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6" r:id="rId3"/>
    <p:sldId id="269" r:id="rId4"/>
    <p:sldId id="258" r:id="rId5"/>
    <p:sldId id="257" r:id="rId6"/>
    <p:sldId id="259" r:id="rId7"/>
    <p:sldId id="260" r:id="rId8"/>
    <p:sldId id="261" r:id="rId9"/>
    <p:sldId id="262" r:id="rId10"/>
    <p:sldId id="268" r:id="rId11"/>
    <p:sldId id="267" r:id="rId12"/>
  </p:sldIdLst>
  <p:sldSz cx="9144000" cy="6858000" type="screen4x3"/>
  <p:notesSz cx="6858000" cy="9144000"/>
  <p:embeddedFontLst>
    <p:embeddedFont>
      <p:font typeface="Calibri" pitchFamily="34" charset="0"/>
      <p:regular r:id="rId13"/>
      <p:bold r:id="rId14"/>
      <p:italic r:id="rId15"/>
      <p:boldItalic r:id="rId16"/>
    </p:embeddedFont>
    <p:embeddedFont>
      <p:font typeface="Comic Sans MS" pitchFamily="66" charset="0"/>
      <p:regular r:id="rId17"/>
      <p:bold r:id="rId18"/>
    </p:embeddedFont>
    <p:embeddedFont>
      <p:font typeface="Arial Black" pitchFamily="34" charset="0"/>
      <p:bold r:id="rId19"/>
    </p:embeddedFont>
    <p:embeddedFont>
      <p:font typeface="Calibri Light" pitchFamily="34" charset="0"/>
      <p:regular r:id="rId20"/>
      <p:italic r:id="rId2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B2B81"/>
    <a:srgbClr val="9C246B"/>
    <a:srgbClr val="D51980"/>
    <a:srgbClr val="463200"/>
    <a:srgbClr val="996E00"/>
    <a:srgbClr val="B66F5E"/>
    <a:srgbClr val="9F1F19"/>
    <a:srgbClr val="3F0C0A"/>
    <a:srgbClr val="794437"/>
    <a:srgbClr val="A95F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3" d="100"/>
          <a:sy n="103" d="100"/>
        </p:scale>
        <p:origin x="-108" y="-13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1.jpeg"/><Relationship Id="rId2" Type="http://schemas.openxmlformats.org/officeDocument/2006/relationships/image" Target="../media/image31.jpeg"/><Relationship Id="rId1" Type="http://schemas.openxmlformats.org/officeDocument/2006/relationships/image" Target="../media/image30.jpeg"/><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44BB14-916D-4FAD-B212-07A6195B3B96}" type="doc">
      <dgm:prSet loTypeId="urn:microsoft.com/office/officeart/2008/layout/BendingPictureSemiTransparentText" loCatId="picture" qsTypeId="urn:microsoft.com/office/officeart/2005/8/quickstyle/3d1" qsCatId="3D" csTypeId="urn:microsoft.com/office/officeart/2005/8/colors/accent1_2" csCatId="accent1" phldr="1"/>
      <dgm:spPr/>
      <dgm:t>
        <a:bodyPr/>
        <a:lstStyle/>
        <a:p>
          <a:endParaRPr lang="es-ES"/>
        </a:p>
      </dgm:t>
    </dgm:pt>
    <dgm:pt modelId="{05831151-7929-40B8-B5A1-48F5B37B7528}">
      <dgm:prSet phldrT="[Texto]"/>
      <dgm:spPr/>
      <dgm:t>
        <a:bodyPr/>
        <a:lstStyle/>
        <a:p>
          <a:r>
            <a:rPr lang="ro-RO" b="1" noProof="0" smtClean="0">
              <a:effectLst>
                <a:glow rad="88900">
                  <a:schemeClr val="tx1"/>
                </a:glow>
              </a:effectLst>
            </a:rPr>
            <a:t>Enoh</a:t>
          </a:r>
          <a:endParaRPr lang="ro-RO" b="1" noProof="0">
            <a:effectLst>
              <a:glow rad="88900">
                <a:schemeClr val="tx1"/>
              </a:glow>
            </a:effectLst>
          </a:endParaRPr>
        </a:p>
      </dgm:t>
    </dgm:pt>
    <dgm:pt modelId="{ECDA8B15-C3FF-484C-B5DD-832E6A3E790F}" type="parTrans" cxnId="{012F810B-8F3A-483C-B20E-9F461EF261FC}">
      <dgm:prSet/>
      <dgm:spPr/>
      <dgm:t>
        <a:bodyPr/>
        <a:lstStyle/>
        <a:p>
          <a:endParaRPr lang="es-ES"/>
        </a:p>
      </dgm:t>
    </dgm:pt>
    <dgm:pt modelId="{E20F6997-D8DF-454A-A700-69B4D5BF491E}" type="sibTrans" cxnId="{012F810B-8F3A-483C-B20E-9F461EF261FC}">
      <dgm:prSet/>
      <dgm:spPr/>
      <dgm:t>
        <a:bodyPr/>
        <a:lstStyle/>
        <a:p>
          <a:endParaRPr lang="es-ES"/>
        </a:p>
      </dgm:t>
    </dgm:pt>
    <dgm:pt modelId="{5B1B0C29-F928-42EF-B36F-2F332ED3351B}">
      <dgm:prSet phldrT="[Texto]"/>
      <dgm:spPr/>
      <dgm:t>
        <a:bodyPr/>
        <a:lstStyle/>
        <a:p>
          <a:r>
            <a:rPr lang="ro-RO" b="1" noProof="0" smtClean="0">
              <a:effectLst>
                <a:glow rad="88900">
                  <a:schemeClr val="tx1"/>
                </a:glow>
              </a:effectLst>
            </a:rPr>
            <a:t>Noe</a:t>
          </a:r>
          <a:endParaRPr lang="ro-RO" b="1" noProof="0">
            <a:effectLst>
              <a:glow rad="88900">
                <a:schemeClr val="tx1"/>
              </a:glow>
            </a:effectLst>
          </a:endParaRPr>
        </a:p>
      </dgm:t>
    </dgm:pt>
    <dgm:pt modelId="{53A83929-587D-4FC2-A087-DA94381C8B3E}" type="parTrans" cxnId="{DB0D1004-04FA-4F42-B728-AC61B098C0D6}">
      <dgm:prSet/>
      <dgm:spPr/>
      <dgm:t>
        <a:bodyPr/>
        <a:lstStyle/>
        <a:p>
          <a:endParaRPr lang="es-ES"/>
        </a:p>
      </dgm:t>
    </dgm:pt>
    <dgm:pt modelId="{5CE700EA-0440-42ED-B44D-E543E1A9A6D1}" type="sibTrans" cxnId="{DB0D1004-04FA-4F42-B728-AC61B098C0D6}">
      <dgm:prSet/>
      <dgm:spPr/>
      <dgm:t>
        <a:bodyPr/>
        <a:lstStyle/>
        <a:p>
          <a:endParaRPr lang="es-ES"/>
        </a:p>
      </dgm:t>
    </dgm:pt>
    <dgm:pt modelId="{235DD6A5-B449-49AE-ABA1-6CB2E24E514D}">
      <dgm:prSet phldrT="[Texto]"/>
      <dgm:spPr/>
      <dgm:t>
        <a:bodyPr/>
        <a:lstStyle/>
        <a:p>
          <a:r>
            <a:rPr lang="ro-RO" b="1" noProof="0" smtClean="0">
              <a:effectLst>
                <a:glow rad="88900">
                  <a:schemeClr val="tx1"/>
                </a:glow>
              </a:effectLst>
            </a:rPr>
            <a:t> Avraam</a:t>
          </a:r>
          <a:endParaRPr lang="ro-RO" b="1" noProof="0">
            <a:effectLst>
              <a:glow rad="88900">
                <a:schemeClr val="tx1"/>
              </a:glow>
            </a:effectLst>
          </a:endParaRPr>
        </a:p>
      </dgm:t>
    </dgm:pt>
    <dgm:pt modelId="{055A09A5-42E6-4694-ABCB-B9026DE3114A}" type="parTrans" cxnId="{CA140ED8-AD49-4E49-8F71-F025821371E8}">
      <dgm:prSet/>
      <dgm:spPr/>
      <dgm:t>
        <a:bodyPr/>
        <a:lstStyle/>
        <a:p>
          <a:endParaRPr lang="es-ES"/>
        </a:p>
      </dgm:t>
    </dgm:pt>
    <dgm:pt modelId="{3E523B37-3433-4AE4-8B9B-CA722F5F7EC9}" type="sibTrans" cxnId="{CA140ED8-AD49-4E49-8F71-F025821371E8}">
      <dgm:prSet/>
      <dgm:spPr/>
      <dgm:t>
        <a:bodyPr/>
        <a:lstStyle/>
        <a:p>
          <a:endParaRPr lang="es-ES"/>
        </a:p>
      </dgm:t>
    </dgm:pt>
    <dgm:pt modelId="{A2BAD3DF-6DC1-4B5B-BB92-0798DF6F5166}">
      <dgm:prSet phldrT="[Texto]"/>
      <dgm:spPr/>
      <dgm:t>
        <a:bodyPr/>
        <a:lstStyle/>
        <a:p>
          <a:r>
            <a:rPr lang="ro-RO" b="1" noProof="0" smtClean="0">
              <a:effectLst>
                <a:glow rad="88900">
                  <a:schemeClr val="tx1"/>
                </a:glow>
              </a:effectLst>
            </a:rPr>
            <a:t> Sara</a:t>
          </a:r>
          <a:endParaRPr lang="ro-RO" b="1" noProof="0">
            <a:effectLst>
              <a:glow rad="88900">
                <a:schemeClr val="tx1"/>
              </a:glow>
            </a:effectLst>
          </a:endParaRPr>
        </a:p>
      </dgm:t>
    </dgm:pt>
    <dgm:pt modelId="{088FBB0D-8303-43D9-8FE6-C7FB88C83C3A}" type="parTrans" cxnId="{BB8327DD-D414-4936-A84F-34E9CB1D1A98}">
      <dgm:prSet/>
      <dgm:spPr/>
      <dgm:t>
        <a:bodyPr/>
        <a:lstStyle/>
        <a:p>
          <a:endParaRPr lang="es-ES"/>
        </a:p>
      </dgm:t>
    </dgm:pt>
    <dgm:pt modelId="{9CE46C00-87B1-4878-B4AF-8805E25206FD}" type="sibTrans" cxnId="{BB8327DD-D414-4936-A84F-34E9CB1D1A98}">
      <dgm:prSet/>
      <dgm:spPr/>
      <dgm:t>
        <a:bodyPr/>
        <a:lstStyle/>
        <a:p>
          <a:endParaRPr lang="es-ES"/>
        </a:p>
      </dgm:t>
    </dgm:pt>
    <dgm:pt modelId="{EB521F41-783B-4E96-A5DC-4754E19EC2BC}">
      <dgm:prSet phldrT="[Texto]"/>
      <dgm:spPr/>
      <dgm:t>
        <a:bodyPr/>
        <a:lstStyle/>
        <a:p>
          <a:r>
            <a:rPr lang="ro-RO" b="1" noProof="0" smtClean="0">
              <a:effectLst>
                <a:glow rad="88900">
                  <a:schemeClr val="tx1"/>
                </a:glow>
              </a:effectLst>
            </a:rPr>
            <a:t>David</a:t>
          </a:r>
          <a:endParaRPr lang="ro-RO" b="1" noProof="0">
            <a:effectLst>
              <a:glow rad="88900">
                <a:schemeClr val="tx1"/>
              </a:glow>
            </a:effectLst>
          </a:endParaRPr>
        </a:p>
      </dgm:t>
    </dgm:pt>
    <dgm:pt modelId="{F8D7A0A6-DB48-4CF4-9919-F44C67B2EC35}" type="parTrans" cxnId="{3FD048AC-A984-4DDE-B206-30FA707FC5A3}">
      <dgm:prSet/>
      <dgm:spPr/>
      <dgm:t>
        <a:bodyPr/>
        <a:lstStyle/>
        <a:p>
          <a:endParaRPr lang="es-ES"/>
        </a:p>
      </dgm:t>
    </dgm:pt>
    <dgm:pt modelId="{A7813505-8BCB-4257-A787-75B90DE5999C}" type="sibTrans" cxnId="{3FD048AC-A984-4DDE-B206-30FA707FC5A3}">
      <dgm:prSet/>
      <dgm:spPr/>
      <dgm:t>
        <a:bodyPr/>
        <a:lstStyle/>
        <a:p>
          <a:endParaRPr lang="es-ES"/>
        </a:p>
      </dgm:t>
    </dgm:pt>
    <dgm:pt modelId="{0FF81A43-1FBE-4928-A4DC-FBF16BA6286A}">
      <dgm:prSet phldrT="[Texto]"/>
      <dgm:spPr/>
      <dgm:t>
        <a:bodyPr/>
        <a:lstStyle/>
        <a:p>
          <a:r>
            <a:rPr lang="ro-RO" b="1" noProof="0" dirty="0" smtClean="0">
              <a:effectLst>
                <a:glow rad="88900">
                  <a:schemeClr val="tx1"/>
                </a:glow>
              </a:effectLst>
            </a:rPr>
            <a:t>Iosua</a:t>
          </a:r>
          <a:endParaRPr lang="ro-RO" b="1" noProof="0" dirty="0">
            <a:effectLst>
              <a:glow rad="88900">
                <a:schemeClr val="tx1"/>
              </a:glow>
            </a:effectLst>
          </a:endParaRPr>
        </a:p>
      </dgm:t>
    </dgm:pt>
    <dgm:pt modelId="{F313D4E3-03E5-48D9-829C-487FDCAD8D7C}" type="parTrans" cxnId="{0EBE00D8-A01C-4EC1-8189-19D3BB8BF867}">
      <dgm:prSet/>
      <dgm:spPr/>
      <dgm:t>
        <a:bodyPr/>
        <a:lstStyle/>
        <a:p>
          <a:endParaRPr lang="es-ES"/>
        </a:p>
      </dgm:t>
    </dgm:pt>
    <dgm:pt modelId="{AA56EE53-F253-43B8-8E67-98A461C36D97}" type="sibTrans" cxnId="{0EBE00D8-A01C-4EC1-8189-19D3BB8BF867}">
      <dgm:prSet/>
      <dgm:spPr/>
      <dgm:t>
        <a:bodyPr/>
        <a:lstStyle/>
        <a:p>
          <a:endParaRPr lang="es-ES"/>
        </a:p>
      </dgm:t>
    </dgm:pt>
    <dgm:pt modelId="{D61752E6-035B-4F68-8E78-FA4C9F6F00BB}">
      <dgm:prSet phldrT="[Texto]"/>
      <dgm:spPr/>
      <dgm:t>
        <a:bodyPr/>
        <a:lstStyle/>
        <a:p>
          <a:r>
            <a:rPr lang="ro-RO" b="1" noProof="0" smtClean="0">
              <a:effectLst>
                <a:glow rad="88900">
                  <a:schemeClr val="tx1"/>
                </a:glow>
              </a:effectLst>
            </a:rPr>
            <a:t>Moise</a:t>
          </a:r>
          <a:endParaRPr lang="ro-RO" b="1" noProof="0">
            <a:effectLst>
              <a:glow rad="88900">
                <a:schemeClr val="tx1"/>
              </a:glow>
            </a:effectLst>
          </a:endParaRPr>
        </a:p>
      </dgm:t>
    </dgm:pt>
    <dgm:pt modelId="{A6C6D5D0-1C70-4811-A54A-34C1E0182216}" type="parTrans" cxnId="{244152EA-44BF-4144-8E5A-552D45DA5806}">
      <dgm:prSet/>
      <dgm:spPr/>
      <dgm:t>
        <a:bodyPr/>
        <a:lstStyle/>
        <a:p>
          <a:endParaRPr lang="es-ES"/>
        </a:p>
      </dgm:t>
    </dgm:pt>
    <dgm:pt modelId="{7644D83B-CF94-476E-9A47-7DA156D64B52}" type="sibTrans" cxnId="{244152EA-44BF-4144-8E5A-552D45DA5806}">
      <dgm:prSet/>
      <dgm:spPr/>
      <dgm:t>
        <a:bodyPr/>
        <a:lstStyle/>
        <a:p>
          <a:endParaRPr lang="es-ES"/>
        </a:p>
      </dgm:t>
    </dgm:pt>
    <dgm:pt modelId="{AEE1C27F-7E5D-434F-B0FB-0D54BF3D8119}">
      <dgm:prSet phldrT="[Texto]"/>
      <dgm:spPr/>
      <dgm:t>
        <a:bodyPr/>
        <a:lstStyle/>
        <a:p>
          <a:r>
            <a:rPr lang="ro-RO" b="1" noProof="0" smtClean="0">
              <a:effectLst>
                <a:glow rad="88900">
                  <a:schemeClr val="tx1"/>
                </a:glow>
              </a:effectLst>
            </a:rPr>
            <a:t>Rahab</a:t>
          </a:r>
          <a:endParaRPr lang="ro-RO" b="1" noProof="0">
            <a:effectLst>
              <a:glow rad="88900">
                <a:schemeClr val="tx1"/>
              </a:glow>
            </a:effectLst>
          </a:endParaRPr>
        </a:p>
      </dgm:t>
    </dgm:pt>
    <dgm:pt modelId="{DD171D57-4B65-49F3-B755-D51A1F97121D}" type="parTrans" cxnId="{B620594C-0DAB-4864-A4DF-FA77E1FEC61E}">
      <dgm:prSet/>
      <dgm:spPr/>
      <dgm:t>
        <a:bodyPr/>
        <a:lstStyle/>
        <a:p>
          <a:endParaRPr lang="es-ES"/>
        </a:p>
      </dgm:t>
    </dgm:pt>
    <dgm:pt modelId="{8F90EB11-2712-461D-89A8-07332CB12092}" type="sibTrans" cxnId="{B620594C-0DAB-4864-A4DF-FA77E1FEC61E}">
      <dgm:prSet/>
      <dgm:spPr/>
      <dgm:t>
        <a:bodyPr/>
        <a:lstStyle/>
        <a:p>
          <a:endParaRPr lang="es-ES"/>
        </a:p>
      </dgm:t>
    </dgm:pt>
    <dgm:pt modelId="{29197445-C4C4-4B6C-B73F-DEEC09413D67}">
      <dgm:prSet phldrT="[Texto]"/>
      <dgm:spPr/>
      <dgm:t>
        <a:bodyPr/>
        <a:lstStyle/>
        <a:p>
          <a:r>
            <a:rPr lang="ro-RO" b="1" noProof="0" smtClean="0">
              <a:effectLst>
                <a:glow rad="88900">
                  <a:schemeClr val="tx1"/>
                </a:glow>
              </a:effectLst>
            </a:rPr>
            <a:t>Ghedeon</a:t>
          </a:r>
          <a:endParaRPr lang="ro-RO" b="1" noProof="0">
            <a:effectLst>
              <a:glow rad="88900">
                <a:schemeClr val="tx1"/>
              </a:glow>
            </a:effectLst>
          </a:endParaRPr>
        </a:p>
      </dgm:t>
    </dgm:pt>
    <dgm:pt modelId="{84582757-C120-43CE-AF6C-51CF2F441815}" type="parTrans" cxnId="{B04D4C94-2695-4AED-AB9E-ED0FE2682DE6}">
      <dgm:prSet/>
      <dgm:spPr/>
      <dgm:t>
        <a:bodyPr/>
        <a:lstStyle/>
        <a:p>
          <a:endParaRPr lang="es-ES"/>
        </a:p>
      </dgm:t>
    </dgm:pt>
    <dgm:pt modelId="{B67CB1F4-87C6-48CB-9599-D7089DDB1982}" type="sibTrans" cxnId="{B04D4C94-2695-4AED-AB9E-ED0FE2682DE6}">
      <dgm:prSet/>
      <dgm:spPr/>
      <dgm:t>
        <a:bodyPr/>
        <a:lstStyle/>
        <a:p>
          <a:endParaRPr lang="es-ES"/>
        </a:p>
      </dgm:t>
    </dgm:pt>
    <dgm:pt modelId="{2AEAA7CA-C1B4-42A3-995F-A0B83DC36EDF}">
      <dgm:prSet phldrT="[Texto]"/>
      <dgm:spPr/>
      <dgm:t>
        <a:bodyPr/>
        <a:lstStyle/>
        <a:p>
          <a:r>
            <a:rPr lang="ro-RO" b="1" noProof="0" smtClean="0">
              <a:effectLst>
                <a:glow rad="88900">
                  <a:schemeClr val="tx1"/>
                </a:glow>
              </a:effectLst>
            </a:rPr>
            <a:t>Samuel</a:t>
          </a:r>
          <a:endParaRPr lang="ro-RO" b="1" noProof="0">
            <a:effectLst>
              <a:glow rad="88900">
                <a:schemeClr val="tx1"/>
              </a:glow>
            </a:effectLst>
          </a:endParaRPr>
        </a:p>
      </dgm:t>
    </dgm:pt>
    <dgm:pt modelId="{27CB91CE-6A36-4B0A-9DB7-CB26B3FF7048}" type="parTrans" cxnId="{20E1D767-85BE-4CA8-8983-5B40888727F8}">
      <dgm:prSet/>
      <dgm:spPr/>
      <dgm:t>
        <a:bodyPr/>
        <a:lstStyle/>
        <a:p>
          <a:endParaRPr lang="es-ES"/>
        </a:p>
      </dgm:t>
    </dgm:pt>
    <dgm:pt modelId="{69F9E8C6-38BF-45BE-B844-B95FDC50471A}" type="sibTrans" cxnId="{20E1D767-85BE-4CA8-8983-5B40888727F8}">
      <dgm:prSet/>
      <dgm:spPr/>
      <dgm:t>
        <a:bodyPr/>
        <a:lstStyle/>
        <a:p>
          <a:endParaRPr lang="es-ES"/>
        </a:p>
      </dgm:t>
    </dgm:pt>
    <dgm:pt modelId="{3F262ED7-184E-48BD-AB96-64D6ECFFC6EB}">
      <dgm:prSet phldrT="[Texto]"/>
      <dgm:spPr/>
      <dgm:t>
        <a:bodyPr/>
        <a:lstStyle/>
        <a:p>
          <a:r>
            <a:rPr lang="ro-RO" b="1" noProof="0" smtClean="0">
              <a:effectLst>
                <a:glow rad="88900">
                  <a:schemeClr val="tx1"/>
                </a:glow>
              </a:effectLst>
            </a:rPr>
            <a:t>Iefta</a:t>
          </a:r>
          <a:endParaRPr lang="ro-RO" b="1" noProof="0">
            <a:effectLst>
              <a:glow rad="88900">
                <a:schemeClr val="tx1"/>
              </a:glow>
            </a:effectLst>
          </a:endParaRPr>
        </a:p>
      </dgm:t>
    </dgm:pt>
    <dgm:pt modelId="{D9A8B4C5-0449-46DB-AB97-D57DC148ED68}" type="parTrans" cxnId="{B8B9604E-03EF-437B-9693-AD8B78D11AE5}">
      <dgm:prSet/>
      <dgm:spPr/>
      <dgm:t>
        <a:bodyPr/>
        <a:lstStyle/>
        <a:p>
          <a:endParaRPr lang="es-ES"/>
        </a:p>
      </dgm:t>
    </dgm:pt>
    <dgm:pt modelId="{867FEEF4-480C-4268-89FA-32BC642B8DC3}" type="sibTrans" cxnId="{B8B9604E-03EF-437B-9693-AD8B78D11AE5}">
      <dgm:prSet/>
      <dgm:spPr/>
      <dgm:t>
        <a:bodyPr/>
        <a:lstStyle/>
        <a:p>
          <a:endParaRPr lang="es-ES"/>
        </a:p>
      </dgm:t>
    </dgm:pt>
    <dgm:pt modelId="{6D2212A5-B457-47D4-804E-556EE081F7DF}">
      <dgm:prSet phldrT="[Texto]"/>
      <dgm:spPr/>
      <dgm:t>
        <a:bodyPr/>
        <a:lstStyle/>
        <a:p>
          <a:r>
            <a:rPr lang="ro-RO" b="1" noProof="0" smtClean="0">
              <a:effectLst>
                <a:glow rad="88900">
                  <a:schemeClr val="tx1"/>
                </a:glow>
              </a:effectLst>
            </a:rPr>
            <a:t>Samson</a:t>
          </a:r>
          <a:endParaRPr lang="ro-RO" b="1" noProof="0">
            <a:effectLst>
              <a:glow rad="88900">
                <a:schemeClr val="tx1"/>
              </a:glow>
            </a:effectLst>
          </a:endParaRPr>
        </a:p>
      </dgm:t>
    </dgm:pt>
    <dgm:pt modelId="{28098984-2EF0-4E4A-901E-6C399307C51B}" type="parTrans" cxnId="{3497DC88-47DD-4273-B1EC-E1F57627F1C5}">
      <dgm:prSet/>
      <dgm:spPr/>
      <dgm:t>
        <a:bodyPr/>
        <a:lstStyle/>
        <a:p>
          <a:endParaRPr lang="es-ES"/>
        </a:p>
      </dgm:t>
    </dgm:pt>
    <dgm:pt modelId="{2BD12249-0D4C-42AC-88A8-04CF0DA30B68}" type="sibTrans" cxnId="{3497DC88-47DD-4273-B1EC-E1F57627F1C5}">
      <dgm:prSet/>
      <dgm:spPr/>
      <dgm:t>
        <a:bodyPr/>
        <a:lstStyle/>
        <a:p>
          <a:endParaRPr lang="es-ES"/>
        </a:p>
      </dgm:t>
    </dgm:pt>
    <dgm:pt modelId="{8345FA18-7B06-4A7B-89F6-68AC6C3C8FD7}" type="pres">
      <dgm:prSet presAssocID="{BD44BB14-916D-4FAD-B212-07A6195B3B96}" presName="Name0" presStyleCnt="0">
        <dgm:presLayoutVars>
          <dgm:dir/>
          <dgm:resizeHandles val="exact"/>
        </dgm:presLayoutVars>
      </dgm:prSet>
      <dgm:spPr/>
      <dgm:t>
        <a:bodyPr/>
        <a:lstStyle/>
        <a:p>
          <a:endParaRPr lang="ro-RO"/>
        </a:p>
      </dgm:t>
    </dgm:pt>
    <dgm:pt modelId="{EFEBC544-FAA2-44D3-911E-C7CC5E9F9157}" type="pres">
      <dgm:prSet presAssocID="{05831151-7929-40B8-B5A1-48F5B37B7528}" presName="composite" presStyleCnt="0"/>
      <dgm:spPr/>
    </dgm:pt>
    <dgm:pt modelId="{84EF2ECC-AD36-4403-A50E-CE66C89E6979}" type="pres">
      <dgm:prSet presAssocID="{05831151-7929-40B8-B5A1-48F5B37B7528}" presName="rect1" presStyleLbl="bgShp" presStyleIdx="0" presStyleCnt="12"/>
      <dgm:spPr>
        <a:blipFill dpi="0" rotWithShape="1">
          <a:blip xmlns:r="http://schemas.openxmlformats.org/officeDocument/2006/relationships" r:embed="rId1" cstate="screen">
            <a:extLst>
              <a:ext uri="{28A0092B-C50C-407E-A947-70E740481C1C}">
                <a14:useLocalDpi xmlns:a14="http://schemas.microsoft.com/office/drawing/2010/main" xmlns=""/>
              </a:ext>
            </a:extLst>
          </a:blip>
          <a:srcRect/>
          <a:stretch>
            <a:fillRect l="1254"/>
          </a:stretch>
        </a:blipFill>
        <a:effectLst>
          <a:outerShdw blurRad="50800" dist="38100" dir="2700000" algn="tl" rotWithShape="0">
            <a:prstClr val="black">
              <a:alpha val="40000"/>
            </a:prstClr>
          </a:outerShdw>
        </a:effectLst>
      </dgm:spPr>
    </dgm:pt>
    <dgm:pt modelId="{39A2AC79-C2FC-4627-86B9-6CDE1DC194AD}" type="pres">
      <dgm:prSet presAssocID="{05831151-7929-40B8-B5A1-48F5B37B7528}" presName="rect2" presStyleLbl="trBgShp" presStyleIdx="0" presStyleCnt="12" custLinFactNeighborY="24528">
        <dgm:presLayoutVars>
          <dgm:bulletEnabled val="1"/>
        </dgm:presLayoutVars>
      </dgm:prSet>
      <dgm:spPr/>
      <dgm:t>
        <a:bodyPr/>
        <a:lstStyle/>
        <a:p>
          <a:endParaRPr lang="ro-RO"/>
        </a:p>
      </dgm:t>
    </dgm:pt>
    <dgm:pt modelId="{8E9CACD6-9E80-4060-AF1F-ACF9F85D07BF}" type="pres">
      <dgm:prSet presAssocID="{E20F6997-D8DF-454A-A700-69B4D5BF491E}" presName="sibTrans" presStyleCnt="0"/>
      <dgm:spPr/>
    </dgm:pt>
    <dgm:pt modelId="{FC1DC4A9-D197-40DF-ABB4-235ECC3800A7}" type="pres">
      <dgm:prSet presAssocID="{5B1B0C29-F928-42EF-B36F-2F332ED3351B}" presName="composite" presStyleCnt="0"/>
      <dgm:spPr/>
    </dgm:pt>
    <dgm:pt modelId="{6896C972-449E-4D4E-ADBF-1B6A9299D629}" type="pres">
      <dgm:prSet presAssocID="{5B1B0C29-F928-42EF-B36F-2F332ED3351B}" presName="rect1" presStyleLbl="bgShp" presStyleIdx="1" presStyleCnt="12"/>
      <dgm:spPr>
        <a:blipFill rotWithShape="1">
          <a:blip xmlns:r="http://schemas.openxmlformats.org/officeDocument/2006/relationships" r:embed="rId2" cstate="screen">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dgm:spPr>
    </dgm:pt>
    <dgm:pt modelId="{312EA6CC-82E2-4289-B7E8-F48F2539FD84}" type="pres">
      <dgm:prSet presAssocID="{5B1B0C29-F928-42EF-B36F-2F332ED3351B}" presName="rect2" presStyleLbl="trBgShp" presStyleIdx="1" presStyleCnt="12" custLinFactNeighborY="24528">
        <dgm:presLayoutVars>
          <dgm:bulletEnabled val="1"/>
        </dgm:presLayoutVars>
      </dgm:prSet>
      <dgm:spPr/>
      <dgm:t>
        <a:bodyPr/>
        <a:lstStyle/>
        <a:p>
          <a:endParaRPr lang="ro-RO"/>
        </a:p>
      </dgm:t>
    </dgm:pt>
    <dgm:pt modelId="{E9303413-3DA5-4C8F-A4A9-491C4394F570}" type="pres">
      <dgm:prSet presAssocID="{5CE700EA-0440-42ED-B44D-E543E1A9A6D1}" presName="sibTrans" presStyleCnt="0"/>
      <dgm:spPr/>
    </dgm:pt>
    <dgm:pt modelId="{E6D8BD12-7250-4FE7-AB23-54230B67DE79}" type="pres">
      <dgm:prSet presAssocID="{235DD6A5-B449-49AE-ABA1-6CB2E24E514D}" presName="composite" presStyleCnt="0"/>
      <dgm:spPr/>
    </dgm:pt>
    <dgm:pt modelId="{A97D260D-ABB4-4651-9FD9-918A840EA793}" type="pres">
      <dgm:prSet presAssocID="{235DD6A5-B449-49AE-ABA1-6CB2E24E514D}" presName="rect1" presStyleLbl="bgShp" presStyleIdx="2" presStyleCnt="12"/>
      <dgm:spPr>
        <a:blipFill rotWithShape="1">
          <a:blip xmlns:r="http://schemas.openxmlformats.org/officeDocument/2006/relationships" r:embed="rId3" cstate="screen">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dgm:spPr>
    </dgm:pt>
    <dgm:pt modelId="{CB861298-2472-4874-BA25-5CDF6BFF281B}" type="pres">
      <dgm:prSet presAssocID="{235DD6A5-B449-49AE-ABA1-6CB2E24E514D}" presName="rect2" presStyleLbl="trBgShp" presStyleIdx="2" presStyleCnt="12" custLinFactNeighborY="24528">
        <dgm:presLayoutVars>
          <dgm:bulletEnabled val="1"/>
        </dgm:presLayoutVars>
      </dgm:prSet>
      <dgm:spPr/>
      <dgm:t>
        <a:bodyPr/>
        <a:lstStyle/>
        <a:p>
          <a:endParaRPr lang="ro-RO"/>
        </a:p>
      </dgm:t>
    </dgm:pt>
    <dgm:pt modelId="{2008DEC4-201F-4482-826E-95D91624C4F6}" type="pres">
      <dgm:prSet presAssocID="{3E523B37-3433-4AE4-8B9B-CA722F5F7EC9}" presName="sibTrans" presStyleCnt="0"/>
      <dgm:spPr/>
    </dgm:pt>
    <dgm:pt modelId="{1EAABDE1-C818-4CF1-B555-52A60CB4718D}" type="pres">
      <dgm:prSet presAssocID="{A2BAD3DF-6DC1-4B5B-BB92-0798DF6F5166}" presName="composite" presStyleCnt="0"/>
      <dgm:spPr/>
    </dgm:pt>
    <dgm:pt modelId="{B9C45894-BAB4-41B3-AF6D-20A3CFE793B7}" type="pres">
      <dgm:prSet presAssocID="{A2BAD3DF-6DC1-4B5B-BB92-0798DF6F5166}" presName="rect1" presStyleLbl="bgShp" presStyleIdx="3" presStyleCnt="12"/>
      <dgm:spPr>
        <a:blipFill rotWithShape="1">
          <a:blip xmlns:r="http://schemas.openxmlformats.org/officeDocument/2006/relationships" r:embed="rId4" cstate="screen">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dgm:spPr>
    </dgm:pt>
    <dgm:pt modelId="{774AEC10-72E6-4D39-83AD-3D806CA16706}" type="pres">
      <dgm:prSet presAssocID="{A2BAD3DF-6DC1-4B5B-BB92-0798DF6F5166}" presName="rect2" presStyleLbl="trBgShp" presStyleIdx="3" presStyleCnt="12" custLinFactNeighborY="24528">
        <dgm:presLayoutVars>
          <dgm:bulletEnabled val="1"/>
        </dgm:presLayoutVars>
      </dgm:prSet>
      <dgm:spPr/>
      <dgm:t>
        <a:bodyPr/>
        <a:lstStyle/>
        <a:p>
          <a:endParaRPr lang="ro-RO"/>
        </a:p>
      </dgm:t>
    </dgm:pt>
    <dgm:pt modelId="{894920D4-9FE7-44D8-A59F-A28C898CC988}" type="pres">
      <dgm:prSet presAssocID="{9CE46C00-87B1-4878-B4AF-8805E25206FD}" presName="sibTrans" presStyleCnt="0"/>
      <dgm:spPr/>
    </dgm:pt>
    <dgm:pt modelId="{404218E7-1B62-420A-A146-ADABF8BE66D1}" type="pres">
      <dgm:prSet presAssocID="{0FF81A43-1FBE-4928-A4DC-FBF16BA6286A}" presName="composite" presStyleCnt="0"/>
      <dgm:spPr/>
    </dgm:pt>
    <dgm:pt modelId="{FDD07A08-D5F0-41E8-A69C-B077A0EB43D9}" type="pres">
      <dgm:prSet presAssocID="{0FF81A43-1FBE-4928-A4DC-FBF16BA6286A}" presName="rect1" presStyleLbl="bgShp" presStyleIdx="4" presStyleCnt="12"/>
      <dgm:spPr>
        <a:blipFill rotWithShape="1">
          <a:blip xmlns:r="http://schemas.openxmlformats.org/officeDocument/2006/relationships" r:embed="rId5" cstate="screen">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dgm:spPr>
    </dgm:pt>
    <dgm:pt modelId="{9368A291-4196-49D6-9FA3-BF79B9715E4B}" type="pres">
      <dgm:prSet presAssocID="{0FF81A43-1FBE-4928-A4DC-FBF16BA6286A}" presName="rect2" presStyleLbl="trBgShp" presStyleIdx="4" presStyleCnt="12" custLinFactNeighborY="24528">
        <dgm:presLayoutVars>
          <dgm:bulletEnabled val="1"/>
        </dgm:presLayoutVars>
      </dgm:prSet>
      <dgm:spPr/>
      <dgm:t>
        <a:bodyPr/>
        <a:lstStyle/>
        <a:p>
          <a:endParaRPr lang="ro-RO"/>
        </a:p>
      </dgm:t>
    </dgm:pt>
    <dgm:pt modelId="{3CC6CBBA-11D3-4B10-BBA8-DD078281D84A}" type="pres">
      <dgm:prSet presAssocID="{AA56EE53-F253-43B8-8E67-98A461C36D97}" presName="sibTrans" presStyleCnt="0"/>
      <dgm:spPr/>
    </dgm:pt>
    <dgm:pt modelId="{D4392A8A-1D07-43D5-B6FB-2F1D8B5EC366}" type="pres">
      <dgm:prSet presAssocID="{D61752E6-035B-4F68-8E78-FA4C9F6F00BB}" presName="composite" presStyleCnt="0"/>
      <dgm:spPr/>
    </dgm:pt>
    <dgm:pt modelId="{A3760F71-CD7B-4511-8EB6-194FF7766284}" type="pres">
      <dgm:prSet presAssocID="{D61752E6-035B-4F68-8E78-FA4C9F6F00BB}" presName="rect1" presStyleLbl="bgShp" presStyleIdx="5" presStyleCnt="12"/>
      <dgm:spPr>
        <a:blipFill dpi="0" rotWithShape="1">
          <a:blip xmlns:r="http://schemas.openxmlformats.org/officeDocument/2006/relationships" r:embed="rId6" cstate="screen">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dgm:spPr>
    </dgm:pt>
    <dgm:pt modelId="{69CB217F-0604-4DE1-846B-D106CFAE18D4}" type="pres">
      <dgm:prSet presAssocID="{D61752E6-035B-4F68-8E78-FA4C9F6F00BB}" presName="rect2" presStyleLbl="trBgShp" presStyleIdx="5" presStyleCnt="12" custLinFactNeighborY="24528">
        <dgm:presLayoutVars>
          <dgm:bulletEnabled val="1"/>
        </dgm:presLayoutVars>
      </dgm:prSet>
      <dgm:spPr/>
      <dgm:t>
        <a:bodyPr/>
        <a:lstStyle/>
        <a:p>
          <a:endParaRPr lang="ro-RO"/>
        </a:p>
      </dgm:t>
    </dgm:pt>
    <dgm:pt modelId="{0BFD9161-E50D-43E3-AFE7-13550F936E79}" type="pres">
      <dgm:prSet presAssocID="{7644D83B-CF94-476E-9A47-7DA156D64B52}" presName="sibTrans" presStyleCnt="0"/>
      <dgm:spPr/>
    </dgm:pt>
    <dgm:pt modelId="{00BCEB80-9544-4EF6-BB00-E7C34FE89384}" type="pres">
      <dgm:prSet presAssocID="{AEE1C27F-7E5D-434F-B0FB-0D54BF3D8119}" presName="composite" presStyleCnt="0"/>
      <dgm:spPr/>
    </dgm:pt>
    <dgm:pt modelId="{7885AA39-88C1-4DBC-AC71-D07741CD3529}" type="pres">
      <dgm:prSet presAssocID="{AEE1C27F-7E5D-434F-B0FB-0D54BF3D8119}" presName="rect1" presStyleLbl="bgShp" presStyleIdx="6" presStyleCnt="12"/>
      <dgm:spPr>
        <a:blipFill rotWithShape="1">
          <a:blip xmlns:r="http://schemas.openxmlformats.org/officeDocument/2006/relationships" r:embed="rId7" cstate="screen">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dgm:spPr>
    </dgm:pt>
    <dgm:pt modelId="{858B9B95-8964-4D4A-8076-E80B5299D409}" type="pres">
      <dgm:prSet presAssocID="{AEE1C27F-7E5D-434F-B0FB-0D54BF3D8119}" presName="rect2" presStyleLbl="trBgShp" presStyleIdx="6" presStyleCnt="12" custLinFactNeighborY="24528">
        <dgm:presLayoutVars>
          <dgm:bulletEnabled val="1"/>
        </dgm:presLayoutVars>
      </dgm:prSet>
      <dgm:spPr/>
      <dgm:t>
        <a:bodyPr/>
        <a:lstStyle/>
        <a:p>
          <a:endParaRPr lang="ro-RO"/>
        </a:p>
      </dgm:t>
    </dgm:pt>
    <dgm:pt modelId="{C7E5036D-6359-4BB6-807B-8FC0F0353623}" type="pres">
      <dgm:prSet presAssocID="{8F90EB11-2712-461D-89A8-07332CB12092}" presName="sibTrans" presStyleCnt="0"/>
      <dgm:spPr/>
    </dgm:pt>
    <dgm:pt modelId="{0384FE53-2303-469D-9C1D-3A31FEF02975}" type="pres">
      <dgm:prSet presAssocID="{29197445-C4C4-4B6C-B73F-DEEC09413D67}" presName="composite" presStyleCnt="0"/>
      <dgm:spPr/>
    </dgm:pt>
    <dgm:pt modelId="{387AB04F-B6E6-4AD9-A79B-4D04C09EAF8D}" type="pres">
      <dgm:prSet presAssocID="{29197445-C4C4-4B6C-B73F-DEEC09413D67}" presName="rect1" presStyleLbl="bgShp" presStyleIdx="7" presStyleCnt="12"/>
      <dgm:spPr>
        <a:blipFill dpi="0" rotWithShape="1">
          <a:blip xmlns:r="http://schemas.openxmlformats.org/officeDocument/2006/relationships" r:embed="rId8" cstate="screen">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dgm:spPr>
    </dgm:pt>
    <dgm:pt modelId="{5900A854-DE74-4C77-96A2-A829661ECD2A}" type="pres">
      <dgm:prSet presAssocID="{29197445-C4C4-4B6C-B73F-DEEC09413D67}" presName="rect2" presStyleLbl="trBgShp" presStyleIdx="7" presStyleCnt="12" custLinFactNeighborY="24528">
        <dgm:presLayoutVars>
          <dgm:bulletEnabled val="1"/>
        </dgm:presLayoutVars>
      </dgm:prSet>
      <dgm:spPr/>
      <dgm:t>
        <a:bodyPr/>
        <a:lstStyle/>
        <a:p>
          <a:endParaRPr lang="ro-RO"/>
        </a:p>
      </dgm:t>
    </dgm:pt>
    <dgm:pt modelId="{DC1C31E7-699F-4B83-B69F-C904969CA2C1}" type="pres">
      <dgm:prSet presAssocID="{B67CB1F4-87C6-48CB-9599-D7089DDB1982}" presName="sibTrans" presStyleCnt="0"/>
      <dgm:spPr/>
    </dgm:pt>
    <dgm:pt modelId="{A90410F2-C988-4BB8-A466-F28689A10E42}" type="pres">
      <dgm:prSet presAssocID="{3F262ED7-184E-48BD-AB96-64D6ECFFC6EB}" presName="composite" presStyleCnt="0"/>
      <dgm:spPr/>
    </dgm:pt>
    <dgm:pt modelId="{3AF0EAEF-96EF-4034-98F9-83073EEFC1C3}" type="pres">
      <dgm:prSet presAssocID="{3F262ED7-184E-48BD-AB96-64D6ECFFC6EB}" presName="rect1" presStyleLbl="bgShp" presStyleIdx="8" presStyleCnt="12"/>
      <dgm:spPr>
        <a:blipFill dpi="0" rotWithShape="1">
          <a:blip xmlns:r="http://schemas.openxmlformats.org/officeDocument/2006/relationships" r:embed="rId9" cstate="screen">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dgm:spPr>
    </dgm:pt>
    <dgm:pt modelId="{E8428923-4BEF-4677-B9EF-E651A41A7A3C}" type="pres">
      <dgm:prSet presAssocID="{3F262ED7-184E-48BD-AB96-64D6ECFFC6EB}" presName="rect2" presStyleLbl="trBgShp" presStyleIdx="8" presStyleCnt="12" custLinFactNeighborY="24528">
        <dgm:presLayoutVars>
          <dgm:bulletEnabled val="1"/>
        </dgm:presLayoutVars>
      </dgm:prSet>
      <dgm:spPr/>
      <dgm:t>
        <a:bodyPr/>
        <a:lstStyle/>
        <a:p>
          <a:endParaRPr lang="ro-RO"/>
        </a:p>
      </dgm:t>
    </dgm:pt>
    <dgm:pt modelId="{99DD2FBF-5EF5-4BDB-8B83-630AA9488AF0}" type="pres">
      <dgm:prSet presAssocID="{867FEEF4-480C-4268-89FA-32BC642B8DC3}" presName="sibTrans" presStyleCnt="0"/>
      <dgm:spPr/>
    </dgm:pt>
    <dgm:pt modelId="{85B31003-59A9-425C-B015-354045006C85}" type="pres">
      <dgm:prSet presAssocID="{6D2212A5-B457-47D4-804E-556EE081F7DF}" presName="composite" presStyleCnt="0"/>
      <dgm:spPr/>
    </dgm:pt>
    <dgm:pt modelId="{BD4B63C0-3344-46A6-A90D-5D93B6C0155F}" type="pres">
      <dgm:prSet presAssocID="{6D2212A5-B457-47D4-804E-556EE081F7DF}" presName="rect1" presStyleLbl="bgShp" presStyleIdx="9" presStyleCnt="12"/>
      <dgm:spPr>
        <a:blipFill dpi="0" rotWithShape="1">
          <a:blip xmlns:r="http://schemas.openxmlformats.org/officeDocument/2006/relationships" r:embed="rId10" cstate="screen">
            <a:extLst>
              <a:ext uri="{28A0092B-C50C-407E-A947-70E740481C1C}">
                <a14:useLocalDpi xmlns:a14="http://schemas.microsoft.com/office/drawing/2010/main" xmlns=""/>
              </a:ext>
            </a:extLst>
          </a:blip>
          <a:srcRect/>
          <a:stretch>
            <a:fillRect l="1254"/>
          </a:stretch>
        </a:blipFill>
        <a:effectLst>
          <a:outerShdw blurRad="50800" dist="38100" dir="2700000" algn="tl" rotWithShape="0">
            <a:prstClr val="black">
              <a:alpha val="40000"/>
            </a:prstClr>
          </a:outerShdw>
        </a:effectLst>
      </dgm:spPr>
    </dgm:pt>
    <dgm:pt modelId="{EDB00F29-C327-474E-88B3-0DE9260AAADA}" type="pres">
      <dgm:prSet presAssocID="{6D2212A5-B457-47D4-804E-556EE081F7DF}" presName="rect2" presStyleLbl="trBgShp" presStyleIdx="9" presStyleCnt="12" custLinFactNeighborY="17351">
        <dgm:presLayoutVars>
          <dgm:bulletEnabled val="1"/>
        </dgm:presLayoutVars>
      </dgm:prSet>
      <dgm:spPr/>
      <dgm:t>
        <a:bodyPr/>
        <a:lstStyle/>
        <a:p>
          <a:endParaRPr lang="ro-RO"/>
        </a:p>
      </dgm:t>
    </dgm:pt>
    <dgm:pt modelId="{4823C078-0C63-4343-89A0-82D138300B7D}" type="pres">
      <dgm:prSet presAssocID="{2BD12249-0D4C-42AC-88A8-04CF0DA30B68}" presName="sibTrans" presStyleCnt="0"/>
      <dgm:spPr/>
    </dgm:pt>
    <dgm:pt modelId="{116D0B7C-75F4-4AA5-9EFA-BAA013623C08}" type="pres">
      <dgm:prSet presAssocID="{2AEAA7CA-C1B4-42A3-995F-A0B83DC36EDF}" presName="composite" presStyleCnt="0"/>
      <dgm:spPr/>
    </dgm:pt>
    <dgm:pt modelId="{828AE864-E60B-4315-AD18-0D9A1B0AA544}" type="pres">
      <dgm:prSet presAssocID="{2AEAA7CA-C1B4-42A3-995F-A0B83DC36EDF}" presName="rect1" presStyleLbl="bgShp" presStyleIdx="10" presStyleCnt="12"/>
      <dgm:spPr>
        <a:blipFill rotWithShape="1">
          <a:blip xmlns:r="http://schemas.openxmlformats.org/officeDocument/2006/relationships" r:embed="rId11" cstate="screen">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dgm:spPr>
    </dgm:pt>
    <dgm:pt modelId="{B706CB54-7985-4A5A-AFBF-6DD4FB442602}" type="pres">
      <dgm:prSet presAssocID="{2AEAA7CA-C1B4-42A3-995F-A0B83DC36EDF}" presName="rect2" presStyleLbl="trBgShp" presStyleIdx="10" presStyleCnt="12" custLinFactNeighborY="17351">
        <dgm:presLayoutVars>
          <dgm:bulletEnabled val="1"/>
        </dgm:presLayoutVars>
      </dgm:prSet>
      <dgm:spPr/>
      <dgm:t>
        <a:bodyPr/>
        <a:lstStyle/>
        <a:p>
          <a:endParaRPr lang="ro-RO"/>
        </a:p>
      </dgm:t>
    </dgm:pt>
    <dgm:pt modelId="{69A6D793-273A-4A06-9D86-DA2BA87286F5}" type="pres">
      <dgm:prSet presAssocID="{69F9E8C6-38BF-45BE-B844-B95FDC50471A}" presName="sibTrans" presStyleCnt="0"/>
      <dgm:spPr/>
    </dgm:pt>
    <dgm:pt modelId="{C146B541-BBBF-4409-90D1-234C2AD4B333}" type="pres">
      <dgm:prSet presAssocID="{EB521F41-783B-4E96-A5DC-4754E19EC2BC}" presName="composite" presStyleCnt="0"/>
      <dgm:spPr/>
    </dgm:pt>
    <dgm:pt modelId="{5D226901-A5EE-4AA5-8F46-C9EC36CCDF47}" type="pres">
      <dgm:prSet presAssocID="{EB521F41-783B-4E96-A5DC-4754E19EC2BC}" presName="rect1" presStyleLbl="bgShp" presStyleIdx="11" presStyleCnt="12"/>
      <dgm:spPr>
        <a:blipFill rotWithShape="1">
          <a:blip xmlns:r="http://schemas.openxmlformats.org/officeDocument/2006/relationships" r:embed="rId12" cstate="screen">
            <a:extLst>
              <a:ext uri="{28A0092B-C50C-407E-A947-70E740481C1C}">
                <a14:useLocalDpi xmlns:a14="http://schemas.microsoft.com/office/drawing/2010/main" xmlns=""/>
              </a:ext>
            </a:extLst>
          </a:blip>
          <a:srcRect/>
          <a:stretch>
            <a:fillRect/>
          </a:stretch>
        </a:blipFill>
        <a:effectLst>
          <a:outerShdw blurRad="50800" dist="38100" dir="2700000" algn="tl" rotWithShape="0">
            <a:prstClr val="black">
              <a:alpha val="40000"/>
            </a:prstClr>
          </a:outerShdw>
        </a:effectLst>
      </dgm:spPr>
    </dgm:pt>
    <dgm:pt modelId="{D4BC3D29-F768-4713-BE43-60A9DA46225D}" type="pres">
      <dgm:prSet presAssocID="{EB521F41-783B-4E96-A5DC-4754E19EC2BC}" presName="rect2" presStyleLbl="trBgShp" presStyleIdx="11" presStyleCnt="12" custLinFactNeighborY="17351">
        <dgm:presLayoutVars>
          <dgm:bulletEnabled val="1"/>
        </dgm:presLayoutVars>
      </dgm:prSet>
      <dgm:spPr/>
      <dgm:t>
        <a:bodyPr/>
        <a:lstStyle/>
        <a:p>
          <a:endParaRPr lang="ro-RO"/>
        </a:p>
      </dgm:t>
    </dgm:pt>
  </dgm:ptLst>
  <dgm:cxnLst>
    <dgm:cxn modelId="{E4E93AE3-C6A7-47FC-BA99-BC38DA1B3E34}" type="presOf" srcId="{BD44BB14-916D-4FAD-B212-07A6195B3B96}" destId="{8345FA18-7B06-4A7B-89F6-68AC6C3C8FD7}" srcOrd="0" destOrd="0" presId="urn:microsoft.com/office/officeart/2008/layout/BendingPictureSemiTransparentText"/>
    <dgm:cxn modelId="{8132DF98-43B2-46F0-B06E-BF65A0EB035F}" type="presOf" srcId="{EB521F41-783B-4E96-A5DC-4754E19EC2BC}" destId="{D4BC3D29-F768-4713-BE43-60A9DA46225D}" srcOrd="0" destOrd="0" presId="urn:microsoft.com/office/officeart/2008/layout/BendingPictureSemiTransparentText"/>
    <dgm:cxn modelId="{D4DC09B7-482F-49B9-B6EF-3F6254F8A799}" type="presOf" srcId="{05831151-7929-40B8-B5A1-48F5B37B7528}" destId="{39A2AC79-C2FC-4627-86B9-6CDE1DC194AD}" srcOrd="0" destOrd="0" presId="urn:microsoft.com/office/officeart/2008/layout/BendingPictureSemiTransparentText"/>
    <dgm:cxn modelId="{37528BE2-67DF-4C17-8AB5-82275930EFA7}" type="presOf" srcId="{D61752E6-035B-4F68-8E78-FA4C9F6F00BB}" destId="{69CB217F-0604-4DE1-846B-D106CFAE18D4}" srcOrd="0" destOrd="0" presId="urn:microsoft.com/office/officeart/2008/layout/BendingPictureSemiTransparentText"/>
    <dgm:cxn modelId="{D9C03BAB-6378-4FCC-87DB-5E65207ED4C3}" type="presOf" srcId="{AEE1C27F-7E5D-434F-B0FB-0D54BF3D8119}" destId="{858B9B95-8964-4D4A-8076-E80B5299D409}" srcOrd="0" destOrd="0" presId="urn:microsoft.com/office/officeart/2008/layout/BendingPictureSemiTransparentText"/>
    <dgm:cxn modelId="{244152EA-44BF-4144-8E5A-552D45DA5806}" srcId="{BD44BB14-916D-4FAD-B212-07A6195B3B96}" destId="{D61752E6-035B-4F68-8E78-FA4C9F6F00BB}" srcOrd="5" destOrd="0" parTransId="{A6C6D5D0-1C70-4811-A54A-34C1E0182216}" sibTransId="{7644D83B-CF94-476E-9A47-7DA156D64B52}"/>
    <dgm:cxn modelId="{B620594C-0DAB-4864-A4DF-FA77E1FEC61E}" srcId="{BD44BB14-916D-4FAD-B212-07A6195B3B96}" destId="{AEE1C27F-7E5D-434F-B0FB-0D54BF3D8119}" srcOrd="6" destOrd="0" parTransId="{DD171D57-4B65-49F3-B755-D51A1F97121D}" sibTransId="{8F90EB11-2712-461D-89A8-07332CB12092}"/>
    <dgm:cxn modelId="{8A923F76-EC02-4761-9384-39E9A0B5B333}" type="presOf" srcId="{0FF81A43-1FBE-4928-A4DC-FBF16BA6286A}" destId="{9368A291-4196-49D6-9FA3-BF79B9715E4B}" srcOrd="0" destOrd="0" presId="urn:microsoft.com/office/officeart/2008/layout/BendingPictureSemiTransparentText"/>
    <dgm:cxn modelId="{C972B5CA-6AEB-4182-8DD3-491AC3744731}" type="presOf" srcId="{29197445-C4C4-4B6C-B73F-DEEC09413D67}" destId="{5900A854-DE74-4C77-96A2-A829661ECD2A}" srcOrd="0" destOrd="0" presId="urn:microsoft.com/office/officeart/2008/layout/BendingPictureSemiTransparentText"/>
    <dgm:cxn modelId="{3497DC88-47DD-4273-B1EC-E1F57627F1C5}" srcId="{BD44BB14-916D-4FAD-B212-07A6195B3B96}" destId="{6D2212A5-B457-47D4-804E-556EE081F7DF}" srcOrd="9" destOrd="0" parTransId="{28098984-2EF0-4E4A-901E-6C399307C51B}" sibTransId="{2BD12249-0D4C-42AC-88A8-04CF0DA30B68}"/>
    <dgm:cxn modelId="{0EBE00D8-A01C-4EC1-8189-19D3BB8BF867}" srcId="{BD44BB14-916D-4FAD-B212-07A6195B3B96}" destId="{0FF81A43-1FBE-4928-A4DC-FBF16BA6286A}" srcOrd="4" destOrd="0" parTransId="{F313D4E3-03E5-48D9-829C-487FDCAD8D7C}" sibTransId="{AA56EE53-F253-43B8-8E67-98A461C36D97}"/>
    <dgm:cxn modelId="{D0968146-D810-43A0-9771-FCB60E550BD2}" type="presOf" srcId="{3F262ED7-184E-48BD-AB96-64D6ECFFC6EB}" destId="{E8428923-4BEF-4677-B9EF-E651A41A7A3C}" srcOrd="0" destOrd="0" presId="urn:microsoft.com/office/officeart/2008/layout/BendingPictureSemiTransparentText"/>
    <dgm:cxn modelId="{DB0D1004-04FA-4F42-B728-AC61B098C0D6}" srcId="{BD44BB14-916D-4FAD-B212-07A6195B3B96}" destId="{5B1B0C29-F928-42EF-B36F-2F332ED3351B}" srcOrd="1" destOrd="0" parTransId="{53A83929-587D-4FC2-A087-DA94381C8B3E}" sibTransId="{5CE700EA-0440-42ED-B44D-E543E1A9A6D1}"/>
    <dgm:cxn modelId="{20E1D767-85BE-4CA8-8983-5B40888727F8}" srcId="{BD44BB14-916D-4FAD-B212-07A6195B3B96}" destId="{2AEAA7CA-C1B4-42A3-995F-A0B83DC36EDF}" srcOrd="10" destOrd="0" parTransId="{27CB91CE-6A36-4B0A-9DB7-CB26B3FF7048}" sibTransId="{69F9E8C6-38BF-45BE-B844-B95FDC50471A}"/>
    <dgm:cxn modelId="{2A6643E0-D416-4378-BF94-CD2B3CED77B0}" type="presOf" srcId="{6D2212A5-B457-47D4-804E-556EE081F7DF}" destId="{EDB00F29-C327-474E-88B3-0DE9260AAADA}" srcOrd="0" destOrd="0" presId="urn:microsoft.com/office/officeart/2008/layout/BendingPictureSemiTransparentText"/>
    <dgm:cxn modelId="{BB8327DD-D414-4936-A84F-34E9CB1D1A98}" srcId="{BD44BB14-916D-4FAD-B212-07A6195B3B96}" destId="{A2BAD3DF-6DC1-4B5B-BB92-0798DF6F5166}" srcOrd="3" destOrd="0" parTransId="{088FBB0D-8303-43D9-8FE6-C7FB88C83C3A}" sibTransId="{9CE46C00-87B1-4878-B4AF-8805E25206FD}"/>
    <dgm:cxn modelId="{CA140ED8-AD49-4E49-8F71-F025821371E8}" srcId="{BD44BB14-916D-4FAD-B212-07A6195B3B96}" destId="{235DD6A5-B449-49AE-ABA1-6CB2E24E514D}" srcOrd="2" destOrd="0" parTransId="{055A09A5-42E6-4694-ABCB-B9026DE3114A}" sibTransId="{3E523B37-3433-4AE4-8B9B-CA722F5F7EC9}"/>
    <dgm:cxn modelId="{012F810B-8F3A-483C-B20E-9F461EF261FC}" srcId="{BD44BB14-916D-4FAD-B212-07A6195B3B96}" destId="{05831151-7929-40B8-B5A1-48F5B37B7528}" srcOrd="0" destOrd="0" parTransId="{ECDA8B15-C3FF-484C-B5DD-832E6A3E790F}" sibTransId="{E20F6997-D8DF-454A-A700-69B4D5BF491E}"/>
    <dgm:cxn modelId="{3FD048AC-A984-4DDE-B206-30FA707FC5A3}" srcId="{BD44BB14-916D-4FAD-B212-07A6195B3B96}" destId="{EB521F41-783B-4E96-A5DC-4754E19EC2BC}" srcOrd="11" destOrd="0" parTransId="{F8D7A0A6-DB48-4CF4-9919-F44C67B2EC35}" sibTransId="{A7813505-8BCB-4257-A787-75B90DE5999C}"/>
    <dgm:cxn modelId="{1A080A25-F6C0-4866-9E5F-86943776E4B8}" type="presOf" srcId="{2AEAA7CA-C1B4-42A3-995F-A0B83DC36EDF}" destId="{B706CB54-7985-4A5A-AFBF-6DD4FB442602}" srcOrd="0" destOrd="0" presId="urn:microsoft.com/office/officeart/2008/layout/BendingPictureSemiTransparentText"/>
    <dgm:cxn modelId="{B04D4C94-2695-4AED-AB9E-ED0FE2682DE6}" srcId="{BD44BB14-916D-4FAD-B212-07A6195B3B96}" destId="{29197445-C4C4-4B6C-B73F-DEEC09413D67}" srcOrd="7" destOrd="0" parTransId="{84582757-C120-43CE-AF6C-51CF2F441815}" sibTransId="{B67CB1F4-87C6-48CB-9599-D7089DDB1982}"/>
    <dgm:cxn modelId="{B8B9604E-03EF-437B-9693-AD8B78D11AE5}" srcId="{BD44BB14-916D-4FAD-B212-07A6195B3B96}" destId="{3F262ED7-184E-48BD-AB96-64D6ECFFC6EB}" srcOrd="8" destOrd="0" parTransId="{D9A8B4C5-0449-46DB-AB97-D57DC148ED68}" sibTransId="{867FEEF4-480C-4268-89FA-32BC642B8DC3}"/>
    <dgm:cxn modelId="{136470BA-5690-4A90-8407-49B307CA3428}" type="presOf" srcId="{5B1B0C29-F928-42EF-B36F-2F332ED3351B}" destId="{312EA6CC-82E2-4289-B7E8-F48F2539FD84}" srcOrd="0" destOrd="0" presId="urn:microsoft.com/office/officeart/2008/layout/BendingPictureSemiTransparentText"/>
    <dgm:cxn modelId="{6F5C9AF7-7D5C-47FD-82CA-3D499E2D53FD}" type="presOf" srcId="{A2BAD3DF-6DC1-4B5B-BB92-0798DF6F5166}" destId="{774AEC10-72E6-4D39-83AD-3D806CA16706}" srcOrd="0" destOrd="0" presId="urn:microsoft.com/office/officeart/2008/layout/BendingPictureSemiTransparentText"/>
    <dgm:cxn modelId="{770AC00B-D661-4302-9D37-5B1341838525}" type="presOf" srcId="{235DD6A5-B449-49AE-ABA1-6CB2E24E514D}" destId="{CB861298-2472-4874-BA25-5CDF6BFF281B}" srcOrd="0" destOrd="0" presId="urn:microsoft.com/office/officeart/2008/layout/BendingPictureSemiTransparentText"/>
    <dgm:cxn modelId="{4403D466-ACBF-4A24-B400-AFAA9B255E51}" type="presParOf" srcId="{8345FA18-7B06-4A7B-89F6-68AC6C3C8FD7}" destId="{EFEBC544-FAA2-44D3-911E-C7CC5E9F9157}" srcOrd="0" destOrd="0" presId="urn:microsoft.com/office/officeart/2008/layout/BendingPictureSemiTransparentText"/>
    <dgm:cxn modelId="{B6FD6A93-74F2-41DD-89F8-805D083FBB8E}" type="presParOf" srcId="{EFEBC544-FAA2-44D3-911E-C7CC5E9F9157}" destId="{84EF2ECC-AD36-4403-A50E-CE66C89E6979}" srcOrd="0" destOrd="0" presId="urn:microsoft.com/office/officeart/2008/layout/BendingPictureSemiTransparentText"/>
    <dgm:cxn modelId="{7F96A0E4-783F-475B-AB2B-1C03BEAEBC85}" type="presParOf" srcId="{EFEBC544-FAA2-44D3-911E-C7CC5E9F9157}" destId="{39A2AC79-C2FC-4627-86B9-6CDE1DC194AD}" srcOrd="1" destOrd="0" presId="urn:microsoft.com/office/officeart/2008/layout/BendingPictureSemiTransparentText"/>
    <dgm:cxn modelId="{544DD054-1DB8-457D-8060-47C4CE4ED01C}" type="presParOf" srcId="{8345FA18-7B06-4A7B-89F6-68AC6C3C8FD7}" destId="{8E9CACD6-9E80-4060-AF1F-ACF9F85D07BF}" srcOrd="1" destOrd="0" presId="urn:microsoft.com/office/officeart/2008/layout/BendingPictureSemiTransparentText"/>
    <dgm:cxn modelId="{157A28F7-D8E4-4966-8D30-7894977C27BB}" type="presParOf" srcId="{8345FA18-7B06-4A7B-89F6-68AC6C3C8FD7}" destId="{FC1DC4A9-D197-40DF-ABB4-235ECC3800A7}" srcOrd="2" destOrd="0" presId="urn:microsoft.com/office/officeart/2008/layout/BendingPictureSemiTransparentText"/>
    <dgm:cxn modelId="{CC15F196-1180-4162-890E-938153D67780}" type="presParOf" srcId="{FC1DC4A9-D197-40DF-ABB4-235ECC3800A7}" destId="{6896C972-449E-4D4E-ADBF-1B6A9299D629}" srcOrd="0" destOrd="0" presId="urn:microsoft.com/office/officeart/2008/layout/BendingPictureSemiTransparentText"/>
    <dgm:cxn modelId="{18A271DA-0B65-478D-9349-4EFF7753802F}" type="presParOf" srcId="{FC1DC4A9-D197-40DF-ABB4-235ECC3800A7}" destId="{312EA6CC-82E2-4289-B7E8-F48F2539FD84}" srcOrd="1" destOrd="0" presId="urn:microsoft.com/office/officeart/2008/layout/BendingPictureSemiTransparentText"/>
    <dgm:cxn modelId="{057572BC-F0A7-4DE3-8DA5-2C7F9804D125}" type="presParOf" srcId="{8345FA18-7B06-4A7B-89F6-68AC6C3C8FD7}" destId="{E9303413-3DA5-4C8F-A4A9-491C4394F570}" srcOrd="3" destOrd="0" presId="urn:microsoft.com/office/officeart/2008/layout/BendingPictureSemiTransparentText"/>
    <dgm:cxn modelId="{45510510-D797-44A7-9162-A90C8D994FE1}" type="presParOf" srcId="{8345FA18-7B06-4A7B-89F6-68AC6C3C8FD7}" destId="{E6D8BD12-7250-4FE7-AB23-54230B67DE79}" srcOrd="4" destOrd="0" presId="urn:microsoft.com/office/officeart/2008/layout/BendingPictureSemiTransparentText"/>
    <dgm:cxn modelId="{B0368D7C-B882-44A7-BE81-6D8712CC1D33}" type="presParOf" srcId="{E6D8BD12-7250-4FE7-AB23-54230B67DE79}" destId="{A97D260D-ABB4-4651-9FD9-918A840EA793}" srcOrd="0" destOrd="0" presId="urn:microsoft.com/office/officeart/2008/layout/BendingPictureSemiTransparentText"/>
    <dgm:cxn modelId="{DF26DD75-AB96-4F12-8B00-B6B443D51235}" type="presParOf" srcId="{E6D8BD12-7250-4FE7-AB23-54230B67DE79}" destId="{CB861298-2472-4874-BA25-5CDF6BFF281B}" srcOrd="1" destOrd="0" presId="urn:microsoft.com/office/officeart/2008/layout/BendingPictureSemiTransparentText"/>
    <dgm:cxn modelId="{A578E40F-BB0B-4B61-B9BC-60D1CC231592}" type="presParOf" srcId="{8345FA18-7B06-4A7B-89F6-68AC6C3C8FD7}" destId="{2008DEC4-201F-4482-826E-95D91624C4F6}" srcOrd="5" destOrd="0" presId="urn:microsoft.com/office/officeart/2008/layout/BendingPictureSemiTransparentText"/>
    <dgm:cxn modelId="{974EC898-ABAA-4205-9883-6FF56883500E}" type="presParOf" srcId="{8345FA18-7B06-4A7B-89F6-68AC6C3C8FD7}" destId="{1EAABDE1-C818-4CF1-B555-52A60CB4718D}" srcOrd="6" destOrd="0" presId="urn:microsoft.com/office/officeart/2008/layout/BendingPictureSemiTransparentText"/>
    <dgm:cxn modelId="{5EEA566E-1A5D-47F7-9222-5F5AD2E91331}" type="presParOf" srcId="{1EAABDE1-C818-4CF1-B555-52A60CB4718D}" destId="{B9C45894-BAB4-41B3-AF6D-20A3CFE793B7}" srcOrd="0" destOrd="0" presId="urn:microsoft.com/office/officeart/2008/layout/BendingPictureSemiTransparentText"/>
    <dgm:cxn modelId="{5356FCB2-503D-428E-8BE5-8A4C0617DAC1}" type="presParOf" srcId="{1EAABDE1-C818-4CF1-B555-52A60CB4718D}" destId="{774AEC10-72E6-4D39-83AD-3D806CA16706}" srcOrd="1" destOrd="0" presId="urn:microsoft.com/office/officeart/2008/layout/BendingPictureSemiTransparentText"/>
    <dgm:cxn modelId="{93046055-1171-44A2-B250-D8EE2924E7DA}" type="presParOf" srcId="{8345FA18-7B06-4A7B-89F6-68AC6C3C8FD7}" destId="{894920D4-9FE7-44D8-A59F-A28C898CC988}" srcOrd="7" destOrd="0" presId="urn:microsoft.com/office/officeart/2008/layout/BendingPictureSemiTransparentText"/>
    <dgm:cxn modelId="{33B55A87-2F3A-485D-840D-F01A5E4971EC}" type="presParOf" srcId="{8345FA18-7B06-4A7B-89F6-68AC6C3C8FD7}" destId="{404218E7-1B62-420A-A146-ADABF8BE66D1}" srcOrd="8" destOrd="0" presId="urn:microsoft.com/office/officeart/2008/layout/BendingPictureSemiTransparentText"/>
    <dgm:cxn modelId="{29D8D9A3-EEB2-441A-95CF-C8263BA8E9F5}" type="presParOf" srcId="{404218E7-1B62-420A-A146-ADABF8BE66D1}" destId="{FDD07A08-D5F0-41E8-A69C-B077A0EB43D9}" srcOrd="0" destOrd="0" presId="urn:microsoft.com/office/officeart/2008/layout/BendingPictureSemiTransparentText"/>
    <dgm:cxn modelId="{A39C0D83-6758-426C-8F5E-8C99CE060626}" type="presParOf" srcId="{404218E7-1B62-420A-A146-ADABF8BE66D1}" destId="{9368A291-4196-49D6-9FA3-BF79B9715E4B}" srcOrd="1" destOrd="0" presId="urn:microsoft.com/office/officeart/2008/layout/BendingPictureSemiTransparentText"/>
    <dgm:cxn modelId="{374EDFCB-FC43-4F97-8424-324547FA96D3}" type="presParOf" srcId="{8345FA18-7B06-4A7B-89F6-68AC6C3C8FD7}" destId="{3CC6CBBA-11D3-4B10-BBA8-DD078281D84A}" srcOrd="9" destOrd="0" presId="urn:microsoft.com/office/officeart/2008/layout/BendingPictureSemiTransparentText"/>
    <dgm:cxn modelId="{C6B51318-F407-4A2D-993E-70FB128D1CAD}" type="presParOf" srcId="{8345FA18-7B06-4A7B-89F6-68AC6C3C8FD7}" destId="{D4392A8A-1D07-43D5-B6FB-2F1D8B5EC366}" srcOrd="10" destOrd="0" presId="urn:microsoft.com/office/officeart/2008/layout/BendingPictureSemiTransparentText"/>
    <dgm:cxn modelId="{B3591CBF-622E-4C58-A852-D9D4B259E26C}" type="presParOf" srcId="{D4392A8A-1D07-43D5-B6FB-2F1D8B5EC366}" destId="{A3760F71-CD7B-4511-8EB6-194FF7766284}" srcOrd="0" destOrd="0" presId="urn:microsoft.com/office/officeart/2008/layout/BendingPictureSemiTransparentText"/>
    <dgm:cxn modelId="{233A79C3-5797-4BB2-B486-101132E7F6E2}" type="presParOf" srcId="{D4392A8A-1D07-43D5-B6FB-2F1D8B5EC366}" destId="{69CB217F-0604-4DE1-846B-D106CFAE18D4}" srcOrd="1" destOrd="0" presId="urn:microsoft.com/office/officeart/2008/layout/BendingPictureSemiTransparentText"/>
    <dgm:cxn modelId="{40833BF5-82F6-4098-99E7-7193AA85A820}" type="presParOf" srcId="{8345FA18-7B06-4A7B-89F6-68AC6C3C8FD7}" destId="{0BFD9161-E50D-43E3-AFE7-13550F936E79}" srcOrd="11" destOrd="0" presId="urn:microsoft.com/office/officeart/2008/layout/BendingPictureSemiTransparentText"/>
    <dgm:cxn modelId="{4E39A2D1-06D8-4F4D-9C3B-5A33C617C255}" type="presParOf" srcId="{8345FA18-7B06-4A7B-89F6-68AC6C3C8FD7}" destId="{00BCEB80-9544-4EF6-BB00-E7C34FE89384}" srcOrd="12" destOrd="0" presId="urn:microsoft.com/office/officeart/2008/layout/BendingPictureSemiTransparentText"/>
    <dgm:cxn modelId="{B07E4268-D38E-44AA-A87C-FFEFA2EB2067}" type="presParOf" srcId="{00BCEB80-9544-4EF6-BB00-E7C34FE89384}" destId="{7885AA39-88C1-4DBC-AC71-D07741CD3529}" srcOrd="0" destOrd="0" presId="urn:microsoft.com/office/officeart/2008/layout/BendingPictureSemiTransparentText"/>
    <dgm:cxn modelId="{7E0E427D-D286-4D9C-B500-31C07B9EE490}" type="presParOf" srcId="{00BCEB80-9544-4EF6-BB00-E7C34FE89384}" destId="{858B9B95-8964-4D4A-8076-E80B5299D409}" srcOrd="1" destOrd="0" presId="urn:microsoft.com/office/officeart/2008/layout/BendingPictureSemiTransparentText"/>
    <dgm:cxn modelId="{AF54F0DC-C3E9-4B31-B2FC-F7512CCC2602}" type="presParOf" srcId="{8345FA18-7B06-4A7B-89F6-68AC6C3C8FD7}" destId="{C7E5036D-6359-4BB6-807B-8FC0F0353623}" srcOrd="13" destOrd="0" presId="urn:microsoft.com/office/officeart/2008/layout/BendingPictureSemiTransparentText"/>
    <dgm:cxn modelId="{A785765E-CF0F-4DA1-BAF0-1D82916B02D6}" type="presParOf" srcId="{8345FA18-7B06-4A7B-89F6-68AC6C3C8FD7}" destId="{0384FE53-2303-469D-9C1D-3A31FEF02975}" srcOrd="14" destOrd="0" presId="urn:microsoft.com/office/officeart/2008/layout/BendingPictureSemiTransparentText"/>
    <dgm:cxn modelId="{665A0B84-4E19-4938-9766-7B593AE8B364}" type="presParOf" srcId="{0384FE53-2303-469D-9C1D-3A31FEF02975}" destId="{387AB04F-B6E6-4AD9-A79B-4D04C09EAF8D}" srcOrd="0" destOrd="0" presId="urn:microsoft.com/office/officeart/2008/layout/BendingPictureSemiTransparentText"/>
    <dgm:cxn modelId="{1FB6F419-C5AE-4A96-8E74-E12A919243FA}" type="presParOf" srcId="{0384FE53-2303-469D-9C1D-3A31FEF02975}" destId="{5900A854-DE74-4C77-96A2-A829661ECD2A}" srcOrd="1" destOrd="0" presId="urn:microsoft.com/office/officeart/2008/layout/BendingPictureSemiTransparentText"/>
    <dgm:cxn modelId="{80A3DB6D-512A-49FB-845A-3AF9FAB14D4E}" type="presParOf" srcId="{8345FA18-7B06-4A7B-89F6-68AC6C3C8FD7}" destId="{DC1C31E7-699F-4B83-B69F-C904969CA2C1}" srcOrd="15" destOrd="0" presId="urn:microsoft.com/office/officeart/2008/layout/BendingPictureSemiTransparentText"/>
    <dgm:cxn modelId="{8B935CCC-953C-43B1-959F-8805DE372CCA}" type="presParOf" srcId="{8345FA18-7B06-4A7B-89F6-68AC6C3C8FD7}" destId="{A90410F2-C988-4BB8-A466-F28689A10E42}" srcOrd="16" destOrd="0" presId="urn:microsoft.com/office/officeart/2008/layout/BendingPictureSemiTransparentText"/>
    <dgm:cxn modelId="{4DDD3FF9-6B1B-4D9C-AB46-B1F00CE3CAD3}" type="presParOf" srcId="{A90410F2-C988-4BB8-A466-F28689A10E42}" destId="{3AF0EAEF-96EF-4034-98F9-83073EEFC1C3}" srcOrd="0" destOrd="0" presId="urn:microsoft.com/office/officeart/2008/layout/BendingPictureSemiTransparentText"/>
    <dgm:cxn modelId="{57ADA9CE-9207-43C0-BEAD-2EAFDF81E625}" type="presParOf" srcId="{A90410F2-C988-4BB8-A466-F28689A10E42}" destId="{E8428923-4BEF-4677-B9EF-E651A41A7A3C}" srcOrd="1" destOrd="0" presId="urn:microsoft.com/office/officeart/2008/layout/BendingPictureSemiTransparentText"/>
    <dgm:cxn modelId="{2B744EE4-0F3C-4803-8D37-1E1CC542346D}" type="presParOf" srcId="{8345FA18-7B06-4A7B-89F6-68AC6C3C8FD7}" destId="{99DD2FBF-5EF5-4BDB-8B83-630AA9488AF0}" srcOrd="17" destOrd="0" presId="urn:microsoft.com/office/officeart/2008/layout/BendingPictureSemiTransparentText"/>
    <dgm:cxn modelId="{C53A11B1-FD9A-4C9F-AA38-0D8C918C3F76}" type="presParOf" srcId="{8345FA18-7B06-4A7B-89F6-68AC6C3C8FD7}" destId="{85B31003-59A9-425C-B015-354045006C85}" srcOrd="18" destOrd="0" presId="urn:microsoft.com/office/officeart/2008/layout/BendingPictureSemiTransparentText"/>
    <dgm:cxn modelId="{A249839D-6A82-4BAE-835D-C04B57A20780}" type="presParOf" srcId="{85B31003-59A9-425C-B015-354045006C85}" destId="{BD4B63C0-3344-46A6-A90D-5D93B6C0155F}" srcOrd="0" destOrd="0" presId="urn:microsoft.com/office/officeart/2008/layout/BendingPictureSemiTransparentText"/>
    <dgm:cxn modelId="{8D90F550-4C75-48EC-ADE0-89057A045925}" type="presParOf" srcId="{85B31003-59A9-425C-B015-354045006C85}" destId="{EDB00F29-C327-474E-88B3-0DE9260AAADA}" srcOrd="1" destOrd="0" presId="urn:microsoft.com/office/officeart/2008/layout/BendingPictureSemiTransparentText"/>
    <dgm:cxn modelId="{229994A6-B025-4C0E-BC04-501C2F0E038C}" type="presParOf" srcId="{8345FA18-7B06-4A7B-89F6-68AC6C3C8FD7}" destId="{4823C078-0C63-4343-89A0-82D138300B7D}" srcOrd="19" destOrd="0" presId="urn:microsoft.com/office/officeart/2008/layout/BendingPictureSemiTransparentText"/>
    <dgm:cxn modelId="{41E34216-BEB9-48F1-AB38-95184FBD5E6A}" type="presParOf" srcId="{8345FA18-7B06-4A7B-89F6-68AC6C3C8FD7}" destId="{116D0B7C-75F4-4AA5-9EFA-BAA013623C08}" srcOrd="20" destOrd="0" presId="urn:microsoft.com/office/officeart/2008/layout/BendingPictureSemiTransparentText"/>
    <dgm:cxn modelId="{7C6E8614-D636-44C0-9530-A9ECB069893D}" type="presParOf" srcId="{116D0B7C-75F4-4AA5-9EFA-BAA013623C08}" destId="{828AE864-E60B-4315-AD18-0D9A1B0AA544}" srcOrd="0" destOrd="0" presId="urn:microsoft.com/office/officeart/2008/layout/BendingPictureSemiTransparentText"/>
    <dgm:cxn modelId="{79EB83B6-B747-41A2-9088-F3DE84EDE348}" type="presParOf" srcId="{116D0B7C-75F4-4AA5-9EFA-BAA013623C08}" destId="{B706CB54-7985-4A5A-AFBF-6DD4FB442602}" srcOrd="1" destOrd="0" presId="urn:microsoft.com/office/officeart/2008/layout/BendingPictureSemiTransparentText"/>
    <dgm:cxn modelId="{5CFB5858-85CD-45C4-883F-A5356D334D53}" type="presParOf" srcId="{8345FA18-7B06-4A7B-89F6-68AC6C3C8FD7}" destId="{69A6D793-273A-4A06-9D86-DA2BA87286F5}" srcOrd="21" destOrd="0" presId="urn:microsoft.com/office/officeart/2008/layout/BendingPictureSemiTransparentText"/>
    <dgm:cxn modelId="{AB1D9357-4B22-41D2-99BF-C754B0D928CA}" type="presParOf" srcId="{8345FA18-7B06-4A7B-89F6-68AC6C3C8FD7}" destId="{C146B541-BBBF-4409-90D1-234C2AD4B333}" srcOrd="22" destOrd="0" presId="urn:microsoft.com/office/officeart/2008/layout/BendingPictureSemiTransparentText"/>
    <dgm:cxn modelId="{C5616784-BB5D-4864-8AF2-FBA45D6843BD}" type="presParOf" srcId="{C146B541-BBBF-4409-90D1-234C2AD4B333}" destId="{5D226901-A5EE-4AA5-8F46-C9EC36CCDF47}" srcOrd="0" destOrd="0" presId="urn:microsoft.com/office/officeart/2008/layout/BendingPictureSemiTransparentText"/>
    <dgm:cxn modelId="{29229833-0A78-4EA5-899A-8BB883C48913}" type="presParOf" srcId="{C146B541-BBBF-4409-90D1-234C2AD4B333}" destId="{D4BC3D29-F768-4713-BE43-60A9DA46225D}" srcOrd="1" destOrd="0" presId="urn:microsoft.com/office/officeart/2008/layout/BendingPictureSemiTransparentTex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170435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23295100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238661001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322467-E1F3-4203-9371-6FD212FF1109}" type="datetimeFigureOut">
              <a:rPr lang="es-ES" smtClean="0"/>
              <a:pPr/>
              <a:t>04/06/2020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DAE80299-CCD0-420E-8016-956C0B58C308}" type="slidenum">
              <a:rPr lang="es-ES" smtClean="0"/>
              <a:pPr/>
              <a:t>‹#›</a:t>
            </a:fld>
            <a:endParaRPr lang="es-ES"/>
          </a:p>
        </p:txBody>
      </p:sp>
    </p:spTree>
    <p:extLst>
      <p:ext uri="{BB962C8B-B14F-4D97-AF65-F5344CB8AC3E}">
        <p14:creationId xmlns="" xmlns:p14="http://schemas.microsoft.com/office/powerpoint/2010/main" val="1500860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206703443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11972075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39249331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20288244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9558184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10127491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379604624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2C164057-2815-40D3-8F07-6FA9DE51EB35}" type="datetimeFigureOut">
              <a:rPr lang="es-ES" smtClean="0"/>
              <a:pPr/>
              <a:t>04/06/2020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3910314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64057-2815-40D3-8F07-6FA9DE51EB35}" type="datetimeFigureOut">
              <a:rPr lang="es-ES" smtClean="0"/>
              <a:pPr/>
              <a:t>04/06/2020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37D0A-BD86-4358-B311-00F96CC6645A}" type="slidenum">
              <a:rPr lang="es-ES" smtClean="0"/>
              <a:pPr/>
              <a:t>‹#›</a:t>
            </a:fld>
            <a:endParaRPr lang="es-ES"/>
          </a:p>
        </p:txBody>
      </p:sp>
    </p:spTree>
    <p:extLst>
      <p:ext uri="{BB962C8B-B14F-4D97-AF65-F5344CB8AC3E}">
        <p14:creationId xmlns:p14="http://schemas.microsoft.com/office/powerpoint/2010/main" xmlns="" val="13001559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322467-E1F3-4203-9371-6FD212FF1109}" type="datetimeFigureOut">
              <a:rPr lang="es-ES" smtClean="0"/>
              <a:pPr/>
              <a:t>04/06/2020</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80299-CCD0-420E-8016-956C0B58C308}" type="slidenum">
              <a:rPr lang="es-ES" smtClean="0"/>
              <a:pPr/>
              <a:t>‹#›</a:t>
            </a:fld>
            <a:endParaRPr lang="es-ES"/>
          </a:p>
        </p:txBody>
      </p:sp>
    </p:spTree>
    <p:extLst>
      <p:ext uri="{BB962C8B-B14F-4D97-AF65-F5344CB8AC3E}">
        <p14:creationId xmlns="" xmlns:p14="http://schemas.microsoft.com/office/powerpoint/2010/main" val="1858046782"/>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openxmlformats.org/officeDocument/2006/relationships/image" Target="../media/image42.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xmlns="" id="{C1A53C45-2C67-43B5-9A5A-C150937CFBB0}"/>
              </a:ext>
            </a:extLst>
          </p:cNvPr>
          <p:cNvSpPr txBox="1"/>
          <p:nvPr/>
        </p:nvSpPr>
        <p:spPr>
          <a:xfrm>
            <a:off x="407324" y="1227908"/>
            <a:ext cx="3015146" cy="1446550"/>
          </a:xfrm>
          <a:prstGeom prst="rect">
            <a:avLst/>
          </a:prstGeom>
          <a:noFill/>
        </p:spPr>
        <p:txBody>
          <a:bodyPr wrap="square" rtlCol="0">
            <a:spAutoFit/>
          </a:bodyPr>
          <a:lstStyle>
            <a:defPPr>
              <a:defRPr lang="es-ES"/>
            </a:defPPr>
            <a:lvl1pPr algn="ctr" defTabSz="914400">
              <a:defRPr sz="4400" b="1" spc="5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vl2pPr defTabSz="914400"/>
            <a:lvl3pPr defTabSz="914400"/>
            <a:lvl4pPr defTabSz="914400"/>
            <a:lvl5pPr defTabSz="914400"/>
            <a:lvl6pPr defTabSz="914400"/>
            <a:lvl7pPr defTabSz="914400"/>
            <a:lvl8pPr defTabSz="914400"/>
            <a:lvl9pPr defTabSz="914400"/>
          </a:lstStyle>
          <a:p>
            <a:r>
              <a:rPr lang="ro-RO" smtClean="0"/>
              <a:t>BIBLIA CA ISTORIE</a:t>
            </a:r>
            <a:endParaRPr lang="ro-RO"/>
          </a:p>
        </p:txBody>
      </p:sp>
      <p:sp>
        <p:nvSpPr>
          <p:cNvPr id="5" name="CuadroTexto 4">
            <a:extLst>
              <a:ext uri="{FF2B5EF4-FFF2-40B4-BE49-F238E27FC236}">
                <a16:creationId xmlns:a16="http://schemas.microsoft.com/office/drawing/2014/main" xmlns="" id="{C05939E9-B9C9-4CD1-BE69-93F54CD76AD7}"/>
              </a:ext>
            </a:extLst>
          </p:cNvPr>
          <p:cNvSpPr txBox="1"/>
          <p:nvPr/>
        </p:nvSpPr>
        <p:spPr>
          <a:xfrm>
            <a:off x="6024748" y="6488668"/>
            <a:ext cx="3119252" cy="369332"/>
          </a:xfrm>
          <a:prstGeom prst="rect">
            <a:avLst/>
          </a:prstGeom>
          <a:noFill/>
        </p:spPr>
        <p:txBody>
          <a:bodyPr wrap="none" rtlCol="0">
            <a:spAutoFit/>
          </a:bodyPr>
          <a:lstStyle/>
          <a:p>
            <a:pPr algn="r"/>
            <a:r>
              <a:rPr lang="ro-RO" b="1" smtClean="0">
                <a:solidFill>
                  <a:srgbClr val="E9A997"/>
                </a:solidFill>
              </a:rPr>
              <a:t>Studiul 10, pentru 6 Iunie 2020</a:t>
            </a:r>
            <a:endParaRPr lang="ro-RO" b="1">
              <a:solidFill>
                <a:srgbClr val="E9A997"/>
              </a:solidFill>
            </a:endParaRPr>
          </a:p>
        </p:txBody>
      </p:sp>
    </p:spTree>
    <p:extLst>
      <p:ext uri="{BB962C8B-B14F-4D97-AF65-F5344CB8AC3E}">
        <p14:creationId xmlns:p14="http://schemas.microsoft.com/office/powerpoint/2010/main" xmlns="" val="28724228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par>
                          <p:cTn id="15" fill="hold">
                            <p:stCondLst>
                              <p:cond delay="1000"/>
                            </p:stCondLst>
                            <p:childTnLst>
                              <p:par>
                                <p:cTn id="16" presetID="2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6EA0C79-F5AF-44A1-94BB-52786F56DC1F}"/>
              </a:ext>
            </a:extLst>
          </p:cNvPr>
          <p:cNvSpPr/>
          <p:nvPr/>
        </p:nvSpPr>
        <p:spPr>
          <a:xfrm>
            <a:off x="1084218" y="1200094"/>
            <a:ext cx="7389222" cy="4893647"/>
          </a:xfrm>
          <a:prstGeom prst="rect">
            <a:avLst/>
          </a:prstGeom>
        </p:spPr>
        <p:txBody>
          <a:bodyPr wrap="square">
            <a:spAutoFit/>
          </a:bodyPr>
          <a:lstStyle/>
          <a:p>
            <a:pPr indent="360363" algn="just">
              <a:spcBef>
                <a:spcPts val="600"/>
              </a:spcBef>
            </a:pPr>
            <a:r>
              <a:rPr lang="ro-RO" sz="2400" dirty="0" smtClean="0">
                <a:latin typeface="Arial Black" panose="020B0A04020102020204" pitchFamily="34" charset="0"/>
              </a:rPr>
              <a:t>„</a:t>
            </a:r>
            <a:r>
              <a:rPr lang="ro-RO" sz="2400" dirty="0" smtClean="0">
                <a:latin typeface="Arial Black" panose="020B0A04020102020204" pitchFamily="34" charset="0"/>
              </a:rPr>
              <a:t>Dumnezeu a permis unui torent de lumină să inunde lumea cu descoperiri ştiinţifice şi artistice; dar când oamenii de ştiinţă îşi ţin discursurile şi vorbesc </a:t>
            </a:r>
            <a:r>
              <a:rPr lang="ro-RO" sz="2400" dirty="0">
                <a:latin typeface="Arial Black" panose="020B0A04020102020204" pitchFamily="34" charset="0"/>
              </a:rPr>
              <a:t>despre </a:t>
            </a:r>
            <a:r>
              <a:rPr lang="ro-RO" sz="2400" dirty="0" smtClean="0">
                <a:latin typeface="Arial Black" panose="020B0A04020102020204" pitchFamily="34" charset="0"/>
              </a:rPr>
              <a:t>aceste subiecte dintr-un punct de vedere pur uman, ajung cu siguranţă la concluzii greşite ... Cei care se îndoiesc de fiabilitatea relatărilor Vechiului şi Noului Testament vor fi conduşi un pas mai departe şi se vor îndoi de existenţa lui Dumnezeu; apoi vor permite ca ancora să alunece din mâinile lor şi sunt abandonaţi să lovească stâncile necredinţei”</a:t>
            </a:r>
            <a:endParaRPr lang="ro-RO" sz="2400" dirty="0">
              <a:latin typeface="Arial Black" panose="020B0A04020102020204" pitchFamily="34" charset="0"/>
            </a:endParaRPr>
          </a:p>
        </p:txBody>
      </p:sp>
      <p:sp>
        <p:nvSpPr>
          <p:cNvPr id="3" name="CuadroTexto 2">
            <a:extLst>
              <a:ext uri="{FF2B5EF4-FFF2-40B4-BE49-F238E27FC236}">
                <a16:creationId xmlns:a16="http://schemas.microsoft.com/office/drawing/2014/main" xmlns="" id="{1E977F8A-1A01-430F-98AD-C30A95FB4489}"/>
              </a:ext>
            </a:extLst>
          </p:cNvPr>
          <p:cNvSpPr txBox="1"/>
          <p:nvPr/>
        </p:nvSpPr>
        <p:spPr>
          <a:xfrm>
            <a:off x="3948164" y="6405538"/>
            <a:ext cx="4525277" cy="369332"/>
          </a:xfrm>
          <a:prstGeom prst="rect">
            <a:avLst/>
          </a:prstGeom>
          <a:noFill/>
        </p:spPr>
        <p:txBody>
          <a:bodyPr wrap="none" rtlCol="0">
            <a:spAutoFit/>
          </a:bodyPr>
          <a:lstStyle/>
          <a:p>
            <a:pPr algn="r"/>
            <a:r>
              <a:rPr lang="ro-RO" b="1" dirty="0" err="1" smtClean="0"/>
              <a:t>E.G.W</a:t>
            </a:r>
            <a:r>
              <a:rPr lang="ro-RO" b="1" dirty="0" smtClean="0"/>
              <a:t>. (</a:t>
            </a:r>
            <a:r>
              <a:rPr lang="ro-RO" b="1" i="1" dirty="0" smtClean="0"/>
              <a:t>Mărturii selecte</a:t>
            </a:r>
            <a:r>
              <a:rPr lang="ro-RO" b="1" dirty="0" smtClean="0"/>
              <a:t>, vol. 3, cp. 38, p. 307)</a:t>
            </a:r>
            <a:endParaRPr lang="ro-RO" b="1" dirty="0"/>
          </a:p>
        </p:txBody>
      </p:sp>
    </p:spTree>
    <p:extLst>
      <p:ext uri="{BB962C8B-B14F-4D97-AF65-F5344CB8AC3E}">
        <p14:creationId xmlns:p14="http://schemas.microsoft.com/office/powerpoint/2010/main" xmlns="" val="2372441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 xmlns:a16="http://schemas.microsoft.com/office/drawing/2014/main" id="{A0464D4C-38AB-440E-A2C0-4E568C7EB15F}"/>
              </a:ext>
            </a:extLst>
          </p:cNvPr>
          <p:cNvSpPr/>
          <p:nvPr/>
        </p:nvSpPr>
        <p:spPr>
          <a:xfrm>
            <a:off x="283029" y="267678"/>
            <a:ext cx="2747554" cy="3077766"/>
          </a:xfrm>
          <a:prstGeom prst="rect">
            <a:avLst/>
          </a:prstGeom>
        </p:spPr>
        <p:txBody>
          <a:bodyPr wrap="square">
            <a:spAutoFit/>
          </a:bodyPr>
          <a:lstStyle/>
          <a:p>
            <a:pPr algn="ctr">
              <a:spcBef>
                <a:spcPts val="1200"/>
              </a:spcBef>
            </a:pPr>
            <a:r>
              <a:rPr lang="ro-RO" sz="2400" b="1" dirty="0" smtClean="0">
                <a:solidFill>
                  <a:srgbClr val="F2DAB0"/>
                </a:solidFill>
                <a:latin typeface="Comic Sans MS" panose="030F0702030302020204" pitchFamily="66" charset="0"/>
              </a:rPr>
              <a:t>„Eu sunt Domnul, Dumnezeul tău, care te-a scos din </a:t>
            </a:r>
            <a:r>
              <a:rPr lang="ro-RO" sz="2400" b="1" dirty="0" smtClean="0">
                <a:solidFill>
                  <a:srgbClr val="F2DAB0"/>
                </a:solidFill>
                <a:latin typeface="Comic Sans MS" panose="030F0702030302020204" pitchFamily="66" charset="0"/>
              </a:rPr>
              <a:t>ţara </a:t>
            </a:r>
            <a:r>
              <a:rPr lang="ro-RO" sz="2400" b="1" dirty="0" smtClean="0">
                <a:solidFill>
                  <a:srgbClr val="F2DAB0"/>
                </a:solidFill>
                <a:latin typeface="Comic Sans MS" panose="030F0702030302020204" pitchFamily="66" charset="0"/>
              </a:rPr>
              <a:t>Egiptului, din casa robiei.”</a:t>
            </a:r>
          </a:p>
          <a:p>
            <a:pPr algn="ctr">
              <a:spcBef>
                <a:spcPts val="1200"/>
              </a:spcBef>
            </a:pPr>
            <a:r>
              <a:rPr lang="ro-RO" sz="2000" b="1" dirty="0" smtClean="0">
                <a:solidFill>
                  <a:srgbClr val="F2DAB0"/>
                </a:solidFill>
                <a:latin typeface="Comic Sans MS" panose="030F0702030302020204" pitchFamily="66" charset="0"/>
              </a:rPr>
              <a:t>(Exodul 20:2; Deuteronomul 5:6)</a:t>
            </a:r>
            <a:endParaRPr lang="ro-RO" sz="2000" b="1" dirty="0">
              <a:solidFill>
                <a:srgbClr val="F2DAB0"/>
              </a:solidFill>
              <a:latin typeface="Comic Sans MS" panose="030F0702030302020204" pitchFamily="66" charset="0"/>
            </a:endParaRPr>
          </a:p>
        </p:txBody>
      </p:sp>
    </p:spTree>
    <p:extLst>
      <p:ext uri="{BB962C8B-B14F-4D97-AF65-F5344CB8AC3E}">
        <p14:creationId xmlns="" xmlns:p14="http://schemas.microsoft.com/office/powerpoint/2010/main" val="94798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xmlns="" id="{B0992FB5-DD8F-4C23-81B6-3830B4E382A6}"/>
              </a:ext>
            </a:extLst>
          </p:cNvPr>
          <p:cNvSpPr txBox="1"/>
          <p:nvPr/>
        </p:nvSpPr>
        <p:spPr>
          <a:xfrm>
            <a:off x="6040222" y="3721201"/>
            <a:ext cx="293751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spcAft>
                <a:spcPts val="600"/>
              </a:spcAft>
            </a:pPr>
            <a:r>
              <a:rPr lang="ro-RO" sz="2000" b="1" smtClean="0">
                <a:solidFill>
                  <a:srgbClr val="5F397B"/>
                </a:solidFill>
              </a:rPr>
              <a:t>O istorie </a:t>
            </a:r>
            <a:r>
              <a:rPr lang="ro-RO" sz="2000" b="1" smtClean="0">
                <a:solidFill>
                  <a:srgbClr val="5F397B"/>
                </a:solidFill>
              </a:rPr>
              <a:t>dovedită:</a:t>
            </a:r>
            <a:endParaRPr lang="ro-RO" sz="2000" b="1" smtClean="0">
              <a:solidFill>
                <a:srgbClr val="5F397B"/>
              </a:solidFill>
            </a:endParaRPr>
          </a:p>
          <a:p>
            <a:pPr lvl="1">
              <a:spcBef>
                <a:spcPts val="600"/>
              </a:spcBef>
              <a:spcAft>
                <a:spcPts val="600"/>
              </a:spcAft>
            </a:pPr>
            <a:r>
              <a:rPr lang="ro-RO" sz="2000" b="1" smtClean="0">
                <a:solidFill>
                  <a:srgbClr val="5F543B"/>
                </a:solidFill>
              </a:rPr>
              <a:t>Primii </a:t>
            </a:r>
            <a:r>
              <a:rPr lang="ro-RO" sz="2000" b="1" smtClean="0">
                <a:solidFill>
                  <a:srgbClr val="5F543B"/>
                </a:solidFill>
              </a:rPr>
              <a:t>regi</a:t>
            </a:r>
            <a:endParaRPr lang="ro-RO" sz="2000" b="1" smtClean="0">
              <a:solidFill>
                <a:srgbClr val="5F543B"/>
              </a:solidFill>
            </a:endParaRPr>
          </a:p>
          <a:p>
            <a:pPr lvl="1">
              <a:spcBef>
                <a:spcPts val="600"/>
              </a:spcBef>
              <a:spcAft>
                <a:spcPts val="600"/>
              </a:spcAft>
            </a:pPr>
            <a:r>
              <a:rPr lang="ro-RO" sz="2000" b="1" smtClean="0">
                <a:solidFill>
                  <a:srgbClr val="5F543B"/>
                </a:solidFill>
              </a:rPr>
              <a:t>Invazia </a:t>
            </a:r>
            <a:r>
              <a:rPr lang="ro-RO" sz="2000" b="1" smtClean="0">
                <a:solidFill>
                  <a:srgbClr val="5F543B"/>
                </a:solidFill>
              </a:rPr>
              <a:t>asiriană</a:t>
            </a:r>
            <a:endParaRPr lang="ro-RO" sz="2000" b="1" smtClean="0">
              <a:solidFill>
                <a:srgbClr val="5F543B"/>
              </a:solidFill>
            </a:endParaRPr>
          </a:p>
          <a:p>
            <a:pPr lvl="1">
              <a:spcBef>
                <a:spcPts val="600"/>
              </a:spcBef>
              <a:spcAft>
                <a:spcPts val="600"/>
              </a:spcAft>
            </a:pPr>
            <a:r>
              <a:rPr lang="ro-RO" sz="2000" b="1" smtClean="0">
                <a:solidFill>
                  <a:srgbClr val="5F543B"/>
                </a:solidFill>
              </a:rPr>
              <a:t>Babilon</a:t>
            </a:r>
            <a:endParaRPr lang="ro-RO" sz="2000" b="1" smtClean="0">
              <a:solidFill>
                <a:srgbClr val="5F543B"/>
              </a:solidFill>
            </a:endParaRPr>
          </a:p>
          <a:p>
            <a:pPr lvl="1">
              <a:spcBef>
                <a:spcPts val="600"/>
              </a:spcBef>
              <a:spcAft>
                <a:spcPts val="600"/>
              </a:spcAft>
            </a:pPr>
            <a:r>
              <a:rPr lang="ro-RO" sz="2000" b="1" smtClean="0">
                <a:solidFill>
                  <a:srgbClr val="5F543B"/>
                </a:solidFill>
              </a:rPr>
              <a:t>Isus</a:t>
            </a:r>
            <a:endParaRPr lang="ro-RO" sz="2000" b="1" smtClean="0">
              <a:solidFill>
                <a:srgbClr val="5F543B"/>
              </a:solidFill>
            </a:endParaRPr>
          </a:p>
          <a:p>
            <a:pPr>
              <a:spcBef>
                <a:spcPts val="1800"/>
              </a:spcBef>
              <a:spcAft>
                <a:spcPts val="600"/>
              </a:spcAft>
            </a:pPr>
            <a:r>
              <a:rPr lang="ro-RO" sz="2000" b="1" smtClean="0">
                <a:solidFill>
                  <a:srgbClr val="006000"/>
                </a:solidFill>
              </a:rPr>
              <a:t>O istorie de </a:t>
            </a:r>
            <a:r>
              <a:rPr lang="ro-RO" sz="2000" b="1" smtClean="0">
                <a:solidFill>
                  <a:srgbClr val="006000"/>
                </a:solidFill>
              </a:rPr>
              <a:t>încredere</a:t>
            </a:r>
            <a:endParaRPr lang="ro-RO" sz="2000" b="1">
              <a:solidFill>
                <a:srgbClr val="006000"/>
              </a:solidFill>
            </a:endParaRPr>
          </a:p>
        </p:txBody>
      </p:sp>
      <p:sp>
        <p:nvSpPr>
          <p:cNvPr id="3" name="CuadroTexto 2">
            <a:extLst>
              <a:ext uri="{FF2B5EF4-FFF2-40B4-BE49-F238E27FC236}">
                <a16:creationId xmlns:a16="http://schemas.microsoft.com/office/drawing/2014/main" xmlns="" id="{20619124-3CE4-4286-A958-4A10E6A21E71}"/>
              </a:ext>
            </a:extLst>
          </p:cNvPr>
          <p:cNvSpPr txBox="1"/>
          <p:nvPr/>
        </p:nvSpPr>
        <p:spPr>
          <a:xfrm>
            <a:off x="283028" y="283428"/>
            <a:ext cx="8577943" cy="3631763"/>
          </a:xfrm>
          <a:prstGeom prst="rect">
            <a:avLst/>
          </a:prstGeom>
          <a:noFill/>
        </p:spPr>
        <p:txBody>
          <a:bodyPr wrap="square" rtlCol="0">
            <a:spAutoFit/>
          </a:bodyPr>
          <a:lstStyle/>
          <a:p>
            <a:pPr>
              <a:spcBef>
                <a:spcPts val="600"/>
              </a:spcBef>
            </a:pPr>
            <a:r>
              <a:rPr lang="ro-RO" sz="2000" b="1" dirty="0" smtClean="0"/>
              <a:t>Pe la sfârşitul secolului </a:t>
            </a:r>
            <a:r>
              <a:rPr lang="ro-RO" sz="2000" b="1" dirty="0" err="1" smtClean="0"/>
              <a:t>XVIII</a:t>
            </a:r>
            <a:r>
              <a:rPr lang="ro-RO" sz="2000" b="1" dirty="0" smtClean="0"/>
              <a:t>, „înalta critică” a început să studieze Biblia trecând cu vederea elementele supranaturale din ea şi punând sub semnul întrebării veracitatea oamenilor şi a locurilor menţionate în ea.</a:t>
            </a:r>
          </a:p>
          <a:p>
            <a:pPr>
              <a:spcBef>
                <a:spcPts val="600"/>
              </a:spcBef>
            </a:pPr>
            <a:r>
              <a:rPr lang="ro-RO" sz="2000" b="1" dirty="0" smtClean="0"/>
              <a:t>Creştinii au rămas tăcuţi, astfel că în secolul </a:t>
            </a:r>
            <a:r>
              <a:rPr lang="ro-RO" sz="2000" b="1" dirty="0" err="1" smtClean="0"/>
              <a:t>XIX</a:t>
            </a:r>
            <a:r>
              <a:rPr lang="ro-RO" sz="2000" b="1" dirty="0" smtClean="0"/>
              <a:t> arheologia „a luat cuvântul”. Aproape toate ipotezele „înaltei critici” au fost discreditate de noile descoperiri arheologice.</a:t>
            </a:r>
          </a:p>
          <a:p>
            <a:pPr>
              <a:spcBef>
                <a:spcPts val="600"/>
              </a:spcBef>
            </a:pPr>
            <a:r>
              <a:rPr lang="ro-RO" sz="2000" b="1" dirty="0" smtClean="0"/>
              <a:t>Spre exemplu: Piatra </a:t>
            </a:r>
            <a:r>
              <a:rPr lang="ro-RO" sz="2000" b="1" dirty="0" err="1" smtClean="0"/>
              <a:t>Moabită</a:t>
            </a:r>
            <a:r>
              <a:rPr lang="ro-RO" sz="2000" b="1" dirty="0" smtClean="0"/>
              <a:t> este o cronică a evenimentelor paralele cu cele din 2 Împăraţi capitolul 3. Mai multe locuri şi personalităţi biblice sunt menţionate: „Eu sunt Meşa […] regele </a:t>
            </a:r>
            <a:r>
              <a:rPr lang="ro-RO" sz="2000" b="1" dirty="0" err="1" smtClean="0"/>
              <a:t>Moabului</a:t>
            </a:r>
            <a:r>
              <a:rPr lang="ro-RO" sz="2000" b="1" dirty="0" smtClean="0"/>
              <a:t> […] </a:t>
            </a:r>
            <a:r>
              <a:rPr lang="ro-RO" sz="2000" b="1" dirty="0" err="1" smtClean="0"/>
              <a:t>Omri</a:t>
            </a:r>
            <a:r>
              <a:rPr lang="ro-RO" sz="2000" b="1" dirty="0" smtClean="0"/>
              <a:t> era rege în Israel şi oprima </a:t>
            </a:r>
            <a:r>
              <a:rPr lang="ro-RO" sz="2000" b="1" dirty="0" err="1" smtClean="0"/>
              <a:t>Moabul</a:t>
            </a:r>
            <a:r>
              <a:rPr lang="ro-RO" sz="2000" b="1" dirty="0" smtClean="0"/>
              <a:t> […] Am luat din el vasele lui Iehova […] în timp ce casa lui David locuia la </a:t>
            </a:r>
            <a:r>
              <a:rPr lang="ro-RO" sz="2000" b="1" dirty="0" err="1" smtClean="0"/>
              <a:t>Horonaim</a:t>
            </a:r>
            <a:r>
              <a:rPr lang="ro-RO" sz="2000" b="1" dirty="0" smtClean="0"/>
              <a:t>.</a:t>
            </a:r>
            <a:endParaRPr lang="ro-RO" sz="2000" b="1" dirty="0"/>
          </a:p>
        </p:txBody>
      </p:sp>
      <p:pic>
        <p:nvPicPr>
          <p:cNvPr id="5" name="Imagen 4">
            <a:extLst>
              <a:ext uri="{FF2B5EF4-FFF2-40B4-BE49-F238E27FC236}">
                <a16:creationId xmlns:a16="http://schemas.microsoft.com/office/drawing/2014/main" xmlns="" id="{A17D91F6-EC8D-4D34-9573-526FC80959C5}"/>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83029" y="3915192"/>
            <a:ext cx="5368240" cy="2629298"/>
          </a:xfrm>
          <a:prstGeom prst="rect">
            <a:avLst/>
          </a:prstGeom>
          <a:ln w="38100">
            <a:solidFill>
              <a:schemeClr val="tx1"/>
            </a:solidFill>
          </a:ln>
          <a:scene3d>
            <a:camera prst="orthographicFront"/>
            <a:lightRig rig="threePt" dir="t"/>
          </a:scene3d>
          <a:sp3d>
            <a:bevelT prst="angle"/>
          </a:sp3d>
        </p:spPr>
      </p:pic>
      <p:pic>
        <p:nvPicPr>
          <p:cNvPr id="11" name="Imagen 10">
            <a:extLst>
              <a:ext uri="{FF2B5EF4-FFF2-40B4-BE49-F238E27FC236}">
                <a16:creationId xmlns:a16="http://schemas.microsoft.com/office/drawing/2014/main" xmlns="" id="{2D4710CD-B6D3-40C7-8B18-F41379B3450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5822505" y="3756037"/>
            <a:ext cx="305020" cy="289842"/>
          </a:xfrm>
          <a:prstGeom prst="rect">
            <a:avLst/>
          </a:prstGeom>
          <a:effectLst>
            <a:outerShdw blurRad="50800" dist="38100" dir="8100000" algn="tr" rotWithShape="0">
              <a:prstClr val="black">
                <a:alpha val="40000"/>
              </a:prstClr>
            </a:outerShdw>
          </a:effectLst>
        </p:spPr>
      </p:pic>
      <p:pic>
        <p:nvPicPr>
          <p:cNvPr id="15" name="Imagen 14">
            <a:extLst>
              <a:ext uri="{FF2B5EF4-FFF2-40B4-BE49-F238E27FC236}">
                <a16:creationId xmlns:a16="http://schemas.microsoft.com/office/drawing/2014/main" xmlns="" id="{1F16F683-85B6-4A45-930D-804F785828CB}"/>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822505" y="6194444"/>
            <a:ext cx="305020" cy="289842"/>
          </a:xfrm>
          <a:prstGeom prst="rect">
            <a:avLst/>
          </a:prstGeom>
          <a:effectLst>
            <a:outerShdw blurRad="50800" dist="38100" dir="8100000" algn="tr" rotWithShape="0">
              <a:prstClr val="black">
                <a:alpha val="40000"/>
              </a:prstClr>
            </a:outerShdw>
          </a:effectLst>
        </p:spPr>
      </p:pic>
      <p:pic>
        <p:nvPicPr>
          <p:cNvPr id="17" name="Imagen 16">
            <a:extLst>
              <a:ext uri="{FF2B5EF4-FFF2-40B4-BE49-F238E27FC236}">
                <a16:creationId xmlns:a16="http://schemas.microsoft.com/office/drawing/2014/main" xmlns="" id="{95D9A5B5-4BE3-4D00-A76C-92BE08B89227}"/>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225399" y="4307687"/>
            <a:ext cx="320489" cy="249666"/>
          </a:xfrm>
          <a:prstGeom prst="rect">
            <a:avLst/>
          </a:prstGeom>
          <a:effectLst>
            <a:outerShdw blurRad="50800" dist="38100" dir="8100000" algn="tr" rotWithShape="0">
              <a:prstClr val="black">
                <a:alpha val="40000"/>
              </a:prstClr>
            </a:outerShdw>
          </a:effectLst>
        </p:spPr>
      </p:pic>
      <p:pic>
        <p:nvPicPr>
          <p:cNvPr id="19" name="Imagen 18">
            <a:extLst>
              <a:ext uri="{FF2B5EF4-FFF2-40B4-BE49-F238E27FC236}">
                <a16:creationId xmlns:a16="http://schemas.microsoft.com/office/drawing/2014/main" xmlns="" id="{A2034F0A-7556-4D38-83B4-0C71855CD648}"/>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225399" y="5222086"/>
            <a:ext cx="320489" cy="249666"/>
          </a:xfrm>
          <a:prstGeom prst="rect">
            <a:avLst/>
          </a:prstGeom>
          <a:effectLst>
            <a:outerShdw blurRad="50800" dist="38100" dir="8100000" algn="tr" rotWithShape="0">
              <a:prstClr val="black">
                <a:alpha val="40000"/>
              </a:prstClr>
            </a:outerShdw>
          </a:effectLst>
        </p:spPr>
      </p:pic>
      <p:pic>
        <p:nvPicPr>
          <p:cNvPr id="21" name="Imagen 20">
            <a:extLst>
              <a:ext uri="{FF2B5EF4-FFF2-40B4-BE49-F238E27FC236}">
                <a16:creationId xmlns:a16="http://schemas.microsoft.com/office/drawing/2014/main" xmlns="" id="{E00EB48E-EAEB-4C08-ABC7-C2045A564159}"/>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6225399" y="4760532"/>
            <a:ext cx="320489" cy="249666"/>
          </a:xfrm>
          <a:prstGeom prst="rect">
            <a:avLst/>
          </a:prstGeom>
          <a:effectLst>
            <a:outerShdw blurRad="50800" dist="38100" dir="8100000" algn="tr" rotWithShape="0">
              <a:prstClr val="black">
                <a:alpha val="40000"/>
              </a:prstClr>
            </a:outerShdw>
          </a:effectLst>
        </p:spPr>
      </p:pic>
      <p:pic>
        <p:nvPicPr>
          <p:cNvPr id="23" name="Imagen 22">
            <a:extLst>
              <a:ext uri="{FF2B5EF4-FFF2-40B4-BE49-F238E27FC236}">
                <a16:creationId xmlns:a16="http://schemas.microsoft.com/office/drawing/2014/main" xmlns="" id="{1954113C-D175-4E67-8BF5-D6CFE311D5A1}"/>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6225399" y="5683637"/>
            <a:ext cx="320489" cy="249666"/>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xmlns="" val="15320263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1000"/>
                            </p:stCondLst>
                            <p:childTnLst>
                              <p:par>
                                <p:cTn id="26" presetID="47" presetClass="entr" presetSubtype="0"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500"/>
                            </p:stCondLst>
                            <p:childTnLst>
                              <p:par>
                                <p:cTn id="44" presetID="31" presetClass="entr" presetSubtype="0"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1000" fill="hold"/>
                                        <p:tgtEl>
                                          <p:spTgt spid="17"/>
                                        </p:tgtEl>
                                        <p:attrNameLst>
                                          <p:attrName>ppt_w</p:attrName>
                                        </p:attrNameLst>
                                      </p:cBhvr>
                                      <p:tavLst>
                                        <p:tav tm="0">
                                          <p:val>
                                            <p:fltVal val="0"/>
                                          </p:val>
                                        </p:tav>
                                        <p:tav tm="100000">
                                          <p:val>
                                            <p:strVal val="#ppt_w"/>
                                          </p:val>
                                        </p:tav>
                                      </p:tavLst>
                                    </p:anim>
                                    <p:anim calcmode="lin" valueType="num">
                                      <p:cBhvr>
                                        <p:cTn id="47" dur="1000" fill="hold"/>
                                        <p:tgtEl>
                                          <p:spTgt spid="17"/>
                                        </p:tgtEl>
                                        <p:attrNameLst>
                                          <p:attrName>ppt_h</p:attrName>
                                        </p:attrNameLst>
                                      </p:cBhvr>
                                      <p:tavLst>
                                        <p:tav tm="0">
                                          <p:val>
                                            <p:fltVal val="0"/>
                                          </p:val>
                                        </p:tav>
                                        <p:tav tm="100000">
                                          <p:val>
                                            <p:strVal val="#ppt_h"/>
                                          </p:val>
                                        </p:tav>
                                      </p:tavLst>
                                    </p:anim>
                                    <p:anim calcmode="lin" valueType="num">
                                      <p:cBhvr>
                                        <p:cTn id="48" dur="1000" fill="hold"/>
                                        <p:tgtEl>
                                          <p:spTgt spid="17"/>
                                        </p:tgtEl>
                                        <p:attrNameLst>
                                          <p:attrName>style.rotation</p:attrName>
                                        </p:attrNameLst>
                                      </p:cBhvr>
                                      <p:tavLst>
                                        <p:tav tm="0">
                                          <p:val>
                                            <p:fltVal val="90"/>
                                          </p:val>
                                        </p:tav>
                                        <p:tav tm="100000">
                                          <p:val>
                                            <p:fltVal val="0"/>
                                          </p:val>
                                        </p:tav>
                                      </p:tavLst>
                                    </p:anim>
                                    <p:animEffect transition="in" filter="fade">
                                      <p:cBhvr>
                                        <p:cTn id="49" dur="1000"/>
                                        <p:tgtEl>
                                          <p:spTgt spid="17"/>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3000"/>
                            </p:stCondLst>
                            <p:childTnLst>
                              <p:par>
                                <p:cTn id="55" presetID="31" presetClass="entr" presetSubtype="0"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1000" fill="hold"/>
                                        <p:tgtEl>
                                          <p:spTgt spid="21"/>
                                        </p:tgtEl>
                                        <p:attrNameLst>
                                          <p:attrName>ppt_w</p:attrName>
                                        </p:attrNameLst>
                                      </p:cBhvr>
                                      <p:tavLst>
                                        <p:tav tm="0">
                                          <p:val>
                                            <p:fltVal val="0"/>
                                          </p:val>
                                        </p:tav>
                                        <p:tav tm="100000">
                                          <p:val>
                                            <p:strVal val="#ppt_w"/>
                                          </p:val>
                                        </p:tav>
                                      </p:tavLst>
                                    </p:anim>
                                    <p:anim calcmode="lin" valueType="num">
                                      <p:cBhvr>
                                        <p:cTn id="58" dur="1000" fill="hold"/>
                                        <p:tgtEl>
                                          <p:spTgt spid="21"/>
                                        </p:tgtEl>
                                        <p:attrNameLst>
                                          <p:attrName>ppt_h</p:attrName>
                                        </p:attrNameLst>
                                      </p:cBhvr>
                                      <p:tavLst>
                                        <p:tav tm="0">
                                          <p:val>
                                            <p:fltVal val="0"/>
                                          </p:val>
                                        </p:tav>
                                        <p:tav tm="100000">
                                          <p:val>
                                            <p:strVal val="#ppt_h"/>
                                          </p:val>
                                        </p:tav>
                                      </p:tavLst>
                                    </p:anim>
                                    <p:anim calcmode="lin" valueType="num">
                                      <p:cBhvr>
                                        <p:cTn id="59" dur="1000" fill="hold"/>
                                        <p:tgtEl>
                                          <p:spTgt spid="21"/>
                                        </p:tgtEl>
                                        <p:attrNameLst>
                                          <p:attrName>style.rotation</p:attrName>
                                        </p:attrNameLst>
                                      </p:cBhvr>
                                      <p:tavLst>
                                        <p:tav tm="0">
                                          <p:val>
                                            <p:fltVal val="90"/>
                                          </p:val>
                                        </p:tav>
                                        <p:tav tm="100000">
                                          <p:val>
                                            <p:fltVal val="0"/>
                                          </p:val>
                                        </p:tav>
                                      </p:tavLst>
                                    </p:anim>
                                    <p:animEffect transition="in" filter="fade">
                                      <p:cBhvr>
                                        <p:cTn id="60" dur="1000"/>
                                        <p:tgtEl>
                                          <p:spTgt spid="21"/>
                                        </p:tgtEl>
                                      </p:cBhvr>
                                    </p:animEffect>
                                  </p:childTnLst>
                                </p:cTn>
                              </p:par>
                            </p:childTnLst>
                          </p:cTn>
                        </p:par>
                        <p:par>
                          <p:cTn id="61" fill="hold">
                            <p:stCondLst>
                              <p:cond delay="40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4500"/>
                            </p:stCondLst>
                            <p:childTnLst>
                              <p:par>
                                <p:cTn id="66" presetID="31" presetClass="entr" presetSubtype="0" fill="hold" nodeType="after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p:cTn id="68" dur="1000" fill="hold"/>
                                        <p:tgtEl>
                                          <p:spTgt spid="19"/>
                                        </p:tgtEl>
                                        <p:attrNameLst>
                                          <p:attrName>ppt_w</p:attrName>
                                        </p:attrNameLst>
                                      </p:cBhvr>
                                      <p:tavLst>
                                        <p:tav tm="0">
                                          <p:val>
                                            <p:fltVal val="0"/>
                                          </p:val>
                                        </p:tav>
                                        <p:tav tm="100000">
                                          <p:val>
                                            <p:strVal val="#ppt_w"/>
                                          </p:val>
                                        </p:tav>
                                      </p:tavLst>
                                    </p:anim>
                                    <p:anim calcmode="lin" valueType="num">
                                      <p:cBhvr>
                                        <p:cTn id="69" dur="1000" fill="hold"/>
                                        <p:tgtEl>
                                          <p:spTgt spid="19"/>
                                        </p:tgtEl>
                                        <p:attrNameLst>
                                          <p:attrName>ppt_h</p:attrName>
                                        </p:attrNameLst>
                                      </p:cBhvr>
                                      <p:tavLst>
                                        <p:tav tm="0">
                                          <p:val>
                                            <p:fltVal val="0"/>
                                          </p:val>
                                        </p:tav>
                                        <p:tav tm="100000">
                                          <p:val>
                                            <p:strVal val="#ppt_h"/>
                                          </p:val>
                                        </p:tav>
                                      </p:tavLst>
                                    </p:anim>
                                    <p:anim calcmode="lin" valueType="num">
                                      <p:cBhvr>
                                        <p:cTn id="70" dur="1000" fill="hold"/>
                                        <p:tgtEl>
                                          <p:spTgt spid="19"/>
                                        </p:tgtEl>
                                        <p:attrNameLst>
                                          <p:attrName>style.rotation</p:attrName>
                                        </p:attrNameLst>
                                      </p:cBhvr>
                                      <p:tavLst>
                                        <p:tav tm="0">
                                          <p:val>
                                            <p:fltVal val="90"/>
                                          </p:val>
                                        </p:tav>
                                        <p:tav tm="100000">
                                          <p:val>
                                            <p:fltVal val="0"/>
                                          </p:val>
                                        </p:tav>
                                      </p:tavLst>
                                    </p:anim>
                                    <p:animEffect transition="in" filter="fade">
                                      <p:cBhvr>
                                        <p:cTn id="71" dur="1000"/>
                                        <p:tgtEl>
                                          <p:spTgt spid="19"/>
                                        </p:tgtEl>
                                      </p:cBhvr>
                                    </p:animEffect>
                                  </p:childTnLst>
                                </p:cTn>
                              </p:par>
                            </p:childTnLst>
                          </p:cTn>
                        </p:par>
                        <p:par>
                          <p:cTn id="72" fill="hold">
                            <p:stCondLst>
                              <p:cond delay="5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par>
                          <p:cTn id="76" fill="hold">
                            <p:stCondLst>
                              <p:cond delay="6000"/>
                            </p:stCondLst>
                            <p:childTnLst>
                              <p:par>
                                <p:cTn id="77" presetID="31" presetClass="entr" presetSubtype="0" fill="hold" nodeType="after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style.rotation</p:attrName>
                                        </p:attrNameLst>
                                      </p:cBhvr>
                                      <p:tavLst>
                                        <p:tav tm="0">
                                          <p:val>
                                            <p:fltVal val="90"/>
                                          </p:val>
                                        </p:tav>
                                        <p:tav tm="100000">
                                          <p:val>
                                            <p:fltVal val="0"/>
                                          </p:val>
                                        </p:tav>
                                      </p:tavLst>
                                    </p:anim>
                                    <p:animEffect transition="in" filter="fade">
                                      <p:cBhvr>
                                        <p:cTn id="82" dur="1000"/>
                                        <p:tgtEl>
                                          <p:spTgt spid="23"/>
                                        </p:tgtEl>
                                      </p:cBhvr>
                                    </p:animEffect>
                                  </p:childTnLst>
                                </p:cTn>
                              </p:par>
                            </p:childTnLst>
                          </p:cTn>
                        </p:par>
                        <p:par>
                          <p:cTn id="83" fill="hold">
                            <p:stCondLst>
                              <p:cond delay="70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7500"/>
                            </p:stCondLst>
                            <p:childTnLst>
                              <p:par>
                                <p:cTn id="88" presetID="31" presetClass="entr" presetSubtype="0" fill="hold" nodeType="afterEffect">
                                  <p:stCondLst>
                                    <p:cond delay="0"/>
                                  </p:stCondLst>
                                  <p:childTnLst>
                                    <p:set>
                                      <p:cBhvr>
                                        <p:cTn id="89" dur="1" fill="hold">
                                          <p:stCondLst>
                                            <p:cond delay="0"/>
                                          </p:stCondLst>
                                        </p:cTn>
                                        <p:tgtEl>
                                          <p:spTgt spid="15"/>
                                        </p:tgtEl>
                                        <p:attrNameLst>
                                          <p:attrName>style.visibility</p:attrName>
                                        </p:attrNameLst>
                                      </p:cBhvr>
                                      <p:to>
                                        <p:strVal val="visible"/>
                                      </p:to>
                                    </p:set>
                                    <p:anim calcmode="lin" valueType="num">
                                      <p:cBhvr>
                                        <p:cTn id="90" dur="1000" fill="hold"/>
                                        <p:tgtEl>
                                          <p:spTgt spid="15"/>
                                        </p:tgtEl>
                                        <p:attrNameLst>
                                          <p:attrName>ppt_w</p:attrName>
                                        </p:attrNameLst>
                                      </p:cBhvr>
                                      <p:tavLst>
                                        <p:tav tm="0">
                                          <p:val>
                                            <p:fltVal val="0"/>
                                          </p:val>
                                        </p:tav>
                                        <p:tav tm="100000">
                                          <p:val>
                                            <p:strVal val="#ppt_w"/>
                                          </p:val>
                                        </p:tav>
                                      </p:tavLst>
                                    </p:anim>
                                    <p:anim calcmode="lin" valueType="num">
                                      <p:cBhvr>
                                        <p:cTn id="91" dur="1000" fill="hold"/>
                                        <p:tgtEl>
                                          <p:spTgt spid="15"/>
                                        </p:tgtEl>
                                        <p:attrNameLst>
                                          <p:attrName>ppt_h</p:attrName>
                                        </p:attrNameLst>
                                      </p:cBhvr>
                                      <p:tavLst>
                                        <p:tav tm="0">
                                          <p:val>
                                            <p:fltVal val="0"/>
                                          </p:val>
                                        </p:tav>
                                        <p:tav tm="100000">
                                          <p:val>
                                            <p:strVal val="#ppt_h"/>
                                          </p:val>
                                        </p:tav>
                                      </p:tavLst>
                                    </p:anim>
                                    <p:anim calcmode="lin" valueType="num">
                                      <p:cBhvr>
                                        <p:cTn id="92" dur="1000" fill="hold"/>
                                        <p:tgtEl>
                                          <p:spTgt spid="15"/>
                                        </p:tgtEl>
                                        <p:attrNameLst>
                                          <p:attrName>style.rotation</p:attrName>
                                        </p:attrNameLst>
                                      </p:cBhvr>
                                      <p:tavLst>
                                        <p:tav tm="0">
                                          <p:val>
                                            <p:fltVal val="90"/>
                                          </p:val>
                                        </p:tav>
                                        <p:tav tm="100000">
                                          <p:val>
                                            <p:fltVal val="0"/>
                                          </p:val>
                                        </p:tav>
                                      </p:tavLst>
                                    </p:anim>
                                    <p:animEffect transition="in" filter="fade">
                                      <p:cBhvr>
                                        <p:cTn id="93" dur="1000"/>
                                        <p:tgtEl>
                                          <p:spTgt spid="15"/>
                                        </p:tgtEl>
                                      </p:cBhvr>
                                    </p:animEffect>
                                  </p:childTnLst>
                                </p:cTn>
                              </p:par>
                            </p:childTnLst>
                          </p:cTn>
                        </p:par>
                        <p:par>
                          <p:cTn id="94" fill="hold">
                            <p:stCondLst>
                              <p:cond delay="8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F40D1E8-6C95-4201-BE8D-9A5F4B70C681}"/>
              </a:ext>
            </a:extLst>
          </p:cNvPr>
          <p:cNvSpPr/>
          <p:nvPr/>
        </p:nvSpPr>
        <p:spPr>
          <a:xfrm>
            <a:off x="0" y="-43545"/>
            <a:ext cx="5523015" cy="769441"/>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defTabSz="914400"/>
            <a:r>
              <a:rPr lang="ro-RO" sz="4400" b="1" smtClean="0">
                <a:ln/>
                <a:solidFill>
                  <a:srgbClr val="FFFF00"/>
                </a:solidFill>
                <a:effectLst>
                  <a:glow rad="127000">
                    <a:srgbClr val="572958"/>
                  </a:glow>
                </a:effectLst>
              </a:rPr>
              <a:t>PRIMII REGI</a:t>
            </a:r>
            <a:endParaRPr lang="ro-RO" sz="4400" b="1">
              <a:ln/>
              <a:solidFill>
                <a:srgbClr val="FFFF00"/>
              </a:solidFill>
              <a:effectLst>
                <a:glow rad="127000">
                  <a:srgbClr val="572958"/>
                </a:glow>
              </a:effectLst>
            </a:endParaRPr>
          </a:p>
        </p:txBody>
      </p:sp>
      <p:sp>
        <p:nvSpPr>
          <p:cNvPr id="3" name="Rectángulo 2">
            <a:extLst>
              <a:ext uri="{FF2B5EF4-FFF2-40B4-BE49-F238E27FC236}">
                <a16:creationId xmlns:a16="http://schemas.microsoft.com/office/drawing/2014/main" xmlns="" id="{EE679B13-0F99-4897-B0E3-4CDD2A4D8A48}"/>
              </a:ext>
            </a:extLst>
          </p:cNvPr>
          <p:cNvSpPr/>
          <p:nvPr/>
        </p:nvSpPr>
        <p:spPr>
          <a:xfrm>
            <a:off x="127164" y="675641"/>
            <a:ext cx="5268686" cy="1200329"/>
          </a:xfrm>
          <a:prstGeom prst="rect">
            <a:avLst/>
          </a:prstGeom>
          <a:solidFill>
            <a:schemeClr val="bg1"/>
          </a:solidFill>
        </p:spPr>
        <p:txBody>
          <a:bodyPr wrap="square">
            <a:spAutoFit/>
          </a:bodyPr>
          <a:lstStyle/>
          <a:p>
            <a:r>
              <a:rPr lang="ro-RO" b="1" dirty="0" smtClean="0">
                <a:solidFill>
                  <a:srgbClr val="572958"/>
                </a:solidFill>
                <a:latin typeface="Comic Sans MS" panose="030F0702030302020204" pitchFamily="66" charset="0"/>
              </a:rPr>
              <a:t>„Filistenii şi-au strâns oştile ca să facă război şi s-au adunat la Soco, o cetate a lui Iuda; au tăbărât între Soco şi </a:t>
            </a:r>
            <a:r>
              <a:rPr lang="ro-RO" b="1" dirty="0" err="1" smtClean="0">
                <a:solidFill>
                  <a:srgbClr val="572958"/>
                </a:solidFill>
                <a:latin typeface="Comic Sans MS" panose="030F0702030302020204" pitchFamily="66" charset="0"/>
              </a:rPr>
              <a:t>Azeca</a:t>
            </a:r>
            <a:r>
              <a:rPr lang="ro-RO" b="1" dirty="0" smtClean="0">
                <a:solidFill>
                  <a:srgbClr val="572958"/>
                </a:solidFill>
                <a:latin typeface="Comic Sans MS" panose="030F0702030302020204" pitchFamily="66" charset="0"/>
              </a:rPr>
              <a:t>, la </a:t>
            </a:r>
            <a:r>
              <a:rPr lang="ro-RO" b="1" dirty="0" err="1" smtClean="0">
                <a:solidFill>
                  <a:srgbClr val="572958"/>
                </a:solidFill>
                <a:latin typeface="Comic Sans MS" panose="030F0702030302020204" pitchFamily="66" charset="0"/>
              </a:rPr>
              <a:t>Efes-Damim</a:t>
            </a:r>
            <a:r>
              <a:rPr lang="ro-RO" b="1" dirty="0" smtClean="0">
                <a:solidFill>
                  <a:srgbClr val="572958"/>
                </a:solidFill>
                <a:latin typeface="Comic Sans MS" panose="030F0702030302020204" pitchFamily="66" charset="0"/>
              </a:rPr>
              <a:t>.” </a:t>
            </a:r>
            <a:r>
              <a:rPr lang="ro-RO" sz="1600" b="1" dirty="0" smtClean="0">
                <a:solidFill>
                  <a:srgbClr val="572958"/>
                </a:solidFill>
                <a:latin typeface="Comic Sans MS" panose="030F0702030302020204" pitchFamily="66" charset="0"/>
              </a:rPr>
              <a:t>(1 Samuel 17:1)</a:t>
            </a:r>
            <a:endParaRPr lang="ro-RO" sz="1600" b="1" dirty="0">
              <a:solidFill>
                <a:srgbClr val="572958"/>
              </a:solidFill>
              <a:latin typeface="Comic Sans MS" panose="030F0702030302020204" pitchFamily="66" charset="0"/>
            </a:endParaRPr>
          </a:p>
        </p:txBody>
      </p:sp>
      <p:sp>
        <p:nvSpPr>
          <p:cNvPr id="8" name="CuadroTexto 7">
            <a:extLst>
              <a:ext uri="{FF2B5EF4-FFF2-40B4-BE49-F238E27FC236}">
                <a16:creationId xmlns:a16="http://schemas.microsoft.com/office/drawing/2014/main" xmlns="" id="{A200F285-7EC1-4DFA-83BF-C0CA45E80FFC}"/>
              </a:ext>
            </a:extLst>
          </p:cNvPr>
          <p:cNvSpPr txBox="1"/>
          <p:nvPr/>
        </p:nvSpPr>
        <p:spPr>
          <a:xfrm>
            <a:off x="100150" y="2204999"/>
            <a:ext cx="5422865" cy="1631216"/>
          </a:xfrm>
          <a:prstGeom prst="rect">
            <a:avLst/>
          </a:prstGeom>
          <a:noFill/>
        </p:spPr>
        <p:txBody>
          <a:bodyPr wrap="square" rtlCol="0">
            <a:spAutoFit/>
          </a:bodyPr>
          <a:lstStyle/>
          <a:p>
            <a:pPr>
              <a:spcBef>
                <a:spcPts val="600"/>
              </a:spcBef>
            </a:pPr>
            <a:r>
              <a:rPr lang="ro-RO" sz="2000" b="1" dirty="0" smtClean="0">
                <a:solidFill>
                  <a:schemeClr val="bg1"/>
                </a:solidFill>
                <a:effectLst>
                  <a:glow rad="127000">
                    <a:srgbClr val="572958"/>
                  </a:glow>
                </a:effectLst>
              </a:rPr>
              <a:t>Pentru o perioadă de timp, regii David şi Solomon au fost consideraţi mitici. Mai târziu, locaţia </a:t>
            </a:r>
            <a:r>
              <a:rPr lang="ro-RO" sz="2000" b="1" dirty="0" err="1" smtClean="0">
                <a:solidFill>
                  <a:schemeClr val="bg1"/>
                </a:solidFill>
                <a:effectLst>
                  <a:glow rad="127000">
                    <a:srgbClr val="572958"/>
                  </a:glow>
                </a:effectLst>
              </a:rPr>
              <a:t>Efes-Damimului</a:t>
            </a:r>
            <a:r>
              <a:rPr lang="ro-RO" sz="2000" b="1" dirty="0" smtClean="0">
                <a:solidFill>
                  <a:schemeClr val="bg1"/>
                </a:solidFill>
                <a:effectLst>
                  <a:glow rad="127000">
                    <a:srgbClr val="572958"/>
                  </a:glow>
                </a:effectLst>
              </a:rPr>
              <a:t> (</a:t>
            </a:r>
            <a:r>
              <a:rPr lang="ro-RO" sz="2000" b="1" dirty="0" err="1" smtClean="0">
                <a:solidFill>
                  <a:schemeClr val="bg1"/>
                </a:solidFill>
                <a:effectLst>
                  <a:glow rad="127000">
                    <a:srgbClr val="572958"/>
                  </a:glow>
                </a:effectLst>
              </a:rPr>
              <a:t>Khirbet</a:t>
            </a:r>
            <a:r>
              <a:rPr lang="ro-RO" sz="2000" b="1" dirty="0" smtClean="0">
                <a:solidFill>
                  <a:schemeClr val="bg1"/>
                </a:solidFill>
                <a:effectLst>
                  <a:glow rad="127000">
                    <a:srgbClr val="572958"/>
                  </a:glow>
                </a:effectLst>
              </a:rPr>
              <a:t> </a:t>
            </a:r>
            <a:r>
              <a:rPr lang="ro-RO" sz="2000" b="1" dirty="0" err="1" smtClean="0">
                <a:solidFill>
                  <a:schemeClr val="bg1"/>
                </a:solidFill>
                <a:effectLst>
                  <a:glow rad="127000">
                    <a:srgbClr val="572958"/>
                  </a:glow>
                </a:effectLst>
              </a:rPr>
              <a:t>Qeiyafa</a:t>
            </a:r>
            <a:r>
              <a:rPr lang="ro-RO" sz="2000" b="1" dirty="0" smtClean="0">
                <a:solidFill>
                  <a:schemeClr val="bg1"/>
                </a:solidFill>
                <a:effectLst>
                  <a:glow rad="127000">
                    <a:srgbClr val="572958"/>
                  </a:glow>
                </a:effectLst>
              </a:rPr>
              <a:t> de astăzi), Soco, </a:t>
            </a:r>
            <a:r>
              <a:rPr lang="ro-RO" sz="2000" b="1" dirty="0" err="1" smtClean="0">
                <a:solidFill>
                  <a:schemeClr val="bg1"/>
                </a:solidFill>
                <a:effectLst>
                  <a:glow rad="127000">
                    <a:srgbClr val="572958"/>
                  </a:glow>
                </a:effectLst>
              </a:rPr>
              <a:t>Azeca</a:t>
            </a:r>
            <a:r>
              <a:rPr lang="ro-RO" sz="2000" b="1" dirty="0" smtClean="0">
                <a:solidFill>
                  <a:schemeClr val="bg1"/>
                </a:solidFill>
                <a:effectLst>
                  <a:glow rad="127000">
                    <a:srgbClr val="572958"/>
                  </a:glow>
                </a:effectLst>
              </a:rPr>
              <a:t> şi Valea Terebinţilor (tabăra lui Saul) au fost descoperite.</a:t>
            </a:r>
            <a:endParaRPr lang="ro-RO" sz="2000" b="1" dirty="0">
              <a:solidFill>
                <a:schemeClr val="bg1"/>
              </a:solidFill>
              <a:effectLst>
                <a:glow rad="127000">
                  <a:srgbClr val="572958"/>
                </a:glow>
              </a:effectLst>
            </a:endParaRPr>
          </a:p>
        </p:txBody>
      </p:sp>
      <p:pic>
        <p:nvPicPr>
          <p:cNvPr id="12" name="Imagen 11">
            <a:extLst>
              <a:ext uri="{FF2B5EF4-FFF2-40B4-BE49-F238E27FC236}">
                <a16:creationId xmlns:a16="http://schemas.microsoft.com/office/drawing/2014/main" xmlns="" id="{D0620C6A-4A62-416C-A7ED-93CE7A4B2911}"/>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27164" y="3836214"/>
            <a:ext cx="2619715" cy="13161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ángulo 12">
            <a:extLst>
              <a:ext uri="{FF2B5EF4-FFF2-40B4-BE49-F238E27FC236}">
                <a16:creationId xmlns:a16="http://schemas.microsoft.com/office/drawing/2014/main" xmlns="" id="{64E7B5BA-38B8-438A-A12B-5FFE40A937BB}"/>
              </a:ext>
            </a:extLst>
          </p:cNvPr>
          <p:cNvSpPr/>
          <p:nvPr/>
        </p:nvSpPr>
        <p:spPr>
          <a:xfrm>
            <a:off x="4976951" y="3377148"/>
            <a:ext cx="4199705" cy="1631216"/>
          </a:xfrm>
          <a:prstGeom prst="rect">
            <a:avLst/>
          </a:prstGeom>
        </p:spPr>
        <p:txBody>
          <a:bodyPr wrap="square">
            <a:spAutoFit/>
          </a:bodyPr>
          <a:lstStyle/>
          <a:p>
            <a:pPr>
              <a:spcBef>
                <a:spcPts val="600"/>
              </a:spcBef>
            </a:pPr>
            <a:r>
              <a:rPr lang="ro-RO" sz="2000" b="1" dirty="0" smtClean="0">
                <a:solidFill>
                  <a:schemeClr val="bg1"/>
                </a:solidFill>
                <a:effectLst>
                  <a:glow rad="127000">
                    <a:srgbClr val="572958"/>
                  </a:glow>
                </a:effectLst>
              </a:rPr>
              <a:t>Pe vremea lui Saul, </a:t>
            </a:r>
            <a:r>
              <a:rPr lang="ro-RO" sz="2000" b="1" dirty="0" err="1" smtClean="0">
                <a:solidFill>
                  <a:schemeClr val="bg1"/>
                </a:solidFill>
                <a:effectLst>
                  <a:glow rad="127000">
                    <a:srgbClr val="572958"/>
                  </a:glow>
                </a:effectLst>
              </a:rPr>
              <a:t>Khirbet</a:t>
            </a:r>
            <a:r>
              <a:rPr lang="ro-RO" sz="2000" b="1" dirty="0" smtClean="0">
                <a:solidFill>
                  <a:schemeClr val="bg1"/>
                </a:solidFill>
                <a:effectLst>
                  <a:glow rad="127000">
                    <a:srgbClr val="572958"/>
                  </a:glow>
                </a:effectLst>
              </a:rPr>
              <a:t> </a:t>
            </a:r>
            <a:r>
              <a:rPr lang="ro-RO" sz="2000" b="1" dirty="0" err="1" smtClean="0">
                <a:solidFill>
                  <a:schemeClr val="bg1"/>
                </a:solidFill>
                <a:effectLst>
                  <a:glow rad="127000">
                    <a:srgbClr val="572958"/>
                  </a:glow>
                </a:effectLst>
              </a:rPr>
              <a:t>Qeiyafa</a:t>
            </a:r>
            <a:r>
              <a:rPr lang="ro-RO" sz="2000" b="1" dirty="0" smtClean="0">
                <a:solidFill>
                  <a:schemeClr val="bg1"/>
                </a:solidFill>
                <a:effectLst>
                  <a:glow rad="127000">
                    <a:srgbClr val="572958"/>
                  </a:glow>
                </a:effectLst>
              </a:rPr>
              <a:t> era o garnizoană fortificată. Acest lucru înseamnă că bătălia dintre David şi Goliat a avut loc între două armate reale, într-o locaţie reală.</a:t>
            </a:r>
            <a:endParaRPr lang="ro-RO" sz="2000" b="1" dirty="0">
              <a:solidFill>
                <a:schemeClr val="bg1"/>
              </a:solidFill>
              <a:effectLst>
                <a:glow rad="127000">
                  <a:srgbClr val="572958"/>
                </a:glow>
              </a:effectLst>
            </a:endParaRPr>
          </a:p>
        </p:txBody>
      </p:sp>
      <p:sp>
        <p:nvSpPr>
          <p:cNvPr id="14" name="Rectángulo 13">
            <a:extLst>
              <a:ext uri="{FF2B5EF4-FFF2-40B4-BE49-F238E27FC236}">
                <a16:creationId xmlns:a16="http://schemas.microsoft.com/office/drawing/2014/main" xmlns="" id="{1CE79A5C-CC37-4A68-8D55-BBD5568D41E2}"/>
              </a:ext>
            </a:extLst>
          </p:cNvPr>
          <p:cNvSpPr/>
          <p:nvPr/>
        </p:nvSpPr>
        <p:spPr>
          <a:xfrm>
            <a:off x="133005" y="5248947"/>
            <a:ext cx="5068393" cy="1631216"/>
          </a:xfrm>
          <a:prstGeom prst="rect">
            <a:avLst/>
          </a:prstGeom>
        </p:spPr>
        <p:txBody>
          <a:bodyPr wrap="square">
            <a:spAutoFit/>
          </a:bodyPr>
          <a:lstStyle/>
          <a:p>
            <a:pPr>
              <a:spcBef>
                <a:spcPts val="600"/>
              </a:spcBef>
            </a:pPr>
            <a:r>
              <a:rPr lang="ro-RO" sz="2000" b="1" dirty="0" smtClean="0">
                <a:solidFill>
                  <a:schemeClr val="bg1"/>
                </a:solidFill>
                <a:effectLst>
                  <a:glow rad="127000">
                    <a:srgbClr val="572958"/>
                  </a:glow>
                </a:effectLst>
              </a:rPr>
              <a:t>Numele unuia dintre fii lui Saul (</a:t>
            </a:r>
            <a:r>
              <a:rPr lang="ro-RO" sz="2000" b="1" dirty="0" err="1" smtClean="0">
                <a:solidFill>
                  <a:schemeClr val="bg1"/>
                </a:solidFill>
                <a:effectLst>
                  <a:glow rad="127000">
                    <a:srgbClr val="572958"/>
                  </a:glow>
                </a:effectLst>
              </a:rPr>
              <a:t>Eşbaal</a:t>
            </a:r>
            <a:r>
              <a:rPr lang="ro-RO" sz="2000" b="1" dirty="0" smtClean="0">
                <a:solidFill>
                  <a:schemeClr val="bg1"/>
                </a:solidFill>
                <a:effectLst>
                  <a:glow rad="127000">
                    <a:srgbClr val="572958"/>
                  </a:glow>
                </a:effectLst>
              </a:rPr>
              <a:t>, 1 Cr. 8:33) a fost găsit scris pe o oală făcută în jurul anilor 1000 î.Hr. Casa lui David este menţionată într-o inscripţie a lui </a:t>
            </a:r>
            <a:r>
              <a:rPr lang="ro-RO" sz="2000" b="1" dirty="0" err="1" smtClean="0">
                <a:solidFill>
                  <a:schemeClr val="bg1"/>
                </a:solidFill>
                <a:effectLst>
                  <a:glow rad="127000">
                    <a:srgbClr val="572958"/>
                  </a:glow>
                </a:effectLst>
              </a:rPr>
              <a:t>Azael</a:t>
            </a:r>
            <a:r>
              <a:rPr lang="ro-RO" sz="2000" b="1" dirty="0" smtClean="0">
                <a:solidFill>
                  <a:schemeClr val="bg1"/>
                </a:solidFill>
                <a:effectLst>
                  <a:glow rad="127000">
                    <a:srgbClr val="572958"/>
                  </a:glow>
                </a:effectLst>
              </a:rPr>
              <a:t>, regele Damascului.</a:t>
            </a:r>
            <a:endParaRPr lang="ro-RO" sz="2000" b="1" dirty="0">
              <a:solidFill>
                <a:schemeClr val="bg1"/>
              </a:solidFill>
              <a:effectLst>
                <a:glow rad="127000">
                  <a:srgbClr val="572958"/>
                </a:glow>
              </a:effectLst>
            </a:endParaRPr>
          </a:p>
        </p:txBody>
      </p:sp>
      <p:grpSp>
        <p:nvGrpSpPr>
          <p:cNvPr id="20" name="Grupo 19">
            <a:extLst>
              <a:ext uri="{FF2B5EF4-FFF2-40B4-BE49-F238E27FC236}">
                <a16:creationId xmlns:a16="http://schemas.microsoft.com/office/drawing/2014/main" xmlns="" id="{9CDBC24E-86F9-4354-99B3-7CCCC6B4B862}"/>
              </a:ext>
            </a:extLst>
          </p:cNvPr>
          <p:cNvGrpSpPr/>
          <p:nvPr/>
        </p:nvGrpSpPr>
        <p:grpSpPr>
          <a:xfrm>
            <a:off x="5381906" y="92597"/>
            <a:ext cx="3988525" cy="3089771"/>
            <a:chOff x="5059681" y="-21042"/>
            <a:chExt cx="3988525" cy="3132823"/>
          </a:xfrm>
        </p:grpSpPr>
        <p:pic>
          <p:nvPicPr>
            <p:cNvPr id="7" name="Imagen 6">
              <a:extLst>
                <a:ext uri="{FF2B5EF4-FFF2-40B4-BE49-F238E27FC236}">
                  <a16:creationId xmlns:a16="http://schemas.microsoft.com/office/drawing/2014/main" xmlns="" id="{C64A7F30-0CE1-45AB-AC8A-F832C98AB0DD}"/>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5059681" y="-21042"/>
              <a:ext cx="3988525" cy="3067242"/>
            </a:xfrm>
            <a:prstGeom prst="rect">
              <a:avLst/>
            </a:prstGeom>
            <a:ln>
              <a:noFill/>
            </a:ln>
            <a:effectLst/>
            <a:scene3d>
              <a:camera prst="perspectiveContrastingLeftFacing">
                <a:rot lat="300000" lon="19800000" rev="0"/>
              </a:camera>
              <a:lightRig rig="threePt" dir="t">
                <a:rot lat="0" lon="0" rev="2700000"/>
              </a:lightRig>
            </a:scene3d>
            <a:sp3d>
              <a:bevelT w="63500" h="50800"/>
            </a:sp3d>
          </p:spPr>
        </p:pic>
        <p:sp>
          <p:nvSpPr>
            <p:cNvPr id="15" name="CuadroTexto 14">
              <a:extLst>
                <a:ext uri="{FF2B5EF4-FFF2-40B4-BE49-F238E27FC236}">
                  <a16:creationId xmlns:a16="http://schemas.microsoft.com/office/drawing/2014/main" xmlns="" id="{1F8AA17F-9AE5-4A46-BEE5-D8B28CCCD588}"/>
                </a:ext>
              </a:extLst>
            </p:cNvPr>
            <p:cNvSpPr txBox="1"/>
            <p:nvPr/>
          </p:nvSpPr>
          <p:spPr>
            <a:xfrm>
              <a:off x="6867795" y="292157"/>
              <a:ext cx="1511055" cy="343271"/>
            </a:xfrm>
            <a:prstGeom prst="rect">
              <a:avLst/>
            </a:prstGeom>
            <a:noFill/>
          </p:spPr>
          <p:txBody>
            <a:bodyPr wrap="none" rtlCol="0">
              <a:spAutoFit/>
            </a:bodyPr>
            <a:lstStyle/>
            <a:p>
              <a:pPr algn="ctr"/>
              <a:r>
                <a:rPr lang="ro-RO" sz="1600" b="1" smtClean="0">
                  <a:solidFill>
                    <a:schemeClr val="bg1"/>
                  </a:solidFill>
                  <a:effectLst>
                    <a:outerShdw blurRad="38100" dist="38100" dir="2700000" algn="tl">
                      <a:srgbClr val="000000">
                        <a:alpha val="43137"/>
                      </a:srgbClr>
                    </a:outerShdw>
                  </a:effectLst>
                </a:rPr>
                <a:t>Khirbet</a:t>
              </a:r>
              <a:r>
                <a:rPr lang="ro-RO" sz="1600" b="1" smtClean="0">
                  <a:solidFill>
                    <a:schemeClr val="bg1"/>
                  </a:solidFill>
                  <a:effectLst>
                    <a:outerShdw blurRad="38100" dist="38100" dir="2700000" algn="tl">
                      <a:srgbClr val="000000">
                        <a:alpha val="43137"/>
                      </a:srgbClr>
                    </a:outerShdw>
                  </a:effectLst>
                </a:rPr>
                <a:t> </a:t>
              </a:r>
              <a:r>
                <a:rPr lang="ro-RO" sz="1600" b="1" smtClean="0">
                  <a:solidFill>
                    <a:schemeClr val="bg1"/>
                  </a:solidFill>
                  <a:effectLst>
                    <a:outerShdw blurRad="38100" dist="38100" dir="2700000" algn="tl">
                      <a:srgbClr val="000000">
                        <a:alpha val="43137"/>
                      </a:srgbClr>
                    </a:outerShdw>
                  </a:effectLst>
                </a:rPr>
                <a:t>Qeiyafa</a:t>
              </a:r>
              <a:endParaRPr lang="ro-RO" sz="1600" b="1">
                <a:solidFill>
                  <a:schemeClr val="bg1"/>
                </a:solidFill>
                <a:effectLst>
                  <a:outerShdw blurRad="38100" dist="38100" dir="2700000" algn="tl">
                    <a:srgbClr val="000000">
                      <a:alpha val="43137"/>
                    </a:srgbClr>
                  </a:outerShdw>
                </a:effectLst>
              </a:endParaRPr>
            </a:p>
          </p:txBody>
        </p:sp>
        <p:sp>
          <p:nvSpPr>
            <p:cNvPr id="16" name="CuadroTexto 15">
              <a:extLst>
                <a:ext uri="{FF2B5EF4-FFF2-40B4-BE49-F238E27FC236}">
                  <a16:creationId xmlns:a16="http://schemas.microsoft.com/office/drawing/2014/main" xmlns="" id="{5319EC5C-F182-48F2-BC8C-840EA81A762A}"/>
                </a:ext>
              </a:extLst>
            </p:cNvPr>
            <p:cNvSpPr txBox="1"/>
            <p:nvPr/>
          </p:nvSpPr>
          <p:spPr>
            <a:xfrm>
              <a:off x="5472760" y="724510"/>
              <a:ext cx="3010761" cy="343271"/>
            </a:xfrm>
            <a:prstGeom prst="rect">
              <a:avLst/>
            </a:prstGeom>
            <a:noFill/>
          </p:spPr>
          <p:txBody>
            <a:bodyPr wrap="none" rtlCol="0">
              <a:spAutoFit/>
            </a:bodyPr>
            <a:lstStyle/>
            <a:p>
              <a:pPr algn="ctr"/>
              <a:r>
                <a:rPr lang="ro-RO" sz="1600" b="1" dirty="0" smtClean="0">
                  <a:solidFill>
                    <a:schemeClr val="bg1"/>
                  </a:solidFill>
                  <a:effectLst>
                    <a:outerShdw blurRad="38100" dist="38100" dir="2700000" algn="tl">
                      <a:srgbClr val="000000">
                        <a:alpha val="43137"/>
                      </a:srgbClr>
                    </a:outerShdw>
                  </a:effectLst>
                </a:rPr>
                <a:t>Garnizoana din Valea Terebinţilor</a:t>
              </a:r>
              <a:endParaRPr lang="ro-RO" sz="1600" b="1" dirty="0">
                <a:solidFill>
                  <a:schemeClr val="bg1"/>
                </a:solidFill>
                <a:effectLst>
                  <a:outerShdw blurRad="38100" dist="38100" dir="2700000" algn="tl">
                    <a:srgbClr val="000000">
                      <a:alpha val="43137"/>
                    </a:srgbClr>
                  </a:outerShdw>
                </a:effectLst>
              </a:endParaRPr>
            </a:p>
          </p:txBody>
        </p:sp>
        <p:sp>
          <p:nvSpPr>
            <p:cNvPr id="17" name="CuadroTexto 16">
              <a:extLst>
                <a:ext uri="{FF2B5EF4-FFF2-40B4-BE49-F238E27FC236}">
                  <a16:creationId xmlns:a16="http://schemas.microsoft.com/office/drawing/2014/main" xmlns="" id="{DE70BC71-C3E7-4A34-8E90-2AB3F00DCB6A}"/>
                </a:ext>
              </a:extLst>
            </p:cNvPr>
            <p:cNvSpPr txBox="1"/>
            <p:nvPr/>
          </p:nvSpPr>
          <p:spPr>
            <a:xfrm rot="21206745">
              <a:off x="5068390" y="2518858"/>
              <a:ext cx="2673531" cy="592923"/>
            </a:xfrm>
            <a:prstGeom prst="rect">
              <a:avLst/>
            </a:prstGeom>
            <a:noFill/>
          </p:spPr>
          <p:txBody>
            <a:bodyPr wrap="square" rtlCol="0">
              <a:spAutoFit/>
            </a:bodyPr>
            <a:lstStyle/>
            <a:p>
              <a:pPr algn="ctr"/>
              <a:r>
                <a:rPr lang="ro-RO" sz="1600" b="1" smtClean="0">
                  <a:solidFill>
                    <a:schemeClr val="bg1"/>
                  </a:solidFill>
                  <a:effectLst>
                    <a:outerShdw blurRad="38100" dist="38100" dir="2700000" algn="tl">
                      <a:srgbClr val="000000">
                        <a:alpha val="43137"/>
                      </a:srgbClr>
                    </a:outerShdw>
                  </a:effectLst>
                </a:rPr>
                <a:t>Locul</a:t>
              </a:r>
              <a:r>
                <a:rPr lang="ro-RO" sz="1600" b="1" smtClean="0">
                  <a:solidFill>
                    <a:schemeClr val="bg1"/>
                  </a:solidFill>
                  <a:effectLst>
                    <a:outerShdw blurRad="38100" dist="38100" dir="2700000" algn="tl">
                      <a:srgbClr val="000000">
                        <a:alpha val="43137"/>
                      </a:srgbClr>
                    </a:outerShdw>
                  </a:effectLst>
                </a:rPr>
                <a:t> unde David l-a înfrânt pe </a:t>
              </a:r>
              <a:r>
                <a:rPr lang="ro-RO" sz="1600" b="1" smtClean="0">
                  <a:solidFill>
                    <a:schemeClr val="bg1"/>
                  </a:solidFill>
                  <a:effectLst>
                    <a:outerShdw blurRad="38100" dist="38100" dir="2700000" algn="tl">
                      <a:srgbClr val="000000">
                        <a:alpha val="43137"/>
                      </a:srgbClr>
                    </a:outerShdw>
                  </a:effectLst>
                </a:rPr>
                <a:t>Goliat</a:t>
              </a:r>
              <a:endParaRPr lang="ro-RO" sz="1600" b="1">
                <a:solidFill>
                  <a:schemeClr val="bg1"/>
                </a:solidFill>
                <a:effectLst>
                  <a:outerShdw blurRad="38100" dist="38100" dir="2700000" algn="tl">
                    <a:srgbClr val="000000">
                      <a:alpha val="43137"/>
                    </a:srgbClr>
                  </a:outerShdw>
                </a:effectLst>
              </a:endParaRPr>
            </a:p>
          </p:txBody>
        </p:sp>
      </p:grpSp>
      <p:grpSp>
        <p:nvGrpSpPr>
          <p:cNvPr id="19" name="Grupo 18">
            <a:extLst>
              <a:ext uri="{FF2B5EF4-FFF2-40B4-BE49-F238E27FC236}">
                <a16:creationId xmlns:a16="http://schemas.microsoft.com/office/drawing/2014/main" xmlns="" id="{8FA1B1EB-FC8F-4A28-B882-B024F2B0665B}"/>
              </a:ext>
            </a:extLst>
          </p:cNvPr>
          <p:cNvGrpSpPr/>
          <p:nvPr/>
        </p:nvGrpSpPr>
        <p:grpSpPr>
          <a:xfrm>
            <a:off x="5326068" y="5069025"/>
            <a:ext cx="3722138" cy="1635414"/>
            <a:chOff x="5326068" y="5069025"/>
            <a:chExt cx="3722138" cy="1635414"/>
          </a:xfrm>
        </p:grpSpPr>
        <p:pic>
          <p:nvPicPr>
            <p:cNvPr id="5" name="Imagen 4">
              <a:extLst>
                <a:ext uri="{FF2B5EF4-FFF2-40B4-BE49-F238E27FC236}">
                  <a16:creationId xmlns:a16="http://schemas.microsoft.com/office/drawing/2014/main" xmlns="" id="{E1450C43-83B1-458E-8005-E46DBA6F31A8}"/>
                </a:ext>
              </a:extLst>
            </p:cNvPr>
            <p:cNvPicPr>
              <a:picLocks noChangeAspect="1"/>
            </p:cNvPicPr>
            <p:nvPr/>
          </p:nvPicPr>
          <p:blipFill>
            <a:blip r:embed="rId6">
              <a:extLst>
                <a:ext uri="{28A0092B-C50C-407E-A947-70E740481C1C}">
                  <a14:useLocalDpi xmlns:a14="http://schemas.microsoft.com/office/drawing/2010/main" xmlns=""/>
                </a:ext>
              </a:extLst>
            </a:blip>
            <a:stretch>
              <a:fillRect/>
            </a:stretch>
          </p:blipFill>
          <p:spPr>
            <a:xfrm>
              <a:off x="5326068" y="5069025"/>
              <a:ext cx="3722138" cy="16312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CuadroTexto 17">
              <a:extLst>
                <a:ext uri="{FF2B5EF4-FFF2-40B4-BE49-F238E27FC236}">
                  <a16:creationId xmlns:a16="http://schemas.microsoft.com/office/drawing/2014/main" xmlns="" id="{034A071D-30E2-4EF7-BD98-96849A7F4AA7}"/>
                </a:ext>
              </a:extLst>
            </p:cNvPr>
            <p:cNvSpPr txBox="1"/>
            <p:nvPr/>
          </p:nvSpPr>
          <p:spPr>
            <a:xfrm>
              <a:off x="5383114" y="6335107"/>
              <a:ext cx="795411" cy="369332"/>
            </a:xfrm>
            <a:prstGeom prst="rect">
              <a:avLst/>
            </a:prstGeom>
            <a:noFill/>
          </p:spPr>
          <p:txBody>
            <a:bodyPr wrap="none" rtlCol="0">
              <a:spAutoFit/>
            </a:bodyPr>
            <a:lstStyle/>
            <a:p>
              <a:pPr algn="ctr"/>
              <a:r>
                <a:rPr lang="ro-RO" b="1" dirty="0" err="1" smtClean="0"/>
                <a:t>Eşbaal</a:t>
              </a:r>
              <a:endParaRPr lang="ro-RO" b="1" dirty="0"/>
            </a:p>
          </p:txBody>
        </p:sp>
      </p:grpSp>
      <p:grpSp>
        <p:nvGrpSpPr>
          <p:cNvPr id="24" name="Grupo 23">
            <a:extLst>
              <a:ext uri="{FF2B5EF4-FFF2-40B4-BE49-F238E27FC236}">
                <a16:creationId xmlns:a16="http://schemas.microsoft.com/office/drawing/2014/main" xmlns="" id="{D813527F-D9A6-47B2-9348-2D75B6EA61C3}"/>
              </a:ext>
            </a:extLst>
          </p:cNvPr>
          <p:cNvGrpSpPr/>
          <p:nvPr/>
        </p:nvGrpSpPr>
        <p:grpSpPr>
          <a:xfrm>
            <a:off x="2903637" y="3594537"/>
            <a:ext cx="1916556" cy="1660775"/>
            <a:chOff x="2903637" y="3607815"/>
            <a:chExt cx="1916556" cy="1647536"/>
          </a:xfrm>
        </p:grpSpPr>
        <p:pic>
          <p:nvPicPr>
            <p:cNvPr id="22" name="Imagen 21">
              <a:extLst>
                <a:ext uri="{FF2B5EF4-FFF2-40B4-BE49-F238E27FC236}">
                  <a16:creationId xmlns:a16="http://schemas.microsoft.com/office/drawing/2014/main" xmlns="" id="{E8EB6A66-A447-41A8-937D-ED17162CB1CE}"/>
                </a:ext>
              </a:extLst>
            </p:cNvPr>
            <p:cNvPicPr>
              <a:picLocks noChangeAspect="1"/>
            </p:cNvPicPr>
            <p:nvPr/>
          </p:nvPicPr>
          <p:blipFill rotWithShape="1">
            <a:blip r:embed="rId7" cstate="screen">
              <a:extLst>
                <a:ext uri="{28A0092B-C50C-407E-A947-70E740481C1C}">
                  <a14:useLocalDpi xmlns:a14="http://schemas.microsoft.com/office/drawing/2010/main" xmlns=""/>
                </a:ext>
              </a:extLst>
            </a:blip>
            <a:srcRect/>
            <a:stretch/>
          </p:blipFill>
          <p:spPr>
            <a:xfrm>
              <a:off x="2973306" y="3607815"/>
              <a:ext cx="1846887" cy="1631216"/>
            </a:xfrm>
            <a:prstGeom prst="roundRect">
              <a:avLst>
                <a:gd name="adj" fmla="val 1239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CuadroTexto 22">
              <a:extLst>
                <a:ext uri="{FF2B5EF4-FFF2-40B4-BE49-F238E27FC236}">
                  <a16:creationId xmlns:a16="http://schemas.microsoft.com/office/drawing/2014/main" xmlns="" id="{A3A288DE-611E-4009-84FB-88AF7B09DD92}"/>
                </a:ext>
              </a:extLst>
            </p:cNvPr>
            <p:cNvSpPr txBox="1"/>
            <p:nvPr/>
          </p:nvSpPr>
          <p:spPr>
            <a:xfrm>
              <a:off x="2903637" y="4675238"/>
              <a:ext cx="1171973" cy="580113"/>
            </a:xfrm>
            <a:prstGeom prst="rect">
              <a:avLst/>
            </a:prstGeom>
            <a:noFill/>
          </p:spPr>
          <p:txBody>
            <a:bodyPr wrap="square" rtlCol="0">
              <a:spAutoFit/>
            </a:bodyPr>
            <a:lstStyle/>
            <a:p>
              <a:pPr algn="ctr"/>
              <a:r>
                <a:rPr lang="ro-RO" sz="1600" b="1" dirty="0" smtClean="0"/>
                <a:t>Inscripţia lui </a:t>
              </a:r>
              <a:r>
                <a:rPr lang="ro-RO" sz="1600" b="1" dirty="0" err="1" smtClean="0"/>
                <a:t>Azael</a:t>
              </a:r>
              <a:endParaRPr lang="ro-RO" sz="1600" b="1" dirty="0"/>
            </a:p>
          </p:txBody>
        </p:sp>
      </p:grpSp>
    </p:spTree>
    <p:extLst>
      <p:ext uri="{BB962C8B-B14F-4D97-AF65-F5344CB8AC3E}">
        <p14:creationId xmlns:p14="http://schemas.microsoft.com/office/powerpoint/2010/main" xmlns="" val="39719238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80">
                                          <p:stCondLst>
                                            <p:cond delay="0"/>
                                          </p:stCondLst>
                                        </p:cTn>
                                        <p:tgtEl>
                                          <p:spTgt spid="20"/>
                                        </p:tgtEl>
                                      </p:cBhvr>
                                    </p:animEffect>
                                    <p:anim calcmode="lin" valueType="num">
                                      <p:cBhvr>
                                        <p:cTn id="1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2" dur="26">
                                          <p:stCondLst>
                                            <p:cond delay="650"/>
                                          </p:stCondLst>
                                        </p:cTn>
                                        <p:tgtEl>
                                          <p:spTgt spid="20"/>
                                        </p:tgtEl>
                                      </p:cBhvr>
                                      <p:to x="100000" y="60000"/>
                                    </p:animScale>
                                    <p:animScale>
                                      <p:cBhvr>
                                        <p:cTn id="23" dur="166" decel="50000">
                                          <p:stCondLst>
                                            <p:cond delay="676"/>
                                          </p:stCondLst>
                                        </p:cTn>
                                        <p:tgtEl>
                                          <p:spTgt spid="20"/>
                                        </p:tgtEl>
                                      </p:cBhvr>
                                      <p:to x="100000" y="100000"/>
                                    </p:animScale>
                                    <p:animScale>
                                      <p:cBhvr>
                                        <p:cTn id="24" dur="26">
                                          <p:stCondLst>
                                            <p:cond delay="1312"/>
                                          </p:stCondLst>
                                        </p:cTn>
                                        <p:tgtEl>
                                          <p:spTgt spid="20"/>
                                        </p:tgtEl>
                                      </p:cBhvr>
                                      <p:to x="100000" y="80000"/>
                                    </p:animScale>
                                    <p:animScale>
                                      <p:cBhvr>
                                        <p:cTn id="25" dur="166" decel="50000">
                                          <p:stCondLst>
                                            <p:cond delay="1338"/>
                                          </p:stCondLst>
                                        </p:cTn>
                                        <p:tgtEl>
                                          <p:spTgt spid="20"/>
                                        </p:tgtEl>
                                      </p:cBhvr>
                                      <p:to x="100000" y="100000"/>
                                    </p:animScale>
                                    <p:animScale>
                                      <p:cBhvr>
                                        <p:cTn id="26" dur="26">
                                          <p:stCondLst>
                                            <p:cond delay="1642"/>
                                          </p:stCondLst>
                                        </p:cTn>
                                        <p:tgtEl>
                                          <p:spTgt spid="20"/>
                                        </p:tgtEl>
                                      </p:cBhvr>
                                      <p:to x="100000" y="90000"/>
                                    </p:animScale>
                                    <p:animScale>
                                      <p:cBhvr>
                                        <p:cTn id="27" dur="166" decel="50000">
                                          <p:stCondLst>
                                            <p:cond delay="1668"/>
                                          </p:stCondLst>
                                        </p:cTn>
                                        <p:tgtEl>
                                          <p:spTgt spid="20"/>
                                        </p:tgtEl>
                                      </p:cBhvr>
                                      <p:to x="100000" y="100000"/>
                                    </p:animScale>
                                    <p:animScale>
                                      <p:cBhvr>
                                        <p:cTn id="28" dur="26">
                                          <p:stCondLst>
                                            <p:cond delay="1808"/>
                                          </p:stCondLst>
                                        </p:cTn>
                                        <p:tgtEl>
                                          <p:spTgt spid="20"/>
                                        </p:tgtEl>
                                      </p:cBhvr>
                                      <p:to x="100000" y="95000"/>
                                    </p:animScale>
                                    <p:animScale>
                                      <p:cBhvr>
                                        <p:cTn id="29" dur="166" decel="50000">
                                          <p:stCondLst>
                                            <p:cond delay="1834"/>
                                          </p:stCondLst>
                                        </p:cTn>
                                        <p:tgtEl>
                                          <p:spTgt spid="20"/>
                                        </p:tgtEl>
                                      </p:cBhvr>
                                      <p:to x="100000" y="100000"/>
                                    </p:animScale>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animEffect transition="in" filter="fade">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25"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6"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8" dur="1000" fill="hold"/>
                                        <p:tgtEl>
                                          <p:spTgt spid="12"/>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12"/>
                                        </p:tgtEl>
                                      </p:cBhvr>
                                    </p:animEffect>
                                  </p:childTnLst>
                                </p:cTn>
                              </p:par>
                            </p:childTnLst>
                          </p:cTn>
                        </p:par>
                        <p:par>
                          <p:cTn id="53" fill="hold">
                            <p:stCondLst>
                              <p:cond delay="1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5" presetClass="entr" presetSubtype="0" fill="hold" nodeType="click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64" dur="1000" fill="hold"/>
                                        <p:tgtEl>
                                          <p:spTgt spid="24"/>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4"/>
                                        </p:tgtEl>
                                      </p:cBhvr>
                                    </p:animEffect>
                                  </p:childTnLst>
                                </p:cTn>
                              </p:par>
                              <p:par>
                                <p:cTn id="69" presetID="25"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p:cTn id="71" dur="500"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72" dur="500"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73" dur="500" accel="50000" fill="hold">
                                          <p:stCondLst>
                                            <p:cond delay="500"/>
                                          </p:stCondLst>
                                        </p:cTn>
                                        <p:tgtEl>
                                          <p:spTgt spid="19"/>
                                        </p:tgtEl>
                                        <p:attrNameLst>
                                          <p:attrName>ppt_w</p:attrName>
                                        </p:attrNameLst>
                                      </p:cBhvr>
                                      <p:tavLst>
                                        <p:tav tm="0">
                                          <p:val>
                                            <p:strVal val="#ppt_w*.05"/>
                                          </p:val>
                                        </p:tav>
                                        <p:tav tm="100000">
                                          <p:val>
                                            <p:strVal val="#ppt_w"/>
                                          </p:val>
                                        </p:tav>
                                      </p:tavLst>
                                    </p:anim>
                                    <p:anim calcmode="lin" valueType="num">
                                      <p:cBhvr>
                                        <p:cTn id="74" dur="1000" fill="hold"/>
                                        <p:tgtEl>
                                          <p:spTgt spid="19"/>
                                        </p:tgtEl>
                                        <p:attrNameLst>
                                          <p:attrName>ppt_h</p:attrName>
                                        </p:attrNameLst>
                                      </p:cBhvr>
                                      <p:tavLst>
                                        <p:tav tm="0">
                                          <p:val>
                                            <p:strVal val="#ppt_h"/>
                                          </p:val>
                                        </p:tav>
                                        <p:tav tm="100000">
                                          <p:val>
                                            <p:strVal val="#ppt_h"/>
                                          </p:val>
                                        </p:tav>
                                      </p:tavLst>
                                    </p:anim>
                                    <p:anim calcmode="lin" valueType="num">
                                      <p:cBhvr>
                                        <p:cTn id="75" dur="500"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76" dur="500"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77" dur="500" accel="50000" fill="hold">
                                          <p:stCondLst>
                                            <p:cond delay="500"/>
                                          </p:stCondLst>
                                        </p:cTn>
                                        <p:tgtEl>
                                          <p:spTgt spid="19"/>
                                        </p:tgtEl>
                                        <p:attrNameLst>
                                          <p:attrName>ppt_y</p:attrName>
                                        </p:attrNameLst>
                                      </p:cBhvr>
                                      <p:tavLst>
                                        <p:tav tm="0">
                                          <p:val>
                                            <p:strVal val="#ppt_y+.1"/>
                                          </p:val>
                                        </p:tav>
                                        <p:tav tm="100000">
                                          <p:val>
                                            <p:strVal val="#ppt_y"/>
                                          </p:val>
                                        </p:tav>
                                      </p:tavLst>
                                    </p:anim>
                                    <p:animEffect transition="in" filter="fade">
                                      <p:cBhvr>
                                        <p:cTn id="78" dur="1000" decel="50000">
                                          <p:stCondLst>
                                            <p:cond delay="0"/>
                                          </p:stCondLst>
                                        </p:cTn>
                                        <p:tgtEl>
                                          <p:spTgt spid="19"/>
                                        </p:tgtEl>
                                      </p:cBhvr>
                                    </p:animEffect>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wipe(left)">
                                      <p:cBhvr>
                                        <p:cTn id="8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8"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4FD5C036-5861-4C80-A64A-1CDDA15E8335}"/>
              </a:ext>
            </a:extLst>
          </p:cNvPr>
          <p:cNvSpPr/>
          <p:nvPr/>
        </p:nvSpPr>
        <p:spPr>
          <a:xfrm>
            <a:off x="0" y="-79902"/>
            <a:ext cx="9143999" cy="76944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914400"/>
            <a:r>
              <a:rPr lang="ro-RO" sz="4400" b="1" spc="300" smtClean="0">
                <a:ln w="11430"/>
                <a:gradFill>
                  <a:gsLst>
                    <a:gs pos="25000">
                      <a:srgbClr val="B66F5E"/>
                    </a:gs>
                    <a:gs pos="100000">
                      <a:srgbClr val="3F0C0A"/>
                    </a:gs>
                  </a:gsLst>
                  <a:lin ang="5400000"/>
                </a:gradFill>
                <a:effectLst>
                  <a:outerShdw blurRad="76200" dist="50800" dir="5400000" algn="tl" rotWithShape="0">
                    <a:srgbClr val="000000">
                      <a:alpha val="65000"/>
                    </a:srgbClr>
                  </a:outerShdw>
                </a:effectLst>
              </a:rPr>
              <a:t>INVAZIA ASIRIANĂ</a:t>
            </a:r>
            <a:endParaRPr lang="ro-RO" sz="4400" b="1" spc="300">
              <a:ln w="11430"/>
              <a:gradFill>
                <a:gsLst>
                  <a:gs pos="25000">
                    <a:srgbClr val="B66F5E"/>
                  </a:gs>
                  <a:gs pos="100000">
                    <a:srgbClr val="3F0C0A"/>
                  </a:gs>
                </a:gsLst>
                <a:lin ang="5400000"/>
              </a:gradFill>
              <a:effectLst>
                <a:outerShdw blurRad="76200" dist="50800" dir="5400000" algn="tl" rotWithShape="0">
                  <a:srgbClr val="000000">
                    <a:alpha val="65000"/>
                  </a:srgbClr>
                </a:outerShdw>
              </a:effectLst>
            </a:endParaRPr>
          </a:p>
        </p:txBody>
      </p:sp>
      <p:sp>
        <p:nvSpPr>
          <p:cNvPr id="3" name="Rectángulo 2">
            <a:extLst>
              <a:ext uri="{FF2B5EF4-FFF2-40B4-BE49-F238E27FC236}">
                <a16:creationId xmlns:a16="http://schemas.microsoft.com/office/drawing/2014/main" xmlns="" id="{99BAB596-0011-4393-8788-78511D783F6E}"/>
              </a:ext>
            </a:extLst>
          </p:cNvPr>
          <p:cNvSpPr/>
          <p:nvPr/>
        </p:nvSpPr>
        <p:spPr>
          <a:xfrm>
            <a:off x="0" y="605755"/>
            <a:ext cx="9143999" cy="615553"/>
          </a:xfrm>
          <a:prstGeom prst="rect">
            <a:avLst/>
          </a:prstGeom>
        </p:spPr>
        <p:txBody>
          <a:bodyPr wrap="square">
            <a:spAutoFit/>
          </a:bodyPr>
          <a:lstStyle/>
          <a:p>
            <a:pPr algn="ctr"/>
            <a:r>
              <a:rPr lang="ro-RO" sz="1700" b="1" smtClean="0">
                <a:solidFill>
                  <a:srgbClr val="002060"/>
                </a:solidFill>
                <a:latin typeface="Comic Sans MS" panose="030F0702030302020204" pitchFamily="66" charset="0"/>
              </a:rPr>
              <a:t>„</a:t>
            </a:r>
            <a:r>
              <a:rPr lang="ro-RO" sz="1700" b="1" smtClean="0">
                <a:solidFill>
                  <a:srgbClr val="002060"/>
                </a:solidFill>
                <a:latin typeface="Comic Sans MS" panose="030F0702030302020204" pitchFamily="66" charset="0"/>
              </a:rPr>
              <a:t>În al paisprezecelea an al împăratului </a:t>
            </a:r>
            <a:r>
              <a:rPr lang="ro-RO" sz="1700" b="1" smtClean="0">
                <a:solidFill>
                  <a:srgbClr val="002060"/>
                </a:solidFill>
                <a:latin typeface="Comic Sans MS" panose="030F0702030302020204" pitchFamily="66" charset="0"/>
              </a:rPr>
              <a:t>Ezechia</a:t>
            </a:r>
            <a:r>
              <a:rPr lang="ro-RO" sz="1700" b="1" smtClean="0">
                <a:solidFill>
                  <a:srgbClr val="002060"/>
                </a:solidFill>
                <a:latin typeface="Comic Sans MS" panose="030F0702030302020204" pitchFamily="66" charset="0"/>
              </a:rPr>
              <a:t>, </a:t>
            </a:r>
            <a:r>
              <a:rPr lang="ro-RO" sz="1700" b="1" smtClean="0">
                <a:solidFill>
                  <a:srgbClr val="002060"/>
                </a:solidFill>
                <a:latin typeface="Comic Sans MS" panose="030F0702030302020204" pitchFamily="66" charset="0"/>
              </a:rPr>
              <a:t>Sanherib</a:t>
            </a:r>
            <a:r>
              <a:rPr lang="ro-RO" sz="1700" b="1" smtClean="0">
                <a:solidFill>
                  <a:srgbClr val="002060"/>
                </a:solidFill>
                <a:latin typeface="Comic Sans MS" panose="030F0702030302020204" pitchFamily="66" charset="0"/>
              </a:rPr>
              <a:t>, împăratul </a:t>
            </a:r>
            <a:r>
              <a:rPr lang="ro-RO" sz="1700" b="1" smtClean="0">
                <a:solidFill>
                  <a:srgbClr val="002060"/>
                </a:solidFill>
                <a:latin typeface="Comic Sans MS" panose="030F0702030302020204" pitchFamily="66" charset="0"/>
              </a:rPr>
              <a:t>Asiriei</a:t>
            </a:r>
            <a:r>
              <a:rPr lang="ro-RO" sz="1700" b="1" smtClean="0">
                <a:solidFill>
                  <a:srgbClr val="002060"/>
                </a:solidFill>
                <a:latin typeface="Comic Sans MS" panose="030F0702030302020204" pitchFamily="66" charset="0"/>
              </a:rPr>
              <a:t>, s-a suit împotriva tuturor cetăţilor întărite ale lui Iuda şi le-a </a:t>
            </a:r>
            <a:r>
              <a:rPr lang="ro-RO" sz="1700" b="1" smtClean="0">
                <a:solidFill>
                  <a:srgbClr val="002060"/>
                </a:solidFill>
                <a:latin typeface="Comic Sans MS" panose="030F0702030302020204" pitchFamily="66" charset="0"/>
              </a:rPr>
              <a:t>luat.</a:t>
            </a:r>
            <a:r>
              <a:rPr lang="ro-RO" sz="1700" b="1" smtClean="0">
                <a:solidFill>
                  <a:srgbClr val="002060"/>
                </a:solidFill>
                <a:latin typeface="Comic Sans MS" panose="030F0702030302020204" pitchFamily="66" charset="0"/>
              </a:rPr>
              <a:t>”  </a:t>
            </a:r>
            <a:r>
              <a:rPr lang="ro-RO" sz="1600" b="1" smtClean="0">
                <a:solidFill>
                  <a:srgbClr val="002060"/>
                </a:solidFill>
                <a:latin typeface="Comic Sans MS" panose="030F0702030302020204" pitchFamily="66" charset="0"/>
              </a:rPr>
              <a:t>(</a:t>
            </a:r>
            <a:r>
              <a:rPr lang="ro-RO" sz="1600" b="1" smtClean="0">
                <a:solidFill>
                  <a:srgbClr val="002060"/>
                </a:solidFill>
                <a:latin typeface="Comic Sans MS" panose="030F0702030302020204" pitchFamily="66" charset="0"/>
              </a:rPr>
              <a:t>Isaia </a:t>
            </a:r>
            <a:r>
              <a:rPr lang="ro-RO" sz="1600" b="1" smtClean="0">
                <a:solidFill>
                  <a:srgbClr val="002060"/>
                </a:solidFill>
                <a:latin typeface="Comic Sans MS" panose="030F0702030302020204" pitchFamily="66" charset="0"/>
              </a:rPr>
              <a:t>36:1)</a:t>
            </a:r>
            <a:endParaRPr lang="ro-RO" sz="1600" b="1">
              <a:solidFill>
                <a:srgbClr val="002060"/>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DB12B037-E11C-4D29-9BD2-1E1060938558}"/>
              </a:ext>
            </a:extLst>
          </p:cNvPr>
          <p:cNvSpPr txBox="1"/>
          <p:nvPr/>
        </p:nvSpPr>
        <p:spPr>
          <a:xfrm>
            <a:off x="2395728" y="1385518"/>
            <a:ext cx="6655616" cy="2631490"/>
          </a:xfrm>
          <a:prstGeom prst="rect">
            <a:avLst/>
          </a:prstGeom>
          <a:noFill/>
        </p:spPr>
        <p:txBody>
          <a:bodyPr wrap="square" rtlCol="0">
            <a:spAutoFit/>
          </a:bodyPr>
          <a:lstStyle/>
          <a:p>
            <a:pPr>
              <a:spcBef>
                <a:spcPts val="600"/>
              </a:spcBef>
            </a:pPr>
            <a:r>
              <a:rPr lang="ro-RO" sz="2000" b="1" smtClean="0"/>
              <a:t>În</a:t>
            </a:r>
            <a:r>
              <a:rPr lang="ro-RO" sz="2000" b="1" smtClean="0"/>
              <a:t> 701 </a:t>
            </a:r>
            <a:r>
              <a:rPr lang="ro-RO" sz="2000" b="1" smtClean="0"/>
              <a:t>î.Hr</a:t>
            </a:r>
            <a:r>
              <a:rPr lang="ro-RO" sz="2000" b="1" smtClean="0"/>
              <a:t>. Sanherib a invadat </a:t>
            </a:r>
            <a:r>
              <a:rPr lang="ro-RO" sz="2000" b="1" smtClean="0"/>
              <a:t>Iuda</a:t>
            </a:r>
            <a:r>
              <a:rPr lang="ro-RO" sz="2000" b="1" smtClean="0"/>
              <a:t>. El a distrus Lachişul şi a asediat </a:t>
            </a:r>
            <a:r>
              <a:rPr lang="ro-RO" sz="2000" b="1" smtClean="0"/>
              <a:t>Ierusalimul</a:t>
            </a:r>
            <a:r>
              <a:rPr lang="ro-RO" sz="2000" b="1" smtClean="0"/>
              <a:t>. Acest fapt a fost demonstrat când palatul său din Ninive a fost decoperit şi </a:t>
            </a:r>
            <a:r>
              <a:rPr lang="ro-RO" sz="2000" b="1" smtClean="0"/>
              <a:t>dezgropat.</a:t>
            </a:r>
            <a:endParaRPr lang="ro-RO" sz="2000" b="1" smtClean="0"/>
          </a:p>
          <a:p>
            <a:pPr>
              <a:spcBef>
                <a:spcPts val="600"/>
              </a:spcBef>
            </a:pPr>
            <a:r>
              <a:rPr lang="ro-RO" sz="2000" b="1" smtClean="0"/>
              <a:t>„</a:t>
            </a:r>
            <a:r>
              <a:rPr lang="ro-RO" sz="2000" b="1" smtClean="0"/>
              <a:t>Analele lui </a:t>
            </a:r>
            <a:r>
              <a:rPr lang="ro-RO" sz="2000" b="1" smtClean="0"/>
              <a:t>Sanherib</a:t>
            </a:r>
            <a:r>
              <a:rPr lang="ro-RO" sz="2000" b="1" smtClean="0"/>
              <a:t>” descriu cum acesta nu a putut cuceri </a:t>
            </a:r>
            <a:r>
              <a:rPr lang="ro-RO" sz="2000" b="1" smtClean="0"/>
              <a:t>Ierusalimul</a:t>
            </a:r>
            <a:r>
              <a:rPr lang="ro-RO" sz="2000" b="1" smtClean="0"/>
              <a:t>, dar </a:t>
            </a:r>
            <a:r>
              <a:rPr lang="ro-RO" sz="2000" b="1" smtClean="0"/>
              <a:t>„</a:t>
            </a:r>
            <a:r>
              <a:rPr lang="ro-RO" sz="2000" b="1" smtClean="0"/>
              <a:t>cât despre Ezechia </a:t>
            </a:r>
            <a:r>
              <a:rPr lang="ro-RO" sz="2000" b="1" smtClean="0"/>
              <a:t>iudeul</a:t>
            </a:r>
            <a:r>
              <a:rPr lang="ro-RO" sz="2000" b="1" smtClean="0"/>
              <a:t>, l-am închis în cetatea lui ca pe o pasăre în </a:t>
            </a:r>
            <a:r>
              <a:rPr lang="ro-RO" sz="2000" b="1" smtClean="0"/>
              <a:t>colivie</a:t>
            </a:r>
            <a:r>
              <a:rPr lang="ro-RO" sz="2000" b="1" smtClean="0"/>
              <a:t>.” Desigur că faptul că armatele lui au fost distruse de îngerul Domnului au lăsat nemenţionat </a:t>
            </a:r>
            <a:r>
              <a:rPr lang="ro-RO" sz="2000" b="1" smtClean="0"/>
              <a:t>(</a:t>
            </a:r>
            <a:r>
              <a:rPr lang="ro-RO" sz="2000" b="1" smtClean="0"/>
              <a:t>Isaia </a:t>
            </a:r>
            <a:r>
              <a:rPr lang="ro-RO" sz="2000" b="1" smtClean="0"/>
              <a:t>37:36).</a:t>
            </a:r>
            <a:endParaRPr lang="ro-RO" sz="2000" b="1"/>
          </a:p>
        </p:txBody>
      </p:sp>
      <p:sp>
        <p:nvSpPr>
          <p:cNvPr id="9" name="Rectángulo 8">
            <a:extLst>
              <a:ext uri="{FF2B5EF4-FFF2-40B4-BE49-F238E27FC236}">
                <a16:creationId xmlns:a16="http://schemas.microsoft.com/office/drawing/2014/main" xmlns="" id="{85083DBD-B3B0-48FD-B7E3-3F62B795688C}"/>
              </a:ext>
            </a:extLst>
          </p:cNvPr>
          <p:cNvSpPr/>
          <p:nvPr/>
        </p:nvSpPr>
        <p:spPr>
          <a:xfrm>
            <a:off x="2453918" y="4265288"/>
            <a:ext cx="2823755" cy="2246769"/>
          </a:xfrm>
          <a:prstGeom prst="rect">
            <a:avLst/>
          </a:prstGeom>
        </p:spPr>
        <p:txBody>
          <a:bodyPr wrap="square">
            <a:spAutoFit/>
          </a:bodyPr>
          <a:lstStyle/>
          <a:p>
            <a:pPr>
              <a:spcBef>
                <a:spcPts val="600"/>
              </a:spcBef>
            </a:pPr>
            <a:r>
              <a:rPr lang="ro-RO" sz="2000" b="1" smtClean="0"/>
              <a:t>Analele</a:t>
            </a:r>
            <a:r>
              <a:rPr lang="ro-RO" sz="2000" b="1" smtClean="0"/>
              <a:t> de asemenea confirmă relatarea Bibliei cu privire la moartea lui </a:t>
            </a:r>
            <a:r>
              <a:rPr lang="ro-RO" sz="2000" b="1" smtClean="0"/>
              <a:t>Sanherib</a:t>
            </a:r>
            <a:r>
              <a:rPr lang="ro-RO" sz="2000" b="1" smtClean="0"/>
              <a:t>. Acesta a fost ucis de către doi dintre fii săi </a:t>
            </a:r>
            <a:r>
              <a:rPr lang="ro-RO" sz="2000" b="1" smtClean="0"/>
              <a:t>(</a:t>
            </a:r>
            <a:r>
              <a:rPr lang="ro-RO" sz="2000" b="1" smtClean="0"/>
              <a:t>Isaia </a:t>
            </a:r>
            <a:r>
              <a:rPr lang="ro-RO" sz="2000" b="1" smtClean="0"/>
              <a:t>37:38).</a:t>
            </a:r>
            <a:endParaRPr lang="ro-RO" sz="2000" b="1"/>
          </a:p>
        </p:txBody>
      </p:sp>
      <p:grpSp>
        <p:nvGrpSpPr>
          <p:cNvPr id="11" name="Grupo 10">
            <a:extLst>
              <a:ext uri="{FF2B5EF4-FFF2-40B4-BE49-F238E27FC236}">
                <a16:creationId xmlns:a16="http://schemas.microsoft.com/office/drawing/2014/main" xmlns="" id="{7A94F96E-2C13-4206-A570-49450ECB8B97}"/>
              </a:ext>
            </a:extLst>
          </p:cNvPr>
          <p:cNvGrpSpPr/>
          <p:nvPr/>
        </p:nvGrpSpPr>
        <p:grpSpPr>
          <a:xfrm>
            <a:off x="92656" y="1191179"/>
            <a:ext cx="2303072" cy="5593668"/>
            <a:chOff x="92656" y="1191179"/>
            <a:chExt cx="2303072" cy="5593668"/>
          </a:xfrm>
        </p:grpSpPr>
        <p:pic>
          <p:nvPicPr>
            <p:cNvPr id="8" name="Imagen 7">
              <a:extLst>
                <a:ext uri="{FF2B5EF4-FFF2-40B4-BE49-F238E27FC236}">
                  <a16:creationId xmlns:a16="http://schemas.microsoft.com/office/drawing/2014/main" xmlns="" id="{467914A7-6AC3-4024-8275-2C7B7CFFFCE4}"/>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t="-212"/>
            <a:stretch/>
          </p:blipFill>
          <p:spPr>
            <a:xfrm>
              <a:off x="92656" y="1245326"/>
              <a:ext cx="2303072" cy="5539521"/>
            </a:xfrm>
            <a:prstGeom prst="roundRect">
              <a:avLst>
                <a:gd name="adj" fmla="val 857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xmlns="" id="{CCF0DCB5-1039-4AE8-BF56-56FAB462304E}"/>
                </a:ext>
              </a:extLst>
            </p:cNvPr>
            <p:cNvSpPr txBox="1"/>
            <p:nvPr/>
          </p:nvSpPr>
          <p:spPr>
            <a:xfrm>
              <a:off x="168998" y="1191179"/>
              <a:ext cx="2092240" cy="369332"/>
            </a:xfrm>
            <a:prstGeom prst="rect">
              <a:avLst/>
            </a:prstGeom>
            <a:noFill/>
          </p:spPr>
          <p:txBody>
            <a:bodyPr wrap="none" rtlCol="0">
              <a:spAutoFit/>
            </a:bodyPr>
            <a:lstStyle/>
            <a:p>
              <a:pPr algn="ctr"/>
              <a:r>
                <a:rPr lang="ro-RO" b="1" smtClean="0">
                  <a:solidFill>
                    <a:schemeClr val="bg1"/>
                  </a:solidFill>
                  <a:effectLst>
                    <a:glow rad="88900">
                      <a:schemeClr val="tx1"/>
                    </a:glow>
                  </a:effectLst>
                </a:rPr>
                <a:t>Analele</a:t>
              </a:r>
              <a:r>
                <a:rPr lang="ro-RO" b="1" smtClean="0">
                  <a:solidFill>
                    <a:schemeClr val="bg1"/>
                  </a:solidFill>
                  <a:effectLst>
                    <a:glow rad="88900">
                      <a:schemeClr val="tx1"/>
                    </a:glow>
                  </a:effectLst>
                </a:rPr>
                <a:t> lui </a:t>
              </a:r>
              <a:r>
                <a:rPr lang="ro-RO" b="1" smtClean="0">
                  <a:solidFill>
                    <a:schemeClr val="bg1"/>
                  </a:solidFill>
                  <a:effectLst>
                    <a:glow rad="88900">
                      <a:schemeClr val="tx1"/>
                    </a:glow>
                  </a:effectLst>
                </a:rPr>
                <a:t>Sanherib</a:t>
              </a:r>
              <a:endParaRPr lang="ro-RO" b="1">
                <a:solidFill>
                  <a:schemeClr val="bg1"/>
                </a:solidFill>
                <a:effectLst>
                  <a:glow rad="88900">
                    <a:schemeClr val="tx1"/>
                  </a:glow>
                </a:effectLst>
              </a:endParaRPr>
            </a:p>
          </p:txBody>
        </p:sp>
      </p:grpSp>
      <p:grpSp>
        <p:nvGrpSpPr>
          <p:cNvPr id="13" name="Grupo 12">
            <a:extLst>
              <a:ext uri="{FF2B5EF4-FFF2-40B4-BE49-F238E27FC236}">
                <a16:creationId xmlns:a16="http://schemas.microsoft.com/office/drawing/2014/main" xmlns="" id="{7BAD4B09-8E6E-4079-B286-324FCAE0020B}"/>
              </a:ext>
            </a:extLst>
          </p:cNvPr>
          <p:cNvGrpSpPr/>
          <p:nvPr/>
        </p:nvGrpSpPr>
        <p:grpSpPr>
          <a:xfrm>
            <a:off x="5120648" y="4314305"/>
            <a:ext cx="4030452" cy="2557727"/>
            <a:chOff x="5105321" y="4304343"/>
            <a:chExt cx="4046158" cy="2567694"/>
          </a:xfrm>
        </p:grpSpPr>
        <p:pic>
          <p:nvPicPr>
            <p:cNvPr id="6" name="Imagen 5">
              <a:extLst>
                <a:ext uri="{FF2B5EF4-FFF2-40B4-BE49-F238E27FC236}">
                  <a16:creationId xmlns:a16="http://schemas.microsoft.com/office/drawing/2014/main" xmlns="" id="{93360244-1155-40C8-B7C9-2F39E0F3A1EA}"/>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5219481" y="4304343"/>
              <a:ext cx="3831861" cy="2249425"/>
            </a:xfrm>
            <a:prstGeom prst="rect">
              <a:avLst/>
            </a:prstGeom>
            <a:ln w="19050" cap="sq">
              <a:solidFill>
                <a:srgbClr val="002060"/>
              </a:solidFill>
              <a:prstDash val="solid"/>
              <a:miter lim="800000"/>
            </a:ln>
            <a:effectLst>
              <a:outerShdw blurRad="50800" dist="38100" dir="2700000" algn="tl" rotWithShape="0">
                <a:srgbClr val="000000">
                  <a:alpha val="43000"/>
                </a:srgbClr>
              </a:outerShdw>
            </a:effectLst>
          </p:spPr>
        </p:pic>
        <p:sp>
          <p:nvSpPr>
            <p:cNvPr id="12" name="CuadroTexto 11">
              <a:extLst>
                <a:ext uri="{FF2B5EF4-FFF2-40B4-BE49-F238E27FC236}">
                  <a16:creationId xmlns:a16="http://schemas.microsoft.com/office/drawing/2014/main" xmlns="" id="{E79BA87F-7194-4F5B-8313-98C941818B67}"/>
                </a:ext>
              </a:extLst>
            </p:cNvPr>
            <p:cNvSpPr txBox="1"/>
            <p:nvPr/>
          </p:nvSpPr>
          <p:spPr>
            <a:xfrm>
              <a:off x="5105321" y="6532164"/>
              <a:ext cx="4046158" cy="339873"/>
            </a:xfrm>
            <a:prstGeom prst="rect">
              <a:avLst/>
            </a:prstGeom>
            <a:noFill/>
          </p:spPr>
          <p:txBody>
            <a:bodyPr wrap="square" rtlCol="0">
              <a:spAutoFit/>
            </a:bodyPr>
            <a:lstStyle/>
            <a:p>
              <a:pPr algn="ctr"/>
              <a:r>
                <a:rPr lang="ro-RO" sz="1600" b="1" smtClean="0"/>
                <a:t>Gravurile</a:t>
              </a:r>
              <a:r>
                <a:rPr lang="ro-RO" sz="1600" b="1" smtClean="0"/>
                <a:t> descriu distrugerea </a:t>
              </a:r>
              <a:r>
                <a:rPr lang="ro-RO" sz="1600" b="1" smtClean="0"/>
                <a:t>Lachişului</a:t>
              </a:r>
              <a:endParaRPr lang="ro-RO" sz="1600" b="1"/>
            </a:p>
          </p:txBody>
        </p:sp>
      </p:grpSp>
    </p:spTree>
    <p:extLst>
      <p:ext uri="{BB962C8B-B14F-4D97-AF65-F5344CB8AC3E}">
        <p14:creationId xmlns:p14="http://schemas.microsoft.com/office/powerpoint/2010/main" xmlns="" val="29750773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wipe(left)">
                                      <p:cBhvr>
                                        <p:cTn id="28" dur="50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ppt_h/2"/>
                                          </p:val>
                                        </p:tav>
                                        <p:tav tm="100000">
                                          <p:val>
                                            <p:strVal val="#ppt_y"/>
                                          </p:val>
                                        </p:tav>
                                      </p:tavLst>
                                    </p:anim>
                                    <p:anim calcmode="lin" valueType="num">
                                      <p:cBhvr>
                                        <p:cTn id="35" dur="500" fill="hold"/>
                                        <p:tgtEl>
                                          <p:spTgt spid="11"/>
                                        </p:tgtEl>
                                        <p:attrNameLst>
                                          <p:attrName>ppt_w</p:attrName>
                                        </p:attrNameLst>
                                      </p:cBhvr>
                                      <p:tavLst>
                                        <p:tav tm="0">
                                          <p:val>
                                            <p:strVal val="#ppt_w"/>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wipe(left)">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900" decel="100000" fill="hold"/>
                                        <p:tgtEl>
                                          <p:spTgt spid="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xmlns="" id="{760DCEBB-62CE-4395-97CB-63931FF94D5B}"/>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l="1841" r="1100" b="3454"/>
          <a:stretch/>
        </p:blipFill>
        <p:spPr>
          <a:xfrm>
            <a:off x="2090052" y="30749"/>
            <a:ext cx="2194560" cy="1344430"/>
          </a:xfrm>
          <a:prstGeom prst="round2DiagRect">
            <a:avLst>
              <a:gd name="adj1" fmla="val 16667"/>
              <a:gd name="adj2" fmla="val 0"/>
            </a:avLst>
          </a:prstGeom>
          <a:ln w="19050" cap="sq">
            <a:solidFill>
              <a:srgbClr val="FFFFFF"/>
            </a:solidFill>
            <a:miter lim="800000"/>
          </a:ln>
          <a:effectLst>
            <a:outerShdw blurRad="254000" algn="tl" rotWithShape="0">
              <a:srgbClr val="000000">
                <a:alpha val="43000"/>
              </a:srgbClr>
            </a:outerShdw>
          </a:effectLst>
        </p:spPr>
      </p:pic>
      <p:sp>
        <p:nvSpPr>
          <p:cNvPr id="2" name="Rectángulo 1">
            <a:extLst>
              <a:ext uri="{FF2B5EF4-FFF2-40B4-BE49-F238E27FC236}">
                <a16:creationId xmlns:a16="http://schemas.microsoft.com/office/drawing/2014/main" xmlns="" id="{222E6E77-7CD3-4FDC-88E7-9BC0763C0C6E}"/>
              </a:ext>
            </a:extLst>
          </p:cNvPr>
          <p:cNvSpPr/>
          <p:nvPr/>
        </p:nvSpPr>
        <p:spPr>
          <a:xfrm rot="20577846">
            <a:off x="20060" y="318245"/>
            <a:ext cx="2960914" cy="769441"/>
          </a:xfrm>
          <a:prstGeom prst="rect">
            <a:avLst/>
          </a:prstGeom>
          <a:noFill/>
        </p:spPr>
        <p:txBody>
          <a:bodyPr wrap="square" rtlCol="0">
            <a:spAutoFit/>
          </a:bodyPr>
          <a:lstStyle/>
          <a:p>
            <a:pPr algn="ctr" defTabSz="914400"/>
            <a:r>
              <a:rPr lang="ro-RO" sz="4400" b="1" smtClean="0">
                <a:ln w="18000">
                  <a:solidFill>
                    <a:schemeClr val="accent2">
                      <a:satMod val="140000"/>
                    </a:schemeClr>
                  </a:solidFill>
                  <a:prstDash val="solid"/>
                  <a:miter lim="800000"/>
                </a:ln>
                <a:noFill/>
                <a:effectLst>
                  <a:outerShdw blurRad="25500" dist="23000" dir="7020000" algn="tl">
                    <a:srgbClr val="000000">
                      <a:alpha val="50000"/>
                    </a:srgbClr>
                  </a:outerShdw>
                </a:effectLst>
              </a:rPr>
              <a:t>BABILON</a:t>
            </a:r>
            <a:endParaRPr lang="ro-RO" sz="4400"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CuadroTexto 2">
            <a:extLst>
              <a:ext uri="{FF2B5EF4-FFF2-40B4-BE49-F238E27FC236}">
                <a16:creationId xmlns:a16="http://schemas.microsoft.com/office/drawing/2014/main" xmlns="" id="{3B7A4270-2A6B-494F-BD18-3360D64F42B7}"/>
              </a:ext>
            </a:extLst>
          </p:cNvPr>
          <p:cNvSpPr txBox="1"/>
          <p:nvPr/>
        </p:nvSpPr>
        <p:spPr>
          <a:xfrm>
            <a:off x="81126" y="1427433"/>
            <a:ext cx="4763590" cy="2631490"/>
          </a:xfrm>
          <a:prstGeom prst="rect">
            <a:avLst/>
          </a:prstGeom>
          <a:noFill/>
        </p:spPr>
        <p:txBody>
          <a:bodyPr wrap="square" rtlCol="0">
            <a:spAutoFit/>
          </a:bodyPr>
          <a:lstStyle/>
          <a:p>
            <a:pPr>
              <a:spcBef>
                <a:spcPts val="600"/>
              </a:spcBef>
            </a:pPr>
            <a:r>
              <a:rPr lang="ro-RO" sz="2000" b="1" smtClean="0"/>
              <a:t>Istoricul</a:t>
            </a:r>
            <a:r>
              <a:rPr lang="ro-RO" sz="2000" b="1" smtClean="0"/>
              <a:t> grec Herodot </a:t>
            </a:r>
            <a:r>
              <a:rPr lang="ro-RO" sz="2000" b="1" smtClean="0"/>
              <a:t>(sec</a:t>
            </a:r>
            <a:r>
              <a:rPr lang="ro-RO" sz="2000" b="1" smtClean="0"/>
              <a:t>. V </a:t>
            </a:r>
            <a:r>
              <a:rPr lang="ro-RO" sz="2000" b="1" smtClean="0"/>
              <a:t>î.Hr</a:t>
            </a:r>
            <a:r>
              <a:rPr lang="ro-RO" sz="2000" b="1" smtClean="0"/>
              <a:t>.) a crezut că Sammuramat a fost regina Babilonului şi că ea l-a reconstruit şi l-a făcut </a:t>
            </a:r>
            <a:r>
              <a:rPr lang="ro-RO" sz="2000" b="1" smtClean="0"/>
              <a:t>măreţ</a:t>
            </a:r>
            <a:r>
              <a:rPr lang="ro-RO" sz="2000" b="1" smtClean="0"/>
              <a:t>. El nu a ştiut despre Nebucadneţar sau </a:t>
            </a:r>
            <a:r>
              <a:rPr lang="ro-RO" sz="2000" b="1" smtClean="0"/>
              <a:t>Belşaţar.</a:t>
            </a:r>
            <a:endParaRPr lang="ro-RO" sz="2000" b="1" smtClean="0"/>
          </a:p>
          <a:p>
            <a:pPr>
              <a:spcBef>
                <a:spcPts val="600"/>
              </a:spcBef>
            </a:pPr>
            <a:r>
              <a:rPr lang="ro-RO" sz="2000" b="1" smtClean="0"/>
              <a:t>Astăzi cunoaştem că Sammuramat a fost regina </a:t>
            </a:r>
            <a:r>
              <a:rPr lang="ro-RO" sz="2000" b="1" smtClean="0"/>
              <a:t>Asiriei</a:t>
            </a:r>
            <a:r>
              <a:rPr lang="ro-RO" sz="2000" b="1" smtClean="0"/>
              <a:t>, că Nebucadneţar a reconstruit Babilonul şi că Belşaţar a fost coregent împreună cu tatăl său </a:t>
            </a:r>
            <a:r>
              <a:rPr lang="ro-RO" sz="2000" b="1" smtClean="0"/>
              <a:t>Nabonidus.</a:t>
            </a:r>
            <a:endParaRPr lang="ro-RO" sz="2000" b="1"/>
          </a:p>
        </p:txBody>
      </p:sp>
      <p:sp>
        <p:nvSpPr>
          <p:cNvPr id="4" name="Rectángulo 3">
            <a:extLst>
              <a:ext uri="{FF2B5EF4-FFF2-40B4-BE49-F238E27FC236}">
                <a16:creationId xmlns:a16="http://schemas.microsoft.com/office/drawing/2014/main" xmlns="" id="{58B7E89D-82E8-4C5C-9869-B3C4AEEE1810}"/>
              </a:ext>
            </a:extLst>
          </p:cNvPr>
          <p:cNvSpPr/>
          <p:nvPr/>
        </p:nvSpPr>
        <p:spPr>
          <a:xfrm>
            <a:off x="4380411" y="68855"/>
            <a:ext cx="4763590" cy="1400383"/>
          </a:xfrm>
          <a:prstGeom prst="rect">
            <a:avLst/>
          </a:prstGeom>
        </p:spPr>
        <p:txBody>
          <a:bodyPr wrap="square">
            <a:spAutoFit/>
            <a:scene3d>
              <a:camera prst="orthographicFront"/>
              <a:lightRig rig="threePt" dir="t"/>
            </a:scene3d>
            <a:sp3d extrusionH="57150">
              <a:bevelT w="38100" h="38100"/>
            </a:sp3d>
          </a:bodyPr>
          <a:lstStyle/>
          <a:p>
            <a:pPr algn="ctr"/>
            <a:r>
              <a:rPr lang="ro-RO" sz="1700" b="1" smtClean="0">
                <a:solidFill>
                  <a:schemeClr val="accent6">
                    <a:lumMod val="50000"/>
                  </a:schemeClr>
                </a:solidFill>
                <a:latin typeface="Comic Sans MS" panose="030F0702030302020204" pitchFamily="66" charset="0"/>
              </a:rPr>
              <a:t>„</a:t>
            </a:r>
            <a:r>
              <a:rPr lang="ro-RO" sz="1700" b="1" smtClean="0">
                <a:solidFill>
                  <a:schemeClr val="accent6">
                    <a:lumMod val="50000"/>
                  </a:schemeClr>
                </a:solidFill>
                <a:latin typeface="Comic Sans MS" panose="030F0702030302020204" pitchFamily="66" charset="0"/>
              </a:rPr>
              <a:t>împăratul a luat cuvântul şi a </a:t>
            </a:r>
            <a:r>
              <a:rPr lang="ro-RO" sz="1700" b="1" smtClean="0">
                <a:solidFill>
                  <a:schemeClr val="accent6">
                    <a:lumMod val="50000"/>
                  </a:schemeClr>
                </a:solidFill>
                <a:latin typeface="Comic Sans MS" panose="030F0702030302020204" pitchFamily="66" charset="0"/>
              </a:rPr>
              <a:t>zis</a:t>
            </a:r>
            <a:r>
              <a:rPr lang="ro-RO" sz="1700" b="1" smtClean="0">
                <a:solidFill>
                  <a:schemeClr val="accent6">
                    <a:lumMod val="50000"/>
                  </a:schemeClr>
                </a:solidFill>
                <a:latin typeface="Comic Sans MS" panose="030F0702030302020204" pitchFamily="66" charset="0"/>
              </a:rPr>
              <a:t>: </a:t>
            </a:r>
            <a:r>
              <a:rPr lang="ro-RO" sz="1700" b="1" smtClean="0">
                <a:solidFill>
                  <a:schemeClr val="accent6">
                    <a:lumMod val="50000"/>
                  </a:schemeClr>
                </a:solidFill>
                <a:latin typeface="Comic Sans MS" panose="030F0702030302020204" pitchFamily="66" charset="0"/>
              </a:rPr>
              <a:t>‘</a:t>
            </a:r>
            <a:r>
              <a:rPr lang="ro-RO" sz="1700" b="1" smtClean="0">
                <a:solidFill>
                  <a:schemeClr val="accent6">
                    <a:lumMod val="50000"/>
                  </a:schemeClr>
                </a:solidFill>
                <a:latin typeface="Comic Sans MS" panose="030F0702030302020204" pitchFamily="66" charset="0"/>
              </a:rPr>
              <a:t>Oare nu este acesta Babilonul cel mare pe care mi l-am zidit </a:t>
            </a:r>
            <a:r>
              <a:rPr lang="ro-RO" sz="1700" b="1" smtClean="0">
                <a:solidFill>
                  <a:schemeClr val="accent6">
                    <a:lumMod val="50000"/>
                  </a:schemeClr>
                </a:solidFill>
                <a:latin typeface="Comic Sans MS" panose="030F0702030302020204" pitchFamily="66" charset="0"/>
              </a:rPr>
              <a:t>eu</a:t>
            </a:r>
            <a:r>
              <a:rPr lang="ro-RO" sz="1700" b="1" smtClean="0">
                <a:solidFill>
                  <a:schemeClr val="accent6">
                    <a:lumMod val="50000"/>
                  </a:schemeClr>
                </a:solidFill>
                <a:latin typeface="Comic Sans MS" panose="030F0702030302020204" pitchFamily="66" charset="0"/>
              </a:rPr>
              <a:t>, ca loc de şedere </a:t>
            </a:r>
            <a:r>
              <a:rPr lang="ro-RO" sz="1700" b="1" smtClean="0">
                <a:solidFill>
                  <a:schemeClr val="accent6">
                    <a:lumMod val="50000"/>
                  </a:schemeClr>
                </a:solidFill>
                <a:latin typeface="Comic Sans MS" panose="030F0702030302020204" pitchFamily="66" charset="0"/>
              </a:rPr>
              <a:t>împărătească</a:t>
            </a:r>
            <a:r>
              <a:rPr lang="ro-RO" sz="1700" b="1" smtClean="0">
                <a:solidFill>
                  <a:schemeClr val="accent6">
                    <a:lumMod val="50000"/>
                  </a:schemeClr>
                </a:solidFill>
                <a:latin typeface="Comic Sans MS" panose="030F0702030302020204" pitchFamily="66" charset="0"/>
              </a:rPr>
              <a:t>, prin puterea bogăţiei mele şi spre slava măreţiei </a:t>
            </a:r>
            <a:r>
              <a:rPr lang="ro-RO" sz="1700" b="1" smtClean="0">
                <a:solidFill>
                  <a:schemeClr val="accent6">
                    <a:lumMod val="50000"/>
                  </a:schemeClr>
                </a:solidFill>
                <a:latin typeface="Comic Sans MS" panose="030F0702030302020204" pitchFamily="66" charset="0"/>
              </a:rPr>
              <a:t>mele</a:t>
            </a:r>
            <a:r>
              <a:rPr lang="ro-RO" sz="1700" b="1" smtClean="0">
                <a:solidFill>
                  <a:schemeClr val="accent6">
                    <a:lumMod val="50000"/>
                  </a:schemeClr>
                </a:solidFill>
                <a:latin typeface="Comic Sans MS" panose="030F0702030302020204" pitchFamily="66" charset="0"/>
              </a:rPr>
              <a:t>?’ ” </a:t>
            </a:r>
            <a:r>
              <a:rPr lang="ro-RO" sz="1600" b="1" smtClean="0">
                <a:solidFill>
                  <a:schemeClr val="accent6">
                    <a:lumMod val="50000"/>
                  </a:schemeClr>
                </a:solidFill>
                <a:latin typeface="Comic Sans MS" panose="030F0702030302020204" pitchFamily="66" charset="0"/>
              </a:rPr>
              <a:t>(</a:t>
            </a:r>
            <a:r>
              <a:rPr lang="ro-RO" sz="1600" b="1" smtClean="0">
                <a:solidFill>
                  <a:schemeClr val="accent6">
                    <a:lumMod val="50000"/>
                  </a:schemeClr>
                </a:solidFill>
                <a:latin typeface="Comic Sans MS" panose="030F0702030302020204" pitchFamily="66" charset="0"/>
              </a:rPr>
              <a:t>Daniel </a:t>
            </a:r>
            <a:r>
              <a:rPr lang="ro-RO" sz="1600" b="1" smtClean="0">
                <a:solidFill>
                  <a:schemeClr val="accent6">
                    <a:lumMod val="50000"/>
                  </a:schemeClr>
                </a:solidFill>
                <a:latin typeface="Comic Sans MS" panose="030F0702030302020204" pitchFamily="66" charset="0"/>
              </a:rPr>
              <a:t>4:30)</a:t>
            </a:r>
            <a:endParaRPr lang="ro-RO" b="1">
              <a:solidFill>
                <a:schemeClr val="accent6">
                  <a:lumMod val="50000"/>
                </a:schemeClr>
              </a:solidFill>
              <a:latin typeface="Comic Sans MS" panose="030F0702030302020204" pitchFamily="66" charset="0"/>
            </a:endParaRPr>
          </a:p>
        </p:txBody>
      </p:sp>
      <p:sp>
        <p:nvSpPr>
          <p:cNvPr id="11" name="Rectángulo 10">
            <a:extLst>
              <a:ext uri="{FF2B5EF4-FFF2-40B4-BE49-F238E27FC236}">
                <a16:creationId xmlns:a16="http://schemas.microsoft.com/office/drawing/2014/main" xmlns="" id="{7B17D4CC-2BC9-4F32-A11B-D6B4C6382AF3}"/>
              </a:ext>
            </a:extLst>
          </p:cNvPr>
          <p:cNvSpPr/>
          <p:nvPr/>
        </p:nvSpPr>
        <p:spPr>
          <a:xfrm>
            <a:off x="72813" y="4321181"/>
            <a:ext cx="8969824" cy="707886"/>
          </a:xfrm>
          <a:prstGeom prst="rect">
            <a:avLst/>
          </a:prstGeom>
        </p:spPr>
        <p:txBody>
          <a:bodyPr wrap="square">
            <a:spAutoFit/>
          </a:bodyPr>
          <a:lstStyle/>
          <a:p>
            <a:pPr>
              <a:spcBef>
                <a:spcPts val="600"/>
              </a:spcBef>
            </a:pPr>
            <a:r>
              <a:rPr lang="ro-RO" sz="2000" b="1" smtClean="0"/>
              <a:t>Poarta</a:t>
            </a:r>
            <a:r>
              <a:rPr lang="ro-RO" sz="2000" b="1" smtClean="0"/>
              <a:t> lui Iştar a fost una dintre porţile către partea interioară a oraşului </a:t>
            </a:r>
            <a:r>
              <a:rPr lang="ro-RO" sz="2000" b="1" smtClean="0"/>
              <a:t>Babilon</a:t>
            </a:r>
            <a:r>
              <a:rPr lang="ro-RO" sz="2000" b="1" smtClean="0"/>
              <a:t>. În momentul de faţă este expusă în muzeul Pergamon din </a:t>
            </a:r>
            <a:r>
              <a:rPr lang="ro-RO" sz="2000" b="1" smtClean="0"/>
              <a:t>Germania</a:t>
            </a:r>
            <a:endParaRPr lang="ro-RO" sz="2000" b="1"/>
          </a:p>
        </p:txBody>
      </p:sp>
      <p:sp>
        <p:nvSpPr>
          <p:cNvPr id="12" name="Rectángulo 11">
            <a:extLst>
              <a:ext uri="{FF2B5EF4-FFF2-40B4-BE49-F238E27FC236}">
                <a16:creationId xmlns:a16="http://schemas.microsoft.com/office/drawing/2014/main" xmlns="" id="{BE087B70-AB8F-44AF-B43D-5BC3C363E134}"/>
              </a:ext>
            </a:extLst>
          </p:cNvPr>
          <p:cNvSpPr/>
          <p:nvPr/>
        </p:nvSpPr>
        <p:spPr>
          <a:xfrm>
            <a:off x="2724207" y="5237290"/>
            <a:ext cx="3490150" cy="1323439"/>
          </a:xfrm>
          <a:prstGeom prst="rect">
            <a:avLst/>
          </a:prstGeom>
        </p:spPr>
        <p:txBody>
          <a:bodyPr wrap="square">
            <a:spAutoFit/>
          </a:bodyPr>
          <a:lstStyle/>
          <a:p>
            <a:pPr>
              <a:spcBef>
                <a:spcPts val="600"/>
              </a:spcBef>
            </a:pPr>
            <a:r>
              <a:rPr lang="ro-RO" sz="2000" b="1" smtClean="0"/>
              <a:t>Obiecte</a:t>
            </a:r>
            <a:r>
              <a:rPr lang="ro-RO" sz="2000" b="1" smtClean="0"/>
              <a:t> descoperite de arheologie </a:t>
            </a:r>
            <a:r>
              <a:rPr lang="ro-RO" sz="2000" b="1" smtClean="0"/>
              <a:t>î</a:t>
            </a:r>
            <a:r>
              <a:rPr lang="ro-RO" sz="2000" b="1" smtClean="0"/>
              <a:t>n excavaţiile din Babilon arată leul ca fiind un simbol al oraşului </a:t>
            </a:r>
            <a:r>
              <a:rPr lang="ro-RO" sz="2000" b="1" smtClean="0"/>
              <a:t>(</a:t>
            </a:r>
            <a:r>
              <a:rPr lang="ro-RO" sz="2000" b="1" smtClean="0"/>
              <a:t>Daniel </a:t>
            </a:r>
            <a:r>
              <a:rPr lang="ro-RO" sz="2000" b="1" smtClean="0"/>
              <a:t>7:4).</a:t>
            </a:r>
            <a:endParaRPr lang="ro-RO" sz="2000" b="1"/>
          </a:p>
        </p:txBody>
      </p:sp>
      <p:grpSp>
        <p:nvGrpSpPr>
          <p:cNvPr id="18" name="Grupo 17">
            <a:extLst>
              <a:ext uri="{FF2B5EF4-FFF2-40B4-BE49-F238E27FC236}">
                <a16:creationId xmlns:a16="http://schemas.microsoft.com/office/drawing/2014/main" xmlns="" id="{F45DD9DE-B591-4118-BFE3-F60F4B06B759}"/>
              </a:ext>
            </a:extLst>
          </p:cNvPr>
          <p:cNvGrpSpPr/>
          <p:nvPr/>
        </p:nvGrpSpPr>
        <p:grpSpPr>
          <a:xfrm>
            <a:off x="4909305" y="1686910"/>
            <a:ext cx="4118337" cy="2591778"/>
            <a:chOff x="4655093" y="1331634"/>
            <a:chExt cx="4372550" cy="3037483"/>
          </a:xfrm>
        </p:grpSpPr>
        <p:pic>
          <p:nvPicPr>
            <p:cNvPr id="8" name="Imagen 7">
              <a:extLst>
                <a:ext uri="{FF2B5EF4-FFF2-40B4-BE49-F238E27FC236}">
                  <a16:creationId xmlns:a16="http://schemas.microsoft.com/office/drawing/2014/main" xmlns="" id="{7888EA97-98F3-42F7-9368-F68C1A369029}"/>
                </a:ext>
              </a:extLst>
            </p:cNvPr>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a:xfrm>
              <a:off x="4655093" y="1331634"/>
              <a:ext cx="4372550" cy="29392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CuadroTexto 15">
              <a:extLst>
                <a:ext uri="{FF2B5EF4-FFF2-40B4-BE49-F238E27FC236}">
                  <a16:creationId xmlns:a16="http://schemas.microsoft.com/office/drawing/2014/main" xmlns="" id="{B77A9BBF-C764-4C79-8F4B-3CF54D6C7C9E}"/>
                </a:ext>
              </a:extLst>
            </p:cNvPr>
            <p:cNvSpPr txBox="1"/>
            <p:nvPr/>
          </p:nvSpPr>
          <p:spPr>
            <a:xfrm>
              <a:off x="4655093" y="3936271"/>
              <a:ext cx="4372550" cy="432846"/>
            </a:xfrm>
            <a:prstGeom prst="rect">
              <a:avLst/>
            </a:prstGeom>
            <a:noFill/>
          </p:spPr>
          <p:txBody>
            <a:bodyPr wrap="square" rtlCol="0">
              <a:spAutoFit/>
            </a:bodyPr>
            <a:lstStyle/>
            <a:p>
              <a:pPr algn="ctr"/>
              <a:r>
                <a:rPr lang="ro-RO" b="1" smtClean="0"/>
                <a:t>Poarta</a:t>
              </a:r>
              <a:r>
                <a:rPr lang="ro-RO" b="1" smtClean="0"/>
                <a:t> lui </a:t>
              </a:r>
              <a:r>
                <a:rPr lang="ro-RO" b="1" smtClean="0"/>
                <a:t>Iştar</a:t>
              </a:r>
              <a:endParaRPr lang="ro-RO" b="1"/>
            </a:p>
          </p:txBody>
        </p:sp>
      </p:grpSp>
      <p:grpSp>
        <p:nvGrpSpPr>
          <p:cNvPr id="20" name="Grupo 19">
            <a:extLst>
              <a:ext uri="{FF2B5EF4-FFF2-40B4-BE49-F238E27FC236}">
                <a16:creationId xmlns:a16="http://schemas.microsoft.com/office/drawing/2014/main" xmlns="" id="{A63F1AAD-8BB1-4361-B882-87D04884B1E3}"/>
              </a:ext>
            </a:extLst>
          </p:cNvPr>
          <p:cNvGrpSpPr/>
          <p:nvPr/>
        </p:nvGrpSpPr>
        <p:grpSpPr>
          <a:xfrm>
            <a:off x="174173" y="5115559"/>
            <a:ext cx="2422968" cy="1614761"/>
            <a:chOff x="174173" y="5115559"/>
            <a:chExt cx="2422968" cy="1614761"/>
          </a:xfrm>
        </p:grpSpPr>
        <p:pic>
          <p:nvPicPr>
            <p:cNvPr id="10" name="Imagen 9">
              <a:extLst>
                <a:ext uri="{FF2B5EF4-FFF2-40B4-BE49-F238E27FC236}">
                  <a16:creationId xmlns:a16="http://schemas.microsoft.com/office/drawing/2014/main" xmlns="" id="{F803E723-965A-4E59-995C-F7F8C93BA704}"/>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174173" y="5115559"/>
              <a:ext cx="2422968" cy="16147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xmlns="" id="{D329094D-A20A-402E-963F-C6F18B6F2EFE}"/>
                </a:ext>
              </a:extLst>
            </p:cNvPr>
            <p:cNvSpPr txBox="1"/>
            <p:nvPr/>
          </p:nvSpPr>
          <p:spPr>
            <a:xfrm>
              <a:off x="174173" y="5129345"/>
              <a:ext cx="2422967" cy="369332"/>
            </a:xfrm>
            <a:prstGeom prst="rect">
              <a:avLst/>
            </a:prstGeom>
            <a:noFill/>
          </p:spPr>
          <p:txBody>
            <a:bodyPr wrap="square" rtlCol="0">
              <a:spAutoFit/>
            </a:bodyPr>
            <a:lstStyle/>
            <a:p>
              <a:pPr algn="ctr"/>
              <a:r>
                <a:rPr lang="ro-RO" b="1" smtClean="0">
                  <a:solidFill>
                    <a:schemeClr val="bg1"/>
                  </a:solidFill>
                  <a:effectLst>
                    <a:outerShdw blurRad="38100" dist="38100" dir="2700000" algn="tl">
                      <a:srgbClr val="000000">
                        <a:alpha val="43137"/>
                      </a:srgbClr>
                    </a:outerShdw>
                  </a:effectLst>
                </a:rPr>
                <a:t>Leul</a:t>
              </a:r>
              <a:r>
                <a:rPr lang="ro-RO" b="1" smtClean="0">
                  <a:solidFill>
                    <a:schemeClr val="bg1"/>
                  </a:solidFill>
                  <a:effectLst>
                    <a:outerShdw blurRad="38100" dist="38100" dir="2700000" algn="tl">
                      <a:srgbClr val="000000">
                        <a:alpha val="43137"/>
                      </a:srgbClr>
                    </a:outerShdw>
                  </a:effectLst>
                </a:rPr>
                <a:t> </a:t>
              </a:r>
              <a:r>
                <a:rPr lang="ro-RO" b="1" smtClean="0">
                  <a:solidFill>
                    <a:schemeClr val="bg1"/>
                  </a:solidFill>
                  <a:effectLst>
                    <a:outerShdw blurRad="38100" dist="38100" dir="2700000" algn="tl">
                      <a:srgbClr val="000000">
                        <a:alpha val="43137"/>
                      </a:srgbClr>
                    </a:outerShdw>
                  </a:effectLst>
                </a:rPr>
                <a:t>înaripat</a:t>
              </a:r>
              <a:endParaRPr lang="ro-RO" b="1">
                <a:solidFill>
                  <a:schemeClr val="bg1"/>
                </a:solidFill>
                <a:effectLst>
                  <a:outerShdw blurRad="38100" dist="38100" dir="2700000" algn="tl">
                    <a:srgbClr val="000000">
                      <a:alpha val="43137"/>
                    </a:srgbClr>
                  </a:outerShdw>
                </a:effectLst>
              </a:endParaRPr>
            </a:p>
          </p:txBody>
        </p:sp>
      </p:grpSp>
      <p:grpSp>
        <p:nvGrpSpPr>
          <p:cNvPr id="22" name="Grupo 21">
            <a:extLst>
              <a:ext uri="{FF2B5EF4-FFF2-40B4-BE49-F238E27FC236}">
                <a16:creationId xmlns:a16="http://schemas.microsoft.com/office/drawing/2014/main" xmlns="" id="{D5BF41C2-ED49-46E5-AB58-E7700005DAD0}"/>
              </a:ext>
            </a:extLst>
          </p:cNvPr>
          <p:cNvGrpSpPr/>
          <p:nvPr/>
        </p:nvGrpSpPr>
        <p:grpSpPr>
          <a:xfrm>
            <a:off x="6251914" y="4973206"/>
            <a:ext cx="2778876" cy="1850775"/>
            <a:chOff x="6190951" y="4973206"/>
            <a:chExt cx="2778876" cy="1850775"/>
          </a:xfrm>
        </p:grpSpPr>
        <p:sp>
          <p:nvSpPr>
            <p:cNvPr id="21" name="CuadroTexto 20">
              <a:extLst>
                <a:ext uri="{FF2B5EF4-FFF2-40B4-BE49-F238E27FC236}">
                  <a16:creationId xmlns:a16="http://schemas.microsoft.com/office/drawing/2014/main" xmlns="" id="{FA842BA4-66A2-4D74-A6FF-C5F402C014A7}"/>
                </a:ext>
              </a:extLst>
            </p:cNvPr>
            <p:cNvSpPr txBox="1"/>
            <p:nvPr/>
          </p:nvSpPr>
          <p:spPr>
            <a:xfrm>
              <a:off x="6190951" y="4973206"/>
              <a:ext cx="2778876" cy="338554"/>
            </a:xfrm>
            <a:prstGeom prst="rect">
              <a:avLst/>
            </a:prstGeom>
            <a:solidFill>
              <a:schemeClr val="tx1"/>
            </a:solidFill>
          </p:spPr>
          <p:txBody>
            <a:bodyPr wrap="square" rtlCol="0">
              <a:spAutoFit/>
            </a:bodyPr>
            <a:lstStyle/>
            <a:p>
              <a:pPr algn="ctr"/>
              <a:r>
                <a:rPr lang="ro-RO" sz="1600" b="1" smtClean="0">
                  <a:solidFill>
                    <a:schemeClr val="bg1"/>
                  </a:solidFill>
                </a:rPr>
                <a:t>Leul</a:t>
              </a:r>
              <a:r>
                <a:rPr lang="ro-RO" sz="1600" b="1" smtClean="0">
                  <a:solidFill>
                    <a:schemeClr val="bg1"/>
                  </a:solidFill>
                </a:rPr>
                <a:t> atacând un </a:t>
              </a:r>
              <a:r>
                <a:rPr lang="ro-RO" sz="1600" b="1" smtClean="0">
                  <a:solidFill>
                    <a:schemeClr val="bg1"/>
                  </a:solidFill>
                </a:rPr>
                <a:t>om</a:t>
              </a:r>
              <a:endParaRPr lang="ro-RO" sz="1600" b="1">
                <a:solidFill>
                  <a:schemeClr val="bg1"/>
                </a:solidFill>
              </a:endParaRPr>
            </a:p>
          </p:txBody>
        </p:sp>
        <p:pic>
          <p:nvPicPr>
            <p:cNvPr id="6" name="Imagen 5">
              <a:extLst>
                <a:ext uri="{FF2B5EF4-FFF2-40B4-BE49-F238E27FC236}">
                  <a16:creationId xmlns:a16="http://schemas.microsoft.com/office/drawing/2014/main" xmlns="" id="{E0338DB0-9855-42F7-ADD9-5C62791AA85E}"/>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190952" y="5218409"/>
              <a:ext cx="2778875" cy="1605572"/>
            </a:xfrm>
            <a:prstGeom prst="roundRect">
              <a:avLst>
                <a:gd name="adj" fmla="val 690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spTree>
    <p:extLst>
      <p:ext uri="{BB962C8B-B14F-4D97-AF65-F5344CB8AC3E}">
        <p14:creationId xmlns:p14="http://schemas.microsoft.com/office/powerpoint/2010/main" xmlns="" val="6805214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wipe(left)">
                                      <p:cBhvr>
                                        <p:cTn id="24" dur="500"/>
                                        <p:tgtEl>
                                          <p:spTgt spid="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wipe(left)">
                                      <p:cBhvr>
                                        <p:cTn id="29" dur="500"/>
                                        <p:tgtEl>
                                          <p:spTgt spid="3">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900" decel="100000" fill="hold"/>
                                        <p:tgtEl>
                                          <p:spTgt spid="18"/>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8" presetID="37"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1000"/>
                                        <p:tgtEl>
                                          <p:spTgt spid="22"/>
                                        </p:tgtEl>
                                      </p:cBhvr>
                                    </p:animEffect>
                                    <p:anim calcmode="lin" valueType="num">
                                      <p:cBhvr>
                                        <p:cTn id="59" dur="1000" fill="hold"/>
                                        <p:tgtEl>
                                          <p:spTgt spid="22"/>
                                        </p:tgtEl>
                                        <p:attrNameLst>
                                          <p:attrName>ppt_x</p:attrName>
                                        </p:attrNameLst>
                                      </p:cBhvr>
                                      <p:tavLst>
                                        <p:tav tm="0">
                                          <p:val>
                                            <p:strVal val="#ppt_x"/>
                                          </p:val>
                                        </p:tav>
                                        <p:tav tm="100000">
                                          <p:val>
                                            <p:strVal val="#ppt_x"/>
                                          </p:val>
                                        </p:tav>
                                      </p:tavLst>
                                    </p:anim>
                                    <p:anim calcmode="lin" valueType="num">
                                      <p:cBhvr>
                                        <p:cTn id="6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9B49E495-4C56-48F4-9914-4BE31C9E866A}"/>
              </a:ext>
            </a:extLst>
          </p:cNvPr>
          <p:cNvSpPr/>
          <p:nvPr/>
        </p:nvSpPr>
        <p:spPr>
          <a:xfrm>
            <a:off x="154473" y="82729"/>
            <a:ext cx="2527767" cy="923330"/>
          </a:xfrm>
          <a:prstGeom prst="rect">
            <a:avLst/>
          </a:prstGeom>
          <a:noFill/>
        </p:spPr>
        <p:txBody>
          <a:bodyPr wrap="square" rtlCol="0">
            <a:spAutoFit/>
          </a:bodyPr>
          <a:lstStyle/>
          <a:p>
            <a:pPr algn="ctr" defTabSz="914400"/>
            <a:r>
              <a:rPr lang="ro-RO" sz="5400" spc="600" smtClean="0">
                <a:ln w="18415" cmpd="sng">
                  <a:solidFill>
                    <a:srgbClr val="FFFFFF"/>
                  </a:solidFill>
                  <a:prstDash val="solid"/>
                </a:ln>
                <a:solidFill>
                  <a:srgbClr val="FFFFFF"/>
                </a:solidFill>
                <a:effectLst>
                  <a:outerShdw blurRad="63500" dir="3600000" algn="tl" rotWithShape="0">
                    <a:srgbClr val="000000">
                      <a:alpha val="70000"/>
                    </a:srgbClr>
                  </a:outerShdw>
                </a:effectLst>
              </a:rPr>
              <a:t>ISUS</a:t>
            </a:r>
            <a:endParaRPr lang="ro-RO" sz="5400" spc="60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ángulo 2">
            <a:extLst>
              <a:ext uri="{FF2B5EF4-FFF2-40B4-BE49-F238E27FC236}">
                <a16:creationId xmlns:a16="http://schemas.microsoft.com/office/drawing/2014/main" xmlns="" id="{77ABD0EC-5C3A-4E4C-8704-F05764077584}"/>
              </a:ext>
            </a:extLst>
          </p:cNvPr>
          <p:cNvSpPr/>
          <p:nvPr/>
        </p:nvSpPr>
        <p:spPr>
          <a:xfrm>
            <a:off x="2394065" y="63854"/>
            <a:ext cx="3571297" cy="1138773"/>
          </a:xfrm>
          <a:prstGeom prst="rect">
            <a:avLst/>
          </a:prstGeom>
        </p:spPr>
        <p:txBody>
          <a:bodyPr wrap="square">
            <a:spAutoFit/>
            <a:scene3d>
              <a:camera prst="orthographicFront"/>
              <a:lightRig rig="threePt" dir="t"/>
            </a:scene3d>
            <a:sp3d extrusionH="57150">
              <a:bevelT w="38100" h="38100"/>
            </a:sp3d>
          </a:bodyPr>
          <a:lstStyle/>
          <a:p>
            <a:r>
              <a:rPr lang="ro-RO" sz="1700" b="1" smtClean="0">
                <a:solidFill>
                  <a:srgbClr val="BB2B81"/>
                </a:solidFill>
                <a:latin typeface="Comic Sans MS" panose="030F0702030302020204" pitchFamily="66" charset="0"/>
              </a:rPr>
              <a:t>„</a:t>
            </a:r>
            <a:r>
              <a:rPr lang="ro-RO" sz="1700" b="1" smtClean="0">
                <a:solidFill>
                  <a:srgbClr val="BB2B81"/>
                </a:solidFill>
                <a:latin typeface="Comic Sans MS" panose="030F0702030302020204" pitchFamily="66" charset="0"/>
              </a:rPr>
              <a:t>După ce L-au </a:t>
            </a:r>
            <a:r>
              <a:rPr lang="ro-RO" sz="1700" b="1" smtClean="0">
                <a:solidFill>
                  <a:srgbClr val="BB2B81"/>
                </a:solidFill>
                <a:latin typeface="Comic Sans MS" panose="030F0702030302020204" pitchFamily="66" charset="0"/>
              </a:rPr>
              <a:t>legat</a:t>
            </a:r>
            <a:r>
              <a:rPr lang="ro-RO" sz="1700" b="1" smtClean="0">
                <a:solidFill>
                  <a:srgbClr val="BB2B81"/>
                </a:solidFill>
                <a:latin typeface="Comic Sans MS" panose="030F0702030302020204" pitchFamily="66" charset="0"/>
              </a:rPr>
              <a:t>, L-au dus şi L-au dat în mâna dregătorului Pilat din </a:t>
            </a:r>
            <a:r>
              <a:rPr lang="ro-RO" sz="1700" b="1" smtClean="0">
                <a:solidFill>
                  <a:srgbClr val="BB2B81"/>
                </a:solidFill>
                <a:latin typeface="Comic Sans MS" panose="030F0702030302020204" pitchFamily="66" charset="0"/>
              </a:rPr>
              <a:t>Pont</a:t>
            </a:r>
            <a:r>
              <a:rPr lang="ro-RO" sz="1700" b="1" smtClean="0">
                <a:solidFill>
                  <a:srgbClr val="BB2B81"/>
                </a:solidFill>
                <a:latin typeface="Comic Sans MS" panose="030F0702030302020204" pitchFamily="66" charset="0"/>
              </a:rPr>
              <a:t>.” </a:t>
            </a:r>
            <a:r>
              <a:rPr lang="ro-RO" sz="1600" b="1" smtClean="0">
                <a:solidFill>
                  <a:srgbClr val="BB2B81"/>
                </a:solidFill>
                <a:latin typeface="Comic Sans MS" panose="030F0702030302020204" pitchFamily="66" charset="0"/>
              </a:rPr>
              <a:t>(</a:t>
            </a:r>
            <a:r>
              <a:rPr lang="ro-RO" sz="1600" b="1" smtClean="0">
                <a:solidFill>
                  <a:srgbClr val="BB2B81"/>
                </a:solidFill>
                <a:latin typeface="Comic Sans MS" panose="030F0702030302020204" pitchFamily="66" charset="0"/>
              </a:rPr>
              <a:t>Matei </a:t>
            </a:r>
            <a:r>
              <a:rPr lang="ro-RO" sz="1600" b="1" smtClean="0">
                <a:solidFill>
                  <a:srgbClr val="BB2B81"/>
                </a:solidFill>
                <a:latin typeface="Comic Sans MS" panose="030F0702030302020204" pitchFamily="66" charset="0"/>
              </a:rPr>
              <a:t>27:2)</a:t>
            </a:r>
            <a:endParaRPr lang="ro-RO" sz="1600" b="1">
              <a:solidFill>
                <a:srgbClr val="BB2B81"/>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BFDC20C1-93F3-4189-A1D8-CED9FD09712A}"/>
              </a:ext>
            </a:extLst>
          </p:cNvPr>
          <p:cNvSpPr txBox="1"/>
          <p:nvPr/>
        </p:nvSpPr>
        <p:spPr>
          <a:xfrm>
            <a:off x="137056" y="1184311"/>
            <a:ext cx="6270984" cy="2585323"/>
          </a:xfrm>
          <a:prstGeom prst="rect">
            <a:avLst/>
          </a:prstGeom>
          <a:noFill/>
        </p:spPr>
        <p:txBody>
          <a:bodyPr wrap="square" rtlCol="0">
            <a:spAutoFit/>
          </a:bodyPr>
          <a:lstStyle/>
          <a:p>
            <a:pPr>
              <a:spcBef>
                <a:spcPts val="600"/>
              </a:spcBef>
            </a:pPr>
            <a:r>
              <a:rPr lang="ro-RO" sz="1900" b="1" dirty="0" smtClean="0"/>
              <a:t>Înalta critică a pus sub semnul întrebării şi existenţa lui Isus. Ei au propus lipsa consemnărilor istorice ale lui Isus sau a contemporanilor Săi (Pilat din Pont, Caiafa, etc.).</a:t>
            </a:r>
          </a:p>
          <a:p>
            <a:pPr>
              <a:spcBef>
                <a:spcPts val="600"/>
              </a:spcBef>
            </a:pPr>
            <a:r>
              <a:rPr lang="ro-RO" sz="1900" b="1" dirty="0" smtClean="0"/>
              <a:t>Mai târziu a fost găsit un monument din sec. I prezentând următoarea inscripţie: „Pilat din Pont, guvernator al Iudeii.”</a:t>
            </a:r>
          </a:p>
          <a:p>
            <a:pPr>
              <a:spcBef>
                <a:spcPts val="600"/>
              </a:spcBef>
            </a:pPr>
            <a:r>
              <a:rPr lang="ro-RO" sz="1900" b="1" dirty="0" smtClean="0"/>
              <a:t>Cutia funerară a lui Caiafa şi a familiei sale au fost de asemenea găsite. Aceste descoperiri confirmă istoriile din evanghelii şi relatările istoricului Flavius </a:t>
            </a:r>
            <a:r>
              <a:rPr lang="ro-RO" sz="1900" b="1" dirty="0" err="1" smtClean="0"/>
              <a:t>Josephus</a:t>
            </a:r>
            <a:r>
              <a:rPr lang="ro-RO" sz="1900" b="1" dirty="0" smtClean="0"/>
              <a:t>.</a:t>
            </a:r>
            <a:endParaRPr lang="ro-RO" sz="1900" b="1" dirty="0"/>
          </a:p>
        </p:txBody>
      </p:sp>
      <p:pic>
        <p:nvPicPr>
          <p:cNvPr id="10" name="Imagen 9">
            <a:extLst>
              <a:ext uri="{FF2B5EF4-FFF2-40B4-BE49-F238E27FC236}">
                <a16:creationId xmlns:a16="http://schemas.microsoft.com/office/drawing/2014/main" xmlns="" id="{B5574A38-7E14-4662-BA9B-793A09719120}"/>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5921813" y="47893"/>
            <a:ext cx="3145037" cy="1149971"/>
          </a:xfrm>
          <a:prstGeom prst="rect">
            <a:avLst/>
          </a:prstGeom>
          <a:ln>
            <a:noFill/>
          </a:ln>
          <a:effectLst>
            <a:softEdge rad="112500"/>
          </a:effectLst>
        </p:spPr>
      </p:pic>
      <p:sp>
        <p:nvSpPr>
          <p:cNvPr id="11" name="Rectángulo 10">
            <a:extLst>
              <a:ext uri="{FF2B5EF4-FFF2-40B4-BE49-F238E27FC236}">
                <a16:creationId xmlns:a16="http://schemas.microsoft.com/office/drawing/2014/main" xmlns="" id="{A3AFB90E-BBB8-40CA-9E33-85F1ACCD3DA7}"/>
              </a:ext>
            </a:extLst>
          </p:cNvPr>
          <p:cNvSpPr/>
          <p:nvPr/>
        </p:nvSpPr>
        <p:spPr>
          <a:xfrm>
            <a:off x="137056" y="3758811"/>
            <a:ext cx="6202784" cy="969496"/>
          </a:xfrm>
          <a:prstGeom prst="rect">
            <a:avLst/>
          </a:prstGeom>
        </p:spPr>
        <p:txBody>
          <a:bodyPr wrap="square">
            <a:spAutoFit/>
          </a:bodyPr>
          <a:lstStyle/>
          <a:p>
            <a:pPr>
              <a:spcBef>
                <a:spcPts val="600"/>
              </a:spcBef>
            </a:pPr>
            <a:r>
              <a:rPr lang="ro-RO" sz="1900" b="1" smtClean="0"/>
              <a:t>De asemenea au mai fost </a:t>
            </a:r>
            <a:r>
              <a:rPr lang="ro-RO" sz="1900" b="1" smtClean="0"/>
              <a:t>g</a:t>
            </a:r>
            <a:r>
              <a:rPr lang="ro-RO" sz="1900" b="1" smtClean="0"/>
              <a:t>ăsite şi nişte scrisori ce confirmă prezenţa în istorie a lui Isus şi a creştinismului din </a:t>
            </a:r>
            <a:r>
              <a:rPr lang="ro-RO" sz="1900" b="1" smtClean="0"/>
              <a:t>sec</a:t>
            </a:r>
            <a:r>
              <a:rPr lang="ro-RO" sz="1900" b="1" smtClean="0"/>
              <a:t>. </a:t>
            </a:r>
            <a:r>
              <a:rPr lang="ro-RO" sz="1900" b="1" smtClean="0"/>
              <a:t>I</a:t>
            </a:r>
            <a:r>
              <a:rPr lang="ro-RO" sz="1900" b="1" smtClean="0"/>
              <a:t>. spre exemplu cele ale lui Tacitus şi ale lui Pliny cel </a:t>
            </a:r>
            <a:r>
              <a:rPr lang="ro-RO" sz="1900" b="1" smtClean="0"/>
              <a:t>Tânăr.</a:t>
            </a:r>
            <a:endParaRPr lang="ro-RO" sz="1900" b="1"/>
          </a:p>
        </p:txBody>
      </p:sp>
      <p:pic>
        <p:nvPicPr>
          <p:cNvPr id="14" name="Imagen 13">
            <a:extLst>
              <a:ext uri="{FF2B5EF4-FFF2-40B4-BE49-F238E27FC236}">
                <a16:creationId xmlns:a16="http://schemas.microsoft.com/office/drawing/2014/main" xmlns="" id="{F6BD9F6E-85AC-4F4F-80A4-1E500F18C631}"/>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249" y="4768505"/>
            <a:ext cx="2769105" cy="2076829"/>
          </a:xfrm>
          <a:prstGeom prst="rect">
            <a:avLst/>
          </a:prstGeom>
          <a:ln>
            <a:noFill/>
          </a:ln>
          <a:effectLst>
            <a:softEdge rad="112500"/>
          </a:effectLst>
        </p:spPr>
      </p:pic>
      <p:grpSp>
        <p:nvGrpSpPr>
          <p:cNvPr id="18" name="Grupo 17">
            <a:extLst>
              <a:ext uri="{FF2B5EF4-FFF2-40B4-BE49-F238E27FC236}">
                <a16:creationId xmlns:a16="http://schemas.microsoft.com/office/drawing/2014/main" xmlns="" id="{76EB34A9-CE94-4EE4-AB82-56D14A0AD981}"/>
              </a:ext>
            </a:extLst>
          </p:cNvPr>
          <p:cNvGrpSpPr/>
          <p:nvPr/>
        </p:nvGrpSpPr>
        <p:grpSpPr>
          <a:xfrm>
            <a:off x="3213463" y="4899308"/>
            <a:ext cx="2325169" cy="1839326"/>
            <a:chOff x="3117679" y="4876420"/>
            <a:chExt cx="2420953" cy="1915096"/>
          </a:xfrm>
        </p:grpSpPr>
        <p:pic>
          <p:nvPicPr>
            <p:cNvPr id="8" name="Imagen 7">
              <a:extLst>
                <a:ext uri="{FF2B5EF4-FFF2-40B4-BE49-F238E27FC236}">
                  <a16:creationId xmlns:a16="http://schemas.microsoft.com/office/drawing/2014/main" xmlns="" id="{518909B8-E97F-4E98-B0F8-C11272AB379C}"/>
                </a:ext>
              </a:extLst>
            </p:cNvPr>
            <p:cNvPicPr>
              <a:picLocks noChangeAspect="1"/>
            </p:cNvPicPr>
            <p:nvPr/>
          </p:nvPicPr>
          <p:blipFill rotWithShape="1">
            <a:blip r:embed="rId5" cstate="screen">
              <a:extLst>
                <a:ext uri="{28A0092B-C50C-407E-A947-70E740481C1C}">
                  <a14:useLocalDpi xmlns:a14="http://schemas.microsoft.com/office/drawing/2010/main" xmlns=""/>
                </a:ext>
              </a:extLst>
            </a:blip>
            <a:srcRect/>
            <a:stretch/>
          </p:blipFill>
          <p:spPr>
            <a:xfrm>
              <a:off x="3117679" y="4876420"/>
              <a:ext cx="2420953" cy="1899246"/>
            </a:xfrm>
            <a:prstGeom prst="rect">
              <a:avLst/>
            </a:prstGeom>
            <a:ln w="88900" cap="sq" cmpd="thickThin">
              <a:solidFill>
                <a:srgbClr val="000000"/>
              </a:solidFill>
              <a:prstDash val="solid"/>
              <a:miter lim="800000"/>
            </a:ln>
            <a:effectLst>
              <a:innerShdw blurRad="76200">
                <a:srgbClr val="000000"/>
              </a:innerShdw>
            </a:effectLst>
          </p:spPr>
        </p:pic>
        <p:sp>
          <p:nvSpPr>
            <p:cNvPr id="15" name="CuadroTexto 14">
              <a:extLst>
                <a:ext uri="{FF2B5EF4-FFF2-40B4-BE49-F238E27FC236}">
                  <a16:creationId xmlns:a16="http://schemas.microsoft.com/office/drawing/2014/main" xmlns="" id="{F7A7148C-525E-42BE-AA9C-E1CB9713105C}"/>
                </a:ext>
              </a:extLst>
            </p:cNvPr>
            <p:cNvSpPr txBox="1"/>
            <p:nvPr/>
          </p:nvSpPr>
          <p:spPr>
            <a:xfrm>
              <a:off x="4445629" y="6182651"/>
              <a:ext cx="1093003" cy="608865"/>
            </a:xfrm>
            <a:prstGeom prst="rect">
              <a:avLst/>
            </a:prstGeom>
            <a:noFill/>
          </p:spPr>
          <p:txBody>
            <a:bodyPr wrap="square" rtlCol="0">
              <a:spAutoFit/>
            </a:bodyPr>
            <a:lstStyle/>
            <a:p>
              <a:pPr algn="r"/>
              <a:r>
                <a:rPr lang="ro-RO" sz="1600" b="1" smtClean="0"/>
                <a:t>Osuarul</a:t>
              </a:r>
              <a:r>
                <a:rPr lang="ro-RO" sz="1600" b="1" smtClean="0"/>
                <a:t> lui </a:t>
              </a:r>
              <a:r>
                <a:rPr lang="ro-RO" sz="1600" b="1" smtClean="0"/>
                <a:t>Caiafa</a:t>
              </a:r>
              <a:endParaRPr lang="ro-RO" sz="1600" b="1"/>
            </a:p>
          </p:txBody>
        </p:sp>
      </p:grpSp>
      <p:grpSp>
        <p:nvGrpSpPr>
          <p:cNvPr id="17" name="Grupo 16">
            <a:extLst>
              <a:ext uri="{FF2B5EF4-FFF2-40B4-BE49-F238E27FC236}">
                <a16:creationId xmlns:a16="http://schemas.microsoft.com/office/drawing/2014/main" xmlns="" id="{E1E36B18-1275-490D-BFCA-B6AFAC805D50}"/>
              </a:ext>
            </a:extLst>
          </p:cNvPr>
          <p:cNvGrpSpPr/>
          <p:nvPr/>
        </p:nvGrpSpPr>
        <p:grpSpPr>
          <a:xfrm>
            <a:off x="6351439" y="1370164"/>
            <a:ext cx="2676452" cy="3907230"/>
            <a:chOff x="6351439" y="1370164"/>
            <a:chExt cx="2676452" cy="3907230"/>
          </a:xfrm>
        </p:grpSpPr>
        <p:pic>
          <p:nvPicPr>
            <p:cNvPr id="6" name="Imagen 5">
              <a:extLst>
                <a:ext uri="{FF2B5EF4-FFF2-40B4-BE49-F238E27FC236}">
                  <a16:creationId xmlns:a16="http://schemas.microsoft.com/office/drawing/2014/main" xmlns="" id="{F42EECD4-35F0-444C-8739-748A9EFB250B}"/>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6351439" y="1370164"/>
              <a:ext cx="2676452" cy="3907230"/>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
          <p:nvSpPr>
            <p:cNvPr id="16" name="Rectángulo 15">
              <a:extLst>
                <a:ext uri="{FF2B5EF4-FFF2-40B4-BE49-F238E27FC236}">
                  <a16:creationId xmlns:a16="http://schemas.microsoft.com/office/drawing/2014/main" xmlns="" id="{1DE97C07-B64D-43EF-B3B7-A7FA4C55F2DB}"/>
                </a:ext>
              </a:extLst>
            </p:cNvPr>
            <p:cNvSpPr/>
            <p:nvPr/>
          </p:nvSpPr>
          <p:spPr>
            <a:xfrm>
              <a:off x="6440379" y="4414017"/>
              <a:ext cx="1760600" cy="523220"/>
            </a:xfrm>
            <a:prstGeom prst="rect">
              <a:avLst/>
            </a:prstGeom>
          </p:spPr>
          <p:txBody>
            <a:bodyPr wrap="square">
              <a:spAutoFit/>
            </a:bodyPr>
            <a:lstStyle/>
            <a:p>
              <a:pPr algn="ctr"/>
              <a:r>
                <a:rPr lang="ro-RO" sz="1400" b="1" smtClean="0"/>
                <a:t>Pilat</a:t>
              </a:r>
              <a:r>
                <a:rPr lang="ro-RO" sz="1400" b="1" smtClean="0"/>
                <a:t> din </a:t>
              </a:r>
              <a:r>
                <a:rPr lang="ro-RO" sz="1400" b="1" smtClean="0"/>
                <a:t>Pont</a:t>
              </a:r>
              <a:r>
                <a:rPr lang="ro-RO" sz="1400" b="1" smtClean="0"/>
                <a:t>, guvernator al </a:t>
              </a:r>
              <a:r>
                <a:rPr lang="ro-RO" sz="1400" b="1" smtClean="0"/>
                <a:t>Iudeii</a:t>
              </a:r>
              <a:endParaRPr lang="ro-RO" sz="1400" b="1"/>
            </a:p>
          </p:txBody>
        </p:sp>
      </p:grpSp>
      <p:sp>
        <p:nvSpPr>
          <p:cNvPr id="12" name="Rectángulo 11">
            <a:extLst>
              <a:ext uri="{FF2B5EF4-FFF2-40B4-BE49-F238E27FC236}">
                <a16:creationId xmlns:a16="http://schemas.microsoft.com/office/drawing/2014/main" xmlns="" id="{F265BC4B-A900-4C5D-8316-2B81B6BF9D3D}"/>
              </a:ext>
            </a:extLst>
          </p:cNvPr>
          <p:cNvSpPr/>
          <p:nvPr/>
        </p:nvSpPr>
        <p:spPr>
          <a:xfrm>
            <a:off x="5965362" y="5415195"/>
            <a:ext cx="2954812" cy="1323439"/>
          </a:xfrm>
          <a:custGeom>
            <a:avLst/>
            <a:gdLst>
              <a:gd name="connsiteX0" fmla="*/ 0 w 2954812"/>
              <a:gd name="connsiteY0" fmla="*/ 0 h 1323439"/>
              <a:gd name="connsiteX1" fmla="*/ 650059 w 2954812"/>
              <a:gd name="connsiteY1" fmla="*/ 0 h 1323439"/>
              <a:gd name="connsiteX2" fmla="*/ 1300117 w 2954812"/>
              <a:gd name="connsiteY2" fmla="*/ 0 h 1323439"/>
              <a:gd name="connsiteX3" fmla="*/ 1831983 w 2954812"/>
              <a:gd name="connsiteY3" fmla="*/ 0 h 1323439"/>
              <a:gd name="connsiteX4" fmla="*/ 2954812 w 2954812"/>
              <a:gd name="connsiteY4" fmla="*/ 0 h 1323439"/>
              <a:gd name="connsiteX5" fmla="*/ 2954812 w 2954812"/>
              <a:gd name="connsiteY5" fmla="*/ 467615 h 1323439"/>
              <a:gd name="connsiteX6" fmla="*/ 2954812 w 2954812"/>
              <a:gd name="connsiteY6" fmla="*/ 921996 h 1323439"/>
              <a:gd name="connsiteX7" fmla="*/ 2954812 w 2954812"/>
              <a:gd name="connsiteY7" fmla="*/ 1323439 h 1323439"/>
              <a:gd name="connsiteX8" fmla="*/ 2363850 w 2954812"/>
              <a:gd name="connsiteY8" fmla="*/ 1323439 h 1323439"/>
              <a:gd name="connsiteX9" fmla="*/ 1802435 w 2954812"/>
              <a:gd name="connsiteY9" fmla="*/ 1323439 h 1323439"/>
              <a:gd name="connsiteX10" fmla="*/ 1241021 w 2954812"/>
              <a:gd name="connsiteY10" fmla="*/ 1323439 h 1323439"/>
              <a:gd name="connsiteX11" fmla="*/ 590962 w 2954812"/>
              <a:gd name="connsiteY11" fmla="*/ 1323439 h 1323439"/>
              <a:gd name="connsiteX12" fmla="*/ 0 w 2954812"/>
              <a:gd name="connsiteY12" fmla="*/ 1323439 h 1323439"/>
              <a:gd name="connsiteX13" fmla="*/ 0 w 2954812"/>
              <a:gd name="connsiteY13" fmla="*/ 882293 h 1323439"/>
              <a:gd name="connsiteX14" fmla="*/ 0 w 2954812"/>
              <a:gd name="connsiteY14" fmla="*/ 454381 h 1323439"/>
              <a:gd name="connsiteX15" fmla="*/ 0 w 2954812"/>
              <a:gd name="connsiteY15" fmla="*/ 0 h 1323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954812" h="1323439" fill="none" extrusionOk="0">
                <a:moveTo>
                  <a:pt x="0" y="0"/>
                </a:moveTo>
                <a:cubicBezTo>
                  <a:pt x="200582" y="-40221"/>
                  <a:pt x="472873" y="67744"/>
                  <a:pt x="650059" y="0"/>
                </a:cubicBezTo>
                <a:cubicBezTo>
                  <a:pt x="827245" y="-67744"/>
                  <a:pt x="1130285" y="42032"/>
                  <a:pt x="1300117" y="0"/>
                </a:cubicBezTo>
                <a:cubicBezTo>
                  <a:pt x="1469949" y="-42032"/>
                  <a:pt x="1583967" y="26524"/>
                  <a:pt x="1831983" y="0"/>
                </a:cubicBezTo>
                <a:cubicBezTo>
                  <a:pt x="2079999" y="-26524"/>
                  <a:pt x="2679476" y="97103"/>
                  <a:pt x="2954812" y="0"/>
                </a:cubicBezTo>
                <a:cubicBezTo>
                  <a:pt x="3005800" y="205042"/>
                  <a:pt x="2930215" y="252896"/>
                  <a:pt x="2954812" y="467615"/>
                </a:cubicBezTo>
                <a:cubicBezTo>
                  <a:pt x="2979409" y="682335"/>
                  <a:pt x="2910451" y="720117"/>
                  <a:pt x="2954812" y="921996"/>
                </a:cubicBezTo>
                <a:cubicBezTo>
                  <a:pt x="2999173" y="1123875"/>
                  <a:pt x="2908583" y="1158520"/>
                  <a:pt x="2954812" y="1323439"/>
                </a:cubicBezTo>
                <a:cubicBezTo>
                  <a:pt x="2814859" y="1339550"/>
                  <a:pt x="2628852" y="1276132"/>
                  <a:pt x="2363850" y="1323439"/>
                </a:cubicBezTo>
                <a:cubicBezTo>
                  <a:pt x="2098848" y="1370746"/>
                  <a:pt x="1974752" y="1259412"/>
                  <a:pt x="1802435" y="1323439"/>
                </a:cubicBezTo>
                <a:cubicBezTo>
                  <a:pt x="1630118" y="1387466"/>
                  <a:pt x="1396327" y="1319776"/>
                  <a:pt x="1241021" y="1323439"/>
                </a:cubicBezTo>
                <a:cubicBezTo>
                  <a:pt x="1085715" y="1327102"/>
                  <a:pt x="857332" y="1311348"/>
                  <a:pt x="590962" y="1323439"/>
                </a:cubicBezTo>
                <a:cubicBezTo>
                  <a:pt x="324592" y="1335530"/>
                  <a:pt x="215831" y="1287291"/>
                  <a:pt x="0" y="1323439"/>
                </a:cubicBezTo>
                <a:cubicBezTo>
                  <a:pt x="-52251" y="1219042"/>
                  <a:pt x="26985" y="1088253"/>
                  <a:pt x="0" y="882293"/>
                </a:cubicBezTo>
                <a:cubicBezTo>
                  <a:pt x="-26985" y="676333"/>
                  <a:pt x="11999" y="615877"/>
                  <a:pt x="0" y="454381"/>
                </a:cubicBezTo>
                <a:cubicBezTo>
                  <a:pt x="-11999" y="292885"/>
                  <a:pt x="46786" y="213333"/>
                  <a:pt x="0" y="0"/>
                </a:cubicBezTo>
                <a:close/>
              </a:path>
              <a:path w="2954812" h="1323439" stroke="0" extrusionOk="0">
                <a:moveTo>
                  <a:pt x="0" y="0"/>
                </a:moveTo>
                <a:cubicBezTo>
                  <a:pt x="273643" y="-38075"/>
                  <a:pt x="451620" y="32694"/>
                  <a:pt x="590962" y="0"/>
                </a:cubicBezTo>
                <a:cubicBezTo>
                  <a:pt x="730304" y="-32694"/>
                  <a:pt x="945672" y="10684"/>
                  <a:pt x="1093280" y="0"/>
                </a:cubicBezTo>
                <a:cubicBezTo>
                  <a:pt x="1240888" y="-10684"/>
                  <a:pt x="1513124" y="5335"/>
                  <a:pt x="1713791" y="0"/>
                </a:cubicBezTo>
                <a:cubicBezTo>
                  <a:pt x="1914458" y="-5335"/>
                  <a:pt x="2078562" y="8815"/>
                  <a:pt x="2245657" y="0"/>
                </a:cubicBezTo>
                <a:cubicBezTo>
                  <a:pt x="2412752" y="-8815"/>
                  <a:pt x="2679115" y="33981"/>
                  <a:pt x="2954812" y="0"/>
                </a:cubicBezTo>
                <a:cubicBezTo>
                  <a:pt x="2986169" y="120618"/>
                  <a:pt x="2931936" y="311405"/>
                  <a:pt x="2954812" y="414678"/>
                </a:cubicBezTo>
                <a:cubicBezTo>
                  <a:pt x="2977688" y="517951"/>
                  <a:pt x="2941950" y="687937"/>
                  <a:pt x="2954812" y="842589"/>
                </a:cubicBezTo>
                <a:cubicBezTo>
                  <a:pt x="2967674" y="997241"/>
                  <a:pt x="2941215" y="1141752"/>
                  <a:pt x="2954812" y="1323439"/>
                </a:cubicBezTo>
                <a:cubicBezTo>
                  <a:pt x="2771669" y="1329694"/>
                  <a:pt x="2641351" y="1276628"/>
                  <a:pt x="2334301" y="1323439"/>
                </a:cubicBezTo>
                <a:cubicBezTo>
                  <a:pt x="2027251" y="1370250"/>
                  <a:pt x="1965992" y="1276277"/>
                  <a:pt x="1684243" y="1323439"/>
                </a:cubicBezTo>
                <a:cubicBezTo>
                  <a:pt x="1402494" y="1370601"/>
                  <a:pt x="1285088" y="1304570"/>
                  <a:pt x="1093280" y="1323439"/>
                </a:cubicBezTo>
                <a:cubicBezTo>
                  <a:pt x="901472" y="1342308"/>
                  <a:pt x="766092" y="1284610"/>
                  <a:pt x="590962" y="1323439"/>
                </a:cubicBezTo>
                <a:cubicBezTo>
                  <a:pt x="415832" y="1362268"/>
                  <a:pt x="209229" y="1266925"/>
                  <a:pt x="0" y="1323439"/>
                </a:cubicBezTo>
                <a:cubicBezTo>
                  <a:pt x="-47177" y="1189428"/>
                  <a:pt x="46686" y="1025868"/>
                  <a:pt x="0" y="882293"/>
                </a:cubicBezTo>
                <a:cubicBezTo>
                  <a:pt x="-46686" y="738718"/>
                  <a:pt x="51911" y="628242"/>
                  <a:pt x="0" y="414678"/>
                </a:cubicBezTo>
                <a:cubicBezTo>
                  <a:pt x="-51911" y="201115"/>
                  <a:pt x="37381" y="100392"/>
                  <a:pt x="0" y="0"/>
                </a:cubicBezTo>
                <a:close/>
              </a:path>
            </a:pathLst>
          </a:custGeom>
          <a:ln w="57150" cap="rnd">
            <a:solidFill>
              <a:schemeClr val="tx1"/>
            </a:solidFill>
            <a:extLst>
              <a:ext uri="{C807C97D-BFC1-408E-A445-0C87EB9F89A2}">
                <ask:lineSketchStyleProps xmlns:ask="http://schemas.microsoft.com/office/drawing/2018/sketchyshapes" xmlns="" sd="1912099">
                  <a:prstGeom prst="rect">
                    <a:avLst/>
                  </a:prstGeom>
                  <ask:type>
                    <ask:lineSketchScribble/>
                  </ask:type>
                </ask:lineSketchStyleProps>
              </a:ext>
            </a:extLst>
          </a:ln>
        </p:spPr>
        <p:txBody>
          <a:bodyPr wrap="square">
            <a:spAutoFit/>
          </a:bodyPr>
          <a:lstStyle/>
          <a:p>
            <a:pPr algn="ctr">
              <a:spcBef>
                <a:spcPts val="600"/>
              </a:spcBef>
            </a:pPr>
            <a:r>
              <a:rPr lang="ro-RO" sz="2000" b="1" smtClean="0"/>
              <a:t>Din </a:t>
            </a:r>
            <a:r>
              <a:rPr lang="ro-RO" sz="2000" b="1" smtClean="0"/>
              <a:t>nou</a:t>
            </a:r>
            <a:r>
              <a:rPr lang="ro-RO" sz="2000" b="1" smtClean="0"/>
              <a:t>, Biblia demonstrează că este de încredere din punct de vedere </a:t>
            </a:r>
            <a:r>
              <a:rPr lang="ro-RO" sz="2000" b="1" smtClean="0"/>
              <a:t>istoric.</a:t>
            </a:r>
            <a:endParaRPr lang="ro-RO" sz="2000" b="1"/>
          </a:p>
        </p:txBody>
      </p:sp>
    </p:spTree>
    <p:extLst>
      <p:ext uri="{BB962C8B-B14F-4D97-AF65-F5344CB8AC3E}">
        <p14:creationId xmlns:p14="http://schemas.microsoft.com/office/powerpoint/2010/main" xmlns="" val="24691963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par>
                                <p:cTn id="17" presetID="22" presetClass="entr" presetSubtype="8"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3" fill="hold"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0-#ppt_h/2"/>
                                          </p:val>
                                        </p:tav>
                                        <p:tav tm="100000">
                                          <p:val>
                                            <p:strVal val="#ppt_y"/>
                                          </p:val>
                                        </p:tav>
                                      </p:tavLst>
                                    </p:anim>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5" presetClass="entr" presetSubtype="0"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5"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6"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7" dur="1000" fill="hold"/>
                                        <p:tgtEl>
                                          <p:spTgt spid="17"/>
                                        </p:tgtEl>
                                        <p:attrNameLst>
                                          <p:attrName>ppt_h</p:attrName>
                                        </p:attrNameLst>
                                      </p:cBhvr>
                                      <p:tavLst>
                                        <p:tav tm="0">
                                          <p:val>
                                            <p:strVal val="#ppt_h"/>
                                          </p:val>
                                        </p:tav>
                                        <p:tav tm="100000">
                                          <p:val>
                                            <p:strVal val="#ppt_h"/>
                                          </p:val>
                                        </p:tav>
                                      </p:tavLst>
                                    </p:anim>
                                    <p:anim calcmode="lin" valueType="num">
                                      <p:cBhvr>
                                        <p:cTn id="38"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9"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40"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1" dur="1000" decel="50000">
                                          <p:stCondLst>
                                            <p:cond delay="0"/>
                                          </p:stCondLst>
                                        </p:cTn>
                                        <p:tgtEl>
                                          <p:spTgt spid="17"/>
                                        </p:tgtEl>
                                      </p:cBhvr>
                                    </p:animEffect>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Effect transition="in" filter="wipe(left)">
                                      <p:cBhvr>
                                        <p:cTn id="45" dur="500"/>
                                        <p:tgtEl>
                                          <p:spTgt spid="4">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5"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51"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52"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53" dur="1000" fill="hold"/>
                                        <p:tgtEl>
                                          <p:spTgt spid="18"/>
                                        </p:tgtEl>
                                        <p:attrNameLst>
                                          <p:attrName>ppt_h</p:attrName>
                                        </p:attrNameLst>
                                      </p:cBhvr>
                                      <p:tavLst>
                                        <p:tav tm="0">
                                          <p:val>
                                            <p:strVal val="#ppt_h"/>
                                          </p:val>
                                        </p:tav>
                                        <p:tav tm="100000">
                                          <p:val>
                                            <p:strVal val="#ppt_h"/>
                                          </p:val>
                                        </p:tav>
                                      </p:tavLst>
                                    </p:anim>
                                    <p:anim calcmode="lin" valueType="num">
                                      <p:cBhvr>
                                        <p:cTn id="54"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55"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56"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57" dur="1000" decel="50000">
                                          <p:stCondLst>
                                            <p:cond delay="0"/>
                                          </p:stCondLst>
                                        </p:cTn>
                                        <p:tgtEl>
                                          <p:spTgt spid="18"/>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4">
                                            <p:txEl>
                                              <p:pRg st="2" end="2"/>
                                            </p:txEl>
                                          </p:spTgt>
                                        </p:tgtEl>
                                        <p:attrNameLst>
                                          <p:attrName>style.visibility</p:attrName>
                                        </p:attrNameLst>
                                      </p:cBhvr>
                                      <p:to>
                                        <p:strVal val="visible"/>
                                      </p:to>
                                    </p:set>
                                    <p:animEffect transition="in" filter="wipe(left)">
                                      <p:cBhvr>
                                        <p:cTn id="61" dur="500"/>
                                        <p:tgtEl>
                                          <p:spTgt spid="4">
                                            <p:txEl>
                                              <p:pRg st="2" end="2"/>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p:cTn id="71" dur="1000" fill="hold"/>
                                        <p:tgtEl>
                                          <p:spTgt spid="12"/>
                                        </p:tgtEl>
                                        <p:attrNameLst>
                                          <p:attrName>ppt_w</p:attrName>
                                        </p:attrNameLst>
                                      </p:cBhvr>
                                      <p:tavLst>
                                        <p:tav tm="0">
                                          <p:val>
                                            <p:fltVal val="0"/>
                                          </p:val>
                                        </p:tav>
                                        <p:tav tm="100000">
                                          <p:val>
                                            <p:strVal val="#ppt_w"/>
                                          </p:val>
                                        </p:tav>
                                      </p:tavLst>
                                    </p:anim>
                                    <p:anim calcmode="lin" valueType="num">
                                      <p:cBhvr>
                                        <p:cTn id="72" dur="1000" fill="hold"/>
                                        <p:tgtEl>
                                          <p:spTgt spid="12"/>
                                        </p:tgtEl>
                                        <p:attrNameLst>
                                          <p:attrName>ppt_h</p:attrName>
                                        </p:attrNameLst>
                                      </p:cBhvr>
                                      <p:tavLst>
                                        <p:tav tm="0">
                                          <p:val>
                                            <p:fltVal val="0"/>
                                          </p:val>
                                        </p:tav>
                                        <p:tav tm="100000">
                                          <p:val>
                                            <p:strVal val="#ppt_h"/>
                                          </p:val>
                                        </p:tav>
                                      </p:tavLst>
                                    </p:anim>
                                    <p:anim calcmode="lin" valueType="num">
                                      <p:cBhvr>
                                        <p:cTn id="73"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11" grpId="0"/>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3550FF6C-36C5-4D85-890E-34005EA463AE}"/>
              </a:ext>
            </a:extLst>
          </p:cNvPr>
          <p:cNvSpPr/>
          <p:nvPr/>
        </p:nvSpPr>
        <p:spPr>
          <a:xfrm>
            <a:off x="0" y="0"/>
            <a:ext cx="6757851" cy="769441"/>
          </a:xfrm>
          <a:prstGeom prst="rect">
            <a:avLst/>
          </a:prstGeom>
          <a:noFill/>
        </p:spPr>
        <p:txBody>
          <a:bodyPr wrap="square" rtlCol="0">
            <a:spAutoFit/>
            <a:scene3d>
              <a:camera prst="orthographicFront">
                <a:rot lat="0" lon="0" rev="0"/>
              </a:camera>
              <a:lightRig rig="twoPt" dir="t"/>
            </a:scene3d>
            <a:sp3d contourW="6350" prstMaterial="metal">
              <a:bevelT w="127000" h="31750" prst="relaxedInset"/>
              <a:contourClr>
                <a:schemeClr val="accent1">
                  <a:shade val="75000"/>
                </a:schemeClr>
              </a:contourClr>
            </a:sp3d>
          </a:bodyPr>
          <a:lstStyle/>
          <a:p>
            <a:pPr algn="ctr" defTabSz="914400"/>
            <a:r>
              <a:rPr lang="ro-RO"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effectLst>
              </a:rPr>
              <a:t>O istorie de </a:t>
            </a:r>
            <a:r>
              <a:rPr lang="ro-RO" sz="4400" b="1" cap="all"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effectLst>
              </a:rPr>
              <a:t>încredere</a:t>
            </a:r>
            <a:endParaRPr lang="ro-RO" sz="4400" b="1" cap="all">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50800" dist="38100" dir="2700000" algn="tl" rotWithShape="0">
                  <a:prstClr val="black">
                    <a:alpha val="40000"/>
                  </a:prstClr>
                </a:outerShdw>
              </a:effectLst>
            </a:endParaRPr>
          </a:p>
        </p:txBody>
      </p:sp>
      <p:sp>
        <p:nvSpPr>
          <p:cNvPr id="3" name="Rectángulo 2">
            <a:extLst>
              <a:ext uri="{FF2B5EF4-FFF2-40B4-BE49-F238E27FC236}">
                <a16:creationId xmlns:a16="http://schemas.microsoft.com/office/drawing/2014/main" xmlns="" id="{F63823F5-9948-499C-9F95-167841CE816D}"/>
              </a:ext>
            </a:extLst>
          </p:cNvPr>
          <p:cNvSpPr/>
          <p:nvPr/>
        </p:nvSpPr>
        <p:spPr>
          <a:xfrm>
            <a:off x="125875" y="626359"/>
            <a:ext cx="6840187" cy="923330"/>
          </a:xfrm>
          <a:prstGeom prst="rect">
            <a:avLst/>
          </a:prstGeom>
        </p:spPr>
        <p:txBody>
          <a:bodyPr wrap="square">
            <a:spAutoFit/>
          </a:bodyPr>
          <a:lstStyle/>
          <a:p>
            <a:r>
              <a:rPr lang="ro-RO" b="1" dirty="0" smtClean="0">
                <a:solidFill>
                  <a:schemeClr val="accent3">
                    <a:lumMod val="50000"/>
                  </a:schemeClr>
                </a:solidFill>
                <a:latin typeface="Comic Sans MS" panose="030F0702030302020204" pitchFamily="66" charset="0"/>
              </a:rPr>
              <a:t>„Şi ce voi mai zice? Căci nu mi-ar ajunge vremea, dacă aş vrea să vorbesc de Ghedeon , de Barac , de Samson , de </a:t>
            </a:r>
            <a:r>
              <a:rPr lang="ro-RO" b="1" dirty="0" err="1" smtClean="0">
                <a:solidFill>
                  <a:schemeClr val="accent3">
                    <a:lumMod val="50000"/>
                  </a:schemeClr>
                </a:solidFill>
                <a:latin typeface="Comic Sans MS" panose="030F0702030302020204" pitchFamily="66" charset="0"/>
              </a:rPr>
              <a:t>Iefta</a:t>
            </a:r>
            <a:r>
              <a:rPr lang="ro-RO" b="1" dirty="0" smtClean="0">
                <a:solidFill>
                  <a:schemeClr val="accent3">
                    <a:lumMod val="50000"/>
                  </a:schemeClr>
                </a:solidFill>
                <a:latin typeface="Comic Sans MS" panose="030F0702030302020204" pitchFamily="66" charset="0"/>
              </a:rPr>
              <a:t> , </a:t>
            </a:r>
            <a:r>
              <a:rPr lang="ro-RO" b="1" dirty="0" err="1" smtClean="0">
                <a:solidFill>
                  <a:schemeClr val="accent3">
                    <a:lumMod val="50000"/>
                  </a:schemeClr>
                </a:solidFill>
                <a:latin typeface="Comic Sans MS" panose="030F0702030302020204" pitchFamily="66" charset="0"/>
              </a:rPr>
              <a:t>de</a:t>
            </a:r>
            <a:r>
              <a:rPr lang="ro-RO" b="1" dirty="0" smtClean="0">
                <a:solidFill>
                  <a:schemeClr val="accent3">
                    <a:lumMod val="50000"/>
                  </a:schemeClr>
                </a:solidFill>
                <a:latin typeface="Comic Sans MS" panose="030F0702030302020204" pitchFamily="66" charset="0"/>
              </a:rPr>
              <a:t> David , de Samuel şi de proroci!” </a:t>
            </a:r>
            <a:r>
              <a:rPr lang="ro-RO" sz="1600" b="1" dirty="0" smtClean="0">
                <a:solidFill>
                  <a:schemeClr val="accent3">
                    <a:lumMod val="50000"/>
                  </a:schemeClr>
                </a:solidFill>
                <a:latin typeface="Comic Sans MS" panose="030F0702030302020204" pitchFamily="66" charset="0"/>
              </a:rPr>
              <a:t>(Evrei 11:32)</a:t>
            </a:r>
            <a:endParaRPr lang="ro-RO" sz="1600" b="1" dirty="0">
              <a:solidFill>
                <a:schemeClr val="accent3">
                  <a:lumMod val="50000"/>
                </a:schemeClr>
              </a:solidFill>
              <a:latin typeface="Comic Sans MS" panose="030F0702030302020204" pitchFamily="66" charset="0"/>
            </a:endParaRPr>
          </a:p>
        </p:txBody>
      </p:sp>
      <p:sp>
        <p:nvSpPr>
          <p:cNvPr id="4" name="CuadroTexto 3">
            <a:extLst>
              <a:ext uri="{FF2B5EF4-FFF2-40B4-BE49-F238E27FC236}">
                <a16:creationId xmlns:a16="http://schemas.microsoft.com/office/drawing/2014/main" xmlns="" id="{368F461F-8D24-460F-AD25-0003ACF29083}"/>
              </a:ext>
            </a:extLst>
          </p:cNvPr>
          <p:cNvSpPr txBox="1"/>
          <p:nvPr/>
        </p:nvSpPr>
        <p:spPr>
          <a:xfrm>
            <a:off x="4553529" y="1699049"/>
            <a:ext cx="4572000" cy="4747453"/>
          </a:xfrm>
          <a:prstGeom prst="rect">
            <a:avLst/>
          </a:prstGeom>
          <a:noFill/>
        </p:spPr>
        <p:txBody>
          <a:bodyPr wrap="square" rIns="0" rtlCol="0">
            <a:spAutoFit/>
          </a:bodyPr>
          <a:lstStyle/>
          <a:p>
            <a:pPr>
              <a:lnSpc>
                <a:spcPts val="2100"/>
              </a:lnSpc>
              <a:spcBef>
                <a:spcPts val="600"/>
              </a:spcBef>
              <a:spcAft>
                <a:spcPts val="600"/>
              </a:spcAft>
            </a:pPr>
            <a:r>
              <a:rPr lang="ro-RO" sz="1900" b="1" dirty="0" smtClean="0"/>
              <a:t>Mare parte a Bibliei conţine descrieri ale evenimentelor istorice. Evenimente reale şi de încredere după cum am văzut în secţiunea precedentă.</a:t>
            </a:r>
          </a:p>
          <a:p>
            <a:pPr>
              <a:lnSpc>
                <a:spcPts val="2100"/>
              </a:lnSpc>
              <a:spcBef>
                <a:spcPts val="600"/>
              </a:spcBef>
              <a:spcAft>
                <a:spcPts val="600"/>
              </a:spcAft>
            </a:pPr>
            <a:r>
              <a:rPr lang="ro-RO" sz="1900" b="1" dirty="0" smtClean="0"/>
              <a:t>Există dovezi arheologice care acreditează veridicitatea Bibliei, dar ele nu pot fi temelia credinţei noastre.</a:t>
            </a:r>
          </a:p>
          <a:p>
            <a:pPr>
              <a:lnSpc>
                <a:spcPts val="2100"/>
              </a:lnSpc>
              <a:spcBef>
                <a:spcPts val="600"/>
              </a:spcBef>
              <a:spcAft>
                <a:spcPts val="600"/>
              </a:spcAft>
            </a:pPr>
            <a:r>
              <a:rPr lang="ro-RO" sz="1900" b="1" dirty="0" smtClean="0"/>
              <a:t>Biblia este mai mult decât doar istorie. Ea conţine istoriile unor oameni şi femei ai credinţei ce au crezut în Dumnezeu şi I-au urmat instrucţiunile.</a:t>
            </a:r>
          </a:p>
          <a:p>
            <a:pPr>
              <a:lnSpc>
                <a:spcPts val="2100"/>
              </a:lnSpc>
              <a:spcBef>
                <a:spcPts val="600"/>
              </a:spcBef>
              <a:spcAft>
                <a:spcPts val="600"/>
              </a:spcAft>
            </a:pPr>
            <a:r>
              <a:rPr lang="ro-RO" sz="1900" b="1" dirty="0" smtClean="0"/>
              <a:t>Faptele lor de credinţă şi încredere ne motivează să le urmăm exemplele (Evrei 11).</a:t>
            </a:r>
          </a:p>
          <a:p>
            <a:pPr>
              <a:lnSpc>
                <a:spcPts val="2100"/>
              </a:lnSpc>
              <a:spcBef>
                <a:spcPts val="600"/>
              </a:spcBef>
              <a:spcAft>
                <a:spcPts val="600"/>
              </a:spcAft>
            </a:pPr>
            <a:r>
              <a:rPr lang="ro-RO" sz="1900" b="1" dirty="0" smtClean="0"/>
              <a:t>Biblia ne poate transforma vieţile cu ajutorul Duhului Sfânt.</a:t>
            </a:r>
            <a:endParaRPr lang="ro-RO" sz="1900" b="1" dirty="0"/>
          </a:p>
        </p:txBody>
      </p:sp>
      <p:graphicFrame>
        <p:nvGraphicFramePr>
          <p:cNvPr id="5" name="Diagrama 4">
            <a:extLst>
              <a:ext uri="{FF2B5EF4-FFF2-40B4-BE49-F238E27FC236}">
                <a16:creationId xmlns:a16="http://schemas.microsoft.com/office/drawing/2014/main" xmlns="" id="{9E087D31-DDF1-4EC7-A2C6-1FEC969B1FCE}"/>
              </a:ext>
            </a:extLst>
          </p:cNvPr>
          <p:cNvGraphicFramePr/>
          <p:nvPr>
            <p:extLst>
              <p:ext uri="{D42A27DB-BD31-4B8C-83A1-F6EECF244321}">
                <p14:modId xmlns:p14="http://schemas.microsoft.com/office/powerpoint/2010/main" xmlns="" val="2846979396"/>
              </p:ext>
            </p:extLst>
          </p:nvPr>
        </p:nvGraphicFramePr>
        <p:xfrm>
          <a:off x="-3" y="1566315"/>
          <a:ext cx="4667795" cy="51567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a:extLst>
              <a:ext uri="{FF2B5EF4-FFF2-40B4-BE49-F238E27FC236}">
                <a16:creationId xmlns:a16="http://schemas.microsoft.com/office/drawing/2014/main" xmlns="" id="{C083F855-996C-46B3-A966-D9BA6A07E588}"/>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6966857" y="76020"/>
            <a:ext cx="2078446" cy="1558835"/>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3112930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7"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100000">
                                          <p:val>
                                            <p:strVal val="#ppt_x"/>
                                          </p:val>
                                        </p:tav>
                                      </p:tavLst>
                                    </p:anim>
                                    <p:anim calcmode="lin" valueType="num">
                                      <p:cBhvr>
                                        <p:cTn id="17" dur="500" fill="hold"/>
                                        <p:tgtEl>
                                          <p:spTgt spid="7"/>
                                        </p:tgtEl>
                                        <p:attrNameLst>
                                          <p:attrName>ppt_y</p:attrName>
                                        </p:attrNameLst>
                                      </p:cBhvr>
                                      <p:tavLst>
                                        <p:tav tm="0">
                                          <p:val>
                                            <p:strVal val="#ppt_y+#ppt_h/2"/>
                                          </p:val>
                                        </p:tav>
                                        <p:tav tm="100000">
                                          <p:val>
                                            <p:strVal val="#ppt_y"/>
                                          </p:val>
                                        </p:tav>
                                      </p:tavLst>
                                    </p:anim>
                                    <p:anim calcmode="lin" valueType="num">
                                      <p:cBhvr>
                                        <p:cTn id="18" dur="500" fill="hold"/>
                                        <p:tgtEl>
                                          <p:spTgt spid="7"/>
                                        </p:tgtEl>
                                        <p:attrNameLst>
                                          <p:attrName>ppt_w</p:attrName>
                                        </p:attrNameLst>
                                      </p:cBhvr>
                                      <p:tavLst>
                                        <p:tav tm="0">
                                          <p:val>
                                            <p:strVal val="#ppt_w"/>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ppt_w</p:attrName>
                                        </p:attrNameLst>
                                      </p:cBhvr>
                                      <p:tavLst>
                                        <p:tav tm="0">
                                          <p:val>
                                            <p:fltVal val="0"/>
                                          </p:val>
                                        </p:tav>
                                        <p:tav tm="100000">
                                          <p:val>
                                            <p:strVal val="#ppt_w"/>
                                          </p:val>
                                        </p:tav>
                                      </p:tavLst>
                                    </p:anim>
                                    <p:anim calcmode="lin" valueType="num">
                                      <p:cBhvr>
                                        <p:cTn id="24" dur="500" fill="hold"/>
                                        <p:tgtEl>
                                          <p:spTgt spid="3"/>
                                        </p:tgtEl>
                                        <p:attrNameLst>
                                          <p:attrName>ppt_h</p:attrName>
                                        </p:attrNameLst>
                                      </p:cBhvr>
                                      <p:tavLst>
                                        <p:tav tm="0">
                                          <p:val>
                                            <p:fltVal val="0"/>
                                          </p:val>
                                        </p:tav>
                                        <p:tav tm="100000">
                                          <p:val>
                                            <p:strVal val="#ppt_h"/>
                                          </p:val>
                                        </p:tav>
                                      </p:tavLst>
                                    </p:anim>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5">
                                            <p:graphicEl>
                                              <a:dgm id="{84EF2ECC-AD36-4403-A50E-CE66C89E6979}"/>
                                            </p:graphicEl>
                                          </p:spTgt>
                                        </p:tgtEl>
                                        <p:attrNameLst>
                                          <p:attrName>style.visibility</p:attrName>
                                        </p:attrNameLst>
                                      </p:cBhvr>
                                      <p:to>
                                        <p:strVal val="visible"/>
                                      </p:to>
                                    </p:set>
                                    <p:animEffect transition="in" filter="fade">
                                      <p:cBhvr>
                                        <p:cTn id="30" dur="1000"/>
                                        <p:tgtEl>
                                          <p:spTgt spid="5">
                                            <p:graphicEl>
                                              <a:dgm id="{84EF2ECC-AD36-4403-A50E-CE66C89E6979}"/>
                                            </p:graphicEl>
                                          </p:spTgt>
                                        </p:tgtEl>
                                      </p:cBhvr>
                                    </p:animEffect>
                                    <p:anim calcmode="lin" valueType="num">
                                      <p:cBhvr>
                                        <p:cTn id="31" dur="1000" fill="hold"/>
                                        <p:tgtEl>
                                          <p:spTgt spid="5">
                                            <p:graphicEl>
                                              <a:dgm id="{84EF2ECC-AD36-4403-A50E-CE66C89E6979}"/>
                                            </p:graphicEl>
                                          </p:spTgt>
                                        </p:tgtEl>
                                        <p:attrNameLst>
                                          <p:attrName>ppt_x</p:attrName>
                                        </p:attrNameLst>
                                      </p:cBhvr>
                                      <p:tavLst>
                                        <p:tav tm="0">
                                          <p:val>
                                            <p:strVal val="#ppt_x"/>
                                          </p:val>
                                        </p:tav>
                                        <p:tav tm="100000">
                                          <p:val>
                                            <p:strVal val="#ppt_x"/>
                                          </p:val>
                                        </p:tav>
                                      </p:tavLst>
                                    </p:anim>
                                    <p:anim calcmode="lin" valueType="num">
                                      <p:cBhvr>
                                        <p:cTn id="32" dur="1000" fill="hold"/>
                                        <p:tgtEl>
                                          <p:spTgt spid="5">
                                            <p:graphicEl>
                                              <a:dgm id="{84EF2ECC-AD36-4403-A50E-CE66C89E6979}"/>
                                            </p:graphicEl>
                                          </p:spTgt>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5">
                                            <p:graphicEl>
                                              <a:dgm id="{39A2AC79-C2FC-4627-86B9-6CDE1DC194AD}"/>
                                            </p:graphicEl>
                                          </p:spTgt>
                                        </p:tgtEl>
                                        <p:attrNameLst>
                                          <p:attrName>style.visibility</p:attrName>
                                        </p:attrNameLst>
                                      </p:cBhvr>
                                      <p:to>
                                        <p:strVal val="visible"/>
                                      </p:to>
                                    </p:set>
                                    <p:animEffect transition="in" filter="fade">
                                      <p:cBhvr>
                                        <p:cTn id="35" dur="1000"/>
                                        <p:tgtEl>
                                          <p:spTgt spid="5">
                                            <p:graphicEl>
                                              <a:dgm id="{39A2AC79-C2FC-4627-86B9-6CDE1DC194AD}"/>
                                            </p:graphicEl>
                                          </p:spTgt>
                                        </p:tgtEl>
                                      </p:cBhvr>
                                    </p:animEffect>
                                    <p:anim calcmode="lin" valueType="num">
                                      <p:cBhvr>
                                        <p:cTn id="36" dur="1000" fill="hold"/>
                                        <p:tgtEl>
                                          <p:spTgt spid="5">
                                            <p:graphicEl>
                                              <a:dgm id="{39A2AC79-C2FC-4627-86B9-6CDE1DC194AD}"/>
                                            </p:graphicEl>
                                          </p:spTgt>
                                        </p:tgtEl>
                                        <p:attrNameLst>
                                          <p:attrName>ppt_x</p:attrName>
                                        </p:attrNameLst>
                                      </p:cBhvr>
                                      <p:tavLst>
                                        <p:tav tm="0">
                                          <p:val>
                                            <p:strVal val="#ppt_x"/>
                                          </p:val>
                                        </p:tav>
                                        <p:tav tm="100000">
                                          <p:val>
                                            <p:strVal val="#ppt_x"/>
                                          </p:val>
                                        </p:tav>
                                      </p:tavLst>
                                    </p:anim>
                                    <p:anim calcmode="lin" valueType="num">
                                      <p:cBhvr>
                                        <p:cTn id="37" dur="1000" fill="hold"/>
                                        <p:tgtEl>
                                          <p:spTgt spid="5">
                                            <p:graphicEl>
                                              <a:dgm id="{39A2AC79-C2FC-4627-86B9-6CDE1DC194AD}"/>
                                            </p:graphicEl>
                                          </p:spTgt>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250"/>
                                  </p:stCondLst>
                                  <p:childTnLst>
                                    <p:set>
                                      <p:cBhvr>
                                        <p:cTn id="39" dur="1" fill="hold">
                                          <p:stCondLst>
                                            <p:cond delay="0"/>
                                          </p:stCondLst>
                                        </p:cTn>
                                        <p:tgtEl>
                                          <p:spTgt spid="5">
                                            <p:graphicEl>
                                              <a:dgm id="{6896C972-449E-4D4E-ADBF-1B6A9299D629}"/>
                                            </p:graphicEl>
                                          </p:spTgt>
                                        </p:tgtEl>
                                        <p:attrNameLst>
                                          <p:attrName>style.visibility</p:attrName>
                                        </p:attrNameLst>
                                      </p:cBhvr>
                                      <p:to>
                                        <p:strVal val="visible"/>
                                      </p:to>
                                    </p:set>
                                    <p:animEffect transition="in" filter="fade">
                                      <p:cBhvr>
                                        <p:cTn id="40" dur="1000"/>
                                        <p:tgtEl>
                                          <p:spTgt spid="5">
                                            <p:graphicEl>
                                              <a:dgm id="{6896C972-449E-4D4E-ADBF-1B6A9299D629}"/>
                                            </p:graphicEl>
                                          </p:spTgt>
                                        </p:tgtEl>
                                      </p:cBhvr>
                                    </p:animEffect>
                                    <p:anim calcmode="lin" valueType="num">
                                      <p:cBhvr>
                                        <p:cTn id="41" dur="1000" fill="hold"/>
                                        <p:tgtEl>
                                          <p:spTgt spid="5">
                                            <p:graphicEl>
                                              <a:dgm id="{6896C972-449E-4D4E-ADBF-1B6A9299D629}"/>
                                            </p:graphicEl>
                                          </p:spTgt>
                                        </p:tgtEl>
                                        <p:attrNameLst>
                                          <p:attrName>ppt_x</p:attrName>
                                        </p:attrNameLst>
                                      </p:cBhvr>
                                      <p:tavLst>
                                        <p:tav tm="0">
                                          <p:val>
                                            <p:strVal val="#ppt_x"/>
                                          </p:val>
                                        </p:tav>
                                        <p:tav tm="100000">
                                          <p:val>
                                            <p:strVal val="#ppt_x"/>
                                          </p:val>
                                        </p:tav>
                                      </p:tavLst>
                                    </p:anim>
                                    <p:anim calcmode="lin" valueType="num">
                                      <p:cBhvr>
                                        <p:cTn id="42" dur="1000" fill="hold"/>
                                        <p:tgtEl>
                                          <p:spTgt spid="5">
                                            <p:graphicEl>
                                              <a:dgm id="{6896C972-449E-4D4E-ADBF-1B6A9299D629}"/>
                                            </p:graphicEl>
                                          </p:spTgt>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50"/>
                                  </p:stCondLst>
                                  <p:childTnLst>
                                    <p:set>
                                      <p:cBhvr>
                                        <p:cTn id="44" dur="1" fill="hold">
                                          <p:stCondLst>
                                            <p:cond delay="0"/>
                                          </p:stCondLst>
                                        </p:cTn>
                                        <p:tgtEl>
                                          <p:spTgt spid="5">
                                            <p:graphicEl>
                                              <a:dgm id="{312EA6CC-82E2-4289-B7E8-F48F2539FD84}"/>
                                            </p:graphicEl>
                                          </p:spTgt>
                                        </p:tgtEl>
                                        <p:attrNameLst>
                                          <p:attrName>style.visibility</p:attrName>
                                        </p:attrNameLst>
                                      </p:cBhvr>
                                      <p:to>
                                        <p:strVal val="visible"/>
                                      </p:to>
                                    </p:set>
                                    <p:animEffect transition="in" filter="fade">
                                      <p:cBhvr>
                                        <p:cTn id="45" dur="1000"/>
                                        <p:tgtEl>
                                          <p:spTgt spid="5">
                                            <p:graphicEl>
                                              <a:dgm id="{312EA6CC-82E2-4289-B7E8-F48F2539FD84}"/>
                                            </p:graphicEl>
                                          </p:spTgt>
                                        </p:tgtEl>
                                      </p:cBhvr>
                                    </p:animEffect>
                                    <p:anim calcmode="lin" valueType="num">
                                      <p:cBhvr>
                                        <p:cTn id="46" dur="1000" fill="hold"/>
                                        <p:tgtEl>
                                          <p:spTgt spid="5">
                                            <p:graphicEl>
                                              <a:dgm id="{312EA6CC-82E2-4289-B7E8-F48F2539FD84}"/>
                                            </p:graphicEl>
                                          </p:spTgt>
                                        </p:tgtEl>
                                        <p:attrNameLst>
                                          <p:attrName>ppt_x</p:attrName>
                                        </p:attrNameLst>
                                      </p:cBhvr>
                                      <p:tavLst>
                                        <p:tav tm="0">
                                          <p:val>
                                            <p:strVal val="#ppt_x"/>
                                          </p:val>
                                        </p:tav>
                                        <p:tav tm="100000">
                                          <p:val>
                                            <p:strVal val="#ppt_x"/>
                                          </p:val>
                                        </p:tav>
                                      </p:tavLst>
                                    </p:anim>
                                    <p:anim calcmode="lin" valueType="num">
                                      <p:cBhvr>
                                        <p:cTn id="47" dur="1000" fill="hold"/>
                                        <p:tgtEl>
                                          <p:spTgt spid="5">
                                            <p:graphicEl>
                                              <a:dgm id="{312EA6CC-82E2-4289-B7E8-F48F2539FD84}"/>
                                            </p:graphicEl>
                                          </p:spTgt>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500"/>
                                  </p:stCondLst>
                                  <p:childTnLst>
                                    <p:set>
                                      <p:cBhvr>
                                        <p:cTn id="49" dur="1" fill="hold">
                                          <p:stCondLst>
                                            <p:cond delay="0"/>
                                          </p:stCondLst>
                                        </p:cTn>
                                        <p:tgtEl>
                                          <p:spTgt spid="5">
                                            <p:graphicEl>
                                              <a:dgm id="{A97D260D-ABB4-4651-9FD9-918A840EA793}"/>
                                            </p:graphicEl>
                                          </p:spTgt>
                                        </p:tgtEl>
                                        <p:attrNameLst>
                                          <p:attrName>style.visibility</p:attrName>
                                        </p:attrNameLst>
                                      </p:cBhvr>
                                      <p:to>
                                        <p:strVal val="visible"/>
                                      </p:to>
                                    </p:set>
                                    <p:animEffect transition="in" filter="fade">
                                      <p:cBhvr>
                                        <p:cTn id="50" dur="1000"/>
                                        <p:tgtEl>
                                          <p:spTgt spid="5">
                                            <p:graphicEl>
                                              <a:dgm id="{A97D260D-ABB4-4651-9FD9-918A840EA793}"/>
                                            </p:graphicEl>
                                          </p:spTgt>
                                        </p:tgtEl>
                                      </p:cBhvr>
                                    </p:animEffect>
                                    <p:anim calcmode="lin" valueType="num">
                                      <p:cBhvr>
                                        <p:cTn id="51" dur="1000" fill="hold"/>
                                        <p:tgtEl>
                                          <p:spTgt spid="5">
                                            <p:graphicEl>
                                              <a:dgm id="{A97D260D-ABB4-4651-9FD9-918A840EA793}"/>
                                            </p:graphicEl>
                                          </p:spTgt>
                                        </p:tgtEl>
                                        <p:attrNameLst>
                                          <p:attrName>ppt_x</p:attrName>
                                        </p:attrNameLst>
                                      </p:cBhvr>
                                      <p:tavLst>
                                        <p:tav tm="0">
                                          <p:val>
                                            <p:strVal val="#ppt_x"/>
                                          </p:val>
                                        </p:tav>
                                        <p:tav tm="100000">
                                          <p:val>
                                            <p:strVal val="#ppt_x"/>
                                          </p:val>
                                        </p:tav>
                                      </p:tavLst>
                                    </p:anim>
                                    <p:anim calcmode="lin" valueType="num">
                                      <p:cBhvr>
                                        <p:cTn id="52" dur="1000" fill="hold"/>
                                        <p:tgtEl>
                                          <p:spTgt spid="5">
                                            <p:graphicEl>
                                              <a:dgm id="{A97D260D-ABB4-4651-9FD9-918A840EA793}"/>
                                            </p:graphicEl>
                                          </p:spTgt>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500"/>
                                  </p:stCondLst>
                                  <p:childTnLst>
                                    <p:set>
                                      <p:cBhvr>
                                        <p:cTn id="54" dur="1" fill="hold">
                                          <p:stCondLst>
                                            <p:cond delay="0"/>
                                          </p:stCondLst>
                                        </p:cTn>
                                        <p:tgtEl>
                                          <p:spTgt spid="5">
                                            <p:graphicEl>
                                              <a:dgm id="{CB861298-2472-4874-BA25-5CDF6BFF281B}"/>
                                            </p:graphicEl>
                                          </p:spTgt>
                                        </p:tgtEl>
                                        <p:attrNameLst>
                                          <p:attrName>style.visibility</p:attrName>
                                        </p:attrNameLst>
                                      </p:cBhvr>
                                      <p:to>
                                        <p:strVal val="visible"/>
                                      </p:to>
                                    </p:set>
                                    <p:animEffect transition="in" filter="fade">
                                      <p:cBhvr>
                                        <p:cTn id="55" dur="1000"/>
                                        <p:tgtEl>
                                          <p:spTgt spid="5">
                                            <p:graphicEl>
                                              <a:dgm id="{CB861298-2472-4874-BA25-5CDF6BFF281B}"/>
                                            </p:graphicEl>
                                          </p:spTgt>
                                        </p:tgtEl>
                                      </p:cBhvr>
                                    </p:animEffect>
                                    <p:anim calcmode="lin" valueType="num">
                                      <p:cBhvr>
                                        <p:cTn id="56" dur="1000" fill="hold"/>
                                        <p:tgtEl>
                                          <p:spTgt spid="5">
                                            <p:graphicEl>
                                              <a:dgm id="{CB861298-2472-4874-BA25-5CDF6BFF281B}"/>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CB861298-2472-4874-BA25-5CDF6BFF281B}"/>
                                            </p:graphicEl>
                                          </p:spTgt>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750"/>
                                  </p:stCondLst>
                                  <p:childTnLst>
                                    <p:set>
                                      <p:cBhvr>
                                        <p:cTn id="59" dur="1" fill="hold">
                                          <p:stCondLst>
                                            <p:cond delay="0"/>
                                          </p:stCondLst>
                                        </p:cTn>
                                        <p:tgtEl>
                                          <p:spTgt spid="5">
                                            <p:graphicEl>
                                              <a:dgm id="{B9C45894-BAB4-41B3-AF6D-20A3CFE793B7}"/>
                                            </p:graphicEl>
                                          </p:spTgt>
                                        </p:tgtEl>
                                        <p:attrNameLst>
                                          <p:attrName>style.visibility</p:attrName>
                                        </p:attrNameLst>
                                      </p:cBhvr>
                                      <p:to>
                                        <p:strVal val="visible"/>
                                      </p:to>
                                    </p:set>
                                    <p:animEffect transition="in" filter="fade">
                                      <p:cBhvr>
                                        <p:cTn id="60" dur="1000"/>
                                        <p:tgtEl>
                                          <p:spTgt spid="5">
                                            <p:graphicEl>
                                              <a:dgm id="{B9C45894-BAB4-41B3-AF6D-20A3CFE793B7}"/>
                                            </p:graphicEl>
                                          </p:spTgt>
                                        </p:tgtEl>
                                      </p:cBhvr>
                                    </p:animEffect>
                                    <p:anim calcmode="lin" valueType="num">
                                      <p:cBhvr>
                                        <p:cTn id="61" dur="1000" fill="hold"/>
                                        <p:tgtEl>
                                          <p:spTgt spid="5">
                                            <p:graphicEl>
                                              <a:dgm id="{B9C45894-BAB4-41B3-AF6D-20A3CFE793B7}"/>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B9C45894-BAB4-41B3-AF6D-20A3CFE793B7}"/>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750"/>
                                  </p:stCondLst>
                                  <p:childTnLst>
                                    <p:set>
                                      <p:cBhvr>
                                        <p:cTn id="64" dur="1" fill="hold">
                                          <p:stCondLst>
                                            <p:cond delay="0"/>
                                          </p:stCondLst>
                                        </p:cTn>
                                        <p:tgtEl>
                                          <p:spTgt spid="5">
                                            <p:graphicEl>
                                              <a:dgm id="{774AEC10-72E6-4D39-83AD-3D806CA16706}"/>
                                            </p:graphicEl>
                                          </p:spTgt>
                                        </p:tgtEl>
                                        <p:attrNameLst>
                                          <p:attrName>style.visibility</p:attrName>
                                        </p:attrNameLst>
                                      </p:cBhvr>
                                      <p:to>
                                        <p:strVal val="visible"/>
                                      </p:to>
                                    </p:set>
                                    <p:animEffect transition="in" filter="fade">
                                      <p:cBhvr>
                                        <p:cTn id="65" dur="1000"/>
                                        <p:tgtEl>
                                          <p:spTgt spid="5">
                                            <p:graphicEl>
                                              <a:dgm id="{774AEC10-72E6-4D39-83AD-3D806CA16706}"/>
                                            </p:graphicEl>
                                          </p:spTgt>
                                        </p:tgtEl>
                                      </p:cBhvr>
                                    </p:animEffect>
                                    <p:anim calcmode="lin" valueType="num">
                                      <p:cBhvr>
                                        <p:cTn id="66" dur="1000" fill="hold"/>
                                        <p:tgtEl>
                                          <p:spTgt spid="5">
                                            <p:graphicEl>
                                              <a:dgm id="{774AEC10-72E6-4D39-83AD-3D806CA16706}"/>
                                            </p:graphicEl>
                                          </p:spTgt>
                                        </p:tgtEl>
                                        <p:attrNameLst>
                                          <p:attrName>ppt_x</p:attrName>
                                        </p:attrNameLst>
                                      </p:cBhvr>
                                      <p:tavLst>
                                        <p:tav tm="0">
                                          <p:val>
                                            <p:strVal val="#ppt_x"/>
                                          </p:val>
                                        </p:tav>
                                        <p:tav tm="100000">
                                          <p:val>
                                            <p:strVal val="#ppt_x"/>
                                          </p:val>
                                        </p:tav>
                                      </p:tavLst>
                                    </p:anim>
                                    <p:anim calcmode="lin" valueType="num">
                                      <p:cBhvr>
                                        <p:cTn id="67" dur="1000" fill="hold"/>
                                        <p:tgtEl>
                                          <p:spTgt spid="5">
                                            <p:graphicEl>
                                              <a:dgm id="{774AEC10-72E6-4D39-83AD-3D806CA16706}"/>
                                            </p:graphicEl>
                                          </p:spTgt>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1000"/>
                                  </p:stCondLst>
                                  <p:childTnLst>
                                    <p:set>
                                      <p:cBhvr>
                                        <p:cTn id="69" dur="1" fill="hold">
                                          <p:stCondLst>
                                            <p:cond delay="0"/>
                                          </p:stCondLst>
                                        </p:cTn>
                                        <p:tgtEl>
                                          <p:spTgt spid="5">
                                            <p:graphicEl>
                                              <a:dgm id="{FDD07A08-D5F0-41E8-A69C-B077A0EB43D9}"/>
                                            </p:graphicEl>
                                          </p:spTgt>
                                        </p:tgtEl>
                                        <p:attrNameLst>
                                          <p:attrName>style.visibility</p:attrName>
                                        </p:attrNameLst>
                                      </p:cBhvr>
                                      <p:to>
                                        <p:strVal val="visible"/>
                                      </p:to>
                                    </p:set>
                                    <p:animEffect transition="in" filter="fade">
                                      <p:cBhvr>
                                        <p:cTn id="70" dur="1000"/>
                                        <p:tgtEl>
                                          <p:spTgt spid="5">
                                            <p:graphicEl>
                                              <a:dgm id="{FDD07A08-D5F0-41E8-A69C-B077A0EB43D9}"/>
                                            </p:graphicEl>
                                          </p:spTgt>
                                        </p:tgtEl>
                                      </p:cBhvr>
                                    </p:animEffect>
                                    <p:anim calcmode="lin" valueType="num">
                                      <p:cBhvr>
                                        <p:cTn id="71" dur="1000" fill="hold"/>
                                        <p:tgtEl>
                                          <p:spTgt spid="5">
                                            <p:graphicEl>
                                              <a:dgm id="{FDD07A08-D5F0-41E8-A69C-B077A0EB43D9}"/>
                                            </p:graphicEl>
                                          </p:spTgt>
                                        </p:tgtEl>
                                        <p:attrNameLst>
                                          <p:attrName>ppt_x</p:attrName>
                                        </p:attrNameLst>
                                      </p:cBhvr>
                                      <p:tavLst>
                                        <p:tav tm="0">
                                          <p:val>
                                            <p:strVal val="#ppt_x"/>
                                          </p:val>
                                        </p:tav>
                                        <p:tav tm="100000">
                                          <p:val>
                                            <p:strVal val="#ppt_x"/>
                                          </p:val>
                                        </p:tav>
                                      </p:tavLst>
                                    </p:anim>
                                    <p:anim calcmode="lin" valueType="num">
                                      <p:cBhvr>
                                        <p:cTn id="72" dur="1000" fill="hold"/>
                                        <p:tgtEl>
                                          <p:spTgt spid="5">
                                            <p:graphicEl>
                                              <a:dgm id="{FDD07A08-D5F0-41E8-A69C-B077A0EB43D9}"/>
                                            </p:graphicEl>
                                          </p:spTgt>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1000"/>
                                  </p:stCondLst>
                                  <p:childTnLst>
                                    <p:set>
                                      <p:cBhvr>
                                        <p:cTn id="74" dur="1" fill="hold">
                                          <p:stCondLst>
                                            <p:cond delay="0"/>
                                          </p:stCondLst>
                                        </p:cTn>
                                        <p:tgtEl>
                                          <p:spTgt spid="5">
                                            <p:graphicEl>
                                              <a:dgm id="{9368A291-4196-49D6-9FA3-BF79B9715E4B}"/>
                                            </p:graphicEl>
                                          </p:spTgt>
                                        </p:tgtEl>
                                        <p:attrNameLst>
                                          <p:attrName>style.visibility</p:attrName>
                                        </p:attrNameLst>
                                      </p:cBhvr>
                                      <p:to>
                                        <p:strVal val="visible"/>
                                      </p:to>
                                    </p:set>
                                    <p:animEffect transition="in" filter="fade">
                                      <p:cBhvr>
                                        <p:cTn id="75" dur="1000"/>
                                        <p:tgtEl>
                                          <p:spTgt spid="5">
                                            <p:graphicEl>
                                              <a:dgm id="{9368A291-4196-49D6-9FA3-BF79B9715E4B}"/>
                                            </p:graphicEl>
                                          </p:spTgt>
                                        </p:tgtEl>
                                      </p:cBhvr>
                                    </p:animEffect>
                                    <p:anim calcmode="lin" valueType="num">
                                      <p:cBhvr>
                                        <p:cTn id="76" dur="1000" fill="hold"/>
                                        <p:tgtEl>
                                          <p:spTgt spid="5">
                                            <p:graphicEl>
                                              <a:dgm id="{9368A291-4196-49D6-9FA3-BF79B9715E4B}"/>
                                            </p:graphicEl>
                                          </p:spTgt>
                                        </p:tgtEl>
                                        <p:attrNameLst>
                                          <p:attrName>ppt_x</p:attrName>
                                        </p:attrNameLst>
                                      </p:cBhvr>
                                      <p:tavLst>
                                        <p:tav tm="0">
                                          <p:val>
                                            <p:strVal val="#ppt_x"/>
                                          </p:val>
                                        </p:tav>
                                        <p:tav tm="100000">
                                          <p:val>
                                            <p:strVal val="#ppt_x"/>
                                          </p:val>
                                        </p:tav>
                                      </p:tavLst>
                                    </p:anim>
                                    <p:anim calcmode="lin" valueType="num">
                                      <p:cBhvr>
                                        <p:cTn id="77" dur="1000" fill="hold"/>
                                        <p:tgtEl>
                                          <p:spTgt spid="5">
                                            <p:graphicEl>
                                              <a:dgm id="{9368A291-4196-49D6-9FA3-BF79B9715E4B}"/>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1250"/>
                                  </p:stCondLst>
                                  <p:childTnLst>
                                    <p:set>
                                      <p:cBhvr>
                                        <p:cTn id="79" dur="1" fill="hold">
                                          <p:stCondLst>
                                            <p:cond delay="0"/>
                                          </p:stCondLst>
                                        </p:cTn>
                                        <p:tgtEl>
                                          <p:spTgt spid="5">
                                            <p:graphicEl>
                                              <a:dgm id="{A3760F71-CD7B-4511-8EB6-194FF7766284}"/>
                                            </p:graphicEl>
                                          </p:spTgt>
                                        </p:tgtEl>
                                        <p:attrNameLst>
                                          <p:attrName>style.visibility</p:attrName>
                                        </p:attrNameLst>
                                      </p:cBhvr>
                                      <p:to>
                                        <p:strVal val="visible"/>
                                      </p:to>
                                    </p:set>
                                    <p:animEffect transition="in" filter="fade">
                                      <p:cBhvr>
                                        <p:cTn id="80" dur="1000"/>
                                        <p:tgtEl>
                                          <p:spTgt spid="5">
                                            <p:graphicEl>
                                              <a:dgm id="{A3760F71-CD7B-4511-8EB6-194FF7766284}"/>
                                            </p:graphicEl>
                                          </p:spTgt>
                                        </p:tgtEl>
                                      </p:cBhvr>
                                    </p:animEffect>
                                    <p:anim calcmode="lin" valueType="num">
                                      <p:cBhvr>
                                        <p:cTn id="81" dur="1000" fill="hold"/>
                                        <p:tgtEl>
                                          <p:spTgt spid="5">
                                            <p:graphicEl>
                                              <a:dgm id="{A3760F71-CD7B-4511-8EB6-194FF7766284}"/>
                                            </p:graphicEl>
                                          </p:spTgt>
                                        </p:tgtEl>
                                        <p:attrNameLst>
                                          <p:attrName>ppt_x</p:attrName>
                                        </p:attrNameLst>
                                      </p:cBhvr>
                                      <p:tavLst>
                                        <p:tav tm="0">
                                          <p:val>
                                            <p:strVal val="#ppt_x"/>
                                          </p:val>
                                        </p:tav>
                                        <p:tav tm="100000">
                                          <p:val>
                                            <p:strVal val="#ppt_x"/>
                                          </p:val>
                                        </p:tav>
                                      </p:tavLst>
                                    </p:anim>
                                    <p:anim calcmode="lin" valueType="num">
                                      <p:cBhvr>
                                        <p:cTn id="82" dur="1000" fill="hold"/>
                                        <p:tgtEl>
                                          <p:spTgt spid="5">
                                            <p:graphicEl>
                                              <a:dgm id="{A3760F71-CD7B-4511-8EB6-194FF7766284}"/>
                                            </p:graphicEl>
                                          </p:spTgt>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1250"/>
                                  </p:stCondLst>
                                  <p:childTnLst>
                                    <p:set>
                                      <p:cBhvr>
                                        <p:cTn id="84" dur="1" fill="hold">
                                          <p:stCondLst>
                                            <p:cond delay="0"/>
                                          </p:stCondLst>
                                        </p:cTn>
                                        <p:tgtEl>
                                          <p:spTgt spid="5">
                                            <p:graphicEl>
                                              <a:dgm id="{69CB217F-0604-4DE1-846B-D106CFAE18D4}"/>
                                            </p:graphicEl>
                                          </p:spTgt>
                                        </p:tgtEl>
                                        <p:attrNameLst>
                                          <p:attrName>style.visibility</p:attrName>
                                        </p:attrNameLst>
                                      </p:cBhvr>
                                      <p:to>
                                        <p:strVal val="visible"/>
                                      </p:to>
                                    </p:set>
                                    <p:animEffect transition="in" filter="fade">
                                      <p:cBhvr>
                                        <p:cTn id="85" dur="1000"/>
                                        <p:tgtEl>
                                          <p:spTgt spid="5">
                                            <p:graphicEl>
                                              <a:dgm id="{69CB217F-0604-4DE1-846B-D106CFAE18D4}"/>
                                            </p:graphicEl>
                                          </p:spTgt>
                                        </p:tgtEl>
                                      </p:cBhvr>
                                    </p:animEffect>
                                    <p:anim calcmode="lin" valueType="num">
                                      <p:cBhvr>
                                        <p:cTn id="86" dur="1000" fill="hold"/>
                                        <p:tgtEl>
                                          <p:spTgt spid="5">
                                            <p:graphicEl>
                                              <a:dgm id="{69CB217F-0604-4DE1-846B-D106CFAE18D4}"/>
                                            </p:graphicEl>
                                          </p:spTgt>
                                        </p:tgtEl>
                                        <p:attrNameLst>
                                          <p:attrName>ppt_x</p:attrName>
                                        </p:attrNameLst>
                                      </p:cBhvr>
                                      <p:tavLst>
                                        <p:tav tm="0">
                                          <p:val>
                                            <p:strVal val="#ppt_x"/>
                                          </p:val>
                                        </p:tav>
                                        <p:tav tm="100000">
                                          <p:val>
                                            <p:strVal val="#ppt_x"/>
                                          </p:val>
                                        </p:tav>
                                      </p:tavLst>
                                    </p:anim>
                                    <p:anim calcmode="lin" valueType="num">
                                      <p:cBhvr>
                                        <p:cTn id="87" dur="1000" fill="hold"/>
                                        <p:tgtEl>
                                          <p:spTgt spid="5">
                                            <p:graphicEl>
                                              <a:dgm id="{69CB217F-0604-4DE1-846B-D106CFAE18D4}"/>
                                            </p:graphicEl>
                                          </p:spTgt>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1500"/>
                                  </p:stCondLst>
                                  <p:childTnLst>
                                    <p:set>
                                      <p:cBhvr>
                                        <p:cTn id="89" dur="1" fill="hold">
                                          <p:stCondLst>
                                            <p:cond delay="0"/>
                                          </p:stCondLst>
                                        </p:cTn>
                                        <p:tgtEl>
                                          <p:spTgt spid="5">
                                            <p:graphicEl>
                                              <a:dgm id="{7885AA39-88C1-4DBC-AC71-D07741CD3529}"/>
                                            </p:graphicEl>
                                          </p:spTgt>
                                        </p:tgtEl>
                                        <p:attrNameLst>
                                          <p:attrName>style.visibility</p:attrName>
                                        </p:attrNameLst>
                                      </p:cBhvr>
                                      <p:to>
                                        <p:strVal val="visible"/>
                                      </p:to>
                                    </p:set>
                                    <p:animEffect transition="in" filter="fade">
                                      <p:cBhvr>
                                        <p:cTn id="90" dur="1000"/>
                                        <p:tgtEl>
                                          <p:spTgt spid="5">
                                            <p:graphicEl>
                                              <a:dgm id="{7885AA39-88C1-4DBC-AC71-D07741CD3529}"/>
                                            </p:graphicEl>
                                          </p:spTgt>
                                        </p:tgtEl>
                                      </p:cBhvr>
                                    </p:animEffect>
                                    <p:anim calcmode="lin" valueType="num">
                                      <p:cBhvr>
                                        <p:cTn id="91" dur="1000" fill="hold"/>
                                        <p:tgtEl>
                                          <p:spTgt spid="5">
                                            <p:graphicEl>
                                              <a:dgm id="{7885AA39-88C1-4DBC-AC71-D07741CD3529}"/>
                                            </p:graphicEl>
                                          </p:spTgt>
                                        </p:tgtEl>
                                        <p:attrNameLst>
                                          <p:attrName>ppt_x</p:attrName>
                                        </p:attrNameLst>
                                      </p:cBhvr>
                                      <p:tavLst>
                                        <p:tav tm="0">
                                          <p:val>
                                            <p:strVal val="#ppt_x"/>
                                          </p:val>
                                        </p:tav>
                                        <p:tav tm="100000">
                                          <p:val>
                                            <p:strVal val="#ppt_x"/>
                                          </p:val>
                                        </p:tav>
                                      </p:tavLst>
                                    </p:anim>
                                    <p:anim calcmode="lin" valueType="num">
                                      <p:cBhvr>
                                        <p:cTn id="92" dur="1000" fill="hold"/>
                                        <p:tgtEl>
                                          <p:spTgt spid="5">
                                            <p:graphicEl>
                                              <a:dgm id="{7885AA39-88C1-4DBC-AC71-D07741CD3529}"/>
                                            </p:graphicEl>
                                          </p:spTgt>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1500"/>
                                  </p:stCondLst>
                                  <p:childTnLst>
                                    <p:set>
                                      <p:cBhvr>
                                        <p:cTn id="94" dur="1" fill="hold">
                                          <p:stCondLst>
                                            <p:cond delay="0"/>
                                          </p:stCondLst>
                                        </p:cTn>
                                        <p:tgtEl>
                                          <p:spTgt spid="5">
                                            <p:graphicEl>
                                              <a:dgm id="{858B9B95-8964-4D4A-8076-E80B5299D409}"/>
                                            </p:graphicEl>
                                          </p:spTgt>
                                        </p:tgtEl>
                                        <p:attrNameLst>
                                          <p:attrName>style.visibility</p:attrName>
                                        </p:attrNameLst>
                                      </p:cBhvr>
                                      <p:to>
                                        <p:strVal val="visible"/>
                                      </p:to>
                                    </p:set>
                                    <p:animEffect transition="in" filter="fade">
                                      <p:cBhvr>
                                        <p:cTn id="95" dur="1000"/>
                                        <p:tgtEl>
                                          <p:spTgt spid="5">
                                            <p:graphicEl>
                                              <a:dgm id="{858B9B95-8964-4D4A-8076-E80B5299D409}"/>
                                            </p:graphicEl>
                                          </p:spTgt>
                                        </p:tgtEl>
                                      </p:cBhvr>
                                    </p:animEffect>
                                    <p:anim calcmode="lin" valueType="num">
                                      <p:cBhvr>
                                        <p:cTn id="96" dur="1000" fill="hold"/>
                                        <p:tgtEl>
                                          <p:spTgt spid="5">
                                            <p:graphicEl>
                                              <a:dgm id="{858B9B95-8964-4D4A-8076-E80B5299D409}"/>
                                            </p:graphicEl>
                                          </p:spTgt>
                                        </p:tgtEl>
                                        <p:attrNameLst>
                                          <p:attrName>ppt_x</p:attrName>
                                        </p:attrNameLst>
                                      </p:cBhvr>
                                      <p:tavLst>
                                        <p:tav tm="0">
                                          <p:val>
                                            <p:strVal val="#ppt_x"/>
                                          </p:val>
                                        </p:tav>
                                        <p:tav tm="100000">
                                          <p:val>
                                            <p:strVal val="#ppt_x"/>
                                          </p:val>
                                        </p:tav>
                                      </p:tavLst>
                                    </p:anim>
                                    <p:anim calcmode="lin" valueType="num">
                                      <p:cBhvr>
                                        <p:cTn id="97" dur="1000" fill="hold"/>
                                        <p:tgtEl>
                                          <p:spTgt spid="5">
                                            <p:graphicEl>
                                              <a:dgm id="{858B9B95-8964-4D4A-8076-E80B5299D409}"/>
                                            </p:graphicEl>
                                          </p:spTgt>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1750"/>
                                  </p:stCondLst>
                                  <p:childTnLst>
                                    <p:set>
                                      <p:cBhvr>
                                        <p:cTn id="99" dur="1" fill="hold">
                                          <p:stCondLst>
                                            <p:cond delay="0"/>
                                          </p:stCondLst>
                                        </p:cTn>
                                        <p:tgtEl>
                                          <p:spTgt spid="5">
                                            <p:graphicEl>
                                              <a:dgm id="{387AB04F-B6E6-4AD9-A79B-4D04C09EAF8D}"/>
                                            </p:graphicEl>
                                          </p:spTgt>
                                        </p:tgtEl>
                                        <p:attrNameLst>
                                          <p:attrName>style.visibility</p:attrName>
                                        </p:attrNameLst>
                                      </p:cBhvr>
                                      <p:to>
                                        <p:strVal val="visible"/>
                                      </p:to>
                                    </p:set>
                                    <p:animEffect transition="in" filter="fade">
                                      <p:cBhvr>
                                        <p:cTn id="100" dur="1000"/>
                                        <p:tgtEl>
                                          <p:spTgt spid="5">
                                            <p:graphicEl>
                                              <a:dgm id="{387AB04F-B6E6-4AD9-A79B-4D04C09EAF8D}"/>
                                            </p:graphicEl>
                                          </p:spTgt>
                                        </p:tgtEl>
                                      </p:cBhvr>
                                    </p:animEffect>
                                    <p:anim calcmode="lin" valueType="num">
                                      <p:cBhvr>
                                        <p:cTn id="101" dur="1000" fill="hold"/>
                                        <p:tgtEl>
                                          <p:spTgt spid="5">
                                            <p:graphicEl>
                                              <a:dgm id="{387AB04F-B6E6-4AD9-A79B-4D04C09EAF8D}"/>
                                            </p:graphicEl>
                                          </p:spTgt>
                                        </p:tgtEl>
                                        <p:attrNameLst>
                                          <p:attrName>ppt_x</p:attrName>
                                        </p:attrNameLst>
                                      </p:cBhvr>
                                      <p:tavLst>
                                        <p:tav tm="0">
                                          <p:val>
                                            <p:strVal val="#ppt_x"/>
                                          </p:val>
                                        </p:tav>
                                        <p:tav tm="100000">
                                          <p:val>
                                            <p:strVal val="#ppt_x"/>
                                          </p:val>
                                        </p:tav>
                                      </p:tavLst>
                                    </p:anim>
                                    <p:anim calcmode="lin" valueType="num">
                                      <p:cBhvr>
                                        <p:cTn id="102" dur="1000" fill="hold"/>
                                        <p:tgtEl>
                                          <p:spTgt spid="5">
                                            <p:graphicEl>
                                              <a:dgm id="{387AB04F-B6E6-4AD9-A79B-4D04C09EAF8D}"/>
                                            </p:graphicEl>
                                          </p:spTgt>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1750"/>
                                  </p:stCondLst>
                                  <p:childTnLst>
                                    <p:set>
                                      <p:cBhvr>
                                        <p:cTn id="104" dur="1" fill="hold">
                                          <p:stCondLst>
                                            <p:cond delay="0"/>
                                          </p:stCondLst>
                                        </p:cTn>
                                        <p:tgtEl>
                                          <p:spTgt spid="5">
                                            <p:graphicEl>
                                              <a:dgm id="{5900A854-DE74-4C77-96A2-A829661ECD2A}"/>
                                            </p:graphicEl>
                                          </p:spTgt>
                                        </p:tgtEl>
                                        <p:attrNameLst>
                                          <p:attrName>style.visibility</p:attrName>
                                        </p:attrNameLst>
                                      </p:cBhvr>
                                      <p:to>
                                        <p:strVal val="visible"/>
                                      </p:to>
                                    </p:set>
                                    <p:animEffect transition="in" filter="fade">
                                      <p:cBhvr>
                                        <p:cTn id="105" dur="1000"/>
                                        <p:tgtEl>
                                          <p:spTgt spid="5">
                                            <p:graphicEl>
                                              <a:dgm id="{5900A854-DE74-4C77-96A2-A829661ECD2A}"/>
                                            </p:graphicEl>
                                          </p:spTgt>
                                        </p:tgtEl>
                                      </p:cBhvr>
                                    </p:animEffect>
                                    <p:anim calcmode="lin" valueType="num">
                                      <p:cBhvr>
                                        <p:cTn id="106" dur="1000" fill="hold"/>
                                        <p:tgtEl>
                                          <p:spTgt spid="5">
                                            <p:graphicEl>
                                              <a:dgm id="{5900A854-DE74-4C77-96A2-A829661ECD2A}"/>
                                            </p:graphicEl>
                                          </p:spTgt>
                                        </p:tgtEl>
                                        <p:attrNameLst>
                                          <p:attrName>ppt_x</p:attrName>
                                        </p:attrNameLst>
                                      </p:cBhvr>
                                      <p:tavLst>
                                        <p:tav tm="0">
                                          <p:val>
                                            <p:strVal val="#ppt_x"/>
                                          </p:val>
                                        </p:tav>
                                        <p:tav tm="100000">
                                          <p:val>
                                            <p:strVal val="#ppt_x"/>
                                          </p:val>
                                        </p:tav>
                                      </p:tavLst>
                                    </p:anim>
                                    <p:anim calcmode="lin" valueType="num">
                                      <p:cBhvr>
                                        <p:cTn id="107" dur="1000" fill="hold"/>
                                        <p:tgtEl>
                                          <p:spTgt spid="5">
                                            <p:graphicEl>
                                              <a:dgm id="{5900A854-DE74-4C77-96A2-A829661ECD2A}"/>
                                            </p:graphicEl>
                                          </p:spTgt>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2000"/>
                                  </p:stCondLst>
                                  <p:childTnLst>
                                    <p:set>
                                      <p:cBhvr>
                                        <p:cTn id="109" dur="1" fill="hold">
                                          <p:stCondLst>
                                            <p:cond delay="0"/>
                                          </p:stCondLst>
                                        </p:cTn>
                                        <p:tgtEl>
                                          <p:spTgt spid="5">
                                            <p:graphicEl>
                                              <a:dgm id="{3AF0EAEF-96EF-4034-98F9-83073EEFC1C3}"/>
                                            </p:graphicEl>
                                          </p:spTgt>
                                        </p:tgtEl>
                                        <p:attrNameLst>
                                          <p:attrName>style.visibility</p:attrName>
                                        </p:attrNameLst>
                                      </p:cBhvr>
                                      <p:to>
                                        <p:strVal val="visible"/>
                                      </p:to>
                                    </p:set>
                                    <p:animEffect transition="in" filter="fade">
                                      <p:cBhvr>
                                        <p:cTn id="110" dur="1000"/>
                                        <p:tgtEl>
                                          <p:spTgt spid="5">
                                            <p:graphicEl>
                                              <a:dgm id="{3AF0EAEF-96EF-4034-98F9-83073EEFC1C3}"/>
                                            </p:graphicEl>
                                          </p:spTgt>
                                        </p:tgtEl>
                                      </p:cBhvr>
                                    </p:animEffect>
                                    <p:anim calcmode="lin" valueType="num">
                                      <p:cBhvr>
                                        <p:cTn id="111" dur="1000" fill="hold"/>
                                        <p:tgtEl>
                                          <p:spTgt spid="5">
                                            <p:graphicEl>
                                              <a:dgm id="{3AF0EAEF-96EF-4034-98F9-83073EEFC1C3}"/>
                                            </p:graphicEl>
                                          </p:spTgt>
                                        </p:tgtEl>
                                        <p:attrNameLst>
                                          <p:attrName>ppt_x</p:attrName>
                                        </p:attrNameLst>
                                      </p:cBhvr>
                                      <p:tavLst>
                                        <p:tav tm="0">
                                          <p:val>
                                            <p:strVal val="#ppt_x"/>
                                          </p:val>
                                        </p:tav>
                                        <p:tav tm="100000">
                                          <p:val>
                                            <p:strVal val="#ppt_x"/>
                                          </p:val>
                                        </p:tav>
                                      </p:tavLst>
                                    </p:anim>
                                    <p:anim calcmode="lin" valueType="num">
                                      <p:cBhvr>
                                        <p:cTn id="112" dur="1000" fill="hold"/>
                                        <p:tgtEl>
                                          <p:spTgt spid="5">
                                            <p:graphicEl>
                                              <a:dgm id="{3AF0EAEF-96EF-4034-98F9-83073EEFC1C3}"/>
                                            </p:graphicEl>
                                          </p:spTgt>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2000"/>
                                  </p:stCondLst>
                                  <p:childTnLst>
                                    <p:set>
                                      <p:cBhvr>
                                        <p:cTn id="114" dur="1" fill="hold">
                                          <p:stCondLst>
                                            <p:cond delay="0"/>
                                          </p:stCondLst>
                                        </p:cTn>
                                        <p:tgtEl>
                                          <p:spTgt spid="5">
                                            <p:graphicEl>
                                              <a:dgm id="{E8428923-4BEF-4677-B9EF-E651A41A7A3C}"/>
                                            </p:graphicEl>
                                          </p:spTgt>
                                        </p:tgtEl>
                                        <p:attrNameLst>
                                          <p:attrName>style.visibility</p:attrName>
                                        </p:attrNameLst>
                                      </p:cBhvr>
                                      <p:to>
                                        <p:strVal val="visible"/>
                                      </p:to>
                                    </p:set>
                                    <p:animEffect transition="in" filter="fade">
                                      <p:cBhvr>
                                        <p:cTn id="115" dur="1000"/>
                                        <p:tgtEl>
                                          <p:spTgt spid="5">
                                            <p:graphicEl>
                                              <a:dgm id="{E8428923-4BEF-4677-B9EF-E651A41A7A3C}"/>
                                            </p:graphicEl>
                                          </p:spTgt>
                                        </p:tgtEl>
                                      </p:cBhvr>
                                    </p:animEffect>
                                    <p:anim calcmode="lin" valueType="num">
                                      <p:cBhvr>
                                        <p:cTn id="116" dur="1000" fill="hold"/>
                                        <p:tgtEl>
                                          <p:spTgt spid="5">
                                            <p:graphicEl>
                                              <a:dgm id="{E8428923-4BEF-4677-B9EF-E651A41A7A3C}"/>
                                            </p:graphicEl>
                                          </p:spTgt>
                                        </p:tgtEl>
                                        <p:attrNameLst>
                                          <p:attrName>ppt_x</p:attrName>
                                        </p:attrNameLst>
                                      </p:cBhvr>
                                      <p:tavLst>
                                        <p:tav tm="0">
                                          <p:val>
                                            <p:strVal val="#ppt_x"/>
                                          </p:val>
                                        </p:tav>
                                        <p:tav tm="100000">
                                          <p:val>
                                            <p:strVal val="#ppt_x"/>
                                          </p:val>
                                        </p:tav>
                                      </p:tavLst>
                                    </p:anim>
                                    <p:anim calcmode="lin" valueType="num">
                                      <p:cBhvr>
                                        <p:cTn id="117" dur="1000" fill="hold"/>
                                        <p:tgtEl>
                                          <p:spTgt spid="5">
                                            <p:graphicEl>
                                              <a:dgm id="{E8428923-4BEF-4677-B9EF-E651A41A7A3C}"/>
                                            </p:graphicEl>
                                          </p:spTgt>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2250"/>
                                  </p:stCondLst>
                                  <p:childTnLst>
                                    <p:set>
                                      <p:cBhvr>
                                        <p:cTn id="119" dur="1" fill="hold">
                                          <p:stCondLst>
                                            <p:cond delay="0"/>
                                          </p:stCondLst>
                                        </p:cTn>
                                        <p:tgtEl>
                                          <p:spTgt spid="5">
                                            <p:graphicEl>
                                              <a:dgm id="{BD4B63C0-3344-46A6-A90D-5D93B6C0155F}"/>
                                            </p:graphicEl>
                                          </p:spTgt>
                                        </p:tgtEl>
                                        <p:attrNameLst>
                                          <p:attrName>style.visibility</p:attrName>
                                        </p:attrNameLst>
                                      </p:cBhvr>
                                      <p:to>
                                        <p:strVal val="visible"/>
                                      </p:to>
                                    </p:set>
                                    <p:animEffect transition="in" filter="fade">
                                      <p:cBhvr>
                                        <p:cTn id="120" dur="1000"/>
                                        <p:tgtEl>
                                          <p:spTgt spid="5">
                                            <p:graphicEl>
                                              <a:dgm id="{BD4B63C0-3344-46A6-A90D-5D93B6C0155F}"/>
                                            </p:graphicEl>
                                          </p:spTgt>
                                        </p:tgtEl>
                                      </p:cBhvr>
                                    </p:animEffect>
                                    <p:anim calcmode="lin" valueType="num">
                                      <p:cBhvr>
                                        <p:cTn id="121" dur="1000" fill="hold"/>
                                        <p:tgtEl>
                                          <p:spTgt spid="5">
                                            <p:graphicEl>
                                              <a:dgm id="{BD4B63C0-3344-46A6-A90D-5D93B6C0155F}"/>
                                            </p:graphicEl>
                                          </p:spTgt>
                                        </p:tgtEl>
                                        <p:attrNameLst>
                                          <p:attrName>ppt_x</p:attrName>
                                        </p:attrNameLst>
                                      </p:cBhvr>
                                      <p:tavLst>
                                        <p:tav tm="0">
                                          <p:val>
                                            <p:strVal val="#ppt_x"/>
                                          </p:val>
                                        </p:tav>
                                        <p:tav tm="100000">
                                          <p:val>
                                            <p:strVal val="#ppt_x"/>
                                          </p:val>
                                        </p:tav>
                                      </p:tavLst>
                                    </p:anim>
                                    <p:anim calcmode="lin" valueType="num">
                                      <p:cBhvr>
                                        <p:cTn id="122" dur="1000" fill="hold"/>
                                        <p:tgtEl>
                                          <p:spTgt spid="5">
                                            <p:graphicEl>
                                              <a:dgm id="{BD4B63C0-3344-46A6-A90D-5D93B6C0155F}"/>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2250"/>
                                  </p:stCondLst>
                                  <p:childTnLst>
                                    <p:set>
                                      <p:cBhvr>
                                        <p:cTn id="124" dur="1" fill="hold">
                                          <p:stCondLst>
                                            <p:cond delay="0"/>
                                          </p:stCondLst>
                                        </p:cTn>
                                        <p:tgtEl>
                                          <p:spTgt spid="5">
                                            <p:graphicEl>
                                              <a:dgm id="{EDB00F29-C327-474E-88B3-0DE9260AAADA}"/>
                                            </p:graphicEl>
                                          </p:spTgt>
                                        </p:tgtEl>
                                        <p:attrNameLst>
                                          <p:attrName>style.visibility</p:attrName>
                                        </p:attrNameLst>
                                      </p:cBhvr>
                                      <p:to>
                                        <p:strVal val="visible"/>
                                      </p:to>
                                    </p:set>
                                    <p:animEffect transition="in" filter="fade">
                                      <p:cBhvr>
                                        <p:cTn id="125" dur="1000"/>
                                        <p:tgtEl>
                                          <p:spTgt spid="5">
                                            <p:graphicEl>
                                              <a:dgm id="{EDB00F29-C327-474E-88B3-0DE9260AAADA}"/>
                                            </p:graphicEl>
                                          </p:spTgt>
                                        </p:tgtEl>
                                      </p:cBhvr>
                                    </p:animEffect>
                                    <p:anim calcmode="lin" valueType="num">
                                      <p:cBhvr>
                                        <p:cTn id="126" dur="1000" fill="hold"/>
                                        <p:tgtEl>
                                          <p:spTgt spid="5">
                                            <p:graphicEl>
                                              <a:dgm id="{EDB00F29-C327-474E-88B3-0DE9260AAADA}"/>
                                            </p:graphicEl>
                                          </p:spTgt>
                                        </p:tgtEl>
                                        <p:attrNameLst>
                                          <p:attrName>ppt_x</p:attrName>
                                        </p:attrNameLst>
                                      </p:cBhvr>
                                      <p:tavLst>
                                        <p:tav tm="0">
                                          <p:val>
                                            <p:strVal val="#ppt_x"/>
                                          </p:val>
                                        </p:tav>
                                        <p:tav tm="100000">
                                          <p:val>
                                            <p:strVal val="#ppt_x"/>
                                          </p:val>
                                        </p:tav>
                                      </p:tavLst>
                                    </p:anim>
                                    <p:anim calcmode="lin" valueType="num">
                                      <p:cBhvr>
                                        <p:cTn id="127" dur="1000" fill="hold"/>
                                        <p:tgtEl>
                                          <p:spTgt spid="5">
                                            <p:graphicEl>
                                              <a:dgm id="{EDB00F29-C327-474E-88B3-0DE9260AAADA}"/>
                                            </p:graphicEl>
                                          </p:spTgt>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2500"/>
                                  </p:stCondLst>
                                  <p:childTnLst>
                                    <p:set>
                                      <p:cBhvr>
                                        <p:cTn id="129" dur="1" fill="hold">
                                          <p:stCondLst>
                                            <p:cond delay="0"/>
                                          </p:stCondLst>
                                        </p:cTn>
                                        <p:tgtEl>
                                          <p:spTgt spid="5">
                                            <p:graphicEl>
                                              <a:dgm id="{828AE864-E60B-4315-AD18-0D9A1B0AA544}"/>
                                            </p:graphicEl>
                                          </p:spTgt>
                                        </p:tgtEl>
                                        <p:attrNameLst>
                                          <p:attrName>style.visibility</p:attrName>
                                        </p:attrNameLst>
                                      </p:cBhvr>
                                      <p:to>
                                        <p:strVal val="visible"/>
                                      </p:to>
                                    </p:set>
                                    <p:animEffect transition="in" filter="fade">
                                      <p:cBhvr>
                                        <p:cTn id="130" dur="1000"/>
                                        <p:tgtEl>
                                          <p:spTgt spid="5">
                                            <p:graphicEl>
                                              <a:dgm id="{828AE864-E60B-4315-AD18-0D9A1B0AA544}"/>
                                            </p:graphicEl>
                                          </p:spTgt>
                                        </p:tgtEl>
                                      </p:cBhvr>
                                    </p:animEffect>
                                    <p:anim calcmode="lin" valueType="num">
                                      <p:cBhvr>
                                        <p:cTn id="131" dur="1000" fill="hold"/>
                                        <p:tgtEl>
                                          <p:spTgt spid="5">
                                            <p:graphicEl>
                                              <a:dgm id="{828AE864-E60B-4315-AD18-0D9A1B0AA544}"/>
                                            </p:graphicEl>
                                          </p:spTgt>
                                        </p:tgtEl>
                                        <p:attrNameLst>
                                          <p:attrName>ppt_x</p:attrName>
                                        </p:attrNameLst>
                                      </p:cBhvr>
                                      <p:tavLst>
                                        <p:tav tm="0">
                                          <p:val>
                                            <p:strVal val="#ppt_x"/>
                                          </p:val>
                                        </p:tav>
                                        <p:tav tm="100000">
                                          <p:val>
                                            <p:strVal val="#ppt_x"/>
                                          </p:val>
                                        </p:tav>
                                      </p:tavLst>
                                    </p:anim>
                                    <p:anim calcmode="lin" valueType="num">
                                      <p:cBhvr>
                                        <p:cTn id="132" dur="1000" fill="hold"/>
                                        <p:tgtEl>
                                          <p:spTgt spid="5">
                                            <p:graphicEl>
                                              <a:dgm id="{828AE864-E60B-4315-AD18-0D9A1B0AA544}"/>
                                            </p:graphicEl>
                                          </p:spTgt>
                                        </p:tgtEl>
                                        <p:attrNameLst>
                                          <p:attrName>ppt_y</p:attrName>
                                        </p:attrNameLst>
                                      </p:cBhvr>
                                      <p:tavLst>
                                        <p:tav tm="0">
                                          <p:val>
                                            <p:strVal val="#ppt_y-.1"/>
                                          </p:val>
                                        </p:tav>
                                        <p:tav tm="100000">
                                          <p:val>
                                            <p:strVal val="#ppt_y"/>
                                          </p:val>
                                        </p:tav>
                                      </p:tavLst>
                                    </p:anim>
                                  </p:childTnLst>
                                </p:cTn>
                              </p:par>
                              <p:par>
                                <p:cTn id="133" presetID="47" presetClass="entr" presetSubtype="0" fill="hold" grpId="0" nodeType="withEffect">
                                  <p:stCondLst>
                                    <p:cond delay="2500"/>
                                  </p:stCondLst>
                                  <p:childTnLst>
                                    <p:set>
                                      <p:cBhvr>
                                        <p:cTn id="134" dur="1" fill="hold">
                                          <p:stCondLst>
                                            <p:cond delay="0"/>
                                          </p:stCondLst>
                                        </p:cTn>
                                        <p:tgtEl>
                                          <p:spTgt spid="5">
                                            <p:graphicEl>
                                              <a:dgm id="{B706CB54-7985-4A5A-AFBF-6DD4FB442602}"/>
                                            </p:graphicEl>
                                          </p:spTgt>
                                        </p:tgtEl>
                                        <p:attrNameLst>
                                          <p:attrName>style.visibility</p:attrName>
                                        </p:attrNameLst>
                                      </p:cBhvr>
                                      <p:to>
                                        <p:strVal val="visible"/>
                                      </p:to>
                                    </p:set>
                                    <p:animEffect transition="in" filter="fade">
                                      <p:cBhvr>
                                        <p:cTn id="135" dur="1000"/>
                                        <p:tgtEl>
                                          <p:spTgt spid="5">
                                            <p:graphicEl>
                                              <a:dgm id="{B706CB54-7985-4A5A-AFBF-6DD4FB442602}"/>
                                            </p:graphicEl>
                                          </p:spTgt>
                                        </p:tgtEl>
                                      </p:cBhvr>
                                    </p:animEffect>
                                    <p:anim calcmode="lin" valueType="num">
                                      <p:cBhvr>
                                        <p:cTn id="136" dur="1000" fill="hold"/>
                                        <p:tgtEl>
                                          <p:spTgt spid="5">
                                            <p:graphicEl>
                                              <a:dgm id="{B706CB54-7985-4A5A-AFBF-6DD4FB442602}"/>
                                            </p:graphicEl>
                                          </p:spTgt>
                                        </p:tgtEl>
                                        <p:attrNameLst>
                                          <p:attrName>ppt_x</p:attrName>
                                        </p:attrNameLst>
                                      </p:cBhvr>
                                      <p:tavLst>
                                        <p:tav tm="0">
                                          <p:val>
                                            <p:strVal val="#ppt_x"/>
                                          </p:val>
                                        </p:tav>
                                        <p:tav tm="100000">
                                          <p:val>
                                            <p:strVal val="#ppt_x"/>
                                          </p:val>
                                        </p:tav>
                                      </p:tavLst>
                                    </p:anim>
                                    <p:anim calcmode="lin" valueType="num">
                                      <p:cBhvr>
                                        <p:cTn id="137" dur="1000" fill="hold"/>
                                        <p:tgtEl>
                                          <p:spTgt spid="5">
                                            <p:graphicEl>
                                              <a:dgm id="{B706CB54-7985-4A5A-AFBF-6DD4FB442602}"/>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0" nodeType="withEffect">
                                  <p:stCondLst>
                                    <p:cond delay="2750"/>
                                  </p:stCondLst>
                                  <p:childTnLst>
                                    <p:set>
                                      <p:cBhvr>
                                        <p:cTn id="139" dur="1" fill="hold">
                                          <p:stCondLst>
                                            <p:cond delay="0"/>
                                          </p:stCondLst>
                                        </p:cTn>
                                        <p:tgtEl>
                                          <p:spTgt spid="5">
                                            <p:graphicEl>
                                              <a:dgm id="{5D226901-A5EE-4AA5-8F46-C9EC36CCDF47}"/>
                                            </p:graphicEl>
                                          </p:spTgt>
                                        </p:tgtEl>
                                        <p:attrNameLst>
                                          <p:attrName>style.visibility</p:attrName>
                                        </p:attrNameLst>
                                      </p:cBhvr>
                                      <p:to>
                                        <p:strVal val="visible"/>
                                      </p:to>
                                    </p:set>
                                    <p:animEffect transition="in" filter="fade">
                                      <p:cBhvr>
                                        <p:cTn id="140" dur="1000"/>
                                        <p:tgtEl>
                                          <p:spTgt spid="5">
                                            <p:graphicEl>
                                              <a:dgm id="{5D226901-A5EE-4AA5-8F46-C9EC36CCDF47}"/>
                                            </p:graphicEl>
                                          </p:spTgt>
                                        </p:tgtEl>
                                      </p:cBhvr>
                                    </p:animEffect>
                                    <p:anim calcmode="lin" valueType="num">
                                      <p:cBhvr>
                                        <p:cTn id="141" dur="1000" fill="hold"/>
                                        <p:tgtEl>
                                          <p:spTgt spid="5">
                                            <p:graphicEl>
                                              <a:dgm id="{5D226901-A5EE-4AA5-8F46-C9EC36CCDF47}"/>
                                            </p:graphicEl>
                                          </p:spTgt>
                                        </p:tgtEl>
                                        <p:attrNameLst>
                                          <p:attrName>ppt_x</p:attrName>
                                        </p:attrNameLst>
                                      </p:cBhvr>
                                      <p:tavLst>
                                        <p:tav tm="0">
                                          <p:val>
                                            <p:strVal val="#ppt_x"/>
                                          </p:val>
                                        </p:tav>
                                        <p:tav tm="100000">
                                          <p:val>
                                            <p:strVal val="#ppt_x"/>
                                          </p:val>
                                        </p:tav>
                                      </p:tavLst>
                                    </p:anim>
                                    <p:anim calcmode="lin" valueType="num">
                                      <p:cBhvr>
                                        <p:cTn id="142" dur="1000" fill="hold"/>
                                        <p:tgtEl>
                                          <p:spTgt spid="5">
                                            <p:graphicEl>
                                              <a:dgm id="{5D226901-A5EE-4AA5-8F46-C9EC36CCDF47}"/>
                                            </p:graphicEl>
                                          </p:spTgt>
                                        </p:tgtEl>
                                        <p:attrNameLst>
                                          <p:attrName>ppt_y</p:attrName>
                                        </p:attrNameLst>
                                      </p:cBhvr>
                                      <p:tavLst>
                                        <p:tav tm="0">
                                          <p:val>
                                            <p:strVal val="#ppt_y-.1"/>
                                          </p:val>
                                        </p:tav>
                                        <p:tav tm="100000">
                                          <p:val>
                                            <p:strVal val="#ppt_y"/>
                                          </p:val>
                                        </p:tav>
                                      </p:tavLst>
                                    </p:anim>
                                  </p:childTnLst>
                                </p:cTn>
                              </p:par>
                              <p:par>
                                <p:cTn id="143" presetID="47" presetClass="entr" presetSubtype="0" fill="hold" grpId="0" nodeType="withEffect">
                                  <p:stCondLst>
                                    <p:cond delay="2750"/>
                                  </p:stCondLst>
                                  <p:childTnLst>
                                    <p:set>
                                      <p:cBhvr>
                                        <p:cTn id="144" dur="1" fill="hold">
                                          <p:stCondLst>
                                            <p:cond delay="0"/>
                                          </p:stCondLst>
                                        </p:cTn>
                                        <p:tgtEl>
                                          <p:spTgt spid="5">
                                            <p:graphicEl>
                                              <a:dgm id="{D4BC3D29-F768-4713-BE43-60A9DA46225D}"/>
                                            </p:graphicEl>
                                          </p:spTgt>
                                        </p:tgtEl>
                                        <p:attrNameLst>
                                          <p:attrName>style.visibility</p:attrName>
                                        </p:attrNameLst>
                                      </p:cBhvr>
                                      <p:to>
                                        <p:strVal val="visible"/>
                                      </p:to>
                                    </p:set>
                                    <p:animEffect transition="in" filter="fade">
                                      <p:cBhvr>
                                        <p:cTn id="145" dur="1000"/>
                                        <p:tgtEl>
                                          <p:spTgt spid="5">
                                            <p:graphicEl>
                                              <a:dgm id="{D4BC3D29-F768-4713-BE43-60A9DA46225D}"/>
                                            </p:graphicEl>
                                          </p:spTgt>
                                        </p:tgtEl>
                                      </p:cBhvr>
                                    </p:animEffect>
                                    <p:anim calcmode="lin" valueType="num">
                                      <p:cBhvr>
                                        <p:cTn id="146" dur="1000" fill="hold"/>
                                        <p:tgtEl>
                                          <p:spTgt spid="5">
                                            <p:graphicEl>
                                              <a:dgm id="{D4BC3D29-F768-4713-BE43-60A9DA46225D}"/>
                                            </p:graphicEl>
                                          </p:spTgt>
                                        </p:tgtEl>
                                        <p:attrNameLst>
                                          <p:attrName>ppt_x</p:attrName>
                                        </p:attrNameLst>
                                      </p:cBhvr>
                                      <p:tavLst>
                                        <p:tav tm="0">
                                          <p:val>
                                            <p:strVal val="#ppt_x"/>
                                          </p:val>
                                        </p:tav>
                                        <p:tav tm="100000">
                                          <p:val>
                                            <p:strVal val="#ppt_x"/>
                                          </p:val>
                                        </p:tav>
                                      </p:tavLst>
                                    </p:anim>
                                    <p:anim calcmode="lin" valueType="num">
                                      <p:cBhvr>
                                        <p:cTn id="147" dur="1000" fill="hold"/>
                                        <p:tgtEl>
                                          <p:spTgt spid="5">
                                            <p:graphicEl>
                                              <a:dgm id="{D4BC3D29-F768-4713-BE43-60A9DA46225D}"/>
                                            </p:graphicEl>
                                          </p:spTgt>
                                        </p:tgtEl>
                                        <p:attrNameLst>
                                          <p:attrName>ppt_y</p:attrName>
                                        </p:attrNameLst>
                                      </p:cBhvr>
                                      <p:tavLst>
                                        <p:tav tm="0">
                                          <p:val>
                                            <p:strVal val="#ppt_y-.1"/>
                                          </p:val>
                                        </p:tav>
                                        <p:tav tm="100000">
                                          <p:val>
                                            <p:strVal val="#ppt_y"/>
                                          </p:val>
                                        </p:tav>
                                      </p:tavLst>
                                    </p:anim>
                                  </p:childTnLst>
                                </p:cTn>
                              </p:par>
                            </p:childTnLst>
                          </p:cTn>
                        </p:par>
                        <p:par>
                          <p:cTn id="148" fill="hold">
                            <p:stCondLst>
                              <p:cond delay="3750"/>
                            </p:stCondLst>
                            <p:childTnLst>
                              <p:par>
                                <p:cTn id="149" presetID="22" presetClass="entr" presetSubtype="8" fill="hold" grpId="0" nodeType="afterEffect">
                                  <p:stCondLst>
                                    <p:cond delay="0"/>
                                  </p:stCondLst>
                                  <p:childTnLst>
                                    <p:set>
                                      <p:cBhvr>
                                        <p:cTn id="150" dur="1" fill="hold">
                                          <p:stCondLst>
                                            <p:cond delay="0"/>
                                          </p:stCondLst>
                                        </p:cTn>
                                        <p:tgtEl>
                                          <p:spTgt spid="4">
                                            <p:txEl>
                                              <p:pRg st="0" end="0"/>
                                            </p:txEl>
                                          </p:spTgt>
                                        </p:tgtEl>
                                        <p:attrNameLst>
                                          <p:attrName>style.visibility</p:attrName>
                                        </p:attrNameLst>
                                      </p:cBhvr>
                                      <p:to>
                                        <p:strVal val="visible"/>
                                      </p:to>
                                    </p:set>
                                    <p:animEffect transition="in" filter="wipe(left)">
                                      <p:cBhvr>
                                        <p:cTn id="151" dur="500"/>
                                        <p:tgtEl>
                                          <p:spTgt spid="4">
                                            <p:txEl>
                                              <p:pRg st="0" end="0"/>
                                            </p:txEl>
                                          </p:spTgt>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8" fill="hold" grpId="0" nodeType="clickEffect">
                                  <p:stCondLst>
                                    <p:cond delay="0"/>
                                  </p:stCondLst>
                                  <p:childTnLst>
                                    <p:set>
                                      <p:cBhvr>
                                        <p:cTn id="155" dur="1" fill="hold">
                                          <p:stCondLst>
                                            <p:cond delay="0"/>
                                          </p:stCondLst>
                                        </p:cTn>
                                        <p:tgtEl>
                                          <p:spTgt spid="4">
                                            <p:txEl>
                                              <p:pRg st="1" end="1"/>
                                            </p:txEl>
                                          </p:spTgt>
                                        </p:tgtEl>
                                        <p:attrNameLst>
                                          <p:attrName>style.visibility</p:attrName>
                                        </p:attrNameLst>
                                      </p:cBhvr>
                                      <p:to>
                                        <p:strVal val="visible"/>
                                      </p:to>
                                    </p:set>
                                    <p:animEffect transition="in" filter="wipe(left)">
                                      <p:cBhvr>
                                        <p:cTn id="156" dur="500"/>
                                        <p:tgtEl>
                                          <p:spTgt spid="4">
                                            <p:txEl>
                                              <p:pRg st="1" end="1"/>
                                            </p:txEl>
                                          </p:spTgt>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4">
                                            <p:txEl>
                                              <p:pRg st="2" end="2"/>
                                            </p:txEl>
                                          </p:spTgt>
                                        </p:tgtEl>
                                        <p:attrNameLst>
                                          <p:attrName>style.visibility</p:attrName>
                                        </p:attrNameLst>
                                      </p:cBhvr>
                                      <p:to>
                                        <p:strVal val="visible"/>
                                      </p:to>
                                    </p:set>
                                    <p:animEffect transition="in" filter="wipe(left)">
                                      <p:cBhvr>
                                        <p:cTn id="161" dur="500"/>
                                        <p:tgtEl>
                                          <p:spTgt spid="4">
                                            <p:txEl>
                                              <p:pRg st="2" end="2"/>
                                            </p:txEl>
                                          </p:spTgt>
                                        </p:tgtEl>
                                      </p:cBhvr>
                                    </p:animEffect>
                                  </p:childTnLst>
                                </p:cTn>
                              </p:par>
                            </p:childTnLst>
                          </p:cTn>
                        </p:par>
                      </p:childTnLst>
                    </p:cTn>
                  </p:par>
                  <p:par>
                    <p:cTn id="162" fill="hold">
                      <p:stCondLst>
                        <p:cond delay="indefinite"/>
                      </p:stCondLst>
                      <p:childTnLst>
                        <p:par>
                          <p:cTn id="163" fill="hold">
                            <p:stCondLst>
                              <p:cond delay="0"/>
                            </p:stCondLst>
                            <p:childTnLst>
                              <p:par>
                                <p:cTn id="164" presetID="22" presetClass="entr" presetSubtype="8" fill="hold" grpId="0" nodeType="clickEffect">
                                  <p:stCondLst>
                                    <p:cond delay="0"/>
                                  </p:stCondLst>
                                  <p:childTnLst>
                                    <p:set>
                                      <p:cBhvr>
                                        <p:cTn id="165" dur="1" fill="hold">
                                          <p:stCondLst>
                                            <p:cond delay="0"/>
                                          </p:stCondLst>
                                        </p:cTn>
                                        <p:tgtEl>
                                          <p:spTgt spid="4">
                                            <p:txEl>
                                              <p:pRg st="3" end="3"/>
                                            </p:txEl>
                                          </p:spTgt>
                                        </p:tgtEl>
                                        <p:attrNameLst>
                                          <p:attrName>style.visibility</p:attrName>
                                        </p:attrNameLst>
                                      </p:cBhvr>
                                      <p:to>
                                        <p:strVal val="visible"/>
                                      </p:to>
                                    </p:set>
                                    <p:animEffect transition="in" filter="wipe(left)">
                                      <p:cBhvr>
                                        <p:cTn id="166" dur="500"/>
                                        <p:tgtEl>
                                          <p:spTgt spid="4">
                                            <p:txEl>
                                              <p:pRg st="3" end="3"/>
                                            </p:txEl>
                                          </p:spTgt>
                                        </p:tgtEl>
                                      </p:cBhvr>
                                    </p:animEffect>
                                  </p:childTnLst>
                                </p:cTn>
                              </p:par>
                            </p:childTnLst>
                          </p:cTn>
                        </p:par>
                      </p:childTnLst>
                    </p:cTn>
                  </p:par>
                  <p:par>
                    <p:cTn id="167" fill="hold">
                      <p:stCondLst>
                        <p:cond delay="indefinite"/>
                      </p:stCondLst>
                      <p:childTnLst>
                        <p:par>
                          <p:cTn id="168" fill="hold">
                            <p:stCondLst>
                              <p:cond delay="0"/>
                            </p:stCondLst>
                            <p:childTnLst>
                              <p:par>
                                <p:cTn id="169" presetID="22" presetClass="entr" presetSubtype="8" fill="hold" grpId="0" nodeType="clickEffect">
                                  <p:stCondLst>
                                    <p:cond delay="0"/>
                                  </p:stCondLst>
                                  <p:childTnLst>
                                    <p:set>
                                      <p:cBhvr>
                                        <p:cTn id="170" dur="1" fill="hold">
                                          <p:stCondLst>
                                            <p:cond delay="0"/>
                                          </p:stCondLst>
                                        </p:cTn>
                                        <p:tgtEl>
                                          <p:spTgt spid="4">
                                            <p:txEl>
                                              <p:pRg st="4" end="4"/>
                                            </p:txEl>
                                          </p:spTgt>
                                        </p:tgtEl>
                                        <p:attrNameLst>
                                          <p:attrName>style.visibility</p:attrName>
                                        </p:attrNameLst>
                                      </p:cBhvr>
                                      <p:to>
                                        <p:strVal val="visible"/>
                                      </p:to>
                                    </p:set>
                                    <p:animEffect transition="in" filter="wipe(left)">
                                      <p:cBhvr>
                                        <p:cTn id="171"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Graphic spid="5"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xmlns=""/>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xmlns="" id="{2AFBAA00-2122-4D05-8856-BE37DE954E86}"/>
              </a:ext>
            </a:extLst>
          </p:cNvPr>
          <p:cNvSpPr/>
          <p:nvPr/>
        </p:nvSpPr>
        <p:spPr>
          <a:xfrm>
            <a:off x="0" y="-69672"/>
            <a:ext cx="9143999" cy="1015663"/>
          </a:xfrm>
          <a:prstGeom prst="rect">
            <a:avLst/>
          </a:prstGeom>
          <a:noFill/>
        </p:spPr>
        <p:txBody>
          <a:bodyPr wrap="square" rtlCol="0">
            <a:spAutoFit/>
          </a:bodyPr>
          <a:lstStyle/>
          <a:p>
            <a:pPr algn="ctr" defTabSz="914400">
              <a:tabLst>
                <a:tab pos="895350" algn="l"/>
              </a:tabLst>
            </a:pPr>
            <a:r>
              <a:rPr lang="ro-RO" sz="6000" b="1" spc="30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72000"/>
                    </a:srgbClr>
                  </a:outerShdw>
                </a:effectLst>
              </a:rPr>
              <a:t>ŞI CONTINUĂ!</a:t>
            </a:r>
            <a:endParaRPr lang="ro-RO" sz="6000" b="1" spc="30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72000"/>
                  </a:srgbClr>
                </a:outerShdw>
              </a:effectLst>
            </a:endParaRPr>
          </a:p>
        </p:txBody>
      </p:sp>
      <p:sp>
        <p:nvSpPr>
          <p:cNvPr id="5" name="Rectángulo: esquinas redondeadas 4">
            <a:extLst>
              <a:ext uri="{FF2B5EF4-FFF2-40B4-BE49-F238E27FC236}">
                <a16:creationId xmlns:a16="http://schemas.microsoft.com/office/drawing/2014/main" xmlns="" id="{E2549E8B-F4B1-4FBE-BBC9-440AFC5AB38B}"/>
              </a:ext>
            </a:extLst>
          </p:cNvPr>
          <p:cNvSpPr/>
          <p:nvPr/>
        </p:nvSpPr>
        <p:spPr>
          <a:xfrm>
            <a:off x="246074" y="883255"/>
            <a:ext cx="1579787" cy="1681059"/>
          </a:xfrm>
          <a:prstGeom prst="roundRect">
            <a:avLst>
              <a:gd name="adj" fmla="val 0"/>
            </a:avLst>
          </a:prstGeom>
          <a:blipFill dpi="0" rotWithShape="1">
            <a:blip r:embed="rId3" cstate="screen">
              <a:extLst>
                <a:ext uri="{28A0092B-C50C-407E-A947-70E740481C1C}">
                  <a14:useLocalDpi xmlns:a14="http://schemas.microsoft.com/office/drawing/2010/main" xmlns=""/>
                </a:ext>
              </a:extLst>
            </a:blip>
            <a:srcRect/>
            <a:stretch>
              <a:fillRect t="9843" b="8291"/>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0"/>
              <a:satOff val="0"/>
              <a:lumOff val="0"/>
              <a:alphaOff val="0"/>
            </a:schemeClr>
          </a:effectRef>
          <a:fontRef idx="minor">
            <a:schemeClr val="lt1">
              <a:hueOff val="0"/>
              <a:satOff val="0"/>
              <a:lumOff val="0"/>
              <a:alphaOff val="0"/>
            </a:schemeClr>
          </a:fontRef>
        </p:style>
        <p:txBody>
          <a:bodyPr/>
          <a:lstStyle/>
          <a:p>
            <a:endParaRPr lang="ro-RO"/>
          </a:p>
        </p:txBody>
      </p:sp>
      <p:sp>
        <p:nvSpPr>
          <p:cNvPr id="6" name="Forma libre: forma 5">
            <a:extLst>
              <a:ext uri="{FF2B5EF4-FFF2-40B4-BE49-F238E27FC236}">
                <a16:creationId xmlns:a16="http://schemas.microsoft.com/office/drawing/2014/main" xmlns="" id="{292F2DB7-2089-4B81-9552-532729611F5E}"/>
              </a:ext>
            </a:extLst>
          </p:cNvPr>
          <p:cNvSpPr/>
          <p:nvPr/>
        </p:nvSpPr>
        <p:spPr>
          <a:xfrm>
            <a:off x="217231" y="2734927"/>
            <a:ext cx="1637472" cy="4047226"/>
          </a:xfrm>
          <a:custGeom>
            <a:avLst/>
            <a:gdLst>
              <a:gd name="connsiteX0" fmla="*/ 0 w 1496688"/>
              <a:gd name="connsiteY0" fmla="*/ 149669 h 4047226"/>
              <a:gd name="connsiteX1" fmla="*/ 149669 w 1496688"/>
              <a:gd name="connsiteY1" fmla="*/ 0 h 4047226"/>
              <a:gd name="connsiteX2" fmla="*/ 1347019 w 1496688"/>
              <a:gd name="connsiteY2" fmla="*/ 0 h 4047226"/>
              <a:gd name="connsiteX3" fmla="*/ 1496688 w 1496688"/>
              <a:gd name="connsiteY3" fmla="*/ 149669 h 4047226"/>
              <a:gd name="connsiteX4" fmla="*/ 1496688 w 1496688"/>
              <a:gd name="connsiteY4" fmla="*/ 3897557 h 4047226"/>
              <a:gd name="connsiteX5" fmla="*/ 1347019 w 1496688"/>
              <a:gd name="connsiteY5" fmla="*/ 4047226 h 4047226"/>
              <a:gd name="connsiteX6" fmla="*/ 149669 w 1496688"/>
              <a:gd name="connsiteY6" fmla="*/ 4047226 h 4047226"/>
              <a:gd name="connsiteX7" fmla="*/ 0 w 1496688"/>
              <a:gd name="connsiteY7" fmla="*/ 3897557 h 4047226"/>
              <a:gd name="connsiteX8" fmla="*/ 0 w 1496688"/>
              <a:gd name="connsiteY8" fmla="*/ 149669 h 404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688" h="4047226">
                <a:moveTo>
                  <a:pt x="0" y="149669"/>
                </a:moveTo>
                <a:cubicBezTo>
                  <a:pt x="0" y="67009"/>
                  <a:pt x="67009" y="0"/>
                  <a:pt x="149669" y="0"/>
                </a:cubicBezTo>
                <a:lnTo>
                  <a:pt x="1347019" y="0"/>
                </a:lnTo>
                <a:cubicBezTo>
                  <a:pt x="1429679" y="0"/>
                  <a:pt x="1496688" y="67009"/>
                  <a:pt x="1496688" y="149669"/>
                </a:cubicBezTo>
                <a:lnTo>
                  <a:pt x="1496688" y="3897557"/>
                </a:lnTo>
                <a:cubicBezTo>
                  <a:pt x="1496688" y="3980217"/>
                  <a:pt x="1429679" y="4047226"/>
                  <a:pt x="1347019" y="4047226"/>
                </a:cubicBezTo>
                <a:lnTo>
                  <a:pt x="149669" y="4047226"/>
                </a:lnTo>
                <a:cubicBezTo>
                  <a:pt x="67009" y="4047226"/>
                  <a:pt x="0" y="3980217"/>
                  <a:pt x="0" y="3897557"/>
                </a:cubicBezTo>
                <a:lnTo>
                  <a:pt x="0" y="14966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20036" tIns="120036" rIns="120036" bIns="120036" numCol="1" spcCol="1270" anchor="ctr" anchorCtr="0">
            <a:noAutofit/>
          </a:bodyPr>
          <a:lstStyle/>
          <a:p>
            <a:pPr lvl="0" algn="ctr" defTabSz="889000">
              <a:lnSpc>
                <a:spcPct val="90000"/>
              </a:lnSpc>
              <a:spcBef>
                <a:spcPct val="0"/>
              </a:spcBef>
              <a:spcAft>
                <a:spcPct val="35000"/>
              </a:spcAft>
            </a:pPr>
            <a:r>
              <a:rPr lang="ro-RO" sz="2000" b="1" smtClean="0">
                <a:solidFill>
                  <a:schemeClr val="tx1"/>
                </a:solidFill>
              </a:rPr>
              <a:t>În</a:t>
            </a:r>
            <a:r>
              <a:rPr lang="ro-RO" sz="2000" b="1" smtClean="0">
                <a:solidFill>
                  <a:schemeClr val="tx1"/>
                </a:solidFill>
              </a:rPr>
              <a:t> </a:t>
            </a:r>
            <a:r>
              <a:rPr lang="ro-RO" sz="2000" b="1" smtClean="0">
                <a:solidFill>
                  <a:schemeClr val="tx1"/>
                </a:solidFill>
              </a:rPr>
              <a:t>1935</a:t>
            </a:r>
            <a:r>
              <a:rPr lang="ro-RO" sz="2000" b="1" smtClean="0">
                <a:solidFill>
                  <a:schemeClr val="tx1"/>
                </a:solidFill>
              </a:rPr>
              <a:t>, a fost găsit un sigiliu aparţinând lui Ghedalia fiul lui Paşur </a:t>
            </a:r>
            <a:r>
              <a:rPr lang="ro-RO" sz="2000" b="1" smtClean="0">
                <a:solidFill>
                  <a:schemeClr val="tx1"/>
                </a:solidFill>
              </a:rPr>
              <a:t>(</a:t>
            </a:r>
            <a:r>
              <a:rPr lang="ro-RO" sz="2000" b="1" smtClean="0">
                <a:solidFill>
                  <a:schemeClr val="tx1"/>
                </a:solidFill>
              </a:rPr>
              <a:t>Ieremia </a:t>
            </a:r>
            <a:r>
              <a:rPr lang="ro-RO" sz="2000" b="1" smtClean="0">
                <a:solidFill>
                  <a:schemeClr val="tx1"/>
                </a:solidFill>
              </a:rPr>
              <a:t>38:1)</a:t>
            </a:r>
            <a:endParaRPr lang="ro-RO" sz="2000" kern="1200">
              <a:solidFill>
                <a:schemeClr val="tx1"/>
              </a:solidFill>
            </a:endParaRPr>
          </a:p>
        </p:txBody>
      </p:sp>
      <p:sp>
        <p:nvSpPr>
          <p:cNvPr id="8" name="Rectángulo: esquinas redondeadas 7">
            <a:extLst>
              <a:ext uri="{FF2B5EF4-FFF2-40B4-BE49-F238E27FC236}">
                <a16:creationId xmlns:a16="http://schemas.microsoft.com/office/drawing/2014/main" xmlns="" id="{4ECAA18E-5DA9-4CDF-A45E-B62D435EEC85}"/>
              </a:ext>
            </a:extLst>
          </p:cNvPr>
          <p:cNvSpPr/>
          <p:nvPr/>
        </p:nvSpPr>
        <p:spPr>
          <a:xfrm>
            <a:off x="2016049" y="883255"/>
            <a:ext cx="1579787" cy="1681059"/>
          </a:xfrm>
          <a:prstGeom prst="roundRect">
            <a:avLst>
              <a:gd name="adj" fmla="val 0"/>
            </a:avLst>
          </a:prstGeom>
          <a:blipFill dpi="0" rotWithShape="1">
            <a:blip r:embed="rId4" cstate="screen">
              <a:extLst>
                <a:ext uri="{28A0092B-C50C-407E-A947-70E740481C1C}">
                  <a14:useLocalDpi xmlns:a14="http://schemas.microsoft.com/office/drawing/2010/main" xmlns=""/>
                </a:ext>
              </a:extLst>
            </a:blip>
            <a:srcRect/>
            <a:stretch>
              <a:fillRect/>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3272378"/>
              <a:satOff val="-176"/>
              <a:lumOff val="2841"/>
              <a:alphaOff val="0"/>
            </a:schemeClr>
          </a:effectRef>
          <a:fontRef idx="minor">
            <a:schemeClr val="lt1">
              <a:hueOff val="0"/>
              <a:satOff val="0"/>
              <a:lumOff val="0"/>
              <a:alphaOff val="0"/>
            </a:schemeClr>
          </a:fontRef>
        </p:style>
      </p:sp>
      <p:sp>
        <p:nvSpPr>
          <p:cNvPr id="9" name="Forma libre: forma 8">
            <a:extLst>
              <a:ext uri="{FF2B5EF4-FFF2-40B4-BE49-F238E27FC236}">
                <a16:creationId xmlns:a16="http://schemas.microsoft.com/office/drawing/2014/main" xmlns="" id="{108C57A4-191B-4137-9FA6-8E7438EAD3AC}"/>
              </a:ext>
            </a:extLst>
          </p:cNvPr>
          <p:cNvSpPr/>
          <p:nvPr/>
        </p:nvSpPr>
        <p:spPr>
          <a:xfrm>
            <a:off x="2016049" y="2734927"/>
            <a:ext cx="1579786" cy="4047226"/>
          </a:xfrm>
          <a:custGeom>
            <a:avLst/>
            <a:gdLst>
              <a:gd name="connsiteX0" fmla="*/ 0 w 1496688"/>
              <a:gd name="connsiteY0" fmla="*/ 149669 h 4047226"/>
              <a:gd name="connsiteX1" fmla="*/ 149669 w 1496688"/>
              <a:gd name="connsiteY1" fmla="*/ 0 h 4047226"/>
              <a:gd name="connsiteX2" fmla="*/ 1347019 w 1496688"/>
              <a:gd name="connsiteY2" fmla="*/ 0 h 4047226"/>
              <a:gd name="connsiteX3" fmla="*/ 1496688 w 1496688"/>
              <a:gd name="connsiteY3" fmla="*/ 149669 h 4047226"/>
              <a:gd name="connsiteX4" fmla="*/ 1496688 w 1496688"/>
              <a:gd name="connsiteY4" fmla="*/ 3897557 h 4047226"/>
              <a:gd name="connsiteX5" fmla="*/ 1347019 w 1496688"/>
              <a:gd name="connsiteY5" fmla="*/ 4047226 h 4047226"/>
              <a:gd name="connsiteX6" fmla="*/ 149669 w 1496688"/>
              <a:gd name="connsiteY6" fmla="*/ 4047226 h 4047226"/>
              <a:gd name="connsiteX7" fmla="*/ 0 w 1496688"/>
              <a:gd name="connsiteY7" fmla="*/ 3897557 h 4047226"/>
              <a:gd name="connsiteX8" fmla="*/ 0 w 1496688"/>
              <a:gd name="connsiteY8" fmla="*/ 149669 h 404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688" h="4047226">
                <a:moveTo>
                  <a:pt x="0" y="149669"/>
                </a:moveTo>
                <a:cubicBezTo>
                  <a:pt x="0" y="67009"/>
                  <a:pt x="67009" y="0"/>
                  <a:pt x="149669" y="0"/>
                </a:cubicBezTo>
                <a:lnTo>
                  <a:pt x="1347019" y="0"/>
                </a:lnTo>
                <a:cubicBezTo>
                  <a:pt x="1429679" y="0"/>
                  <a:pt x="1496688" y="67009"/>
                  <a:pt x="1496688" y="149669"/>
                </a:cubicBezTo>
                <a:lnTo>
                  <a:pt x="1496688" y="3897557"/>
                </a:lnTo>
                <a:cubicBezTo>
                  <a:pt x="1496688" y="3980217"/>
                  <a:pt x="1429679" y="4047226"/>
                  <a:pt x="1347019" y="4047226"/>
                </a:cubicBezTo>
                <a:lnTo>
                  <a:pt x="149669" y="4047226"/>
                </a:lnTo>
                <a:cubicBezTo>
                  <a:pt x="67009" y="4047226"/>
                  <a:pt x="0" y="3980217"/>
                  <a:pt x="0" y="3897557"/>
                </a:cubicBezTo>
                <a:lnTo>
                  <a:pt x="0" y="14966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20036" tIns="120036" rIns="120036" bIns="120036" numCol="1" spcCol="1270" anchor="ctr" anchorCtr="0">
            <a:noAutofit/>
          </a:bodyPr>
          <a:lstStyle/>
          <a:p>
            <a:pPr lvl="0" algn="ctr" defTabSz="889000">
              <a:lnSpc>
                <a:spcPct val="90000"/>
              </a:lnSpc>
              <a:spcBef>
                <a:spcPct val="0"/>
              </a:spcBef>
              <a:spcAft>
                <a:spcPct val="35000"/>
              </a:spcAft>
            </a:pPr>
            <a:r>
              <a:rPr lang="ro-RO" sz="2000" b="1" smtClean="0">
                <a:solidFill>
                  <a:schemeClr val="tx1"/>
                </a:solidFill>
              </a:rPr>
              <a:t>În</a:t>
            </a:r>
            <a:r>
              <a:rPr lang="ro-RO" sz="2000" b="1" smtClean="0">
                <a:solidFill>
                  <a:schemeClr val="tx1"/>
                </a:solidFill>
              </a:rPr>
              <a:t> </a:t>
            </a:r>
            <a:r>
              <a:rPr lang="ro-RO" sz="2000" b="1" smtClean="0">
                <a:solidFill>
                  <a:schemeClr val="tx1"/>
                </a:solidFill>
              </a:rPr>
              <a:t>1984</a:t>
            </a:r>
            <a:r>
              <a:rPr lang="ro-RO" sz="2000" b="1" smtClean="0">
                <a:solidFill>
                  <a:schemeClr val="tx1"/>
                </a:solidFill>
              </a:rPr>
              <a:t>, alt </a:t>
            </a:r>
            <a:r>
              <a:rPr lang="ro-RO" sz="2000" b="1" smtClean="0">
                <a:solidFill>
                  <a:schemeClr val="tx1"/>
                </a:solidFill>
              </a:rPr>
              <a:t>sigiliu</a:t>
            </a:r>
            <a:r>
              <a:rPr lang="ro-RO" sz="2000" b="1" smtClean="0">
                <a:solidFill>
                  <a:schemeClr val="tx1"/>
                </a:solidFill>
              </a:rPr>
              <a:t>; al lui Milkomur slujitorul regelui amonit Baalis </a:t>
            </a:r>
            <a:r>
              <a:rPr lang="ro-RO" sz="2000" b="1" smtClean="0">
                <a:solidFill>
                  <a:schemeClr val="tx1"/>
                </a:solidFill>
              </a:rPr>
              <a:t>(</a:t>
            </a:r>
            <a:r>
              <a:rPr lang="ro-RO" sz="2000" b="1" smtClean="0">
                <a:solidFill>
                  <a:schemeClr val="tx1"/>
                </a:solidFill>
              </a:rPr>
              <a:t>Ieremia </a:t>
            </a:r>
            <a:r>
              <a:rPr lang="ro-RO" sz="2000" b="1" smtClean="0">
                <a:solidFill>
                  <a:schemeClr val="tx1"/>
                </a:solidFill>
              </a:rPr>
              <a:t>40:14)</a:t>
            </a:r>
            <a:endParaRPr lang="ro-RO" sz="2000" kern="1200">
              <a:solidFill>
                <a:schemeClr val="tx1"/>
              </a:solidFill>
            </a:endParaRPr>
          </a:p>
        </p:txBody>
      </p:sp>
      <p:sp>
        <p:nvSpPr>
          <p:cNvPr id="11" name="Rectángulo: esquinas redondeadas 10">
            <a:extLst>
              <a:ext uri="{FF2B5EF4-FFF2-40B4-BE49-F238E27FC236}">
                <a16:creationId xmlns:a16="http://schemas.microsoft.com/office/drawing/2014/main" xmlns="" id="{A857698F-6924-4475-B766-46E028E11A1E}"/>
              </a:ext>
            </a:extLst>
          </p:cNvPr>
          <p:cNvSpPr/>
          <p:nvPr/>
        </p:nvSpPr>
        <p:spPr>
          <a:xfrm>
            <a:off x="3786024" y="883255"/>
            <a:ext cx="1579787" cy="1681059"/>
          </a:xfrm>
          <a:prstGeom prst="roundRect">
            <a:avLst>
              <a:gd name="adj" fmla="val 0"/>
            </a:avLst>
          </a:prstGeom>
          <a:blipFill rotWithShape="1">
            <a:blip r:embed="rId5" cstate="screen">
              <a:extLst>
                <a:ext uri="{28A0092B-C50C-407E-A947-70E740481C1C}">
                  <a14:useLocalDpi xmlns:a14="http://schemas.microsoft.com/office/drawing/2010/main" xmlns=""/>
                </a:ext>
              </a:extLst>
            </a:blip>
            <a:srcRect/>
            <a:stretch>
              <a:fillRect/>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6544756"/>
              <a:satOff val="-351"/>
              <a:lumOff val="5682"/>
              <a:alphaOff val="0"/>
            </a:schemeClr>
          </a:effectRef>
          <a:fontRef idx="minor">
            <a:schemeClr val="lt1">
              <a:hueOff val="0"/>
              <a:satOff val="0"/>
              <a:lumOff val="0"/>
              <a:alphaOff val="0"/>
            </a:schemeClr>
          </a:fontRef>
        </p:style>
      </p:sp>
      <p:sp>
        <p:nvSpPr>
          <p:cNvPr id="12" name="Forma libre: forma 11">
            <a:extLst>
              <a:ext uri="{FF2B5EF4-FFF2-40B4-BE49-F238E27FC236}">
                <a16:creationId xmlns:a16="http://schemas.microsoft.com/office/drawing/2014/main" xmlns="" id="{B26C2A46-DC93-4D46-89CA-6367425CC555}"/>
              </a:ext>
            </a:extLst>
          </p:cNvPr>
          <p:cNvSpPr/>
          <p:nvPr/>
        </p:nvSpPr>
        <p:spPr>
          <a:xfrm>
            <a:off x="3786024" y="2734927"/>
            <a:ext cx="1579787" cy="4047226"/>
          </a:xfrm>
          <a:custGeom>
            <a:avLst/>
            <a:gdLst>
              <a:gd name="connsiteX0" fmla="*/ 0 w 1496688"/>
              <a:gd name="connsiteY0" fmla="*/ 149669 h 4047226"/>
              <a:gd name="connsiteX1" fmla="*/ 149669 w 1496688"/>
              <a:gd name="connsiteY1" fmla="*/ 0 h 4047226"/>
              <a:gd name="connsiteX2" fmla="*/ 1347019 w 1496688"/>
              <a:gd name="connsiteY2" fmla="*/ 0 h 4047226"/>
              <a:gd name="connsiteX3" fmla="*/ 1496688 w 1496688"/>
              <a:gd name="connsiteY3" fmla="*/ 149669 h 4047226"/>
              <a:gd name="connsiteX4" fmla="*/ 1496688 w 1496688"/>
              <a:gd name="connsiteY4" fmla="*/ 3897557 h 4047226"/>
              <a:gd name="connsiteX5" fmla="*/ 1347019 w 1496688"/>
              <a:gd name="connsiteY5" fmla="*/ 4047226 h 4047226"/>
              <a:gd name="connsiteX6" fmla="*/ 149669 w 1496688"/>
              <a:gd name="connsiteY6" fmla="*/ 4047226 h 4047226"/>
              <a:gd name="connsiteX7" fmla="*/ 0 w 1496688"/>
              <a:gd name="connsiteY7" fmla="*/ 3897557 h 4047226"/>
              <a:gd name="connsiteX8" fmla="*/ 0 w 1496688"/>
              <a:gd name="connsiteY8" fmla="*/ 149669 h 404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688" h="4047226">
                <a:moveTo>
                  <a:pt x="0" y="149669"/>
                </a:moveTo>
                <a:cubicBezTo>
                  <a:pt x="0" y="67009"/>
                  <a:pt x="67009" y="0"/>
                  <a:pt x="149669" y="0"/>
                </a:cubicBezTo>
                <a:lnTo>
                  <a:pt x="1347019" y="0"/>
                </a:lnTo>
                <a:cubicBezTo>
                  <a:pt x="1429679" y="0"/>
                  <a:pt x="1496688" y="67009"/>
                  <a:pt x="1496688" y="149669"/>
                </a:cubicBezTo>
                <a:lnTo>
                  <a:pt x="1496688" y="3897557"/>
                </a:lnTo>
                <a:cubicBezTo>
                  <a:pt x="1496688" y="3980217"/>
                  <a:pt x="1429679" y="4047226"/>
                  <a:pt x="1347019" y="4047226"/>
                </a:cubicBezTo>
                <a:lnTo>
                  <a:pt x="149669" y="4047226"/>
                </a:lnTo>
                <a:cubicBezTo>
                  <a:pt x="67009" y="4047226"/>
                  <a:pt x="0" y="3980217"/>
                  <a:pt x="0" y="3897557"/>
                </a:cubicBezTo>
                <a:lnTo>
                  <a:pt x="0" y="14966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20036" tIns="120036" rIns="120036" bIns="120036" numCol="1" spcCol="1270" anchor="ctr" anchorCtr="0">
            <a:noAutofit/>
          </a:bodyPr>
          <a:lstStyle/>
          <a:p>
            <a:pPr lvl="0" algn="ctr" defTabSz="889000">
              <a:lnSpc>
                <a:spcPct val="90000"/>
              </a:lnSpc>
              <a:spcBef>
                <a:spcPct val="0"/>
              </a:spcBef>
              <a:spcAft>
                <a:spcPct val="35000"/>
              </a:spcAft>
            </a:pPr>
            <a:r>
              <a:rPr lang="ro-RO" sz="2000" b="1" dirty="0" smtClean="0">
                <a:solidFill>
                  <a:schemeClr val="tx1"/>
                </a:solidFill>
              </a:rPr>
              <a:t>În 1996,a fost găsită o amforă cu </a:t>
            </a:r>
            <a:r>
              <a:rPr lang="ro-RO" sz="2000" b="1" dirty="0" smtClean="0">
                <a:solidFill>
                  <a:schemeClr val="tx1"/>
                </a:solidFill>
              </a:rPr>
              <a:t>inscripţia </a:t>
            </a:r>
            <a:r>
              <a:rPr lang="ro-RO" sz="2000" b="1" dirty="0" smtClean="0">
                <a:solidFill>
                  <a:schemeClr val="tx1"/>
                </a:solidFill>
              </a:rPr>
              <a:t>„</a:t>
            </a:r>
            <a:r>
              <a:rPr lang="ro-RO" sz="2000" b="1" i="1" dirty="0" smtClean="0">
                <a:solidFill>
                  <a:schemeClr val="tx1"/>
                </a:solidFill>
              </a:rPr>
              <a:t>regi </a:t>
            </a:r>
            <a:r>
              <a:rPr lang="ro-RO" sz="2000" b="1" i="1" dirty="0" err="1" smtClean="0">
                <a:solidFill>
                  <a:schemeClr val="tx1"/>
                </a:solidFill>
              </a:rPr>
              <a:t>Herodi</a:t>
            </a:r>
            <a:r>
              <a:rPr lang="ro-RO" sz="2000" b="1" i="1" dirty="0" smtClean="0">
                <a:solidFill>
                  <a:schemeClr val="tx1"/>
                </a:solidFill>
              </a:rPr>
              <a:t> Iudaico”</a:t>
            </a:r>
            <a:r>
              <a:rPr lang="ro-RO" sz="2000" b="1" dirty="0" smtClean="0">
                <a:solidFill>
                  <a:schemeClr val="tx1"/>
                </a:solidFill>
              </a:rPr>
              <a:t> (pentru Irod, regele Iudeii)</a:t>
            </a:r>
            <a:endParaRPr lang="ro-RO" sz="2000" kern="1200" dirty="0">
              <a:solidFill>
                <a:schemeClr val="tx1"/>
              </a:solidFill>
            </a:endParaRPr>
          </a:p>
        </p:txBody>
      </p:sp>
      <p:sp>
        <p:nvSpPr>
          <p:cNvPr id="14" name="Rectángulo: esquinas redondeadas 13">
            <a:extLst>
              <a:ext uri="{FF2B5EF4-FFF2-40B4-BE49-F238E27FC236}">
                <a16:creationId xmlns:a16="http://schemas.microsoft.com/office/drawing/2014/main" xmlns="" id="{75426027-2942-4324-87BA-55C4BF56955C}"/>
              </a:ext>
            </a:extLst>
          </p:cNvPr>
          <p:cNvSpPr/>
          <p:nvPr/>
        </p:nvSpPr>
        <p:spPr>
          <a:xfrm>
            <a:off x="5555999" y="874547"/>
            <a:ext cx="1579787" cy="1681059"/>
          </a:xfrm>
          <a:prstGeom prst="roundRect">
            <a:avLst>
              <a:gd name="adj" fmla="val 0"/>
            </a:avLst>
          </a:prstGeom>
          <a:blipFill dpi="0" rotWithShape="1">
            <a:blip r:embed="rId6" cstate="screen">
              <a:extLst>
                <a:ext uri="{28A0092B-C50C-407E-A947-70E740481C1C}">
                  <a14:useLocalDpi xmlns:a14="http://schemas.microsoft.com/office/drawing/2010/main" xmlns=""/>
                </a:ext>
              </a:extLst>
            </a:blip>
            <a:srcRect/>
            <a:stretch>
              <a:fillRect t="4145"/>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9817134"/>
              <a:satOff val="-527"/>
              <a:lumOff val="8523"/>
              <a:alphaOff val="0"/>
            </a:schemeClr>
          </a:effectRef>
          <a:fontRef idx="minor">
            <a:schemeClr val="lt1">
              <a:hueOff val="0"/>
              <a:satOff val="0"/>
              <a:lumOff val="0"/>
              <a:alphaOff val="0"/>
            </a:schemeClr>
          </a:fontRef>
        </p:style>
      </p:sp>
      <p:sp>
        <p:nvSpPr>
          <p:cNvPr id="15" name="Forma libre: forma 14">
            <a:extLst>
              <a:ext uri="{FF2B5EF4-FFF2-40B4-BE49-F238E27FC236}">
                <a16:creationId xmlns:a16="http://schemas.microsoft.com/office/drawing/2014/main" xmlns="" id="{4221FAC8-3144-4370-B8BA-B5AF16B29E48}"/>
              </a:ext>
            </a:extLst>
          </p:cNvPr>
          <p:cNvSpPr/>
          <p:nvPr/>
        </p:nvSpPr>
        <p:spPr>
          <a:xfrm>
            <a:off x="5456221" y="2734927"/>
            <a:ext cx="1637473" cy="4047226"/>
          </a:xfrm>
          <a:custGeom>
            <a:avLst/>
            <a:gdLst>
              <a:gd name="connsiteX0" fmla="*/ 0 w 1496688"/>
              <a:gd name="connsiteY0" fmla="*/ 149669 h 4047226"/>
              <a:gd name="connsiteX1" fmla="*/ 149669 w 1496688"/>
              <a:gd name="connsiteY1" fmla="*/ 0 h 4047226"/>
              <a:gd name="connsiteX2" fmla="*/ 1347019 w 1496688"/>
              <a:gd name="connsiteY2" fmla="*/ 0 h 4047226"/>
              <a:gd name="connsiteX3" fmla="*/ 1496688 w 1496688"/>
              <a:gd name="connsiteY3" fmla="*/ 149669 h 4047226"/>
              <a:gd name="connsiteX4" fmla="*/ 1496688 w 1496688"/>
              <a:gd name="connsiteY4" fmla="*/ 3897557 h 4047226"/>
              <a:gd name="connsiteX5" fmla="*/ 1347019 w 1496688"/>
              <a:gd name="connsiteY5" fmla="*/ 4047226 h 4047226"/>
              <a:gd name="connsiteX6" fmla="*/ 149669 w 1496688"/>
              <a:gd name="connsiteY6" fmla="*/ 4047226 h 4047226"/>
              <a:gd name="connsiteX7" fmla="*/ 0 w 1496688"/>
              <a:gd name="connsiteY7" fmla="*/ 3897557 h 4047226"/>
              <a:gd name="connsiteX8" fmla="*/ 0 w 1496688"/>
              <a:gd name="connsiteY8" fmla="*/ 149669 h 404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688" h="4047226">
                <a:moveTo>
                  <a:pt x="0" y="149669"/>
                </a:moveTo>
                <a:cubicBezTo>
                  <a:pt x="0" y="67009"/>
                  <a:pt x="67009" y="0"/>
                  <a:pt x="149669" y="0"/>
                </a:cubicBezTo>
                <a:lnTo>
                  <a:pt x="1347019" y="0"/>
                </a:lnTo>
                <a:cubicBezTo>
                  <a:pt x="1429679" y="0"/>
                  <a:pt x="1496688" y="67009"/>
                  <a:pt x="1496688" y="149669"/>
                </a:cubicBezTo>
                <a:lnTo>
                  <a:pt x="1496688" y="3897557"/>
                </a:lnTo>
                <a:cubicBezTo>
                  <a:pt x="1496688" y="3980217"/>
                  <a:pt x="1429679" y="4047226"/>
                  <a:pt x="1347019" y="4047226"/>
                </a:cubicBezTo>
                <a:lnTo>
                  <a:pt x="149669" y="4047226"/>
                </a:lnTo>
                <a:cubicBezTo>
                  <a:pt x="67009" y="4047226"/>
                  <a:pt x="0" y="3980217"/>
                  <a:pt x="0" y="3897557"/>
                </a:cubicBezTo>
                <a:lnTo>
                  <a:pt x="0" y="14966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20036" tIns="120036" rIns="120036" bIns="120036" numCol="1" spcCol="1270" anchor="ctr" anchorCtr="0">
            <a:noAutofit/>
          </a:bodyPr>
          <a:lstStyle/>
          <a:p>
            <a:pPr lvl="0" algn="ctr" defTabSz="889000">
              <a:lnSpc>
                <a:spcPct val="90000"/>
              </a:lnSpc>
              <a:spcBef>
                <a:spcPct val="0"/>
              </a:spcBef>
              <a:spcAft>
                <a:spcPct val="35000"/>
              </a:spcAft>
            </a:pPr>
            <a:r>
              <a:rPr lang="ro-RO" sz="2000" b="1" smtClean="0">
                <a:solidFill>
                  <a:schemeClr val="tx1"/>
                </a:solidFill>
              </a:rPr>
              <a:t>În</a:t>
            </a:r>
            <a:r>
              <a:rPr lang="ro-RO" sz="2000" b="1" smtClean="0">
                <a:solidFill>
                  <a:schemeClr val="tx1"/>
                </a:solidFill>
              </a:rPr>
              <a:t> </a:t>
            </a:r>
            <a:r>
              <a:rPr lang="ro-RO" sz="2000" b="1" smtClean="0">
                <a:solidFill>
                  <a:schemeClr val="tx1"/>
                </a:solidFill>
              </a:rPr>
              <a:t>2009</a:t>
            </a:r>
            <a:r>
              <a:rPr lang="ro-RO" sz="2000" b="1" smtClean="0">
                <a:solidFill>
                  <a:schemeClr val="tx1"/>
                </a:solidFill>
              </a:rPr>
              <a:t>, a fost găsit în Ierusalim un sigiliu aparţinând regelui </a:t>
            </a:r>
            <a:r>
              <a:rPr lang="ro-RO" sz="2000" b="1" smtClean="0">
                <a:solidFill>
                  <a:schemeClr val="tx1"/>
                </a:solidFill>
              </a:rPr>
              <a:t>Ezechia</a:t>
            </a:r>
            <a:r>
              <a:rPr lang="ro-RO" sz="2000" b="1" smtClean="0">
                <a:solidFill>
                  <a:schemeClr val="tx1"/>
                </a:solidFill>
              </a:rPr>
              <a:t>, însă inscripţia nu a putut fi  descifrată până în </a:t>
            </a:r>
            <a:r>
              <a:rPr lang="ro-RO" sz="2000" b="1" smtClean="0">
                <a:solidFill>
                  <a:schemeClr val="tx1"/>
                </a:solidFill>
              </a:rPr>
              <a:t>2015.</a:t>
            </a:r>
            <a:endParaRPr lang="ro-RO" sz="2000" kern="1200">
              <a:solidFill>
                <a:schemeClr val="tx1"/>
              </a:solidFill>
            </a:endParaRPr>
          </a:p>
        </p:txBody>
      </p:sp>
      <p:sp>
        <p:nvSpPr>
          <p:cNvPr id="17" name="Rectángulo: esquinas redondeadas 16">
            <a:extLst>
              <a:ext uri="{FF2B5EF4-FFF2-40B4-BE49-F238E27FC236}">
                <a16:creationId xmlns:a16="http://schemas.microsoft.com/office/drawing/2014/main" xmlns="" id="{57206A16-E939-4E5A-827F-F60A2936D78D}"/>
              </a:ext>
            </a:extLst>
          </p:cNvPr>
          <p:cNvSpPr/>
          <p:nvPr/>
        </p:nvSpPr>
        <p:spPr>
          <a:xfrm>
            <a:off x="7325973" y="883255"/>
            <a:ext cx="1579787" cy="1681059"/>
          </a:xfrm>
          <a:prstGeom prst="roundRect">
            <a:avLst>
              <a:gd name="adj" fmla="val 0"/>
            </a:avLst>
          </a:prstGeom>
          <a:blipFill dpi="0" rotWithShape="1">
            <a:blip r:embed="rId7" cstate="screen">
              <a:extLst>
                <a:ext uri="{28A0092B-C50C-407E-A947-70E740481C1C}">
                  <a14:useLocalDpi xmlns:a14="http://schemas.microsoft.com/office/drawing/2010/main" xmlns=""/>
                </a:ext>
              </a:extLst>
            </a:blip>
            <a:srcRect/>
            <a:stretch>
              <a:fillRect t="19684" b="11957"/>
            </a:stretch>
          </a:blipFill>
          <a:scene3d>
            <a:camera prst="orthographicFront"/>
            <a:lightRig rig="flat" dir="t"/>
          </a:scene3d>
          <a:sp3d z="-190500" prstMaterial="plastic">
            <a:bevelT w="88900" h="88900"/>
            <a:bevelB w="88900" h="31750" prst="angle"/>
          </a:sp3d>
        </p:spPr>
        <p:style>
          <a:lnRef idx="0">
            <a:schemeClr val="lt1">
              <a:hueOff val="0"/>
              <a:satOff val="0"/>
              <a:lumOff val="0"/>
              <a:alphaOff val="0"/>
            </a:schemeClr>
          </a:lnRef>
          <a:fillRef idx="3">
            <a:scrgbClr r="0" g="0" b="0"/>
          </a:fillRef>
          <a:effectRef idx="2">
            <a:schemeClr val="accent1">
              <a:tint val="50000"/>
              <a:hueOff val="-13089511"/>
              <a:satOff val="-703"/>
              <a:lumOff val="11364"/>
              <a:alphaOff val="0"/>
            </a:schemeClr>
          </a:effectRef>
          <a:fontRef idx="minor">
            <a:schemeClr val="lt1">
              <a:hueOff val="0"/>
              <a:satOff val="0"/>
              <a:lumOff val="0"/>
              <a:alphaOff val="0"/>
            </a:schemeClr>
          </a:fontRef>
        </p:style>
      </p:sp>
      <p:sp>
        <p:nvSpPr>
          <p:cNvPr id="18" name="Forma libre: forma 17">
            <a:extLst>
              <a:ext uri="{FF2B5EF4-FFF2-40B4-BE49-F238E27FC236}">
                <a16:creationId xmlns:a16="http://schemas.microsoft.com/office/drawing/2014/main" xmlns="" id="{813AE09E-E3D3-4C89-B2D2-9C72E6A5A099}"/>
              </a:ext>
            </a:extLst>
          </p:cNvPr>
          <p:cNvSpPr/>
          <p:nvPr/>
        </p:nvSpPr>
        <p:spPr>
          <a:xfrm>
            <a:off x="7184105" y="2734927"/>
            <a:ext cx="1863521" cy="4047226"/>
          </a:xfrm>
          <a:custGeom>
            <a:avLst/>
            <a:gdLst>
              <a:gd name="connsiteX0" fmla="*/ 0 w 1496688"/>
              <a:gd name="connsiteY0" fmla="*/ 149669 h 4047226"/>
              <a:gd name="connsiteX1" fmla="*/ 149669 w 1496688"/>
              <a:gd name="connsiteY1" fmla="*/ 0 h 4047226"/>
              <a:gd name="connsiteX2" fmla="*/ 1347019 w 1496688"/>
              <a:gd name="connsiteY2" fmla="*/ 0 h 4047226"/>
              <a:gd name="connsiteX3" fmla="*/ 1496688 w 1496688"/>
              <a:gd name="connsiteY3" fmla="*/ 149669 h 4047226"/>
              <a:gd name="connsiteX4" fmla="*/ 1496688 w 1496688"/>
              <a:gd name="connsiteY4" fmla="*/ 3897557 h 4047226"/>
              <a:gd name="connsiteX5" fmla="*/ 1347019 w 1496688"/>
              <a:gd name="connsiteY5" fmla="*/ 4047226 h 4047226"/>
              <a:gd name="connsiteX6" fmla="*/ 149669 w 1496688"/>
              <a:gd name="connsiteY6" fmla="*/ 4047226 h 4047226"/>
              <a:gd name="connsiteX7" fmla="*/ 0 w 1496688"/>
              <a:gd name="connsiteY7" fmla="*/ 3897557 h 4047226"/>
              <a:gd name="connsiteX8" fmla="*/ 0 w 1496688"/>
              <a:gd name="connsiteY8" fmla="*/ 149669 h 4047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96688" h="4047226">
                <a:moveTo>
                  <a:pt x="0" y="149669"/>
                </a:moveTo>
                <a:cubicBezTo>
                  <a:pt x="0" y="67009"/>
                  <a:pt x="67009" y="0"/>
                  <a:pt x="149669" y="0"/>
                </a:cubicBezTo>
                <a:lnTo>
                  <a:pt x="1347019" y="0"/>
                </a:lnTo>
                <a:cubicBezTo>
                  <a:pt x="1429679" y="0"/>
                  <a:pt x="1496688" y="67009"/>
                  <a:pt x="1496688" y="149669"/>
                </a:cubicBezTo>
                <a:lnTo>
                  <a:pt x="1496688" y="3897557"/>
                </a:lnTo>
                <a:cubicBezTo>
                  <a:pt x="1496688" y="3980217"/>
                  <a:pt x="1429679" y="4047226"/>
                  <a:pt x="1347019" y="4047226"/>
                </a:cubicBezTo>
                <a:lnTo>
                  <a:pt x="149669" y="4047226"/>
                </a:lnTo>
                <a:cubicBezTo>
                  <a:pt x="67009" y="4047226"/>
                  <a:pt x="0" y="3980217"/>
                  <a:pt x="0" y="3897557"/>
                </a:cubicBezTo>
                <a:lnTo>
                  <a:pt x="0" y="149669"/>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120036" tIns="120036" rIns="120036" bIns="120036" numCol="1" spcCol="1270" anchor="ctr" anchorCtr="0">
            <a:noAutofit/>
          </a:bodyPr>
          <a:lstStyle/>
          <a:p>
            <a:pPr lvl="0" algn="ctr" defTabSz="889000">
              <a:lnSpc>
                <a:spcPct val="90000"/>
              </a:lnSpc>
              <a:spcBef>
                <a:spcPct val="0"/>
              </a:spcBef>
              <a:spcAft>
                <a:spcPct val="35000"/>
              </a:spcAft>
            </a:pPr>
            <a:r>
              <a:rPr lang="ro-RO" sz="2000" b="1" dirty="0" smtClean="0">
                <a:solidFill>
                  <a:schemeClr val="tx1"/>
                </a:solidFill>
              </a:rPr>
              <a:t>În acelaşi an, o gravură făcută cu un sigiliu ce zicea „Isaia profetul” a fost găsită la doar 3 m. de locul în care sigiliul lui Ezechia a fost descoperit.</a:t>
            </a:r>
            <a:endParaRPr lang="ro-RO" sz="2000" kern="1200" dirty="0">
              <a:solidFill>
                <a:schemeClr val="tx1"/>
              </a:solidFill>
            </a:endParaRPr>
          </a:p>
        </p:txBody>
      </p:sp>
    </p:spTree>
    <p:extLst>
      <p:ext uri="{BB962C8B-B14F-4D97-AF65-F5344CB8AC3E}">
        <p14:creationId xmlns:p14="http://schemas.microsoft.com/office/powerpoint/2010/main" xmlns="" val="23072928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anim calcmode="lin" valueType="num">
                                      <p:cBhvr>
                                        <p:cTn id="20" dur="500" fill="hold"/>
                                        <p:tgtEl>
                                          <p:spTgt spid="5"/>
                                        </p:tgtEl>
                                        <p:attrNameLst>
                                          <p:attrName>ppt_x</p:attrName>
                                        </p:attrNameLst>
                                      </p:cBhvr>
                                      <p:tavLst>
                                        <p:tav tm="0">
                                          <p:val>
                                            <p:fltVal val="0.5"/>
                                          </p:val>
                                        </p:tav>
                                        <p:tav tm="100000">
                                          <p:val>
                                            <p:strVal val="#ppt_x"/>
                                          </p:val>
                                        </p:tav>
                                      </p:tavLst>
                                    </p:anim>
                                    <p:anim calcmode="lin" valueType="num">
                                      <p:cBhvr>
                                        <p:cTn id="21" dur="500" fill="hold"/>
                                        <p:tgtEl>
                                          <p:spTgt spid="5"/>
                                        </p:tgtEl>
                                        <p:attrNameLst>
                                          <p:attrName>ppt_y</p:attrName>
                                        </p:attrNameLst>
                                      </p:cBhvr>
                                      <p:tavLst>
                                        <p:tav tm="0">
                                          <p:val>
                                            <p:fltVal val="0.5"/>
                                          </p:val>
                                        </p:tav>
                                        <p:tav tm="100000">
                                          <p:val>
                                            <p:strVal val="#ppt_y"/>
                                          </p:val>
                                        </p:tav>
                                      </p:tavLst>
                                    </p:anim>
                                  </p:childTnLst>
                                </p:cTn>
                              </p:par>
                            </p:childTnLst>
                          </p:cTn>
                        </p:par>
                        <p:par>
                          <p:cTn id="22" fill="hold">
                            <p:stCondLst>
                              <p:cond delay="5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528"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anim calcmode="lin" valueType="num">
                                      <p:cBhvr>
                                        <p:cTn id="35" dur="500" fill="hold"/>
                                        <p:tgtEl>
                                          <p:spTgt spid="8"/>
                                        </p:tgtEl>
                                        <p:attrNameLst>
                                          <p:attrName>ppt_x</p:attrName>
                                        </p:attrNameLst>
                                      </p:cBhvr>
                                      <p:tavLst>
                                        <p:tav tm="0">
                                          <p:val>
                                            <p:fltVal val="0.5"/>
                                          </p:val>
                                        </p:tav>
                                        <p:tav tm="100000">
                                          <p:val>
                                            <p:strVal val="#ppt_x"/>
                                          </p:val>
                                        </p:tav>
                                      </p:tavLst>
                                    </p:anim>
                                    <p:anim calcmode="lin" valueType="num">
                                      <p:cBhvr>
                                        <p:cTn id="36" dur="500" fill="hold"/>
                                        <p:tgtEl>
                                          <p:spTgt spid="8"/>
                                        </p:tgtEl>
                                        <p:attrNameLst>
                                          <p:attrName>ppt_y</p:attrName>
                                        </p:attrNameLst>
                                      </p:cBhvr>
                                      <p:tavLst>
                                        <p:tav tm="0">
                                          <p:val>
                                            <p:fltVal val="0.5"/>
                                          </p:val>
                                        </p:tav>
                                        <p:tav tm="100000">
                                          <p:val>
                                            <p:strVal val="#ppt_y"/>
                                          </p:val>
                                        </p:tav>
                                      </p:tavLst>
                                    </p:anim>
                                  </p:childTnLst>
                                </p:cTn>
                              </p:par>
                            </p:childTnLst>
                          </p:cTn>
                        </p:par>
                        <p:par>
                          <p:cTn id="37" fill="hold">
                            <p:stCondLst>
                              <p:cond delay="500"/>
                            </p:stCondLst>
                            <p:childTnLst>
                              <p:par>
                                <p:cTn id="38" presetID="47"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52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anim calcmode="lin" valueType="num">
                                      <p:cBhvr>
                                        <p:cTn id="50" dur="500" fill="hold"/>
                                        <p:tgtEl>
                                          <p:spTgt spid="11"/>
                                        </p:tgtEl>
                                        <p:attrNameLst>
                                          <p:attrName>ppt_x</p:attrName>
                                        </p:attrNameLst>
                                      </p:cBhvr>
                                      <p:tavLst>
                                        <p:tav tm="0">
                                          <p:val>
                                            <p:fltVal val="0.5"/>
                                          </p:val>
                                        </p:tav>
                                        <p:tav tm="100000">
                                          <p:val>
                                            <p:strVal val="#ppt_x"/>
                                          </p:val>
                                        </p:tav>
                                      </p:tavLst>
                                    </p:anim>
                                    <p:anim calcmode="lin" valueType="num">
                                      <p:cBhvr>
                                        <p:cTn id="51" dur="500" fill="hold"/>
                                        <p:tgtEl>
                                          <p:spTgt spid="11"/>
                                        </p:tgtEl>
                                        <p:attrNameLst>
                                          <p:attrName>ppt_y</p:attrName>
                                        </p:attrNameLst>
                                      </p:cBhvr>
                                      <p:tavLst>
                                        <p:tav tm="0">
                                          <p:val>
                                            <p:fltVal val="0.5"/>
                                          </p:val>
                                        </p:tav>
                                        <p:tav tm="100000">
                                          <p:val>
                                            <p:strVal val="#ppt_y"/>
                                          </p:val>
                                        </p:tav>
                                      </p:tavLst>
                                    </p:anim>
                                  </p:childTnLst>
                                </p:cTn>
                              </p:par>
                            </p:childTnLst>
                          </p:cTn>
                        </p:par>
                        <p:par>
                          <p:cTn id="52" fill="hold">
                            <p:stCondLst>
                              <p:cond delay="500"/>
                            </p:stCondLst>
                            <p:childTnLst>
                              <p:par>
                                <p:cTn id="53" presetID="47" presetClass="entr" presetSubtype="0"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anim calcmode="lin" valueType="num">
                                      <p:cBhvr>
                                        <p:cTn id="65" dur="500" fill="hold"/>
                                        <p:tgtEl>
                                          <p:spTgt spid="14"/>
                                        </p:tgtEl>
                                        <p:attrNameLst>
                                          <p:attrName>ppt_x</p:attrName>
                                        </p:attrNameLst>
                                      </p:cBhvr>
                                      <p:tavLst>
                                        <p:tav tm="0">
                                          <p:val>
                                            <p:fltVal val="0.5"/>
                                          </p:val>
                                        </p:tav>
                                        <p:tav tm="100000">
                                          <p:val>
                                            <p:strVal val="#ppt_x"/>
                                          </p:val>
                                        </p:tav>
                                      </p:tavLst>
                                    </p:anim>
                                    <p:anim calcmode="lin" valueType="num">
                                      <p:cBhvr>
                                        <p:cTn id="66" dur="500" fill="hold"/>
                                        <p:tgtEl>
                                          <p:spTgt spid="14"/>
                                        </p:tgtEl>
                                        <p:attrNameLst>
                                          <p:attrName>ppt_y</p:attrName>
                                        </p:attrNameLst>
                                      </p:cBhvr>
                                      <p:tavLst>
                                        <p:tav tm="0">
                                          <p:val>
                                            <p:fltVal val="0.5"/>
                                          </p:val>
                                        </p:tav>
                                        <p:tav tm="100000">
                                          <p:val>
                                            <p:strVal val="#ppt_y"/>
                                          </p:val>
                                        </p:tav>
                                      </p:tavLst>
                                    </p:anim>
                                  </p:childTnLst>
                                </p:cTn>
                              </p:par>
                            </p:childTnLst>
                          </p:cTn>
                        </p:par>
                        <p:par>
                          <p:cTn id="67" fill="hold">
                            <p:stCondLst>
                              <p:cond delay="500"/>
                            </p:stCondLst>
                            <p:childTnLst>
                              <p:par>
                                <p:cTn id="68" presetID="47"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53" presetClass="entr" presetSubtype="528"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anim calcmode="lin" valueType="num">
                                      <p:cBhvr>
                                        <p:cTn id="80" dur="500" fill="hold"/>
                                        <p:tgtEl>
                                          <p:spTgt spid="17"/>
                                        </p:tgtEl>
                                        <p:attrNameLst>
                                          <p:attrName>ppt_x</p:attrName>
                                        </p:attrNameLst>
                                      </p:cBhvr>
                                      <p:tavLst>
                                        <p:tav tm="0">
                                          <p:val>
                                            <p:fltVal val="0.5"/>
                                          </p:val>
                                        </p:tav>
                                        <p:tav tm="100000">
                                          <p:val>
                                            <p:strVal val="#ppt_x"/>
                                          </p:val>
                                        </p:tav>
                                      </p:tavLst>
                                    </p:anim>
                                    <p:anim calcmode="lin" valueType="num">
                                      <p:cBhvr>
                                        <p:cTn id="81" dur="500" fill="hold"/>
                                        <p:tgtEl>
                                          <p:spTgt spid="17"/>
                                        </p:tgtEl>
                                        <p:attrNameLst>
                                          <p:attrName>ppt_y</p:attrName>
                                        </p:attrNameLst>
                                      </p:cBhvr>
                                      <p:tavLst>
                                        <p:tav tm="0">
                                          <p:val>
                                            <p:fltVal val="0.5"/>
                                          </p:val>
                                        </p:tav>
                                        <p:tav tm="100000">
                                          <p:val>
                                            <p:strVal val="#ppt_y"/>
                                          </p:val>
                                        </p:tav>
                                      </p:tavLst>
                                    </p:anim>
                                  </p:childTnLst>
                                </p:cTn>
                              </p:par>
                            </p:childTnLst>
                          </p:cTn>
                        </p:par>
                        <p:par>
                          <p:cTn id="82" fill="hold">
                            <p:stCondLst>
                              <p:cond delay="500"/>
                            </p:stCondLst>
                            <p:childTnLst>
                              <p:par>
                                <p:cTn id="83" presetID="47" presetClass="entr" presetSubtype="0" fill="hold" grpId="0"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fade">
                                      <p:cBhvr>
                                        <p:cTn id="85" dur="1000"/>
                                        <p:tgtEl>
                                          <p:spTgt spid="18"/>
                                        </p:tgtEl>
                                      </p:cBhvr>
                                    </p:animEffect>
                                    <p:anim calcmode="lin" valueType="num">
                                      <p:cBhvr>
                                        <p:cTn id="86" dur="1000" fill="hold"/>
                                        <p:tgtEl>
                                          <p:spTgt spid="18"/>
                                        </p:tgtEl>
                                        <p:attrNameLst>
                                          <p:attrName>ppt_x</p:attrName>
                                        </p:attrNameLst>
                                      </p:cBhvr>
                                      <p:tavLst>
                                        <p:tav tm="0">
                                          <p:val>
                                            <p:strVal val="#ppt_x"/>
                                          </p:val>
                                        </p:tav>
                                        <p:tav tm="100000">
                                          <p:val>
                                            <p:strVal val="#ppt_x"/>
                                          </p:val>
                                        </p:tav>
                                      </p:tavLst>
                                    </p:anim>
                                    <p:anim calcmode="lin" valueType="num">
                                      <p:cBhvr>
                                        <p:cTn id="8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9" grpId="0" animBg="1"/>
      <p:bldP spid="12" grpId="0" animBg="1"/>
      <p:bldP spid="15" grpId="0" animBg="1"/>
      <p:bldP spid="18" grpId="0" animBg="1"/>
    </p:bldLst>
  </p:timing>
</p:sld>
</file>

<file path=ppt/theme/theme1.xml><?xml version="1.0" encoding="utf-8"?>
<a:theme xmlns:a="http://schemas.openxmlformats.org/drawingml/2006/main" name="Tema de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655</TotalTime>
  <Words>1217</Words>
  <Application>Microsoft Office PowerPoint</Application>
  <PresentationFormat>Expunere pe ecran (4:3)</PresentationFormat>
  <Paragraphs>75</Paragraphs>
  <Slides>10</Slides>
  <Notes>0</Notes>
  <HiddenSlides>0</HiddenSlides>
  <MMClips>0</MMClips>
  <ScaleCrop>false</ScaleCrop>
  <HeadingPairs>
    <vt:vector size="6" baseType="variant">
      <vt:variant>
        <vt:lpstr>Fonturi utilizate</vt:lpstr>
      </vt:variant>
      <vt:variant>
        <vt:i4>5</vt:i4>
      </vt:variant>
      <vt:variant>
        <vt:lpstr>Temă</vt:lpstr>
      </vt:variant>
      <vt:variant>
        <vt:i4>2</vt:i4>
      </vt:variant>
      <vt:variant>
        <vt:lpstr>Titluri diapozitive</vt:lpstr>
      </vt:variant>
      <vt:variant>
        <vt:i4>10</vt:i4>
      </vt:variant>
    </vt:vector>
  </HeadingPairs>
  <TitlesOfParts>
    <vt:vector size="17" baseType="lpstr">
      <vt:lpstr>Arial</vt:lpstr>
      <vt:lpstr>Calibri</vt:lpstr>
      <vt:lpstr>Comic Sans MS</vt:lpstr>
      <vt:lpstr>Arial Black</vt:lpstr>
      <vt:lpstr>Calibri Light</vt:lpstr>
      <vt:lpstr>Tema de Office</vt:lpstr>
      <vt:lpstr>1_Tema de Office</vt:lpstr>
      <vt:lpstr>Diapozitivul 1</vt:lpstr>
      <vt:lpstr>Diapozitivul 2</vt:lpstr>
      <vt:lpstr>Diapozitivul 3</vt:lpstr>
      <vt:lpstr>Diapozitivul 4</vt:lpstr>
      <vt:lpstr>Diapozitivul 5</vt:lpstr>
      <vt:lpstr>Diapozitivul 6</vt:lpstr>
      <vt:lpstr>Diapozitivul 7</vt:lpstr>
      <vt:lpstr>Diapozitivul 8</vt:lpstr>
      <vt:lpstr>Diapozitivul 9</vt:lpstr>
      <vt:lpstr>Diapozitivul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10 - Biblia ca istorie</dc:title>
  <dc:subject>Studiu Biblic, Trim. II, 2020 – Cum sa interpretam Scriptura</dc:subject>
  <dc:creator>Sergio Fustero Carreras</dc:creator>
  <cp:keywords>https://www.fustero.es/index_ro.php</cp:keywords>
  <cp:lastModifiedBy>Administrator</cp:lastModifiedBy>
  <cp:revision>100</cp:revision>
  <dcterms:created xsi:type="dcterms:W3CDTF">2020-01-18T20:38:37Z</dcterms:created>
  <dcterms:modified xsi:type="dcterms:W3CDTF">2020-06-04T12:38:29Z</dcterms:modified>
</cp:coreProperties>
</file>