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6" r:id="rId3"/>
    <p:sldId id="269" r:id="rId4"/>
    <p:sldId id="257" r:id="rId5"/>
    <p:sldId id="258" r:id="rId6"/>
    <p:sldId id="267" r:id="rId7"/>
    <p:sldId id="268" r:id="rId8"/>
    <p:sldId id="261" r:id="rId9"/>
    <p:sldId id="262" r:id="rId10"/>
    <p:sldId id="264" r:id="rId11"/>
  </p:sldIdLst>
  <p:sldSz cx="9144000" cy="5143500" type="screen16x9"/>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nstantia" pitchFamily="18"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7"/>
    <a:srgbClr val="FFFF6D"/>
    <a:srgbClr val="D8C2C3"/>
    <a:srgbClr val="784C4D"/>
    <a:srgbClr val="8D153F"/>
    <a:srgbClr val="CEA9B1"/>
    <a:srgbClr val="D14C0C"/>
    <a:srgbClr val="D09E13"/>
    <a:srgbClr val="53AD30"/>
    <a:srgbClr val="03A3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16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BD0B9-996F-4332-A643-46F11C15A0F2}"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668A5BB4-6468-4D27-AAEA-D1B8ABB1FA81}">
      <dgm:prSet custT="1"/>
      <dgm:spPr/>
      <dgm:t>
        <a:bodyPr/>
        <a:lstStyle/>
        <a:p>
          <a:r>
            <a:rPr lang="ro-RO" sz="1800" b="1" dirty="0">
              <a:effectLst>
                <a:outerShdw blurRad="38100" dist="38100" dir="2700000" algn="tl">
                  <a:srgbClr val="000000">
                    <a:alpha val="43137"/>
                  </a:srgbClr>
                </a:outerShdw>
              </a:effectLst>
            </a:rPr>
            <a:t>Mă ajută să mă întorc la Dumnezeu</a:t>
          </a:r>
          <a:r>
            <a:rPr lang="es-E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4AA77513-A4CA-4D02-AE6B-7F31C317D1E7}" type="parTrans" cxnId="{2FEB56BF-89F5-4755-9949-BEE61EE8C8CF}">
      <dgm:prSet/>
      <dgm:spPr/>
      <dgm:t>
        <a:bodyPr/>
        <a:lstStyle/>
        <a:p>
          <a:endParaRPr lang="es-ES">
            <a:effectLst>
              <a:outerShdw blurRad="38100" dist="38100" dir="2700000" algn="tl">
                <a:srgbClr val="000000">
                  <a:alpha val="43137"/>
                </a:srgbClr>
              </a:outerShdw>
            </a:effectLst>
          </a:endParaRPr>
        </a:p>
      </dgm:t>
    </dgm:pt>
    <dgm:pt modelId="{26685FBD-B70B-4D32-B5CD-7C806088ECDA}" type="sibTrans" cxnId="{2FEB56BF-89F5-4755-9949-BEE61EE8C8CF}">
      <dgm:prSet/>
      <dgm:spPr/>
      <dgm:t>
        <a:bodyPr/>
        <a:lstStyle/>
        <a:p>
          <a:endParaRPr lang="es-ES">
            <a:effectLst>
              <a:outerShdw blurRad="38100" dist="38100" dir="2700000" algn="tl">
                <a:srgbClr val="000000">
                  <a:alpha val="43137"/>
                </a:srgbClr>
              </a:outerShdw>
            </a:effectLst>
          </a:endParaRPr>
        </a:p>
      </dgm:t>
    </dgm:pt>
    <dgm:pt modelId="{7DACB4D0-767F-4E93-8831-01326E8E65C8}">
      <dgm:prSet custT="1"/>
      <dgm:spPr/>
      <dgm:t>
        <a:bodyPr/>
        <a:lstStyle/>
        <a:p>
          <a:r>
            <a:rPr lang="ro-RO" sz="1800" b="1" dirty="0">
              <a:effectLst>
                <a:outerShdw blurRad="38100" dist="38100" dir="2700000" algn="tl">
                  <a:srgbClr val="000000">
                    <a:alpha val="43137"/>
                  </a:srgbClr>
                </a:outerShdw>
              </a:effectLst>
            </a:rPr>
            <a:t>Îmi oferă o imagine mai clară despre mine însumi</a:t>
          </a:r>
          <a:r>
            <a:rPr lang="es-E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77972AAD-59F5-4F34-ABC9-F6D54197B3D7}" type="parTrans" cxnId="{259518ED-2125-4966-A7C9-3B9C3F669DE8}">
      <dgm:prSet/>
      <dgm:spPr/>
      <dgm:t>
        <a:bodyPr/>
        <a:lstStyle/>
        <a:p>
          <a:endParaRPr lang="es-ES">
            <a:effectLst>
              <a:outerShdw blurRad="38100" dist="38100" dir="2700000" algn="tl">
                <a:srgbClr val="000000">
                  <a:alpha val="43137"/>
                </a:srgbClr>
              </a:outerShdw>
            </a:effectLst>
          </a:endParaRPr>
        </a:p>
      </dgm:t>
    </dgm:pt>
    <dgm:pt modelId="{E58392EA-F831-4620-8765-BA25DB7B6B21}" type="sibTrans" cxnId="{259518ED-2125-4966-A7C9-3B9C3F669DE8}">
      <dgm:prSet/>
      <dgm:spPr/>
      <dgm:t>
        <a:bodyPr/>
        <a:lstStyle/>
        <a:p>
          <a:endParaRPr lang="es-ES">
            <a:effectLst>
              <a:outerShdw blurRad="38100" dist="38100" dir="2700000" algn="tl">
                <a:srgbClr val="000000">
                  <a:alpha val="43137"/>
                </a:srgbClr>
              </a:outerShdw>
            </a:effectLst>
          </a:endParaRPr>
        </a:p>
      </dgm:t>
    </dgm:pt>
    <dgm:pt modelId="{ABDF8B6E-AED4-4924-988B-D2D8EBDA3969}">
      <dgm:prSet custT="1"/>
      <dgm:spPr/>
      <dgm:t>
        <a:bodyPr/>
        <a:lstStyle/>
        <a:p>
          <a:r>
            <a:rPr lang="ro-RO" sz="1800" b="1" noProof="0" dirty="0" smtClean="0">
              <a:effectLst>
                <a:outerShdw blurRad="38100" dist="38100" dir="2700000" algn="tl">
                  <a:srgbClr val="000000">
                    <a:alpha val="43137"/>
                  </a:srgbClr>
                </a:outerShdw>
              </a:effectLst>
            </a:rPr>
            <a:t>Mă face perseverent.</a:t>
          </a:r>
          <a:endParaRPr lang="ro-RO" sz="1800" noProof="0" dirty="0">
            <a:effectLst>
              <a:outerShdw blurRad="38100" dist="38100" dir="2700000" algn="tl">
                <a:srgbClr val="000000">
                  <a:alpha val="43137"/>
                </a:srgbClr>
              </a:outerShdw>
            </a:effectLst>
          </a:endParaRPr>
        </a:p>
      </dgm:t>
    </dgm:pt>
    <dgm:pt modelId="{4F1B3C24-7AEF-4314-95BD-F189560B64F9}" type="parTrans" cxnId="{B09EDB6D-B01F-4347-B1DA-34DC1FC7DD85}">
      <dgm:prSet/>
      <dgm:spPr/>
      <dgm:t>
        <a:bodyPr/>
        <a:lstStyle/>
        <a:p>
          <a:endParaRPr lang="es-ES">
            <a:effectLst>
              <a:outerShdw blurRad="38100" dist="38100" dir="2700000" algn="tl">
                <a:srgbClr val="000000">
                  <a:alpha val="43137"/>
                </a:srgbClr>
              </a:outerShdw>
            </a:effectLst>
          </a:endParaRPr>
        </a:p>
      </dgm:t>
    </dgm:pt>
    <dgm:pt modelId="{4EB9DC93-7C3C-493A-A1E4-B171DF6857A2}" type="sibTrans" cxnId="{B09EDB6D-B01F-4347-B1DA-34DC1FC7DD85}">
      <dgm:prSet/>
      <dgm:spPr/>
      <dgm:t>
        <a:bodyPr/>
        <a:lstStyle/>
        <a:p>
          <a:endParaRPr lang="es-ES">
            <a:effectLst>
              <a:outerShdw blurRad="38100" dist="38100" dir="2700000" algn="tl">
                <a:srgbClr val="000000">
                  <a:alpha val="43137"/>
                </a:srgbClr>
              </a:outerShdw>
            </a:effectLst>
          </a:endParaRPr>
        </a:p>
      </dgm:t>
    </dgm:pt>
    <dgm:pt modelId="{EB1DF816-CCD3-46F1-856E-722FF6E00C62}">
      <dgm:prSet custT="1"/>
      <dgm:spPr/>
      <dgm:t>
        <a:bodyPr/>
        <a:lstStyle/>
        <a:p>
          <a:r>
            <a:rPr lang="ro-RO" sz="1800" b="1" dirty="0">
              <a:effectLst>
                <a:outerShdw blurRad="38100" dist="38100" dir="2700000" algn="tl">
                  <a:srgbClr val="000000">
                    <a:alpha val="43137"/>
                  </a:srgbClr>
                </a:outerShdw>
              </a:effectLst>
            </a:rPr>
            <a:t>Dezvoltă în mine </a:t>
          </a:r>
          <a:r>
            <a:rPr lang="ro-RO" sz="1800" b="1" dirty="0" smtClean="0">
              <a:effectLst>
                <a:outerShdw blurRad="38100" dist="38100" dir="2700000" algn="tl">
                  <a:srgbClr val="000000">
                    <a:alpha val="43137"/>
                  </a:srgbClr>
                </a:outerShdw>
              </a:effectLst>
            </a:rPr>
            <a:t>credinţă şi </a:t>
          </a:r>
          <a:r>
            <a:rPr lang="ro-RO" sz="1800" b="1" dirty="0">
              <a:effectLst>
                <a:outerShdw blurRad="38100" dist="38100" dir="2700000" algn="tl">
                  <a:srgbClr val="000000">
                    <a:alpha val="43137"/>
                  </a:srgbClr>
                </a:outerShdw>
              </a:effectLst>
            </a:rPr>
            <a:t>încredere</a:t>
          </a:r>
          <a:r>
            <a:rPr lang="es-E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CECF4BB1-8B56-4A95-8C0C-954D78A6402B}" type="parTrans" cxnId="{03D00690-7550-4C04-839B-D1F23B462342}">
      <dgm:prSet/>
      <dgm:spPr/>
      <dgm:t>
        <a:bodyPr/>
        <a:lstStyle/>
        <a:p>
          <a:endParaRPr lang="es-ES">
            <a:effectLst>
              <a:outerShdw blurRad="38100" dist="38100" dir="2700000" algn="tl">
                <a:srgbClr val="000000">
                  <a:alpha val="43137"/>
                </a:srgbClr>
              </a:outerShdw>
            </a:effectLst>
          </a:endParaRPr>
        </a:p>
      </dgm:t>
    </dgm:pt>
    <dgm:pt modelId="{58F64051-C67C-4DE9-8170-DCC38EE15928}" type="sibTrans" cxnId="{03D00690-7550-4C04-839B-D1F23B462342}">
      <dgm:prSet/>
      <dgm:spPr/>
      <dgm:t>
        <a:bodyPr/>
        <a:lstStyle/>
        <a:p>
          <a:endParaRPr lang="es-ES">
            <a:effectLst>
              <a:outerShdw blurRad="38100" dist="38100" dir="2700000" algn="tl">
                <a:srgbClr val="000000">
                  <a:alpha val="43137"/>
                </a:srgbClr>
              </a:outerShdw>
            </a:effectLst>
          </a:endParaRPr>
        </a:p>
      </dgm:t>
    </dgm:pt>
    <dgm:pt modelId="{C3248204-393C-470F-85C8-C729D9C55022}">
      <dgm:prSet custT="1"/>
      <dgm:spPr/>
      <dgm:t>
        <a:bodyPr/>
        <a:lstStyle/>
        <a:p>
          <a:r>
            <a:rPr lang="ro-RO" sz="1800" b="1" dirty="0">
              <a:effectLst>
                <a:outerShdw blurRad="38100" dist="38100" dir="2700000" algn="tl">
                  <a:srgbClr val="000000">
                    <a:alpha val="43137"/>
                  </a:srgbClr>
                </a:outerShdw>
              </a:effectLst>
            </a:rPr>
            <a:t>Îi dă timp lui Dumnezeu să pună toate piesele laolaltă</a:t>
          </a:r>
          <a:r>
            <a:rPr lang="es-E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C551B572-7FD3-41B3-B93C-7C333CAFE78D}" type="parTrans" cxnId="{7F07FFFC-6FDE-47C6-B428-10CB20B6AECB}">
      <dgm:prSet/>
      <dgm:spPr/>
      <dgm:t>
        <a:bodyPr/>
        <a:lstStyle/>
        <a:p>
          <a:endParaRPr lang="es-ES">
            <a:effectLst>
              <a:outerShdw blurRad="38100" dist="38100" dir="2700000" algn="tl">
                <a:srgbClr val="000000">
                  <a:alpha val="43137"/>
                </a:srgbClr>
              </a:outerShdw>
            </a:effectLst>
          </a:endParaRPr>
        </a:p>
      </dgm:t>
    </dgm:pt>
    <dgm:pt modelId="{C8139071-3820-4A16-8EFA-4D718ACADE44}" type="sibTrans" cxnId="{7F07FFFC-6FDE-47C6-B428-10CB20B6AECB}">
      <dgm:prSet/>
      <dgm:spPr/>
      <dgm:t>
        <a:bodyPr/>
        <a:lstStyle/>
        <a:p>
          <a:endParaRPr lang="es-ES">
            <a:effectLst>
              <a:outerShdw blurRad="38100" dist="38100" dir="2700000" algn="tl">
                <a:srgbClr val="000000">
                  <a:alpha val="43137"/>
                </a:srgbClr>
              </a:outerShdw>
            </a:effectLst>
          </a:endParaRPr>
        </a:p>
      </dgm:t>
    </dgm:pt>
    <dgm:pt modelId="{57A97DDF-20AF-448B-97ED-5BBEC81C1BC8}">
      <dgm:prSet custT="1"/>
      <dgm:spPr/>
      <dgm:t>
        <a:bodyPr/>
        <a:lstStyle/>
        <a:p>
          <a:r>
            <a:rPr lang="ro-RO" sz="1800" b="1" dirty="0" smtClean="0">
              <a:effectLst>
                <a:outerShdw blurRad="38100" dist="38100" dir="2700000" algn="tl">
                  <a:srgbClr val="000000">
                    <a:alpha val="43137"/>
                  </a:srgbClr>
                </a:outerShdw>
              </a:effectLst>
            </a:rPr>
            <a:t>Învăţ </a:t>
          </a:r>
          <a:r>
            <a:rPr lang="ro-RO" sz="1800" b="1" dirty="0">
              <a:effectLst>
                <a:outerShdw blurRad="38100" dist="38100" dir="2700000" algn="tl">
                  <a:srgbClr val="000000">
                    <a:alpha val="43137"/>
                  </a:srgbClr>
                </a:outerShdw>
              </a:effectLst>
            </a:rPr>
            <a:t>să trăiesc prin </a:t>
          </a:r>
          <a:r>
            <a:rPr lang="ro-RO" sz="1800" b="1" dirty="0" smtClean="0">
              <a:effectLst>
                <a:outerShdw blurRad="38100" dist="38100" dir="2700000" algn="tl">
                  <a:srgbClr val="000000">
                    <a:alpha val="43137"/>
                  </a:srgbClr>
                </a:outerShdw>
              </a:effectLst>
            </a:rPr>
            <a:t>credinţă</a:t>
          </a:r>
          <a:r>
            <a:rPr lang="es-E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9AF47775-5FF7-4A9A-8EDC-4406420A042A}" type="parTrans" cxnId="{A3A51EBB-660C-4F00-8DE6-18A412F68876}">
      <dgm:prSet/>
      <dgm:spPr/>
      <dgm:t>
        <a:bodyPr/>
        <a:lstStyle/>
        <a:p>
          <a:endParaRPr lang="es-ES">
            <a:effectLst>
              <a:outerShdw blurRad="38100" dist="38100" dir="2700000" algn="tl">
                <a:srgbClr val="000000">
                  <a:alpha val="43137"/>
                </a:srgbClr>
              </a:outerShdw>
            </a:effectLst>
          </a:endParaRPr>
        </a:p>
      </dgm:t>
    </dgm:pt>
    <dgm:pt modelId="{54F6048F-D9A0-4404-AB3C-E543B852A838}" type="sibTrans" cxnId="{A3A51EBB-660C-4F00-8DE6-18A412F68876}">
      <dgm:prSet/>
      <dgm:spPr/>
      <dgm:t>
        <a:bodyPr/>
        <a:lstStyle/>
        <a:p>
          <a:endParaRPr lang="es-ES">
            <a:effectLst>
              <a:outerShdw blurRad="38100" dist="38100" dir="2700000" algn="tl">
                <a:srgbClr val="000000">
                  <a:alpha val="43137"/>
                </a:srgbClr>
              </a:outerShdw>
            </a:effectLst>
          </a:endParaRPr>
        </a:p>
      </dgm:t>
    </dgm:pt>
    <dgm:pt modelId="{803420D4-9E84-4EC1-8991-39F2B1CC2ECF}" type="pres">
      <dgm:prSet presAssocID="{292BD0B9-996F-4332-A643-46F11C15A0F2}" presName="Name0" presStyleCnt="0">
        <dgm:presLayoutVars>
          <dgm:chMax val="7"/>
          <dgm:chPref val="7"/>
          <dgm:dir/>
        </dgm:presLayoutVars>
      </dgm:prSet>
      <dgm:spPr/>
      <dgm:t>
        <a:bodyPr/>
        <a:lstStyle/>
        <a:p>
          <a:endParaRPr lang="ro-RO"/>
        </a:p>
      </dgm:t>
    </dgm:pt>
    <dgm:pt modelId="{3CBB0D83-06BD-4024-BD58-7510DC350CF7}" type="pres">
      <dgm:prSet presAssocID="{292BD0B9-996F-4332-A643-46F11C15A0F2}" presName="Name1" presStyleCnt="0"/>
      <dgm:spPr/>
    </dgm:pt>
    <dgm:pt modelId="{345D9349-51E3-46AE-96CE-58A7E4C2E874}" type="pres">
      <dgm:prSet presAssocID="{292BD0B9-996F-4332-A643-46F11C15A0F2}" presName="cycle" presStyleCnt="0"/>
      <dgm:spPr/>
    </dgm:pt>
    <dgm:pt modelId="{70B6E55F-B1FF-443D-A001-C653E529EDF2}" type="pres">
      <dgm:prSet presAssocID="{292BD0B9-996F-4332-A643-46F11C15A0F2}" presName="srcNode" presStyleLbl="node1" presStyleIdx="0" presStyleCnt="6"/>
      <dgm:spPr/>
    </dgm:pt>
    <dgm:pt modelId="{E919C364-4494-4526-A5FA-895512E8EB39}" type="pres">
      <dgm:prSet presAssocID="{292BD0B9-996F-4332-A643-46F11C15A0F2}" presName="conn" presStyleLbl="parChTrans1D2" presStyleIdx="0" presStyleCnt="1"/>
      <dgm:spPr/>
      <dgm:t>
        <a:bodyPr/>
        <a:lstStyle/>
        <a:p>
          <a:endParaRPr lang="ro-RO"/>
        </a:p>
      </dgm:t>
    </dgm:pt>
    <dgm:pt modelId="{64057C91-7F78-4473-9AE7-1C2CB0AA417C}" type="pres">
      <dgm:prSet presAssocID="{292BD0B9-996F-4332-A643-46F11C15A0F2}" presName="extraNode" presStyleLbl="node1" presStyleIdx="0" presStyleCnt="6"/>
      <dgm:spPr/>
    </dgm:pt>
    <dgm:pt modelId="{94BE65C7-A87C-48BD-BD30-F8D258EEEC0F}" type="pres">
      <dgm:prSet presAssocID="{292BD0B9-996F-4332-A643-46F11C15A0F2}" presName="dstNode" presStyleLbl="node1" presStyleIdx="0" presStyleCnt="6"/>
      <dgm:spPr/>
    </dgm:pt>
    <dgm:pt modelId="{D526D34A-DE34-4848-9248-DC3F5387882C}" type="pres">
      <dgm:prSet presAssocID="{668A5BB4-6468-4D27-AAEA-D1B8ABB1FA81}" presName="text_1" presStyleLbl="node1" presStyleIdx="0" presStyleCnt="6" custScaleY="128131">
        <dgm:presLayoutVars>
          <dgm:bulletEnabled val="1"/>
        </dgm:presLayoutVars>
      </dgm:prSet>
      <dgm:spPr/>
      <dgm:t>
        <a:bodyPr/>
        <a:lstStyle/>
        <a:p>
          <a:endParaRPr lang="ro-RO"/>
        </a:p>
      </dgm:t>
    </dgm:pt>
    <dgm:pt modelId="{A0742E2D-5BB7-4159-B4DE-0D7C0E43DF56}" type="pres">
      <dgm:prSet presAssocID="{668A5BB4-6468-4D27-AAEA-D1B8ABB1FA81}" presName="accent_1" presStyleCnt="0"/>
      <dgm:spPr/>
    </dgm:pt>
    <dgm:pt modelId="{A7ACEE6A-8CDE-460E-BD29-1EB88FD5A06A}" type="pres">
      <dgm:prSet presAssocID="{668A5BB4-6468-4D27-AAEA-D1B8ABB1FA81}" presName="accentRepeatNode" presStyleLbl="solidFgAcc1" presStyleIdx="0" presStyleCnt="6"/>
      <dgm:spPr>
        <a:solidFill>
          <a:srgbClr val="ABE9FF"/>
        </a:solidFill>
      </dgm:spPr>
    </dgm:pt>
    <dgm:pt modelId="{3AEA7852-B03C-4B25-BB03-0F44AA41B7E8}" type="pres">
      <dgm:prSet presAssocID="{7DACB4D0-767F-4E93-8831-01326E8E65C8}" presName="text_2" presStyleLbl="node1" presStyleIdx="1" presStyleCnt="6" custScaleY="128131">
        <dgm:presLayoutVars>
          <dgm:bulletEnabled val="1"/>
        </dgm:presLayoutVars>
      </dgm:prSet>
      <dgm:spPr/>
      <dgm:t>
        <a:bodyPr/>
        <a:lstStyle/>
        <a:p>
          <a:endParaRPr lang="ro-RO"/>
        </a:p>
      </dgm:t>
    </dgm:pt>
    <dgm:pt modelId="{7A7C8A46-3F1D-4A83-8637-F8F9274B06CA}" type="pres">
      <dgm:prSet presAssocID="{7DACB4D0-767F-4E93-8831-01326E8E65C8}" presName="accent_2" presStyleCnt="0"/>
      <dgm:spPr/>
    </dgm:pt>
    <dgm:pt modelId="{CD4681F1-4875-4333-A2CE-41A2B2AF60E5}" type="pres">
      <dgm:prSet presAssocID="{7DACB4D0-767F-4E93-8831-01326E8E65C8}" presName="accentRepeatNode" presStyleLbl="solidFgAcc1" presStyleIdx="1" presStyleCnt="6"/>
      <dgm:spPr>
        <a:solidFill>
          <a:srgbClr val="81FFCC"/>
        </a:solidFill>
      </dgm:spPr>
    </dgm:pt>
    <dgm:pt modelId="{8C9CCC1A-10E3-4146-8BAC-4231D97C5CE3}" type="pres">
      <dgm:prSet presAssocID="{ABDF8B6E-AED4-4924-988B-D2D8EBDA3969}" presName="text_3" presStyleLbl="node1" presStyleIdx="2" presStyleCnt="6" custScaleY="128131">
        <dgm:presLayoutVars>
          <dgm:bulletEnabled val="1"/>
        </dgm:presLayoutVars>
      </dgm:prSet>
      <dgm:spPr/>
      <dgm:t>
        <a:bodyPr/>
        <a:lstStyle/>
        <a:p>
          <a:endParaRPr lang="ro-RO"/>
        </a:p>
      </dgm:t>
    </dgm:pt>
    <dgm:pt modelId="{59FE70FE-2845-4791-8E9C-482C665069A8}" type="pres">
      <dgm:prSet presAssocID="{ABDF8B6E-AED4-4924-988B-D2D8EBDA3969}" presName="accent_3" presStyleCnt="0"/>
      <dgm:spPr/>
    </dgm:pt>
    <dgm:pt modelId="{3315A06C-B376-465B-B40C-ED38F8920A73}" type="pres">
      <dgm:prSet presAssocID="{ABDF8B6E-AED4-4924-988B-D2D8EBDA3969}" presName="accentRepeatNode" presStyleLbl="solidFgAcc1" presStyleIdx="2" presStyleCnt="6"/>
      <dgm:spPr>
        <a:solidFill>
          <a:srgbClr val="ABFFA7"/>
        </a:solidFill>
      </dgm:spPr>
    </dgm:pt>
    <dgm:pt modelId="{965EC44E-0BB3-4114-BA86-409A067C8B0C}" type="pres">
      <dgm:prSet presAssocID="{EB1DF816-CCD3-46F1-856E-722FF6E00C62}" presName="text_4" presStyleLbl="node1" presStyleIdx="3" presStyleCnt="6" custScaleY="128131">
        <dgm:presLayoutVars>
          <dgm:bulletEnabled val="1"/>
        </dgm:presLayoutVars>
      </dgm:prSet>
      <dgm:spPr/>
      <dgm:t>
        <a:bodyPr/>
        <a:lstStyle/>
        <a:p>
          <a:endParaRPr lang="ro-RO"/>
        </a:p>
      </dgm:t>
    </dgm:pt>
    <dgm:pt modelId="{A4CDCCBA-2C87-4636-AEF1-7471D6EC40B4}" type="pres">
      <dgm:prSet presAssocID="{EB1DF816-CCD3-46F1-856E-722FF6E00C62}" presName="accent_4" presStyleCnt="0"/>
      <dgm:spPr/>
    </dgm:pt>
    <dgm:pt modelId="{27F5017E-47B5-496C-B0F5-6FC5AF4D2D95}" type="pres">
      <dgm:prSet presAssocID="{EB1DF816-CCD3-46F1-856E-722FF6E00C62}" presName="accentRepeatNode" presStyleLbl="solidFgAcc1" presStyleIdx="3" presStyleCnt="6"/>
      <dgm:spPr>
        <a:solidFill>
          <a:srgbClr val="E1FF9F"/>
        </a:solidFill>
      </dgm:spPr>
    </dgm:pt>
    <dgm:pt modelId="{6D7B4685-207F-4F94-9FBB-85F59B402D18}" type="pres">
      <dgm:prSet presAssocID="{C3248204-393C-470F-85C8-C729D9C55022}" presName="text_5" presStyleLbl="node1" presStyleIdx="4" presStyleCnt="6" custScaleY="128131">
        <dgm:presLayoutVars>
          <dgm:bulletEnabled val="1"/>
        </dgm:presLayoutVars>
      </dgm:prSet>
      <dgm:spPr/>
      <dgm:t>
        <a:bodyPr/>
        <a:lstStyle/>
        <a:p>
          <a:endParaRPr lang="ro-RO"/>
        </a:p>
      </dgm:t>
    </dgm:pt>
    <dgm:pt modelId="{74496FED-157E-40D1-BDA1-B092688A6CBE}" type="pres">
      <dgm:prSet presAssocID="{C3248204-393C-470F-85C8-C729D9C55022}" presName="accent_5" presStyleCnt="0"/>
      <dgm:spPr/>
    </dgm:pt>
    <dgm:pt modelId="{5B147C22-8A73-4123-A616-B6BDB7C3F3A0}" type="pres">
      <dgm:prSet presAssocID="{C3248204-393C-470F-85C8-C729D9C55022}" presName="accentRepeatNode" presStyleLbl="solidFgAcc1" presStyleIdx="4" presStyleCnt="6"/>
      <dgm:spPr>
        <a:solidFill>
          <a:srgbClr val="FFDEA3"/>
        </a:solidFill>
      </dgm:spPr>
    </dgm:pt>
    <dgm:pt modelId="{185788A4-B024-46DA-A20E-C110BECB9EA4}" type="pres">
      <dgm:prSet presAssocID="{57A97DDF-20AF-448B-97ED-5BBEC81C1BC8}" presName="text_6" presStyleLbl="node1" presStyleIdx="5" presStyleCnt="6" custScaleY="128131">
        <dgm:presLayoutVars>
          <dgm:bulletEnabled val="1"/>
        </dgm:presLayoutVars>
      </dgm:prSet>
      <dgm:spPr/>
      <dgm:t>
        <a:bodyPr/>
        <a:lstStyle/>
        <a:p>
          <a:endParaRPr lang="ro-RO"/>
        </a:p>
      </dgm:t>
    </dgm:pt>
    <dgm:pt modelId="{23AFBC71-7F9B-44C2-B76E-8048008E23E6}" type="pres">
      <dgm:prSet presAssocID="{57A97DDF-20AF-448B-97ED-5BBEC81C1BC8}" presName="accent_6" presStyleCnt="0"/>
      <dgm:spPr/>
    </dgm:pt>
    <dgm:pt modelId="{E1515B4D-E7DE-46A9-9D55-4028F72714EA}" type="pres">
      <dgm:prSet presAssocID="{57A97DDF-20AF-448B-97ED-5BBEC81C1BC8}" presName="accentRepeatNode" presStyleLbl="solidFgAcc1" presStyleIdx="5" presStyleCnt="6"/>
      <dgm:spPr>
        <a:solidFill>
          <a:srgbClr val="FFBDBD"/>
        </a:solidFill>
      </dgm:spPr>
    </dgm:pt>
  </dgm:ptLst>
  <dgm:cxnLst>
    <dgm:cxn modelId="{88054808-937D-4DC1-BD18-1F2D45E35137}" type="presOf" srcId="{26685FBD-B70B-4D32-B5CD-7C806088ECDA}" destId="{E919C364-4494-4526-A5FA-895512E8EB39}" srcOrd="0" destOrd="0" presId="urn:microsoft.com/office/officeart/2008/layout/VerticalCurvedList"/>
    <dgm:cxn modelId="{B09EDB6D-B01F-4347-B1DA-34DC1FC7DD85}" srcId="{292BD0B9-996F-4332-A643-46F11C15A0F2}" destId="{ABDF8B6E-AED4-4924-988B-D2D8EBDA3969}" srcOrd="2" destOrd="0" parTransId="{4F1B3C24-7AEF-4314-95BD-F189560B64F9}" sibTransId="{4EB9DC93-7C3C-493A-A1E4-B171DF6857A2}"/>
    <dgm:cxn modelId="{2FEB56BF-89F5-4755-9949-BEE61EE8C8CF}" srcId="{292BD0B9-996F-4332-A643-46F11C15A0F2}" destId="{668A5BB4-6468-4D27-AAEA-D1B8ABB1FA81}" srcOrd="0" destOrd="0" parTransId="{4AA77513-A4CA-4D02-AE6B-7F31C317D1E7}" sibTransId="{26685FBD-B70B-4D32-B5CD-7C806088ECDA}"/>
    <dgm:cxn modelId="{83DEDE3B-C053-4AED-824B-78FDE97A6BFE}" type="presOf" srcId="{ABDF8B6E-AED4-4924-988B-D2D8EBDA3969}" destId="{8C9CCC1A-10E3-4146-8BAC-4231D97C5CE3}" srcOrd="0" destOrd="0" presId="urn:microsoft.com/office/officeart/2008/layout/VerticalCurvedList"/>
    <dgm:cxn modelId="{44F8C026-685D-46CA-9FFA-9D61B5ECE4AB}" type="presOf" srcId="{57A97DDF-20AF-448B-97ED-5BBEC81C1BC8}" destId="{185788A4-B024-46DA-A20E-C110BECB9EA4}" srcOrd="0" destOrd="0" presId="urn:microsoft.com/office/officeart/2008/layout/VerticalCurvedList"/>
    <dgm:cxn modelId="{B5105D7C-8627-4849-B7F9-07C06A48257C}" type="presOf" srcId="{C3248204-393C-470F-85C8-C729D9C55022}" destId="{6D7B4685-207F-4F94-9FBB-85F59B402D18}" srcOrd="0" destOrd="0" presId="urn:microsoft.com/office/officeart/2008/layout/VerticalCurvedList"/>
    <dgm:cxn modelId="{03D00690-7550-4C04-839B-D1F23B462342}" srcId="{292BD0B9-996F-4332-A643-46F11C15A0F2}" destId="{EB1DF816-CCD3-46F1-856E-722FF6E00C62}" srcOrd="3" destOrd="0" parTransId="{CECF4BB1-8B56-4A95-8C0C-954D78A6402B}" sibTransId="{58F64051-C67C-4DE9-8170-DCC38EE15928}"/>
    <dgm:cxn modelId="{259518ED-2125-4966-A7C9-3B9C3F669DE8}" srcId="{292BD0B9-996F-4332-A643-46F11C15A0F2}" destId="{7DACB4D0-767F-4E93-8831-01326E8E65C8}" srcOrd="1" destOrd="0" parTransId="{77972AAD-59F5-4F34-ABC9-F6D54197B3D7}" sibTransId="{E58392EA-F831-4620-8765-BA25DB7B6B21}"/>
    <dgm:cxn modelId="{CECCF02F-9017-4C7C-9CBD-DF7DD5F17C2E}" type="presOf" srcId="{668A5BB4-6468-4D27-AAEA-D1B8ABB1FA81}" destId="{D526D34A-DE34-4848-9248-DC3F5387882C}" srcOrd="0" destOrd="0" presId="urn:microsoft.com/office/officeart/2008/layout/VerticalCurvedList"/>
    <dgm:cxn modelId="{B0B2D2E6-F470-4E5D-94F5-808B6B4660E6}" type="presOf" srcId="{292BD0B9-996F-4332-A643-46F11C15A0F2}" destId="{803420D4-9E84-4EC1-8991-39F2B1CC2ECF}" srcOrd="0" destOrd="0" presId="urn:microsoft.com/office/officeart/2008/layout/VerticalCurvedList"/>
    <dgm:cxn modelId="{CC570C01-C1B4-4EE1-B34D-127244ED26FC}" type="presOf" srcId="{7DACB4D0-767F-4E93-8831-01326E8E65C8}" destId="{3AEA7852-B03C-4B25-BB03-0F44AA41B7E8}" srcOrd="0" destOrd="0" presId="urn:microsoft.com/office/officeart/2008/layout/VerticalCurvedList"/>
    <dgm:cxn modelId="{A3A51EBB-660C-4F00-8DE6-18A412F68876}" srcId="{292BD0B9-996F-4332-A643-46F11C15A0F2}" destId="{57A97DDF-20AF-448B-97ED-5BBEC81C1BC8}" srcOrd="5" destOrd="0" parTransId="{9AF47775-5FF7-4A9A-8EDC-4406420A042A}" sibTransId="{54F6048F-D9A0-4404-AB3C-E543B852A838}"/>
    <dgm:cxn modelId="{E0436470-0F46-486E-96D4-9606EA5704E3}" type="presOf" srcId="{EB1DF816-CCD3-46F1-856E-722FF6E00C62}" destId="{965EC44E-0BB3-4114-BA86-409A067C8B0C}" srcOrd="0" destOrd="0" presId="urn:microsoft.com/office/officeart/2008/layout/VerticalCurvedList"/>
    <dgm:cxn modelId="{7F07FFFC-6FDE-47C6-B428-10CB20B6AECB}" srcId="{292BD0B9-996F-4332-A643-46F11C15A0F2}" destId="{C3248204-393C-470F-85C8-C729D9C55022}" srcOrd="4" destOrd="0" parTransId="{C551B572-7FD3-41B3-B93C-7C333CAFE78D}" sibTransId="{C8139071-3820-4A16-8EFA-4D718ACADE44}"/>
    <dgm:cxn modelId="{C6E8A44F-AB3E-4896-BCF1-D11D9D1008F3}" type="presParOf" srcId="{803420D4-9E84-4EC1-8991-39F2B1CC2ECF}" destId="{3CBB0D83-06BD-4024-BD58-7510DC350CF7}" srcOrd="0" destOrd="0" presId="urn:microsoft.com/office/officeart/2008/layout/VerticalCurvedList"/>
    <dgm:cxn modelId="{B24C4BF9-104F-4806-903A-35049C2F80C2}" type="presParOf" srcId="{3CBB0D83-06BD-4024-BD58-7510DC350CF7}" destId="{345D9349-51E3-46AE-96CE-58A7E4C2E874}" srcOrd="0" destOrd="0" presId="urn:microsoft.com/office/officeart/2008/layout/VerticalCurvedList"/>
    <dgm:cxn modelId="{CDA853E5-E888-4781-B32A-AB33BE236F53}" type="presParOf" srcId="{345D9349-51E3-46AE-96CE-58A7E4C2E874}" destId="{70B6E55F-B1FF-443D-A001-C653E529EDF2}" srcOrd="0" destOrd="0" presId="urn:microsoft.com/office/officeart/2008/layout/VerticalCurvedList"/>
    <dgm:cxn modelId="{5BC6303B-F478-4ED9-8A44-D75D04BD6D54}" type="presParOf" srcId="{345D9349-51E3-46AE-96CE-58A7E4C2E874}" destId="{E919C364-4494-4526-A5FA-895512E8EB39}" srcOrd="1" destOrd="0" presId="urn:microsoft.com/office/officeart/2008/layout/VerticalCurvedList"/>
    <dgm:cxn modelId="{BB9400A5-372B-4DA4-B40C-76651B9C6B7D}" type="presParOf" srcId="{345D9349-51E3-46AE-96CE-58A7E4C2E874}" destId="{64057C91-7F78-4473-9AE7-1C2CB0AA417C}" srcOrd="2" destOrd="0" presId="urn:microsoft.com/office/officeart/2008/layout/VerticalCurvedList"/>
    <dgm:cxn modelId="{944AF690-83B9-4751-8AAA-8708128E7998}" type="presParOf" srcId="{345D9349-51E3-46AE-96CE-58A7E4C2E874}" destId="{94BE65C7-A87C-48BD-BD30-F8D258EEEC0F}" srcOrd="3" destOrd="0" presId="urn:microsoft.com/office/officeart/2008/layout/VerticalCurvedList"/>
    <dgm:cxn modelId="{65609DBD-7F24-459C-BDD2-A9FAF846BFC8}" type="presParOf" srcId="{3CBB0D83-06BD-4024-BD58-7510DC350CF7}" destId="{D526D34A-DE34-4848-9248-DC3F5387882C}" srcOrd="1" destOrd="0" presId="urn:microsoft.com/office/officeart/2008/layout/VerticalCurvedList"/>
    <dgm:cxn modelId="{1DC46AF9-EC69-4D12-8896-AE54935C4269}" type="presParOf" srcId="{3CBB0D83-06BD-4024-BD58-7510DC350CF7}" destId="{A0742E2D-5BB7-4159-B4DE-0D7C0E43DF56}" srcOrd="2" destOrd="0" presId="urn:microsoft.com/office/officeart/2008/layout/VerticalCurvedList"/>
    <dgm:cxn modelId="{31C6810B-51FE-42F8-B560-C562C6C951D7}" type="presParOf" srcId="{A0742E2D-5BB7-4159-B4DE-0D7C0E43DF56}" destId="{A7ACEE6A-8CDE-460E-BD29-1EB88FD5A06A}" srcOrd="0" destOrd="0" presId="urn:microsoft.com/office/officeart/2008/layout/VerticalCurvedList"/>
    <dgm:cxn modelId="{BC387C84-7F51-4659-84B1-F8B45920CE5C}" type="presParOf" srcId="{3CBB0D83-06BD-4024-BD58-7510DC350CF7}" destId="{3AEA7852-B03C-4B25-BB03-0F44AA41B7E8}" srcOrd="3" destOrd="0" presId="urn:microsoft.com/office/officeart/2008/layout/VerticalCurvedList"/>
    <dgm:cxn modelId="{827684A4-3F30-46B4-8263-0FF7455CE246}" type="presParOf" srcId="{3CBB0D83-06BD-4024-BD58-7510DC350CF7}" destId="{7A7C8A46-3F1D-4A83-8637-F8F9274B06CA}" srcOrd="4" destOrd="0" presId="urn:microsoft.com/office/officeart/2008/layout/VerticalCurvedList"/>
    <dgm:cxn modelId="{5BC8A289-E7AB-4F02-9DB0-0F78D9F95E96}" type="presParOf" srcId="{7A7C8A46-3F1D-4A83-8637-F8F9274B06CA}" destId="{CD4681F1-4875-4333-A2CE-41A2B2AF60E5}" srcOrd="0" destOrd="0" presId="urn:microsoft.com/office/officeart/2008/layout/VerticalCurvedList"/>
    <dgm:cxn modelId="{568AFC53-556E-4B18-BED3-0D6FD7043A64}" type="presParOf" srcId="{3CBB0D83-06BD-4024-BD58-7510DC350CF7}" destId="{8C9CCC1A-10E3-4146-8BAC-4231D97C5CE3}" srcOrd="5" destOrd="0" presId="urn:microsoft.com/office/officeart/2008/layout/VerticalCurvedList"/>
    <dgm:cxn modelId="{07A22AE9-F232-4287-9FD9-994C38150FA1}" type="presParOf" srcId="{3CBB0D83-06BD-4024-BD58-7510DC350CF7}" destId="{59FE70FE-2845-4791-8E9C-482C665069A8}" srcOrd="6" destOrd="0" presId="urn:microsoft.com/office/officeart/2008/layout/VerticalCurvedList"/>
    <dgm:cxn modelId="{AEC06650-096E-440D-9A2E-0A36FD049D10}" type="presParOf" srcId="{59FE70FE-2845-4791-8E9C-482C665069A8}" destId="{3315A06C-B376-465B-B40C-ED38F8920A73}" srcOrd="0" destOrd="0" presId="urn:microsoft.com/office/officeart/2008/layout/VerticalCurvedList"/>
    <dgm:cxn modelId="{F7F875AE-4EBF-4AD8-AC2C-7F548F75D6CE}" type="presParOf" srcId="{3CBB0D83-06BD-4024-BD58-7510DC350CF7}" destId="{965EC44E-0BB3-4114-BA86-409A067C8B0C}" srcOrd="7" destOrd="0" presId="urn:microsoft.com/office/officeart/2008/layout/VerticalCurvedList"/>
    <dgm:cxn modelId="{6A365FAB-6DD5-4217-BB2D-35519EDC28FC}" type="presParOf" srcId="{3CBB0D83-06BD-4024-BD58-7510DC350CF7}" destId="{A4CDCCBA-2C87-4636-AEF1-7471D6EC40B4}" srcOrd="8" destOrd="0" presId="urn:microsoft.com/office/officeart/2008/layout/VerticalCurvedList"/>
    <dgm:cxn modelId="{20D046CD-4A1E-4734-8BCB-E4DC304BAE1D}" type="presParOf" srcId="{A4CDCCBA-2C87-4636-AEF1-7471D6EC40B4}" destId="{27F5017E-47B5-496C-B0F5-6FC5AF4D2D95}" srcOrd="0" destOrd="0" presId="urn:microsoft.com/office/officeart/2008/layout/VerticalCurvedList"/>
    <dgm:cxn modelId="{09BC1A7F-4366-401B-BA38-2C7DDDA6AE67}" type="presParOf" srcId="{3CBB0D83-06BD-4024-BD58-7510DC350CF7}" destId="{6D7B4685-207F-4F94-9FBB-85F59B402D18}" srcOrd="9" destOrd="0" presId="urn:microsoft.com/office/officeart/2008/layout/VerticalCurvedList"/>
    <dgm:cxn modelId="{50F76DBF-408C-46DC-9368-BC47F8DCCEBD}" type="presParOf" srcId="{3CBB0D83-06BD-4024-BD58-7510DC350CF7}" destId="{74496FED-157E-40D1-BDA1-B092688A6CBE}" srcOrd="10" destOrd="0" presId="urn:microsoft.com/office/officeart/2008/layout/VerticalCurvedList"/>
    <dgm:cxn modelId="{9CF13C4D-AC0F-46EB-8D6A-BD3A664396C5}" type="presParOf" srcId="{74496FED-157E-40D1-BDA1-B092688A6CBE}" destId="{5B147C22-8A73-4123-A616-B6BDB7C3F3A0}" srcOrd="0" destOrd="0" presId="urn:microsoft.com/office/officeart/2008/layout/VerticalCurvedList"/>
    <dgm:cxn modelId="{A8F970D0-D98B-483F-9552-41364B4EA437}" type="presParOf" srcId="{3CBB0D83-06BD-4024-BD58-7510DC350CF7}" destId="{185788A4-B024-46DA-A20E-C110BECB9EA4}" srcOrd="11" destOrd="0" presId="urn:microsoft.com/office/officeart/2008/layout/VerticalCurvedList"/>
    <dgm:cxn modelId="{54105E7B-B74B-47DF-82FA-7ABDDBFB2610}" type="presParOf" srcId="{3CBB0D83-06BD-4024-BD58-7510DC350CF7}" destId="{23AFBC71-7F9B-44C2-B76E-8048008E23E6}" srcOrd="12" destOrd="0" presId="urn:microsoft.com/office/officeart/2008/layout/VerticalCurvedList"/>
    <dgm:cxn modelId="{3D78C001-1776-45B6-9C2A-DBE92E6CAA32}" type="presParOf" srcId="{23AFBC71-7F9B-44C2-B76E-8048008E23E6}" destId="{E1515B4D-E7DE-46A9-9D55-4028F72714EA}"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3E64F-04CC-4BC4-B827-2F1AD3F13762}"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9F6F94FC-4657-436E-8626-E9B620D94413}">
      <dgm:prSet custT="1"/>
      <dgm:spPr>
        <a:solidFill>
          <a:schemeClr val="accent6">
            <a:lumMod val="40000"/>
            <a:lumOff val="60000"/>
          </a:schemeClr>
        </a:solidFill>
        <a:ln>
          <a:noFill/>
        </a:ln>
        <a:scene3d>
          <a:camera prst="orthographicFront"/>
          <a:lightRig rig="threePt" dir="t"/>
        </a:scene3d>
        <a:sp3d>
          <a:bevelT/>
        </a:sp3d>
      </dgm:spPr>
      <dgm:t>
        <a:bodyPr/>
        <a:lstStyle/>
        <a:p>
          <a:pPr>
            <a:lnSpc>
              <a:spcPts val="1800"/>
            </a:lnSpc>
          </a:pPr>
          <a:r>
            <a:rPr lang="ro-RO" sz="1800" b="1" dirty="0"/>
            <a:t>A fost chemat să cânte pentru a-l calma pe rege</a:t>
          </a:r>
          <a:r>
            <a:rPr lang="es-ES" sz="1800" b="1" dirty="0"/>
            <a:t>.</a:t>
          </a:r>
          <a:endParaRPr lang="es-ES" sz="1800" dirty="0"/>
        </a:p>
      </dgm:t>
    </dgm:pt>
    <dgm:pt modelId="{8823F6CD-8873-48CA-87B2-B0A2AC497246}" type="parTrans" cxnId="{C64051FB-4E12-49EC-A49D-55748FA96197}">
      <dgm:prSet/>
      <dgm:spPr/>
      <dgm:t>
        <a:bodyPr/>
        <a:lstStyle/>
        <a:p>
          <a:endParaRPr lang="es-ES" sz="1800"/>
        </a:p>
      </dgm:t>
    </dgm:pt>
    <dgm:pt modelId="{6FCD5FCE-FA41-47F4-B932-4858D1306071}" type="sibTrans" cxnId="{C64051FB-4E12-49EC-A49D-55748FA96197}">
      <dgm:prSet/>
      <dgm:spPr/>
      <dgm:t>
        <a:bodyPr/>
        <a:lstStyle/>
        <a:p>
          <a:endParaRPr lang="es-ES" sz="1800"/>
        </a:p>
      </dgm:t>
    </dgm:pt>
    <dgm:pt modelId="{0170EFB3-06DA-4492-A0FB-5F91A4CB14A6}">
      <dgm:prSet custT="1"/>
      <dgm:spPr>
        <a:solidFill>
          <a:schemeClr val="accent3">
            <a:lumMod val="20000"/>
            <a:lumOff val="80000"/>
          </a:schemeClr>
        </a:solidFill>
        <a:ln>
          <a:noFill/>
        </a:ln>
        <a:scene3d>
          <a:camera prst="orthographicFront"/>
          <a:lightRig rig="threePt" dir="t"/>
        </a:scene3d>
        <a:sp3d>
          <a:bevelT/>
        </a:sp3d>
      </dgm:spPr>
      <dgm:t>
        <a:bodyPr/>
        <a:lstStyle/>
        <a:p>
          <a:pPr>
            <a:lnSpc>
              <a:spcPts val="1800"/>
            </a:lnSpc>
          </a:pPr>
          <a:r>
            <a:rPr lang="ro-RO" sz="1800" b="1" dirty="0"/>
            <a:t>A devenit un erou omorându-l pe Goliat</a:t>
          </a:r>
          <a:r>
            <a:rPr lang="es-ES" sz="1800" b="1" dirty="0"/>
            <a:t>.</a:t>
          </a:r>
        </a:p>
      </dgm:t>
    </dgm:pt>
    <dgm:pt modelId="{238CB96A-F9D0-4307-BEB6-D234CFF6FD9F}" type="parTrans" cxnId="{8B0DEC55-A84F-4003-97DC-B44CD02ED29F}">
      <dgm:prSet/>
      <dgm:spPr/>
      <dgm:t>
        <a:bodyPr/>
        <a:lstStyle/>
        <a:p>
          <a:endParaRPr lang="es-ES" sz="1800"/>
        </a:p>
      </dgm:t>
    </dgm:pt>
    <dgm:pt modelId="{8BD45B71-3B38-4A09-997F-DFF6963E8B80}" type="sibTrans" cxnId="{8B0DEC55-A84F-4003-97DC-B44CD02ED29F}">
      <dgm:prSet/>
      <dgm:spPr/>
      <dgm:t>
        <a:bodyPr/>
        <a:lstStyle/>
        <a:p>
          <a:endParaRPr lang="es-ES" sz="1800"/>
        </a:p>
      </dgm:t>
    </dgm:pt>
    <dgm:pt modelId="{D06CDC69-8E8E-4EB6-8C37-31D425C7FFE0}">
      <dgm:prSet custT="1"/>
      <dgm:spPr>
        <a:solidFill>
          <a:schemeClr val="accent2">
            <a:lumMod val="20000"/>
            <a:lumOff val="80000"/>
          </a:schemeClr>
        </a:solidFill>
        <a:ln>
          <a:noFill/>
        </a:ln>
        <a:scene3d>
          <a:camera prst="orthographicFront"/>
          <a:lightRig rig="threePt" dir="t"/>
        </a:scene3d>
        <a:sp3d>
          <a:bevelT/>
        </a:sp3d>
      </dgm:spPr>
      <dgm:t>
        <a:bodyPr/>
        <a:lstStyle/>
        <a:p>
          <a:pPr>
            <a:lnSpc>
              <a:spcPts val="1800"/>
            </a:lnSpc>
          </a:pPr>
          <a:r>
            <a:rPr lang="ro-RO" sz="1800" b="1" dirty="0"/>
            <a:t>A servit în armată </a:t>
          </a:r>
          <a:r>
            <a:rPr lang="ro-RO" sz="1800" b="1" dirty="0" smtClean="0"/>
            <a:t>şi şi-a câştigat </a:t>
          </a:r>
          <a:r>
            <a:rPr lang="ro-RO" sz="1800" b="1" dirty="0"/>
            <a:t>faima.</a:t>
          </a:r>
          <a:endParaRPr lang="es-ES" sz="1800" b="1" dirty="0"/>
        </a:p>
      </dgm:t>
    </dgm:pt>
    <dgm:pt modelId="{C76674BA-569C-404B-BB10-A6F3C2CB7BBD}" type="parTrans" cxnId="{B79D5902-BCBF-41E2-953C-4864882F1794}">
      <dgm:prSet/>
      <dgm:spPr/>
      <dgm:t>
        <a:bodyPr/>
        <a:lstStyle/>
        <a:p>
          <a:endParaRPr lang="es-ES" sz="1800"/>
        </a:p>
      </dgm:t>
    </dgm:pt>
    <dgm:pt modelId="{EBFD0189-41D4-4BA2-B4D4-FC592D5DEC68}" type="sibTrans" cxnId="{B79D5902-BCBF-41E2-953C-4864882F1794}">
      <dgm:prSet/>
      <dgm:spPr/>
      <dgm:t>
        <a:bodyPr/>
        <a:lstStyle/>
        <a:p>
          <a:endParaRPr lang="es-ES" sz="1800"/>
        </a:p>
      </dgm:t>
    </dgm:pt>
    <dgm:pt modelId="{4B52DF27-82AC-4D02-A57A-13953B4687DC}">
      <dgm:prSet custT="1"/>
      <dgm:spPr>
        <a:solidFill>
          <a:srgbClr val="D3B5E9"/>
        </a:solidFill>
        <a:ln>
          <a:noFill/>
        </a:ln>
        <a:scene3d>
          <a:camera prst="orthographicFront"/>
          <a:lightRig rig="threePt" dir="t"/>
        </a:scene3d>
        <a:sp3d>
          <a:bevelT/>
        </a:sp3d>
      </dgm:spPr>
      <dgm:t>
        <a:bodyPr/>
        <a:lstStyle/>
        <a:p>
          <a:pPr>
            <a:lnSpc>
              <a:spcPts val="1800"/>
            </a:lnSpc>
          </a:pPr>
          <a:r>
            <a:rPr lang="ro-RO" sz="1800" b="1" dirty="0"/>
            <a:t>S-a împrietenit cu Ionatan, </a:t>
          </a:r>
          <a:r>
            <a:rPr lang="ro-RO" sz="1800" b="1" dirty="0" smtClean="0"/>
            <a:t>moşteni-torul </a:t>
          </a:r>
          <a:r>
            <a:rPr lang="ro-RO" sz="1800" b="1" dirty="0"/>
            <a:t>tronului</a:t>
          </a:r>
          <a:r>
            <a:rPr lang="es-ES" sz="1800" b="1" dirty="0"/>
            <a:t>.</a:t>
          </a:r>
          <a:endParaRPr lang="es-ES" sz="1800" dirty="0"/>
        </a:p>
      </dgm:t>
    </dgm:pt>
    <dgm:pt modelId="{1A288EFE-CE7B-4E61-994E-5460F66DC91D}" type="parTrans" cxnId="{D4A5A4AE-8129-49FB-AD42-81CE773C94C3}">
      <dgm:prSet/>
      <dgm:spPr/>
      <dgm:t>
        <a:bodyPr/>
        <a:lstStyle/>
        <a:p>
          <a:endParaRPr lang="es-ES" sz="1800"/>
        </a:p>
      </dgm:t>
    </dgm:pt>
    <dgm:pt modelId="{F8CDF1FB-D83C-4BAE-83B1-E2D33D9790F1}" type="sibTrans" cxnId="{D4A5A4AE-8129-49FB-AD42-81CE773C94C3}">
      <dgm:prSet/>
      <dgm:spPr/>
      <dgm:t>
        <a:bodyPr/>
        <a:lstStyle/>
        <a:p>
          <a:endParaRPr lang="es-ES" sz="1800"/>
        </a:p>
      </dgm:t>
    </dgm:pt>
    <dgm:pt modelId="{22852228-C99F-4E04-94F4-EBA2895EA0F6}">
      <dgm:prSet custT="1"/>
      <dgm:spPr>
        <a:solidFill>
          <a:srgbClr val="FFBE7D"/>
        </a:solidFill>
        <a:ln>
          <a:noFill/>
        </a:ln>
        <a:scene3d>
          <a:camera prst="orthographicFront"/>
          <a:lightRig rig="threePt" dir="t"/>
        </a:scene3d>
        <a:sp3d>
          <a:bevelT/>
        </a:sp3d>
      </dgm:spPr>
      <dgm:t>
        <a:bodyPr/>
        <a:lstStyle/>
        <a:p>
          <a:pPr>
            <a:lnSpc>
              <a:spcPts val="1800"/>
            </a:lnSpc>
          </a:pPr>
          <a:r>
            <a:rPr lang="ro-RO" sz="1800" b="1" dirty="0"/>
            <a:t>Saul, regele actual, a hotărât să îl omoare</a:t>
          </a:r>
          <a:r>
            <a:rPr lang="es-ES" sz="1800" b="1" dirty="0"/>
            <a:t>.</a:t>
          </a:r>
          <a:endParaRPr lang="es-ES" sz="1800" dirty="0"/>
        </a:p>
      </dgm:t>
    </dgm:pt>
    <dgm:pt modelId="{1C3F4F77-8DE3-4ECA-B8B3-685321334AA8}" type="parTrans" cxnId="{3E12354F-6F3B-4049-BFD3-C4D6917BB4C4}">
      <dgm:prSet/>
      <dgm:spPr/>
      <dgm:t>
        <a:bodyPr/>
        <a:lstStyle/>
        <a:p>
          <a:endParaRPr lang="es-ES" sz="1800"/>
        </a:p>
      </dgm:t>
    </dgm:pt>
    <dgm:pt modelId="{C2860637-5B0C-4112-8BEE-E7A534ACEDF3}" type="sibTrans" cxnId="{3E12354F-6F3B-4049-BFD3-C4D6917BB4C4}">
      <dgm:prSet/>
      <dgm:spPr/>
      <dgm:t>
        <a:bodyPr/>
        <a:lstStyle/>
        <a:p>
          <a:endParaRPr lang="es-ES" sz="1800"/>
        </a:p>
      </dgm:t>
    </dgm:pt>
    <dgm:pt modelId="{83DC716A-7D4E-4834-86AA-3E407E4C503A}">
      <dgm:prSet custT="1"/>
      <dgm:spPr>
        <a:solidFill>
          <a:schemeClr val="accent5">
            <a:lumMod val="40000"/>
            <a:lumOff val="60000"/>
          </a:schemeClr>
        </a:solidFill>
        <a:ln>
          <a:noFill/>
        </a:ln>
        <a:scene3d>
          <a:camera prst="orthographicFront"/>
          <a:lightRig rig="threePt" dir="t"/>
        </a:scene3d>
        <a:sp3d>
          <a:bevelT/>
        </a:sp3d>
      </dgm:spPr>
      <dgm:t>
        <a:bodyPr/>
        <a:lstStyle/>
        <a:p>
          <a:r>
            <a:rPr lang="ro-RO" sz="1800" b="1" dirty="0"/>
            <a:t>A </a:t>
          </a:r>
          <a:r>
            <a:rPr lang="ro-RO" sz="1800" b="1" dirty="0" smtClean="0"/>
            <a:t>reuşit </a:t>
          </a:r>
          <a:r>
            <a:rPr lang="ro-RO" sz="1800" b="1" dirty="0"/>
            <a:t>să se împace cu el iertându-i </a:t>
          </a:r>
          <a:r>
            <a:rPr lang="ro-RO" sz="1800" b="1" dirty="0" smtClean="0"/>
            <a:t>viaţa</a:t>
          </a:r>
          <a:r>
            <a:rPr lang="es-ES" sz="1800" b="1" dirty="0"/>
            <a:t>.</a:t>
          </a:r>
          <a:endParaRPr lang="es-ES" sz="1800" dirty="0"/>
        </a:p>
      </dgm:t>
    </dgm:pt>
    <dgm:pt modelId="{A633402F-0D3D-452D-A47E-876DC9FEDC4A}" type="parTrans" cxnId="{90C10DBB-2513-4B6A-9B7D-74869D2EFE90}">
      <dgm:prSet/>
      <dgm:spPr/>
      <dgm:t>
        <a:bodyPr/>
        <a:lstStyle/>
        <a:p>
          <a:endParaRPr lang="es-ES" sz="1800"/>
        </a:p>
      </dgm:t>
    </dgm:pt>
    <dgm:pt modelId="{E81D1EF5-8967-4584-833A-29256433934E}" type="sibTrans" cxnId="{90C10DBB-2513-4B6A-9B7D-74869D2EFE90}">
      <dgm:prSet/>
      <dgm:spPr/>
      <dgm:t>
        <a:bodyPr/>
        <a:lstStyle/>
        <a:p>
          <a:endParaRPr lang="es-ES" sz="1800"/>
        </a:p>
      </dgm:t>
    </dgm:pt>
    <dgm:pt modelId="{3F668EC0-1D4D-4671-B012-261535FE6492}">
      <dgm:prSet custT="1"/>
      <dgm:spPr>
        <a:solidFill>
          <a:srgbClr val="A7C4FF"/>
        </a:solidFill>
        <a:ln>
          <a:noFill/>
        </a:ln>
        <a:scene3d>
          <a:camera prst="orthographicFront"/>
          <a:lightRig rig="threePt" dir="t"/>
        </a:scene3d>
        <a:sp3d>
          <a:bevelT/>
        </a:sp3d>
      </dgm:spPr>
      <dgm:t>
        <a:bodyPr/>
        <a:lstStyle/>
        <a:p>
          <a:r>
            <a:rPr lang="ro-RO" sz="1800" b="1" dirty="0"/>
            <a:t>A fost urmărit din nou de Saul</a:t>
          </a:r>
          <a:r>
            <a:rPr lang="es-ES" sz="1800" b="1" dirty="0"/>
            <a:t>.</a:t>
          </a:r>
          <a:endParaRPr lang="es-ES" sz="1800" dirty="0"/>
        </a:p>
      </dgm:t>
    </dgm:pt>
    <dgm:pt modelId="{A2C36B9A-CD32-4C29-9D05-86ED26854583}" type="parTrans" cxnId="{9800B979-49E6-4558-BCA9-B3C54F567D01}">
      <dgm:prSet/>
      <dgm:spPr/>
      <dgm:t>
        <a:bodyPr/>
        <a:lstStyle/>
        <a:p>
          <a:endParaRPr lang="es-ES" sz="1800"/>
        </a:p>
      </dgm:t>
    </dgm:pt>
    <dgm:pt modelId="{9259F2E1-8F89-4BD3-B129-850294AE79DE}" type="sibTrans" cxnId="{9800B979-49E6-4558-BCA9-B3C54F567D01}">
      <dgm:prSet/>
      <dgm:spPr/>
      <dgm:t>
        <a:bodyPr/>
        <a:lstStyle/>
        <a:p>
          <a:endParaRPr lang="es-ES" sz="1800"/>
        </a:p>
      </dgm:t>
    </dgm:pt>
    <dgm:pt modelId="{C3D77030-7372-498B-963E-706071529943}">
      <dgm:prSet custT="1"/>
      <dgm:spPr>
        <a:solidFill>
          <a:schemeClr val="accent1">
            <a:lumMod val="20000"/>
            <a:lumOff val="80000"/>
          </a:schemeClr>
        </a:solidFill>
        <a:ln>
          <a:noFill/>
        </a:ln>
        <a:scene3d>
          <a:camera prst="orthographicFront"/>
          <a:lightRig rig="threePt" dir="t"/>
        </a:scene3d>
        <a:sp3d>
          <a:bevelT/>
        </a:sp3d>
      </dgm:spPr>
      <dgm:t>
        <a:bodyPr/>
        <a:lstStyle/>
        <a:p>
          <a:r>
            <a:rPr lang="ro-RO" sz="1800" b="1" dirty="0"/>
            <a:t>I-a </a:t>
          </a:r>
          <a:r>
            <a:rPr lang="ro-RO" sz="1800" b="1" dirty="0" smtClean="0"/>
            <a:t>cruţat </a:t>
          </a:r>
          <a:r>
            <a:rPr lang="ro-RO" sz="1800" b="1" dirty="0"/>
            <a:t>din nou </a:t>
          </a:r>
          <a:r>
            <a:rPr lang="ro-RO" sz="1800" b="1" dirty="0" smtClean="0"/>
            <a:t>viaţa</a:t>
          </a:r>
          <a:r>
            <a:rPr lang="ro-RO" sz="1800" b="1" dirty="0"/>
            <a:t>, dar </a:t>
          </a:r>
          <a:r>
            <a:rPr lang="ro-RO" sz="1800" b="1" dirty="0" smtClean="0"/>
            <a:t>trăieşte </a:t>
          </a:r>
          <a:r>
            <a:rPr lang="ro-RO" sz="1800" b="1" dirty="0"/>
            <a:t>ca un fugar..</a:t>
          </a:r>
          <a:r>
            <a:rPr lang="es-ES" sz="1800" b="1" dirty="0"/>
            <a:t>.</a:t>
          </a:r>
          <a:endParaRPr lang="es-ES" sz="1800" dirty="0"/>
        </a:p>
      </dgm:t>
    </dgm:pt>
    <dgm:pt modelId="{D8058140-26D0-4B99-B81D-0253149503FA}" type="parTrans" cxnId="{F8C7AD04-7825-4ED2-BB8D-E86CB5866A9E}">
      <dgm:prSet/>
      <dgm:spPr/>
      <dgm:t>
        <a:bodyPr/>
        <a:lstStyle/>
        <a:p>
          <a:endParaRPr lang="es-ES" sz="1800"/>
        </a:p>
      </dgm:t>
    </dgm:pt>
    <dgm:pt modelId="{43FAD21B-359B-4587-8745-3ACD982DBA87}" type="sibTrans" cxnId="{F8C7AD04-7825-4ED2-BB8D-E86CB5866A9E}">
      <dgm:prSet/>
      <dgm:spPr/>
      <dgm:t>
        <a:bodyPr/>
        <a:lstStyle/>
        <a:p>
          <a:endParaRPr lang="es-ES" sz="1800"/>
        </a:p>
      </dgm:t>
    </dgm:pt>
    <dgm:pt modelId="{DD68A091-B92A-4273-8FF7-05A3CA9E037F}" type="pres">
      <dgm:prSet presAssocID="{C973E64F-04CC-4BC4-B827-2F1AD3F13762}" presName="Name0" presStyleCnt="0">
        <dgm:presLayoutVars>
          <dgm:dir/>
          <dgm:resizeHandles val="exact"/>
        </dgm:presLayoutVars>
      </dgm:prSet>
      <dgm:spPr/>
      <dgm:t>
        <a:bodyPr/>
        <a:lstStyle/>
        <a:p>
          <a:endParaRPr lang="ro-RO"/>
        </a:p>
      </dgm:t>
    </dgm:pt>
    <dgm:pt modelId="{4F91616F-129B-4249-BA5F-51C99F76F838}" type="pres">
      <dgm:prSet presAssocID="{9F6F94FC-4657-436E-8626-E9B620D94413}" presName="composite" presStyleCnt="0"/>
      <dgm:spPr/>
    </dgm:pt>
    <dgm:pt modelId="{5FD558BB-48F8-44CC-8DFC-A0680E923B33}" type="pres">
      <dgm:prSet presAssocID="{9F6F94FC-4657-436E-8626-E9B620D94413}" presName="rect1" presStyleLbl="trAlignAcc1" presStyleIdx="0" presStyleCnt="8" custScaleX="100152" custLinFactNeighborX="-5129">
        <dgm:presLayoutVars>
          <dgm:bulletEnabled val="1"/>
        </dgm:presLayoutVars>
      </dgm:prSet>
      <dgm:spPr/>
      <dgm:t>
        <a:bodyPr/>
        <a:lstStyle/>
        <a:p>
          <a:endParaRPr lang="ro-RO"/>
        </a:p>
      </dgm:t>
    </dgm:pt>
    <dgm:pt modelId="{7556834F-D539-4BD8-A872-EE18CFA3F0E5}" type="pres">
      <dgm:prSet presAssocID="{9F6F94FC-4657-436E-8626-E9B620D94413}" presName="rect2" presStyleLbl="fgImgPlace1" presStyleIdx="0" presStyleCnt="8" custLinFactNeighborX="-23431"/>
      <dgm:spPr>
        <a:blipFill dpi="0" rotWithShape="1">
          <a:blip xmlns:r="http://schemas.openxmlformats.org/officeDocument/2006/relationships" r:embed="rId1" cstate="print">
            <a:extLst>
              <a:ext uri="{28A0092B-C50C-407E-A947-70E740481C1C}">
                <a14:useLocalDpi xmlns:a14="http://schemas.microsoft.com/office/drawing/2010/main" xmlns=""/>
              </a:ext>
            </a:extLst>
          </a:blip>
          <a:srcRect/>
          <a:stretch>
            <a:fillRect/>
          </a:stretch>
        </a:blipFill>
      </dgm:spPr>
    </dgm:pt>
    <dgm:pt modelId="{179EFEEE-1735-4E11-8DA3-2824E2AA4F42}" type="pres">
      <dgm:prSet presAssocID="{6FCD5FCE-FA41-47F4-B932-4858D1306071}" presName="sibTrans" presStyleCnt="0"/>
      <dgm:spPr/>
    </dgm:pt>
    <dgm:pt modelId="{3F54B649-1EF2-4579-AA0C-F85731A77DC2}" type="pres">
      <dgm:prSet presAssocID="{0170EFB3-06DA-4492-A0FB-5F91A4CB14A6}" presName="composite" presStyleCnt="0"/>
      <dgm:spPr/>
    </dgm:pt>
    <dgm:pt modelId="{91B99962-459B-40E1-B8A3-DC6453740C76}" type="pres">
      <dgm:prSet presAssocID="{0170EFB3-06DA-4492-A0FB-5F91A4CB14A6}" presName="rect1" presStyleLbl="trAlignAcc1" presStyleIdx="1" presStyleCnt="8" custScaleX="100106" custLinFactNeighborX="-3925">
        <dgm:presLayoutVars>
          <dgm:bulletEnabled val="1"/>
        </dgm:presLayoutVars>
      </dgm:prSet>
      <dgm:spPr/>
      <dgm:t>
        <a:bodyPr/>
        <a:lstStyle/>
        <a:p>
          <a:endParaRPr lang="ro-RO"/>
        </a:p>
      </dgm:t>
    </dgm:pt>
    <dgm:pt modelId="{ABDBBFF6-FDF2-4E68-BE97-F255DFDB9E9C}" type="pres">
      <dgm:prSet presAssocID="{0170EFB3-06DA-4492-A0FB-5F91A4CB14A6}" presName="rect2" presStyleLbl="fgImgPlace1" presStyleIdx="1" presStyleCnt="8" custLinFactNeighborX="-17915"/>
      <dgm:spPr>
        <a:blipFill rotWithShape="1">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dgm:spPr>
    </dgm:pt>
    <dgm:pt modelId="{694994C7-F2EC-4461-A199-542AD00910D7}" type="pres">
      <dgm:prSet presAssocID="{8BD45B71-3B38-4A09-997F-DFF6963E8B80}" presName="sibTrans" presStyleCnt="0"/>
      <dgm:spPr/>
    </dgm:pt>
    <dgm:pt modelId="{E9F2716D-4543-4540-9B92-A24AC446D65C}" type="pres">
      <dgm:prSet presAssocID="{D06CDC69-8E8E-4EB6-8C37-31D425C7FFE0}" presName="composite" presStyleCnt="0"/>
      <dgm:spPr/>
    </dgm:pt>
    <dgm:pt modelId="{E42BF493-E052-49E7-A702-26CFABC1C926}" type="pres">
      <dgm:prSet presAssocID="{D06CDC69-8E8E-4EB6-8C37-31D425C7FFE0}" presName="rect1" presStyleLbl="trAlignAcc1" presStyleIdx="2" presStyleCnt="8" custScaleX="100060">
        <dgm:presLayoutVars>
          <dgm:bulletEnabled val="1"/>
        </dgm:presLayoutVars>
      </dgm:prSet>
      <dgm:spPr/>
      <dgm:t>
        <a:bodyPr/>
        <a:lstStyle/>
        <a:p>
          <a:endParaRPr lang="ro-RO"/>
        </a:p>
      </dgm:t>
    </dgm:pt>
    <dgm:pt modelId="{6D991DE4-6A60-499A-8BFC-5057F3D93422}" type="pres">
      <dgm:prSet presAssocID="{D06CDC69-8E8E-4EB6-8C37-31D425C7FFE0}" presName="rect2" presStyleLbl="fgImgPlace1" presStyleIdx="2" presStyleCnt="8"/>
      <dgm:spPr>
        <a:blipFill dpi="0" rotWithShape="1">
          <a:blip xmlns:r="http://schemas.openxmlformats.org/officeDocument/2006/relationships" r:embed="rId3" cstate="print">
            <a:extLst>
              <a:ext uri="{28A0092B-C50C-407E-A947-70E740481C1C}">
                <a14:useLocalDpi xmlns:a14="http://schemas.microsoft.com/office/drawing/2010/main" xmlns=""/>
              </a:ext>
            </a:extLst>
          </a:blip>
          <a:srcRect/>
          <a:stretch>
            <a:fillRect b="105"/>
          </a:stretch>
        </a:blipFill>
      </dgm:spPr>
    </dgm:pt>
    <dgm:pt modelId="{72ABA6C8-F614-4050-9826-DCC25D573870}" type="pres">
      <dgm:prSet presAssocID="{EBFD0189-41D4-4BA2-B4D4-FC592D5DEC68}" presName="sibTrans" presStyleCnt="0"/>
      <dgm:spPr/>
    </dgm:pt>
    <dgm:pt modelId="{FED9CB50-4F7A-4301-844C-1DB972B5804F}" type="pres">
      <dgm:prSet presAssocID="{4B52DF27-82AC-4D02-A57A-13953B4687DC}" presName="composite" presStyleCnt="0"/>
      <dgm:spPr/>
    </dgm:pt>
    <dgm:pt modelId="{CE51BE5D-39C6-45FD-8DB8-75550B72133A}" type="pres">
      <dgm:prSet presAssocID="{4B52DF27-82AC-4D02-A57A-13953B4687DC}" presName="rect1" presStyleLbl="trAlignAcc1" presStyleIdx="3" presStyleCnt="8" custScaleX="106945">
        <dgm:presLayoutVars>
          <dgm:bulletEnabled val="1"/>
        </dgm:presLayoutVars>
      </dgm:prSet>
      <dgm:spPr/>
      <dgm:t>
        <a:bodyPr/>
        <a:lstStyle/>
        <a:p>
          <a:endParaRPr lang="ro-RO"/>
        </a:p>
      </dgm:t>
    </dgm:pt>
    <dgm:pt modelId="{9B11DC6E-BF3F-4710-A2D0-66B5EB365542}" type="pres">
      <dgm:prSet presAssocID="{4B52DF27-82AC-4D02-A57A-13953B4687DC}" presName="rect2" presStyleLbl="fgImgPlace1" presStyleIdx="3" presStyleCnt="8" custLinFactNeighborX="-33106"/>
      <dgm:spPr>
        <a:blipFill rotWithShape="1">
          <a:blip xmlns:r="http://schemas.openxmlformats.org/officeDocument/2006/relationships" r:embed="rId4" cstate="print">
            <a:extLst>
              <a:ext uri="{28A0092B-C50C-407E-A947-70E740481C1C}">
                <a14:useLocalDpi xmlns:a14="http://schemas.microsoft.com/office/drawing/2010/main" xmlns=""/>
              </a:ext>
            </a:extLst>
          </a:blip>
          <a:srcRect/>
          <a:stretch>
            <a:fillRect/>
          </a:stretch>
        </a:blipFill>
      </dgm:spPr>
    </dgm:pt>
    <dgm:pt modelId="{24D68E86-7633-4090-896A-2B8E6F8F1C3E}" type="pres">
      <dgm:prSet presAssocID="{F8CDF1FB-D83C-4BAE-83B1-E2D33D9790F1}" presName="sibTrans" presStyleCnt="0"/>
      <dgm:spPr/>
    </dgm:pt>
    <dgm:pt modelId="{5EBDC500-37FE-401A-A9E9-4D884303E586}" type="pres">
      <dgm:prSet presAssocID="{22852228-C99F-4E04-94F4-EBA2895EA0F6}" presName="composite" presStyleCnt="0"/>
      <dgm:spPr/>
    </dgm:pt>
    <dgm:pt modelId="{DC01C0B8-AA09-458E-BB9E-03232B17A86F}" type="pres">
      <dgm:prSet presAssocID="{22852228-C99F-4E04-94F4-EBA2895EA0F6}" presName="rect1" presStyleLbl="trAlignAcc1" presStyleIdx="4" presStyleCnt="8" custScaleX="103387">
        <dgm:presLayoutVars>
          <dgm:bulletEnabled val="1"/>
        </dgm:presLayoutVars>
      </dgm:prSet>
      <dgm:spPr/>
      <dgm:t>
        <a:bodyPr/>
        <a:lstStyle/>
        <a:p>
          <a:endParaRPr lang="ro-RO"/>
        </a:p>
      </dgm:t>
    </dgm:pt>
    <dgm:pt modelId="{76CD904F-C538-49E1-A34A-10153D3E4BC5}" type="pres">
      <dgm:prSet presAssocID="{22852228-C99F-4E04-94F4-EBA2895EA0F6}" presName="rect2" presStyleLbl="fgImgPlace1" presStyleIdx="4" presStyleCnt="8"/>
      <dgm:spPr>
        <a:blipFill dpi="0" rotWithShape="1">
          <a:blip xmlns:r="http://schemas.openxmlformats.org/officeDocument/2006/relationships" r:embed="rId5" cstate="print">
            <a:extLst>
              <a:ext uri="{28A0092B-C50C-407E-A947-70E740481C1C}">
                <a14:useLocalDpi xmlns:a14="http://schemas.microsoft.com/office/drawing/2010/main" xmlns=""/>
              </a:ext>
            </a:extLst>
          </a:blip>
          <a:srcRect/>
          <a:stretch>
            <a:fillRect/>
          </a:stretch>
        </a:blipFill>
      </dgm:spPr>
    </dgm:pt>
    <dgm:pt modelId="{BD0527A2-5641-4F9A-BA10-CAEBBFDBAB67}" type="pres">
      <dgm:prSet presAssocID="{C2860637-5B0C-4112-8BEE-E7A534ACEDF3}" presName="sibTrans" presStyleCnt="0"/>
      <dgm:spPr/>
    </dgm:pt>
    <dgm:pt modelId="{C620B857-43B0-47FC-B48F-2B7B758915A7}" type="pres">
      <dgm:prSet presAssocID="{83DC716A-7D4E-4834-86AA-3E407E4C503A}" presName="composite" presStyleCnt="0"/>
      <dgm:spPr/>
    </dgm:pt>
    <dgm:pt modelId="{7DE1924B-283A-4764-A4AB-400E38A62F01}" type="pres">
      <dgm:prSet presAssocID="{83DC716A-7D4E-4834-86AA-3E407E4C503A}" presName="rect1" presStyleLbl="trAlignAcc1" presStyleIdx="5" presStyleCnt="8" custScaleX="113804" custLinFactNeighborX="6339">
        <dgm:presLayoutVars>
          <dgm:bulletEnabled val="1"/>
        </dgm:presLayoutVars>
      </dgm:prSet>
      <dgm:spPr/>
      <dgm:t>
        <a:bodyPr/>
        <a:lstStyle/>
        <a:p>
          <a:endParaRPr lang="ro-RO"/>
        </a:p>
      </dgm:t>
    </dgm:pt>
    <dgm:pt modelId="{943C015C-F6FE-4AFA-B27D-5171ABEEE419}" type="pres">
      <dgm:prSet presAssocID="{83DC716A-7D4E-4834-86AA-3E407E4C503A}" presName="rect2" presStyleLbl="fgImgPlace1" presStyleIdx="5" presStyleCnt="8"/>
      <dgm:spPr>
        <a:blipFill rotWithShape="1">
          <a:blip xmlns:r="http://schemas.openxmlformats.org/officeDocument/2006/relationships" r:embed="rId6" cstate="print">
            <a:extLst>
              <a:ext uri="{28A0092B-C50C-407E-A947-70E740481C1C}">
                <a14:useLocalDpi xmlns:a14="http://schemas.microsoft.com/office/drawing/2010/main" xmlns=""/>
              </a:ext>
            </a:extLst>
          </a:blip>
          <a:srcRect/>
          <a:stretch>
            <a:fillRect/>
          </a:stretch>
        </a:blipFill>
      </dgm:spPr>
    </dgm:pt>
    <dgm:pt modelId="{6F9826E4-2404-4C7E-A752-BA10F923F12A}" type="pres">
      <dgm:prSet presAssocID="{E81D1EF5-8967-4584-833A-29256433934E}" presName="sibTrans" presStyleCnt="0"/>
      <dgm:spPr/>
    </dgm:pt>
    <dgm:pt modelId="{9C1CAFC6-0DB7-4C93-883C-66EFBAA54EEB}" type="pres">
      <dgm:prSet presAssocID="{3F668EC0-1D4D-4671-B012-261535FE6492}" presName="composite" presStyleCnt="0"/>
      <dgm:spPr/>
    </dgm:pt>
    <dgm:pt modelId="{582477E7-1CEA-4867-B47C-15A2A85EF5F9}" type="pres">
      <dgm:prSet presAssocID="{3F668EC0-1D4D-4671-B012-261535FE6492}" presName="rect1" presStyleLbl="trAlignAcc1" presStyleIdx="6" presStyleCnt="8" custScaleX="103387" custLinFactNeighborX="-42830">
        <dgm:presLayoutVars>
          <dgm:bulletEnabled val="1"/>
        </dgm:presLayoutVars>
      </dgm:prSet>
      <dgm:spPr/>
      <dgm:t>
        <a:bodyPr/>
        <a:lstStyle/>
        <a:p>
          <a:endParaRPr lang="ro-RO"/>
        </a:p>
      </dgm:t>
    </dgm:pt>
    <dgm:pt modelId="{BCAB7796-61B5-481D-BCE5-7F12AFD5949F}" type="pres">
      <dgm:prSet presAssocID="{3F668EC0-1D4D-4671-B012-261535FE6492}" presName="rect2" presStyleLbl="fgImgPlace1" presStyleIdx="6" presStyleCnt="8" custLinFactX="-95730" custLinFactNeighborX="-100000"/>
      <dgm:spPr>
        <a:blipFill dpi="0" rotWithShape="1">
          <a:blip xmlns:r="http://schemas.openxmlformats.org/officeDocument/2006/relationships" r:embed="rId7" cstate="print">
            <a:extLst>
              <a:ext uri="{28A0092B-C50C-407E-A947-70E740481C1C}">
                <a14:useLocalDpi xmlns:a14="http://schemas.microsoft.com/office/drawing/2010/main" xmlns=""/>
              </a:ext>
            </a:extLst>
          </a:blip>
          <a:srcRect/>
          <a:stretch>
            <a:fillRect t="937"/>
          </a:stretch>
        </a:blipFill>
      </dgm:spPr>
    </dgm:pt>
    <dgm:pt modelId="{259A8E38-46CE-48DE-B046-50EE5F5548D0}" type="pres">
      <dgm:prSet presAssocID="{9259F2E1-8F89-4BD3-B129-850294AE79DE}" presName="sibTrans" presStyleCnt="0"/>
      <dgm:spPr/>
    </dgm:pt>
    <dgm:pt modelId="{735F66AA-2F50-4D84-A035-B929AC02F11A}" type="pres">
      <dgm:prSet presAssocID="{C3D77030-7372-498B-963E-706071529943}" presName="composite" presStyleCnt="0"/>
      <dgm:spPr/>
    </dgm:pt>
    <dgm:pt modelId="{40CF8A21-3882-4C2B-8FCA-5D0C6E9CB628}" type="pres">
      <dgm:prSet presAssocID="{C3D77030-7372-498B-963E-706071529943}" presName="rect1" presStyleLbl="trAlignAcc1" presStyleIdx="7" presStyleCnt="8" custScaleX="137855" custLinFactNeighborX="-38907">
        <dgm:presLayoutVars>
          <dgm:bulletEnabled val="1"/>
        </dgm:presLayoutVars>
      </dgm:prSet>
      <dgm:spPr/>
      <dgm:t>
        <a:bodyPr/>
        <a:lstStyle/>
        <a:p>
          <a:endParaRPr lang="ro-RO"/>
        </a:p>
      </dgm:t>
    </dgm:pt>
    <dgm:pt modelId="{DBB933A9-5270-4B3D-B0F0-A1CB8638B5BB}" type="pres">
      <dgm:prSet presAssocID="{C3D77030-7372-498B-963E-706071529943}" presName="rect2" presStyleLbl="fgImgPlace1" presStyleIdx="7" presStyleCnt="8" custLinFactX="-100000" custLinFactNeighborX="-161927"/>
      <dgm:spPr>
        <a:blipFill rotWithShape="1">
          <a:blip xmlns:r="http://schemas.openxmlformats.org/officeDocument/2006/relationships" r:embed="rId8" cstate="print">
            <a:extLst>
              <a:ext uri="{28A0092B-C50C-407E-A947-70E740481C1C}">
                <a14:useLocalDpi xmlns:a14="http://schemas.microsoft.com/office/drawing/2010/main" xmlns=""/>
              </a:ext>
            </a:extLst>
          </a:blip>
          <a:srcRect/>
          <a:stretch>
            <a:fillRect/>
          </a:stretch>
        </a:blipFill>
      </dgm:spPr>
    </dgm:pt>
  </dgm:ptLst>
  <dgm:cxnLst>
    <dgm:cxn modelId="{165750B2-8BC6-4524-8515-E054EC730776}" type="presOf" srcId="{83DC716A-7D4E-4834-86AA-3E407E4C503A}" destId="{7DE1924B-283A-4764-A4AB-400E38A62F01}" srcOrd="0" destOrd="0" presId="urn:microsoft.com/office/officeart/2008/layout/PictureStrips"/>
    <dgm:cxn modelId="{8B0DEC55-A84F-4003-97DC-B44CD02ED29F}" srcId="{C973E64F-04CC-4BC4-B827-2F1AD3F13762}" destId="{0170EFB3-06DA-4492-A0FB-5F91A4CB14A6}" srcOrd="1" destOrd="0" parTransId="{238CB96A-F9D0-4307-BEB6-D234CFF6FD9F}" sibTransId="{8BD45B71-3B38-4A09-997F-DFF6963E8B80}"/>
    <dgm:cxn modelId="{B55F2AC6-8748-4245-9A4C-997C823F2027}" type="presOf" srcId="{C3D77030-7372-498B-963E-706071529943}" destId="{40CF8A21-3882-4C2B-8FCA-5D0C6E9CB628}" srcOrd="0" destOrd="0" presId="urn:microsoft.com/office/officeart/2008/layout/PictureStrips"/>
    <dgm:cxn modelId="{C64051FB-4E12-49EC-A49D-55748FA96197}" srcId="{C973E64F-04CC-4BC4-B827-2F1AD3F13762}" destId="{9F6F94FC-4657-436E-8626-E9B620D94413}" srcOrd="0" destOrd="0" parTransId="{8823F6CD-8873-48CA-87B2-B0A2AC497246}" sibTransId="{6FCD5FCE-FA41-47F4-B932-4858D1306071}"/>
    <dgm:cxn modelId="{3E12354F-6F3B-4049-BFD3-C4D6917BB4C4}" srcId="{C973E64F-04CC-4BC4-B827-2F1AD3F13762}" destId="{22852228-C99F-4E04-94F4-EBA2895EA0F6}" srcOrd="4" destOrd="0" parTransId="{1C3F4F77-8DE3-4ECA-B8B3-685321334AA8}" sibTransId="{C2860637-5B0C-4112-8BEE-E7A534ACEDF3}"/>
    <dgm:cxn modelId="{B79D5902-BCBF-41E2-953C-4864882F1794}" srcId="{C973E64F-04CC-4BC4-B827-2F1AD3F13762}" destId="{D06CDC69-8E8E-4EB6-8C37-31D425C7FFE0}" srcOrd="2" destOrd="0" parTransId="{C76674BA-569C-404B-BB10-A6F3C2CB7BBD}" sibTransId="{EBFD0189-41D4-4BA2-B4D4-FC592D5DEC68}"/>
    <dgm:cxn modelId="{693D7BE6-BC48-4BDC-8CF1-F5CC7C5BCA8F}" type="presOf" srcId="{D06CDC69-8E8E-4EB6-8C37-31D425C7FFE0}" destId="{E42BF493-E052-49E7-A702-26CFABC1C926}" srcOrd="0" destOrd="0" presId="urn:microsoft.com/office/officeart/2008/layout/PictureStrips"/>
    <dgm:cxn modelId="{8B83D401-E83B-4EAC-8F4D-25AAF3E892B0}" type="presOf" srcId="{3F668EC0-1D4D-4671-B012-261535FE6492}" destId="{582477E7-1CEA-4867-B47C-15A2A85EF5F9}" srcOrd="0" destOrd="0" presId="urn:microsoft.com/office/officeart/2008/layout/PictureStrips"/>
    <dgm:cxn modelId="{90C10DBB-2513-4B6A-9B7D-74869D2EFE90}" srcId="{C973E64F-04CC-4BC4-B827-2F1AD3F13762}" destId="{83DC716A-7D4E-4834-86AA-3E407E4C503A}" srcOrd="5" destOrd="0" parTransId="{A633402F-0D3D-452D-A47E-876DC9FEDC4A}" sibTransId="{E81D1EF5-8967-4584-833A-29256433934E}"/>
    <dgm:cxn modelId="{7B9148B5-0A9B-4407-8339-13C08FA0F344}" type="presOf" srcId="{9F6F94FC-4657-436E-8626-E9B620D94413}" destId="{5FD558BB-48F8-44CC-8DFC-A0680E923B33}" srcOrd="0" destOrd="0" presId="urn:microsoft.com/office/officeart/2008/layout/PictureStrips"/>
    <dgm:cxn modelId="{4C3E1503-9F92-498C-894F-F123E213E921}" type="presOf" srcId="{0170EFB3-06DA-4492-A0FB-5F91A4CB14A6}" destId="{91B99962-459B-40E1-B8A3-DC6453740C76}" srcOrd="0" destOrd="0" presId="urn:microsoft.com/office/officeart/2008/layout/PictureStrips"/>
    <dgm:cxn modelId="{B97AA4FC-D023-4CBC-A0AB-F31ECC3EF717}" type="presOf" srcId="{4B52DF27-82AC-4D02-A57A-13953B4687DC}" destId="{CE51BE5D-39C6-45FD-8DB8-75550B72133A}" srcOrd="0" destOrd="0" presId="urn:microsoft.com/office/officeart/2008/layout/PictureStrips"/>
    <dgm:cxn modelId="{60B9A1B4-9164-4E46-ABEC-D974284FAA8D}" type="presOf" srcId="{22852228-C99F-4E04-94F4-EBA2895EA0F6}" destId="{DC01C0B8-AA09-458E-BB9E-03232B17A86F}" srcOrd="0" destOrd="0" presId="urn:microsoft.com/office/officeart/2008/layout/PictureStrips"/>
    <dgm:cxn modelId="{FBBB99FB-95D8-4463-BC39-33724BD1A3D8}" type="presOf" srcId="{C973E64F-04CC-4BC4-B827-2F1AD3F13762}" destId="{DD68A091-B92A-4273-8FF7-05A3CA9E037F}" srcOrd="0" destOrd="0" presId="urn:microsoft.com/office/officeart/2008/layout/PictureStrips"/>
    <dgm:cxn modelId="{9800B979-49E6-4558-BCA9-B3C54F567D01}" srcId="{C973E64F-04CC-4BC4-B827-2F1AD3F13762}" destId="{3F668EC0-1D4D-4671-B012-261535FE6492}" srcOrd="6" destOrd="0" parTransId="{A2C36B9A-CD32-4C29-9D05-86ED26854583}" sibTransId="{9259F2E1-8F89-4BD3-B129-850294AE79DE}"/>
    <dgm:cxn modelId="{D4A5A4AE-8129-49FB-AD42-81CE773C94C3}" srcId="{C973E64F-04CC-4BC4-B827-2F1AD3F13762}" destId="{4B52DF27-82AC-4D02-A57A-13953B4687DC}" srcOrd="3" destOrd="0" parTransId="{1A288EFE-CE7B-4E61-994E-5460F66DC91D}" sibTransId="{F8CDF1FB-D83C-4BAE-83B1-E2D33D9790F1}"/>
    <dgm:cxn modelId="{F8C7AD04-7825-4ED2-BB8D-E86CB5866A9E}" srcId="{C973E64F-04CC-4BC4-B827-2F1AD3F13762}" destId="{C3D77030-7372-498B-963E-706071529943}" srcOrd="7" destOrd="0" parTransId="{D8058140-26D0-4B99-B81D-0253149503FA}" sibTransId="{43FAD21B-359B-4587-8745-3ACD982DBA87}"/>
    <dgm:cxn modelId="{50FF049C-41E9-4D95-AB50-03498E3B31B9}" type="presParOf" srcId="{DD68A091-B92A-4273-8FF7-05A3CA9E037F}" destId="{4F91616F-129B-4249-BA5F-51C99F76F838}" srcOrd="0" destOrd="0" presId="urn:microsoft.com/office/officeart/2008/layout/PictureStrips"/>
    <dgm:cxn modelId="{EA75F7BF-4EF9-4BE4-922B-125D60883592}" type="presParOf" srcId="{4F91616F-129B-4249-BA5F-51C99F76F838}" destId="{5FD558BB-48F8-44CC-8DFC-A0680E923B33}" srcOrd="0" destOrd="0" presId="urn:microsoft.com/office/officeart/2008/layout/PictureStrips"/>
    <dgm:cxn modelId="{4B3359F0-0F22-49D9-8B4A-69DF9CFD28E1}" type="presParOf" srcId="{4F91616F-129B-4249-BA5F-51C99F76F838}" destId="{7556834F-D539-4BD8-A872-EE18CFA3F0E5}" srcOrd="1" destOrd="0" presId="urn:microsoft.com/office/officeart/2008/layout/PictureStrips"/>
    <dgm:cxn modelId="{1CB6BC35-9FD1-4693-8156-1009DED967FB}" type="presParOf" srcId="{DD68A091-B92A-4273-8FF7-05A3CA9E037F}" destId="{179EFEEE-1735-4E11-8DA3-2824E2AA4F42}" srcOrd="1" destOrd="0" presId="urn:microsoft.com/office/officeart/2008/layout/PictureStrips"/>
    <dgm:cxn modelId="{B0DF18E2-2F6B-418C-A2A9-7CFF289203C0}" type="presParOf" srcId="{DD68A091-B92A-4273-8FF7-05A3CA9E037F}" destId="{3F54B649-1EF2-4579-AA0C-F85731A77DC2}" srcOrd="2" destOrd="0" presId="urn:microsoft.com/office/officeart/2008/layout/PictureStrips"/>
    <dgm:cxn modelId="{514334E3-45FA-4185-ADE8-DA2A4B5C4A2D}" type="presParOf" srcId="{3F54B649-1EF2-4579-AA0C-F85731A77DC2}" destId="{91B99962-459B-40E1-B8A3-DC6453740C76}" srcOrd="0" destOrd="0" presId="urn:microsoft.com/office/officeart/2008/layout/PictureStrips"/>
    <dgm:cxn modelId="{8B91BB65-2FDB-44A9-8298-297C0379F77E}" type="presParOf" srcId="{3F54B649-1EF2-4579-AA0C-F85731A77DC2}" destId="{ABDBBFF6-FDF2-4E68-BE97-F255DFDB9E9C}" srcOrd="1" destOrd="0" presId="urn:microsoft.com/office/officeart/2008/layout/PictureStrips"/>
    <dgm:cxn modelId="{FEA5B44E-0B7F-4D64-8D23-41D501FDE87E}" type="presParOf" srcId="{DD68A091-B92A-4273-8FF7-05A3CA9E037F}" destId="{694994C7-F2EC-4461-A199-542AD00910D7}" srcOrd="3" destOrd="0" presId="urn:microsoft.com/office/officeart/2008/layout/PictureStrips"/>
    <dgm:cxn modelId="{C780A552-BBB9-4C50-AEAE-94ADCD55558D}" type="presParOf" srcId="{DD68A091-B92A-4273-8FF7-05A3CA9E037F}" destId="{E9F2716D-4543-4540-9B92-A24AC446D65C}" srcOrd="4" destOrd="0" presId="urn:microsoft.com/office/officeart/2008/layout/PictureStrips"/>
    <dgm:cxn modelId="{C1867E0C-737A-404F-90E7-1F232D737B03}" type="presParOf" srcId="{E9F2716D-4543-4540-9B92-A24AC446D65C}" destId="{E42BF493-E052-49E7-A702-26CFABC1C926}" srcOrd="0" destOrd="0" presId="urn:microsoft.com/office/officeart/2008/layout/PictureStrips"/>
    <dgm:cxn modelId="{0B2B2129-B18C-4B36-B570-6E6B092554E1}" type="presParOf" srcId="{E9F2716D-4543-4540-9B92-A24AC446D65C}" destId="{6D991DE4-6A60-499A-8BFC-5057F3D93422}" srcOrd="1" destOrd="0" presId="urn:microsoft.com/office/officeart/2008/layout/PictureStrips"/>
    <dgm:cxn modelId="{456311D6-2E74-4697-A03C-5BC37FEB5782}" type="presParOf" srcId="{DD68A091-B92A-4273-8FF7-05A3CA9E037F}" destId="{72ABA6C8-F614-4050-9826-DCC25D573870}" srcOrd="5" destOrd="0" presId="urn:microsoft.com/office/officeart/2008/layout/PictureStrips"/>
    <dgm:cxn modelId="{47FF6506-1FF7-471C-B774-F81AC46753C8}" type="presParOf" srcId="{DD68A091-B92A-4273-8FF7-05A3CA9E037F}" destId="{FED9CB50-4F7A-4301-844C-1DB972B5804F}" srcOrd="6" destOrd="0" presId="urn:microsoft.com/office/officeart/2008/layout/PictureStrips"/>
    <dgm:cxn modelId="{1B89AB8A-2D7D-4105-A0E6-FB6CED652CB8}" type="presParOf" srcId="{FED9CB50-4F7A-4301-844C-1DB972B5804F}" destId="{CE51BE5D-39C6-45FD-8DB8-75550B72133A}" srcOrd="0" destOrd="0" presId="urn:microsoft.com/office/officeart/2008/layout/PictureStrips"/>
    <dgm:cxn modelId="{29FDB71F-0FBE-4AB6-B96F-A8B74AA99DB3}" type="presParOf" srcId="{FED9CB50-4F7A-4301-844C-1DB972B5804F}" destId="{9B11DC6E-BF3F-4710-A2D0-66B5EB365542}" srcOrd="1" destOrd="0" presId="urn:microsoft.com/office/officeart/2008/layout/PictureStrips"/>
    <dgm:cxn modelId="{ED54F261-38CF-4CC2-A148-CBB8EC0068BF}" type="presParOf" srcId="{DD68A091-B92A-4273-8FF7-05A3CA9E037F}" destId="{24D68E86-7633-4090-896A-2B8E6F8F1C3E}" srcOrd="7" destOrd="0" presId="urn:microsoft.com/office/officeart/2008/layout/PictureStrips"/>
    <dgm:cxn modelId="{1E884956-78BC-4110-8376-CDCE8C7693D5}" type="presParOf" srcId="{DD68A091-B92A-4273-8FF7-05A3CA9E037F}" destId="{5EBDC500-37FE-401A-A9E9-4D884303E586}" srcOrd="8" destOrd="0" presId="urn:microsoft.com/office/officeart/2008/layout/PictureStrips"/>
    <dgm:cxn modelId="{A5A0EAB2-889C-4ACB-AEEF-81A404895C42}" type="presParOf" srcId="{5EBDC500-37FE-401A-A9E9-4D884303E586}" destId="{DC01C0B8-AA09-458E-BB9E-03232B17A86F}" srcOrd="0" destOrd="0" presId="urn:microsoft.com/office/officeart/2008/layout/PictureStrips"/>
    <dgm:cxn modelId="{02D52B3F-CB5D-4C82-A636-59F9E874106B}" type="presParOf" srcId="{5EBDC500-37FE-401A-A9E9-4D884303E586}" destId="{76CD904F-C538-49E1-A34A-10153D3E4BC5}" srcOrd="1" destOrd="0" presId="urn:microsoft.com/office/officeart/2008/layout/PictureStrips"/>
    <dgm:cxn modelId="{DAEAAA3D-457A-40FB-9934-FB0FFD520125}" type="presParOf" srcId="{DD68A091-B92A-4273-8FF7-05A3CA9E037F}" destId="{BD0527A2-5641-4F9A-BA10-CAEBBFDBAB67}" srcOrd="9" destOrd="0" presId="urn:microsoft.com/office/officeart/2008/layout/PictureStrips"/>
    <dgm:cxn modelId="{40F1E456-305E-4EFE-AA67-AB084C3B6CAB}" type="presParOf" srcId="{DD68A091-B92A-4273-8FF7-05A3CA9E037F}" destId="{C620B857-43B0-47FC-B48F-2B7B758915A7}" srcOrd="10" destOrd="0" presId="urn:microsoft.com/office/officeart/2008/layout/PictureStrips"/>
    <dgm:cxn modelId="{E66FCACD-8143-43D4-AFD6-60901717AE65}" type="presParOf" srcId="{C620B857-43B0-47FC-B48F-2B7B758915A7}" destId="{7DE1924B-283A-4764-A4AB-400E38A62F01}" srcOrd="0" destOrd="0" presId="urn:microsoft.com/office/officeart/2008/layout/PictureStrips"/>
    <dgm:cxn modelId="{29E2FBED-3A5D-4DEF-89C3-097FC36C0F66}" type="presParOf" srcId="{C620B857-43B0-47FC-B48F-2B7B758915A7}" destId="{943C015C-F6FE-4AFA-B27D-5171ABEEE419}" srcOrd="1" destOrd="0" presId="urn:microsoft.com/office/officeart/2008/layout/PictureStrips"/>
    <dgm:cxn modelId="{08895F63-4C1B-4E6A-8AA7-C3FF981C22D2}" type="presParOf" srcId="{DD68A091-B92A-4273-8FF7-05A3CA9E037F}" destId="{6F9826E4-2404-4C7E-A752-BA10F923F12A}" srcOrd="11" destOrd="0" presId="urn:microsoft.com/office/officeart/2008/layout/PictureStrips"/>
    <dgm:cxn modelId="{9A204CBE-E68F-41EA-A6BD-31708A23DE38}" type="presParOf" srcId="{DD68A091-B92A-4273-8FF7-05A3CA9E037F}" destId="{9C1CAFC6-0DB7-4C93-883C-66EFBAA54EEB}" srcOrd="12" destOrd="0" presId="urn:microsoft.com/office/officeart/2008/layout/PictureStrips"/>
    <dgm:cxn modelId="{4E2F5F32-51BF-43EA-A5EC-674EEAFD40AE}" type="presParOf" srcId="{9C1CAFC6-0DB7-4C93-883C-66EFBAA54EEB}" destId="{582477E7-1CEA-4867-B47C-15A2A85EF5F9}" srcOrd="0" destOrd="0" presId="urn:microsoft.com/office/officeart/2008/layout/PictureStrips"/>
    <dgm:cxn modelId="{EC30F230-4258-4067-BD8D-06525269B8BE}" type="presParOf" srcId="{9C1CAFC6-0DB7-4C93-883C-66EFBAA54EEB}" destId="{BCAB7796-61B5-481D-BCE5-7F12AFD5949F}" srcOrd="1" destOrd="0" presId="urn:microsoft.com/office/officeart/2008/layout/PictureStrips"/>
    <dgm:cxn modelId="{3F1FC159-8D33-44BF-99B6-8E798EE0A36E}" type="presParOf" srcId="{DD68A091-B92A-4273-8FF7-05A3CA9E037F}" destId="{259A8E38-46CE-48DE-B046-50EE5F5548D0}" srcOrd="13" destOrd="0" presId="urn:microsoft.com/office/officeart/2008/layout/PictureStrips"/>
    <dgm:cxn modelId="{6706080A-1335-49D9-907E-05C39453F151}" type="presParOf" srcId="{DD68A091-B92A-4273-8FF7-05A3CA9E037F}" destId="{735F66AA-2F50-4D84-A035-B929AC02F11A}" srcOrd="14" destOrd="0" presId="urn:microsoft.com/office/officeart/2008/layout/PictureStrips"/>
    <dgm:cxn modelId="{8C147AE1-8544-4280-8179-D787A2FA85CD}" type="presParOf" srcId="{735F66AA-2F50-4D84-A035-B929AC02F11A}" destId="{40CF8A21-3882-4C2B-8FCA-5D0C6E9CB628}" srcOrd="0" destOrd="0" presId="urn:microsoft.com/office/officeart/2008/layout/PictureStrips"/>
    <dgm:cxn modelId="{FE85C8D1-255C-4CEA-A1E7-8279DBDB915B}" type="presParOf" srcId="{735F66AA-2F50-4D84-A035-B929AC02F11A}" destId="{DBB933A9-5270-4B3D-B0F0-A1CB8638B5BB}"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19C364-4494-4526-A5FA-895512E8EB39}">
      <dsp:nvSpPr>
        <dsp:cNvPr id="0" name=""/>
        <dsp:cNvSpPr/>
      </dsp:nvSpPr>
      <dsp:spPr>
        <a:xfrm>
          <a:off x="-4279843" y="-656596"/>
          <a:ext cx="5099221" cy="5099221"/>
        </a:xfrm>
        <a:prstGeom prst="blockArc">
          <a:avLst>
            <a:gd name="adj1" fmla="val 18900000"/>
            <a:gd name="adj2" fmla="val 2700000"/>
            <a:gd name="adj3" fmla="val 424"/>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26D34A-DE34-4848-9248-DC3F5387882C}">
      <dsp:nvSpPr>
        <dsp:cNvPr id="0" name=""/>
        <dsp:cNvSpPr/>
      </dsp:nvSpPr>
      <dsp:spPr>
        <a:xfrm>
          <a:off x="306226" y="143308"/>
          <a:ext cx="3827851" cy="51072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6383" tIns="45720" rIns="45720" bIns="45720" numCol="1" spcCol="1270" anchor="ctr" anchorCtr="0">
          <a:noAutofit/>
        </a:bodyPr>
        <a:lstStyle/>
        <a:p>
          <a:pPr lvl="0" algn="l" defTabSz="800100">
            <a:lnSpc>
              <a:spcPct val="90000"/>
            </a:lnSpc>
            <a:spcBef>
              <a:spcPct val="0"/>
            </a:spcBef>
            <a:spcAft>
              <a:spcPct val="35000"/>
            </a:spcAft>
          </a:pPr>
          <a:r>
            <a:rPr lang="ro-RO" sz="1800" b="1" kern="1200" dirty="0">
              <a:effectLst>
                <a:outerShdw blurRad="38100" dist="38100" dir="2700000" algn="tl">
                  <a:srgbClr val="000000">
                    <a:alpha val="43137"/>
                  </a:srgbClr>
                </a:outerShdw>
              </a:effectLst>
            </a:rPr>
            <a:t>Mă ajută să mă întorc la Dumnezeu</a:t>
          </a:r>
          <a:r>
            <a:rPr lang="es-E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06226" y="143308"/>
        <a:ext cx="3827851" cy="510721"/>
      </dsp:txXfrm>
    </dsp:sp>
    <dsp:sp modelId="{A7ACEE6A-8CDE-460E-BD29-1EB88FD5A06A}">
      <dsp:nvSpPr>
        <dsp:cNvPr id="0" name=""/>
        <dsp:cNvSpPr/>
      </dsp:nvSpPr>
      <dsp:spPr>
        <a:xfrm>
          <a:off x="57105" y="149548"/>
          <a:ext cx="498241" cy="498241"/>
        </a:xfrm>
        <a:prstGeom prst="ellipse">
          <a:avLst/>
        </a:prstGeom>
        <a:solidFill>
          <a:srgbClr val="ABE9F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AEA7852-B03C-4B25-BB03-0F44AA41B7E8}">
      <dsp:nvSpPr>
        <dsp:cNvPr id="0" name=""/>
        <dsp:cNvSpPr/>
      </dsp:nvSpPr>
      <dsp:spPr>
        <a:xfrm>
          <a:off x="634096" y="741121"/>
          <a:ext cx="3499981" cy="510721"/>
        </a:xfrm>
        <a:prstGeom prst="rect">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6383" tIns="45720" rIns="45720" bIns="45720" numCol="1" spcCol="1270" anchor="ctr" anchorCtr="0">
          <a:noAutofit/>
        </a:bodyPr>
        <a:lstStyle/>
        <a:p>
          <a:pPr lvl="0" algn="l" defTabSz="800100">
            <a:lnSpc>
              <a:spcPct val="90000"/>
            </a:lnSpc>
            <a:spcBef>
              <a:spcPct val="0"/>
            </a:spcBef>
            <a:spcAft>
              <a:spcPct val="35000"/>
            </a:spcAft>
          </a:pPr>
          <a:r>
            <a:rPr lang="ro-RO" sz="1800" b="1" kern="1200" dirty="0">
              <a:effectLst>
                <a:outerShdw blurRad="38100" dist="38100" dir="2700000" algn="tl">
                  <a:srgbClr val="000000">
                    <a:alpha val="43137"/>
                  </a:srgbClr>
                </a:outerShdw>
              </a:effectLst>
            </a:rPr>
            <a:t>Îmi oferă o imagine mai clară despre mine însumi</a:t>
          </a:r>
          <a:r>
            <a:rPr lang="es-E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634096" y="741121"/>
        <a:ext cx="3499981" cy="510721"/>
      </dsp:txXfrm>
    </dsp:sp>
    <dsp:sp modelId="{CD4681F1-4875-4333-A2CE-41A2B2AF60E5}">
      <dsp:nvSpPr>
        <dsp:cNvPr id="0" name=""/>
        <dsp:cNvSpPr/>
      </dsp:nvSpPr>
      <dsp:spPr>
        <a:xfrm>
          <a:off x="384975" y="747361"/>
          <a:ext cx="498241" cy="498241"/>
        </a:xfrm>
        <a:prstGeom prst="ellipse">
          <a:avLst/>
        </a:prstGeom>
        <a:solidFill>
          <a:srgbClr val="81FFCC"/>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C9CCC1A-10E3-4146-8BAC-4231D97C5CE3}">
      <dsp:nvSpPr>
        <dsp:cNvPr id="0" name=""/>
        <dsp:cNvSpPr/>
      </dsp:nvSpPr>
      <dsp:spPr>
        <a:xfrm>
          <a:off x="784022" y="1338935"/>
          <a:ext cx="3350054" cy="510721"/>
        </a:xfrm>
        <a:prstGeom prst="rect">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6383" tIns="45720" rIns="45720" bIns="45720" numCol="1" spcCol="1270" anchor="ctr" anchorCtr="0">
          <a:noAutofit/>
        </a:bodyPr>
        <a:lstStyle/>
        <a:p>
          <a:pPr lvl="0" algn="l"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Mă face perseverent.</a:t>
          </a:r>
          <a:endParaRPr lang="ro-RO" sz="1800" kern="1200" noProof="0" dirty="0">
            <a:effectLst>
              <a:outerShdw blurRad="38100" dist="38100" dir="2700000" algn="tl">
                <a:srgbClr val="000000">
                  <a:alpha val="43137"/>
                </a:srgbClr>
              </a:outerShdw>
            </a:effectLst>
          </a:endParaRPr>
        </a:p>
      </dsp:txBody>
      <dsp:txXfrm>
        <a:off x="784022" y="1338935"/>
        <a:ext cx="3350054" cy="510721"/>
      </dsp:txXfrm>
    </dsp:sp>
    <dsp:sp modelId="{3315A06C-B376-465B-B40C-ED38F8920A73}">
      <dsp:nvSpPr>
        <dsp:cNvPr id="0" name=""/>
        <dsp:cNvSpPr/>
      </dsp:nvSpPr>
      <dsp:spPr>
        <a:xfrm>
          <a:off x="534902" y="1345175"/>
          <a:ext cx="498241" cy="498241"/>
        </a:xfrm>
        <a:prstGeom prst="ellipse">
          <a:avLst/>
        </a:prstGeom>
        <a:solidFill>
          <a:srgbClr val="ABFFA7"/>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65EC44E-0BB3-4114-BA86-409A067C8B0C}">
      <dsp:nvSpPr>
        <dsp:cNvPr id="0" name=""/>
        <dsp:cNvSpPr/>
      </dsp:nvSpPr>
      <dsp:spPr>
        <a:xfrm>
          <a:off x="784022" y="1936370"/>
          <a:ext cx="3350054" cy="510721"/>
        </a:xfrm>
        <a:prstGeom prst="rect">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6383" tIns="45720" rIns="45720" bIns="45720" numCol="1" spcCol="1270" anchor="ctr" anchorCtr="0">
          <a:noAutofit/>
        </a:bodyPr>
        <a:lstStyle/>
        <a:p>
          <a:pPr lvl="0" algn="l" defTabSz="800100">
            <a:lnSpc>
              <a:spcPct val="90000"/>
            </a:lnSpc>
            <a:spcBef>
              <a:spcPct val="0"/>
            </a:spcBef>
            <a:spcAft>
              <a:spcPct val="35000"/>
            </a:spcAft>
          </a:pPr>
          <a:r>
            <a:rPr lang="ro-RO" sz="1800" b="1" kern="1200" dirty="0">
              <a:effectLst>
                <a:outerShdw blurRad="38100" dist="38100" dir="2700000" algn="tl">
                  <a:srgbClr val="000000">
                    <a:alpha val="43137"/>
                  </a:srgbClr>
                </a:outerShdw>
              </a:effectLst>
            </a:rPr>
            <a:t>Dezvoltă în mine </a:t>
          </a:r>
          <a:r>
            <a:rPr lang="ro-RO" sz="1800" b="1" kern="1200" dirty="0" smtClean="0">
              <a:effectLst>
                <a:outerShdw blurRad="38100" dist="38100" dir="2700000" algn="tl">
                  <a:srgbClr val="000000">
                    <a:alpha val="43137"/>
                  </a:srgbClr>
                </a:outerShdw>
              </a:effectLst>
            </a:rPr>
            <a:t>credinţă şi </a:t>
          </a:r>
          <a:r>
            <a:rPr lang="ro-RO" sz="1800" b="1" kern="1200" dirty="0">
              <a:effectLst>
                <a:outerShdw blurRad="38100" dist="38100" dir="2700000" algn="tl">
                  <a:srgbClr val="000000">
                    <a:alpha val="43137"/>
                  </a:srgbClr>
                </a:outerShdw>
              </a:effectLst>
            </a:rPr>
            <a:t>încredere</a:t>
          </a:r>
          <a:r>
            <a:rPr lang="es-E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784022" y="1936370"/>
        <a:ext cx="3350054" cy="510721"/>
      </dsp:txXfrm>
    </dsp:sp>
    <dsp:sp modelId="{27F5017E-47B5-496C-B0F5-6FC5AF4D2D95}">
      <dsp:nvSpPr>
        <dsp:cNvPr id="0" name=""/>
        <dsp:cNvSpPr/>
      </dsp:nvSpPr>
      <dsp:spPr>
        <a:xfrm>
          <a:off x="534902" y="1942610"/>
          <a:ext cx="498241" cy="498241"/>
        </a:xfrm>
        <a:prstGeom prst="ellipse">
          <a:avLst/>
        </a:prstGeom>
        <a:solidFill>
          <a:srgbClr val="E1FF9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D7B4685-207F-4F94-9FBB-85F59B402D18}">
      <dsp:nvSpPr>
        <dsp:cNvPr id="0" name=""/>
        <dsp:cNvSpPr/>
      </dsp:nvSpPr>
      <dsp:spPr>
        <a:xfrm>
          <a:off x="634096" y="2534184"/>
          <a:ext cx="3499981" cy="510721"/>
        </a:xfrm>
        <a:prstGeom prst="rect">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6383" tIns="45720" rIns="45720" bIns="45720" numCol="1" spcCol="1270" anchor="ctr" anchorCtr="0">
          <a:noAutofit/>
        </a:bodyPr>
        <a:lstStyle/>
        <a:p>
          <a:pPr lvl="0" algn="l" defTabSz="800100">
            <a:lnSpc>
              <a:spcPct val="90000"/>
            </a:lnSpc>
            <a:spcBef>
              <a:spcPct val="0"/>
            </a:spcBef>
            <a:spcAft>
              <a:spcPct val="35000"/>
            </a:spcAft>
          </a:pPr>
          <a:r>
            <a:rPr lang="ro-RO" sz="1800" b="1" kern="1200" dirty="0">
              <a:effectLst>
                <a:outerShdw blurRad="38100" dist="38100" dir="2700000" algn="tl">
                  <a:srgbClr val="000000">
                    <a:alpha val="43137"/>
                  </a:srgbClr>
                </a:outerShdw>
              </a:effectLst>
            </a:rPr>
            <a:t>Îi dă timp lui Dumnezeu să pună toate piesele laolaltă</a:t>
          </a:r>
          <a:r>
            <a:rPr lang="es-E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634096" y="2534184"/>
        <a:ext cx="3499981" cy="510721"/>
      </dsp:txXfrm>
    </dsp:sp>
    <dsp:sp modelId="{5B147C22-8A73-4123-A616-B6BDB7C3F3A0}">
      <dsp:nvSpPr>
        <dsp:cNvPr id="0" name=""/>
        <dsp:cNvSpPr/>
      </dsp:nvSpPr>
      <dsp:spPr>
        <a:xfrm>
          <a:off x="384975" y="2540424"/>
          <a:ext cx="498241" cy="498241"/>
        </a:xfrm>
        <a:prstGeom prst="ellipse">
          <a:avLst/>
        </a:prstGeom>
        <a:solidFill>
          <a:srgbClr val="FFDEA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85788A4-B024-46DA-A20E-C110BECB9EA4}">
      <dsp:nvSpPr>
        <dsp:cNvPr id="0" name=""/>
        <dsp:cNvSpPr/>
      </dsp:nvSpPr>
      <dsp:spPr>
        <a:xfrm>
          <a:off x="306226" y="3131998"/>
          <a:ext cx="3827851" cy="510721"/>
        </a:xfrm>
        <a:prstGeom prst="rect">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6383" tIns="45720" rIns="45720" bIns="45720" numCol="1" spcCol="1270" anchor="ctr" anchorCtr="0">
          <a:noAutofit/>
        </a:bodyPr>
        <a:lstStyle/>
        <a:p>
          <a:pPr lvl="0" algn="l" defTabSz="800100">
            <a:lnSpc>
              <a:spcPct val="90000"/>
            </a:lnSpc>
            <a:spcBef>
              <a:spcPct val="0"/>
            </a:spcBef>
            <a:spcAft>
              <a:spcPct val="35000"/>
            </a:spcAft>
          </a:pPr>
          <a:r>
            <a:rPr lang="ro-RO" sz="1800" b="1" kern="1200" dirty="0" smtClean="0">
              <a:effectLst>
                <a:outerShdw blurRad="38100" dist="38100" dir="2700000" algn="tl">
                  <a:srgbClr val="000000">
                    <a:alpha val="43137"/>
                  </a:srgbClr>
                </a:outerShdw>
              </a:effectLst>
            </a:rPr>
            <a:t>Învăţ </a:t>
          </a:r>
          <a:r>
            <a:rPr lang="ro-RO" sz="1800" b="1" kern="1200" dirty="0">
              <a:effectLst>
                <a:outerShdw blurRad="38100" dist="38100" dir="2700000" algn="tl">
                  <a:srgbClr val="000000">
                    <a:alpha val="43137"/>
                  </a:srgbClr>
                </a:outerShdw>
              </a:effectLst>
            </a:rPr>
            <a:t>să trăiesc prin </a:t>
          </a:r>
          <a:r>
            <a:rPr lang="ro-RO" sz="1800" b="1" kern="1200" dirty="0" smtClean="0">
              <a:effectLst>
                <a:outerShdw blurRad="38100" dist="38100" dir="2700000" algn="tl">
                  <a:srgbClr val="000000">
                    <a:alpha val="43137"/>
                  </a:srgbClr>
                </a:outerShdw>
              </a:effectLst>
            </a:rPr>
            <a:t>credinţă</a:t>
          </a:r>
          <a:r>
            <a:rPr lang="es-E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06226" y="3131998"/>
        <a:ext cx="3827851" cy="510721"/>
      </dsp:txXfrm>
    </dsp:sp>
    <dsp:sp modelId="{E1515B4D-E7DE-46A9-9D55-4028F72714EA}">
      <dsp:nvSpPr>
        <dsp:cNvPr id="0" name=""/>
        <dsp:cNvSpPr/>
      </dsp:nvSpPr>
      <dsp:spPr>
        <a:xfrm>
          <a:off x="57105" y="3138238"/>
          <a:ext cx="498241" cy="498241"/>
        </a:xfrm>
        <a:prstGeom prst="ellipse">
          <a:avLst/>
        </a:prstGeom>
        <a:solidFill>
          <a:srgbClr val="FFBDBD"/>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558BB-48F8-44CC-8DFC-A0680E923B33}">
      <dsp:nvSpPr>
        <dsp:cNvPr id="0" name=""/>
        <dsp:cNvSpPr/>
      </dsp:nvSpPr>
      <dsp:spPr>
        <a:xfrm>
          <a:off x="633232" y="108608"/>
          <a:ext cx="2391459" cy="746196"/>
        </a:xfrm>
        <a:prstGeom prst="rect">
          <a:avLst/>
        </a:prstGeom>
        <a:solidFill>
          <a:schemeClr val="accent6">
            <a:lumMod val="40000"/>
            <a:lumOff val="60000"/>
          </a:schemeClr>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ts val="1800"/>
            </a:lnSpc>
            <a:spcBef>
              <a:spcPct val="0"/>
            </a:spcBef>
            <a:spcAft>
              <a:spcPct val="35000"/>
            </a:spcAft>
          </a:pPr>
          <a:r>
            <a:rPr lang="ro-RO" sz="1800" b="1" kern="1200" dirty="0"/>
            <a:t>A fost chemat să cânte pentru a-l calma pe rege</a:t>
          </a:r>
          <a:r>
            <a:rPr lang="es-ES" sz="1800" b="1" kern="1200" dirty="0"/>
            <a:t>.</a:t>
          </a:r>
          <a:endParaRPr lang="es-ES" sz="1800" kern="1200" dirty="0"/>
        </a:p>
      </dsp:txBody>
      <dsp:txXfrm>
        <a:off x="633232" y="108608"/>
        <a:ext cx="2391459" cy="746196"/>
      </dsp:txXfrm>
    </dsp:sp>
    <dsp:sp modelId="{7556834F-D539-4BD8-A872-EE18CFA3F0E5}">
      <dsp:nvSpPr>
        <dsp:cNvPr id="0" name=""/>
        <dsp:cNvSpPr/>
      </dsp:nvSpPr>
      <dsp:spPr>
        <a:xfrm>
          <a:off x="535637" y="824"/>
          <a:ext cx="522337" cy="78350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1B99962-459B-40E1-B8A3-DC6453740C76}">
      <dsp:nvSpPr>
        <dsp:cNvPr id="0" name=""/>
        <dsp:cNvSpPr/>
      </dsp:nvSpPr>
      <dsp:spPr>
        <a:xfrm>
          <a:off x="3237067" y="108608"/>
          <a:ext cx="2390361" cy="746196"/>
        </a:xfrm>
        <a:prstGeom prst="rect">
          <a:avLst/>
        </a:prstGeom>
        <a:solidFill>
          <a:schemeClr val="accent3">
            <a:lumMod val="20000"/>
            <a:lumOff val="80000"/>
          </a:schemeClr>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ts val="1800"/>
            </a:lnSpc>
            <a:spcBef>
              <a:spcPct val="0"/>
            </a:spcBef>
            <a:spcAft>
              <a:spcPct val="35000"/>
            </a:spcAft>
          </a:pPr>
          <a:r>
            <a:rPr lang="ro-RO" sz="1800" b="1" kern="1200" dirty="0"/>
            <a:t>A devenit un erou omorându-l pe Goliat</a:t>
          </a:r>
          <a:r>
            <a:rPr lang="es-ES" sz="1800" b="1" kern="1200" dirty="0"/>
            <a:t>.</a:t>
          </a:r>
        </a:p>
      </dsp:txBody>
      <dsp:txXfrm>
        <a:off x="3237067" y="108608"/>
        <a:ext cx="2390361" cy="746196"/>
      </dsp:txXfrm>
    </dsp:sp>
    <dsp:sp modelId="{ABDBBFF6-FDF2-4E68-BE97-F255DFDB9E9C}">
      <dsp:nvSpPr>
        <dsp:cNvPr id="0" name=""/>
        <dsp:cNvSpPr/>
      </dsp:nvSpPr>
      <dsp:spPr>
        <a:xfrm>
          <a:off x="3138985" y="824"/>
          <a:ext cx="522337" cy="783506"/>
        </a:xfrm>
        <a:prstGeom prst="rect">
          <a:avLst/>
        </a:prstGeom>
        <a:blipFill rotWithShape="1">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42BF493-E052-49E7-A702-26CFABC1C926}">
      <dsp:nvSpPr>
        <dsp:cNvPr id="0" name=""/>
        <dsp:cNvSpPr/>
      </dsp:nvSpPr>
      <dsp:spPr>
        <a:xfrm>
          <a:off x="5905325" y="108608"/>
          <a:ext cx="2389262" cy="746196"/>
        </a:xfrm>
        <a:prstGeom prst="rect">
          <a:avLst/>
        </a:prstGeom>
        <a:solidFill>
          <a:schemeClr val="accent2">
            <a:lumMod val="20000"/>
            <a:lumOff val="80000"/>
          </a:schemeClr>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ts val="1800"/>
            </a:lnSpc>
            <a:spcBef>
              <a:spcPct val="0"/>
            </a:spcBef>
            <a:spcAft>
              <a:spcPct val="35000"/>
            </a:spcAft>
          </a:pPr>
          <a:r>
            <a:rPr lang="ro-RO" sz="1800" b="1" kern="1200" dirty="0"/>
            <a:t>A servit în armată </a:t>
          </a:r>
          <a:r>
            <a:rPr lang="ro-RO" sz="1800" b="1" kern="1200" dirty="0" smtClean="0"/>
            <a:t>şi şi-a câştigat </a:t>
          </a:r>
          <a:r>
            <a:rPr lang="ro-RO" sz="1800" b="1" kern="1200" dirty="0"/>
            <a:t>faima.</a:t>
          </a:r>
          <a:endParaRPr lang="es-ES" sz="1800" b="1" kern="1200" dirty="0"/>
        </a:p>
      </dsp:txBody>
      <dsp:txXfrm>
        <a:off x="5905325" y="108608"/>
        <a:ext cx="2389262" cy="746196"/>
      </dsp:txXfrm>
    </dsp:sp>
    <dsp:sp modelId="{6D991DE4-6A60-499A-8BFC-5057F3D93422}">
      <dsp:nvSpPr>
        <dsp:cNvPr id="0" name=""/>
        <dsp:cNvSpPr/>
      </dsp:nvSpPr>
      <dsp:spPr>
        <a:xfrm>
          <a:off x="5806549" y="824"/>
          <a:ext cx="522337" cy="783506"/>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xmlns=""/>
              </a:ext>
            </a:extLst>
          </a:blip>
          <a:srcRect/>
          <a:stretch>
            <a:fillRect b="1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51BE5D-39C6-45FD-8DB8-75550B72133A}">
      <dsp:nvSpPr>
        <dsp:cNvPr id="0" name=""/>
        <dsp:cNvSpPr/>
      </dsp:nvSpPr>
      <dsp:spPr>
        <a:xfrm>
          <a:off x="536708" y="1057284"/>
          <a:ext cx="2479286" cy="724463"/>
        </a:xfrm>
        <a:prstGeom prst="rect">
          <a:avLst/>
        </a:prstGeom>
        <a:solidFill>
          <a:srgbClr val="D3B5E9"/>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490703" tIns="68580" rIns="68580" bIns="68580" numCol="1" spcCol="1270" anchor="ctr" anchorCtr="0">
          <a:noAutofit/>
        </a:bodyPr>
        <a:lstStyle/>
        <a:p>
          <a:pPr lvl="0" algn="l" defTabSz="800100">
            <a:lnSpc>
              <a:spcPts val="1800"/>
            </a:lnSpc>
            <a:spcBef>
              <a:spcPct val="0"/>
            </a:spcBef>
            <a:spcAft>
              <a:spcPct val="35000"/>
            </a:spcAft>
          </a:pPr>
          <a:r>
            <a:rPr lang="ro-RO" sz="1800" b="1" kern="1200" dirty="0"/>
            <a:t>S-a împrietenit cu Ionatan, </a:t>
          </a:r>
          <a:r>
            <a:rPr lang="ro-RO" sz="1800" b="1" kern="1200" dirty="0" smtClean="0"/>
            <a:t>moşteni-torul </a:t>
          </a:r>
          <a:r>
            <a:rPr lang="ro-RO" sz="1800" b="1" kern="1200" dirty="0"/>
            <a:t>tronului</a:t>
          </a:r>
          <a:r>
            <a:rPr lang="es-ES" sz="1800" b="1" kern="1200" dirty="0"/>
            <a:t>.</a:t>
          </a:r>
          <a:endParaRPr lang="es-ES" sz="1800" kern="1200" dirty="0"/>
        </a:p>
      </dsp:txBody>
      <dsp:txXfrm>
        <a:off x="536708" y="1057284"/>
        <a:ext cx="2479286" cy="724463"/>
      </dsp:txXfrm>
    </dsp:sp>
    <dsp:sp modelId="{9B11DC6E-BF3F-4710-A2D0-66B5EB365542}">
      <dsp:nvSpPr>
        <dsp:cNvPr id="0" name=""/>
        <dsp:cNvSpPr/>
      </dsp:nvSpPr>
      <dsp:spPr>
        <a:xfrm>
          <a:off x="352727" y="952640"/>
          <a:ext cx="507124" cy="760686"/>
        </a:xfrm>
        <a:prstGeom prst="rect">
          <a:avLst/>
        </a:prstGeom>
        <a:blipFill rotWithShape="1">
          <a:blip xmlns:r="http://schemas.openxmlformats.org/officeDocument/2006/relationships" r:embed="rId4" cstate="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C01C0B8-AA09-458E-BB9E-03232B17A86F}">
      <dsp:nvSpPr>
        <dsp:cNvPr id="0" name=""/>
        <dsp:cNvSpPr/>
      </dsp:nvSpPr>
      <dsp:spPr>
        <a:xfrm>
          <a:off x="3160448" y="1047987"/>
          <a:ext cx="2468706" cy="746196"/>
        </a:xfrm>
        <a:prstGeom prst="rect">
          <a:avLst/>
        </a:prstGeom>
        <a:solidFill>
          <a:srgbClr val="FFBE7D"/>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ts val="1800"/>
            </a:lnSpc>
            <a:spcBef>
              <a:spcPct val="0"/>
            </a:spcBef>
            <a:spcAft>
              <a:spcPct val="35000"/>
            </a:spcAft>
          </a:pPr>
          <a:r>
            <a:rPr lang="ro-RO" sz="1800" b="1" kern="1200" dirty="0"/>
            <a:t>Saul, regele actual, a hotărât să îl omoare</a:t>
          </a:r>
          <a:r>
            <a:rPr lang="es-ES" sz="1800" b="1" kern="1200" dirty="0"/>
            <a:t>.</a:t>
          </a:r>
          <a:endParaRPr lang="es-ES" sz="1800" kern="1200" dirty="0"/>
        </a:p>
      </dsp:txBody>
      <dsp:txXfrm>
        <a:off x="3160448" y="1047987"/>
        <a:ext cx="2468706" cy="746196"/>
      </dsp:txXfrm>
    </dsp:sp>
    <dsp:sp modelId="{76CD904F-C538-49E1-A34A-10153D3E4BC5}">
      <dsp:nvSpPr>
        <dsp:cNvPr id="0" name=""/>
        <dsp:cNvSpPr/>
      </dsp:nvSpPr>
      <dsp:spPr>
        <a:xfrm>
          <a:off x="3101393" y="940203"/>
          <a:ext cx="522337" cy="78350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DE1924B-283A-4764-A4AB-400E38A62F01}">
      <dsp:nvSpPr>
        <dsp:cNvPr id="0" name=""/>
        <dsp:cNvSpPr/>
      </dsp:nvSpPr>
      <dsp:spPr>
        <a:xfrm>
          <a:off x="5865917" y="1047987"/>
          <a:ext cx="2717446" cy="746196"/>
        </a:xfrm>
        <a:prstGeom prst="rect">
          <a:avLst/>
        </a:prstGeom>
        <a:solidFill>
          <a:schemeClr val="accent5">
            <a:lumMod val="40000"/>
            <a:lumOff val="60000"/>
          </a:schemeClr>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ct val="90000"/>
            </a:lnSpc>
            <a:spcBef>
              <a:spcPct val="0"/>
            </a:spcBef>
            <a:spcAft>
              <a:spcPct val="35000"/>
            </a:spcAft>
          </a:pPr>
          <a:r>
            <a:rPr lang="ro-RO" sz="1800" b="1" kern="1200" dirty="0"/>
            <a:t>A </a:t>
          </a:r>
          <a:r>
            <a:rPr lang="ro-RO" sz="1800" b="1" kern="1200" dirty="0" smtClean="0"/>
            <a:t>reuşit </a:t>
          </a:r>
          <a:r>
            <a:rPr lang="ro-RO" sz="1800" b="1" kern="1200" dirty="0"/>
            <a:t>să se împace cu el iertându-i </a:t>
          </a:r>
          <a:r>
            <a:rPr lang="ro-RO" sz="1800" b="1" kern="1200" dirty="0" smtClean="0"/>
            <a:t>viaţa</a:t>
          </a:r>
          <a:r>
            <a:rPr lang="es-ES" sz="1800" b="1" kern="1200" dirty="0"/>
            <a:t>.</a:t>
          </a:r>
          <a:endParaRPr lang="es-ES" sz="1800" kern="1200" dirty="0"/>
        </a:p>
      </dsp:txBody>
      <dsp:txXfrm>
        <a:off x="5865917" y="1047987"/>
        <a:ext cx="2717446" cy="746196"/>
      </dsp:txXfrm>
    </dsp:sp>
    <dsp:sp modelId="{943C015C-F6FE-4AFA-B27D-5171ABEEE419}">
      <dsp:nvSpPr>
        <dsp:cNvPr id="0" name=""/>
        <dsp:cNvSpPr/>
      </dsp:nvSpPr>
      <dsp:spPr>
        <a:xfrm>
          <a:off x="5779867" y="940203"/>
          <a:ext cx="522337" cy="783506"/>
        </a:xfrm>
        <a:prstGeom prst="rect">
          <a:avLst/>
        </a:prstGeom>
        <a:blipFill rotWithShape="1">
          <a:blip xmlns:r="http://schemas.openxmlformats.org/officeDocument/2006/relationships" r:embed="rId6" cstate="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82477E7-1CEA-4867-B47C-15A2A85EF5F9}">
      <dsp:nvSpPr>
        <dsp:cNvPr id="0" name=""/>
        <dsp:cNvSpPr/>
      </dsp:nvSpPr>
      <dsp:spPr>
        <a:xfrm>
          <a:off x="560203" y="1987366"/>
          <a:ext cx="2468706" cy="746196"/>
        </a:xfrm>
        <a:prstGeom prst="rect">
          <a:avLst/>
        </a:prstGeom>
        <a:solidFill>
          <a:srgbClr val="A7C4FF"/>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ct val="90000"/>
            </a:lnSpc>
            <a:spcBef>
              <a:spcPct val="0"/>
            </a:spcBef>
            <a:spcAft>
              <a:spcPct val="35000"/>
            </a:spcAft>
          </a:pPr>
          <a:r>
            <a:rPr lang="ro-RO" sz="1800" b="1" kern="1200" dirty="0"/>
            <a:t>A fost urmărit din nou de Saul</a:t>
          </a:r>
          <a:r>
            <a:rPr lang="es-ES" sz="1800" b="1" kern="1200" dirty="0"/>
            <a:t>.</a:t>
          </a:r>
          <a:endParaRPr lang="es-ES" sz="1800" kern="1200" dirty="0"/>
        </a:p>
      </dsp:txBody>
      <dsp:txXfrm>
        <a:off x="560203" y="1987366"/>
        <a:ext cx="2468706" cy="746196"/>
      </dsp:txXfrm>
    </dsp:sp>
    <dsp:sp modelId="{BCAB7796-61B5-481D-BCE5-7F12AFD5949F}">
      <dsp:nvSpPr>
        <dsp:cNvPr id="0" name=""/>
        <dsp:cNvSpPr/>
      </dsp:nvSpPr>
      <dsp:spPr>
        <a:xfrm>
          <a:off x="501484" y="1879582"/>
          <a:ext cx="522337" cy="783506"/>
        </a:xfrm>
        <a:prstGeom prst="rect">
          <a:avLst/>
        </a:prstGeom>
        <a:blipFill dpi="0" rotWithShape="1">
          <a:blip xmlns:r="http://schemas.openxmlformats.org/officeDocument/2006/relationships" r:embed="rId7" cstate="print">
            <a:extLst>
              <a:ext uri="{28A0092B-C50C-407E-A947-70E740481C1C}">
                <a14:useLocalDpi xmlns:a14="http://schemas.microsoft.com/office/drawing/2010/main" xmlns=""/>
              </a:ext>
            </a:extLst>
          </a:blip>
          <a:srcRect/>
          <a:stretch>
            <a:fillRect t="93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0CF8A21-3882-4C2B-8FCA-5D0C6E9CB628}">
      <dsp:nvSpPr>
        <dsp:cNvPr id="0" name=""/>
        <dsp:cNvSpPr/>
      </dsp:nvSpPr>
      <dsp:spPr>
        <a:xfrm>
          <a:off x="3207982" y="1987366"/>
          <a:ext cx="3291743" cy="746196"/>
        </a:xfrm>
        <a:prstGeom prst="rect">
          <a:avLst/>
        </a:prstGeom>
        <a:solidFill>
          <a:schemeClr val="accent1">
            <a:lumMod val="20000"/>
            <a:lumOff val="80000"/>
          </a:schemeClr>
        </a:solidFill>
        <a:ln w="6350" cap="flat" cmpd="sng" algn="ctr">
          <a:no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505424" tIns="68580" rIns="68580" bIns="68580" numCol="1" spcCol="1270" anchor="ctr" anchorCtr="0">
          <a:noAutofit/>
        </a:bodyPr>
        <a:lstStyle/>
        <a:p>
          <a:pPr lvl="0" algn="l" defTabSz="800100">
            <a:lnSpc>
              <a:spcPct val="90000"/>
            </a:lnSpc>
            <a:spcBef>
              <a:spcPct val="0"/>
            </a:spcBef>
            <a:spcAft>
              <a:spcPct val="35000"/>
            </a:spcAft>
          </a:pPr>
          <a:r>
            <a:rPr lang="ro-RO" sz="1800" b="1" kern="1200" dirty="0"/>
            <a:t>I-a </a:t>
          </a:r>
          <a:r>
            <a:rPr lang="ro-RO" sz="1800" b="1" kern="1200" dirty="0" smtClean="0"/>
            <a:t>cruţat </a:t>
          </a:r>
          <a:r>
            <a:rPr lang="ro-RO" sz="1800" b="1" kern="1200" dirty="0"/>
            <a:t>din nou </a:t>
          </a:r>
          <a:r>
            <a:rPr lang="ro-RO" sz="1800" b="1" kern="1200" dirty="0" smtClean="0"/>
            <a:t>viaţa</a:t>
          </a:r>
          <a:r>
            <a:rPr lang="ro-RO" sz="1800" b="1" kern="1200" dirty="0"/>
            <a:t>, dar </a:t>
          </a:r>
          <a:r>
            <a:rPr lang="ro-RO" sz="1800" b="1" kern="1200" dirty="0" smtClean="0"/>
            <a:t>trăieşte </a:t>
          </a:r>
          <a:r>
            <a:rPr lang="ro-RO" sz="1800" b="1" kern="1200" dirty="0"/>
            <a:t>ca un fugar..</a:t>
          </a:r>
          <a:r>
            <a:rPr lang="es-ES" sz="1800" b="1" kern="1200" dirty="0"/>
            <a:t>.</a:t>
          </a:r>
          <a:endParaRPr lang="es-ES" sz="1800" kern="1200" dirty="0"/>
        </a:p>
      </dsp:txBody>
      <dsp:txXfrm>
        <a:off x="3207982" y="1987366"/>
        <a:ext cx="3291743" cy="746196"/>
      </dsp:txXfrm>
    </dsp:sp>
    <dsp:sp modelId="{DBB933A9-5270-4B3D-B0F0-A1CB8638B5BB}">
      <dsp:nvSpPr>
        <dsp:cNvPr id="0" name=""/>
        <dsp:cNvSpPr/>
      </dsp:nvSpPr>
      <dsp:spPr>
        <a:xfrm>
          <a:off x="3121335" y="1879582"/>
          <a:ext cx="522337" cy="783506"/>
        </a:xfrm>
        <a:prstGeom prst="rect">
          <a:avLst/>
        </a:prstGeom>
        <a:blipFill rotWithShape="1">
          <a:blip xmlns:r="http://schemas.openxmlformats.org/officeDocument/2006/relationships" r:embed="rId8" cstate="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281638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2818402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716519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BD61-AAE5-4643-92FD-14F796C7AA57}" type="datetimeFigureOut">
              <a:rPr lang="es-ES" smtClean="0">
                <a:solidFill>
                  <a:prstClr val="black">
                    <a:tint val="75000"/>
                  </a:prstClr>
                </a:solidFill>
              </a:rPr>
              <a:pPr/>
              <a:t>01/09/2022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6127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1560017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3688014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4268240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2417937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1076231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1129031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3667223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6353602-4A46-41B5-8B11-53C11B612F68}" type="datetimeFigureOut">
              <a:rPr lang="es-ES" smtClean="0"/>
              <a:pPr/>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2443753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6353602-4A46-41B5-8B11-53C11B612F68}" type="datetimeFigureOut">
              <a:rPr lang="es-ES" smtClean="0"/>
              <a:pPr/>
              <a:t>01/09/2022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CFDC3A-374A-412B-965A-09258CA7D944}" type="slidenum">
              <a:rPr lang="es-ES" smtClean="0"/>
              <a:pPr/>
              <a:t>‹#›</a:t>
            </a:fld>
            <a:endParaRPr lang="es-ES"/>
          </a:p>
        </p:txBody>
      </p:sp>
    </p:spTree>
    <p:extLst>
      <p:ext uri="{BB962C8B-B14F-4D97-AF65-F5344CB8AC3E}">
        <p14:creationId xmlns:p14="http://schemas.microsoft.com/office/powerpoint/2010/main" xmlns="" val="3326819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D4BD61-AAE5-4643-92FD-14F796C7AA57}" type="datetimeFigureOut">
              <a:rPr lang="es-ES" smtClean="0">
                <a:solidFill>
                  <a:prstClr val="black">
                    <a:tint val="75000"/>
                  </a:prstClr>
                </a:solidFill>
              </a:rPr>
              <a:pPr/>
              <a:t>01/09/2022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92048723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6C9F64E8-8F1D-4A06-B1A4-685E72C092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useBgFill="1">
        <p:nvSpPr>
          <p:cNvPr id="24" name="Rectangle 23">
            <a:extLst>
              <a:ext uri="{FF2B5EF4-FFF2-40B4-BE49-F238E27FC236}">
                <a16:creationId xmlns:a16="http://schemas.microsoft.com/office/drawing/2014/main" xmlns="" id="{9073D962-D3D2-4A72-8593-65C213CBFF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180" y="475214"/>
            <a:ext cx="3390684" cy="4121944"/>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xmlns="" id="{2387511B-F6E1-4929-AC90-94FB8B6B0F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3" y="886152"/>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AA58F78C-27AB-465F-AA33-15E08AF267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4519" y="1639062"/>
            <a:ext cx="2750058"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xmlns="" id="{FC160D6B-A2B5-6158-93EC-EB9BB4356613}"/>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3878274" y="475213"/>
            <a:ext cx="1988820" cy="2009394"/>
          </a:xfrm>
          <a:prstGeom prst="rect">
            <a:avLst/>
          </a:prstGeom>
        </p:spPr>
      </p:pic>
      <p:pic>
        <p:nvPicPr>
          <p:cNvPr id="17" name="Imagen 16">
            <a:extLst>
              <a:ext uri="{FF2B5EF4-FFF2-40B4-BE49-F238E27FC236}">
                <a16:creationId xmlns:a16="http://schemas.microsoft.com/office/drawing/2014/main" xmlns="" id="{CB7779A8-8C45-5DBF-E7B8-2141D4194D91}"/>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878274" y="2587761"/>
            <a:ext cx="1988820" cy="2009394"/>
          </a:xfrm>
          <a:prstGeom prst="rect">
            <a:avLst/>
          </a:prstGeom>
        </p:spPr>
      </p:pic>
      <p:pic>
        <p:nvPicPr>
          <p:cNvPr id="3" name="Imagen 2" descr="Imagen que contiene persona, hombre, mujer, cama&#10;&#10;Descripción generada automáticamente">
            <a:extLst>
              <a:ext uri="{FF2B5EF4-FFF2-40B4-BE49-F238E27FC236}">
                <a16:creationId xmlns:a16="http://schemas.microsoft.com/office/drawing/2014/main" xmlns="" id="{79899D06-1A80-10F5-DD44-0F47864F4E5E}"/>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r="-3" b="-3"/>
          <a:stretch/>
        </p:blipFill>
        <p:spPr>
          <a:xfrm>
            <a:off x="6000750" y="475212"/>
            <a:ext cx="2836070" cy="4121943"/>
          </a:xfrm>
          <a:prstGeom prst="rect">
            <a:avLst/>
          </a:prstGeom>
        </p:spPr>
      </p:pic>
      <p:sp>
        <p:nvSpPr>
          <p:cNvPr id="2" name="Rectángulo 1">
            <a:extLst>
              <a:ext uri="{FF2B5EF4-FFF2-40B4-BE49-F238E27FC236}">
                <a16:creationId xmlns:a16="http://schemas.microsoft.com/office/drawing/2014/main" xmlns="" id="{0653964C-B449-34AC-E3E8-B16A4DBE38A5}"/>
              </a:ext>
            </a:extLst>
          </p:cNvPr>
          <p:cNvSpPr/>
          <p:nvPr/>
        </p:nvSpPr>
        <p:spPr>
          <a:xfrm>
            <a:off x="552893" y="1545265"/>
            <a:ext cx="3018201" cy="163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CuadroTexto 5">
            <a:extLst>
              <a:ext uri="{FF2B5EF4-FFF2-40B4-BE49-F238E27FC236}">
                <a16:creationId xmlns:a16="http://schemas.microsoft.com/office/drawing/2014/main" xmlns="" id="{3D55842B-9991-77C0-3216-7D705B887C6F}"/>
              </a:ext>
            </a:extLst>
          </p:cNvPr>
          <p:cNvSpPr txBox="1"/>
          <p:nvPr/>
        </p:nvSpPr>
        <p:spPr>
          <a:xfrm>
            <a:off x="307181" y="780853"/>
            <a:ext cx="3390684" cy="3416320"/>
          </a:xfrm>
          <a:prstGeom prst="rect">
            <a:avLst/>
          </a:prstGeom>
          <a:noFill/>
        </p:spPr>
        <p:txBody>
          <a:bodyPr wrap="square" rtlCol="0">
            <a:spAutoFit/>
            <a:scene3d>
              <a:camera prst="orthographicFront"/>
              <a:lightRig rig="twoPt" dir="t"/>
            </a:scene3d>
            <a:sp3d extrusionH="57150">
              <a:bevelT w="57150" h="38100" prst="hardEdge"/>
            </a:sp3d>
          </a:bodyPr>
          <a:lstStyle/>
          <a:p>
            <a:pPr algn="ctr">
              <a:lnSpc>
                <a:spcPct val="150000"/>
              </a:lnSpc>
            </a:pPr>
            <a:r>
              <a:rPr lang="ro-RO" sz="4800" b="1" dirty="0" smtClean="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AŞTEPTAREA </a:t>
            </a:r>
            <a:r>
              <a:rPr lang="ro-RO" sz="48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CU </a:t>
            </a:r>
            <a:r>
              <a:rPr lang="ro-RO" sz="4800" b="1" dirty="0" smtClean="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RĂBDARE</a:t>
            </a:r>
            <a:endParaRPr lang="ro-RO" sz="48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
        <p:nvSpPr>
          <p:cNvPr id="7" name="CuadroTexto 6">
            <a:extLst>
              <a:ext uri="{FF2B5EF4-FFF2-40B4-BE49-F238E27FC236}">
                <a16:creationId xmlns:a16="http://schemas.microsoft.com/office/drawing/2014/main" xmlns="" id="{2A510441-765F-E60D-45EA-7749F9E42263}"/>
              </a:ext>
            </a:extLst>
          </p:cNvPr>
          <p:cNvSpPr txBox="1"/>
          <p:nvPr/>
        </p:nvSpPr>
        <p:spPr>
          <a:xfrm>
            <a:off x="3878274" y="4733813"/>
            <a:ext cx="4958545" cy="338554"/>
          </a:xfrm>
          <a:prstGeom prst="rect">
            <a:avLst/>
          </a:prstGeom>
          <a:noFill/>
        </p:spPr>
        <p:txBody>
          <a:bodyPr wrap="square" rtlCol="0">
            <a:spAutoFit/>
          </a:bodyPr>
          <a:lstStyle/>
          <a:p>
            <a:pPr algn="ctr"/>
            <a:r>
              <a:rPr lang="ro-RO" sz="1600" b="1" dirty="0" smtClean="0">
                <a:solidFill>
                  <a:srgbClr val="467279"/>
                </a:solidFill>
              </a:rPr>
              <a:t>Studiul 11 pentru 10 septembrie 2022</a:t>
            </a:r>
            <a:endParaRPr lang="ro-RO" sz="1600" b="1" dirty="0">
              <a:solidFill>
                <a:srgbClr val="467279"/>
              </a:solidFill>
            </a:endParaRPr>
          </a:p>
        </p:txBody>
      </p:sp>
    </p:spTree>
    <p:extLst>
      <p:ext uri="{BB962C8B-B14F-4D97-AF65-F5344CB8AC3E}">
        <p14:creationId xmlns:p14="http://schemas.microsoft.com/office/powerpoint/2010/main" xmlns="" val="231343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B8A7"/>
        </a:solidFill>
        <a:effectLst/>
      </p:bgPr>
    </p:bg>
    <p:spTree>
      <p:nvGrpSpPr>
        <p:cNvPr id="1" name=""/>
        <p:cNvGrpSpPr/>
        <p:nvPr/>
      </p:nvGrpSpPr>
      <p:grpSpPr>
        <a:xfrm>
          <a:off x="0" y="0"/>
          <a:ext cx="0" cy="0"/>
          <a:chOff x="0" y="0"/>
          <a:chExt cx="0" cy="0"/>
        </a:xfrm>
      </p:grpSpPr>
      <p:pic>
        <p:nvPicPr>
          <p:cNvPr id="3" name="Imagen 2" descr="Imagen que contiene interior, persona, tabla, parado&#10;&#10;Descripción generada automáticamente">
            <a:extLst>
              <a:ext uri="{FF2B5EF4-FFF2-40B4-BE49-F238E27FC236}">
                <a16:creationId xmlns="" xmlns:a16="http://schemas.microsoft.com/office/drawing/2014/main" id="{27B2184F-594A-3F2B-5015-48D8A844708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5932"/>
          <a:stretch/>
        </p:blipFill>
        <p:spPr>
          <a:xfrm>
            <a:off x="0" y="0"/>
            <a:ext cx="9144000" cy="4257766"/>
          </a:xfrm>
          <a:prstGeom prst="rect">
            <a:avLst/>
          </a:prstGeom>
        </p:spPr>
      </p:pic>
      <p:sp>
        <p:nvSpPr>
          <p:cNvPr id="5" name="CuadroTexto 4">
            <a:extLst>
              <a:ext uri="{FF2B5EF4-FFF2-40B4-BE49-F238E27FC236}">
                <a16:creationId xmlns="" xmlns:a16="http://schemas.microsoft.com/office/drawing/2014/main" id="{12DF9FA0-1007-7F60-01BB-36D970D68290}"/>
              </a:ext>
            </a:extLst>
          </p:cNvPr>
          <p:cNvSpPr txBox="1"/>
          <p:nvPr/>
        </p:nvSpPr>
        <p:spPr>
          <a:xfrm>
            <a:off x="0" y="4364427"/>
            <a:ext cx="9144000" cy="707886"/>
          </a:xfrm>
          <a:prstGeom prst="rect">
            <a:avLst/>
          </a:prstGeom>
          <a:noFill/>
        </p:spPr>
        <p:txBody>
          <a:bodyPr wrap="square">
            <a:spAutoFit/>
            <a:scene3d>
              <a:camera prst="orthographicFront"/>
              <a:lightRig rig="threePt" dir="t"/>
            </a:scene3d>
            <a:sp3d extrusionH="57150">
              <a:bevelT w="38100" h="38100"/>
            </a:sp3d>
          </a:bodyPr>
          <a:lstStyle/>
          <a:p>
            <a:pPr algn="ctr"/>
            <a:r>
              <a:rPr lang="ro-RO" sz="2400" b="1" dirty="0" smtClean="0">
                <a:solidFill>
                  <a:srgbClr val="775616"/>
                </a:solidFill>
                <a:latin typeface="Comic Sans MS" panose="030F0702030302020204" pitchFamily="66" charset="0"/>
              </a:rPr>
              <a:t>„Ferice de cei blânzi, căci ei vor </a:t>
            </a:r>
            <a:r>
              <a:rPr lang="ro-RO" sz="2400" b="1" dirty="0" smtClean="0">
                <a:solidFill>
                  <a:srgbClr val="775616"/>
                </a:solidFill>
                <a:latin typeface="Comic Sans MS" panose="030F0702030302020204" pitchFamily="66" charset="0"/>
              </a:rPr>
              <a:t>moşteni </a:t>
            </a:r>
            <a:r>
              <a:rPr lang="ro-RO" sz="2400" b="1" dirty="0" smtClean="0">
                <a:solidFill>
                  <a:srgbClr val="775616"/>
                </a:solidFill>
                <a:latin typeface="Comic Sans MS" panose="030F0702030302020204" pitchFamily="66" charset="0"/>
              </a:rPr>
              <a:t>pământul!”</a:t>
            </a:r>
          </a:p>
          <a:p>
            <a:pPr algn="ctr"/>
            <a:r>
              <a:rPr lang="ro-RO" sz="1600" b="1" dirty="0" smtClean="0">
                <a:solidFill>
                  <a:srgbClr val="775616"/>
                </a:solidFill>
                <a:latin typeface="Comic Sans MS" panose="030F0702030302020204" pitchFamily="66" charset="0"/>
              </a:rPr>
              <a:t>(Matei 5:</a:t>
            </a:r>
            <a:r>
              <a:rPr lang="ro-RO" sz="1600" b="1" dirty="0" err="1" smtClean="0">
                <a:solidFill>
                  <a:srgbClr val="775616"/>
                </a:solidFill>
                <a:latin typeface="Comic Sans MS" panose="030F0702030302020204" pitchFamily="66" charset="0"/>
              </a:rPr>
              <a:t>5</a:t>
            </a:r>
            <a:r>
              <a:rPr lang="ro-RO" sz="1600" b="1" dirty="0" smtClean="0">
                <a:solidFill>
                  <a:srgbClr val="775616"/>
                </a:solidFill>
                <a:latin typeface="Comic Sans MS" panose="030F0702030302020204" pitchFamily="66" charset="0"/>
              </a:rPr>
              <a:t>)</a:t>
            </a:r>
            <a:endParaRPr lang="ro-RO" sz="2400" b="1" dirty="0">
              <a:solidFill>
                <a:srgbClr val="775616"/>
              </a:solidFill>
              <a:latin typeface="Comic Sans MS" panose="030F0702030302020204" pitchFamily="66" charset="0"/>
            </a:endParaRPr>
          </a:p>
        </p:txBody>
      </p:sp>
    </p:spTree>
    <p:extLst>
      <p:ext uri="{BB962C8B-B14F-4D97-AF65-F5344CB8AC3E}">
        <p14:creationId xmlns:p14="http://schemas.microsoft.com/office/powerpoint/2010/main" xmlns="" val="3717682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9819358-E755-756E-EE0B-98B9DBFB9F06}"/>
              </a:ext>
            </a:extLst>
          </p:cNvPr>
          <p:cNvSpPr txBox="1"/>
          <p:nvPr/>
        </p:nvSpPr>
        <p:spPr>
          <a:xfrm>
            <a:off x="4172179" y="2564319"/>
            <a:ext cx="5066163" cy="24929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o-RO" b="1" dirty="0">
                <a:solidFill>
                  <a:srgbClr val="348838"/>
                </a:solidFill>
              </a:rPr>
              <a:t>Ce spune Dumnezeu despre </a:t>
            </a:r>
            <a:r>
              <a:rPr lang="ro-RO" b="1" dirty="0" smtClean="0">
                <a:solidFill>
                  <a:srgbClr val="348838"/>
                </a:solidFill>
              </a:rPr>
              <a:t>aşteptarea </a:t>
            </a:r>
            <a:r>
              <a:rPr lang="ro-RO" b="1" dirty="0">
                <a:solidFill>
                  <a:srgbClr val="348838"/>
                </a:solidFill>
              </a:rPr>
              <a:t>cu </a:t>
            </a:r>
            <a:r>
              <a:rPr lang="ro-RO" b="1" dirty="0" smtClean="0">
                <a:solidFill>
                  <a:srgbClr val="348838"/>
                </a:solidFill>
              </a:rPr>
              <a:t>răbdare?</a:t>
            </a:r>
          </a:p>
          <a:p>
            <a:r>
              <a:rPr lang="ro-RO" b="1" dirty="0" smtClean="0"/>
              <a:t>	Răbdarea şi speranţa.</a:t>
            </a:r>
          </a:p>
          <a:p>
            <a:pPr>
              <a:spcBef>
                <a:spcPts val="600"/>
              </a:spcBef>
            </a:pPr>
            <a:r>
              <a:rPr lang="ro-RO" b="1" dirty="0" smtClean="0"/>
              <a:t>	Rezistând </a:t>
            </a:r>
            <a:r>
              <a:rPr lang="ro-RO" b="1" dirty="0"/>
              <a:t>în </a:t>
            </a:r>
            <a:r>
              <a:rPr lang="ro-RO" b="1" dirty="0" smtClean="0"/>
              <a:t>creuzet.</a:t>
            </a:r>
          </a:p>
          <a:p>
            <a:pPr>
              <a:spcBef>
                <a:spcPts val="1200"/>
              </a:spcBef>
            </a:pPr>
            <a:r>
              <a:rPr lang="ro-RO" b="1" dirty="0" smtClean="0">
                <a:solidFill>
                  <a:srgbClr val="DB2478"/>
                </a:solidFill>
              </a:rPr>
              <a:t>Exemple biblice:</a:t>
            </a:r>
          </a:p>
          <a:p>
            <a:r>
              <a:rPr lang="ro-RO" b="1" dirty="0" smtClean="0"/>
              <a:t>	Aşteptare </a:t>
            </a:r>
            <a:r>
              <a:rPr lang="ro-RO" b="1" dirty="0"/>
              <a:t>cu </a:t>
            </a:r>
            <a:r>
              <a:rPr lang="ro-RO" b="1" dirty="0" smtClean="0"/>
              <a:t>răbdare: David.</a:t>
            </a:r>
          </a:p>
          <a:p>
            <a:pPr>
              <a:spcBef>
                <a:spcPts val="600"/>
              </a:spcBef>
            </a:pPr>
            <a:r>
              <a:rPr lang="ro-RO" b="1" dirty="0" smtClean="0"/>
              <a:t>	Nerăbdarea: Ilie</a:t>
            </a:r>
          </a:p>
          <a:p>
            <a:pPr>
              <a:spcBef>
                <a:spcPts val="1200"/>
              </a:spcBef>
            </a:pPr>
            <a:r>
              <a:rPr lang="ro-RO" b="1" dirty="0" smtClean="0">
                <a:solidFill>
                  <a:srgbClr val="A466E2"/>
                </a:solidFill>
              </a:rPr>
              <a:t>Învăţând aşteptarea </a:t>
            </a:r>
            <a:r>
              <a:rPr lang="ro-RO" b="1" dirty="0">
                <a:solidFill>
                  <a:srgbClr val="A466E2"/>
                </a:solidFill>
              </a:rPr>
              <a:t>cu </a:t>
            </a:r>
            <a:r>
              <a:rPr lang="ro-RO" b="1" dirty="0" smtClean="0">
                <a:solidFill>
                  <a:srgbClr val="A466E2"/>
                </a:solidFill>
              </a:rPr>
              <a:t>răbdare.</a:t>
            </a:r>
            <a:endParaRPr lang="ro-RO" b="1" dirty="0">
              <a:solidFill>
                <a:srgbClr val="A466E2"/>
              </a:solidFill>
            </a:endParaRPr>
          </a:p>
        </p:txBody>
      </p:sp>
      <p:sp>
        <p:nvSpPr>
          <p:cNvPr id="4" name="CuadroTexto 3">
            <a:extLst>
              <a:ext uri="{FF2B5EF4-FFF2-40B4-BE49-F238E27FC236}">
                <a16:creationId xmlns:a16="http://schemas.microsoft.com/office/drawing/2014/main" xmlns="" id="{5F9E4916-BF0A-EF7C-D8C4-6D14ABE63A7D}"/>
              </a:ext>
            </a:extLst>
          </p:cNvPr>
          <p:cNvSpPr txBox="1"/>
          <p:nvPr/>
        </p:nvSpPr>
        <p:spPr>
          <a:xfrm>
            <a:off x="180754" y="155023"/>
            <a:ext cx="5525386" cy="1908215"/>
          </a:xfrm>
          <a:prstGeom prst="rect">
            <a:avLst/>
          </a:prstGeom>
          <a:noFill/>
        </p:spPr>
        <p:txBody>
          <a:bodyPr wrap="square">
            <a:spAutoFit/>
          </a:bodyPr>
          <a:lstStyle/>
          <a:p>
            <a:pPr>
              <a:spcBef>
                <a:spcPts val="600"/>
              </a:spcBef>
            </a:pPr>
            <a:r>
              <a:rPr lang="ro-RO" b="1" dirty="0" smtClean="0"/>
              <a:t>„Căci aveţi </a:t>
            </a:r>
            <a:r>
              <a:rPr lang="ro-RO" b="1" dirty="0"/>
              <a:t>nevoie de </a:t>
            </a:r>
            <a:r>
              <a:rPr lang="ro-RO" b="1" dirty="0" smtClean="0"/>
              <a:t>răbdare” (Evrei 10:36).</a:t>
            </a:r>
          </a:p>
          <a:p>
            <a:pPr>
              <a:spcBef>
                <a:spcPts val="600"/>
              </a:spcBef>
            </a:pPr>
            <a:r>
              <a:rPr lang="ro-RO" b="1" dirty="0" smtClean="0"/>
              <a:t>Pentru ce avem nevoie de răbdare? Cum are legătură cu „</a:t>
            </a:r>
            <a:r>
              <a:rPr lang="ro-RO" b="1" dirty="0" err="1" smtClean="0"/>
              <a:t>creuzeturile</a:t>
            </a:r>
            <a:r>
              <a:rPr lang="ro-RO" b="1" dirty="0" smtClean="0"/>
              <a:t>” noastre?</a:t>
            </a:r>
          </a:p>
          <a:p>
            <a:pPr>
              <a:spcBef>
                <a:spcPts val="600"/>
              </a:spcBef>
            </a:pPr>
            <a:r>
              <a:rPr lang="ro-RO" b="1" dirty="0" smtClean="0"/>
              <a:t>Ce exemple avem în Dumnezeu şi în alţi oameni care ne ajută să înţelegem cum să aşteptăm cu răbdare în mijlocul dificultăţilor?</a:t>
            </a:r>
            <a:endParaRPr lang="ro-RO" b="1" dirty="0"/>
          </a:p>
        </p:txBody>
      </p:sp>
      <p:pic>
        <p:nvPicPr>
          <p:cNvPr id="5" name="Imagen 4" descr="Imagen que contiene agua, persona, hombre, plato&#10;&#10;Descripción generada automáticamente">
            <a:extLst>
              <a:ext uri="{FF2B5EF4-FFF2-40B4-BE49-F238E27FC236}">
                <a16:creationId xmlns:a16="http://schemas.microsoft.com/office/drawing/2014/main" xmlns="" id="{B1288967-4F9A-8C0E-F371-111646934A01}"/>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049627" y="133423"/>
            <a:ext cx="2913619" cy="2185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Descripción generada automáticamente con confianza media">
            <a:extLst>
              <a:ext uri="{FF2B5EF4-FFF2-40B4-BE49-F238E27FC236}">
                <a16:creationId xmlns:a16="http://schemas.microsoft.com/office/drawing/2014/main" xmlns="" id="{88DF20F4-F922-7060-BF4C-FE78731D26AA}"/>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52311" y="2149556"/>
            <a:ext cx="2599745" cy="2838921"/>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9" name="Imagen 8" descr="Icono&#10;&#10;Descripción generada automáticamente">
            <a:extLst>
              <a:ext uri="{FF2B5EF4-FFF2-40B4-BE49-F238E27FC236}">
                <a16:creationId xmlns:a16="http://schemas.microsoft.com/office/drawing/2014/main" xmlns="" id="{2ADFC3AE-5048-4F4F-5CB1-C955175C6B22}"/>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451748" y="4321437"/>
            <a:ext cx="213225" cy="238205"/>
          </a:xfrm>
          <a:prstGeom prst="rect">
            <a:avLst/>
          </a:prstGeom>
        </p:spPr>
      </p:pic>
      <p:pic>
        <p:nvPicPr>
          <p:cNvPr id="14" name="Imagen 13" descr="Imagen que contiene luz&#10;&#10;Descripción generada automáticamente">
            <a:extLst>
              <a:ext uri="{FF2B5EF4-FFF2-40B4-BE49-F238E27FC236}">
                <a16:creationId xmlns:a16="http://schemas.microsoft.com/office/drawing/2014/main" xmlns="" id="{C66C2E4F-799E-A4FD-6F1D-25552397159C}"/>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451748" y="3960689"/>
            <a:ext cx="213014" cy="238206"/>
          </a:xfrm>
          <a:prstGeom prst="rect">
            <a:avLst/>
          </a:prstGeom>
        </p:spPr>
      </p:pic>
      <p:pic>
        <p:nvPicPr>
          <p:cNvPr id="17" name="Imagen 16" descr="Imagen de la pantalla de un celular con letras&#10;&#10;Descripción generada automáticamente con confianza baja">
            <a:extLst>
              <a:ext uri="{FF2B5EF4-FFF2-40B4-BE49-F238E27FC236}">
                <a16:creationId xmlns:a16="http://schemas.microsoft.com/office/drawing/2014/main" xmlns="" id="{81DA5C01-F1D6-EA74-E7EC-8A06FCB07892}"/>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451748" y="3251313"/>
            <a:ext cx="213113" cy="238205"/>
          </a:xfrm>
          <a:prstGeom prst="rect">
            <a:avLst/>
          </a:prstGeom>
        </p:spPr>
      </p:pic>
      <p:pic>
        <p:nvPicPr>
          <p:cNvPr id="19" name="Imagen 18" descr="Icono&#10;&#10;Descripción generada automáticamente">
            <a:extLst>
              <a:ext uri="{FF2B5EF4-FFF2-40B4-BE49-F238E27FC236}">
                <a16:creationId xmlns:a16="http://schemas.microsoft.com/office/drawing/2014/main" xmlns="" id="{B4A5934C-7584-E287-2D4F-45C71DB912B6}"/>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4451748" y="2912100"/>
            <a:ext cx="213113" cy="238205"/>
          </a:xfrm>
          <a:prstGeom prst="rect">
            <a:avLst/>
          </a:prstGeom>
        </p:spPr>
      </p:pic>
      <p:pic>
        <p:nvPicPr>
          <p:cNvPr id="20" name="Imagen 19" descr="Forma, Círculo&#10;&#10;Descripción generada automáticamente">
            <a:extLst>
              <a:ext uri="{FF2B5EF4-FFF2-40B4-BE49-F238E27FC236}">
                <a16:creationId xmlns:a16="http://schemas.microsoft.com/office/drawing/2014/main" xmlns="" id="{0D6DEB65-61B7-D8F3-AC85-4B075F75FDCE}"/>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934592" y="3699626"/>
            <a:ext cx="238315" cy="238205"/>
          </a:xfrm>
          <a:prstGeom prst="rect">
            <a:avLst/>
          </a:prstGeom>
        </p:spPr>
      </p:pic>
      <p:pic>
        <p:nvPicPr>
          <p:cNvPr id="27" name="Imagen 26" descr="Icono&#10;&#10;Descripción generada automáticamente">
            <a:extLst>
              <a:ext uri="{FF2B5EF4-FFF2-40B4-BE49-F238E27FC236}">
                <a16:creationId xmlns:a16="http://schemas.microsoft.com/office/drawing/2014/main" xmlns="" id="{066CEBB5-B711-0340-318F-44072D2781F0}"/>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3934592" y="2648329"/>
            <a:ext cx="238315" cy="238205"/>
          </a:xfrm>
          <a:prstGeom prst="rect">
            <a:avLst/>
          </a:prstGeom>
        </p:spPr>
      </p:pic>
      <p:pic>
        <p:nvPicPr>
          <p:cNvPr id="28" name="Imagen 27" descr="Forma&#10;&#10;Descripción generada automáticamente">
            <a:extLst>
              <a:ext uri="{FF2B5EF4-FFF2-40B4-BE49-F238E27FC236}">
                <a16:creationId xmlns:a16="http://schemas.microsoft.com/office/drawing/2014/main" xmlns="" id="{C10A3F6C-126B-0A8F-542B-9FEC34A74A1D}"/>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3934592" y="4750923"/>
            <a:ext cx="238864" cy="238205"/>
          </a:xfrm>
          <a:prstGeom prst="rect">
            <a:avLst/>
          </a:prstGeom>
        </p:spPr>
      </p:pic>
    </p:spTree>
    <p:extLst>
      <p:ext uri="{BB962C8B-B14F-4D97-AF65-F5344CB8AC3E}">
        <p14:creationId xmlns:p14="http://schemas.microsoft.com/office/powerpoint/2010/main" xmlns="" val="2014049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 calcmode="lin" valueType="num">
                                      <p:cBhvr>
                                        <p:cTn id="50" dur="1000" fill="hold"/>
                                        <p:tgtEl>
                                          <p:spTgt spid="19"/>
                                        </p:tgtEl>
                                        <p:attrNameLst>
                                          <p:attrName>style.rotation</p:attrName>
                                        </p:attrNameLst>
                                      </p:cBhvr>
                                      <p:tavLst>
                                        <p:tav tm="0">
                                          <p:val>
                                            <p:fltVal val="90"/>
                                          </p:val>
                                        </p:tav>
                                        <p:tav tm="100000">
                                          <p:val>
                                            <p:fltVal val="0"/>
                                          </p:val>
                                        </p:tav>
                                      </p:tavLst>
                                    </p:anim>
                                    <p:animEffect transition="in" filter="fade">
                                      <p:cBhvr>
                                        <p:cTn id="51" dur="1000"/>
                                        <p:tgtEl>
                                          <p:spTgt spid="1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500"/>
                            </p:stCondLst>
                            <p:childTnLst>
                              <p:par>
                                <p:cTn id="57" presetID="31"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style.rotation</p:attrName>
                                        </p:attrNameLst>
                                      </p:cBhvr>
                                      <p:tavLst>
                                        <p:tav tm="0">
                                          <p:val>
                                            <p:fltVal val="90"/>
                                          </p:val>
                                        </p:tav>
                                        <p:tav tm="100000">
                                          <p:val>
                                            <p:fltVal val="0"/>
                                          </p:val>
                                        </p:tav>
                                      </p:tavLst>
                                    </p:anim>
                                    <p:animEffect transition="in" filter="fade">
                                      <p:cBhvr>
                                        <p:cTn id="62" dur="1000"/>
                                        <p:tgtEl>
                                          <p:spTgt spid="17"/>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par>
                          <p:cTn id="78" fill="hold">
                            <p:stCondLst>
                              <p:cond delay="1000"/>
                            </p:stCondLst>
                            <p:childTnLst>
                              <p:par>
                                <p:cTn id="79" presetID="31" presetClass="entr" presetSubtype="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1000" fill="hold"/>
                                        <p:tgtEl>
                                          <p:spTgt spid="14"/>
                                        </p:tgtEl>
                                        <p:attrNameLst>
                                          <p:attrName>ppt_w</p:attrName>
                                        </p:attrNameLst>
                                      </p:cBhvr>
                                      <p:tavLst>
                                        <p:tav tm="0">
                                          <p:val>
                                            <p:fltVal val="0"/>
                                          </p:val>
                                        </p:tav>
                                        <p:tav tm="100000">
                                          <p:val>
                                            <p:strVal val="#ppt_w"/>
                                          </p:val>
                                        </p:tav>
                                      </p:tavLst>
                                    </p:anim>
                                    <p:anim calcmode="lin" valueType="num">
                                      <p:cBhvr>
                                        <p:cTn id="82" dur="1000" fill="hold"/>
                                        <p:tgtEl>
                                          <p:spTgt spid="14"/>
                                        </p:tgtEl>
                                        <p:attrNameLst>
                                          <p:attrName>ppt_h</p:attrName>
                                        </p:attrNameLst>
                                      </p:cBhvr>
                                      <p:tavLst>
                                        <p:tav tm="0">
                                          <p:val>
                                            <p:fltVal val="0"/>
                                          </p:val>
                                        </p:tav>
                                        <p:tav tm="100000">
                                          <p:val>
                                            <p:strVal val="#ppt_h"/>
                                          </p:val>
                                        </p:tav>
                                      </p:tavLst>
                                    </p:anim>
                                    <p:anim calcmode="lin" valueType="num">
                                      <p:cBhvr>
                                        <p:cTn id="83" dur="1000" fill="hold"/>
                                        <p:tgtEl>
                                          <p:spTgt spid="14"/>
                                        </p:tgtEl>
                                        <p:attrNameLst>
                                          <p:attrName>style.rotation</p:attrName>
                                        </p:attrNameLst>
                                      </p:cBhvr>
                                      <p:tavLst>
                                        <p:tav tm="0">
                                          <p:val>
                                            <p:fltVal val="90"/>
                                          </p:val>
                                        </p:tav>
                                        <p:tav tm="100000">
                                          <p:val>
                                            <p:fltVal val="0"/>
                                          </p:val>
                                        </p:tav>
                                      </p:tavLst>
                                    </p:anim>
                                    <p:animEffect transition="in" filter="fade">
                                      <p:cBhvr>
                                        <p:cTn id="84" dur="1000"/>
                                        <p:tgtEl>
                                          <p:spTgt spid="14"/>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2500"/>
                            </p:stCondLst>
                            <p:childTnLst>
                              <p:par>
                                <p:cTn id="90" presetID="31"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p:cTn id="92" dur="1000" fill="hold"/>
                                        <p:tgtEl>
                                          <p:spTgt spid="9"/>
                                        </p:tgtEl>
                                        <p:attrNameLst>
                                          <p:attrName>ppt_w</p:attrName>
                                        </p:attrNameLst>
                                      </p:cBhvr>
                                      <p:tavLst>
                                        <p:tav tm="0">
                                          <p:val>
                                            <p:fltVal val="0"/>
                                          </p:val>
                                        </p:tav>
                                        <p:tav tm="100000">
                                          <p:val>
                                            <p:strVal val="#ppt_w"/>
                                          </p:val>
                                        </p:tav>
                                      </p:tavLst>
                                    </p:anim>
                                    <p:anim calcmode="lin" valueType="num">
                                      <p:cBhvr>
                                        <p:cTn id="93" dur="1000" fill="hold"/>
                                        <p:tgtEl>
                                          <p:spTgt spid="9"/>
                                        </p:tgtEl>
                                        <p:attrNameLst>
                                          <p:attrName>ppt_h</p:attrName>
                                        </p:attrNameLst>
                                      </p:cBhvr>
                                      <p:tavLst>
                                        <p:tav tm="0">
                                          <p:val>
                                            <p:fltVal val="0"/>
                                          </p:val>
                                        </p:tav>
                                        <p:tav tm="100000">
                                          <p:val>
                                            <p:strVal val="#ppt_h"/>
                                          </p:val>
                                        </p:tav>
                                      </p:tavLst>
                                    </p:anim>
                                    <p:anim calcmode="lin" valueType="num">
                                      <p:cBhvr>
                                        <p:cTn id="94" dur="1000" fill="hold"/>
                                        <p:tgtEl>
                                          <p:spTgt spid="9"/>
                                        </p:tgtEl>
                                        <p:attrNameLst>
                                          <p:attrName>style.rotation</p:attrName>
                                        </p:attrNameLst>
                                      </p:cBhvr>
                                      <p:tavLst>
                                        <p:tav tm="0">
                                          <p:val>
                                            <p:fltVal val="90"/>
                                          </p:val>
                                        </p:tav>
                                        <p:tav tm="100000">
                                          <p:val>
                                            <p:fltVal val="0"/>
                                          </p:val>
                                        </p:tav>
                                      </p:tavLst>
                                    </p:anim>
                                    <p:animEffect transition="in" filter="fade">
                                      <p:cBhvr>
                                        <p:cTn id="95" dur="1000"/>
                                        <p:tgtEl>
                                          <p:spTgt spid="9"/>
                                        </p:tgtEl>
                                      </p:cBhvr>
                                    </p:animEffect>
                                  </p:childTnLst>
                                </p:cTn>
                              </p:par>
                            </p:childTnLst>
                          </p:cTn>
                        </p:par>
                        <p:par>
                          <p:cTn id="96" fill="hold">
                            <p:stCondLst>
                              <p:cond delay="3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animEffect transition="in" filter="fade">
                                      <p:cBhvr>
                                        <p:cTn id="106" dur="500"/>
                                        <p:tgtEl>
                                          <p:spTgt spid="28"/>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6" end="6"/>
                                            </p:txEl>
                                          </p:spTgt>
                                        </p:tgtEl>
                                        <p:attrNameLst>
                                          <p:attrName>style.visibility</p:attrName>
                                        </p:attrNameLst>
                                      </p:cBhvr>
                                      <p:to>
                                        <p:strVal val="visible"/>
                                      </p:to>
                                    </p:set>
                                    <p:animEffect transition="in" filter="wipe(left)">
                                      <p:cBhvr>
                                        <p:cTn id="1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31FE6F8-F586-48D6-3592-11CB9545FA0D}"/>
              </a:ext>
            </a:extLst>
          </p:cNvPr>
          <p:cNvSpPr txBox="1"/>
          <p:nvPr/>
        </p:nvSpPr>
        <p:spPr>
          <a:xfrm>
            <a:off x="0" y="-28288"/>
            <a:ext cx="9144000" cy="677108"/>
          </a:xfrm>
          <a:prstGeom prst="rect">
            <a:avLst/>
          </a:prstGeom>
          <a:noFill/>
        </p:spPr>
        <p:txBody>
          <a:bodyPr wrap="square" tIns="0" bIns="0">
            <a:spAutoFit/>
            <a:scene3d>
              <a:camera prst="orthographicFront"/>
              <a:lightRig rig="soft" dir="t">
                <a:rot lat="0" lon="0" rev="15600000"/>
              </a:lightRig>
            </a:scene3d>
            <a:sp3d extrusionH="57150" prstMaterial="softEdge">
              <a:bevelT w="25400" h="38100"/>
            </a:sp3d>
          </a:bodyPr>
          <a:lstStyle/>
          <a:p>
            <a:pPr algn="ctr"/>
            <a:r>
              <a:rPr lang="ro-RO" sz="4400" b="1" dirty="0">
                <a:ln/>
                <a:solidFill>
                  <a:schemeClr val="accent4"/>
                </a:solidFill>
              </a:rPr>
              <a:t>RĂBDAREA </a:t>
            </a:r>
            <a:r>
              <a:rPr lang="ro-RO" sz="4400" b="1" dirty="0" smtClean="0">
                <a:ln/>
                <a:solidFill>
                  <a:schemeClr val="accent4"/>
                </a:solidFill>
              </a:rPr>
              <a:t>ŞI SPERANŢA</a:t>
            </a:r>
            <a:endParaRPr lang="ro-RO" sz="4400" b="1" dirty="0">
              <a:ln/>
              <a:solidFill>
                <a:schemeClr val="accent4"/>
              </a:solidFill>
            </a:endParaRPr>
          </a:p>
        </p:txBody>
      </p:sp>
      <p:sp>
        <p:nvSpPr>
          <p:cNvPr id="5" name="CuadroTexto 4">
            <a:extLst>
              <a:ext uri="{FF2B5EF4-FFF2-40B4-BE49-F238E27FC236}">
                <a16:creationId xmlns:a16="http://schemas.microsoft.com/office/drawing/2014/main" xmlns="" id="{CB39C3E4-CD31-25C9-E743-9A74D8CC3B65}"/>
              </a:ext>
            </a:extLst>
          </p:cNvPr>
          <p:cNvSpPr txBox="1"/>
          <p:nvPr/>
        </p:nvSpPr>
        <p:spPr>
          <a:xfrm>
            <a:off x="870857" y="522167"/>
            <a:ext cx="7852229" cy="584775"/>
          </a:xfrm>
          <a:prstGeom prst="rect">
            <a:avLst/>
          </a:prstGeom>
          <a:noFill/>
        </p:spPr>
        <p:txBody>
          <a:bodyPr wrap="square">
            <a:spAutoFit/>
          </a:bodyPr>
          <a:lstStyle/>
          <a:p>
            <a:pPr algn="ctr"/>
            <a:r>
              <a:rPr lang="ro-RO" sz="1600" b="1" dirty="0" smtClean="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„Dumnezeul </a:t>
            </a:r>
            <a:r>
              <a:rPr lang="ro-RO" sz="1600" b="1" dirty="0" smtClean="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răbdării şi al mângâierii să vă facă să aveţi aceleaşi simţăminte unii faţă de alţii, după pilda lui Hristos Isus” </a:t>
            </a:r>
            <a:r>
              <a:rPr lang="ro-RO" sz="1200" b="1" dirty="0" smtClean="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(Romani 15:5)</a:t>
            </a:r>
            <a:endParaRPr lang="ro-RO" sz="12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4ADC2CFD-D49A-B21A-23E6-556A4AEE908C}"/>
              </a:ext>
            </a:extLst>
          </p:cNvPr>
          <p:cNvSpPr txBox="1"/>
          <p:nvPr/>
        </p:nvSpPr>
        <p:spPr>
          <a:xfrm>
            <a:off x="148856" y="1101304"/>
            <a:ext cx="6063801" cy="1477328"/>
          </a:xfrm>
          <a:prstGeom prst="rect">
            <a:avLst/>
          </a:prstGeom>
          <a:noFill/>
        </p:spPr>
        <p:txBody>
          <a:bodyPr wrap="square" rtlCol="0">
            <a:spAutoFit/>
          </a:bodyPr>
          <a:lstStyle/>
          <a:p>
            <a:pPr>
              <a:lnSpc>
                <a:spcPts val="2100"/>
              </a:lnSpc>
              <a:spcBef>
                <a:spcPts val="600"/>
              </a:spcBef>
            </a:pPr>
            <a:r>
              <a:rPr lang="ro-RO" b="1" dirty="0" smtClean="0"/>
              <a:t>Exersând răbdarea, participăm la unul dintre atributele lui Dumnezeu. Răbdarea lui Dumnezeu nu trebuie confundată cu indiferenţa, neputinţa sau nehotărârea. Dumnezeu are răbdare pentru că abundă în dragoste pentru noi şi vrea să salveze pe cât mai mulţi (2 Petru. 3:9,15).</a:t>
            </a:r>
            <a:endParaRPr lang="ro-RO" b="1" dirty="0"/>
          </a:p>
        </p:txBody>
      </p:sp>
      <p:pic>
        <p:nvPicPr>
          <p:cNvPr id="4" name="Imagen 3" descr="Imagen que contiene interior, pantalla, foto, tabla&#10;&#10;Descripción generada automáticamente">
            <a:extLst>
              <a:ext uri="{FF2B5EF4-FFF2-40B4-BE49-F238E27FC236}">
                <a16:creationId xmlns:a16="http://schemas.microsoft.com/office/drawing/2014/main" xmlns="" id="{591D6621-CA4C-7796-7E2E-A7D0D902F64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212657" y="1292233"/>
            <a:ext cx="2782487" cy="3711142"/>
          </a:xfrm>
          <a:prstGeom prst="roundRect">
            <a:avLst>
              <a:gd name="adj" fmla="val 91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xmlns="" id="{B5B72EA1-869D-2FDA-F7AD-9420136BFC28}"/>
              </a:ext>
            </a:extLst>
          </p:cNvPr>
          <p:cNvSpPr txBox="1"/>
          <p:nvPr/>
        </p:nvSpPr>
        <p:spPr>
          <a:xfrm>
            <a:off x="1747286" y="2605724"/>
            <a:ext cx="4355972" cy="1200329"/>
          </a:xfrm>
          <a:prstGeom prst="rect">
            <a:avLst/>
          </a:prstGeom>
          <a:noFill/>
        </p:spPr>
        <p:txBody>
          <a:bodyPr wrap="square">
            <a:spAutoFit/>
          </a:bodyPr>
          <a:lstStyle/>
          <a:p>
            <a:pPr>
              <a:spcBef>
                <a:spcPts val="600"/>
              </a:spcBef>
            </a:pPr>
            <a:r>
              <a:rPr lang="ro-RO" b="1" smtClean="0"/>
              <a:t>El ne-a dat Cuvântul Său pentru a ne ajuta să păstrăm răbdarea </a:t>
            </a:r>
            <a:r>
              <a:rPr lang="ro-RO" b="1" smtClean="0"/>
              <a:t>chiar şi în cele mai grele </a:t>
            </a:r>
            <a:r>
              <a:rPr lang="ro-RO" b="1" smtClean="0"/>
              <a:t>momente</a:t>
            </a:r>
            <a:r>
              <a:rPr lang="ro-RO" b="1" smtClean="0"/>
              <a:t>; iar această răbdare este strâns legată de speranţă </a:t>
            </a:r>
            <a:r>
              <a:rPr lang="ro-RO" b="1" smtClean="0"/>
              <a:t>(</a:t>
            </a:r>
            <a:r>
              <a:rPr lang="ro-RO" b="1" smtClean="0"/>
              <a:t>Romani </a:t>
            </a:r>
            <a:r>
              <a:rPr lang="ro-RO" b="1" smtClean="0"/>
              <a:t>15:4).</a:t>
            </a:r>
            <a:endParaRPr lang="ro-RO" b="1"/>
          </a:p>
        </p:txBody>
      </p:sp>
      <p:pic>
        <p:nvPicPr>
          <p:cNvPr id="14" name="Imagen 13" descr="Un dibujo de una mujer&#10;&#10;Descripción generada automáticamente con confianza media">
            <a:extLst>
              <a:ext uri="{FF2B5EF4-FFF2-40B4-BE49-F238E27FC236}">
                <a16:creationId xmlns:a16="http://schemas.microsoft.com/office/drawing/2014/main" xmlns="" id="{80132637-03B5-E6CC-9A95-DBE1E5A51672}"/>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242455" y="2521668"/>
            <a:ext cx="1411231" cy="1477328"/>
          </a:xfrm>
          <a:prstGeom prst="roundRect">
            <a:avLst>
              <a:gd name="adj" fmla="val 4167"/>
            </a:avLst>
          </a:prstGeom>
          <a:solidFill>
            <a:srgbClr val="FFFFFF"/>
          </a:solidFill>
          <a:ln w="381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xmlns="" id="{6E5C476D-FBF1-92BD-0819-11AF38B085C0}"/>
              </a:ext>
            </a:extLst>
          </p:cNvPr>
          <p:cNvSpPr txBox="1"/>
          <p:nvPr/>
        </p:nvSpPr>
        <p:spPr>
          <a:xfrm>
            <a:off x="148856" y="3943171"/>
            <a:ext cx="5997944" cy="1200329"/>
          </a:xfrm>
          <a:prstGeom prst="rect">
            <a:avLst/>
          </a:prstGeom>
          <a:noFill/>
        </p:spPr>
        <p:txBody>
          <a:bodyPr wrap="square">
            <a:spAutoFit/>
          </a:bodyPr>
          <a:lstStyle/>
          <a:p>
            <a:pPr>
              <a:spcBef>
                <a:spcPts val="600"/>
              </a:spcBef>
            </a:pPr>
            <a:r>
              <a:rPr lang="ro-RO" b="1" smtClean="0"/>
              <a:t>Exersăm</a:t>
            </a:r>
            <a:r>
              <a:rPr lang="ro-RO" b="1" smtClean="0"/>
              <a:t> răbdarea </a:t>
            </a:r>
            <a:r>
              <a:rPr lang="ro-RO" b="1" smtClean="0"/>
              <a:t>punându-ne</a:t>
            </a:r>
            <a:r>
              <a:rPr lang="ro-RO" b="1" smtClean="0"/>
              <a:t> </a:t>
            </a:r>
            <a:r>
              <a:rPr lang="ro-RO" b="1" smtClean="0"/>
              <a:t>încrederea pe </a:t>
            </a:r>
            <a:r>
              <a:rPr lang="ro-RO" b="1"/>
              <a:t>deplin </a:t>
            </a:r>
            <a:r>
              <a:rPr lang="ro-RO" b="1" smtClean="0"/>
              <a:t>în</a:t>
            </a:r>
            <a:r>
              <a:rPr lang="ro-RO" b="1" smtClean="0"/>
              <a:t> </a:t>
            </a:r>
            <a:r>
              <a:rPr lang="ro-RO" b="1" smtClean="0"/>
              <a:t>Dum-</a:t>
            </a:r>
            <a:r>
              <a:rPr lang="ro-RO" b="1" smtClean="0"/>
              <a:t>nezeu şi </a:t>
            </a:r>
            <a:r>
              <a:rPr lang="ro-RO" b="1" smtClean="0"/>
              <a:t>lăsân</a:t>
            </a:r>
            <a:r>
              <a:rPr lang="ro-RO" b="1" smtClean="0"/>
              <a:t>du-ne viaţa în mâinile </a:t>
            </a:r>
            <a:r>
              <a:rPr lang="ro-RO" b="1" smtClean="0"/>
              <a:t>Lui</a:t>
            </a:r>
            <a:r>
              <a:rPr lang="ro-RO" b="1" smtClean="0"/>
              <a:t>. Putem avea </a:t>
            </a:r>
            <a:r>
              <a:rPr lang="ro-RO" b="1" smtClean="0"/>
              <a:t>încre-dere</a:t>
            </a:r>
            <a:r>
              <a:rPr lang="ro-RO" b="1" smtClean="0"/>
              <a:t> că El va face ceea ce este mai bine pentru noi atunci când este timpul potrivit pentru binele </a:t>
            </a:r>
            <a:r>
              <a:rPr lang="ro-RO" b="1" smtClean="0"/>
              <a:t>nostru.</a:t>
            </a:r>
            <a:endParaRPr lang="ro-RO" b="1"/>
          </a:p>
        </p:txBody>
      </p:sp>
    </p:spTree>
    <p:extLst>
      <p:ext uri="{BB962C8B-B14F-4D97-AF65-F5344CB8AC3E}">
        <p14:creationId xmlns:p14="http://schemas.microsoft.com/office/powerpoint/2010/main" xmlns="" val="149389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8" name="Imagen 17" descr="Imagen que contiene Sitio web&#10;&#10;Descripción generada automáticamente">
            <a:extLst>
              <a:ext uri="{FF2B5EF4-FFF2-40B4-BE49-F238E27FC236}">
                <a16:creationId xmlns:a16="http://schemas.microsoft.com/office/drawing/2014/main" xmlns="" id="{D2089761-C3E0-C75A-92BD-FEF9F233BEFC}"/>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081178" y="1276042"/>
            <a:ext cx="1854784" cy="1391088"/>
          </a:xfrm>
          <a:prstGeom prst="roundRect">
            <a:avLst>
              <a:gd name="adj" fmla="val 4167"/>
            </a:avLst>
          </a:prstGeom>
          <a:solidFill>
            <a:srgbClr val="FFFFFF"/>
          </a:solidFill>
          <a:ln w="28575"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xmlns="" id="{B4539BA4-A221-87C3-97B8-278715E473B5}"/>
              </a:ext>
            </a:extLst>
          </p:cNvPr>
          <p:cNvSpPr txBox="1"/>
          <p:nvPr/>
        </p:nvSpPr>
        <p:spPr>
          <a:xfrm>
            <a:off x="2148965" y="-28800"/>
            <a:ext cx="6995034" cy="769441"/>
          </a:xfrm>
          <a:prstGeom prst="rect">
            <a:avLst/>
          </a:prstGeom>
          <a:noFill/>
        </p:spPr>
        <p:txBody>
          <a:bodyPr wrap="square">
            <a:spAutoFit/>
            <a:scene3d>
              <a:camera prst="orthographicFront"/>
              <a:lightRig rig="threePt" dir="t"/>
            </a:scene3d>
            <a:sp3d extrusionH="57150">
              <a:bevelT w="38100" h="38100"/>
            </a:sp3d>
          </a:bodyPr>
          <a:lstStyle/>
          <a:p>
            <a:pPr algn="ctr"/>
            <a:r>
              <a:rPr lang="ro-RO" sz="4400" b="1">
                <a:ln w="6600">
                  <a:solidFill>
                    <a:srgbClr val="002060"/>
                  </a:solidFill>
                  <a:prstDash val="solid"/>
                </a:ln>
                <a:solidFill>
                  <a:schemeClr val="accent6">
                    <a:lumMod val="40000"/>
                    <a:lumOff val="60000"/>
                  </a:schemeClr>
                </a:solidFill>
                <a:effectLst>
                  <a:outerShdw dist="38100" dir="2700000" algn="tl" rotWithShape="0">
                    <a:schemeClr val="accent2"/>
                  </a:outerShdw>
                </a:effectLst>
              </a:rPr>
              <a:t>REZISTÂND </a:t>
            </a:r>
            <a:r>
              <a:rPr lang="ro-RO" sz="4400" b="1">
                <a:ln w="6600">
                  <a:solidFill>
                    <a:srgbClr val="002060"/>
                  </a:solidFill>
                  <a:prstDash val="solid"/>
                </a:ln>
                <a:solidFill>
                  <a:schemeClr val="accent6">
                    <a:lumMod val="40000"/>
                    <a:lumOff val="60000"/>
                  </a:schemeClr>
                </a:solidFill>
                <a:effectLst>
                  <a:outerShdw dist="38100" dir="2700000" algn="tl" rotWithShape="0">
                    <a:schemeClr val="accent2"/>
                  </a:outerShdw>
                </a:effectLst>
              </a:rPr>
              <a:t>ÎN </a:t>
            </a:r>
            <a:r>
              <a:rPr lang="ro-RO" sz="4400" b="1" smtClean="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CREUZET</a:t>
            </a:r>
            <a:endParaRPr lang="ro-RO" sz="4400" b="1">
              <a:ln w="6600">
                <a:solidFill>
                  <a:srgbClr val="002060"/>
                </a:solidFill>
                <a:prstDash val="solid"/>
              </a:ln>
              <a:solidFill>
                <a:schemeClr val="accent6">
                  <a:lumMod val="40000"/>
                  <a:lumOff val="6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FA1CBEB7-8FB8-7D70-AD18-A9F0BEE042DF}"/>
              </a:ext>
            </a:extLst>
          </p:cNvPr>
          <p:cNvSpPr txBox="1"/>
          <p:nvPr/>
        </p:nvSpPr>
        <p:spPr>
          <a:xfrm>
            <a:off x="2148966" y="636012"/>
            <a:ext cx="6995034" cy="584775"/>
          </a:xfrm>
          <a:prstGeom prst="rect">
            <a:avLst/>
          </a:prstGeom>
          <a:solidFill>
            <a:schemeClr val="bg1">
              <a:alpha val="85000"/>
            </a:schemeClr>
          </a:solidFill>
          <a:effectLst>
            <a:softEdge rad="25400"/>
          </a:effectLst>
        </p:spPr>
        <p:txBody>
          <a:bodyPr wrap="square">
            <a:spAutoFit/>
          </a:bodyPr>
          <a:lstStyle/>
          <a:p>
            <a:pPr algn="ctr"/>
            <a:r>
              <a:rPr lang="ro-RO" sz="1600" b="1" smtClean="0">
                <a:solidFill>
                  <a:srgbClr val="002060"/>
                </a:solidFill>
                <a:latin typeface="Comic Sans MS" panose="030F0702030302020204" pitchFamily="66" charset="0"/>
              </a:rPr>
              <a:t>„Dar </a:t>
            </a:r>
            <a:r>
              <a:rPr lang="ro-RO" sz="1600" b="1" smtClean="0">
                <a:solidFill>
                  <a:srgbClr val="002060"/>
                </a:solidFill>
                <a:latin typeface="Comic Sans MS" panose="030F0702030302020204" pitchFamily="66" charset="0"/>
              </a:rPr>
              <a:t>când a venit împlinirea vremii, Dumnezeu a trimis pe Fiul Său, născut din femeie, născut sub Lege” </a:t>
            </a:r>
            <a:r>
              <a:rPr lang="ro-RO" sz="1200" b="1" smtClean="0">
                <a:solidFill>
                  <a:srgbClr val="002060"/>
                </a:solidFill>
                <a:latin typeface="Comic Sans MS" panose="030F0702030302020204" pitchFamily="66" charset="0"/>
              </a:rPr>
              <a:t>(Galateni 4:4)</a:t>
            </a:r>
            <a:endParaRPr lang="ro-RO" sz="1200" b="1">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1985C9CC-C10E-93FE-0231-C74D6D9D414C}"/>
              </a:ext>
            </a:extLst>
          </p:cNvPr>
          <p:cNvSpPr txBox="1"/>
          <p:nvPr/>
        </p:nvSpPr>
        <p:spPr>
          <a:xfrm>
            <a:off x="72000" y="3284420"/>
            <a:ext cx="4852800" cy="1831271"/>
          </a:xfrm>
          <a:prstGeom prst="rect">
            <a:avLst/>
          </a:prstGeom>
          <a:noFill/>
        </p:spPr>
        <p:txBody>
          <a:bodyPr wrap="square" rtlCol="0">
            <a:spAutoFit/>
          </a:bodyPr>
          <a:lstStyle/>
          <a:p>
            <a:pPr>
              <a:spcBef>
                <a:spcPts val="600"/>
              </a:spcBef>
            </a:pPr>
            <a:r>
              <a:rPr lang="ro-RO" b="1" smtClean="0"/>
              <a:t>Dumnezeu are vremurile lui: 70 de ani de captivitate; 69 de săptămâni pentru sosirea lui Mesia; 1.260 de ani </a:t>
            </a:r>
            <a:r>
              <a:rPr lang="ro-RO" b="1" smtClean="0"/>
              <a:t>de </a:t>
            </a:r>
            <a:r>
              <a:rPr lang="ro-RO" b="1" smtClean="0"/>
              <a:t>persecuţie</a:t>
            </a:r>
            <a:r>
              <a:rPr lang="ro-RO" b="1" smtClean="0"/>
              <a:t>; </a:t>
            </a:r>
            <a:r>
              <a:rPr lang="ro-RO" b="1" smtClean="0"/>
              <a:t>…</a:t>
            </a:r>
            <a:endParaRPr lang="ro-RO" b="1" smtClean="0"/>
          </a:p>
          <a:p>
            <a:pPr>
              <a:spcBef>
                <a:spcPts val="600"/>
              </a:spcBef>
            </a:pPr>
            <a:r>
              <a:rPr lang="ro-RO" b="1" smtClean="0"/>
              <a:t>Are şi Dumnezeu un timp pentru </a:t>
            </a:r>
            <a:r>
              <a:rPr lang="ro-RO" b="1" smtClean="0"/>
              <a:t>mine</a:t>
            </a:r>
            <a:r>
              <a:rPr lang="ro-RO" b="1" smtClean="0"/>
              <a:t>, </a:t>
            </a:r>
            <a:r>
              <a:rPr lang="ro-RO" b="1" smtClean="0"/>
              <a:t>ca </a:t>
            </a:r>
            <a:r>
              <a:rPr lang="ro-RO" b="1" smtClean="0"/>
              <a:t>să</a:t>
            </a:r>
            <a:r>
              <a:rPr lang="ro-RO" b="1" smtClean="0"/>
              <a:t> mă scoată din </a:t>
            </a:r>
            <a:r>
              <a:rPr lang="ro-RO" b="1" smtClean="0"/>
              <a:t>creuzet</a:t>
            </a:r>
            <a:r>
              <a:rPr lang="ro-RO" b="1" smtClean="0"/>
              <a:t>? </a:t>
            </a:r>
            <a:r>
              <a:rPr lang="ro-RO" b="1" smtClean="0"/>
              <a:t>Evident</a:t>
            </a:r>
            <a:r>
              <a:rPr lang="ro-RO" b="1" smtClean="0"/>
              <a:t>. Şi în timp ce </a:t>
            </a:r>
            <a:r>
              <a:rPr lang="ro-RO" b="1" smtClean="0"/>
              <a:t>ajunge</a:t>
            </a:r>
            <a:r>
              <a:rPr lang="ro-RO" b="1" smtClean="0"/>
              <a:t>, ce beneficii îmi oferă </a:t>
            </a:r>
            <a:r>
              <a:rPr lang="ro-RO" b="1" smtClean="0"/>
              <a:t>aşteptarea?</a:t>
            </a:r>
            <a:endParaRPr lang="ro-RO" b="1"/>
          </a:p>
        </p:txBody>
      </p:sp>
      <p:graphicFrame>
        <p:nvGraphicFramePr>
          <p:cNvPr id="2" name="Diagrama 1">
            <a:extLst>
              <a:ext uri="{FF2B5EF4-FFF2-40B4-BE49-F238E27FC236}">
                <a16:creationId xmlns:a16="http://schemas.microsoft.com/office/drawing/2014/main" xmlns="" id="{1F128442-1A98-6334-E145-6A2307FD03C5}"/>
              </a:ext>
            </a:extLst>
          </p:cNvPr>
          <p:cNvGraphicFramePr/>
          <p:nvPr>
            <p:extLst>
              <p:ext uri="{D42A27DB-BD31-4B8C-83A1-F6EECF244321}">
                <p14:modId xmlns:p14="http://schemas.microsoft.com/office/powerpoint/2010/main" xmlns="" val="2922199009"/>
              </p:ext>
            </p:extLst>
          </p:nvPr>
        </p:nvGraphicFramePr>
        <p:xfrm>
          <a:off x="4872726" y="1297172"/>
          <a:ext cx="4184874" cy="3786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animal&#10;&#10;Descripción generada automáticamente">
            <a:extLst>
              <a:ext uri="{FF2B5EF4-FFF2-40B4-BE49-F238E27FC236}">
                <a16:creationId xmlns:a16="http://schemas.microsoft.com/office/drawing/2014/main" xmlns="" id="{D20ED5D5-2F8F-2450-DB16-CC1BCD7BD96C}"/>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a:off x="140575" y="117362"/>
            <a:ext cx="2008391" cy="1726683"/>
          </a:xfrm>
          <a:prstGeom prst="rect">
            <a:avLst/>
          </a:prstGeom>
          <a:ln>
            <a:noFill/>
          </a:ln>
          <a:effectLst>
            <a:outerShdw blurRad="190500" algn="tl" rotWithShape="0">
              <a:srgbClr val="000000">
                <a:alpha val="70000"/>
              </a:srgbClr>
            </a:outerShdw>
          </a:effectLst>
        </p:spPr>
      </p:pic>
      <p:sp>
        <p:nvSpPr>
          <p:cNvPr id="10" name="CuadroTexto 9">
            <a:extLst>
              <a:ext uri="{FF2B5EF4-FFF2-40B4-BE49-F238E27FC236}">
                <a16:creationId xmlns:a16="http://schemas.microsoft.com/office/drawing/2014/main" xmlns="" id="{892D2263-DE58-12A8-5AA9-C88BF65814E9}"/>
              </a:ext>
            </a:extLst>
          </p:cNvPr>
          <p:cNvSpPr txBox="1"/>
          <p:nvPr/>
        </p:nvSpPr>
        <p:spPr>
          <a:xfrm>
            <a:off x="125375" y="1929793"/>
            <a:ext cx="3854114" cy="1354217"/>
          </a:xfrm>
          <a:prstGeom prst="rect">
            <a:avLst/>
          </a:prstGeom>
          <a:noFill/>
        </p:spPr>
        <p:txBody>
          <a:bodyPr wrap="square">
            <a:spAutoFit/>
          </a:bodyPr>
          <a:lstStyle/>
          <a:p>
            <a:pPr>
              <a:spcBef>
                <a:spcPts val="600"/>
              </a:spcBef>
            </a:pPr>
            <a:r>
              <a:rPr lang="ro-RO" b="1" smtClean="0"/>
              <a:t>Da</a:t>
            </a:r>
            <a:r>
              <a:rPr lang="ro-RO" b="1" smtClean="0"/>
              <a:t>, Dumnezeu va face ceea </a:t>
            </a:r>
            <a:r>
              <a:rPr lang="ro-RO" b="1" smtClean="0"/>
              <a:t>ce</a:t>
            </a:r>
            <a:endParaRPr lang="ro-RO" b="1"/>
          </a:p>
          <a:p>
            <a:pPr>
              <a:spcBef>
                <a:spcPts val="600"/>
              </a:spcBef>
            </a:pPr>
            <a:r>
              <a:rPr lang="ro-RO" b="1" smtClean="0"/>
              <a:t>este mai bine pentru noi </a:t>
            </a:r>
            <a:r>
              <a:rPr lang="ro-RO" b="1" smtClean="0"/>
              <a:t>când </a:t>
            </a:r>
            <a:endParaRPr lang="ro-RO" b="1"/>
          </a:p>
          <a:p>
            <a:pPr>
              <a:spcBef>
                <a:spcPts val="600"/>
              </a:spcBef>
            </a:pPr>
            <a:r>
              <a:rPr lang="ro-RO" b="1" smtClean="0"/>
              <a:t>va </a:t>
            </a:r>
            <a:r>
              <a:rPr lang="ro-RO" b="1" smtClean="0"/>
              <a:t>fi momentul </a:t>
            </a:r>
            <a:r>
              <a:rPr lang="ro-RO" b="1" smtClean="0"/>
              <a:t>potrivit</a:t>
            </a:r>
            <a:r>
              <a:rPr lang="ro-RO" b="1" smtClean="0"/>
              <a:t>. </a:t>
            </a:r>
            <a:r>
              <a:rPr lang="ro-RO" b="1" smtClean="0"/>
              <a:t>Dar</a:t>
            </a:r>
            <a:r>
              <a:rPr lang="ro-RO" b="1" smtClean="0"/>
              <a:t>, cum să ştii care este momentul lui </a:t>
            </a:r>
            <a:r>
              <a:rPr lang="ro-RO" b="1" smtClean="0"/>
              <a:t>Dumnezeu?</a:t>
            </a:r>
            <a:endParaRPr lang="ro-RO" b="1"/>
          </a:p>
        </p:txBody>
      </p:sp>
    </p:spTree>
    <p:extLst>
      <p:ext uri="{BB962C8B-B14F-4D97-AF65-F5344CB8AC3E}">
        <p14:creationId xmlns:p14="http://schemas.microsoft.com/office/powerpoint/2010/main" xmlns="" val="783734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out)">
                                      <p:cBhvr>
                                        <p:cTn id="16" dur="2000"/>
                                        <p:tgtEl>
                                          <p:spTgt spid="8"/>
                                        </p:tgtEl>
                                      </p:cBhvr>
                                    </p:animEffect>
                                  </p:childTnLst>
                                </p:cTn>
                              </p:par>
                            </p:childTnLst>
                          </p:cTn>
                        </p:par>
                        <p:par>
                          <p:cTn id="17" fill="hold">
                            <p:stCondLst>
                              <p:cond delay="3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900" decel="100000" fill="hold"/>
                                        <p:tgtEl>
                                          <p:spTgt spid="1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graphicEl>
                                              <a:dgm id="{E919C364-4494-4526-A5FA-895512E8EB39}"/>
                                            </p:graphicEl>
                                          </p:spTgt>
                                        </p:tgtEl>
                                        <p:attrNameLst>
                                          <p:attrName>style.visibility</p:attrName>
                                        </p:attrNameLst>
                                      </p:cBhvr>
                                      <p:to>
                                        <p:strVal val="visible"/>
                                      </p:to>
                                    </p:set>
                                    <p:animEffect transition="in" filter="wipe(left)">
                                      <p:cBhvr>
                                        <p:cTn id="47" dur="500"/>
                                        <p:tgtEl>
                                          <p:spTgt spid="2">
                                            <p:graphicEl>
                                              <a:dgm id="{E919C364-4494-4526-A5FA-895512E8EB39}"/>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
                                            <p:graphicEl>
                                              <a:dgm id="{A7ACEE6A-8CDE-460E-BD29-1EB88FD5A06A}"/>
                                            </p:graphicEl>
                                          </p:spTgt>
                                        </p:tgtEl>
                                        <p:attrNameLst>
                                          <p:attrName>style.visibility</p:attrName>
                                        </p:attrNameLst>
                                      </p:cBhvr>
                                      <p:to>
                                        <p:strVal val="visible"/>
                                      </p:to>
                                    </p:set>
                                    <p:anim calcmode="lin" valueType="num">
                                      <p:cBhvr>
                                        <p:cTn id="50" dur="500" fill="hold"/>
                                        <p:tgtEl>
                                          <p:spTgt spid="2">
                                            <p:graphicEl>
                                              <a:dgm id="{A7ACEE6A-8CDE-460E-BD29-1EB88FD5A06A}"/>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7ACEE6A-8CDE-460E-BD29-1EB88FD5A06A}"/>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7ACEE6A-8CDE-460E-BD29-1EB88FD5A06A}"/>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D526D34A-DE34-4848-9248-DC3F5387882C}"/>
                                            </p:graphicEl>
                                          </p:spTgt>
                                        </p:tgtEl>
                                        <p:attrNameLst>
                                          <p:attrName>style.visibility</p:attrName>
                                        </p:attrNameLst>
                                      </p:cBhvr>
                                      <p:to>
                                        <p:strVal val="visible"/>
                                      </p:to>
                                    </p:set>
                                    <p:animEffect transition="in" filter="wipe(left)">
                                      <p:cBhvr>
                                        <p:cTn id="56" dur="500"/>
                                        <p:tgtEl>
                                          <p:spTgt spid="2">
                                            <p:graphicEl>
                                              <a:dgm id="{D526D34A-DE34-4848-9248-DC3F5387882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CD4681F1-4875-4333-A2CE-41A2B2AF60E5}"/>
                                            </p:graphicEl>
                                          </p:spTgt>
                                        </p:tgtEl>
                                        <p:attrNameLst>
                                          <p:attrName>style.visibility</p:attrName>
                                        </p:attrNameLst>
                                      </p:cBhvr>
                                      <p:to>
                                        <p:strVal val="visible"/>
                                      </p:to>
                                    </p:set>
                                    <p:anim calcmode="lin" valueType="num">
                                      <p:cBhvr>
                                        <p:cTn id="61" dur="500" fill="hold"/>
                                        <p:tgtEl>
                                          <p:spTgt spid="2">
                                            <p:graphicEl>
                                              <a:dgm id="{CD4681F1-4875-4333-A2CE-41A2B2AF60E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CD4681F1-4875-4333-A2CE-41A2B2AF60E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CD4681F1-4875-4333-A2CE-41A2B2AF60E5}"/>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3AEA7852-B03C-4B25-BB03-0F44AA41B7E8}"/>
                                            </p:graphicEl>
                                          </p:spTgt>
                                        </p:tgtEl>
                                        <p:attrNameLst>
                                          <p:attrName>style.visibility</p:attrName>
                                        </p:attrNameLst>
                                      </p:cBhvr>
                                      <p:to>
                                        <p:strVal val="visible"/>
                                      </p:to>
                                    </p:set>
                                    <p:animEffect transition="in" filter="wipe(left)">
                                      <p:cBhvr>
                                        <p:cTn id="67" dur="500"/>
                                        <p:tgtEl>
                                          <p:spTgt spid="2">
                                            <p:graphicEl>
                                              <a:dgm id="{3AEA7852-B03C-4B25-BB03-0F44AA41B7E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3315A06C-B376-465B-B40C-ED38F8920A73}"/>
                                            </p:graphicEl>
                                          </p:spTgt>
                                        </p:tgtEl>
                                        <p:attrNameLst>
                                          <p:attrName>style.visibility</p:attrName>
                                        </p:attrNameLst>
                                      </p:cBhvr>
                                      <p:to>
                                        <p:strVal val="visible"/>
                                      </p:to>
                                    </p:set>
                                    <p:anim calcmode="lin" valueType="num">
                                      <p:cBhvr>
                                        <p:cTn id="72" dur="500" fill="hold"/>
                                        <p:tgtEl>
                                          <p:spTgt spid="2">
                                            <p:graphicEl>
                                              <a:dgm id="{3315A06C-B376-465B-B40C-ED38F8920A73}"/>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3315A06C-B376-465B-B40C-ED38F8920A73}"/>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3315A06C-B376-465B-B40C-ED38F8920A73}"/>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graphicEl>
                                              <a:dgm id="{8C9CCC1A-10E3-4146-8BAC-4231D97C5CE3}"/>
                                            </p:graphicEl>
                                          </p:spTgt>
                                        </p:tgtEl>
                                        <p:attrNameLst>
                                          <p:attrName>style.visibility</p:attrName>
                                        </p:attrNameLst>
                                      </p:cBhvr>
                                      <p:to>
                                        <p:strVal val="visible"/>
                                      </p:to>
                                    </p:set>
                                    <p:animEffect transition="in" filter="wipe(left)">
                                      <p:cBhvr>
                                        <p:cTn id="78" dur="500"/>
                                        <p:tgtEl>
                                          <p:spTgt spid="2">
                                            <p:graphicEl>
                                              <a:dgm id="{8C9CCC1A-10E3-4146-8BAC-4231D97C5CE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27F5017E-47B5-496C-B0F5-6FC5AF4D2D95}"/>
                                            </p:graphicEl>
                                          </p:spTgt>
                                        </p:tgtEl>
                                        <p:attrNameLst>
                                          <p:attrName>style.visibility</p:attrName>
                                        </p:attrNameLst>
                                      </p:cBhvr>
                                      <p:to>
                                        <p:strVal val="visible"/>
                                      </p:to>
                                    </p:set>
                                    <p:anim calcmode="lin" valueType="num">
                                      <p:cBhvr>
                                        <p:cTn id="83" dur="500" fill="hold"/>
                                        <p:tgtEl>
                                          <p:spTgt spid="2">
                                            <p:graphicEl>
                                              <a:dgm id="{27F5017E-47B5-496C-B0F5-6FC5AF4D2D95}"/>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7F5017E-47B5-496C-B0F5-6FC5AF4D2D95}"/>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7F5017E-47B5-496C-B0F5-6FC5AF4D2D95}"/>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965EC44E-0BB3-4114-BA86-409A067C8B0C}"/>
                                            </p:graphicEl>
                                          </p:spTgt>
                                        </p:tgtEl>
                                        <p:attrNameLst>
                                          <p:attrName>style.visibility</p:attrName>
                                        </p:attrNameLst>
                                      </p:cBhvr>
                                      <p:to>
                                        <p:strVal val="visible"/>
                                      </p:to>
                                    </p:set>
                                    <p:animEffect transition="in" filter="wipe(left)">
                                      <p:cBhvr>
                                        <p:cTn id="89" dur="500"/>
                                        <p:tgtEl>
                                          <p:spTgt spid="2">
                                            <p:graphicEl>
                                              <a:dgm id="{965EC44E-0BB3-4114-BA86-409A067C8B0C}"/>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5B147C22-8A73-4123-A616-B6BDB7C3F3A0}"/>
                                            </p:graphicEl>
                                          </p:spTgt>
                                        </p:tgtEl>
                                        <p:attrNameLst>
                                          <p:attrName>style.visibility</p:attrName>
                                        </p:attrNameLst>
                                      </p:cBhvr>
                                      <p:to>
                                        <p:strVal val="visible"/>
                                      </p:to>
                                    </p:set>
                                    <p:anim calcmode="lin" valueType="num">
                                      <p:cBhvr>
                                        <p:cTn id="94" dur="500" fill="hold"/>
                                        <p:tgtEl>
                                          <p:spTgt spid="2">
                                            <p:graphicEl>
                                              <a:dgm id="{5B147C22-8A73-4123-A616-B6BDB7C3F3A0}"/>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5B147C22-8A73-4123-A616-B6BDB7C3F3A0}"/>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5B147C22-8A73-4123-A616-B6BDB7C3F3A0}"/>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6D7B4685-207F-4F94-9FBB-85F59B402D18}"/>
                                            </p:graphicEl>
                                          </p:spTgt>
                                        </p:tgtEl>
                                        <p:attrNameLst>
                                          <p:attrName>style.visibility</p:attrName>
                                        </p:attrNameLst>
                                      </p:cBhvr>
                                      <p:to>
                                        <p:strVal val="visible"/>
                                      </p:to>
                                    </p:set>
                                    <p:animEffect transition="in" filter="wipe(left)">
                                      <p:cBhvr>
                                        <p:cTn id="100" dur="500"/>
                                        <p:tgtEl>
                                          <p:spTgt spid="2">
                                            <p:graphicEl>
                                              <a:dgm id="{6D7B4685-207F-4F94-9FBB-85F59B402D1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E1515B4D-E7DE-46A9-9D55-4028F72714EA}"/>
                                            </p:graphicEl>
                                          </p:spTgt>
                                        </p:tgtEl>
                                        <p:attrNameLst>
                                          <p:attrName>style.visibility</p:attrName>
                                        </p:attrNameLst>
                                      </p:cBhvr>
                                      <p:to>
                                        <p:strVal val="visible"/>
                                      </p:to>
                                    </p:set>
                                    <p:anim calcmode="lin" valueType="num">
                                      <p:cBhvr>
                                        <p:cTn id="105" dur="500" fill="hold"/>
                                        <p:tgtEl>
                                          <p:spTgt spid="2">
                                            <p:graphicEl>
                                              <a:dgm id="{E1515B4D-E7DE-46A9-9D55-4028F72714EA}"/>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E1515B4D-E7DE-46A9-9D55-4028F72714EA}"/>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E1515B4D-E7DE-46A9-9D55-4028F72714EA}"/>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185788A4-B024-46DA-A20E-C110BECB9EA4}"/>
                                            </p:graphicEl>
                                          </p:spTgt>
                                        </p:tgtEl>
                                        <p:attrNameLst>
                                          <p:attrName>style.visibility</p:attrName>
                                        </p:attrNameLst>
                                      </p:cBhvr>
                                      <p:to>
                                        <p:strVal val="visible"/>
                                      </p:to>
                                    </p:set>
                                    <p:animEffect transition="in" filter="wipe(left)">
                                      <p:cBhvr>
                                        <p:cTn id="111" dur="500"/>
                                        <p:tgtEl>
                                          <p:spTgt spid="2">
                                            <p:graphicEl>
                                              <a:dgm id="{185788A4-B024-46DA-A20E-C110BECB9E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Graphic spid="2"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6D32AE5-23E0-1F8C-E2BF-93EBEE8CD38A}"/>
              </a:ext>
            </a:extLst>
          </p:cNvPr>
          <p:cNvSpPr txBox="1"/>
          <p:nvPr/>
        </p:nvSpPr>
        <p:spPr>
          <a:xfrm>
            <a:off x="0" y="-19612"/>
            <a:ext cx="9144000" cy="677108"/>
          </a:xfrm>
          <a:prstGeom prst="rect">
            <a:avLst/>
          </a:prstGeom>
          <a:noFill/>
        </p:spPr>
        <p:txBody>
          <a:bodyPr wrap="square" tIns="0" bIns="0">
            <a:spAutoFit/>
          </a:bodyPr>
          <a:lstStyle/>
          <a:p>
            <a:pPr algn="ctr"/>
            <a:r>
              <a:rPr lang="ro-RO" sz="4400" b="1" dirty="0" smtClean="0">
                <a:ln w="13462">
                  <a:solidFill>
                    <a:schemeClr val="bg1"/>
                  </a:solidFill>
                  <a:prstDash val="solid"/>
                </a:ln>
                <a:solidFill>
                  <a:schemeClr val="accent1">
                    <a:lumMod val="75000"/>
                  </a:schemeClr>
                </a:solidFill>
                <a:effectLst>
                  <a:outerShdw dist="38100" dir="2700000" algn="bl" rotWithShape="0">
                    <a:schemeClr val="accent5"/>
                  </a:outerShdw>
                </a:effectLst>
              </a:rPr>
              <a:t>AŞTEAPTĂ RĂBDĂTOR: DAVID</a:t>
            </a:r>
            <a:endParaRPr lang="ro-RO" sz="4400" b="1"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FBD45539-CC1D-62AE-8EEA-9A55640C4F8E}"/>
              </a:ext>
            </a:extLst>
          </p:cNvPr>
          <p:cNvSpPr txBox="1"/>
          <p:nvPr/>
        </p:nvSpPr>
        <p:spPr>
          <a:xfrm>
            <a:off x="0" y="534912"/>
            <a:ext cx="9144000" cy="338554"/>
          </a:xfrm>
          <a:prstGeom prst="rect">
            <a:avLst/>
          </a:prstGeom>
          <a:noFill/>
        </p:spPr>
        <p:txBody>
          <a:bodyPr wrap="square">
            <a:spAutoFit/>
          </a:bodyPr>
          <a:lstStyle/>
          <a:p>
            <a:pPr algn="ctr"/>
            <a:r>
              <a:rPr lang="ro-RO" sz="1600" b="1" dirty="0" smtClean="0">
                <a:solidFill>
                  <a:srgbClr val="503D00"/>
                </a:solidFill>
                <a:latin typeface="Comic Sans MS" panose="030F0702030302020204" pitchFamily="66" charset="0"/>
              </a:rPr>
              <a:t>“Să mă ferească Domnul să pun mâna pe unsul Domnului!” </a:t>
            </a:r>
            <a:r>
              <a:rPr lang="ro-RO" sz="1200" b="1" dirty="0" smtClean="0">
                <a:solidFill>
                  <a:srgbClr val="503D00"/>
                </a:solidFill>
                <a:latin typeface="Comic Sans MS" panose="030F0702030302020204" pitchFamily="66" charset="0"/>
              </a:rPr>
              <a:t>(1 Samuel 26:11)</a:t>
            </a:r>
            <a:endParaRPr lang="ro-RO" sz="1600" b="1" dirty="0">
              <a:solidFill>
                <a:srgbClr val="503D0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A8531C86-14D1-6DFC-2D3B-1ABDAB8805FF}"/>
              </a:ext>
            </a:extLst>
          </p:cNvPr>
          <p:cNvSpPr txBox="1"/>
          <p:nvPr/>
        </p:nvSpPr>
        <p:spPr>
          <a:xfrm>
            <a:off x="191386" y="799940"/>
            <a:ext cx="8830214" cy="646331"/>
          </a:xfrm>
          <a:prstGeom prst="rect">
            <a:avLst/>
          </a:prstGeom>
          <a:noFill/>
        </p:spPr>
        <p:txBody>
          <a:bodyPr wrap="square" rtlCol="0">
            <a:spAutoFit/>
          </a:bodyPr>
          <a:lstStyle/>
          <a:p>
            <a:pPr>
              <a:spcBef>
                <a:spcPts val="600"/>
              </a:spcBef>
            </a:pPr>
            <a:r>
              <a:rPr lang="ro-RO" b="1" dirty="0" smtClean="0"/>
              <a:t>Pe când era foarte tânăr, David a fost uns ca rege al lui Israel. Totuşi, călătoria spre tron ​​a fost lungă şi plină de dificultăţi.</a:t>
            </a:r>
            <a:endParaRPr lang="ro-RO" b="1" dirty="0"/>
          </a:p>
        </p:txBody>
      </p:sp>
      <p:graphicFrame>
        <p:nvGraphicFramePr>
          <p:cNvPr id="2" name="Diagrama 1">
            <a:extLst>
              <a:ext uri="{FF2B5EF4-FFF2-40B4-BE49-F238E27FC236}">
                <a16:creationId xmlns:a16="http://schemas.microsoft.com/office/drawing/2014/main" xmlns="" id="{56EDF68A-D2C2-3558-15D9-B8AD5173B554}"/>
              </a:ext>
            </a:extLst>
          </p:cNvPr>
          <p:cNvGraphicFramePr/>
          <p:nvPr>
            <p:extLst>
              <p:ext uri="{D42A27DB-BD31-4B8C-83A1-F6EECF244321}">
                <p14:modId xmlns:p14="http://schemas.microsoft.com/office/powerpoint/2010/main" xmlns="" val="1174684912"/>
              </p:ext>
            </p:extLst>
          </p:nvPr>
        </p:nvGraphicFramePr>
        <p:xfrm>
          <a:off x="95693" y="1446271"/>
          <a:ext cx="8952615" cy="273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48B0FCF4-482E-0A1D-9968-EA943840894E}"/>
              </a:ext>
            </a:extLst>
          </p:cNvPr>
          <p:cNvSpPr txBox="1"/>
          <p:nvPr/>
        </p:nvSpPr>
        <p:spPr>
          <a:xfrm>
            <a:off x="191386" y="4180659"/>
            <a:ext cx="6958214" cy="861774"/>
          </a:xfrm>
          <a:prstGeom prst="rect">
            <a:avLst/>
          </a:prstGeom>
          <a:noFill/>
        </p:spPr>
        <p:txBody>
          <a:bodyPr wrap="square" rtlCol="0">
            <a:spAutoFit/>
          </a:bodyPr>
          <a:lstStyle/>
          <a:p>
            <a:pPr>
              <a:lnSpc>
                <a:spcPts val="2000"/>
              </a:lnSpc>
              <a:spcBef>
                <a:spcPts val="600"/>
              </a:spcBef>
            </a:pPr>
            <a:r>
              <a:rPr lang="ro-RO" b="1" dirty="0" smtClean="0"/>
              <a:t>David a ales să nu ia pentru sine ceea ce Dumnezeu încă nu i-a dat. El a aşteptat până la timpul rânduit de Dumnezeu, deşi aceasta presupunea momente îngrozitoare în care a crezut că îşi va pierde viaţa.</a:t>
            </a:r>
            <a:endParaRPr lang="ro-RO" b="1" dirty="0"/>
          </a:p>
        </p:txBody>
      </p:sp>
      <p:pic>
        <p:nvPicPr>
          <p:cNvPr id="9" name="Imagen 8" descr="Hombre sentado en una mesa&#10;&#10;Descripción generada automáticamente con confianza baja">
            <a:extLst>
              <a:ext uri="{FF2B5EF4-FFF2-40B4-BE49-F238E27FC236}">
                <a16:creationId xmlns:a16="http://schemas.microsoft.com/office/drawing/2014/main" xmlns="" id="{C0255E39-7E8C-306D-D158-4FA431237A52}"/>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7245293" y="3592800"/>
            <a:ext cx="1760400" cy="1320300"/>
          </a:xfrm>
          <a:prstGeom prst="rect">
            <a:avLst/>
          </a:prstGeom>
          <a:ln w="88900" cap="sq" cmpd="thickThin">
            <a:solidFill>
              <a:schemeClr val="accent6">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478388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2">
                                            <p:graphicEl>
                                              <a:dgm id="{7556834F-D539-4BD8-A872-EE18CFA3F0E5}"/>
                                            </p:graphicEl>
                                          </p:spTgt>
                                        </p:tgtEl>
                                        <p:attrNameLst>
                                          <p:attrName>style.visibility</p:attrName>
                                        </p:attrNameLst>
                                      </p:cBhvr>
                                      <p:to>
                                        <p:strVal val="visible"/>
                                      </p:to>
                                    </p:set>
                                    <p:anim calcmode="lin" valueType="num">
                                      <p:cBhvr>
                                        <p:cTn id="39" dur="500" fill="hold"/>
                                        <p:tgtEl>
                                          <p:spTgt spid="2">
                                            <p:graphicEl>
                                              <a:dgm id="{7556834F-D539-4BD8-A872-EE18CFA3F0E5}"/>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7556834F-D539-4BD8-A872-EE18CFA3F0E5}"/>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7556834F-D539-4BD8-A872-EE18CFA3F0E5}"/>
                                            </p:graphicEl>
                                          </p:spTgt>
                                        </p:tgtEl>
                                      </p:cBhvr>
                                    </p:animEffect>
                                    <p:anim calcmode="lin" valueType="num">
                                      <p:cBhvr>
                                        <p:cTn id="42" dur="500" fill="hold"/>
                                        <p:tgtEl>
                                          <p:spTgt spid="2">
                                            <p:graphicEl>
                                              <a:dgm id="{7556834F-D539-4BD8-A872-EE18CFA3F0E5}"/>
                                            </p:graphicEl>
                                          </p:spTgt>
                                        </p:tgtEl>
                                        <p:attrNameLst>
                                          <p:attrName>ppt_x</p:attrName>
                                        </p:attrNameLst>
                                      </p:cBhvr>
                                      <p:tavLst>
                                        <p:tav tm="0">
                                          <p:val>
                                            <p:fltVal val="0.5"/>
                                          </p:val>
                                        </p:tav>
                                        <p:tav tm="100000">
                                          <p:val>
                                            <p:strVal val="#ppt_x"/>
                                          </p:val>
                                        </p:tav>
                                      </p:tavLst>
                                    </p:anim>
                                    <p:anim calcmode="lin" valueType="num">
                                      <p:cBhvr>
                                        <p:cTn id="43" dur="500" fill="hold"/>
                                        <p:tgtEl>
                                          <p:spTgt spid="2">
                                            <p:graphicEl>
                                              <a:dgm id="{7556834F-D539-4BD8-A872-EE18CFA3F0E5}"/>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
                                            <p:graphicEl>
                                              <a:dgm id="{5FD558BB-48F8-44CC-8DFC-A0680E923B33}"/>
                                            </p:graphicEl>
                                          </p:spTgt>
                                        </p:tgtEl>
                                        <p:attrNameLst>
                                          <p:attrName>style.visibility</p:attrName>
                                        </p:attrNameLst>
                                      </p:cBhvr>
                                      <p:to>
                                        <p:strVal val="visible"/>
                                      </p:to>
                                    </p:set>
                                    <p:anim calcmode="lin" valueType="num">
                                      <p:cBhvr>
                                        <p:cTn id="46" dur="500" fill="hold"/>
                                        <p:tgtEl>
                                          <p:spTgt spid="2">
                                            <p:graphicEl>
                                              <a:dgm id="{5FD558BB-48F8-44CC-8DFC-A0680E923B33}"/>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5FD558BB-48F8-44CC-8DFC-A0680E923B33}"/>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5FD558BB-48F8-44CC-8DFC-A0680E923B33}"/>
                                            </p:graphicEl>
                                          </p:spTgt>
                                        </p:tgtEl>
                                      </p:cBhvr>
                                    </p:animEffect>
                                    <p:anim calcmode="lin" valueType="num">
                                      <p:cBhvr>
                                        <p:cTn id="49" dur="500" fill="hold"/>
                                        <p:tgtEl>
                                          <p:spTgt spid="2">
                                            <p:graphicEl>
                                              <a:dgm id="{5FD558BB-48F8-44CC-8DFC-A0680E923B33}"/>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5FD558BB-48F8-44CC-8DFC-A0680E923B33}"/>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2">
                                            <p:graphicEl>
                                              <a:dgm id="{ABDBBFF6-FDF2-4E68-BE97-F255DFDB9E9C}"/>
                                            </p:graphicEl>
                                          </p:spTgt>
                                        </p:tgtEl>
                                        <p:attrNameLst>
                                          <p:attrName>style.visibility</p:attrName>
                                        </p:attrNameLst>
                                      </p:cBhvr>
                                      <p:to>
                                        <p:strVal val="visible"/>
                                      </p:to>
                                    </p:set>
                                    <p:anim calcmode="lin" valueType="num">
                                      <p:cBhvr>
                                        <p:cTn id="55" dur="500" fill="hold"/>
                                        <p:tgtEl>
                                          <p:spTgt spid="2">
                                            <p:graphicEl>
                                              <a:dgm id="{ABDBBFF6-FDF2-4E68-BE97-F255DFDB9E9C}"/>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ABDBBFF6-FDF2-4E68-BE97-F255DFDB9E9C}"/>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ABDBBFF6-FDF2-4E68-BE97-F255DFDB9E9C}"/>
                                            </p:graphicEl>
                                          </p:spTgt>
                                        </p:tgtEl>
                                      </p:cBhvr>
                                    </p:animEffect>
                                    <p:anim calcmode="lin" valueType="num">
                                      <p:cBhvr>
                                        <p:cTn id="58" dur="500" fill="hold"/>
                                        <p:tgtEl>
                                          <p:spTgt spid="2">
                                            <p:graphicEl>
                                              <a:dgm id="{ABDBBFF6-FDF2-4E68-BE97-F255DFDB9E9C}"/>
                                            </p:graphicEl>
                                          </p:spTgt>
                                        </p:tgtEl>
                                        <p:attrNameLst>
                                          <p:attrName>ppt_x</p:attrName>
                                        </p:attrNameLst>
                                      </p:cBhvr>
                                      <p:tavLst>
                                        <p:tav tm="0">
                                          <p:val>
                                            <p:fltVal val="0.5"/>
                                          </p:val>
                                        </p:tav>
                                        <p:tav tm="100000">
                                          <p:val>
                                            <p:strVal val="#ppt_x"/>
                                          </p:val>
                                        </p:tav>
                                      </p:tavLst>
                                    </p:anim>
                                    <p:anim calcmode="lin" valueType="num">
                                      <p:cBhvr>
                                        <p:cTn id="59" dur="500" fill="hold"/>
                                        <p:tgtEl>
                                          <p:spTgt spid="2">
                                            <p:graphicEl>
                                              <a:dgm id="{ABDBBFF6-FDF2-4E68-BE97-F255DFDB9E9C}"/>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2">
                                            <p:graphicEl>
                                              <a:dgm id="{91B99962-459B-40E1-B8A3-DC6453740C76}"/>
                                            </p:graphicEl>
                                          </p:spTgt>
                                        </p:tgtEl>
                                        <p:attrNameLst>
                                          <p:attrName>style.visibility</p:attrName>
                                        </p:attrNameLst>
                                      </p:cBhvr>
                                      <p:to>
                                        <p:strVal val="visible"/>
                                      </p:to>
                                    </p:set>
                                    <p:anim calcmode="lin" valueType="num">
                                      <p:cBhvr>
                                        <p:cTn id="62" dur="500" fill="hold"/>
                                        <p:tgtEl>
                                          <p:spTgt spid="2">
                                            <p:graphicEl>
                                              <a:dgm id="{91B99962-459B-40E1-B8A3-DC6453740C7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1B99962-459B-40E1-B8A3-DC6453740C7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91B99962-459B-40E1-B8A3-DC6453740C76}"/>
                                            </p:graphicEl>
                                          </p:spTgt>
                                        </p:tgtEl>
                                      </p:cBhvr>
                                    </p:animEffect>
                                    <p:anim calcmode="lin" valueType="num">
                                      <p:cBhvr>
                                        <p:cTn id="65" dur="500" fill="hold"/>
                                        <p:tgtEl>
                                          <p:spTgt spid="2">
                                            <p:graphicEl>
                                              <a:dgm id="{91B99962-459B-40E1-B8A3-DC6453740C76}"/>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91B99962-459B-40E1-B8A3-DC6453740C76}"/>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6D991DE4-6A60-499A-8BFC-5057F3D93422}"/>
                                            </p:graphicEl>
                                          </p:spTgt>
                                        </p:tgtEl>
                                        <p:attrNameLst>
                                          <p:attrName>style.visibility</p:attrName>
                                        </p:attrNameLst>
                                      </p:cBhvr>
                                      <p:to>
                                        <p:strVal val="visible"/>
                                      </p:to>
                                    </p:set>
                                    <p:anim calcmode="lin" valueType="num">
                                      <p:cBhvr>
                                        <p:cTn id="71" dur="500" fill="hold"/>
                                        <p:tgtEl>
                                          <p:spTgt spid="2">
                                            <p:graphicEl>
                                              <a:dgm id="{6D991DE4-6A60-499A-8BFC-5057F3D93422}"/>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6D991DE4-6A60-499A-8BFC-5057F3D93422}"/>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6D991DE4-6A60-499A-8BFC-5057F3D93422}"/>
                                            </p:graphicEl>
                                          </p:spTgt>
                                        </p:tgtEl>
                                      </p:cBhvr>
                                    </p:animEffect>
                                    <p:anim calcmode="lin" valueType="num">
                                      <p:cBhvr>
                                        <p:cTn id="74" dur="500" fill="hold"/>
                                        <p:tgtEl>
                                          <p:spTgt spid="2">
                                            <p:graphicEl>
                                              <a:dgm id="{6D991DE4-6A60-499A-8BFC-5057F3D93422}"/>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6D991DE4-6A60-499A-8BFC-5057F3D93422}"/>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E42BF493-E052-49E7-A702-26CFABC1C926}"/>
                                            </p:graphicEl>
                                          </p:spTgt>
                                        </p:tgtEl>
                                        <p:attrNameLst>
                                          <p:attrName>style.visibility</p:attrName>
                                        </p:attrNameLst>
                                      </p:cBhvr>
                                      <p:to>
                                        <p:strVal val="visible"/>
                                      </p:to>
                                    </p:set>
                                    <p:anim calcmode="lin" valueType="num">
                                      <p:cBhvr>
                                        <p:cTn id="78" dur="500" fill="hold"/>
                                        <p:tgtEl>
                                          <p:spTgt spid="2">
                                            <p:graphicEl>
                                              <a:dgm id="{E42BF493-E052-49E7-A702-26CFABC1C926}"/>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E42BF493-E052-49E7-A702-26CFABC1C926}"/>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E42BF493-E052-49E7-A702-26CFABC1C926}"/>
                                            </p:graphicEl>
                                          </p:spTgt>
                                        </p:tgtEl>
                                      </p:cBhvr>
                                    </p:animEffect>
                                    <p:anim calcmode="lin" valueType="num">
                                      <p:cBhvr>
                                        <p:cTn id="81" dur="500" fill="hold"/>
                                        <p:tgtEl>
                                          <p:spTgt spid="2">
                                            <p:graphicEl>
                                              <a:dgm id="{E42BF493-E052-49E7-A702-26CFABC1C926}"/>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E42BF493-E052-49E7-A702-26CFABC1C926}"/>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9B11DC6E-BF3F-4710-A2D0-66B5EB365542}"/>
                                            </p:graphicEl>
                                          </p:spTgt>
                                        </p:tgtEl>
                                        <p:attrNameLst>
                                          <p:attrName>style.visibility</p:attrName>
                                        </p:attrNameLst>
                                      </p:cBhvr>
                                      <p:to>
                                        <p:strVal val="visible"/>
                                      </p:to>
                                    </p:set>
                                    <p:anim calcmode="lin" valueType="num">
                                      <p:cBhvr>
                                        <p:cTn id="87" dur="500" fill="hold"/>
                                        <p:tgtEl>
                                          <p:spTgt spid="2">
                                            <p:graphicEl>
                                              <a:dgm id="{9B11DC6E-BF3F-4710-A2D0-66B5EB365542}"/>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9B11DC6E-BF3F-4710-A2D0-66B5EB365542}"/>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9B11DC6E-BF3F-4710-A2D0-66B5EB365542}"/>
                                            </p:graphicEl>
                                          </p:spTgt>
                                        </p:tgtEl>
                                      </p:cBhvr>
                                    </p:animEffect>
                                    <p:anim calcmode="lin" valueType="num">
                                      <p:cBhvr>
                                        <p:cTn id="90" dur="500" fill="hold"/>
                                        <p:tgtEl>
                                          <p:spTgt spid="2">
                                            <p:graphicEl>
                                              <a:dgm id="{9B11DC6E-BF3F-4710-A2D0-66B5EB365542}"/>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9B11DC6E-BF3F-4710-A2D0-66B5EB365542}"/>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CE51BE5D-39C6-45FD-8DB8-75550B72133A}"/>
                                            </p:graphicEl>
                                          </p:spTgt>
                                        </p:tgtEl>
                                        <p:attrNameLst>
                                          <p:attrName>style.visibility</p:attrName>
                                        </p:attrNameLst>
                                      </p:cBhvr>
                                      <p:to>
                                        <p:strVal val="visible"/>
                                      </p:to>
                                    </p:set>
                                    <p:anim calcmode="lin" valueType="num">
                                      <p:cBhvr>
                                        <p:cTn id="94" dur="500" fill="hold"/>
                                        <p:tgtEl>
                                          <p:spTgt spid="2">
                                            <p:graphicEl>
                                              <a:dgm id="{CE51BE5D-39C6-45FD-8DB8-75550B72133A}"/>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CE51BE5D-39C6-45FD-8DB8-75550B72133A}"/>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CE51BE5D-39C6-45FD-8DB8-75550B72133A}"/>
                                            </p:graphicEl>
                                          </p:spTgt>
                                        </p:tgtEl>
                                      </p:cBhvr>
                                    </p:animEffect>
                                    <p:anim calcmode="lin" valueType="num">
                                      <p:cBhvr>
                                        <p:cTn id="97" dur="500" fill="hold"/>
                                        <p:tgtEl>
                                          <p:spTgt spid="2">
                                            <p:graphicEl>
                                              <a:dgm id="{CE51BE5D-39C6-45FD-8DB8-75550B72133A}"/>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CE51BE5D-39C6-45FD-8DB8-75550B72133A}"/>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76CD904F-C538-49E1-A34A-10153D3E4BC5}"/>
                                            </p:graphicEl>
                                          </p:spTgt>
                                        </p:tgtEl>
                                        <p:attrNameLst>
                                          <p:attrName>style.visibility</p:attrName>
                                        </p:attrNameLst>
                                      </p:cBhvr>
                                      <p:to>
                                        <p:strVal val="visible"/>
                                      </p:to>
                                    </p:set>
                                    <p:anim calcmode="lin" valueType="num">
                                      <p:cBhvr>
                                        <p:cTn id="103" dur="500" fill="hold"/>
                                        <p:tgtEl>
                                          <p:spTgt spid="2">
                                            <p:graphicEl>
                                              <a:dgm id="{76CD904F-C538-49E1-A34A-10153D3E4BC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76CD904F-C538-49E1-A34A-10153D3E4BC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76CD904F-C538-49E1-A34A-10153D3E4BC5}"/>
                                            </p:graphicEl>
                                          </p:spTgt>
                                        </p:tgtEl>
                                      </p:cBhvr>
                                    </p:animEffect>
                                    <p:anim calcmode="lin" valueType="num">
                                      <p:cBhvr>
                                        <p:cTn id="106" dur="500" fill="hold"/>
                                        <p:tgtEl>
                                          <p:spTgt spid="2">
                                            <p:graphicEl>
                                              <a:dgm id="{76CD904F-C538-49E1-A34A-10153D3E4BC5}"/>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76CD904F-C538-49E1-A34A-10153D3E4BC5}"/>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DC01C0B8-AA09-458E-BB9E-03232B17A86F}"/>
                                            </p:graphicEl>
                                          </p:spTgt>
                                        </p:tgtEl>
                                        <p:attrNameLst>
                                          <p:attrName>style.visibility</p:attrName>
                                        </p:attrNameLst>
                                      </p:cBhvr>
                                      <p:to>
                                        <p:strVal val="visible"/>
                                      </p:to>
                                    </p:set>
                                    <p:anim calcmode="lin" valueType="num">
                                      <p:cBhvr>
                                        <p:cTn id="110" dur="500" fill="hold"/>
                                        <p:tgtEl>
                                          <p:spTgt spid="2">
                                            <p:graphicEl>
                                              <a:dgm id="{DC01C0B8-AA09-458E-BB9E-03232B17A86F}"/>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DC01C0B8-AA09-458E-BB9E-03232B17A86F}"/>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DC01C0B8-AA09-458E-BB9E-03232B17A86F}"/>
                                            </p:graphicEl>
                                          </p:spTgt>
                                        </p:tgtEl>
                                      </p:cBhvr>
                                    </p:animEffect>
                                    <p:anim calcmode="lin" valueType="num">
                                      <p:cBhvr>
                                        <p:cTn id="113" dur="500" fill="hold"/>
                                        <p:tgtEl>
                                          <p:spTgt spid="2">
                                            <p:graphicEl>
                                              <a:dgm id="{DC01C0B8-AA09-458E-BB9E-03232B17A86F}"/>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DC01C0B8-AA09-458E-BB9E-03232B17A86F}"/>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943C015C-F6FE-4AFA-B27D-5171ABEEE419}"/>
                                            </p:graphicEl>
                                          </p:spTgt>
                                        </p:tgtEl>
                                        <p:attrNameLst>
                                          <p:attrName>style.visibility</p:attrName>
                                        </p:attrNameLst>
                                      </p:cBhvr>
                                      <p:to>
                                        <p:strVal val="visible"/>
                                      </p:to>
                                    </p:set>
                                    <p:anim calcmode="lin" valueType="num">
                                      <p:cBhvr>
                                        <p:cTn id="119" dur="500" fill="hold"/>
                                        <p:tgtEl>
                                          <p:spTgt spid="2">
                                            <p:graphicEl>
                                              <a:dgm id="{943C015C-F6FE-4AFA-B27D-5171ABEEE419}"/>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943C015C-F6FE-4AFA-B27D-5171ABEEE419}"/>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943C015C-F6FE-4AFA-B27D-5171ABEEE419}"/>
                                            </p:graphicEl>
                                          </p:spTgt>
                                        </p:tgtEl>
                                      </p:cBhvr>
                                    </p:animEffect>
                                    <p:anim calcmode="lin" valueType="num">
                                      <p:cBhvr>
                                        <p:cTn id="122" dur="500" fill="hold"/>
                                        <p:tgtEl>
                                          <p:spTgt spid="2">
                                            <p:graphicEl>
                                              <a:dgm id="{943C015C-F6FE-4AFA-B27D-5171ABEEE419}"/>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943C015C-F6FE-4AFA-B27D-5171ABEEE419}"/>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7DE1924B-283A-4764-A4AB-400E38A62F01}"/>
                                            </p:graphicEl>
                                          </p:spTgt>
                                        </p:tgtEl>
                                        <p:attrNameLst>
                                          <p:attrName>style.visibility</p:attrName>
                                        </p:attrNameLst>
                                      </p:cBhvr>
                                      <p:to>
                                        <p:strVal val="visible"/>
                                      </p:to>
                                    </p:set>
                                    <p:anim calcmode="lin" valueType="num">
                                      <p:cBhvr>
                                        <p:cTn id="126" dur="500" fill="hold"/>
                                        <p:tgtEl>
                                          <p:spTgt spid="2">
                                            <p:graphicEl>
                                              <a:dgm id="{7DE1924B-283A-4764-A4AB-400E38A62F01}"/>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7DE1924B-283A-4764-A4AB-400E38A62F01}"/>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7DE1924B-283A-4764-A4AB-400E38A62F01}"/>
                                            </p:graphicEl>
                                          </p:spTgt>
                                        </p:tgtEl>
                                      </p:cBhvr>
                                    </p:animEffect>
                                    <p:anim calcmode="lin" valueType="num">
                                      <p:cBhvr>
                                        <p:cTn id="129" dur="500" fill="hold"/>
                                        <p:tgtEl>
                                          <p:spTgt spid="2">
                                            <p:graphicEl>
                                              <a:dgm id="{7DE1924B-283A-4764-A4AB-400E38A62F01}"/>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7DE1924B-283A-4764-A4AB-400E38A62F01}"/>
                                            </p:graphicEl>
                                          </p:spTgt>
                                        </p:tgtEl>
                                        <p:attrNameLst>
                                          <p:attrName>ppt_y</p:attrName>
                                        </p:attrNameLst>
                                      </p:cBhvr>
                                      <p:tavLst>
                                        <p:tav tm="0">
                                          <p:val>
                                            <p:fltVal val="0.5"/>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53" presetClass="entr" presetSubtype="528" fill="hold" grpId="0" nodeType="clickEffect">
                                  <p:stCondLst>
                                    <p:cond delay="0"/>
                                  </p:stCondLst>
                                  <p:childTnLst>
                                    <p:set>
                                      <p:cBhvr>
                                        <p:cTn id="134" dur="1" fill="hold">
                                          <p:stCondLst>
                                            <p:cond delay="0"/>
                                          </p:stCondLst>
                                        </p:cTn>
                                        <p:tgtEl>
                                          <p:spTgt spid="2">
                                            <p:graphicEl>
                                              <a:dgm id="{BCAB7796-61B5-481D-BCE5-7F12AFD5949F}"/>
                                            </p:graphicEl>
                                          </p:spTgt>
                                        </p:tgtEl>
                                        <p:attrNameLst>
                                          <p:attrName>style.visibility</p:attrName>
                                        </p:attrNameLst>
                                      </p:cBhvr>
                                      <p:to>
                                        <p:strVal val="visible"/>
                                      </p:to>
                                    </p:set>
                                    <p:anim calcmode="lin" valueType="num">
                                      <p:cBhvr>
                                        <p:cTn id="135" dur="500" fill="hold"/>
                                        <p:tgtEl>
                                          <p:spTgt spid="2">
                                            <p:graphicEl>
                                              <a:dgm id="{BCAB7796-61B5-481D-BCE5-7F12AFD5949F}"/>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BCAB7796-61B5-481D-BCE5-7F12AFD5949F}"/>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BCAB7796-61B5-481D-BCE5-7F12AFD5949F}"/>
                                            </p:graphicEl>
                                          </p:spTgt>
                                        </p:tgtEl>
                                      </p:cBhvr>
                                    </p:animEffect>
                                    <p:anim calcmode="lin" valueType="num">
                                      <p:cBhvr>
                                        <p:cTn id="138" dur="500" fill="hold"/>
                                        <p:tgtEl>
                                          <p:spTgt spid="2">
                                            <p:graphicEl>
                                              <a:dgm id="{BCAB7796-61B5-481D-BCE5-7F12AFD5949F}"/>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BCAB7796-61B5-481D-BCE5-7F12AFD5949F}"/>
                                            </p:graphicEl>
                                          </p:spTgt>
                                        </p:tgtEl>
                                        <p:attrNameLst>
                                          <p:attrName>ppt_y</p:attrName>
                                        </p:attrNameLst>
                                      </p:cBhvr>
                                      <p:tavLst>
                                        <p:tav tm="0">
                                          <p:val>
                                            <p:fltVal val="0.5"/>
                                          </p:val>
                                        </p:tav>
                                        <p:tav tm="100000">
                                          <p:val>
                                            <p:strVal val="#ppt_y"/>
                                          </p:val>
                                        </p:tav>
                                      </p:tavLst>
                                    </p:anim>
                                  </p:childTnLst>
                                </p:cTn>
                              </p:par>
                              <p:par>
                                <p:cTn id="140" presetID="53" presetClass="entr" presetSubtype="528" fill="hold" grpId="0" nodeType="withEffect">
                                  <p:stCondLst>
                                    <p:cond delay="0"/>
                                  </p:stCondLst>
                                  <p:childTnLst>
                                    <p:set>
                                      <p:cBhvr>
                                        <p:cTn id="141" dur="1" fill="hold">
                                          <p:stCondLst>
                                            <p:cond delay="0"/>
                                          </p:stCondLst>
                                        </p:cTn>
                                        <p:tgtEl>
                                          <p:spTgt spid="2">
                                            <p:graphicEl>
                                              <a:dgm id="{582477E7-1CEA-4867-B47C-15A2A85EF5F9}"/>
                                            </p:graphicEl>
                                          </p:spTgt>
                                        </p:tgtEl>
                                        <p:attrNameLst>
                                          <p:attrName>style.visibility</p:attrName>
                                        </p:attrNameLst>
                                      </p:cBhvr>
                                      <p:to>
                                        <p:strVal val="visible"/>
                                      </p:to>
                                    </p:set>
                                    <p:anim calcmode="lin" valueType="num">
                                      <p:cBhvr>
                                        <p:cTn id="142" dur="500" fill="hold"/>
                                        <p:tgtEl>
                                          <p:spTgt spid="2">
                                            <p:graphicEl>
                                              <a:dgm id="{582477E7-1CEA-4867-B47C-15A2A85EF5F9}"/>
                                            </p:graphicEl>
                                          </p:spTgt>
                                        </p:tgtEl>
                                        <p:attrNameLst>
                                          <p:attrName>ppt_w</p:attrName>
                                        </p:attrNameLst>
                                      </p:cBhvr>
                                      <p:tavLst>
                                        <p:tav tm="0">
                                          <p:val>
                                            <p:fltVal val="0"/>
                                          </p:val>
                                        </p:tav>
                                        <p:tav tm="100000">
                                          <p:val>
                                            <p:strVal val="#ppt_w"/>
                                          </p:val>
                                        </p:tav>
                                      </p:tavLst>
                                    </p:anim>
                                    <p:anim calcmode="lin" valueType="num">
                                      <p:cBhvr>
                                        <p:cTn id="143" dur="500" fill="hold"/>
                                        <p:tgtEl>
                                          <p:spTgt spid="2">
                                            <p:graphicEl>
                                              <a:dgm id="{582477E7-1CEA-4867-B47C-15A2A85EF5F9}"/>
                                            </p:graphicEl>
                                          </p:spTgt>
                                        </p:tgtEl>
                                        <p:attrNameLst>
                                          <p:attrName>ppt_h</p:attrName>
                                        </p:attrNameLst>
                                      </p:cBhvr>
                                      <p:tavLst>
                                        <p:tav tm="0">
                                          <p:val>
                                            <p:fltVal val="0"/>
                                          </p:val>
                                        </p:tav>
                                        <p:tav tm="100000">
                                          <p:val>
                                            <p:strVal val="#ppt_h"/>
                                          </p:val>
                                        </p:tav>
                                      </p:tavLst>
                                    </p:anim>
                                    <p:animEffect transition="in" filter="fade">
                                      <p:cBhvr>
                                        <p:cTn id="144" dur="500"/>
                                        <p:tgtEl>
                                          <p:spTgt spid="2">
                                            <p:graphicEl>
                                              <a:dgm id="{582477E7-1CEA-4867-B47C-15A2A85EF5F9}"/>
                                            </p:graphicEl>
                                          </p:spTgt>
                                        </p:tgtEl>
                                      </p:cBhvr>
                                    </p:animEffect>
                                    <p:anim calcmode="lin" valueType="num">
                                      <p:cBhvr>
                                        <p:cTn id="145" dur="500" fill="hold"/>
                                        <p:tgtEl>
                                          <p:spTgt spid="2">
                                            <p:graphicEl>
                                              <a:dgm id="{582477E7-1CEA-4867-B47C-15A2A85EF5F9}"/>
                                            </p:graphicEl>
                                          </p:spTgt>
                                        </p:tgtEl>
                                        <p:attrNameLst>
                                          <p:attrName>ppt_x</p:attrName>
                                        </p:attrNameLst>
                                      </p:cBhvr>
                                      <p:tavLst>
                                        <p:tav tm="0">
                                          <p:val>
                                            <p:fltVal val="0.5"/>
                                          </p:val>
                                        </p:tav>
                                        <p:tav tm="100000">
                                          <p:val>
                                            <p:strVal val="#ppt_x"/>
                                          </p:val>
                                        </p:tav>
                                      </p:tavLst>
                                    </p:anim>
                                    <p:anim calcmode="lin" valueType="num">
                                      <p:cBhvr>
                                        <p:cTn id="146" dur="500" fill="hold"/>
                                        <p:tgtEl>
                                          <p:spTgt spid="2">
                                            <p:graphicEl>
                                              <a:dgm id="{582477E7-1CEA-4867-B47C-15A2A85EF5F9}"/>
                                            </p:graphicEl>
                                          </p:spTgt>
                                        </p:tgtEl>
                                        <p:attrNameLst>
                                          <p:attrName>ppt_y</p:attrName>
                                        </p:attrNameLst>
                                      </p:cBhvr>
                                      <p:tavLst>
                                        <p:tav tm="0">
                                          <p:val>
                                            <p:fltVal val="0.5"/>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53" presetClass="entr" presetSubtype="528" fill="hold" grpId="0" nodeType="clickEffect">
                                  <p:stCondLst>
                                    <p:cond delay="0"/>
                                  </p:stCondLst>
                                  <p:childTnLst>
                                    <p:set>
                                      <p:cBhvr>
                                        <p:cTn id="150" dur="1" fill="hold">
                                          <p:stCondLst>
                                            <p:cond delay="0"/>
                                          </p:stCondLst>
                                        </p:cTn>
                                        <p:tgtEl>
                                          <p:spTgt spid="2">
                                            <p:graphicEl>
                                              <a:dgm id="{DBB933A9-5270-4B3D-B0F0-A1CB8638B5BB}"/>
                                            </p:graphicEl>
                                          </p:spTgt>
                                        </p:tgtEl>
                                        <p:attrNameLst>
                                          <p:attrName>style.visibility</p:attrName>
                                        </p:attrNameLst>
                                      </p:cBhvr>
                                      <p:to>
                                        <p:strVal val="visible"/>
                                      </p:to>
                                    </p:set>
                                    <p:anim calcmode="lin" valueType="num">
                                      <p:cBhvr>
                                        <p:cTn id="151" dur="500" fill="hold"/>
                                        <p:tgtEl>
                                          <p:spTgt spid="2">
                                            <p:graphicEl>
                                              <a:dgm id="{DBB933A9-5270-4B3D-B0F0-A1CB8638B5BB}"/>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DBB933A9-5270-4B3D-B0F0-A1CB8638B5BB}"/>
                                            </p:graphicEl>
                                          </p:spTgt>
                                        </p:tgtEl>
                                        <p:attrNameLst>
                                          <p:attrName>ppt_h</p:attrName>
                                        </p:attrNameLst>
                                      </p:cBhvr>
                                      <p:tavLst>
                                        <p:tav tm="0">
                                          <p:val>
                                            <p:fltVal val="0"/>
                                          </p:val>
                                        </p:tav>
                                        <p:tav tm="100000">
                                          <p:val>
                                            <p:strVal val="#ppt_h"/>
                                          </p:val>
                                        </p:tav>
                                      </p:tavLst>
                                    </p:anim>
                                    <p:animEffect transition="in" filter="fade">
                                      <p:cBhvr>
                                        <p:cTn id="153" dur="500"/>
                                        <p:tgtEl>
                                          <p:spTgt spid="2">
                                            <p:graphicEl>
                                              <a:dgm id="{DBB933A9-5270-4B3D-B0F0-A1CB8638B5BB}"/>
                                            </p:graphicEl>
                                          </p:spTgt>
                                        </p:tgtEl>
                                      </p:cBhvr>
                                    </p:animEffect>
                                    <p:anim calcmode="lin" valueType="num">
                                      <p:cBhvr>
                                        <p:cTn id="154" dur="500" fill="hold"/>
                                        <p:tgtEl>
                                          <p:spTgt spid="2">
                                            <p:graphicEl>
                                              <a:dgm id="{DBB933A9-5270-4B3D-B0F0-A1CB8638B5BB}"/>
                                            </p:graphicEl>
                                          </p:spTgt>
                                        </p:tgtEl>
                                        <p:attrNameLst>
                                          <p:attrName>ppt_x</p:attrName>
                                        </p:attrNameLst>
                                      </p:cBhvr>
                                      <p:tavLst>
                                        <p:tav tm="0">
                                          <p:val>
                                            <p:fltVal val="0.5"/>
                                          </p:val>
                                        </p:tav>
                                        <p:tav tm="100000">
                                          <p:val>
                                            <p:strVal val="#ppt_x"/>
                                          </p:val>
                                        </p:tav>
                                      </p:tavLst>
                                    </p:anim>
                                    <p:anim calcmode="lin" valueType="num">
                                      <p:cBhvr>
                                        <p:cTn id="155" dur="500" fill="hold"/>
                                        <p:tgtEl>
                                          <p:spTgt spid="2">
                                            <p:graphicEl>
                                              <a:dgm id="{DBB933A9-5270-4B3D-B0F0-A1CB8638B5BB}"/>
                                            </p:graphicEl>
                                          </p:spTgt>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
                                            <p:graphicEl>
                                              <a:dgm id="{40CF8A21-3882-4C2B-8FCA-5D0C6E9CB628}"/>
                                            </p:graphicEl>
                                          </p:spTgt>
                                        </p:tgtEl>
                                        <p:attrNameLst>
                                          <p:attrName>style.visibility</p:attrName>
                                        </p:attrNameLst>
                                      </p:cBhvr>
                                      <p:to>
                                        <p:strVal val="visible"/>
                                      </p:to>
                                    </p:set>
                                    <p:anim calcmode="lin" valueType="num">
                                      <p:cBhvr>
                                        <p:cTn id="158" dur="500" fill="hold"/>
                                        <p:tgtEl>
                                          <p:spTgt spid="2">
                                            <p:graphicEl>
                                              <a:dgm id="{40CF8A21-3882-4C2B-8FCA-5D0C6E9CB628}"/>
                                            </p:graphicEl>
                                          </p:spTgt>
                                        </p:tgtEl>
                                        <p:attrNameLst>
                                          <p:attrName>ppt_w</p:attrName>
                                        </p:attrNameLst>
                                      </p:cBhvr>
                                      <p:tavLst>
                                        <p:tav tm="0">
                                          <p:val>
                                            <p:fltVal val="0"/>
                                          </p:val>
                                        </p:tav>
                                        <p:tav tm="100000">
                                          <p:val>
                                            <p:strVal val="#ppt_w"/>
                                          </p:val>
                                        </p:tav>
                                      </p:tavLst>
                                    </p:anim>
                                    <p:anim calcmode="lin" valueType="num">
                                      <p:cBhvr>
                                        <p:cTn id="159" dur="500" fill="hold"/>
                                        <p:tgtEl>
                                          <p:spTgt spid="2">
                                            <p:graphicEl>
                                              <a:dgm id="{40CF8A21-3882-4C2B-8FCA-5D0C6E9CB628}"/>
                                            </p:graphicEl>
                                          </p:spTgt>
                                        </p:tgtEl>
                                        <p:attrNameLst>
                                          <p:attrName>ppt_h</p:attrName>
                                        </p:attrNameLst>
                                      </p:cBhvr>
                                      <p:tavLst>
                                        <p:tav tm="0">
                                          <p:val>
                                            <p:fltVal val="0"/>
                                          </p:val>
                                        </p:tav>
                                        <p:tav tm="100000">
                                          <p:val>
                                            <p:strVal val="#ppt_h"/>
                                          </p:val>
                                        </p:tav>
                                      </p:tavLst>
                                    </p:anim>
                                    <p:animEffect transition="in" filter="fade">
                                      <p:cBhvr>
                                        <p:cTn id="160" dur="500"/>
                                        <p:tgtEl>
                                          <p:spTgt spid="2">
                                            <p:graphicEl>
                                              <a:dgm id="{40CF8A21-3882-4C2B-8FCA-5D0C6E9CB628}"/>
                                            </p:graphicEl>
                                          </p:spTgt>
                                        </p:tgtEl>
                                      </p:cBhvr>
                                    </p:animEffect>
                                    <p:anim calcmode="lin" valueType="num">
                                      <p:cBhvr>
                                        <p:cTn id="161" dur="500" fill="hold"/>
                                        <p:tgtEl>
                                          <p:spTgt spid="2">
                                            <p:graphicEl>
                                              <a:dgm id="{40CF8A21-3882-4C2B-8FCA-5D0C6E9CB628}"/>
                                            </p:graphicEl>
                                          </p:spTgt>
                                        </p:tgtEl>
                                        <p:attrNameLst>
                                          <p:attrName>ppt_x</p:attrName>
                                        </p:attrNameLst>
                                      </p:cBhvr>
                                      <p:tavLst>
                                        <p:tav tm="0">
                                          <p:val>
                                            <p:fltVal val="0.5"/>
                                          </p:val>
                                        </p:tav>
                                        <p:tav tm="100000">
                                          <p:val>
                                            <p:strVal val="#ppt_x"/>
                                          </p:val>
                                        </p:tav>
                                      </p:tavLst>
                                    </p:anim>
                                    <p:anim calcmode="lin" valueType="num">
                                      <p:cBhvr>
                                        <p:cTn id="162" dur="500" fill="hold"/>
                                        <p:tgtEl>
                                          <p:spTgt spid="2">
                                            <p:graphicEl>
                                              <a:dgm id="{40CF8A21-3882-4C2B-8FCA-5D0C6E9CB628}"/>
                                            </p:graphicEl>
                                          </p:spTgt>
                                        </p:tgtEl>
                                        <p:attrNameLst>
                                          <p:attrName>ppt_y</p:attrName>
                                        </p:attrNameLst>
                                      </p:cBhvr>
                                      <p:tavLst>
                                        <p:tav tm="0">
                                          <p:val>
                                            <p:fltVal val="0.5"/>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8"/>
                                        </p:tgtEl>
                                        <p:attrNameLst>
                                          <p:attrName>style.visibility</p:attrName>
                                        </p:attrNameLst>
                                      </p:cBhvr>
                                      <p:to>
                                        <p:strVal val="visible"/>
                                      </p:to>
                                    </p:set>
                                    <p:animEffect transition="in" filter="fade">
                                      <p:cBhvr>
                                        <p:cTn id="167" dur="1000"/>
                                        <p:tgtEl>
                                          <p:spTgt spid="8"/>
                                        </p:tgtEl>
                                      </p:cBhvr>
                                    </p:animEffect>
                                    <p:anim calcmode="lin" valueType="num">
                                      <p:cBhvr>
                                        <p:cTn id="168" dur="1000" fill="hold"/>
                                        <p:tgtEl>
                                          <p:spTgt spid="8"/>
                                        </p:tgtEl>
                                        <p:attrNameLst>
                                          <p:attrName>ppt_x</p:attrName>
                                        </p:attrNameLst>
                                      </p:cBhvr>
                                      <p:tavLst>
                                        <p:tav tm="0">
                                          <p:val>
                                            <p:strVal val="#ppt_x"/>
                                          </p:val>
                                        </p:tav>
                                        <p:tav tm="100000">
                                          <p:val>
                                            <p:strVal val="#ppt_x"/>
                                          </p:val>
                                        </p:tav>
                                      </p:tavLst>
                                    </p:anim>
                                    <p:anim calcmode="lin" valueType="num">
                                      <p:cBhvr>
                                        <p:cTn id="169" dur="1000" fill="hold"/>
                                        <p:tgtEl>
                                          <p:spTgt spid="8"/>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9"/>
                                        </p:tgtEl>
                                        <p:attrNameLst>
                                          <p:attrName>style.visibility</p:attrName>
                                        </p:attrNameLst>
                                      </p:cBhvr>
                                      <p:to>
                                        <p:strVal val="visible"/>
                                      </p:to>
                                    </p:set>
                                    <p:animEffect transition="in" filter="fade">
                                      <p:cBhvr>
                                        <p:cTn id="172" dur="1000"/>
                                        <p:tgtEl>
                                          <p:spTgt spid="9"/>
                                        </p:tgtEl>
                                      </p:cBhvr>
                                    </p:animEffect>
                                    <p:anim calcmode="lin" valueType="num">
                                      <p:cBhvr>
                                        <p:cTn id="173" dur="1000" fill="hold"/>
                                        <p:tgtEl>
                                          <p:spTgt spid="9"/>
                                        </p:tgtEl>
                                        <p:attrNameLst>
                                          <p:attrName>ppt_x</p:attrName>
                                        </p:attrNameLst>
                                      </p:cBhvr>
                                      <p:tavLst>
                                        <p:tav tm="0">
                                          <p:val>
                                            <p:strVal val="#ppt_x"/>
                                          </p:val>
                                        </p:tav>
                                        <p:tav tm="100000">
                                          <p:val>
                                            <p:strVal val="#ppt_x"/>
                                          </p:val>
                                        </p:tav>
                                      </p:tavLst>
                                    </p:anim>
                                    <p:anim calcmode="lin" valueType="num">
                                      <p:cBhvr>
                                        <p:cTn id="1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495CF4B-5A16-CDF4-A3DE-F55727172A74}"/>
              </a:ext>
            </a:extLst>
          </p:cNvPr>
          <p:cNvSpPr txBox="1"/>
          <p:nvPr/>
        </p:nvSpPr>
        <p:spPr>
          <a:xfrm>
            <a:off x="1" y="-36000"/>
            <a:ext cx="6039292" cy="769441"/>
          </a:xfrm>
          <a:prstGeom prst="rect">
            <a:avLst/>
          </a:prstGeom>
          <a:noFill/>
        </p:spPr>
        <p:txBody>
          <a:bodyPr wrap="square">
            <a:spAutoFit/>
          </a:bodyPr>
          <a:lstStyle/>
          <a:p>
            <a:pPr algn="ctr"/>
            <a:r>
              <a:rPr lang="ro-RO"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NERĂBDAREA</a:t>
            </a:r>
            <a:r>
              <a:rPr lang="ro-RO"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ro-RO"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ILIE</a:t>
            </a:r>
            <a:endParaRPr lang="ro-RO" sz="44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EC46D4B3-40D8-58C9-68C7-892493F7D683}"/>
              </a:ext>
            </a:extLst>
          </p:cNvPr>
          <p:cNvSpPr txBox="1"/>
          <p:nvPr/>
        </p:nvSpPr>
        <p:spPr>
          <a:xfrm>
            <a:off x="2732" y="593944"/>
            <a:ext cx="6039292" cy="630942"/>
          </a:xfrm>
          <a:prstGeom prst="rect">
            <a:avLst/>
          </a:prstGeom>
          <a:noFill/>
        </p:spPr>
        <p:txBody>
          <a:bodyPr wrap="square">
            <a:spAutoFit/>
          </a:bodyPr>
          <a:lstStyle/>
          <a:p>
            <a:pPr algn="ctr"/>
            <a:r>
              <a:rPr lang="ro-RO" sz="120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„Când </a:t>
            </a:r>
            <a:r>
              <a:rPr lang="ro-RO" sz="120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 auzit acest lucru, Ilie s‑a ridicat şi a fugit ca să‑şi scape viaţa. A ajuns la </a:t>
            </a:r>
            <a:r>
              <a:rPr lang="ro-RO" sz="1200" b="1" dirty="0" err="1"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Beer-Şeba</a:t>
            </a:r>
            <a:r>
              <a:rPr lang="ro-RO" sz="120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care aparţine de Iuda şi şi‑a lăsat slujitorul acolo” </a:t>
            </a:r>
            <a:r>
              <a:rPr lang="ro-RO" sz="105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ro-RO" sz="1050" b="1" dirty="0" err="1"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1Împăraţi</a:t>
            </a:r>
            <a:r>
              <a:rPr lang="ro-RO" sz="105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19:3 </a:t>
            </a:r>
            <a:r>
              <a:rPr lang="ro-RO" sz="900" b="1" dirty="0" err="1"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NTR</a:t>
            </a:r>
            <a:r>
              <a:rPr lang="ro-RO" sz="105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ro-RO" sz="105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4C434591-DEFE-C8A8-6507-F281D36837FD}"/>
              </a:ext>
            </a:extLst>
          </p:cNvPr>
          <p:cNvSpPr txBox="1"/>
          <p:nvPr/>
        </p:nvSpPr>
        <p:spPr>
          <a:xfrm>
            <a:off x="141768" y="1214719"/>
            <a:ext cx="5684874" cy="3924151"/>
          </a:xfrm>
          <a:prstGeom prst="rect">
            <a:avLst/>
          </a:prstGeom>
          <a:noFill/>
        </p:spPr>
        <p:txBody>
          <a:bodyPr wrap="square" rtlCol="0">
            <a:spAutoFit/>
          </a:bodyPr>
          <a:lstStyle/>
          <a:p>
            <a:pPr>
              <a:spcBef>
                <a:spcPts val="600"/>
              </a:spcBef>
            </a:pPr>
            <a:r>
              <a:rPr lang="ro-RO" b="1" smtClean="0"/>
              <a:t>Tocmai</a:t>
            </a:r>
            <a:r>
              <a:rPr lang="ro-RO" b="1" smtClean="0"/>
              <a:t> văzuse </a:t>
            </a:r>
            <a:r>
              <a:rPr lang="ro-RO" b="1"/>
              <a:t>cum </a:t>
            </a:r>
            <a:r>
              <a:rPr lang="ro-RO" b="1" smtClean="0"/>
              <a:t>mâna</a:t>
            </a:r>
            <a:r>
              <a:rPr lang="ro-RO" b="1" smtClean="0"/>
              <a:t> puternică a lui </a:t>
            </a:r>
            <a:r>
              <a:rPr lang="ro-RO" b="1" smtClean="0"/>
              <a:t>Dumnezeu </a:t>
            </a:r>
            <a:r>
              <a:rPr lang="ro-RO" b="1" smtClean="0"/>
              <a:t>a </a:t>
            </a:r>
            <a:r>
              <a:rPr lang="ro-RO" b="1" smtClean="0"/>
              <a:t>trimis</a:t>
            </a:r>
            <a:r>
              <a:rPr lang="ro-RO" b="1" smtClean="0"/>
              <a:t> foc din </a:t>
            </a:r>
            <a:r>
              <a:rPr lang="ro-RO" b="1" smtClean="0"/>
              <a:t>cer şi ploi </a:t>
            </a:r>
            <a:r>
              <a:rPr lang="ro-RO" b="1" smtClean="0"/>
              <a:t>torenţiale</a:t>
            </a:r>
            <a:r>
              <a:rPr lang="ro-RO" b="1" smtClean="0"/>
              <a:t>. </a:t>
            </a:r>
            <a:r>
              <a:rPr lang="ro-RO" b="1" smtClean="0"/>
              <a:t>Dar</a:t>
            </a:r>
            <a:r>
              <a:rPr lang="ro-RO" b="1" smtClean="0"/>
              <a:t>, confruntat cu ameninţările </a:t>
            </a:r>
            <a:r>
              <a:rPr lang="ro-RO" b="1" smtClean="0"/>
              <a:t>Izabelei</a:t>
            </a:r>
            <a:r>
              <a:rPr lang="ro-RO" b="1" smtClean="0"/>
              <a:t>, s-a </a:t>
            </a:r>
            <a:r>
              <a:rPr lang="ro-RO" b="1" smtClean="0"/>
              <a:t>speriat.</a:t>
            </a:r>
            <a:endParaRPr lang="ro-RO" b="1" smtClean="0"/>
          </a:p>
          <a:p>
            <a:pPr>
              <a:spcBef>
                <a:spcPts val="600"/>
              </a:spcBef>
            </a:pPr>
            <a:r>
              <a:rPr lang="ro-RO" b="1" smtClean="0"/>
              <a:t>Fugi</a:t>
            </a:r>
            <a:r>
              <a:rPr lang="ro-RO" b="1" smtClean="0"/>
              <a:t>nd, a călătorit mai bine de 150 km până </a:t>
            </a:r>
            <a:r>
              <a:rPr lang="ro-RO" b="1" smtClean="0"/>
              <a:t>la </a:t>
            </a:r>
            <a:r>
              <a:rPr lang="ro-RO" b="1" smtClean="0"/>
              <a:t>graniţele</a:t>
            </a:r>
            <a:r>
              <a:rPr lang="ro-RO" b="1" smtClean="0"/>
              <a:t> lui </a:t>
            </a:r>
            <a:r>
              <a:rPr lang="ro-RO" b="1" smtClean="0"/>
              <a:t>Iuda</a:t>
            </a:r>
            <a:r>
              <a:rPr lang="ro-RO" b="1" smtClean="0"/>
              <a:t>. La scurt </a:t>
            </a:r>
            <a:r>
              <a:rPr lang="ro-RO" b="1" smtClean="0"/>
              <a:t>timp</a:t>
            </a:r>
            <a:r>
              <a:rPr lang="ro-RO" b="1" smtClean="0"/>
              <a:t>, s-a trezit într-o peşteră </a:t>
            </a:r>
            <a:r>
              <a:rPr lang="ro-RO" b="1" smtClean="0"/>
              <a:t>îndepărtată</a:t>
            </a:r>
            <a:r>
              <a:rPr lang="ro-RO" b="1" smtClean="0"/>
              <a:t>. Acolo a auzit reproşul blând al unui glas iubitor care i-a </a:t>
            </a:r>
            <a:r>
              <a:rPr lang="ro-RO" b="1" smtClean="0"/>
              <a:t>spus</a:t>
            </a:r>
            <a:r>
              <a:rPr lang="ro-RO" b="1" smtClean="0"/>
              <a:t>: </a:t>
            </a:r>
            <a:r>
              <a:rPr lang="ro-RO" b="1" smtClean="0"/>
              <a:t>„</a:t>
            </a:r>
            <a:r>
              <a:rPr lang="ro-RO" b="1" smtClean="0"/>
              <a:t>Ce cauţi </a:t>
            </a:r>
            <a:r>
              <a:rPr lang="ro-RO" b="1" smtClean="0"/>
              <a:t>aici</a:t>
            </a:r>
            <a:r>
              <a:rPr lang="ro-RO" b="1" smtClean="0"/>
              <a:t>, </a:t>
            </a:r>
            <a:r>
              <a:rPr lang="ro-RO" b="1" smtClean="0"/>
              <a:t>Ilie</a:t>
            </a:r>
            <a:r>
              <a:rPr lang="ro-RO" b="1" smtClean="0"/>
              <a:t>?” </a:t>
            </a:r>
            <a:r>
              <a:rPr lang="ro-RO" b="1" smtClean="0"/>
              <a:t>(</a:t>
            </a:r>
            <a:r>
              <a:rPr lang="ro-RO" b="1" smtClean="0"/>
              <a:t>1 Regi </a:t>
            </a:r>
            <a:r>
              <a:rPr lang="ro-RO" b="1" smtClean="0"/>
              <a:t>19:9).</a:t>
            </a:r>
            <a:endParaRPr lang="ro-RO" b="1" smtClean="0"/>
          </a:p>
          <a:p>
            <a:pPr>
              <a:spcBef>
                <a:spcPts val="600"/>
              </a:spcBef>
            </a:pPr>
            <a:r>
              <a:rPr lang="ro-RO" b="1" smtClean="0"/>
              <a:t>Dacă ar fi aşteptat cu răbdare ca Dumnezeu să </a:t>
            </a:r>
            <a:r>
              <a:rPr lang="ro-RO" b="1" smtClean="0"/>
              <a:t>acţioneze</a:t>
            </a:r>
            <a:r>
              <a:rPr lang="ro-RO" b="1" smtClean="0"/>
              <a:t>, în loc să </a:t>
            </a:r>
            <a:r>
              <a:rPr lang="ro-RO" b="1" smtClean="0"/>
              <a:t>fugă</a:t>
            </a:r>
            <a:r>
              <a:rPr lang="ro-RO" b="1" smtClean="0"/>
              <a:t>, ar fi făcut o reformă mai mare decât a putut să facă mai târziu </a:t>
            </a:r>
            <a:r>
              <a:rPr lang="ro-RO" b="1" smtClean="0"/>
              <a:t>(</a:t>
            </a:r>
            <a:r>
              <a:rPr lang="ro-RO" b="1" smtClean="0"/>
              <a:t>PR </a:t>
            </a:r>
            <a:r>
              <a:rPr lang="ro-RO" b="1" smtClean="0"/>
              <a:t>123).</a:t>
            </a:r>
            <a:endParaRPr lang="ro-RO" b="1" smtClean="0"/>
          </a:p>
          <a:p>
            <a:pPr>
              <a:spcBef>
                <a:spcPts val="600"/>
              </a:spcBef>
            </a:pPr>
            <a:r>
              <a:rPr lang="ro-RO" b="1" smtClean="0"/>
              <a:t>Nu era singurul </a:t>
            </a:r>
            <a:r>
              <a:rPr lang="ro-RO" b="1" smtClean="0"/>
              <a:t>nerăbdător</a:t>
            </a:r>
            <a:r>
              <a:rPr lang="ro-RO" b="1" smtClean="0"/>
              <a:t>. Gândiţi-vă la modul în care Sara sau Moise au fost </a:t>
            </a:r>
            <a:r>
              <a:rPr lang="ro-RO" b="1" smtClean="0"/>
              <a:t>con</a:t>
            </a:r>
            <a:r>
              <a:rPr lang="ro-RO" b="1" smtClean="0"/>
              <a:t>duşi de nerăbdare şi care au fost consecinţele </a:t>
            </a:r>
            <a:r>
              <a:rPr lang="ro-RO" b="1" smtClean="0"/>
              <a:t>(</a:t>
            </a:r>
            <a:r>
              <a:rPr lang="ro-RO" b="1" smtClean="0"/>
              <a:t>Geneza </a:t>
            </a:r>
            <a:r>
              <a:rPr lang="ro-RO" b="1" smtClean="0"/>
              <a:t>16:1-3</a:t>
            </a:r>
            <a:r>
              <a:rPr lang="ro-RO" b="1" smtClean="0"/>
              <a:t>; Numeri </a:t>
            </a:r>
            <a:r>
              <a:rPr lang="ro-RO" b="1" smtClean="0"/>
              <a:t>20:10-12).</a:t>
            </a:r>
            <a:endParaRPr lang="ro-RO" b="1"/>
          </a:p>
        </p:txBody>
      </p:sp>
      <p:pic>
        <p:nvPicPr>
          <p:cNvPr id="4" name="Imagen 3" descr="Personas en una montaña de roca&#10;&#10;Descripción generada automáticamente con confianza media">
            <a:extLst>
              <a:ext uri="{FF2B5EF4-FFF2-40B4-BE49-F238E27FC236}">
                <a16:creationId xmlns:a16="http://schemas.microsoft.com/office/drawing/2014/main" xmlns="" id="{B9B7851C-17CB-F12C-B182-DBC04469E843}"/>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flipH="1">
            <a:off x="7581308" y="3924411"/>
            <a:ext cx="1420924" cy="1065693"/>
          </a:xfrm>
          <a:prstGeom prst="snip2DiagRect">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a persona con un sombrero&#10;&#10;Descripción generada automáticamente con confianza media">
            <a:extLst>
              <a:ext uri="{FF2B5EF4-FFF2-40B4-BE49-F238E27FC236}">
                <a16:creationId xmlns:a16="http://schemas.microsoft.com/office/drawing/2014/main" xmlns="" id="{B64568AA-6C83-83FC-99AC-5939442D5EFD}"/>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042024" y="1559102"/>
            <a:ext cx="1420924" cy="1065693"/>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xterior, hombre, sombrero&#10;&#10;Descripción generada automáticamente">
            <a:extLst>
              <a:ext uri="{FF2B5EF4-FFF2-40B4-BE49-F238E27FC236}">
                <a16:creationId xmlns:a16="http://schemas.microsoft.com/office/drawing/2014/main" xmlns="" id="{09FB7745-B83E-C1C1-ECF8-C8E27A613714}"/>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flipH="1">
            <a:off x="7582935" y="1559101"/>
            <a:ext cx="1420924" cy="1065693"/>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persona con un caballo&#10;&#10;Descripción generada automáticamente con confianza media">
            <a:extLst>
              <a:ext uri="{FF2B5EF4-FFF2-40B4-BE49-F238E27FC236}">
                <a16:creationId xmlns:a16="http://schemas.microsoft.com/office/drawing/2014/main" xmlns="" id="{A45BDB15-B8F2-8E79-F3CF-33223C988DF6}"/>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flipH="1">
            <a:off x="6042024" y="2741871"/>
            <a:ext cx="1420924" cy="1065693"/>
          </a:xfrm>
          <a:prstGeom prst="snip2DiagRect">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 con un caballo&#10;&#10;Descripción generada automáticamente con confianza baja">
            <a:extLst>
              <a:ext uri="{FF2B5EF4-FFF2-40B4-BE49-F238E27FC236}">
                <a16:creationId xmlns:a16="http://schemas.microsoft.com/office/drawing/2014/main" xmlns="" id="{5D0322C5-AF4E-2CDA-57FC-88095440F485}"/>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042024" y="3924640"/>
            <a:ext cx="1420924" cy="1065693"/>
          </a:xfrm>
          <a:prstGeom prst="snip2DiagRect">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exterior, perro, bolsa, cobija&#10;&#10;Descripción generada automáticamente">
            <a:extLst>
              <a:ext uri="{FF2B5EF4-FFF2-40B4-BE49-F238E27FC236}">
                <a16:creationId xmlns:a16="http://schemas.microsoft.com/office/drawing/2014/main" xmlns="" id="{A567F217-99BF-1DC3-FEE5-1B2563E4A8B2}"/>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7581308" y="2741756"/>
            <a:ext cx="1420924" cy="1065693"/>
          </a:xfrm>
          <a:prstGeom prst="snip2DiagRect">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Pintura de un grupo de personas en una montaña&#10;&#10;Descripción generada automáticamente con confianza baja">
            <a:extLst>
              <a:ext uri="{FF2B5EF4-FFF2-40B4-BE49-F238E27FC236}">
                <a16:creationId xmlns:a16="http://schemas.microsoft.com/office/drawing/2014/main" xmlns="" id="{8BE56E79-604E-C66C-0176-3F4F06510087}"/>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a:off x="6039293" y="87628"/>
            <a:ext cx="2962939" cy="1363625"/>
          </a:xfrm>
          <a:prstGeom prst="snip2DiagRect">
            <a:avLst>
              <a:gd name="adj1" fmla="val 16896"/>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18273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nodeType="withEffect">
                                  <p:stCondLst>
                                    <p:cond delay="25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par>
                                <p:cTn id="46" presetID="14" presetClass="entr" presetSubtype="10" fill="hold" nodeType="withEffect">
                                  <p:stCondLst>
                                    <p:cond delay="75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wipe(left)">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wipe(left)">
                                      <p:cBhvr>
                                        <p:cTn id="6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5D84508-4728-73BC-80D1-74E064FC27CA}"/>
              </a:ext>
            </a:extLst>
          </p:cNvPr>
          <p:cNvSpPr txBox="1"/>
          <p:nvPr/>
        </p:nvSpPr>
        <p:spPr>
          <a:xfrm>
            <a:off x="0" y="-50400"/>
            <a:ext cx="9143999" cy="769441"/>
          </a:xfrm>
          <a:prstGeom prst="rect">
            <a:avLst/>
          </a:prstGeom>
          <a:noFill/>
        </p:spPr>
        <p:txBody>
          <a:bodyPr wrap="square">
            <a:spAutoFit/>
            <a:scene3d>
              <a:camera prst="orthographicFront"/>
              <a:lightRig rig="morning" dir="t"/>
            </a:scene3d>
            <a:sp3d extrusionH="57150" contourW="19050">
              <a:bevelT h="25400" prst="softRound"/>
              <a:contourClr>
                <a:schemeClr val="accent4"/>
              </a:contourClr>
            </a:sp3d>
          </a:bodyPr>
          <a:lstStyle/>
          <a:p>
            <a:pPr algn="ctr"/>
            <a:r>
              <a:rPr lang="ro-RO" sz="4400" b="1"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ÎNVĂŢÂND AŞTEPTAREA </a:t>
            </a:r>
            <a:r>
              <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 </a:t>
            </a:r>
            <a:r>
              <a:rPr lang="ro-RO" sz="4400" b="1"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RĂBDARE</a:t>
            </a:r>
            <a:endPar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E6446E04-B172-B49F-FF60-6EFFE1D5A64F}"/>
              </a:ext>
            </a:extLst>
          </p:cNvPr>
          <p:cNvSpPr txBox="1"/>
          <p:nvPr/>
        </p:nvSpPr>
        <p:spPr>
          <a:xfrm>
            <a:off x="92149" y="578564"/>
            <a:ext cx="8959702" cy="338554"/>
          </a:xfrm>
          <a:prstGeom prst="rect">
            <a:avLst/>
          </a:prstGeom>
          <a:noFill/>
        </p:spPr>
        <p:txBody>
          <a:bodyPr wrap="square">
            <a:spAutoFit/>
          </a:bodyPr>
          <a:lstStyle/>
          <a:p>
            <a:pPr algn="ctr"/>
            <a:r>
              <a:rPr lang="ro-RO" sz="1600" b="1" smtClean="0">
                <a:solidFill>
                  <a:srgbClr val="D8C2C3"/>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rgbClr val="D8C2C3"/>
                </a:solidFill>
                <a:effectLst>
                  <a:outerShdw blurRad="38100" dist="38100" dir="2700000" algn="tl">
                    <a:srgbClr val="000000">
                      <a:alpha val="43137"/>
                    </a:srgbClr>
                  </a:outerShdw>
                </a:effectLst>
                <a:latin typeface="Comic Sans MS" panose="030F0702030302020204" pitchFamily="66" charset="0"/>
              </a:rPr>
              <a:t>Încredinţează-ţi </a:t>
            </a:r>
            <a:r>
              <a:rPr lang="ro-RO" sz="1600" b="1" smtClean="0">
                <a:solidFill>
                  <a:srgbClr val="D8C2C3"/>
                </a:solidFill>
                <a:effectLst>
                  <a:outerShdw blurRad="38100" dist="38100" dir="2700000" algn="tl">
                    <a:srgbClr val="000000">
                      <a:alpha val="43137"/>
                    </a:srgbClr>
                  </a:outerShdw>
                </a:effectLst>
                <a:latin typeface="Comic Sans MS" panose="030F0702030302020204" pitchFamily="66" charset="0"/>
              </a:rPr>
              <a:t>soarta în mâna Domnului,încrede-te în El şi El va </a:t>
            </a:r>
            <a:r>
              <a:rPr lang="ro-RO" sz="1600" b="1" smtClean="0">
                <a:solidFill>
                  <a:srgbClr val="D8C2C3"/>
                </a:solidFill>
                <a:effectLst>
                  <a:outerShdw blurRad="38100" dist="38100" dir="2700000" algn="tl">
                    <a:srgbClr val="000000">
                      <a:alpha val="43137"/>
                    </a:srgbClr>
                  </a:outerShdw>
                </a:effectLst>
                <a:latin typeface="Comic Sans MS" panose="030F0702030302020204" pitchFamily="66" charset="0"/>
              </a:rPr>
              <a:t>lucra</a:t>
            </a:r>
            <a:r>
              <a:rPr lang="ro-RO" sz="1600" b="1" smtClean="0">
                <a:solidFill>
                  <a:srgbClr val="D8C2C3"/>
                </a:solidFill>
                <a:effectLst>
                  <a:outerShdw blurRad="38100" dist="38100" dir="2700000" algn="tl">
                    <a:srgbClr val="000000">
                      <a:alpha val="43137"/>
                    </a:srgbClr>
                  </a:outerShdw>
                </a:effectLst>
                <a:latin typeface="Comic Sans MS" panose="030F0702030302020204" pitchFamily="66" charset="0"/>
              </a:rPr>
              <a:t>!” </a:t>
            </a:r>
            <a:r>
              <a:rPr lang="ro-RO" sz="1200" b="1" smtClean="0">
                <a:solidFill>
                  <a:srgbClr val="D8C2C3"/>
                </a:solidFill>
                <a:effectLst>
                  <a:outerShdw blurRad="38100" dist="38100" dir="2700000" algn="tl">
                    <a:srgbClr val="000000">
                      <a:alpha val="43137"/>
                    </a:srgbClr>
                  </a:outerShdw>
                </a:effectLst>
                <a:latin typeface="Comic Sans MS" panose="030F0702030302020204" pitchFamily="66" charset="0"/>
              </a:rPr>
              <a:t>(</a:t>
            </a:r>
            <a:r>
              <a:rPr lang="ro-RO" sz="1200" b="1" smtClean="0">
                <a:solidFill>
                  <a:srgbClr val="D8C2C3"/>
                </a:solidFill>
                <a:effectLst>
                  <a:outerShdw blurRad="38100" dist="38100" dir="2700000" algn="tl">
                    <a:srgbClr val="000000">
                      <a:alpha val="43137"/>
                    </a:srgbClr>
                  </a:outerShdw>
                </a:effectLst>
                <a:latin typeface="Comic Sans MS" panose="030F0702030302020204" pitchFamily="66" charset="0"/>
              </a:rPr>
              <a:t>Psalmi </a:t>
            </a:r>
            <a:r>
              <a:rPr lang="ro-RO" sz="1200" b="1" smtClean="0">
                <a:solidFill>
                  <a:srgbClr val="D8C2C3"/>
                </a:solidFill>
                <a:effectLst>
                  <a:outerShdw blurRad="38100" dist="38100" dir="2700000" algn="tl">
                    <a:srgbClr val="000000">
                      <a:alpha val="43137"/>
                    </a:srgbClr>
                  </a:outerShdw>
                </a:effectLst>
                <a:latin typeface="Comic Sans MS" panose="030F0702030302020204" pitchFamily="66" charset="0"/>
              </a:rPr>
              <a:t>37:5)</a:t>
            </a:r>
            <a:endParaRPr lang="ro-RO" sz="1200" b="1">
              <a:solidFill>
                <a:srgbClr val="D8C2C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8AD25EE-04E4-EC42-EC1E-2C11D37B43C1}"/>
              </a:ext>
            </a:extLst>
          </p:cNvPr>
          <p:cNvSpPr txBox="1"/>
          <p:nvPr/>
        </p:nvSpPr>
        <p:spPr>
          <a:xfrm>
            <a:off x="92149" y="937720"/>
            <a:ext cx="5445051" cy="646331"/>
          </a:xfrm>
          <a:prstGeom prst="rect">
            <a:avLst/>
          </a:prstGeom>
          <a:noFill/>
        </p:spPr>
        <p:txBody>
          <a:bodyPr wrap="square" rtlCol="0">
            <a:spAutoFit/>
          </a:bodyPr>
          <a:lstStyle/>
          <a:p>
            <a:pPr>
              <a:spcBef>
                <a:spcPts val="600"/>
              </a:spcBef>
            </a:pPr>
            <a:r>
              <a:rPr lang="ro-RO" b="1" smtClean="0"/>
              <a:t>Psalmul 37 are </a:t>
            </a:r>
            <a:r>
              <a:rPr lang="ro-RO" b="1" smtClean="0"/>
              <a:t>multe </a:t>
            </a:r>
            <a:r>
              <a:rPr lang="ro-RO" b="1" smtClean="0"/>
              <a:t>învăţături</a:t>
            </a:r>
            <a:r>
              <a:rPr lang="ro-RO" b="1" smtClean="0"/>
              <a:t> despre aşteptarea răbdătoare ca Dumnezeu să </a:t>
            </a:r>
            <a:r>
              <a:rPr lang="ro-RO" b="1" smtClean="0"/>
              <a:t>acţioneze.</a:t>
            </a:r>
            <a:endParaRPr lang="ro-RO" b="1"/>
          </a:p>
        </p:txBody>
      </p:sp>
      <p:sp>
        <p:nvSpPr>
          <p:cNvPr id="7" name="CuadroTexto 6">
            <a:extLst>
              <a:ext uri="{FF2B5EF4-FFF2-40B4-BE49-F238E27FC236}">
                <a16:creationId xmlns:a16="http://schemas.microsoft.com/office/drawing/2014/main" xmlns="" id="{33AD18A3-5243-96F7-F533-5947C02F7B1C}"/>
              </a:ext>
            </a:extLst>
          </p:cNvPr>
          <p:cNvSpPr txBox="1"/>
          <p:nvPr/>
        </p:nvSpPr>
        <p:spPr>
          <a:xfrm>
            <a:off x="602343" y="1581487"/>
            <a:ext cx="4529639" cy="2031325"/>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mj-lt"/>
              <a:buAutoNum type="arabicPeriod"/>
            </a:pPr>
            <a:r>
              <a:rPr lang="ro-RO" b="1" smtClean="0">
                <a:solidFill>
                  <a:srgbClr val="A90884"/>
                </a:solidFill>
              </a:rPr>
              <a:t>Nu</a:t>
            </a:r>
            <a:r>
              <a:rPr lang="ro-RO" b="1" smtClean="0">
                <a:solidFill>
                  <a:srgbClr val="A90884"/>
                </a:solidFill>
              </a:rPr>
              <a:t> te </a:t>
            </a:r>
            <a:r>
              <a:rPr lang="ro-RO" b="1" smtClean="0">
                <a:solidFill>
                  <a:srgbClr val="A90884"/>
                </a:solidFill>
              </a:rPr>
              <a:t>impacienta</a:t>
            </a:r>
            <a:r>
              <a:rPr lang="ro-RO" b="1" smtClean="0">
                <a:solidFill>
                  <a:srgbClr val="A90884"/>
                </a:solidFill>
              </a:rPr>
              <a:t> </a:t>
            </a:r>
            <a:r>
              <a:rPr lang="ro-RO" b="1" smtClean="0">
                <a:solidFill>
                  <a:srgbClr val="A90884"/>
                </a:solidFill>
              </a:rPr>
              <a:t>(v</a:t>
            </a:r>
            <a:r>
              <a:rPr lang="ro-RO" b="1" smtClean="0">
                <a:solidFill>
                  <a:srgbClr val="A90884"/>
                </a:solidFill>
              </a:rPr>
              <a:t>. </a:t>
            </a:r>
            <a:r>
              <a:rPr lang="ro-RO" b="1" smtClean="0">
                <a:solidFill>
                  <a:srgbClr val="A90884"/>
                </a:solidFill>
              </a:rPr>
              <a:t>1)</a:t>
            </a:r>
            <a:endParaRPr lang="ro-RO" b="1" smtClean="0">
              <a:solidFill>
                <a:srgbClr val="A90884"/>
              </a:solidFill>
            </a:endParaRPr>
          </a:p>
          <a:p>
            <a:pPr marL="342900" indent="-342900">
              <a:buFont typeface="+mj-lt"/>
              <a:buAutoNum type="arabicPeriod"/>
            </a:pPr>
            <a:r>
              <a:rPr lang="ro-RO" b="1" smtClean="0">
                <a:solidFill>
                  <a:srgbClr val="7107A3"/>
                </a:solidFill>
              </a:rPr>
              <a:t>Încrede-te </a:t>
            </a:r>
            <a:r>
              <a:rPr lang="ro-RO" b="1">
                <a:solidFill>
                  <a:srgbClr val="7107A3"/>
                </a:solidFill>
              </a:rPr>
              <a:t>în </a:t>
            </a:r>
            <a:r>
              <a:rPr lang="ro-RO" b="1">
                <a:solidFill>
                  <a:srgbClr val="7107A3"/>
                </a:solidFill>
              </a:rPr>
              <a:t>Dumnezeu </a:t>
            </a:r>
            <a:r>
              <a:rPr lang="ro-RO" b="1" smtClean="0">
                <a:solidFill>
                  <a:srgbClr val="7107A3"/>
                </a:solidFill>
              </a:rPr>
              <a:t>(v. 3)</a:t>
            </a:r>
          </a:p>
          <a:p>
            <a:pPr marL="342900" indent="-342900">
              <a:buFont typeface="+mj-lt"/>
              <a:buAutoNum type="arabicPeriod"/>
            </a:pPr>
            <a:r>
              <a:rPr lang="ro-RO" b="1" smtClean="0">
                <a:solidFill>
                  <a:srgbClr val="03A3A6"/>
                </a:solidFill>
              </a:rPr>
              <a:t>Delectează-te </a:t>
            </a:r>
            <a:r>
              <a:rPr lang="ro-RO" b="1">
                <a:solidFill>
                  <a:srgbClr val="03A3A6"/>
                </a:solidFill>
              </a:rPr>
              <a:t>în </a:t>
            </a:r>
            <a:r>
              <a:rPr lang="ro-RO" b="1">
                <a:solidFill>
                  <a:srgbClr val="03A3A6"/>
                </a:solidFill>
              </a:rPr>
              <a:t>El </a:t>
            </a:r>
            <a:r>
              <a:rPr lang="ro-RO" b="1" smtClean="0">
                <a:solidFill>
                  <a:srgbClr val="03A3A6"/>
                </a:solidFill>
              </a:rPr>
              <a:t>(v. 4)</a:t>
            </a:r>
          </a:p>
          <a:p>
            <a:pPr marL="342900" indent="-342900">
              <a:buFont typeface="+mj-lt"/>
              <a:buAutoNum type="arabicPeriod"/>
            </a:pPr>
            <a:r>
              <a:rPr lang="ro-RO" b="1" smtClean="0">
                <a:solidFill>
                  <a:srgbClr val="53AD30"/>
                </a:solidFill>
              </a:rPr>
              <a:t>Încredinţează-i </a:t>
            </a:r>
            <a:r>
              <a:rPr lang="ro-RO" b="1">
                <a:solidFill>
                  <a:srgbClr val="53AD30"/>
                </a:solidFill>
              </a:rPr>
              <a:t>soarta </a:t>
            </a:r>
            <a:r>
              <a:rPr lang="ro-RO" b="1">
                <a:solidFill>
                  <a:srgbClr val="53AD30"/>
                </a:solidFill>
              </a:rPr>
              <a:t>ta </a:t>
            </a:r>
            <a:r>
              <a:rPr lang="ro-RO" b="1" smtClean="0">
                <a:solidFill>
                  <a:srgbClr val="53AD30"/>
                </a:solidFill>
              </a:rPr>
              <a:t>(v. 5)</a:t>
            </a:r>
          </a:p>
          <a:p>
            <a:pPr marL="342900" indent="-342900">
              <a:buFont typeface="+mj-lt"/>
              <a:buAutoNum type="arabicPeriod"/>
            </a:pPr>
            <a:r>
              <a:rPr lang="ro-RO" b="1" smtClean="0">
                <a:solidFill>
                  <a:srgbClr val="D09E13"/>
                </a:solidFill>
              </a:rPr>
              <a:t>Păstrează </a:t>
            </a:r>
            <a:r>
              <a:rPr lang="ro-RO" b="1">
                <a:solidFill>
                  <a:srgbClr val="D09E13"/>
                </a:solidFill>
              </a:rPr>
              <a:t>tăcerea </a:t>
            </a:r>
            <a:r>
              <a:rPr lang="ro-RO" b="1" smtClean="0">
                <a:solidFill>
                  <a:srgbClr val="D09E13"/>
                </a:solidFill>
              </a:rPr>
              <a:t>(v. 7)</a:t>
            </a:r>
          </a:p>
          <a:p>
            <a:pPr marL="342900" indent="-342900">
              <a:buFont typeface="+mj-lt"/>
              <a:buAutoNum type="arabicPeriod"/>
            </a:pPr>
            <a:r>
              <a:rPr lang="ro-RO" b="1" smtClean="0">
                <a:solidFill>
                  <a:srgbClr val="D14C0C"/>
                </a:solidFill>
              </a:rPr>
              <a:t>Lasă </a:t>
            </a:r>
            <a:r>
              <a:rPr lang="ro-RO" b="1">
                <a:solidFill>
                  <a:srgbClr val="D14C0C"/>
                </a:solidFill>
              </a:rPr>
              <a:t>deoparte </a:t>
            </a:r>
            <a:r>
              <a:rPr lang="ro-RO" b="1">
                <a:solidFill>
                  <a:srgbClr val="D14C0C"/>
                </a:solidFill>
              </a:rPr>
              <a:t>ura </a:t>
            </a:r>
            <a:r>
              <a:rPr lang="ro-RO" b="1" smtClean="0">
                <a:solidFill>
                  <a:srgbClr val="D14C0C"/>
                </a:solidFill>
              </a:rPr>
              <a:t>(v. 8)</a:t>
            </a:r>
          </a:p>
          <a:p>
            <a:pPr marL="342900" indent="-342900">
              <a:buFont typeface="+mj-lt"/>
              <a:buAutoNum type="arabicPeriod"/>
            </a:pPr>
            <a:r>
              <a:rPr lang="ro-RO" b="1" smtClean="0">
                <a:solidFill>
                  <a:srgbClr val="8D153F"/>
                </a:solidFill>
              </a:rPr>
              <a:t>Aşteaptă </a:t>
            </a:r>
            <a:r>
              <a:rPr lang="ro-RO" b="1">
                <a:solidFill>
                  <a:srgbClr val="8D153F"/>
                </a:solidFill>
              </a:rPr>
              <a:t>în </a:t>
            </a:r>
            <a:r>
              <a:rPr lang="ro-RO" b="1">
                <a:solidFill>
                  <a:srgbClr val="8D153F"/>
                </a:solidFill>
              </a:rPr>
              <a:t>Dumnezeu </a:t>
            </a:r>
            <a:r>
              <a:rPr lang="ro-RO" b="1" smtClean="0">
                <a:solidFill>
                  <a:srgbClr val="8D153F"/>
                </a:solidFill>
              </a:rPr>
              <a:t>(v. 9)</a:t>
            </a:r>
            <a:endParaRPr lang="ro-RO" b="1">
              <a:solidFill>
                <a:srgbClr val="8D153F"/>
              </a:solidFill>
            </a:endParaRPr>
          </a:p>
        </p:txBody>
      </p:sp>
      <p:sp>
        <p:nvSpPr>
          <p:cNvPr id="8" name="CuadroTexto 7">
            <a:extLst>
              <a:ext uri="{FF2B5EF4-FFF2-40B4-BE49-F238E27FC236}">
                <a16:creationId xmlns:a16="http://schemas.microsoft.com/office/drawing/2014/main" xmlns="" id="{1E500A93-2AD6-D79E-716C-670ACB09D430}"/>
              </a:ext>
            </a:extLst>
          </p:cNvPr>
          <p:cNvSpPr txBox="1"/>
          <p:nvPr/>
        </p:nvSpPr>
        <p:spPr>
          <a:xfrm>
            <a:off x="92148" y="3610248"/>
            <a:ext cx="5445051" cy="1477328"/>
          </a:xfrm>
          <a:prstGeom prst="rect">
            <a:avLst/>
          </a:prstGeom>
          <a:noFill/>
        </p:spPr>
        <p:txBody>
          <a:bodyPr wrap="square" rtlCol="0">
            <a:spAutoFit/>
          </a:bodyPr>
          <a:lstStyle/>
          <a:p>
            <a:pPr>
              <a:lnSpc>
                <a:spcPts val="2100"/>
              </a:lnSpc>
            </a:pPr>
            <a:r>
              <a:rPr lang="ro-RO" b="1" dirty="0" smtClean="0"/>
              <a:t>Poate cel mai ciudat sfat este să te bucuri de Dumnezeu. Aceasta presupune să trăim cu încredere, deoarece nimeni nu ne poate tulbura liniştea pentru că Dumnezeu este aici şi acţionează. Îl putem lăuda pentru că nimeni nu poate rezista lui Dumnezeu.</a:t>
            </a:r>
            <a:endParaRPr lang="ro-RO" b="1" dirty="0"/>
          </a:p>
        </p:txBody>
      </p:sp>
      <p:pic>
        <p:nvPicPr>
          <p:cNvPr id="4" name="Imagen 3" descr="Un hombre con los brazos levantados&#10;&#10;Descripción generada automáticamente con confianza media">
            <a:extLst>
              <a:ext uri="{FF2B5EF4-FFF2-40B4-BE49-F238E27FC236}">
                <a16:creationId xmlns:a16="http://schemas.microsoft.com/office/drawing/2014/main" xmlns="" id="{7171F0F7-FB3C-932E-FDE4-5F0E1CD5DEB1}"/>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671031" y="2876922"/>
            <a:ext cx="3268920" cy="2174729"/>
          </a:xfrm>
          <a:prstGeom prst="round2DiagRect">
            <a:avLst>
              <a:gd name="adj1" fmla="val 16667"/>
              <a:gd name="adj2" fmla="val 0"/>
            </a:avLst>
          </a:prstGeom>
          <a:ln w="19050" cap="sq">
            <a:solidFill>
              <a:schemeClr val="accent5">
                <a:lumMod val="60000"/>
                <a:lumOff val="40000"/>
              </a:schemeClr>
            </a:solidFill>
            <a:miter lim="800000"/>
          </a:ln>
          <a:effectLst>
            <a:outerShdw blurRad="254000" algn="tl" rotWithShape="0">
              <a:srgbClr val="000000">
                <a:alpha val="43000"/>
              </a:srgbClr>
            </a:outerShdw>
          </a:effectLst>
        </p:spPr>
      </p:pic>
      <p:pic>
        <p:nvPicPr>
          <p:cNvPr id="12" name="Imagen 11" descr="Mujer sentada en el pasto&#10;&#10;Descripción generada automáticamente con confianza baja">
            <a:extLst>
              <a:ext uri="{FF2B5EF4-FFF2-40B4-BE49-F238E27FC236}">
                <a16:creationId xmlns:a16="http://schemas.microsoft.com/office/drawing/2014/main" xmlns="" id="{23C11A4D-8079-AC0D-1CD8-37FBA1C96592}"/>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5350475" y="1025353"/>
            <a:ext cx="3589476" cy="1770744"/>
          </a:xfrm>
          <a:prstGeom prst="round2DiagRect">
            <a:avLst>
              <a:gd name="adj1" fmla="val 0"/>
              <a:gd name="adj2" fmla="val 25410"/>
            </a:avLst>
          </a:prstGeom>
          <a:ln w="19050" cap="sq">
            <a:solidFill>
              <a:srgbClr val="FFFF97"/>
            </a:solidFill>
            <a:miter lim="800000"/>
          </a:ln>
          <a:effectLst>
            <a:outerShdw blurRad="254000" algn="tl" rotWithShape="0">
              <a:srgbClr val="000000">
                <a:alpha val="43000"/>
              </a:srgbClr>
            </a:outerShdw>
          </a:effectLst>
        </p:spPr>
      </p:pic>
      <p:pic>
        <p:nvPicPr>
          <p:cNvPr id="13" name="Imagen 12" descr="Forma, Flecha&#10;&#10;Descripción generada automáticamente">
            <a:extLst>
              <a:ext uri="{FF2B5EF4-FFF2-40B4-BE49-F238E27FC236}">
                <a16:creationId xmlns:a16="http://schemas.microsoft.com/office/drawing/2014/main" xmlns="" id="{7C173C57-DBA5-7E4C-E2B3-1BDCDD75FE75}"/>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rot="20008037">
            <a:off x="338749" y="3387302"/>
            <a:ext cx="291569" cy="141031"/>
          </a:xfrm>
          <a:prstGeom prst="rect">
            <a:avLst/>
          </a:prstGeom>
        </p:spPr>
      </p:pic>
      <p:pic>
        <p:nvPicPr>
          <p:cNvPr id="15" name="Imagen 14" descr="Flecha&#10;&#10;Descripción generada automáticamente">
            <a:extLst>
              <a:ext uri="{FF2B5EF4-FFF2-40B4-BE49-F238E27FC236}">
                <a16:creationId xmlns:a16="http://schemas.microsoft.com/office/drawing/2014/main" xmlns="" id="{A27D3DE6-E549-DF7C-49F2-40DC3C094BE4}"/>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rot="20008037">
            <a:off x="338749" y="3113601"/>
            <a:ext cx="291569" cy="141031"/>
          </a:xfrm>
          <a:prstGeom prst="rect">
            <a:avLst/>
          </a:prstGeom>
        </p:spPr>
      </p:pic>
      <p:pic>
        <p:nvPicPr>
          <p:cNvPr id="16" name="Imagen 15" descr="Flecha&#10;&#10;Descripción generada automáticamente">
            <a:extLst>
              <a:ext uri="{FF2B5EF4-FFF2-40B4-BE49-F238E27FC236}">
                <a16:creationId xmlns:a16="http://schemas.microsoft.com/office/drawing/2014/main" xmlns="" id="{051AF58F-421B-5A8C-1510-D8E67A3C8676}"/>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rot="20008037">
            <a:off x="338749" y="2839902"/>
            <a:ext cx="291569" cy="141031"/>
          </a:xfrm>
          <a:prstGeom prst="rect">
            <a:avLst/>
          </a:prstGeom>
        </p:spPr>
      </p:pic>
      <p:pic>
        <p:nvPicPr>
          <p:cNvPr id="17" name="Imagen 16" descr="Forma, Flecha&#10;&#10;Descripción generada automáticamente">
            <a:extLst>
              <a:ext uri="{FF2B5EF4-FFF2-40B4-BE49-F238E27FC236}">
                <a16:creationId xmlns:a16="http://schemas.microsoft.com/office/drawing/2014/main" xmlns="" id="{A41D0B07-0030-EB03-0408-54EE222C1706}"/>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rot="20008037">
            <a:off x="338749" y="2566203"/>
            <a:ext cx="291569" cy="141031"/>
          </a:xfrm>
          <a:prstGeom prst="rect">
            <a:avLst/>
          </a:prstGeom>
        </p:spPr>
      </p:pic>
      <p:pic>
        <p:nvPicPr>
          <p:cNvPr id="18" name="Imagen 17" descr="Flecha&#10;&#10;Descripción generada automáticamente con confianza media">
            <a:extLst>
              <a:ext uri="{FF2B5EF4-FFF2-40B4-BE49-F238E27FC236}">
                <a16:creationId xmlns:a16="http://schemas.microsoft.com/office/drawing/2014/main" xmlns="" id="{2BCF7ADB-4EDD-4CA4-38CF-3192981663E6}"/>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rot="20008037">
            <a:off x="338749" y="2292504"/>
            <a:ext cx="291569" cy="141031"/>
          </a:xfrm>
          <a:prstGeom prst="rect">
            <a:avLst/>
          </a:prstGeom>
        </p:spPr>
      </p:pic>
      <p:pic>
        <p:nvPicPr>
          <p:cNvPr id="20" name="Imagen 19" descr="Flecha&#10;&#10;Descripción generada automáticamente con confianza baja">
            <a:extLst>
              <a:ext uri="{FF2B5EF4-FFF2-40B4-BE49-F238E27FC236}">
                <a16:creationId xmlns:a16="http://schemas.microsoft.com/office/drawing/2014/main" xmlns="" id="{90ADFFC9-C6A6-07D3-A057-5EECA40E4AD0}"/>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rot="20008037">
            <a:off x="338749" y="2018805"/>
            <a:ext cx="291569" cy="141031"/>
          </a:xfrm>
          <a:prstGeom prst="rect">
            <a:avLst/>
          </a:prstGeom>
        </p:spPr>
      </p:pic>
      <p:pic>
        <p:nvPicPr>
          <p:cNvPr id="21" name="Imagen 20" descr="Forma, Flecha&#10;&#10;Descripción generada automáticamente">
            <a:extLst>
              <a:ext uri="{FF2B5EF4-FFF2-40B4-BE49-F238E27FC236}">
                <a16:creationId xmlns:a16="http://schemas.microsoft.com/office/drawing/2014/main" xmlns="" id="{01B4EECE-A263-B72A-8649-12EBCB612E5A}"/>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rot="20008037">
            <a:off x="338749" y="1745106"/>
            <a:ext cx="291569" cy="141031"/>
          </a:xfrm>
          <a:prstGeom prst="rect">
            <a:avLst/>
          </a:prstGeom>
        </p:spPr>
      </p:pic>
    </p:spTree>
    <p:extLst>
      <p:ext uri="{BB962C8B-B14F-4D97-AF65-F5344CB8AC3E}">
        <p14:creationId xmlns:p14="http://schemas.microsoft.com/office/powerpoint/2010/main" xmlns="" val="3140476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left)">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7">
                                            <p:txEl>
                                              <p:pRg st="3" end="3"/>
                                            </p:txEl>
                                          </p:spTgt>
                                        </p:tgtEl>
                                        <p:attrNameLst>
                                          <p:attrName>style.visibility</p:attrName>
                                        </p:attrNameLst>
                                      </p:cBhvr>
                                      <p:to>
                                        <p:strVal val="visible"/>
                                      </p:to>
                                    </p:set>
                                    <p:animEffect transition="in" filter="wipe(left)">
                                      <p:cBhvr>
                                        <p:cTn id="68" dur="500"/>
                                        <p:tgtEl>
                                          <p:spTgt spid="7">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0-#ppt_w/2"/>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7">
                                            <p:txEl>
                                              <p:pRg st="4" end="4"/>
                                            </p:txEl>
                                          </p:spTgt>
                                        </p:tgtEl>
                                        <p:attrNameLst>
                                          <p:attrName>style.visibility</p:attrName>
                                        </p:attrNameLst>
                                      </p:cBhvr>
                                      <p:to>
                                        <p:strVal val="visible"/>
                                      </p:to>
                                    </p:set>
                                    <p:animEffect transition="in" filter="wipe(left)">
                                      <p:cBhvr>
                                        <p:cTn id="78" dur="500"/>
                                        <p:tgtEl>
                                          <p:spTgt spid="7">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12"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0-#ppt_w/2"/>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Effect transition="in" filter="wipe(left)">
                                      <p:cBhvr>
                                        <p:cTn id="88" dur="500"/>
                                        <p:tgtEl>
                                          <p:spTgt spid="7">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12"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0-#ppt_w/2"/>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7">
                                            <p:txEl>
                                              <p:pRg st="6" end="6"/>
                                            </p:txEl>
                                          </p:spTgt>
                                        </p:tgtEl>
                                        <p:attrNameLst>
                                          <p:attrName>style.visibility</p:attrName>
                                        </p:attrNameLst>
                                      </p:cBhvr>
                                      <p:to>
                                        <p:strVal val="visible"/>
                                      </p:to>
                                    </p:set>
                                    <p:animEffect transition="in" filter="wipe(left)">
                                      <p:cBhvr>
                                        <p:cTn id="98" dur="500"/>
                                        <p:tgtEl>
                                          <p:spTgt spid="7">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0-#ppt_w/2"/>
                                          </p:val>
                                        </p:tav>
                                        <p:tav tm="100000">
                                          <p:val>
                                            <p:strVal val="#ppt_x"/>
                                          </p:val>
                                        </p:tav>
                                      </p:tavLst>
                                    </p:anim>
                                    <p:anim calcmode="lin" valueType="num">
                                      <p:cBhvr additive="base">
                                        <p:cTn id="10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DC300AE-8310-E06A-98FB-64A80F4AC76E}"/>
              </a:ext>
            </a:extLst>
          </p:cNvPr>
          <p:cNvSpPr txBox="1"/>
          <p:nvPr/>
        </p:nvSpPr>
        <p:spPr>
          <a:xfrm>
            <a:off x="1536474" y="853964"/>
            <a:ext cx="7223051" cy="4154984"/>
          </a:xfrm>
          <a:prstGeom prst="rect">
            <a:avLst/>
          </a:prstGeom>
          <a:noFill/>
        </p:spPr>
        <p:txBody>
          <a:bodyPr wrap="square">
            <a:spAutoFit/>
          </a:bodyPr>
          <a:lstStyle/>
          <a:p>
            <a:pPr>
              <a:spcBef>
                <a:spcPts val="600"/>
              </a:spcBef>
            </a:pPr>
            <a:r>
              <a:rPr lang="es-ES" sz="2200" b="1" dirty="0" smtClean="0">
                <a:latin typeface="Constantia" panose="02030602050306030303" pitchFamily="18" charset="0"/>
              </a:rPr>
              <a:t>„Nu </a:t>
            </a:r>
            <a:r>
              <a:rPr lang="es-ES" sz="2200" b="1" dirty="0">
                <a:latin typeface="Constantia" panose="02030602050306030303" pitchFamily="18" charset="0"/>
              </a:rPr>
              <a:t>pot citi care este scopul lui Dumnezeu în </a:t>
            </a:r>
            <a:r>
              <a:rPr lang="es-ES" sz="2200" b="1" dirty="0" smtClean="0">
                <a:latin typeface="Constantia" panose="02030602050306030303" pitchFamily="18" charset="0"/>
              </a:rPr>
              <a:t>suferinţa </a:t>
            </a:r>
            <a:r>
              <a:rPr lang="es-ES" sz="2200" b="1" dirty="0">
                <a:latin typeface="Constantia" panose="02030602050306030303" pitchFamily="18" charset="0"/>
              </a:rPr>
              <a:t>mea, dar El </a:t>
            </a:r>
            <a:r>
              <a:rPr lang="es-ES" sz="2200" b="1" dirty="0" smtClean="0">
                <a:latin typeface="Constantia" panose="02030602050306030303" pitchFamily="18" charset="0"/>
              </a:rPr>
              <a:t>ştie </a:t>
            </a:r>
            <a:r>
              <a:rPr lang="es-ES" sz="2200" b="1" dirty="0">
                <a:latin typeface="Constantia" panose="02030602050306030303" pitchFamily="18" charset="0"/>
              </a:rPr>
              <a:t>ce este mai bine </a:t>
            </a:r>
            <a:r>
              <a:rPr lang="es-ES" sz="2200" b="1" dirty="0" smtClean="0">
                <a:latin typeface="Constantia" panose="02030602050306030303" pitchFamily="18" charset="0"/>
              </a:rPr>
              <a:t>şi </a:t>
            </a:r>
            <a:r>
              <a:rPr lang="es-ES" sz="2200" b="1" dirty="0">
                <a:latin typeface="Constantia" panose="02030602050306030303" pitchFamily="18" charset="0"/>
              </a:rPr>
              <a:t>îi voi </a:t>
            </a:r>
            <a:r>
              <a:rPr lang="es-ES" sz="2200" b="1" dirty="0" smtClean="0">
                <a:latin typeface="Constantia" panose="02030602050306030303" pitchFamily="18" charset="0"/>
              </a:rPr>
              <a:t>încredinţa </a:t>
            </a:r>
            <a:r>
              <a:rPr lang="es-ES" sz="2200" b="1" dirty="0">
                <a:latin typeface="Constantia" panose="02030602050306030303" pitchFamily="18" charset="0"/>
              </a:rPr>
              <a:t>sufletul, trupul </a:t>
            </a:r>
            <a:r>
              <a:rPr lang="es-ES" sz="2200" b="1" dirty="0" smtClean="0">
                <a:latin typeface="Constantia" panose="02030602050306030303" pitchFamily="18" charset="0"/>
              </a:rPr>
              <a:t>şi </a:t>
            </a:r>
            <a:r>
              <a:rPr lang="es-ES" sz="2200" b="1" dirty="0">
                <a:latin typeface="Constantia" panose="02030602050306030303" pitchFamily="18" charset="0"/>
              </a:rPr>
              <a:t>spiritul meu pentru că el este Creatorul meu credincios. </a:t>
            </a:r>
            <a:r>
              <a:rPr lang="ro-RO" sz="2200" b="1" smtClean="0">
                <a:latin typeface="Constantia" panose="02030602050306030303" pitchFamily="18" charset="0"/>
              </a:rPr>
              <a:t>-</a:t>
            </a:r>
            <a:r>
              <a:rPr lang="es-ES" sz="2200" b="1" smtClean="0">
                <a:latin typeface="Constantia" panose="02030602050306030303" pitchFamily="18" charset="0"/>
              </a:rPr>
              <a:t> </a:t>
            </a:r>
            <a:r>
              <a:rPr lang="es-ES" sz="2200" b="1" dirty="0">
                <a:latin typeface="Constantia" panose="02030602050306030303" pitchFamily="18" charset="0"/>
              </a:rPr>
              <a:t>Pentru că </a:t>
            </a:r>
            <a:r>
              <a:rPr lang="es-ES" sz="2200" b="1" dirty="0" smtClean="0">
                <a:latin typeface="Constantia" panose="02030602050306030303" pitchFamily="18" charset="0"/>
              </a:rPr>
              <a:t>ştiu </a:t>
            </a:r>
            <a:r>
              <a:rPr lang="es-ES" sz="2200" b="1" dirty="0">
                <a:latin typeface="Constantia" panose="02030602050306030303" pitchFamily="18" charset="0"/>
              </a:rPr>
              <a:t>în cine am crezut. </a:t>
            </a:r>
            <a:r>
              <a:rPr lang="es-ES" sz="2200" b="1" dirty="0" smtClean="0">
                <a:latin typeface="Constantia" panose="02030602050306030303" pitchFamily="18" charset="0"/>
              </a:rPr>
              <a:t>Şi </a:t>
            </a:r>
            <a:r>
              <a:rPr lang="es-ES" sz="2200" b="1" dirty="0">
                <a:latin typeface="Constantia" panose="02030602050306030303" pitchFamily="18" charset="0"/>
              </a:rPr>
              <a:t>sunt </a:t>
            </a:r>
            <a:r>
              <a:rPr lang="es-ES" sz="2200" b="1" dirty="0" smtClean="0">
                <a:latin typeface="Constantia" panose="02030602050306030303" pitchFamily="18" charset="0"/>
              </a:rPr>
              <a:t>încredinţat </a:t>
            </a:r>
            <a:r>
              <a:rPr lang="es-ES" sz="2200" b="1" dirty="0">
                <a:latin typeface="Constantia" panose="02030602050306030303" pitchFamily="18" charset="0"/>
              </a:rPr>
              <a:t>că El are putere să păzească ce I-am </a:t>
            </a:r>
            <a:r>
              <a:rPr lang="es-ES" sz="2200" b="1" dirty="0" smtClean="0">
                <a:latin typeface="Constantia" panose="02030602050306030303" pitchFamily="18" charset="0"/>
              </a:rPr>
              <a:t>încredinţat </a:t>
            </a:r>
            <a:r>
              <a:rPr lang="es-ES" sz="2200" b="1" dirty="0">
                <a:latin typeface="Constantia" panose="02030602050306030303" pitchFamily="18" charset="0"/>
              </a:rPr>
              <a:t>până în ziua aceea. 2 </a:t>
            </a:r>
            <a:r>
              <a:rPr lang="es-ES" sz="2200" b="1" dirty="0" err="1">
                <a:latin typeface="Constantia" panose="02030602050306030303" pitchFamily="18" charset="0"/>
              </a:rPr>
              <a:t>Timotei</a:t>
            </a:r>
            <a:r>
              <a:rPr lang="es-ES" sz="2200" b="1" dirty="0">
                <a:latin typeface="Constantia" panose="02030602050306030303" pitchFamily="18" charset="0"/>
              </a:rPr>
              <a:t> 1:12. Dacă ne-am educa </a:t>
            </a:r>
            <a:r>
              <a:rPr lang="es-ES" sz="2200" b="1" dirty="0" smtClean="0">
                <a:latin typeface="Constantia" panose="02030602050306030303" pitchFamily="18" charset="0"/>
              </a:rPr>
              <a:t>şi </a:t>
            </a:r>
            <a:r>
              <a:rPr lang="es-ES" sz="2200" b="1" dirty="0">
                <a:latin typeface="Constantia" panose="02030602050306030303" pitchFamily="18" charset="0"/>
              </a:rPr>
              <a:t>ne-am pregăti sufletele pentru a avea mai multă </a:t>
            </a:r>
            <a:r>
              <a:rPr lang="es-ES" sz="2200" b="1" dirty="0" smtClean="0">
                <a:latin typeface="Constantia" panose="02030602050306030303" pitchFamily="18" charset="0"/>
              </a:rPr>
              <a:t>credinţă</a:t>
            </a:r>
            <a:r>
              <a:rPr lang="es-ES" sz="2200" b="1" dirty="0">
                <a:latin typeface="Constantia" panose="02030602050306030303" pitchFamily="18" charset="0"/>
              </a:rPr>
              <a:t>, mai multă iubire, mai multă răbdare </a:t>
            </a:r>
            <a:r>
              <a:rPr lang="es-ES" sz="2200" b="1" dirty="0" smtClean="0">
                <a:latin typeface="Constantia" panose="02030602050306030303" pitchFamily="18" charset="0"/>
              </a:rPr>
              <a:t>şi </a:t>
            </a:r>
            <a:r>
              <a:rPr lang="es-ES" sz="2200" b="1" dirty="0">
                <a:latin typeface="Constantia" panose="02030602050306030303" pitchFamily="18" charset="0"/>
              </a:rPr>
              <a:t>o încredere mai perfectă în Tatăl nostru ceresc, </a:t>
            </a:r>
            <a:r>
              <a:rPr lang="es-ES" sz="2200" b="1" dirty="0" smtClean="0">
                <a:latin typeface="Constantia" panose="02030602050306030303" pitchFamily="18" charset="0"/>
              </a:rPr>
              <a:t>ştiu </a:t>
            </a:r>
            <a:r>
              <a:rPr lang="es-ES" sz="2200" b="1" dirty="0">
                <a:latin typeface="Constantia" panose="02030602050306030303" pitchFamily="18" charset="0"/>
              </a:rPr>
              <a:t>că am avea mai multă pace </a:t>
            </a:r>
            <a:r>
              <a:rPr lang="es-ES" sz="2200" b="1" dirty="0" smtClean="0">
                <a:latin typeface="Constantia" panose="02030602050306030303" pitchFamily="18" charset="0"/>
              </a:rPr>
              <a:t>şi </a:t>
            </a:r>
            <a:r>
              <a:rPr lang="es-ES" sz="2200" b="1" dirty="0">
                <a:latin typeface="Constantia" panose="02030602050306030303" pitchFamily="18" charset="0"/>
              </a:rPr>
              <a:t>fericire în fiecare zi pe măsură ce trecem prin conflictele acestei </a:t>
            </a:r>
            <a:r>
              <a:rPr lang="es-ES" sz="2200" b="1" dirty="0" smtClean="0">
                <a:latin typeface="Constantia" panose="02030602050306030303" pitchFamily="18" charset="0"/>
              </a:rPr>
              <a:t>vieţi</a:t>
            </a:r>
            <a:r>
              <a:rPr lang="es-ES" sz="2200" b="1" dirty="0">
                <a:latin typeface="Constantia" panose="02030602050306030303" pitchFamily="18" charset="0"/>
              </a:rPr>
              <a:t>.”</a:t>
            </a:r>
          </a:p>
        </p:txBody>
      </p:sp>
      <p:sp>
        <p:nvSpPr>
          <p:cNvPr id="4" name="CuadroTexto 3">
            <a:extLst>
              <a:ext uri="{FF2B5EF4-FFF2-40B4-BE49-F238E27FC236}">
                <a16:creationId xmlns:a16="http://schemas.microsoft.com/office/drawing/2014/main" xmlns="" id="{A6498683-8378-29A4-794D-DCF0FC83F589}"/>
              </a:ext>
            </a:extLst>
          </p:cNvPr>
          <p:cNvSpPr txBox="1"/>
          <p:nvPr/>
        </p:nvSpPr>
        <p:spPr>
          <a:xfrm>
            <a:off x="5227093" y="4745916"/>
            <a:ext cx="3805657" cy="338554"/>
          </a:xfrm>
          <a:prstGeom prst="rect">
            <a:avLst/>
          </a:prstGeom>
          <a:noFill/>
        </p:spPr>
        <p:txBody>
          <a:bodyPr wrap="none" rtlCol="0">
            <a:spAutoFit/>
          </a:bodyPr>
          <a:lstStyle/>
          <a:p>
            <a:pPr algn="r"/>
            <a:r>
              <a:rPr lang="es-ES" sz="1600" b="1" dirty="0"/>
              <a:t>E. G. W. </a:t>
            </a:r>
            <a:r>
              <a:rPr lang="es-ES" sz="1600" b="1" dirty="0" smtClean="0"/>
              <a:t>(</a:t>
            </a:r>
            <a:r>
              <a:rPr lang="ro-RO" sz="1600" b="1" dirty="0" smtClean="0"/>
              <a:t>Mesaje selectate</a:t>
            </a:r>
            <a:r>
              <a:rPr lang="es-ES" sz="1600" b="1" dirty="0" smtClean="0"/>
              <a:t>,</a:t>
            </a:r>
            <a:r>
              <a:rPr lang="ro-RO" sz="1600" b="1" dirty="0" smtClean="0"/>
              <a:t> vol. </a:t>
            </a:r>
            <a:r>
              <a:rPr lang="es-ES" sz="1600" b="1" dirty="0" smtClean="0"/>
              <a:t>2</a:t>
            </a:r>
            <a:r>
              <a:rPr lang="es-ES" sz="1600" b="1" dirty="0"/>
              <a:t>, p</a:t>
            </a:r>
            <a:r>
              <a:rPr lang="ro-RO" sz="1600" b="1" dirty="0"/>
              <a:t>a</a:t>
            </a:r>
            <a:r>
              <a:rPr lang="es-ES" sz="1600" b="1" dirty="0"/>
              <a:t>g. 277)</a:t>
            </a:r>
          </a:p>
        </p:txBody>
      </p:sp>
    </p:spTree>
    <p:extLst>
      <p:ext uri="{BB962C8B-B14F-4D97-AF65-F5344CB8AC3E}">
        <p14:creationId xmlns:p14="http://schemas.microsoft.com/office/powerpoint/2010/main" xmlns="" val="745949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1019</Words>
  <Application>Microsoft Office PowerPoint</Application>
  <PresentationFormat>Expunere pe ecran (16:9)</PresentationFormat>
  <Paragraphs>63</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Blandete in mijlocul focului</dc:title>
  <dc:subject>Studiu Biblic, Trim. III, 2022 – Cu Hristos in cuptorul incercarii</dc:subject>
  <dc:creator>Sergio Fustero Carreras</dc:creator>
  <cp:keywords>https://www.fustero.es/index_ro.php</cp:keywords>
  <cp:lastModifiedBy>Tronaru Viorel</cp:lastModifiedBy>
  <cp:revision>82</cp:revision>
  <dcterms:created xsi:type="dcterms:W3CDTF">2022-08-13T14:15:13Z</dcterms:created>
  <dcterms:modified xsi:type="dcterms:W3CDTF">2022-09-01T20:01:33Z</dcterms:modified>
</cp:coreProperties>
</file>