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72" r:id="rId3"/>
    <p:sldId id="276" r:id="rId4"/>
    <p:sldId id="257" r:id="rId5"/>
    <p:sldId id="274" r:id="rId6"/>
    <p:sldId id="275" r:id="rId7"/>
    <p:sldId id="260" r:id="rId8"/>
    <p:sldId id="261" r:id="rId9"/>
    <p:sldId id="262" r:id="rId10"/>
    <p:sldId id="266" r:id="rId11"/>
  </p:sldIdLst>
  <p:sldSz cx="9144000" cy="5143500" type="screen16x9"/>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nstantia" pitchFamily="18" charset="0"/>
      <p:regular r:id="rId18"/>
      <p:bold r:id="rId19"/>
      <p:italic r:id="rId20"/>
      <p:boldItalic r:id="rId21"/>
    </p:embeddedFont>
    <p:embeddedFont>
      <p:font typeface="Calibri Light"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082"/>
    <a:srgbClr val="DDF6FF"/>
    <a:srgbClr val="4D84A3"/>
    <a:srgbClr val="E3F4FF"/>
    <a:srgbClr val="FFF6B3"/>
    <a:srgbClr val="F4833B"/>
    <a:srgbClr val="00C0BC"/>
    <a:srgbClr val="7FFFFF"/>
    <a:srgbClr val="FFCDCD"/>
    <a:srgbClr val="6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162"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6B284-4398-46BA-96A6-EB3D28DD062A}" type="doc">
      <dgm:prSet loTypeId="urn:microsoft.com/office/officeart/2009/3/layout/PieProcess" loCatId="list" qsTypeId="urn:microsoft.com/office/officeart/2005/8/quickstyle/3d2" qsCatId="3D" csTypeId="urn:microsoft.com/office/officeart/2005/8/colors/colorful4" csCatId="colorful" phldr="1"/>
      <dgm:spPr/>
      <dgm:t>
        <a:bodyPr/>
        <a:lstStyle/>
        <a:p>
          <a:endParaRPr lang="es-ES"/>
        </a:p>
      </dgm:t>
    </dgm:pt>
    <dgm:pt modelId="{E913F3AB-9EE8-490B-AC00-C8320CDA2F2D}">
      <dgm:prSet phldrT="[Texto]" custT="1"/>
      <dgm:spPr/>
      <dgm:t>
        <a:bodyPr>
          <a:scene3d>
            <a:camera prst="orthographicFront"/>
            <a:lightRig rig="threePt" dir="t"/>
          </a:scene3d>
          <a:sp3d extrusionH="57150">
            <a:bevelT w="38100" h="38100"/>
          </a:sp3d>
        </a:bodyPr>
        <a:lstStyle/>
        <a:p>
          <a:r>
            <a:rPr lang="ro-RO" sz="1600" b="1" dirty="0">
              <a:solidFill>
                <a:schemeClr val="accent4">
                  <a:lumMod val="75000"/>
                </a:schemeClr>
              </a:solidFill>
            </a:rPr>
            <a:t>Vedem că</a:t>
          </a:r>
          <a:endParaRPr lang="es-ES" sz="1600" b="1" dirty="0">
            <a:solidFill>
              <a:schemeClr val="accent4">
                <a:lumMod val="75000"/>
              </a:schemeClr>
            </a:solidFill>
          </a:endParaRPr>
        </a:p>
      </dgm:t>
    </dgm:pt>
    <dgm:pt modelId="{55C7A9ED-D758-4589-AD87-C2A964FEC92D}" type="parTrans" cxnId="{18CF648D-2281-4E51-8EE8-D86AC4E89775}">
      <dgm:prSet/>
      <dgm:spPr/>
      <dgm:t>
        <a:bodyPr/>
        <a:lstStyle/>
        <a:p>
          <a:endParaRPr lang="es-ES" sz="1600" b="1"/>
        </a:p>
      </dgm:t>
    </dgm:pt>
    <dgm:pt modelId="{E02AB124-4396-4332-B743-F25B810FA203}" type="sibTrans" cxnId="{18CF648D-2281-4E51-8EE8-D86AC4E89775}">
      <dgm:prSet/>
      <dgm:spPr/>
      <dgm:t>
        <a:bodyPr/>
        <a:lstStyle/>
        <a:p>
          <a:endParaRPr lang="es-ES" sz="1600" b="1"/>
        </a:p>
      </dgm:t>
    </dgm:pt>
    <dgm:pt modelId="{9BEBD792-F86F-4604-A86B-57300E8DA9F7}">
      <dgm:prSet custT="1"/>
      <dgm:spPr/>
      <dgm:t>
        <a:bodyPr>
          <a:scene3d>
            <a:camera prst="orthographicFront"/>
            <a:lightRig rig="threePt" dir="t"/>
          </a:scene3d>
          <a:sp3d extrusionH="57150">
            <a:bevelT w="38100" h="38100"/>
          </a:sp3d>
        </a:bodyPr>
        <a:lstStyle/>
        <a:p>
          <a:pPr marL="180975" indent="-180975">
            <a:spcBef>
              <a:spcPts val="0"/>
            </a:spcBef>
            <a:spcAft>
              <a:spcPts val="200"/>
            </a:spcAft>
            <a:buFont typeface="Arial" panose="020B0604020202020204" pitchFamily="34" charset="0"/>
            <a:buNone/>
          </a:pPr>
          <a:r>
            <a:rPr lang="es-ES" sz="1600" b="1" dirty="0">
              <a:solidFill>
                <a:schemeClr val="accent4">
                  <a:lumMod val="75000"/>
                </a:schemeClr>
              </a:solidFill>
              <a:sym typeface="Wingdings" panose="05000000000000000000" pitchFamily="2" charset="2"/>
            </a:rPr>
            <a:t></a:t>
          </a:r>
          <a:r>
            <a:rPr lang="ro-RO" sz="1600" b="1" dirty="0" smtClean="0"/>
            <a:t>Măreţia </a:t>
          </a:r>
          <a:r>
            <a:rPr lang="ro-RO" sz="1600" b="1" dirty="0"/>
            <a:t>Lui este </a:t>
          </a:r>
          <a:r>
            <a:rPr lang="ro-RO" sz="1600" b="1" dirty="0" smtClean="0"/>
            <a:t>nepătrunsă </a:t>
          </a:r>
          <a:r>
            <a:rPr lang="es-ES" sz="1600" b="1" dirty="0" smtClean="0"/>
            <a:t>(</a:t>
          </a:r>
          <a:r>
            <a:rPr lang="es-ES" sz="1600" b="1" dirty="0"/>
            <a:t>3)</a:t>
          </a:r>
        </a:p>
      </dgm:t>
    </dgm:pt>
    <dgm:pt modelId="{C43F9F00-61C9-41FD-8364-1D8FCADE3C60}" type="parTrans" cxnId="{F9A597A5-9A13-46B1-BDB4-B2AFAA43CCCE}">
      <dgm:prSet/>
      <dgm:spPr/>
      <dgm:t>
        <a:bodyPr/>
        <a:lstStyle/>
        <a:p>
          <a:endParaRPr lang="es-ES" sz="1600" b="1"/>
        </a:p>
      </dgm:t>
    </dgm:pt>
    <dgm:pt modelId="{8E9537A5-2B44-4A34-BE47-2ED09C2A0621}" type="sibTrans" cxnId="{F9A597A5-9A13-46B1-BDB4-B2AFAA43CCCE}">
      <dgm:prSet/>
      <dgm:spPr/>
      <dgm:t>
        <a:bodyPr/>
        <a:lstStyle/>
        <a:p>
          <a:endParaRPr lang="es-ES" sz="1600" b="1"/>
        </a:p>
      </dgm:t>
    </dgm:pt>
    <dgm:pt modelId="{FA979EE8-3476-4267-908D-486B157BC7AA}">
      <dgm:prSet custT="1"/>
      <dgm:spPr/>
      <dgm:t>
        <a:bodyPr>
          <a:scene3d>
            <a:camera prst="orthographicFront"/>
            <a:lightRig rig="threePt" dir="t"/>
          </a:scene3d>
          <a:sp3d extrusionH="57150">
            <a:bevelT w="38100" h="38100"/>
          </a:sp3d>
        </a:bodyPr>
        <a:lstStyle/>
        <a:p>
          <a:pPr marL="180975" indent="-180975">
            <a:spcBef>
              <a:spcPts val="0"/>
            </a:spcBef>
            <a:spcAft>
              <a:spcPts val="200"/>
            </a:spcAft>
            <a:buFont typeface="Arial" panose="020B0604020202020204" pitchFamily="34" charset="0"/>
            <a:buNone/>
          </a:pPr>
          <a:r>
            <a:rPr lang="es-ES" sz="1600" b="1" dirty="0">
              <a:solidFill>
                <a:schemeClr val="accent4">
                  <a:lumMod val="75000"/>
                </a:schemeClr>
              </a:solidFill>
              <a:sym typeface="Wingdings" panose="05000000000000000000" pitchFamily="2" charset="2"/>
            </a:rPr>
            <a:t></a:t>
          </a:r>
          <a:r>
            <a:rPr lang="es-ES" sz="1600" b="1" dirty="0"/>
            <a:t>Es</a:t>
          </a:r>
          <a:r>
            <a:rPr lang="ro-RO" sz="1600" b="1" dirty="0"/>
            <a:t>te milostiv </a:t>
          </a:r>
          <a:r>
            <a:rPr lang="ro-RO" sz="1600" b="1" dirty="0" smtClean="0"/>
            <a:t>şi </a:t>
          </a:r>
          <a:r>
            <a:rPr lang="ro-RO" sz="1600" b="1" dirty="0"/>
            <a:t>plin </a:t>
          </a:r>
          <a:r>
            <a:rPr lang="ro-RO" sz="1600" b="1"/>
            <a:t>de </a:t>
          </a:r>
          <a:r>
            <a:rPr lang="ro-RO" sz="1600" b="1" smtClean="0"/>
            <a:t>îndurare</a:t>
          </a:r>
          <a:r>
            <a:rPr lang="es-ES" sz="1600" b="1" smtClean="0"/>
            <a:t>(8</a:t>
          </a:r>
          <a:r>
            <a:rPr lang="es-ES" sz="1600" b="1" dirty="0" smtClean="0"/>
            <a:t>)</a:t>
          </a:r>
          <a:endParaRPr lang="es-ES" sz="1600" b="1" dirty="0"/>
        </a:p>
      </dgm:t>
    </dgm:pt>
    <dgm:pt modelId="{F0E8E221-BE50-4469-9184-6BA518D8461F}" type="parTrans" cxnId="{18ECD9B6-AA9A-49FC-BFC2-3BB1772B69D5}">
      <dgm:prSet/>
      <dgm:spPr/>
      <dgm:t>
        <a:bodyPr/>
        <a:lstStyle/>
        <a:p>
          <a:endParaRPr lang="es-ES" sz="1600" b="1"/>
        </a:p>
      </dgm:t>
    </dgm:pt>
    <dgm:pt modelId="{97D7E31C-FE12-4F7A-9DF4-AEE8EF24CABE}" type="sibTrans" cxnId="{18ECD9B6-AA9A-49FC-BFC2-3BB1772B69D5}">
      <dgm:prSet/>
      <dgm:spPr/>
      <dgm:t>
        <a:bodyPr/>
        <a:lstStyle/>
        <a:p>
          <a:endParaRPr lang="es-ES" sz="1600" b="1"/>
        </a:p>
      </dgm:t>
    </dgm:pt>
    <dgm:pt modelId="{BCB30E79-FDD5-4484-AEFD-6E142AA20695}">
      <dgm:prSet custT="1"/>
      <dgm:spPr/>
      <dgm:t>
        <a:bodyPr>
          <a:scene3d>
            <a:camera prst="orthographicFront"/>
            <a:lightRig rig="threePt" dir="t"/>
          </a:scene3d>
          <a:sp3d extrusionH="57150">
            <a:bevelT w="38100" h="38100"/>
          </a:sp3d>
        </a:bodyPr>
        <a:lstStyle/>
        <a:p>
          <a:pPr marL="180975" indent="-180975">
            <a:spcBef>
              <a:spcPts val="0"/>
            </a:spcBef>
            <a:spcAft>
              <a:spcPts val="200"/>
            </a:spcAft>
            <a:buFont typeface="Arial" panose="020B0604020202020204" pitchFamily="34" charset="0"/>
            <a:buNone/>
          </a:pPr>
          <a:r>
            <a:rPr lang="es-ES" sz="1600" b="1" dirty="0">
              <a:solidFill>
                <a:schemeClr val="accent4">
                  <a:lumMod val="75000"/>
                </a:schemeClr>
              </a:solidFill>
              <a:sym typeface="Wingdings" panose="05000000000000000000" pitchFamily="2" charset="2"/>
            </a:rPr>
            <a:t></a:t>
          </a:r>
          <a:r>
            <a:rPr lang="ro-RO" sz="1600" b="1" dirty="0"/>
            <a:t>E bun cu </a:t>
          </a:r>
          <a:r>
            <a:rPr lang="ro-RO" sz="1600" b="1" dirty="0" smtClean="0"/>
            <a:t>toţi </a:t>
          </a:r>
          <a:r>
            <a:rPr lang="es-ES" sz="1600" b="1" dirty="0" smtClean="0"/>
            <a:t>(</a:t>
          </a:r>
          <a:r>
            <a:rPr lang="es-ES" sz="1600" b="1" dirty="0"/>
            <a:t>9)</a:t>
          </a:r>
        </a:p>
      </dgm:t>
    </dgm:pt>
    <dgm:pt modelId="{2DFEA806-C2C9-4C9E-92A1-EE943E8EB357}" type="parTrans" cxnId="{C58E5008-4BDA-43CF-AE1A-F22FAA6A7623}">
      <dgm:prSet/>
      <dgm:spPr/>
      <dgm:t>
        <a:bodyPr/>
        <a:lstStyle/>
        <a:p>
          <a:endParaRPr lang="es-ES" sz="1600" b="1"/>
        </a:p>
      </dgm:t>
    </dgm:pt>
    <dgm:pt modelId="{3BD58E5E-A1A4-458E-96D3-09ECEAF9DC4A}" type="sibTrans" cxnId="{C58E5008-4BDA-43CF-AE1A-F22FAA6A7623}">
      <dgm:prSet/>
      <dgm:spPr/>
      <dgm:t>
        <a:bodyPr/>
        <a:lstStyle/>
        <a:p>
          <a:endParaRPr lang="es-ES" sz="1600" b="1"/>
        </a:p>
      </dgm:t>
    </dgm:pt>
    <dgm:pt modelId="{E28C9FD1-D458-40D2-B9E0-79E294A559B4}">
      <dgm:prSet custT="1"/>
      <dgm:spPr/>
      <dgm:t>
        <a:bodyPr>
          <a:scene3d>
            <a:camera prst="orthographicFront"/>
            <a:lightRig rig="threePt" dir="t"/>
          </a:scene3d>
          <a:sp3d extrusionH="57150">
            <a:bevelT w="38100" h="38100"/>
          </a:sp3d>
        </a:bodyPr>
        <a:lstStyle/>
        <a:p>
          <a:pPr marL="180975" indent="-180975">
            <a:spcBef>
              <a:spcPts val="0"/>
            </a:spcBef>
            <a:spcAft>
              <a:spcPts val="200"/>
            </a:spcAft>
            <a:buFont typeface="Arial" panose="020B0604020202020204" pitchFamily="34" charset="0"/>
            <a:buNone/>
          </a:pPr>
          <a:r>
            <a:rPr lang="es-ES" sz="1600" b="1" dirty="0">
              <a:solidFill>
                <a:schemeClr val="accent4">
                  <a:lumMod val="75000"/>
                </a:schemeClr>
              </a:solidFill>
              <a:sym typeface="Wingdings" panose="05000000000000000000" pitchFamily="2" charset="2"/>
            </a:rPr>
            <a:t></a:t>
          </a:r>
          <a:r>
            <a:rPr lang="ro-RO" sz="1600" b="1" dirty="0" smtClean="0"/>
            <a:t>Împărăţia şi </a:t>
          </a:r>
          <a:r>
            <a:rPr lang="ro-RO" sz="1600" b="1" dirty="0"/>
            <a:t>stăpânirea Sa sunt </a:t>
          </a:r>
          <a:r>
            <a:rPr lang="ro-RO" sz="1600" b="1" dirty="0" smtClean="0"/>
            <a:t>veşnice</a:t>
          </a:r>
          <a:r>
            <a:rPr lang="es-ES" sz="1600" b="1" dirty="0" smtClean="0"/>
            <a:t> </a:t>
          </a:r>
          <a:r>
            <a:rPr lang="es-ES" sz="1600" b="1" dirty="0"/>
            <a:t>(13)</a:t>
          </a:r>
        </a:p>
      </dgm:t>
    </dgm:pt>
    <dgm:pt modelId="{2D1A6458-33F6-4D82-8A6B-69B1C498CBA2}" type="parTrans" cxnId="{8941800D-A032-4275-B110-707C343E0DFE}">
      <dgm:prSet/>
      <dgm:spPr/>
      <dgm:t>
        <a:bodyPr/>
        <a:lstStyle/>
        <a:p>
          <a:endParaRPr lang="es-ES" sz="1600" b="1"/>
        </a:p>
      </dgm:t>
    </dgm:pt>
    <dgm:pt modelId="{50803D8E-70CE-4C92-8DF1-62DDB51F3E8D}" type="sibTrans" cxnId="{8941800D-A032-4275-B110-707C343E0DFE}">
      <dgm:prSet/>
      <dgm:spPr/>
      <dgm:t>
        <a:bodyPr/>
        <a:lstStyle/>
        <a:p>
          <a:endParaRPr lang="es-ES" sz="1600" b="1"/>
        </a:p>
      </dgm:t>
    </dgm:pt>
    <dgm:pt modelId="{A37BE454-443A-4D37-A496-941F0A8F8B01}">
      <dgm:prSet custT="1"/>
      <dgm:spPr/>
      <dgm:t>
        <a:bodyPr>
          <a:scene3d>
            <a:camera prst="orthographicFront"/>
            <a:lightRig rig="threePt" dir="t"/>
          </a:scene3d>
          <a:sp3d extrusionH="57150">
            <a:bevelT w="38100" h="38100"/>
          </a:sp3d>
        </a:bodyPr>
        <a:lstStyle/>
        <a:p>
          <a:pPr marL="180975" indent="-180975">
            <a:spcBef>
              <a:spcPts val="0"/>
            </a:spcBef>
            <a:spcAft>
              <a:spcPts val="200"/>
            </a:spcAft>
            <a:buFont typeface="Arial" panose="020B0604020202020204" pitchFamily="34" charset="0"/>
            <a:buNone/>
          </a:pPr>
          <a:r>
            <a:rPr lang="es-ES" sz="1600" b="1" dirty="0">
              <a:solidFill>
                <a:schemeClr val="accent4">
                  <a:lumMod val="75000"/>
                </a:schemeClr>
              </a:solidFill>
              <a:sym typeface="Wingdings" panose="05000000000000000000" pitchFamily="2" charset="2"/>
            </a:rPr>
            <a:t></a:t>
          </a:r>
          <a:r>
            <a:rPr lang="ro-RO" sz="1600" b="1" dirty="0">
              <a:solidFill>
                <a:schemeClr val="tx1"/>
              </a:solidFill>
              <a:sym typeface="Wingdings" panose="05000000000000000000" pitchFamily="2" charset="2"/>
            </a:rPr>
            <a:t>S</a:t>
          </a:r>
          <a:r>
            <a:rPr lang="ro-RO" sz="1600" b="1" dirty="0"/>
            <a:t>prijină pe cei ce cad </a:t>
          </a:r>
          <a:r>
            <a:rPr lang="ro-RO" sz="1600" b="1" dirty="0" smtClean="0"/>
            <a:t>şi </a:t>
          </a:r>
          <a:r>
            <a:rPr lang="ro-RO" sz="1600" b="1" dirty="0"/>
            <a:t>îndreaptă pe cei </a:t>
          </a:r>
          <a:r>
            <a:rPr lang="ro-RO" sz="1600" b="1" dirty="0" smtClean="0"/>
            <a:t>încovoiaţi </a:t>
          </a:r>
          <a:r>
            <a:rPr lang="es-ES" sz="1600" b="1" dirty="0" smtClean="0"/>
            <a:t>(</a:t>
          </a:r>
          <a:r>
            <a:rPr lang="es-ES" sz="1600" b="1" dirty="0"/>
            <a:t>14)</a:t>
          </a:r>
        </a:p>
      </dgm:t>
    </dgm:pt>
    <dgm:pt modelId="{999426D2-B2EF-4F37-B103-0F288E6DBA64}" type="parTrans" cxnId="{877D9055-FEBF-4B19-8012-6CBF5F2354D9}">
      <dgm:prSet/>
      <dgm:spPr/>
      <dgm:t>
        <a:bodyPr/>
        <a:lstStyle/>
        <a:p>
          <a:endParaRPr lang="es-ES" sz="1600" b="1"/>
        </a:p>
      </dgm:t>
    </dgm:pt>
    <dgm:pt modelId="{BCCB012E-6BAD-4646-95B4-53E287751868}" type="sibTrans" cxnId="{877D9055-FEBF-4B19-8012-6CBF5F2354D9}">
      <dgm:prSet/>
      <dgm:spPr/>
      <dgm:t>
        <a:bodyPr/>
        <a:lstStyle/>
        <a:p>
          <a:endParaRPr lang="es-ES" sz="1600" b="1"/>
        </a:p>
      </dgm:t>
    </dgm:pt>
    <dgm:pt modelId="{91031FB0-E1A0-4BCE-9DE7-804C949E8A95}">
      <dgm:prSet custT="1"/>
      <dgm:spPr/>
      <dgm:t>
        <a:bodyPr>
          <a:scene3d>
            <a:camera prst="orthographicFront"/>
            <a:lightRig rig="threePt" dir="t"/>
          </a:scene3d>
          <a:sp3d extrusionH="57150">
            <a:bevelT w="38100" h="38100"/>
          </a:sp3d>
        </a:bodyPr>
        <a:lstStyle/>
        <a:p>
          <a:pPr marL="180975" indent="-180975">
            <a:spcBef>
              <a:spcPts val="0"/>
            </a:spcBef>
            <a:spcAft>
              <a:spcPts val="200"/>
            </a:spcAft>
            <a:buFont typeface="Arial" panose="020B0604020202020204" pitchFamily="34" charset="0"/>
            <a:buNone/>
          </a:pPr>
          <a:r>
            <a:rPr lang="es-ES" sz="1600" b="1" dirty="0">
              <a:solidFill>
                <a:schemeClr val="accent4">
                  <a:lumMod val="75000"/>
                </a:schemeClr>
              </a:solidFill>
              <a:sym typeface="Wingdings" panose="05000000000000000000" pitchFamily="2" charset="2"/>
            </a:rPr>
            <a:t></a:t>
          </a:r>
          <a:r>
            <a:rPr lang="ro-RO" sz="1600" b="1" dirty="0">
              <a:solidFill>
                <a:schemeClr val="tx1"/>
              </a:solidFill>
              <a:sym typeface="Wingdings" panose="05000000000000000000" pitchFamily="2" charset="2"/>
            </a:rPr>
            <a:t>Dă hrană </a:t>
          </a:r>
          <a:r>
            <a:rPr lang="ro-RO" sz="1600" b="1" dirty="0" smtClean="0">
              <a:solidFill>
                <a:schemeClr val="tx1"/>
              </a:solidFill>
              <a:sym typeface="Wingdings" panose="05000000000000000000" pitchFamily="2" charset="2"/>
            </a:rPr>
            <a:t>tuturor </a:t>
          </a:r>
          <a:r>
            <a:rPr lang="pt-BR" sz="1600" b="1" dirty="0" smtClean="0"/>
            <a:t>(</a:t>
          </a:r>
          <a:r>
            <a:rPr lang="pt-BR" sz="1600" b="1" dirty="0"/>
            <a:t>15b)</a:t>
          </a:r>
          <a:endParaRPr lang="es-ES" sz="1600" b="1" dirty="0"/>
        </a:p>
      </dgm:t>
    </dgm:pt>
    <dgm:pt modelId="{1F125083-357C-4B62-B2E3-3F8306DD0158}" type="parTrans" cxnId="{30577855-0908-41FE-99B8-F8E46057EC69}">
      <dgm:prSet/>
      <dgm:spPr/>
      <dgm:t>
        <a:bodyPr/>
        <a:lstStyle/>
        <a:p>
          <a:endParaRPr lang="es-ES" sz="1600" b="1"/>
        </a:p>
      </dgm:t>
    </dgm:pt>
    <dgm:pt modelId="{55044966-3BD4-46D2-A8EC-1EE99FFA0233}" type="sibTrans" cxnId="{30577855-0908-41FE-99B8-F8E46057EC69}">
      <dgm:prSet/>
      <dgm:spPr/>
      <dgm:t>
        <a:bodyPr/>
        <a:lstStyle/>
        <a:p>
          <a:endParaRPr lang="es-ES" sz="1600" b="1"/>
        </a:p>
      </dgm:t>
    </dgm:pt>
    <dgm:pt modelId="{E484F9FA-68D9-4FC5-A3C8-4479EE2057D4}">
      <dgm:prSet custT="1"/>
      <dgm:spPr/>
      <dgm:t>
        <a:bodyPr>
          <a:scene3d>
            <a:camera prst="orthographicFront"/>
            <a:lightRig rig="threePt" dir="t"/>
          </a:scene3d>
          <a:sp3d extrusionH="57150">
            <a:bevelT w="38100" h="38100"/>
          </a:sp3d>
        </a:bodyPr>
        <a:lstStyle/>
        <a:p>
          <a:pPr marL="180975" indent="-180975">
            <a:spcBef>
              <a:spcPts val="0"/>
            </a:spcBef>
            <a:spcAft>
              <a:spcPts val="200"/>
            </a:spcAft>
            <a:buFont typeface="Arial" panose="020B0604020202020204" pitchFamily="34" charset="0"/>
            <a:buNone/>
          </a:pPr>
          <a:r>
            <a:rPr lang="es-ES" sz="1600" b="1" dirty="0">
              <a:solidFill>
                <a:schemeClr val="accent4">
                  <a:lumMod val="75000"/>
                </a:schemeClr>
              </a:solidFill>
              <a:sym typeface="Wingdings" panose="05000000000000000000" pitchFamily="2" charset="2"/>
            </a:rPr>
            <a:t></a:t>
          </a:r>
          <a:r>
            <a:rPr lang="ro-RO" sz="1600" b="1" dirty="0">
              <a:solidFill>
                <a:schemeClr val="tx1"/>
              </a:solidFill>
              <a:sym typeface="Wingdings" panose="05000000000000000000" pitchFamily="2" charset="2"/>
            </a:rPr>
            <a:t>Satură pe </a:t>
          </a:r>
          <a:r>
            <a:rPr lang="ro-RO" sz="1600" b="1" dirty="0" smtClean="0">
              <a:solidFill>
                <a:schemeClr val="tx1"/>
              </a:solidFill>
              <a:sym typeface="Wingdings" panose="05000000000000000000" pitchFamily="2" charset="2"/>
            </a:rPr>
            <a:t>toţi </a:t>
          </a:r>
          <a:r>
            <a:rPr lang="ro-RO" sz="1600" b="1" dirty="0">
              <a:solidFill>
                <a:schemeClr val="tx1"/>
              </a:solidFill>
              <a:sym typeface="Wingdings" panose="05000000000000000000" pitchFamily="2" charset="2"/>
            </a:rPr>
            <a:t>de binecuvântări</a:t>
          </a:r>
          <a:r>
            <a:rPr lang="ro-RO" sz="1600" b="1" dirty="0">
              <a:solidFill>
                <a:schemeClr val="accent4">
                  <a:lumMod val="75000"/>
                </a:schemeClr>
              </a:solidFill>
              <a:sym typeface="Wingdings" panose="05000000000000000000" pitchFamily="2" charset="2"/>
            </a:rPr>
            <a:t> </a:t>
          </a:r>
          <a:r>
            <a:rPr lang="es-ES" sz="1600" b="1" dirty="0"/>
            <a:t>(16)</a:t>
          </a:r>
        </a:p>
      </dgm:t>
    </dgm:pt>
    <dgm:pt modelId="{880FA322-7408-4F61-A981-84FE311331AB}" type="parTrans" cxnId="{D4899E19-40F6-405A-B576-4758CD8B720A}">
      <dgm:prSet/>
      <dgm:spPr/>
      <dgm:t>
        <a:bodyPr/>
        <a:lstStyle/>
        <a:p>
          <a:endParaRPr lang="es-ES" sz="1600" b="1"/>
        </a:p>
      </dgm:t>
    </dgm:pt>
    <dgm:pt modelId="{F6311848-98DC-4054-A432-4928C2FBAF98}" type="sibTrans" cxnId="{D4899E19-40F6-405A-B576-4758CD8B720A}">
      <dgm:prSet/>
      <dgm:spPr/>
      <dgm:t>
        <a:bodyPr/>
        <a:lstStyle/>
        <a:p>
          <a:endParaRPr lang="es-ES" sz="1600" b="1"/>
        </a:p>
      </dgm:t>
    </dgm:pt>
    <dgm:pt modelId="{0C6E2288-E704-40E5-8C0B-C7B2C8EB8941}">
      <dgm:prSet custT="1"/>
      <dgm:spPr/>
      <dgm:t>
        <a:bodyPr>
          <a:scene3d>
            <a:camera prst="orthographicFront"/>
            <a:lightRig rig="threePt" dir="t"/>
          </a:scene3d>
          <a:sp3d extrusionH="57150">
            <a:bevelT w="38100" h="38100"/>
          </a:sp3d>
        </a:bodyPr>
        <a:lstStyle/>
        <a:p>
          <a:pPr marL="180975" indent="-180975">
            <a:spcBef>
              <a:spcPts val="0"/>
            </a:spcBef>
            <a:spcAft>
              <a:spcPts val="200"/>
            </a:spcAft>
            <a:buFont typeface="Arial" panose="020B0604020202020204" pitchFamily="34" charset="0"/>
            <a:buNone/>
          </a:pPr>
          <a:r>
            <a:rPr lang="es-ES" sz="1600" b="1" dirty="0">
              <a:solidFill>
                <a:schemeClr val="accent4">
                  <a:lumMod val="75000"/>
                </a:schemeClr>
              </a:solidFill>
              <a:sym typeface="Wingdings" panose="05000000000000000000" pitchFamily="2" charset="2"/>
            </a:rPr>
            <a:t></a:t>
          </a:r>
          <a:r>
            <a:rPr lang="ro-RO" sz="1600" b="1" dirty="0"/>
            <a:t>E drept </a:t>
          </a:r>
          <a:r>
            <a:rPr lang="ro-RO" sz="1600" b="1" dirty="0" smtClean="0"/>
            <a:t>şi milostiv </a:t>
          </a:r>
          <a:r>
            <a:rPr lang="es-ES" sz="1600" b="1" dirty="0" smtClean="0"/>
            <a:t>(</a:t>
          </a:r>
          <a:r>
            <a:rPr lang="es-ES" sz="1600" b="1" dirty="0"/>
            <a:t>17)</a:t>
          </a:r>
        </a:p>
      </dgm:t>
    </dgm:pt>
    <dgm:pt modelId="{CA41A838-D848-44D8-B256-3CA8CD59C0F0}" type="parTrans" cxnId="{B0379C98-72DF-4165-B895-D123F4E68FDF}">
      <dgm:prSet/>
      <dgm:spPr/>
      <dgm:t>
        <a:bodyPr/>
        <a:lstStyle/>
        <a:p>
          <a:endParaRPr lang="es-ES" sz="1600" b="1"/>
        </a:p>
      </dgm:t>
    </dgm:pt>
    <dgm:pt modelId="{DDF44E35-41D9-4A85-A96D-12572B17CC88}" type="sibTrans" cxnId="{B0379C98-72DF-4165-B895-D123F4E68FDF}">
      <dgm:prSet/>
      <dgm:spPr/>
      <dgm:t>
        <a:bodyPr/>
        <a:lstStyle/>
        <a:p>
          <a:endParaRPr lang="es-ES" sz="1600" b="1"/>
        </a:p>
      </dgm:t>
    </dgm:pt>
    <dgm:pt modelId="{4F68670A-D697-4E0A-8761-CCD743BCB1BC}">
      <dgm:prSet custT="1"/>
      <dgm:spPr/>
      <dgm:t>
        <a:bodyPr>
          <a:scene3d>
            <a:camera prst="orthographicFront"/>
            <a:lightRig rig="threePt" dir="t"/>
          </a:scene3d>
          <a:sp3d extrusionH="57150">
            <a:bevelT w="38100" h="38100"/>
          </a:sp3d>
        </a:bodyPr>
        <a:lstStyle/>
        <a:p>
          <a:pPr marL="180975" indent="-180975">
            <a:spcBef>
              <a:spcPts val="0"/>
            </a:spcBef>
            <a:spcAft>
              <a:spcPts val="200"/>
            </a:spcAft>
            <a:buFont typeface="Arial" panose="020B0604020202020204" pitchFamily="34" charset="0"/>
            <a:buNone/>
          </a:pPr>
          <a:r>
            <a:rPr lang="es-ES" sz="1600" b="1" dirty="0">
              <a:solidFill>
                <a:schemeClr val="accent4">
                  <a:lumMod val="75000"/>
                </a:schemeClr>
              </a:solidFill>
              <a:sym typeface="Wingdings" panose="05000000000000000000" pitchFamily="2" charset="2"/>
            </a:rPr>
            <a:t></a:t>
          </a:r>
          <a:r>
            <a:rPr lang="ro-RO" sz="1600" b="1" dirty="0"/>
            <a:t>Aude strigătul </a:t>
          </a:r>
          <a:r>
            <a:rPr lang="ro-RO" sz="1600" b="1" smtClean="0"/>
            <a:t>şi salvează </a:t>
          </a:r>
          <a:r>
            <a:rPr lang="es-ES" sz="1600" b="1" smtClean="0"/>
            <a:t>(19</a:t>
          </a:r>
          <a:r>
            <a:rPr lang="es-ES" sz="1600" b="1" dirty="0"/>
            <a:t>)</a:t>
          </a:r>
        </a:p>
      </dgm:t>
    </dgm:pt>
    <dgm:pt modelId="{D3256AB1-D43A-4DF7-B034-19362FB81619}" type="parTrans" cxnId="{187C635D-7A3C-4CEE-B3EB-8DE0888A7232}">
      <dgm:prSet/>
      <dgm:spPr/>
      <dgm:t>
        <a:bodyPr/>
        <a:lstStyle/>
        <a:p>
          <a:endParaRPr lang="es-ES" sz="1600" b="1"/>
        </a:p>
      </dgm:t>
    </dgm:pt>
    <dgm:pt modelId="{6771324C-9362-437D-BB3D-DE61D99E37E7}" type="sibTrans" cxnId="{187C635D-7A3C-4CEE-B3EB-8DE0888A7232}">
      <dgm:prSet/>
      <dgm:spPr/>
      <dgm:t>
        <a:bodyPr/>
        <a:lstStyle/>
        <a:p>
          <a:endParaRPr lang="es-ES" sz="1600" b="1"/>
        </a:p>
      </dgm:t>
    </dgm:pt>
    <dgm:pt modelId="{72750CEF-B7FD-400E-AFF2-10D0C01721F0}">
      <dgm:prSet custT="1"/>
      <dgm:spPr/>
      <dgm:t>
        <a:bodyPr>
          <a:scene3d>
            <a:camera prst="orthographicFront"/>
            <a:lightRig rig="threePt" dir="t"/>
          </a:scene3d>
          <a:sp3d extrusionH="57150">
            <a:bevelT w="38100" h="38100"/>
          </a:sp3d>
        </a:bodyPr>
        <a:lstStyle/>
        <a:p>
          <a:pPr marL="180975" indent="-180975">
            <a:spcBef>
              <a:spcPts val="0"/>
            </a:spcBef>
            <a:spcAft>
              <a:spcPts val="200"/>
            </a:spcAft>
            <a:buFont typeface="Arial" panose="020B0604020202020204" pitchFamily="34" charset="0"/>
            <a:buNone/>
          </a:pPr>
          <a:r>
            <a:rPr lang="es-ES" sz="1600" b="1" dirty="0">
              <a:solidFill>
                <a:schemeClr val="accent4">
                  <a:lumMod val="75000"/>
                </a:schemeClr>
              </a:solidFill>
              <a:sym typeface="Wingdings" panose="05000000000000000000" pitchFamily="2" charset="2"/>
            </a:rPr>
            <a:t></a:t>
          </a:r>
          <a:r>
            <a:rPr lang="ro-RO" sz="1600" b="1" dirty="0" smtClean="0"/>
            <a:t>Păzeşte </a:t>
          </a:r>
          <a:r>
            <a:rPr lang="ro-RO" sz="1600" b="1" dirty="0"/>
            <a:t>pe cei </a:t>
          </a:r>
          <a:r>
            <a:rPr lang="ro-RO" sz="1600" b="1"/>
            <a:t>ce-L </a:t>
          </a:r>
          <a:r>
            <a:rPr lang="ro-RO" sz="1600" b="1" smtClean="0"/>
            <a:t>iubesc </a:t>
          </a:r>
          <a:r>
            <a:rPr lang="es-ES" sz="1600" b="1" smtClean="0"/>
            <a:t>(20</a:t>
          </a:r>
          <a:r>
            <a:rPr lang="es-ES" sz="1600" b="1" dirty="0"/>
            <a:t>)</a:t>
          </a:r>
        </a:p>
      </dgm:t>
    </dgm:pt>
    <dgm:pt modelId="{E35419D3-16F9-43F7-8998-290000EB41FE}" type="parTrans" cxnId="{6CB6C9FB-DD61-49DB-9932-A213830E1580}">
      <dgm:prSet/>
      <dgm:spPr/>
      <dgm:t>
        <a:bodyPr/>
        <a:lstStyle/>
        <a:p>
          <a:endParaRPr lang="es-ES" sz="1600" b="1"/>
        </a:p>
      </dgm:t>
    </dgm:pt>
    <dgm:pt modelId="{E1BCE263-10C9-4718-BBA6-41FC4E103D63}" type="sibTrans" cxnId="{6CB6C9FB-DD61-49DB-9932-A213830E1580}">
      <dgm:prSet/>
      <dgm:spPr/>
      <dgm:t>
        <a:bodyPr/>
        <a:lstStyle/>
        <a:p>
          <a:endParaRPr lang="es-ES" sz="1600" b="1"/>
        </a:p>
      </dgm:t>
    </dgm:pt>
    <dgm:pt modelId="{30BA8CD8-FD28-4AD8-B370-2F1002F35707}">
      <dgm:prSet custT="1"/>
      <dgm:spPr/>
      <dgm:t>
        <a:bodyPr>
          <a:scene3d>
            <a:camera prst="orthographicFront"/>
            <a:lightRig rig="threePt" dir="t"/>
          </a:scene3d>
          <a:sp3d extrusionH="57150">
            <a:bevelT w="38100" h="38100"/>
          </a:sp3d>
        </a:bodyPr>
        <a:lstStyle/>
        <a:p>
          <a:r>
            <a:rPr lang="ro-RO" sz="1600" b="1" dirty="0">
              <a:solidFill>
                <a:srgbClr val="00C0BC"/>
              </a:solidFill>
            </a:rPr>
            <a:t>Ne amintim</a:t>
          </a:r>
          <a:endParaRPr lang="es-ES" sz="1600" b="1" dirty="0">
            <a:solidFill>
              <a:srgbClr val="00C0BC"/>
            </a:solidFill>
          </a:endParaRPr>
        </a:p>
      </dgm:t>
    </dgm:pt>
    <dgm:pt modelId="{028FDC2A-36D9-46FF-B123-8C2B2B194EF1}" type="parTrans" cxnId="{2528C174-4509-400A-8425-41051C9DD3B9}">
      <dgm:prSet/>
      <dgm:spPr/>
      <dgm:t>
        <a:bodyPr/>
        <a:lstStyle/>
        <a:p>
          <a:endParaRPr lang="es-ES" sz="1600" b="1"/>
        </a:p>
      </dgm:t>
    </dgm:pt>
    <dgm:pt modelId="{E33CA530-8CEE-4F50-AB9B-1C78E2B74E51}" type="sibTrans" cxnId="{2528C174-4509-400A-8425-41051C9DD3B9}">
      <dgm:prSet/>
      <dgm:spPr/>
      <dgm:t>
        <a:bodyPr/>
        <a:lstStyle/>
        <a:p>
          <a:endParaRPr lang="es-ES" sz="1600" b="1"/>
        </a:p>
      </dgm:t>
    </dgm:pt>
    <dgm:pt modelId="{FF7FFABA-705E-40AC-9ED9-893C29FD10EB}">
      <dgm:prSet custT="1"/>
      <dgm:spPr/>
      <dgm:t>
        <a:bodyPr>
          <a:scene3d>
            <a:camera prst="orthographicFront"/>
            <a:lightRig rig="threePt" dir="t"/>
          </a:scene3d>
          <a:sp3d extrusionH="57150">
            <a:bevelT w="38100" h="38100"/>
          </a:sp3d>
        </a:bodyPr>
        <a:lstStyle/>
        <a:p>
          <a:pPr marL="180975" indent="-180975">
            <a:spcBef>
              <a:spcPts val="0"/>
            </a:spcBef>
            <a:spcAft>
              <a:spcPts val="200"/>
            </a:spcAft>
          </a:pPr>
          <a:r>
            <a:rPr lang="es-ES" sz="1600" b="1" dirty="0">
              <a:solidFill>
                <a:srgbClr val="00C0BC"/>
              </a:solidFill>
              <a:sym typeface="Wingdings" panose="05000000000000000000" pitchFamily="2" charset="2"/>
            </a:rPr>
            <a:t></a:t>
          </a:r>
          <a:r>
            <a:rPr lang="ro-RO" sz="1600" b="1" dirty="0"/>
            <a:t>Cântând minunile </a:t>
          </a:r>
          <a:r>
            <a:rPr lang="ro-RO" sz="1600" b="1" dirty="0" smtClean="0"/>
            <a:t>Sale </a:t>
          </a:r>
          <a:r>
            <a:rPr lang="es-ES" sz="1600" b="1" dirty="0" smtClean="0"/>
            <a:t>(</a:t>
          </a:r>
          <a:r>
            <a:rPr lang="es-ES" sz="1600" b="1" dirty="0"/>
            <a:t>5)</a:t>
          </a:r>
        </a:p>
      </dgm:t>
    </dgm:pt>
    <dgm:pt modelId="{F458CBDA-03EB-42B4-B0A0-B48C97DF37D8}" type="parTrans" cxnId="{70779823-538C-429B-A442-C58613C43148}">
      <dgm:prSet/>
      <dgm:spPr/>
      <dgm:t>
        <a:bodyPr/>
        <a:lstStyle/>
        <a:p>
          <a:endParaRPr lang="es-ES" sz="1600" b="1"/>
        </a:p>
      </dgm:t>
    </dgm:pt>
    <dgm:pt modelId="{C5E207D8-52D6-483C-A1C3-999A55D4C70F}" type="sibTrans" cxnId="{70779823-538C-429B-A442-C58613C43148}">
      <dgm:prSet/>
      <dgm:spPr/>
      <dgm:t>
        <a:bodyPr/>
        <a:lstStyle/>
        <a:p>
          <a:endParaRPr lang="es-ES" sz="1600" b="1"/>
        </a:p>
      </dgm:t>
    </dgm:pt>
    <dgm:pt modelId="{ACC9FD56-6CF8-47BE-A3D9-3302547F655C}">
      <dgm:prSet custT="1"/>
      <dgm:spPr/>
      <dgm:t>
        <a:bodyPr>
          <a:scene3d>
            <a:camera prst="orthographicFront"/>
            <a:lightRig rig="threePt" dir="t"/>
          </a:scene3d>
          <a:sp3d extrusionH="57150">
            <a:bevelT w="38100" h="38100"/>
          </a:sp3d>
        </a:bodyPr>
        <a:lstStyle/>
        <a:p>
          <a:pPr marL="180975" indent="-180975">
            <a:spcBef>
              <a:spcPts val="0"/>
            </a:spcBef>
            <a:spcAft>
              <a:spcPts val="200"/>
            </a:spcAft>
          </a:pPr>
          <a:r>
            <a:rPr lang="es-ES" sz="1600" b="1" dirty="0">
              <a:solidFill>
                <a:srgbClr val="00C0BC"/>
              </a:solidFill>
              <a:sym typeface="Wingdings" panose="05000000000000000000" pitchFamily="2" charset="2"/>
            </a:rPr>
            <a:t></a:t>
          </a:r>
          <a:r>
            <a:rPr lang="ro-RO" sz="1600" b="1" dirty="0" smtClean="0"/>
            <a:t>Trâmbiţând </a:t>
          </a:r>
          <a:r>
            <a:rPr lang="ro-RO" sz="1600" b="1" dirty="0"/>
            <a:t>imensa Sa </a:t>
          </a:r>
          <a:r>
            <a:rPr lang="ro-RO" sz="1600" b="1" dirty="0" smtClean="0"/>
            <a:t>bunătate </a:t>
          </a:r>
          <a:r>
            <a:rPr lang="es-ES" sz="1600" b="1" dirty="0" smtClean="0"/>
            <a:t>(</a:t>
          </a:r>
          <a:r>
            <a:rPr lang="es-ES" sz="1600" b="1" dirty="0"/>
            <a:t>7a)</a:t>
          </a:r>
        </a:p>
      </dgm:t>
    </dgm:pt>
    <dgm:pt modelId="{7B89FBA5-7DD9-4FA9-B269-97624B1870C0}" type="parTrans" cxnId="{83B6CE4B-33D5-4BD1-9BE7-56CC14A943D0}">
      <dgm:prSet/>
      <dgm:spPr/>
      <dgm:t>
        <a:bodyPr/>
        <a:lstStyle/>
        <a:p>
          <a:endParaRPr lang="es-ES" sz="1600" b="1"/>
        </a:p>
      </dgm:t>
    </dgm:pt>
    <dgm:pt modelId="{E1F3CD7B-D25E-4B8A-AAE5-1110498A60A2}" type="sibTrans" cxnId="{83B6CE4B-33D5-4BD1-9BE7-56CC14A943D0}">
      <dgm:prSet/>
      <dgm:spPr/>
      <dgm:t>
        <a:bodyPr/>
        <a:lstStyle/>
        <a:p>
          <a:endParaRPr lang="es-ES" sz="1600" b="1"/>
        </a:p>
      </dgm:t>
    </dgm:pt>
    <dgm:pt modelId="{687CF493-F46F-4A95-A847-B19B09122675}">
      <dgm:prSet custT="1"/>
      <dgm:spPr/>
      <dgm:t>
        <a:bodyPr>
          <a:scene3d>
            <a:camera prst="orthographicFront"/>
            <a:lightRig rig="threePt" dir="t"/>
          </a:scene3d>
          <a:sp3d extrusionH="57150">
            <a:bevelT w="38100" h="38100"/>
          </a:sp3d>
        </a:bodyPr>
        <a:lstStyle/>
        <a:p>
          <a:pPr marL="180975" indent="-180975">
            <a:spcBef>
              <a:spcPts val="0"/>
            </a:spcBef>
            <a:spcAft>
              <a:spcPts val="200"/>
            </a:spcAft>
          </a:pPr>
          <a:r>
            <a:rPr lang="es-ES" sz="1600" b="1" dirty="0">
              <a:solidFill>
                <a:srgbClr val="00C0BC"/>
              </a:solidFill>
              <a:sym typeface="Wingdings" panose="05000000000000000000" pitchFamily="2" charset="2"/>
            </a:rPr>
            <a:t></a:t>
          </a:r>
          <a:r>
            <a:rPr lang="ro-RO" sz="1600" b="1" dirty="0">
              <a:solidFill>
                <a:schemeClr val="tx1"/>
              </a:solidFill>
              <a:sym typeface="Wingdings" panose="05000000000000000000" pitchFamily="2" charset="2"/>
            </a:rPr>
            <a:t>F</a:t>
          </a:r>
          <a:r>
            <a:rPr lang="ro-RO" sz="1600" b="1" dirty="0"/>
            <a:t>ăcând cunoscută puterea </a:t>
          </a:r>
          <a:r>
            <a:rPr lang="ro-RO" sz="1600" b="1" dirty="0" smtClean="0"/>
            <a:t>Sa </a:t>
          </a:r>
          <a:r>
            <a:rPr lang="es-ES" sz="1600" b="1" dirty="0" smtClean="0"/>
            <a:t>(</a:t>
          </a:r>
          <a:r>
            <a:rPr lang="es-ES" sz="1600" b="1" dirty="0"/>
            <a:t>12)</a:t>
          </a:r>
        </a:p>
      </dgm:t>
    </dgm:pt>
    <dgm:pt modelId="{085324E6-193B-4262-B1EF-CC37D0E5C455}" type="parTrans" cxnId="{758D44F5-9052-4774-9032-278B1BB1CBD4}">
      <dgm:prSet/>
      <dgm:spPr/>
      <dgm:t>
        <a:bodyPr/>
        <a:lstStyle/>
        <a:p>
          <a:endParaRPr lang="es-ES" sz="1600" b="1"/>
        </a:p>
      </dgm:t>
    </dgm:pt>
    <dgm:pt modelId="{56DBBC5C-D1DA-4309-82BC-3234A35E2F7A}" type="sibTrans" cxnId="{758D44F5-9052-4774-9032-278B1BB1CBD4}">
      <dgm:prSet/>
      <dgm:spPr/>
      <dgm:t>
        <a:bodyPr/>
        <a:lstStyle/>
        <a:p>
          <a:endParaRPr lang="es-ES" sz="1600" b="1"/>
        </a:p>
      </dgm:t>
    </dgm:pt>
    <dgm:pt modelId="{1CDE6855-E0EA-4B7D-B776-0E798612A270}">
      <dgm:prSet custT="1"/>
      <dgm:spPr/>
      <dgm:t>
        <a:bodyPr>
          <a:scene3d>
            <a:camera prst="orthographicFront"/>
            <a:lightRig rig="threePt" dir="t"/>
          </a:scene3d>
          <a:sp3d extrusionH="57150">
            <a:bevelT w="38100" h="38100"/>
          </a:sp3d>
        </a:bodyPr>
        <a:lstStyle/>
        <a:p>
          <a:pPr marL="180975" indent="-180975">
            <a:spcBef>
              <a:spcPts val="0"/>
            </a:spcBef>
            <a:spcAft>
              <a:spcPts val="200"/>
            </a:spcAft>
          </a:pPr>
          <a:r>
            <a:rPr lang="es-ES" sz="1600" b="1" dirty="0">
              <a:solidFill>
                <a:srgbClr val="00C0BC"/>
              </a:solidFill>
              <a:sym typeface="Wingdings" panose="05000000000000000000" pitchFamily="2" charset="2"/>
            </a:rPr>
            <a:t></a:t>
          </a:r>
          <a:r>
            <a:rPr lang="ro-RO" sz="1600" b="1" dirty="0"/>
            <a:t>Nădăjduind în </a:t>
          </a:r>
          <a:r>
            <a:rPr lang="ro-RO" sz="1600" b="1" dirty="0" smtClean="0"/>
            <a:t>El </a:t>
          </a:r>
          <a:r>
            <a:rPr lang="es-ES" sz="1600" b="1" dirty="0" smtClean="0"/>
            <a:t>(</a:t>
          </a:r>
          <a:r>
            <a:rPr lang="es-ES" sz="1600" b="1" dirty="0"/>
            <a:t>15a)</a:t>
          </a:r>
        </a:p>
      </dgm:t>
    </dgm:pt>
    <dgm:pt modelId="{9409CFBD-CB32-4EC2-842D-40098E9740B2}" type="parTrans" cxnId="{CB24C73A-D9EB-48F0-BEF0-9AD7065A48E7}">
      <dgm:prSet/>
      <dgm:spPr/>
      <dgm:t>
        <a:bodyPr/>
        <a:lstStyle/>
        <a:p>
          <a:endParaRPr lang="es-ES" sz="1600" b="1"/>
        </a:p>
      </dgm:t>
    </dgm:pt>
    <dgm:pt modelId="{319B1421-5FA2-46F0-9169-ED9AE0EFA6A8}" type="sibTrans" cxnId="{CB24C73A-D9EB-48F0-BEF0-9AD7065A48E7}">
      <dgm:prSet/>
      <dgm:spPr/>
      <dgm:t>
        <a:bodyPr/>
        <a:lstStyle/>
        <a:p>
          <a:endParaRPr lang="es-ES" sz="1600" b="1"/>
        </a:p>
      </dgm:t>
    </dgm:pt>
    <dgm:pt modelId="{98038BA2-BA5A-4947-B126-26B3F1FBBC51}">
      <dgm:prSet custT="1"/>
      <dgm:spPr/>
      <dgm:t>
        <a:bodyPr>
          <a:scene3d>
            <a:camera prst="orthographicFront"/>
            <a:lightRig rig="threePt" dir="t"/>
          </a:scene3d>
          <a:sp3d extrusionH="57150">
            <a:bevelT w="38100" h="38100"/>
          </a:sp3d>
        </a:bodyPr>
        <a:lstStyle/>
        <a:p>
          <a:pPr marL="180975" indent="-180975">
            <a:spcBef>
              <a:spcPts val="0"/>
            </a:spcBef>
            <a:spcAft>
              <a:spcPts val="200"/>
            </a:spcAft>
          </a:pPr>
          <a:r>
            <a:rPr lang="es-ES" sz="1600" b="1" dirty="0" smtClean="0">
              <a:solidFill>
                <a:srgbClr val="00C0BC"/>
              </a:solidFill>
              <a:sym typeface="Wingdings" panose="05000000000000000000" pitchFamily="2" charset="2"/>
            </a:rPr>
            <a:t></a:t>
          </a:r>
          <a:r>
            <a:rPr lang="ro-RO" sz="1600" b="1" dirty="0" smtClean="0">
              <a:solidFill>
                <a:schemeClr val="tx1"/>
              </a:solidFill>
              <a:sym typeface="Wingdings" panose="05000000000000000000" pitchFamily="2" charset="2"/>
            </a:rPr>
            <a:t>Ştim </a:t>
          </a:r>
          <a:r>
            <a:rPr lang="ro-RO" sz="1600" b="1" dirty="0" smtClean="0"/>
            <a:t>că </a:t>
          </a:r>
          <a:r>
            <a:rPr lang="ro-RO" sz="1600" b="1" dirty="0"/>
            <a:t>este lângă </a:t>
          </a:r>
          <a:r>
            <a:rPr lang="ro-RO" sz="1600" b="1" dirty="0" smtClean="0"/>
            <a:t>toţi </a:t>
          </a:r>
          <a:r>
            <a:rPr lang="ro-RO" sz="1600" b="1" dirty="0"/>
            <a:t>cei ce-L cheamă </a:t>
          </a:r>
          <a:r>
            <a:rPr lang="es-ES" sz="1600" b="1" dirty="0"/>
            <a:t>(18)</a:t>
          </a:r>
        </a:p>
      </dgm:t>
    </dgm:pt>
    <dgm:pt modelId="{9FE2813D-A90F-4598-A5A4-5210C129EAFD}" type="parTrans" cxnId="{0E2654B1-15C0-44B9-8268-2AF059F4770A}">
      <dgm:prSet/>
      <dgm:spPr/>
      <dgm:t>
        <a:bodyPr/>
        <a:lstStyle/>
        <a:p>
          <a:endParaRPr lang="es-ES" sz="1600" b="1"/>
        </a:p>
      </dgm:t>
    </dgm:pt>
    <dgm:pt modelId="{2F23DD7B-7374-49D8-9A9E-04776B8BE0D3}" type="sibTrans" cxnId="{0E2654B1-15C0-44B9-8268-2AF059F4770A}">
      <dgm:prSet/>
      <dgm:spPr/>
      <dgm:t>
        <a:bodyPr/>
        <a:lstStyle/>
        <a:p>
          <a:endParaRPr lang="es-ES" sz="1600" b="1"/>
        </a:p>
      </dgm:t>
    </dgm:pt>
    <dgm:pt modelId="{789CAC0D-3F3B-46E6-8A47-88761C5D3FAD}">
      <dgm:prSet custT="1"/>
      <dgm:spPr/>
      <dgm:t>
        <a:bodyPr>
          <a:scene3d>
            <a:camera prst="orthographicFront"/>
            <a:lightRig rig="threePt" dir="t"/>
          </a:scene3d>
          <a:sp3d extrusionH="57150">
            <a:bevelT w="38100" h="38100"/>
          </a:sp3d>
        </a:bodyPr>
        <a:lstStyle/>
        <a:p>
          <a:r>
            <a:rPr lang="ro-RO" sz="1600" b="1" dirty="0">
              <a:solidFill>
                <a:schemeClr val="accent5">
                  <a:lumMod val="60000"/>
                  <a:lumOff val="40000"/>
                </a:schemeClr>
              </a:solidFill>
            </a:rPr>
            <a:t>Mărturisim</a:t>
          </a:r>
          <a:endParaRPr lang="es-ES" sz="1600" b="1" dirty="0">
            <a:solidFill>
              <a:schemeClr val="accent5">
                <a:lumMod val="60000"/>
                <a:lumOff val="40000"/>
              </a:schemeClr>
            </a:solidFill>
          </a:endParaRPr>
        </a:p>
      </dgm:t>
    </dgm:pt>
    <dgm:pt modelId="{98BB8D02-DDFB-42F9-89F1-399F88B7B863}" type="parTrans" cxnId="{1082A924-F894-4C65-ACBC-8CCE30A64573}">
      <dgm:prSet/>
      <dgm:spPr/>
      <dgm:t>
        <a:bodyPr/>
        <a:lstStyle/>
        <a:p>
          <a:endParaRPr lang="es-ES" sz="1600" b="1"/>
        </a:p>
      </dgm:t>
    </dgm:pt>
    <dgm:pt modelId="{733B993C-1CD8-43B9-A5C8-062F8FE9FD82}" type="sibTrans" cxnId="{1082A924-F894-4C65-ACBC-8CCE30A64573}">
      <dgm:prSet/>
      <dgm:spPr/>
      <dgm:t>
        <a:bodyPr/>
        <a:lstStyle/>
        <a:p>
          <a:endParaRPr lang="es-ES" sz="1600" b="1"/>
        </a:p>
      </dgm:t>
    </dgm:pt>
    <dgm:pt modelId="{0D499524-0D1C-430D-999F-0097D806640F}">
      <dgm:prSet custT="1"/>
      <dgm:spPr/>
      <dgm:t>
        <a:bodyPr>
          <a:scene3d>
            <a:camera prst="orthographicFront"/>
            <a:lightRig rig="threePt" dir="t"/>
          </a:scene3d>
          <a:sp3d extrusionH="57150">
            <a:bevelT w="38100" h="38100"/>
          </a:sp3d>
        </a:bodyPr>
        <a:lstStyle/>
        <a:p>
          <a:pPr marL="180975" indent="-180975">
            <a:spcBef>
              <a:spcPts val="0"/>
            </a:spcBef>
            <a:spcAft>
              <a:spcPts val="0"/>
            </a:spcAft>
          </a:pPr>
          <a:r>
            <a:rPr lang="es-ES" sz="1600" b="1" dirty="0">
              <a:solidFill>
                <a:schemeClr val="accent5">
                  <a:lumMod val="60000"/>
                  <a:lumOff val="40000"/>
                </a:schemeClr>
              </a:solidFill>
              <a:sym typeface="Wingdings" panose="05000000000000000000" pitchFamily="2" charset="2"/>
            </a:rPr>
            <a:t></a:t>
          </a:r>
          <a:r>
            <a:rPr lang="ro-RO" sz="1600" b="1" dirty="0" smtClean="0">
              <a:solidFill>
                <a:schemeClr val="tx1"/>
              </a:solidFill>
              <a:sym typeface="Wingdings" panose="05000000000000000000" pitchFamily="2" charset="2"/>
            </a:rPr>
            <a:t>Înălţând şi binecuvântându-i Numele </a:t>
          </a:r>
          <a:r>
            <a:rPr lang="es-ES" sz="1600" b="1" dirty="0" smtClean="0"/>
            <a:t>(1</a:t>
          </a:r>
          <a:r>
            <a:rPr lang="es-ES" sz="1600" b="1" dirty="0"/>
            <a:t>)</a:t>
          </a:r>
        </a:p>
      </dgm:t>
    </dgm:pt>
    <dgm:pt modelId="{8E83CEC2-16D8-42CF-9B5E-2D0A876BA51C}" type="parTrans" cxnId="{E7CDE108-504E-49EF-815B-48C294281905}">
      <dgm:prSet/>
      <dgm:spPr/>
      <dgm:t>
        <a:bodyPr/>
        <a:lstStyle/>
        <a:p>
          <a:endParaRPr lang="es-ES" sz="1600" b="1"/>
        </a:p>
      </dgm:t>
    </dgm:pt>
    <dgm:pt modelId="{4E4BE937-1517-43B1-8CA4-01558B4667FF}" type="sibTrans" cxnId="{E7CDE108-504E-49EF-815B-48C294281905}">
      <dgm:prSet/>
      <dgm:spPr/>
      <dgm:t>
        <a:bodyPr/>
        <a:lstStyle/>
        <a:p>
          <a:endParaRPr lang="es-ES" sz="1600" b="1"/>
        </a:p>
      </dgm:t>
    </dgm:pt>
    <dgm:pt modelId="{1CB91FCE-4399-4B9B-A10C-E2EA17CCDCD3}">
      <dgm:prSet custT="1"/>
      <dgm:spPr/>
      <dgm:t>
        <a:bodyPr>
          <a:scene3d>
            <a:camera prst="orthographicFront"/>
            <a:lightRig rig="threePt" dir="t"/>
          </a:scene3d>
          <a:sp3d extrusionH="57150">
            <a:bevelT w="38100" h="38100"/>
          </a:sp3d>
        </a:bodyPr>
        <a:lstStyle/>
        <a:p>
          <a:pPr marL="180975" indent="-180975">
            <a:spcBef>
              <a:spcPts val="0"/>
            </a:spcBef>
            <a:spcAft>
              <a:spcPts val="0"/>
            </a:spcAft>
          </a:pPr>
          <a:r>
            <a:rPr lang="es-ES" sz="1600" b="1" dirty="0">
              <a:solidFill>
                <a:schemeClr val="accent5">
                  <a:lumMod val="60000"/>
                  <a:lumOff val="40000"/>
                </a:schemeClr>
              </a:solidFill>
              <a:sym typeface="Wingdings" panose="05000000000000000000" pitchFamily="2" charset="2"/>
            </a:rPr>
            <a:t></a:t>
          </a:r>
          <a:r>
            <a:rPr lang="ro-RO" sz="1600" b="1" dirty="0"/>
            <a:t>Lăudându-L </a:t>
          </a:r>
          <a:r>
            <a:rPr lang="ro-RO" sz="1600" b="1" dirty="0" smtClean="0"/>
            <a:t>veşnic </a:t>
          </a:r>
          <a:r>
            <a:rPr lang="es-ES" sz="1600" b="1" dirty="0" smtClean="0"/>
            <a:t>(</a:t>
          </a:r>
          <a:r>
            <a:rPr lang="es-ES" sz="1600" b="1" dirty="0"/>
            <a:t>2)</a:t>
          </a:r>
        </a:p>
      </dgm:t>
    </dgm:pt>
    <dgm:pt modelId="{95E36649-CC82-449D-B3DA-9DABF2813168}" type="parTrans" cxnId="{C6ECDF0C-F6B0-425A-B4FD-3AD92DA54B22}">
      <dgm:prSet/>
      <dgm:spPr/>
      <dgm:t>
        <a:bodyPr/>
        <a:lstStyle/>
        <a:p>
          <a:endParaRPr lang="es-ES" sz="1600" b="1"/>
        </a:p>
      </dgm:t>
    </dgm:pt>
    <dgm:pt modelId="{CCE5CD8A-6989-4B99-81AC-492D8811E81F}" type="sibTrans" cxnId="{C6ECDF0C-F6B0-425A-B4FD-3AD92DA54B22}">
      <dgm:prSet/>
      <dgm:spPr/>
      <dgm:t>
        <a:bodyPr/>
        <a:lstStyle/>
        <a:p>
          <a:endParaRPr lang="es-ES" sz="1600" b="1"/>
        </a:p>
      </dgm:t>
    </dgm:pt>
    <dgm:pt modelId="{5E899222-CAFD-4618-8B32-52FD99953033}">
      <dgm:prSet custT="1"/>
      <dgm:spPr/>
      <dgm:t>
        <a:bodyPr>
          <a:scene3d>
            <a:camera prst="orthographicFront"/>
            <a:lightRig rig="threePt" dir="t"/>
          </a:scene3d>
          <a:sp3d extrusionH="57150">
            <a:bevelT w="38100" h="38100"/>
          </a:sp3d>
        </a:bodyPr>
        <a:lstStyle/>
        <a:p>
          <a:pPr marL="180975" indent="-180975">
            <a:spcBef>
              <a:spcPts val="0"/>
            </a:spcBef>
            <a:spcAft>
              <a:spcPts val="0"/>
            </a:spcAft>
          </a:pPr>
          <a:r>
            <a:rPr lang="es-ES" sz="1600" b="1" dirty="0">
              <a:solidFill>
                <a:schemeClr val="accent5">
                  <a:lumMod val="60000"/>
                  <a:lumOff val="40000"/>
                </a:schemeClr>
              </a:solidFill>
              <a:sym typeface="Wingdings" panose="05000000000000000000" pitchFamily="2" charset="2"/>
            </a:rPr>
            <a:t></a:t>
          </a:r>
          <a:r>
            <a:rPr lang="ro-RO" sz="1600" b="1" dirty="0"/>
            <a:t>Vestind isprăvile </a:t>
          </a:r>
          <a:r>
            <a:rPr lang="ro-RO" sz="1600" b="1" dirty="0" smtClean="0"/>
            <a:t>Sale</a:t>
          </a:r>
          <a:r>
            <a:rPr lang="es-ES" sz="1600" b="1" dirty="0" smtClean="0"/>
            <a:t>(4</a:t>
          </a:r>
          <a:r>
            <a:rPr lang="es-ES" sz="1600" b="1" dirty="0"/>
            <a:t>)</a:t>
          </a:r>
        </a:p>
      </dgm:t>
    </dgm:pt>
    <dgm:pt modelId="{0FE06CB5-5D33-4B2B-A40B-8434B00971B9}" type="parTrans" cxnId="{F276B32D-4D9B-4D28-9A5D-3AE6B5B0FB78}">
      <dgm:prSet/>
      <dgm:spPr/>
      <dgm:t>
        <a:bodyPr/>
        <a:lstStyle/>
        <a:p>
          <a:endParaRPr lang="es-ES" sz="1600" b="1"/>
        </a:p>
      </dgm:t>
    </dgm:pt>
    <dgm:pt modelId="{CB4E348D-9F19-4FC5-ADA4-32E390B78327}" type="sibTrans" cxnId="{F276B32D-4D9B-4D28-9A5D-3AE6B5B0FB78}">
      <dgm:prSet/>
      <dgm:spPr/>
      <dgm:t>
        <a:bodyPr/>
        <a:lstStyle/>
        <a:p>
          <a:endParaRPr lang="es-ES" sz="1600" b="1"/>
        </a:p>
      </dgm:t>
    </dgm:pt>
    <dgm:pt modelId="{40A9482F-B9A7-4E32-8C09-78B84386E5A9}">
      <dgm:prSet custT="1"/>
      <dgm:spPr/>
      <dgm:t>
        <a:bodyPr>
          <a:scene3d>
            <a:camera prst="orthographicFront"/>
            <a:lightRig rig="threePt" dir="t"/>
          </a:scene3d>
          <a:sp3d extrusionH="57150">
            <a:bevelT w="38100" h="38100"/>
          </a:sp3d>
        </a:bodyPr>
        <a:lstStyle/>
        <a:p>
          <a:pPr marL="180975" indent="-180975">
            <a:spcBef>
              <a:spcPts val="0"/>
            </a:spcBef>
            <a:spcAft>
              <a:spcPts val="0"/>
            </a:spcAft>
          </a:pPr>
          <a:r>
            <a:rPr lang="es-ES" sz="1600" b="1" dirty="0">
              <a:solidFill>
                <a:schemeClr val="accent5">
                  <a:lumMod val="60000"/>
                  <a:lumOff val="40000"/>
                </a:schemeClr>
              </a:solidFill>
              <a:sym typeface="Wingdings" panose="05000000000000000000" pitchFamily="2" charset="2"/>
            </a:rPr>
            <a:t></a:t>
          </a:r>
          <a:r>
            <a:rPr lang="ro-RO" sz="1600" b="1" dirty="0"/>
            <a:t>Povestind mărimea </a:t>
          </a:r>
          <a:r>
            <a:rPr lang="ro-RO" sz="1600" b="1" dirty="0" smtClean="0"/>
            <a:t>Sa </a:t>
          </a:r>
          <a:r>
            <a:rPr lang="es-ES" sz="1600" b="1" dirty="0" smtClean="0"/>
            <a:t>(</a:t>
          </a:r>
          <a:r>
            <a:rPr lang="es-ES" sz="1600" b="1" dirty="0"/>
            <a:t>6)</a:t>
          </a:r>
        </a:p>
      </dgm:t>
    </dgm:pt>
    <dgm:pt modelId="{71B2100F-D7B1-477F-94DB-3F2C16C992EA}" type="parTrans" cxnId="{464CA416-1949-47DE-A02B-B7170B97590E}">
      <dgm:prSet/>
      <dgm:spPr/>
      <dgm:t>
        <a:bodyPr/>
        <a:lstStyle/>
        <a:p>
          <a:endParaRPr lang="es-ES" sz="1600" b="1"/>
        </a:p>
      </dgm:t>
    </dgm:pt>
    <dgm:pt modelId="{5D7C7887-E034-4E39-9945-413050F3878F}" type="sibTrans" cxnId="{464CA416-1949-47DE-A02B-B7170B97590E}">
      <dgm:prSet/>
      <dgm:spPr/>
      <dgm:t>
        <a:bodyPr/>
        <a:lstStyle/>
        <a:p>
          <a:endParaRPr lang="es-ES" sz="1600" b="1"/>
        </a:p>
      </dgm:t>
    </dgm:pt>
    <dgm:pt modelId="{282D14EE-A32B-47B4-8664-50710BEADDC8}">
      <dgm:prSet custT="1"/>
      <dgm:spPr/>
      <dgm:t>
        <a:bodyPr>
          <a:scene3d>
            <a:camera prst="orthographicFront"/>
            <a:lightRig rig="threePt" dir="t"/>
          </a:scene3d>
          <a:sp3d extrusionH="57150">
            <a:bevelT w="38100" h="38100"/>
          </a:sp3d>
        </a:bodyPr>
        <a:lstStyle/>
        <a:p>
          <a:pPr marL="180975" indent="-180975">
            <a:spcBef>
              <a:spcPts val="0"/>
            </a:spcBef>
            <a:spcAft>
              <a:spcPts val="0"/>
            </a:spcAft>
          </a:pPr>
          <a:r>
            <a:rPr lang="es-ES" sz="1600" b="1" dirty="0">
              <a:solidFill>
                <a:schemeClr val="accent5">
                  <a:lumMod val="60000"/>
                  <a:lumOff val="40000"/>
                </a:schemeClr>
              </a:solidFill>
              <a:sym typeface="Wingdings" panose="05000000000000000000" pitchFamily="2" charset="2"/>
            </a:rPr>
            <a:t></a:t>
          </a:r>
          <a:r>
            <a:rPr lang="ro-RO" sz="1600" b="1" dirty="0"/>
            <a:t>Lăudând dreptatea </a:t>
          </a:r>
          <a:r>
            <a:rPr lang="ro-RO" sz="1600" b="1" dirty="0" smtClean="0"/>
            <a:t>Sa </a:t>
          </a:r>
          <a:r>
            <a:rPr lang="es-ES" sz="1600" b="1" dirty="0" smtClean="0"/>
            <a:t>(</a:t>
          </a:r>
          <a:r>
            <a:rPr lang="es-ES" sz="1600" b="1" dirty="0"/>
            <a:t>7b)</a:t>
          </a:r>
        </a:p>
      </dgm:t>
    </dgm:pt>
    <dgm:pt modelId="{7352BCDB-F207-46B7-95AD-0BB897685857}" type="parTrans" cxnId="{98FD4E66-F3D7-4E31-B46E-1D1457997834}">
      <dgm:prSet/>
      <dgm:spPr/>
      <dgm:t>
        <a:bodyPr/>
        <a:lstStyle/>
        <a:p>
          <a:endParaRPr lang="es-ES" sz="1600" b="1"/>
        </a:p>
      </dgm:t>
    </dgm:pt>
    <dgm:pt modelId="{1FDDECCD-C04A-45D2-BD0D-15B10C86153C}" type="sibTrans" cxnId="{98FD4E66-F3D7-4E31-B46E-1D1457997834}">
      <dgm:prSet/>
      <dgm:spPr/>
      <dgm:t>
        <a:bodyPr/>
        <a:lstStyle/>
        <a:p>
          <a:endParaRPr lang="es-ES" sz="1600" b="1"/>
        </a:p>
      </dgm:t>
    </dgm:pt>
    <dgm:pt modelId="{08018292-5716-4692-AA15-4CE3CC1697B6}">
      <dgm:prSet custT="1"/>
      <dgm:spPr/>
      <dgm:t>
        <a:bodyPr>
          <a:scene3d>
            <a:camera prst="orthographicFront"/>
            <a:lightRig rig="threePt" dir="t"/>
          </a:scene3d>
          <a:sp3d extrusionH="57150">
            <a:bevelT w="38100" h="38100"/>
          </a:sp3d>
        </a:bodyPr>
        <a:lstStyle/>
        <a:p>
          <a:pPr marL="180975" indent="-180975">
            <a:spcBef>
              <a:spcPts val="0"/>
            </a:spcBef>
            <a:spcAft>
              <a:spcPts val="0"/>
            </a:spcAft>
          </a:pPr>
          <a:r>
            <a:rPr lang="es-ES" sz="1600" b="1" dirty="0">
              <a:solidFill>
                <a:schemeClr val="accent5">
                  <a:lumMod val="60000"/>
                  <a:lumOff val="40000"/>
                </a:schemeClr>
              </a:solidFill>
              <a:sym typeface="Wingdings" panose="05000000000000000000" pitchFamily="2" charset="2"/>
            </a:rPr>
            <a:t></a:t>
          </a:r>
          <a:r>
            <a:rPr lang="es-ES" sz="1600" b="1" dirty="0"/>
            <a:t>B</a:t>
          </a:r>
          <a:r>
            <a:rPr lang="ro-RO" sz="1600" b="1" dirty="0"/>
            <a:t>inecuvântându-L</a:t>
          </a:r>
          <a:r>
            <a:rPr lang="es-ES" sz="1600" b="1" dirty="0"/>
            <a:t> </a:t>
          </a:r>
          <a:r>
            <a:rPr lang="es-ES" sz="1200" b="1" dirty="0"/>
            <a:t>(10)</a:t>
          </a:r>
        </a:p>
      </dgm:t>
    </dgm:pt>
    <dgm:pt modelId="{8DC4C128-5DF8-4B0B-B489-1646D7CAF438}" type="parTrans" cxnId="{3C39AB01-6E0E-4E22-AA6F-1D827EA7950E}">
      <dgm:prSet/>
      <dgm:spPr/>
      <dgm:t>
        <a:bodyPr/>
        <a:lstStyle/>
        <a:p>
          <a:endParaRPr lang="es-ES" sz="1600" b="1"/>
        </a:p>
      </dgm:t>
    </dgm:pt>
    <dgm:pt modelId="{A77226F5-4280-4360-8E88-9F9C1736275F}" type="sibTrans" cxnId="{3C39AB01-6E0E-4E22-AA6F-1D827EA7950E}">
      <dgm:prSet/>
      <dgm:spPr/>
      <dgm:t>
        <a:bodyPr/>
        <a:lstStyle/>
        <a:p>
          <a:endParaRPr lang="es-ES" sz="1600" b="1"/>
        </a:p>
      </dgm:t>
    </dgm:pt>
    <dgm:pt modelId="{49D7B802-BFD6-4654-BF06-4A7E08F12532}">
      <dgm:prSet custT="1"/>
      <dgm:spPr/>
      <dgm:t>
        <a:bodyPr>
          <a:scene3d>
            <a:camera prst="orthographicFront"/>
            <a:lightRig rig="threePt" dir="t"/>
          </a:scene3d>
          <a:sp3d extrusionH="57150">
            <a:bevelT w="38100" h="38100"/>
          </a:sp3d>
        </a:bodyPr>
        <a:lstStyle/>
        <a:p>
          <a:pPr marL="180975" indent="-180975">
            <a:spcBef>
              <a:spcPts val="0"/>
            </a:spcBef>
            <a:spcAft>
              <a:spcPts val="0"/>
            </a:spcAft>
          </a:pPr>
          <a:r>
            <a:rPr lang="es-ES" sz="1600" b="1" dirty="0">
              <a:solidFill>
                <a:schemeClr val="accent5">
                  <a:lumMod val="60000"/>
                  <a:lumOff val="40000"/>
                </a:schemeClr>
              </a:solidFill>
              <a:sym typeface="Wingdings" panose="05000000000000000000" pitchFamily="2" charset="2"/>
            </a:rPr>
            <a:t></a:t>
          </a:r>
          <a:r>
            <a:rPr lang="ro-RO" sz="1600" b="1" dirty="0"/>
            <a:t>Vestind puterea </a:t>
          </a:r>
          <a:r>
            <a:rPr lang="ro-RO" sz="1600" b="1" dirty="0" smtClean="0"/>
            <a:t>Sa </a:t>
          </a:r>
          <a:r>
            <a:rPr lang="es-ES" sz="1600" b="1" dirty="0" smtClean="0"/>
            <a:t>(</a:t>
          </a:r>
          <a:r>
            <a:rPr lang="es-ES" sz="1600" b="1" dirty="0"/>
            <a:t>11)</a:t>
          </a:r>
        </a:p>
      </dgm:t>
    </dgm:pt>
    <dgm:pt modelId="{0E8E2D57-B52B-4E82-AD60-31A8697EB1E9}" type="parTrans" cxnId="{99C5DA85-C27B-47D8-A977-CBEEFBD3582B}">
      <dgm:prSet/>
      <dgm:spPr/>
      <dgm:t>
        <a:bodyPr/>
        <a:lstStyle/>
        <a:p>
          <a:endParaRPr lang="es-ES" sz="1600" b="1"/>
        </a:p>
      </dgm:t>
    </dgm:pt>
    <dgm:pt modelId="{CEB55F2F-0F4D-469A-AFBF-6AD8A83E4F89}" type="sibTrans" cxnId="{99C5DA85-C27B-47D8-A977-CBEEFBD3582B}">
      <dgm:prSet/>
      <dgm:spPr/>
      <dgm:t>
        <a:bodyPr/>
        <a:lstStyle/>
        <a:p>
          <a:endParaRPr lang="es-ES" sz="1600" b="1"/>
        </a:p>
      </dgm:t>
    </dgm:pt>
    <dgm:pt modelId="{6AC1B5D6-EC21-44DA-8303-F81223948C53}">
      <dgm:prSet custT="1"/>
      <dgm:spPr/>
      <dgm:t>
        <a:bodyPr>
          <a:scene3d>
            <a:camera prst="orthographicFront"/>
            <a:lightRig rig="threePt" dir="t"/>
          </a:scene3d>
          <a:sp3d extrusionH="57150">
            <a:bevelT w="38100" h="38100"/>
          </a:sp3d>
        </a:bodyPr>
        <a:lstStyle/>
        <a:p>
          <a:pPr marL="180975" indent="-180975">
            <a:spcBef>
              <a:spcPts val="0"/>
            </a:spcBef>
            <a:spcAft>
              <a:spcPts val="0"/>
            </a:spcAft>
          </a:pPr>
          <a:r>
            <a:rPr lang="es-ES" sz="1600" b="1" dirty="0">
              <a:solidFill>
                <a:schemeClr val="accent5">
                  <a:lumMod val="60000"/>
                  <a:lumOff val="40000"/>
                </a:schemeClr>
              </a:solidFill>
              <a:sym typeface="Wingdings" panose="05000000000000000000" pitchFamily="2" charset="2"/>
            </a:rPr>
            <a:t></a:t>
          </a:r>
          <a:r>
            <a:rPr lang="ro-RO" sz="1600" b="1" dirty="0"/>
            <a:t>Vestind Lauda Domnului </a:t>
          </a:r>
          <a:r>
            <a:rPr lang="es-ES" sz="1600" b="1" dirty="0"/>
            <a:t>(21)</a:t>
          </a:r>
        </a:p>
      </dgm:t>
    </dgm:pt>
    <dgm:pt modelId="{15BA4B6E-C45C-4286-AF28-CC9C86913931}" type="parTrans" cxnId="{DA913727-FCEC-46B3-988D-5B53709A1165}">
      <dgm:prSet/>
      <dgm:spPr/>
      <dgm:t>
        <a:bodyPr/>
        <a:lstStyle/>
        <a:p>
          <a:endParaRPr lang="es-ES" sz="1600" b="1"/>
        </a:p>
      </dgm:t>
    </dgm:pt>
    <dgm:pt modelId="{C57A8BEA-C479-495C-A4BC-BC71FE65FB36}" type="sibTrans" cxnId="{DA913727-FCEC-46B3-988D-5B53709A1165}">
      <dgm:prSet/>
      <dgm:spPr/>
      <dgm:t>
        <a:bodyPr/>
        <a:lstStyle/>
        <a:p>
          <a:endParaRPr lang="es-ES" sz="1600" b="1"/>
        </a:p>
      </dgm:t>
    </dgm:pt>
    <dgm:pt modelId="{5CD787AB-4D8B-43C6-A84F-BA634E7BB47F}" type="pres">
      <dgm:prSet presAssocID="{7DB6B284-4398-46BA-96A6-EB3D28DD062A}" presName="Name0" presStyleCnt="0">
        <dgm:presLayoutVars>
          <dgm:chMax val="7"/>
          <dgm:chPref val="7"/>
          <dgm:dir/>
          <dgm:animOne val="branch"/>
          <dgm:animLvl val="lvl"/>
        </dgm:presLayoutVars>
      </dgm:prSet>
      <dgm:spPr/>
      <dgm:t>
        <a:bodyPr/>
        <a:lstStyle/>
        <a:p>
          <a:endParaRPr lang="ro-RO"/>
        </a:p>
      </dgm:t>
    </dgm:pt>
    <dgm:pt modelId="{8642DA16-04D1-480A-B527-2267FC7428F4}" type="pres">
      <dgm:prSet presAssocID="{E913F3AB-9EE8-490B-AC00-C8320CDA2F2D}" presName="ParentComposite" presStyleCnt="0"/>
      <dgm:spPr/>
    </dgm:pt>
    <dgm:pt modelId="{EE3AFD4A-0253-4647-975E-2B1864727E4E}" type="pres">
      <dgm:prSet presAssocID="{E913F3AB-9EE8-490B-AC00-C8320CDA2F2D}" presName="Chord" presStyleLbl="bgShp" presStyleIdx="0" presStyleCnt="3"/>
      <dgm:spPr/>
    </dgm:pt>
    <dgm:pt modelId="{46537125-CE2B-41C1-A87A-E655C7792FDE}" type="pres">
      <dgm:prSet presAssocID="{E913F3AB-9EE8-490B-AC00-C8320CDA2F2D}" presName="Pie" presStyleLbl="alignNode1" presStyleIdx="0" presStyleCnt="3"/>
      <dgm:spPr/>
    </dgm:pt>
    <dgm:pt modelId="{C61A8538-13B6-4E5E-8305-BD99D25BF467}" type="pres">
      <dgm:prSet presAssocID="{E913F3AB-9EE8-490B-AC00-C8320CDA2F2D}" presName="Parent" presStyleLbl="revTx" presStyleIdx="0" presStyleCnt="6">
        <dgm:presLayoutVars>
          <dgm:chMax val="1"/>
          <dgm:chPref val="1"/>
          <dgm:bulletEnabled val="1"/>
        </dgm:presLayoutVars>
      </dgm:prSet>
      <dgm:spPr/>
      <dgm:t>
        <a:bodyPr/>
        <a:lstStyle/>
        <a:p>
          <a:endParaRPr lang="ro-RO"/>
        </a:p>
      </dgm:t>
    </dgm:pt>
    <dgm:pt modelId="{FFFD5F36-3E8C-4BA7-9EBA-3B27B75EC838}" type="pres">
      <dgm:prSet presAssocID="{8E9537A5-2B44-4A34-BE47-2ED09C2A0621}" presName="negSibTrans" presStyleCnt="0"/>
      <dgm:spPr/>
    </dgm:pt>
    <dgm:pt modelId="{5D8C2BC6-51A5-4678-AB98-B921FFBB52DA}" type="pres">
      <dgm:prSet presAssocID="{E913F3AB-9EE8-490B-AC00-C8320CDA2F2D}" presName="composite" presStyleCnt="0"/>
      <dgm:spPr/>
    </dgm:pt>
    <dgm:pt modelId="{C5CC0383-A0BD-4C13-B391-E5D1A036278A}" type="pres">
      <dgm:prSet presAssocID="{E913F3AB-9EE8-490B-AC00-C8320CDA2F2D}" presName="Child" presStyleLbl="revTx" presStyleIdx="1" presStyleCnt="6" custScaleX="179661">
        <dgm:presLayoutVars>
          <dgm:chMax val="0"/>
          <dgm:chPref val="0"/>
          <dgm:bulletEnabled val="1"/>
        </dgm:presLayoutVars>
      </dgm:prSet>
      <dgm:spPr/>
      <dgm:t>
        <a:bodyPr/>
        <a:lstStyle/>
        <a:p>
          <a:endParaRPr lang="ro-RO"/>
        </a:p>
      </dgm:t>
    </dgm:pt>
    <dgm:pt modelId="{24E2A9FB-0227-49CF-A71C-EE50D8A811CA}" type="pres">
      <dgm:prSet presAssocID="{E02AB124-4396-4332-B743-F25B810FA203}" presName="sibTrans" presStyleCnt="0"/>
      <dgm:spPr/>
    </dgm:pt>
    <dgm:pt modelId="{20BB7FA8-D329-46CD-AEBC-AF5C442CD542}" type="pres">
      <dgm:prSet presAssocID="{30BA8CD8-FD28-4AD8-B370-2F1002F35707}" presName="ParentComposite" presStyleCnt="0"/>
      <dgm:spPr/>
    </dgm:pt>
    <dgm:pt modelId="{9011CCF9-B2A4-44F5-BCD0-3E69A29321B3}" type="pres">
      <dgm:prSet presAssocID="{30BA8CD8-FD28-4AD8-B370-2F1002F35707}" presName="Chord" presStyleLbl="bgShp" presStyleIdx="1" presStyleCnt="3"/>
      <dgm:spPr/>
    </dgm:pt>
    <dgm:pt modelId="{BC332128-B253-43B6-99D4-115147EA27C4}" type="pres">
      <dgm:prSet presAssocID="{30BA8CD8-FD28-4AD8-B370-2F1002F35707}" presName="Pie" presStyleLbl="alignNode1" presStyleIdx="1" presStyleCnt="3"/>
      <dgm:spPr/>
    </dgm:pt>
    <dgm:pt modelId="{3FF9568E-0A61-4D3A-B33F-88E0DB94BF68}" type="pres">
      <dgm:prSet presAssocID="{30BA8CD8-FD28-4AD8-B370-2F1002F35707}" presName="Parent" presStyleLbl="revTx" presStyleIdx="2" presStyleCnt="6">
        <dgm:presLayoutVars>
          <dgm:chMax val="1"/>
          <dgm:chPref val="1"/>
          <dgm:bulletEnabled val="1"/>
        </dgm:presLayoutVars>
      </dgm:prSet>
      <dgm:spPr/>
      <dgm:t>
        <a:bodyPr/>
        <a:lstStyle/>
        <a:p>
          <a:endParaRPr lang="ro-RO"/>
        </a:p>
      </dgm:t>
    </dgm:pt>
    <dgm:pt modelId="{C9747012-2B73-4F40-A2BB-D54783BAD582}" type="pres">
      <dgm:prSet presAssocID="{C5E207D8-52D6-483C-A1C3-999A55D4C70F}" presName="negSibTrans" presStyleCnt="0"/>
      <dgm:spPr/>
    </dgm:pt>
    <dgm:pt modelId="{A227786B-0097-4D23-9D8B-3851AB41452E}" type="pres">
      <dgm:prSet presAssocID="{30BA8CD8-FD28-4AD8-B370-2F1002F35707}" presName="composite" presStyleCnt="0"/>
      <dgm:spPr/>
    </dgm:pt>
    <dgm:pt modelId="{09B2956F-4871-495A-8D4B-7E3FE490743C}" type="pres">
      <dgm:prSet presAssocID="{30BA8CD8-FD28-4AD8-B370-2F1002F35707}" presName="Child" presStyleLbl="revTx" presStyleIdx="3" presStyleCnt="6">
        <dgm:presLayoutVars>
          <dgm:chMax val="0"/>
          <dgm:chPref val="0"/>
          <dgm:bulletEnabled val="1"/>
        </dgm:presLayoutVars>
      </dgm:prSet>
      <dgm:spPr/>
      <dgm:t>
        <a:bodyPr/>
        <a:lstStyle/>
        <a:p>
          <a:endParaRPr lang="ro-RO"/>
        </a:p>
      </dgm:t>
    </dgm:pt>
    <dgm:pt modelId="{AC108F33-C5DA-45CB-9D02-46D292899FEA}" type="pres">
      <dgm:prSet presAssocID="{E33CA530-8CEE-4F50-AB9B-1C78E2B74E51}" presName="sibTrans" presStyleCnt="0"/>
      <dgm:spPr/>
    </dgm:pt>
    <dgm:pt modelId="{C4C26812-E2BE-4A00-941C-431B756AF219}" type="pres">
      <dgm:prSet presAssocID="{789CAC0D-3F3B-46E6-8A47-88761C5D3FAD}" presName="ParentComposite" presStyleCnt="0"/>
      <dgm:spPr/>
    </dgm:pt>
    <dgm:pt modelId="{5FF0112F-1FFE-411D-9726-705593AE45A3}" type="pres">
      <dgm:prSet presAssocID="{789CAC0D-3F3B-46E6-8A47-88761C5D3FAD}" presName="Chord" presStyleLbl="bgShp" presStyleIdx="2" presStyleCnt="3"/>
      <dgm:spPr/>
    </dgm:pt>
    <dgm:pt modelId="{3A1F6D61-CF78-4380-BF99-EEE9C099AD6C}" type="pres">
      <dgm:prSet presAssocID="{789CAC0D-3F3B-46E6-8A47-88761C5D3FAD}" presName="Pie" presStyleLbl="alignNode1" presStyleIdx="2" presStyleCnt="3"/>
      <dgm:spPr/>
    </dgm:pt>
    <dgm:pt modelId="{D2EA10F8-B07F-4DD5-9143-67A706EE4144}" type="pres">
      <dgm:prSet presAssocID="{789CAC0D-3F3B-46E6-8A47-88761C5D3FAD}" presName="Parent" presStyleLbl="revTx" presStyleIdx="4" presStyleCnt="6">
        <dgm:presLayoutVars>
          <dgm:chMax val="1"/>
          <dgm:chPref val="1"/>
          <dgm:bulletEnabled val="1"/>
        </dgm:presLayoutVars>
      </dgm:prSet>
      <dgm:spPr/>
      <dgm:t>
        <a:bodyPr/>
        <a:lstStyle/>
        <a:p>
          <a:endParaRPr lang="ro-RO"/>
        </a:p>
      </dgm:t>
    </dgm:pt>
    <dgm:pt modelId="{93BA7668-D3E7-4E3A-A5A1-B0575F842D0A}" type="pres">
      <dgm:prSet presAssocID="{4E4BE937-1517-43B1-8CA4-01558B4667FF}" presName="negSibTrans" presStyleCnt="0"/>
      <dgm:spPr/>
    </dgm:pt>
    <dgm:pt modelId="{5CA6CF4F-ECF1-4BC5-8345-2372677628DB}" type="pres">
      <dgm:prSet presAssocID="{789CAC0D-3F3B-46E6-8A47-88761C5D3FAD}" presName="composite" presStyleCnt="0"/>
      <dgm:spPr/>
    </dgm:pt>
    <dgm:pt modelId="{EE987A42-3DDC-41D6-8404-8D9906B6A852}" type="pres">
      <dgm:prSet presAssocID="{789CAC0D-3F3B-46E6-8A47-88761C5D3FAD}" presName="Child" presStyleLbl="revTx" presStyleIdx="5" presStyleCnt="6" custScaleX="122743">
        <dgm:presLayoutVars>
          <dgm:chMax val="0"/>
          <dgm:chPref val="0"/>
          <dgm:bulletEnabled val="1"/>
        </dgm:presLayoutVars>
      </dgm:prSet>
      <dgm:spPr/>
      <dgm:t>
        <a:bodyPr/>
        <a:lstStyle/>
        <a:p>
          <a:endParaRPr lang="ro-RO"/>
        </a:p>
      </dgm:t>
    </dgm:pt>
  </dgm:ptLst>
  <dgm:cxnLst>
    <dgm:cxn modelId="{758D44F5-9052-4774-9032-278B1BB1CBD4}" srcId="{30BA8CD8-FD28-4AD8-B370-2F1002F35707}" destId="{687CF493-F46F-4A95-A847-B19B09122675}" srcOrd="2" destOrd="0" parTransId="{085324E6-193B-4262-B1EF-CC37D0E5C455}" sibTransId="{56DBBC5C-D1DA-4309-82BC-3234A35E2F7A}"/>
    <dgm:cxn modelId="{98152645-3AE5-46EE-96C0-AD28E6CDB46F}" type="presOf" srcId="{1CDE6855-E0EA-4B7D-B776-0E798612A270}" destId="{09B2956F-4871-495A-8D4B-7E3FE490743C}" srcOrd="0" destOrd="3" presId="urn:microsoft.com/office/officeart/2009/3/layout/PieProcess"/>
    <dgm:cxn modelId="{E7CDE108-504E-49EF-815B-48C294281905}" srcId="{789CAC0D-3F3B-46E6-8A47-88761C5D3FAD}" destId="{0D499524-0D1C-430D-999F-0097D806640F}" srcOrd="0" destOrd="0" parTransId="{8E83CEC2-16D8-42CF-9B5E-2D0A876BA51C}" sibTransId="{4E4BE937-1517-43B1-8CA4-01558B4667FF}"/>
    <dgm:cxn modelId="{82C8E507-F274-4FBA-9E6C-9C072DCA13B7}" type="presOf" srcId="{72750CEF-B7FD-400E-AFF2-10D0C01721F0}" destId="{C5CC0383-A0BD-4C13-B391-E5D1A036278A}" srcOrd="0" destOrd="9" presId="urn:microsoft.com/office/officeart/2009/3/layout/PieProcess"/>
    <dgm:cxn modelId="{6CB6C9FB-DD61-49DB-9932-A213830E1580}" srcId="{E913F3AB-9EE8-490B-AC00-C8320CDA2F2D}" destId="{72750CEF-B7FD-400E-AFF2-10D0C01721F0}" srcOrd="9" destOrd="0" parTransId="{E35419D3-16F9-43F7-8998-290000EB41FE}" sibTransId="{E1BCE263-10C9-4718-BBA6-41FC4E103D63}"/>
    <dgm:cxn modelId="{5150D7AA-74E5-4DFD-838B-71F31F5888D2}" type="presOf" srcId="{E28C9FD1-D458-40D2-B9E0-79E294A559B4}" destId="{C5CC0383-A0BD-4C13-B391-E5D1A036278A}" srcOrd="0" destOrd="3" presId="urn:microsoft.com/office/officeart/2009/3/layout/PieProcess"/>
    <dgm:cxn modelId="{83E48486-074C-46D5-9B2D-16D81E446B20}" type="presOf" srcId="{6AC1B5D6-EC21-44DA-8303-F81223948C53}" destId="{EE987A42-3DDC-41D6-8404-8D9906B6A852}" srcOrd="0" destOrd="7" presId="urn:microsoft.com/office/officeart/2009/3/layout/PieProcess"/>
    <dgm:cxn modelId="{69D02E0E-1D26-4B65-8E9D-515F7C2717A6}" type="presOf" srcId="{49D7B802-BFD6-4654-BF06-4A7E08F12532}" destId="{EE987A42-3DDC-41D6-8404-8D9906B6A852}" srcOrd="0" destOrd="6" presId="urn:microsoft.com/office/officeart/2009/3/layout/PieProcess"/>
    <dgm:cxn modelId="{2528C174-4509-400A-8425-41051C9DD3B9}" srcId="{7DB6B284-4398-46BA-96A6-EB3D28DD062A}" destId="{30BA8CD8-FD28-4AD8-B370-2F1002F35707}" srcOrd="1" destOrd="0" parTransId="{028FDC2A-36D9-46FF-B123-8C2B2B194EF1}" sibTransId="{E33CA530-8CEE-4F50-AB9B-1C78E2B74E51}"/>
    <dgm:cxn modelId="{C6ECDF0C-F6B0-425A-B4FD-3AD92DA54B22}" srcId="{789CAC0D-3F3B-46E6-8A47-88761C5D3FAD}" destId="{1CB91FCE-4399-4B9B-A10C-E2EA17CCDCD3}" srcOrd="1" destOrd="0" parTransId="{95E36649-CC82-449D-B3DA-9DABF2813168}" sibTransId="{CCE5CD8A-6989-4B99-81AC-492D8811E81F}"/>
    <dgm:cxn modelId="{CB24C73A-D9EB-48F0-BEF0-9AD7065A48E7}" srcId="{30BA8CD8-FD28-4AD8-B370-2F1002F35707}" destId="{1CDE6855-E0EA-4B7D-B776-0E798612A270}" srcOrd="3" destOrd="0" parTransId="{9409CFBD-CB32-4EC2-842D-40098E9740B2}" sibTransId="{319B1421-5FA2-46F0-9169-ED9AE0EFA6A8}"/>
    <dgm:cxn modelId="{A29E5798-B2A9-410D-AAF1-D90F76C226C4}" type="presOf" srcId="{40A9482F-B9A7-4E32-8C09-78B84386E5A9}" destId="{EE987A42-3DDC-41D6-8404-8D9906B6A852}" srcOrd="0" destOrd="3" presId="urn:microsoft.com/office/officeart/2009/3/layout/PieProcess"/>
    <dgm:cxn modelId="{99C5DA85-C27B-47D8-A977-CBEEFBD3582B}" srcId="{789CAC0D-3F3B-46E6-8A47-88761C5D3FAD}" destId="{49D7B802-BFD6-4654-BF06-4A7E08F12532}" srcOrd="6" destOrd="0" parTransId="{0E8E2D57-B52B-4E82-AD60-31A8697EB1E9}" sibTransId="{CEB55F2F-0F4D-469A-AFBF-6AD8A83E4F89}"/>
    <dgm:cxn modelId="{98FD4E66-F3D7-4E31-B46E-1D1457997834}" srcId="{789CAC0D-3F3B-46E6-8A47-88761C5D3FAD}" destId="{282D14EE-A32B-47B4-8664-50710BEADDC8}" srcOrd="4" destOrd="0" parTransId="{7352BCDB-F207-46B7-95AD-0BB897685857}" sibTransId="{1FDDECCD-C04A-45D2-BD0D-15B10C86153C}"/>
    <dgm:cxn modelId="{8B50A9D2-832A-41AF-ACE3-059EBAD78D83}" type="presOf" srcId="{91031FB0-E1A0-4BCE-9DE7-804C949E8A95}" destId="{C5CC0383-A0BD-4C13-B391-E5D1A036278A}" srcOrd="0" destOrd="5" presId="urn:microsoft.com/office/officeart/2009/3/layout/PieProcess"/>
    <dgm:cxn modelId="{571D4FA9-4E3B-493A-A703-6FB28EE604D0}" type="presOf" srcId="{789CAC0D-3F3B-46E6-8A47-88761C5D3FAD}" destId="{D2EA10F8-B07F-4DD5-9143-67A706EE4144}" srcOrd="0" destOrd="0" presId="urn:microsoft.com/office/officeart/2009/3/layout/PieProcess"/>
    <dgm:cxn modelId="{F9A597A5-9A13-46B1-BDB4-B2AFAA43CCCE}" srcId="{E913F3AB-9EE8-490B-AC00-C8320CDA2F2D}" destId="{9BEBD792-F86F-4604-A86B-57300E8DA9F7}" srcOrd="0" destOrd="0" parTransId="{C43F9F00-61C9-41FD-8364-1D8FCADE3C60}" sibTransId="{8E9537A5-2B44-4A34-BE47-2ED09C2A0621}"/>
    <dgm:cxn modelId="{9483A1FA-9FC0-4E6D-B6E5-DB0F7888ECAE}" type="presOf" srcId="{282D14EE-A32B-47B4-8664-50710BEADDC8}" destId="{EE987A42-3DDC-41D6-8404-8D9906B6A852}" srcOrd="0" destOrd="4" presId="urn:microsoft.com/office/officeart/2009/3/layout/PieProcess"/>
    <dgm:cxn modelId="{C97D003A-EC8A-4998-95EA-C74D817A69C0}" type="presOf" srcId="{08018292-5716-4692-AA15-4CE3CC1697B6}" destId="{EE987A42-3DDC-41D6-8404-8D9906B6A852}" srcOrd="0" destOrd="5" presId="urn:microsoft.com/office/officeart/2009/3/layout/PieProcess"/>
    <dgm:cxn modelId="{C58E5008-4BDA-43CF-AE1A-F22FAA6A7623}" srcId="{E913F3AB-9EE8-490B-AC00-C8320CDA2F2D}" destId="{BCB30E79-FDD5-4484-AEFD-6E142AA20695}" srcOrd="2" destOrd="0" parTransId="{2DFEA806-C2C9-4C9E-92A1-EE943E8EB357}" sibTransId="{3BD58E5E-A1A4-458E-96D3-09ECEAF9DC4A}"/>
    <dgm:cxn modelId="{1082A924-F894-4C65-ACBC-8CCE30A64573}" srcId="{7DB6B284-4398-46BA-96A6-EB3D28DD062A}" destId="{789CAC0D-3F3B-46E6-8A47-88761C5D3FAD}" srcOrd="2" destOrd="0" parTransId="{98BB8D02-DDFB-42F9-89F1-399F88B7B863}" sibTransId="{733B993C-1CD8-43B9-A5C8-062F8FE9FD82}"/>
    <dgm:cxn modelId="{49277AD7-51AF-419F-83D2-2761F554F5E3}" type="presOf" srcId="{30BA8CD8-FD28-4AD8-B370-2F1002F35707}" destId="{3FF9568E-0A61-4D3A-B33F-88E0DB94BF68}" srcOrd="0" destOrd="0" presId="urn:microsoft.com/office/officeart/2009/3/layout/PieProcess"/>
    <dgm:cxn modelId="{187C635D-7A3C-4CEE-B3EB-8DE0888A7232}" srcId="{E913F3AB-9EE8-490B-AC00-C8320CDA2F2D}" destId="{4F68670A-D697-4E0A-8761-CCD743BCB1BC}" srcOrd="8" destOrd="0" parTransId="{D3256AB1-D43A-4DF7-B034-19362FB81619}" sibTransId="{6771324C-9362-437D-BB3D-DE61D99E37E7}"/>
    <dgm:cxn modelId="{16F27B43-3C13-46DB-813D-EC8A6E366FB8}" type="presOf" srcId="{0D499524-0D1C-430D-999F-0097D806640F}" destId="{EE987A42-3DDC-41D6-8404-8D9906B6A852}" srcOrd="0" destOrd="0" presId="urn:microsoft.com/office/officeart/2009/3/layout/PieProcess"/>
    <dgm:cxn modelId="{E60855AB-E355-4C34-A60A-DF82680E490C}" type="presOf" srcId="{FF7FFABA-705E-40AC-9ED9-893C29FD10EB}" destId="{09B2956F-4871-495A-8D4B-7E3FE490743C}" srcOrd="0" destOrd="0" presId="urn:microsoft.com/office/officeart/2009/3/layout/PieProcess"/>
    <dgm:cxn modelId="{ED659D0F-F27E-4309-A788-DF3972970A94}" type="presOf" srcId="{1CB91FCE-4399-4B9B-A10C-E2EA17CCDCD3}" destId="{EE987A42-3DDC-41D6-8404-8D9906B6A852}" srcOrd="0" destOrd="1" presId="urn:microsoft.com/office/officeart/2009/3/layout/PieProcess"/>
    <dgm:cxn modelId="{18CF648D-2281-4E51-8EE8-D86AC4E89775}" srcId="{7DB6B284-4398-46BA-96A6-EB3D28DD062A}" destId="{E913F3AB-9EE8-490B-AC00-C8320CDA2F2D}" srcOrd="0" destOrd="0" parTransId="{55C7A9ED-D758-4589-AD87-C2A964FEC92D}" sibTransId="{E02AB124-4396-4332-B743-F25B810FA203}"/>
    <dgm:cxn modelId="{AFBB828E-A79A-4AFA-A748-77D30E404398}" type="presOf" srcId="{ACC9FD56-6CF8-47BE-A3D9-3302547F655C}" destId="{09B2956F-4871-495A-8D4B-7E3FE490743C}" srcOrd="0" destOrd="1" presId="urn:microsoft.com/office/officeart/2009/3/layout/PieProcess"/>
    <dgm:cxn modelId="{B0379C98-72DF-4165-B895-D123F4E68FDF}" srcId="{E913F3AB-9EE8-490B-AC00-C8320CDA2F2D}" destId="{0C6E2288-E704-40E5-8C0B-C7B2C8EB8941}" srcOrd="7" destOrd="0" parTransId="{CA41A838-D848-44D8-B256-3CA8CD59C0F0}" sibTransId="{DDF44E35-41D9-4A85-A96D-12572B17CC88}"/>
    <dgm:cxn modelId="{81242014-3C6E-41BB-8355-6A75C8EDDE51}" type="presOf" srcId="{BCB30E79-FDD5-4484-AEFD-6E142AA20695}" destId="{C5CC0383-A0BD-4C13-B391-E5D1A036278A}" srcOrd="0" destOrd="2" presId="urn:microsoft.com/office/officeart/2009/3/layout/PieProcess"/>
    <dgm:cxn modelId="{0E2654B1-15C0-44B9-8268-2AF059F4770A}" srcId="{30BA8CD8-FD28-4AD8-B370-2F1002F35707}" destId="{98038BA2-BA5A-4947-B126-26B3F1FBBC51}" srcOrd="4" destOrd="0" parTransId="{9FE2813D-A90F-4598-A5A4-5210C129EAFD}" sibTransId="{2F23DD7B-7374-49D8-9A9E-04776B8BE0D3}"/>
    <dgm:cxn modelId="{464CA416-1949-47DE-A02B-B7170B97590E}" srcId="{789CAC0D-3F3B-46E6-8A47-88761C5D3FAD}" destId="{40A9482F-B9A7-4E32-8C09-78B84386E5A9}" srcOrd="3" destOrd="0" parTransId="{71B2100F-D7B1-477F-94DB-3F2C16C992EA}" sibTransId="{5D7C7887-E034-4E39-9945-413050F3878F}"/>
    <dgm:cxn modelId="{CAEA1555-C3DE-419B-B093-EC2ABC04A71D}" type="presOf" srcId="{FA979EE8-3476-4267-908D-486B157BC7AA}" destId="{C5CC0383-A0BD-4C13-B391-E5D1A036278A}" srcOrd="0" destOrd="1" presId="urn:microsoft.com/office/officeart/2009/3/layout/PieProcess"/>
    <dgm:cxn modelId="{E924DE50-B9FF-440B-9A6C-B91402ECF97D}" type="presOf" srcId="{687CF493-F46F-4A95-A847-B19B09122675}" destId="{09B2956F-4871-495A-8D4B-7E3FE490743C}" srcOrd="0" destOrd="2" presId="urn:microsoft.com/office/officeart/2009/3/layout/PieProcess"/>
    <dgm:cxn modelId="{FF1073F1-AD41-4421-949A-21662D5E691A}" type="presOf" srcId="{E484F9FA-68D9-4FC5-A3C8-4479EE2057D4}" destId="{C5CC0383-A0BD-4C13-B391-E5D1A036278A}" srcOrd="0" destOrd="6" presId="urn:microsoft.com/office/officeart/2009/3/layout/PieProcess"/>
    <dgm:cxn modelId="{6D7E1E9C-C1B9-4CE6-B816-6BC7049F95AF}" type="presOf" srcId="{A37BE454-443A-4D37-A496-941F0A8F8B01}" destId="{C5CC0383-A0BD-4C13-B391-E5D1A036278A}" srcOrd="0" destOrd="4" presId="urn:microsoft.com/office/officeart/2009/3/layout/PieProcess"/>
    <dgm:cxn modelId="{18ECD9B6-AA9A-49FC-BFC2-3BB1772B69D5}" srcId="{E913F3AB-9EE8-490B-AC00-C8320CDA2F2D}" destId="{FA979EE8-3476-4267-908D-486B157BC7AA}" srcOrd="1" destOrd="0" parTransId="{F0E8E221-BE50-4469-9184-6BA518D8461F}" sibTransId="{97D7E31C-FE12-4F7A-9DF4-AEE8EF24CABE}"/>
    <dgm:cxn modelId="{DA913727-FCEC-46B3-988D-5B53709A1165}" srcId="{789CAC0D-3F3B-46E6-8A47-88761C5D3FAD}" destId="{6AC1B5D6-EC21-44DA-8303-F81223948C53}" srcOrd="7" destOrd="0" parTransId="{15BA4B6E-C45C-4286-AF28-CC9C86913931}" sibTransId="{C57A8BEA-C479-495C-A4BC-BC71FE65FB36}"/>
    <dgm:cxn modelId="{8E23131B-0009-4585-BEB1-3B6ABC663DE9}" type="presOf" srcId="{7DB6B284-4398-46BA-96A6-EB3D28DD062A}" destId="{5CD787AB-4D8B-43C6-A84F-BA634E7BB47F}" srcOrd="0" destOrd="0" presId="urn:microsoft.com/office/officeart/2009/3/layout/PieProcess"/>
    <dgm:cxn modelId="{8941800D-A032-4275-B110-707C343E0DFE}" srcId="{E913F3AB-9EE8-490B-AC00-C8320CDA2F2D}" destId="{E28C9FD1-D458-40D2-B9E0-79E294A559B4}" srcOrd="3" destOrd="0" parTransId="{2D1A6458-33F6-4D82-8A6B-69B1C498CBA2}" sibTransId="{50803D8E-70CE-4C92-8DF1-62DDB51F3E8D}"/>
    <dgm:cxn modelId="{D91C417F-73E8-40F0-B176-8A6DDD5A02CC}" type="presOf" srcId="{E913F3AB-9EE8-490B-AC00-C8320CDA2F2D}" destId="{C61A8538-13B6-4E5E-8305-BD99D25BF467}" srcOrd="0" destOrd="0" presId="urn:microsoft.com/office/officeart/2009/3/layout/PieProcess"/>
    <dgm:cxn modelId="{F9978007-4E4B-4219-85AE-45001EA3A433}" type="presOf" srcId="{4F68670A-D697-4E0A-8761-CCD743BCB1BC}" destId="{C5CC0383-A0BD-4C13-B391-E5D1A036278A}" srcOrd="0" destOrd="8" presId="urn:microsoft.com/office/officeart/2009/3/layout/PieProcess"/>
    <dgm:cxn modelId="{D4899E19-40F6-405A-B576-4758CD8B720A}" srcId="{E913F3AB-9EE8-490B-AC00-C8320CDA2F2D}" destId="{E484F9FA-68D9-4FC5-A3C8-4479EE2057D4}" srcOrd="6" destOrd="0" parTransId="{880FA322-7408-4F61-A981-84FE311331AB}" sibTransId="{F6311848-98DC-4054-A432-4928C2FBAF98}"/>
    <dgm:cxn modelId="{371FBB48-9D78-4980-AC71-B8835BB96FE7}" type="presOf" srcId="{0C6E2288-E704-40E5-8C0B-C7B2C8EB8941}" destId="{C5CC0383-A0BD-4C13-B391-E5D1A036278A}" srcOrd="0" destOrd="7" presId="urn:microsoft.com/office/officeart/2009/3/layout/PieProcess"/>
    <dgm:cxn modelId="{52E64E2D-660F-4261-8080-59AEB62CA2D4}" type="presOf" srcId="{5E899222-CAFD-4618-8B32-52FD99953033}" destId="{EE987A42-3DDC-41D6-8404-8D9906B6A852}" srcOrd="0" destOrd="2" presId="urn:microsoft.com/office/officeart/2009/3/layout/PieProcess"/>
    <dgm:cxn modelId="{2EAB78DF-BB04-46CC-B542-AC302EB4BAC7}" type="presOf" srcId="{9BEBD792-F86F-4604-A86B-57300E8DA9F7}" destId="{C5CC0383-A0BD-4C13-B391-E5D1A036278A}" srcOrd="0" destOrd="0" presId="urn:microsoft.com/office/officeart/2009/3/layout/PieProcess"/>
    <dgm:cxn modelId="{70779823-538C-429B-A442-C58613C43148}" srcId="{30BA8CD8-FD28-4AD8-B370-2F1002F35707}" destId="{FF7FFABA-705E-40AC-9ED9-893C29FD10EB}" srcOrd="0" destOrd="0" parTransId="{F458CBDA-03EB-42B4-B0A0-B48C97DF37D8}" sibTransId="{C5E207D8-52D6-483C-A1C3-999A55D4C70F}"/>
    <dgm:cxn modelId="{F276B32D-4D9B-4D28-9A5D-3AE6B5B0FB78}" srcId="{789CAC0D-3F3B-46E6-8A47-88761C5D3FAD}" destId="{5E899222-CAFD-4618-8B32-52FD99953033}" srcOrd="2" destOrd="0" parTransId="{0FE06CB5-5D33-4B2B-A40B-8434B00971B9}" sibTransId="{CB4E348D-9F19-4FC5-ADA4-32E390B78327}"/>
    <dgm:cxn modelId="{83B6CE4B-33D5-4BD1-9BE7-56CC14A943D0}" srcId="{30BA8CD8-FD28-4AD8-B370-2F1002F35707}" destId="{ACC9FD56-6CF8-47BE-A3D9-3302547F655C}" srcOrd="1" destOrd="0" parTransId="{7B89FBA5-7DD9-4FA9-B269-97624B1870C0}" sibTransId="{E1F3CD7B-D25E-4B8A-AAE5-1110498A60A2}"/>
    <dgm:cxn modelId="{3C39AB01-6E0E-4E22-AA6F-1D827EA7950E}" srcId="{789CAC0D-3F3B-46E6-8A47-88761C5D3FAD}" destId="{08018292-5716-4692-AA15-4CE3CC1697B6}" srcOrd="5" destOrd="0" parTransId="{8DC4C128-5DF8-4B0B-B489-1646D7CAF438}" sibTransId="{A77226F5-4280-4360-8E88-9F9C1736275F}"/>
    <dgm:cxn modelId="{7974E112-B16F-402C-87FC-39FB105D19E7}" type="presOf" srcId="{98038BA2-BA5A-4947-B126-26B3F1FBBC51}" destId="{09B2956F-4871-495A-8D4B-7E3FE490743C}" srcOrd="0" destOrd="4" presId="urn:microsoft.com/office/officeart/2009/3/layout/PieProcess"/>
    <dgm:cxn modelId="{30577855-0908-41FE-99B8-F8E46057EC69}" srcId="{E913F3AB-9EE8-490B-AC00-C8320CDA2F2D}" destId="{91031FB0-E1A0-4BCE-9DE7-804C949E8A95}" srcOrd="5" destOrd="0" parTransId="{1F125083-357C-4B62-B2E3-3F8306DD0158}" sibTransId="{55044966-3BD4-46D2-A8EC-1EE99FFA0233}"/>
    <dgm:cxn modelId="{877D9055-FEBF-4B19-8012-6CBF5F2354D9}" srcId="{E913F3AB-9EE8-490B-AC00-C8320CDA2F2D}" destId="{A37BE454-443A-4D37-A496-941F0A8F8B01}" srcOrd="4" destOrd="0" parTransId="{999426D2-B2EF-4F37-B103-0F288E6DBA64}" sibTransId="{BCCB012E-6BAD-4646-95B4-53E287751868}"/>
    <dgm:cxn modelId="{489446A7-5201-4CCA-AFFD-DF7B090C1966}" type="presParOf" srcId="{5CD787AB-4D8B-43C6-A84F-BA634E7BB47F}" destId="{8642DA16-04D1-480A-B527-2267FC7428F4}" srcOrd="0" destOrd="0" presId="urn:microsoft.com/office/officeart/2009/3/layout/PieProcess"/>
    <dgm:cxn modelId="{95AE9D30-195D-497C-AAD0-13B82FCE8073}" type="presParOf" srcId="{8642DA16-04D1-480A-B527-2267FC7428F4}" destId="{EE3AFD4A-0253-4647-975E-2B1864727E4E}" srcOrd="0" destOrd="0" presId="urn:microsoft.com/office/officeart/2009/3/layout/PieProcess"/>
    <dgm:cxn modelId="{B2C58949-0D9B-4A99-A44D-42DA1505F471}" type="presParOf" srcId="{8642DA16-04D1-480A-B527-2267FC7428F4}" destId="{46537125-CE2B-41C1-A87A-E655C7792FDE}" srcOrd="1" destOrd="0" presId="urn:microsoft.com/office/officeart/2009/3/layout/PieProcess"/>
    <dgm:cxn modelId="{E4F09215-D910-4D56-B9AD-5108B1637DA1}" type="presParOf" srcId="{8642DA16-04D1-480A-B527-2267FC7428F4}" destId="{C61A8538-13B6-4E5E-8305-BD99D25BF467}" srcOrd="2" destOrd="0" presId="urn:microsoft.com/office/officeart/2009/3/layout/PieProcess"/>
    <dgm:cxn modelId="{71E2B0FA-DE99-434F-AB32-211560B8DB26}" type="presParOf" srcId="{5CD787AB-4D8B-43C6-A84F-BA634E7BB47F}" destId="{FFFD5F36-3E8C-4BA7-9EBA-3B27B75EC838}" srcOrd="1" destOrd="0" presId="urn:microsoft.com/office/officeart/2009/3/layout/PieProcess"/>
    <dgm:cxn modelId="{E2652EF4-EE93-468B-82E0-4C759E207098}" type="presParOf" srcId="{5CD787AB-4D8B-43C6-A84F-BA634E7BB47F}" destId="{5D8C2BC6-51A5-4678-AB98-B921FFBB52DA}" srcOrd="2" destOrd="0" presId="urn:microsoft.com/office/officeart/2009/3/layout/PieProcess"/>
    <dgm:cxn modelId="{E0D2D946-2694-480E-BD79-46888C8051B8}" type="presParOf" srcId="{5D8C2BC6-51A5-4678-AB98-B921FFBB52DA}" destId="{C5CC0383-A0BD-4C13-B391-E5D1A036278A}" srcOrd="0" destOrd="0" presId="urn:microsoft.com/office/officeart/2009/3/layout/PieProcess"/>
    <dgm:cxn modelId="{C7D6708B-74FF-4250-A084-393E3531BE89}" type="presParOf" srcId="{5CD787AB-4D8B-43C6-A84F-BA634E7BB47F}" destId="{24E2A9FB-0227-49CF-A71C-EE50D8A811CA}" srcOrd="3" destOrd="0" presId="urn:microsoft.com/office/officeart/2009/3/layout/PieProcess"/>
    <dgm:cxn modelId="{852ED54E-1F69-4548-932D-CE7DCF9D64BD}" type="presParOf" srcId="{5CD787AB-4D8B-43C6-A84F-BA634E7BB47F}" destId="{20BB7FA8-D329-46CD-AEBC-AF5C442CD542}" srcOrd="4" destOrd="0" presId="urn:microsoft.com/office/officeart/2009/3/layout/PieProcess"/>
    <dgm:cxn modelId="{8E1B99CC-5A7D-4182-B219-37091E5F0CB2}" type="presParOf" srcId="{20BB7FA8-D329-46CD-AEBC-AF5C442CD542}" destId="{9011CCF9-B2A4-44F5-BCD0-3E69A29321B3}" srcOrd="0" destOrd="0" presId="urn:microsoft.com/office/officeart/2009/3/layout/PieProcess"/>
    <dgm:cxn modelId="{6F8C9F45-A386-4D5F-8FBE-984A903B6ED3}" type="presParOf" srcId="{20BB7FA8-D329-46CD-AEBC-AF5C442CD542}" destId="{BC332128-B253-43B6-99D4-115147EA27C4}" srcOrd="1" destOrd="0" presId="urn:microsoft.com/office/officeart/2009/3/layout/PieProcess"/>
    <dgm:cxn modelId="{54A71559-C955-4DAF-BC1E-7F5815536BAC}" type="presParOf" srcId="{20BB7FA8-D329-46CD-AEBC-AF5C442CD542}" destId="{3FF9568E-0A61-4D3A-B33F-88E0DB94BF68}" srcOrd="2" destOrd="0" presId="urn:microsoft.com/office/officeart/2009/3/layout/PieProcess"/>
    <dgm:cxn modelId="{3025D041-BB63-4081-ABFE-A31122CA310F}" type="presParOf" srcId="{5CD787AB-4D8B-43C6-A84F-BA634E7BB47F}" destId="{C9747012-2B73-4F40-A2BB-D54783BAD582}" srcOrd="5" destOrd="0" presId="urn:microsoft.com/office/officeart/2009/3/layout/PieProcess"/>
    <dgm:cxn modelId="{112B4204-92F1-4D28-B30F-4A46D170D96B}" type="presParOf" srcId="{5CD787AB-4D8B-43C6-A84F-BA634E7BB47F}" destId="{A227786B-0097-4D23-9D8B-3851AB41452E}" srcOrd="6" destOrd="0" presId="urn:microsoft.com/office/officeart/2009/3/layout/PieProcess"/>
    <dgm:cxn modelId="{73107FA9-6A57-45F2-A376-C2DD4F9EB8CA}" type="presParOf" srcId="{A227786B-0097-4D23-9D8B-3851AB41452E}" destId="{09B2956F-4871-495A-8D4B-7E3FE490743C}" srcOrd="0" destOrd="0" presId="urn:microsoft.com/office/officeart/2009/3/layout/PieProcess"/>
    <dgm:cxn modelId="{6C8653D0-543B-4691-83C3-8581969E2E64}" type="presParOf" srcId="{5CD787AB-4D8B-43C6-A84F-BA634E7BB47F}" destId="{AC108F33-C5DA-45CB-9D02-46D292899FEA}" srcOrd="7" destOrd="0" presId="urn:microsoft.com/office/officeart/2009/3/layout/PieProcess"/>
    <dgm:cxn modelId="{147BF492-AD3A-4C2C-B9E4-0EDE179E59B7}" type="presParOf" srcId="{5CD787AB-4D8B-43C6-A84F-BA634E7BB47F}" destId="{C4C26812-E2BE-4A00-941C-431B756AF219}" srcOrd="8" destOrd="0" presId="urn:microsoft.com/office/officeart/2009/3/layout/PieProcess"/>
    <dgm:cxn modelId="{0C82B362-8831-42F4-B682-0C5957BE06B0}" type="presParOf" srcId="{C4C26812-E2BE-4A00-941C-431B756AF219}" destId="{5FF0112F-1FFE-411D-9726-705593AE45A3}" srcOrd="0" destOrd="0" presId="urn:microsoft.com/office/officeart/2009/3/layout/PieProcess"/>
    <dgm:cxn modelId="{C8B5145E-1889-4E84-8563-E6FF5520C45F}" type="presParOf" srcId="{C4C26812-E2BE-4A00-941C-431B756AF219}" destId="{3A1F6D61-CF78-4380-BF99-EEE9C099AD6C}" srcOrd="1" destOrd="0" presId="urn:microsoft.com/office/officeart/2009/3/layout/PieProcess"/>
    <dgm:cxn modelId="{0873FCED-1670-4688-94C5-8E7E46B72808}" type="presParOf" srcId="{C4C26812-E2BE-4A00-941C-431B756AF219}" destId="{D2EA10F8-B07F-4DD5-9143-67A706EE4144}" srcOrd="2" destOrd="0" presId="urn:microsoft.com/office/officeart/2009/3/layout/PieProcess"/>
    <dgm:cxn modelId="{DCF6B13D-F82A-4525-BABD-9255CC642F19}" type="presParOf" srcId="{5CD787AB-4D8B-43C6-A84F-BA634E7BB47F}" destId="{93BA7668-D3E7-4E3A-A5A1-B0575F842D0A}" srcOrd="9" destOrd="0" presId="urn:microsoft.com/office/officeart/2009/3/layout/PieProcess"/>
    <dgm:cxn modelId="{FC1C1F48-9AE2-473D-BFCB-E16A23BC64FD}" type="presParOf" srcId="{5CD787AB-4D8B-43C6-A84F-BA634E7BB47F}" destId="{5CA6CF4F-ECF1-4BC5-8345-2372677628DB}" srcOrd="10" destOrd="0" presId="urn:microsoft.com/office/officeart/2009/3/layout/PieProcess"/>
    <dgm:cxn modelId="{825EBA4C-E37E-4945-93BA-0E56FE1BB0DB}" type="presParOf" srcId="{5CA6CF4F-ECF1-4BC5-8345-2372677628DB}" destId="{EE987A42-3DDC-41D6-8404-8D9906B6A852}" srcOrd="0" destOrd="0" presId="urn:microsoft.com/office/officeart/2009/3/layout/Pie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3AFD4A-0253-4647-975E-2B1864727E4E}">
      <dsp:nvSpPr>
        <dsp:cNvPr id="0" name=""/>
        <dsp:cNvSpPr/>
      </dsp:nvSpPr>
      <dsp:spPr>
        <a:xfrm>
          <a:off x="3925" y="24504"/>
          <a:ext cx="824175" cy="824175"/>
        </a:xfrm>
        <a:prstGeom prst="chord">
          <a:avLst>
            <a:gd name="adj1" fmla="val 4800000"/>
            <a:gd name="adj2" fmla="val 1680000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6537125-CE2B-41C1-A87A-E655C7792FDE}">
      <dsp:nvSpPr>
        <dsp:cNvPr id="0" name=""/>
        <dsp:cNvSpPr/>
      </dsp:nvSpPr>
      <dsp:spPr>
        <a:xfrm>
          <a:off x="86343" y="106922"/>
          <a:ext cx="659340" cy="659340"/>
        </a:xfrm>
        <a:prstGeom prst="pie">
          <a:avLst>
            <a:gd name="adj1" fmla="val 126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61A8538-13B6-4E5E-8305-BD99D25BF467}">
      <dsp:nvSpPr>
        <dsp:cNvPr id="0" name=""/>
        <dsp:cNvSpPr/>
      </dsp:nvSpPr>
      <dsp:spPr>
        <a:xfrm rot="16200000">
          <a:off x="-943876" y="1878900"/>
          <a:ext cx="2390110" cy="49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lvl="0" algn="r" defTabSz="711200">
            <a:lnSpc>
              <a:spcPct val="90000"/>
            </a:lnSpc>
            <a:spcBef>
              <a:spcPct val="0"/>
            </a:spcBef>
            <a:spcAft>
              <a:spcPct val="35000"/>
            </a:spcAft>
          </a:pPr>
          <a:r>
            <a:rPr lang="ro-RO" sz="1600" b="1" kern="1200" dirty="0">
              <a:solidFill>
                <a:schemeClr val="accent4">
                  <a:lumMod val="75000"/>
                </a:schemeClr>
              </a:solidFill>
            </a:rPr>
            <a:t>Vedem că</a:t>
          </a:r>
          <a:endParaRPr lang="es-ES" sz="1600" b="1" kern="1200" dirty="0">
            <a:solidFill>
              <a:schemeClr val="accent4">
                <a:lumMod val="75000"/>
              </a:schemeClr>
            </a:solidFill>
          </a:endParaRPr>
        </a:p>
      </dsp:txBody>
      <dsp:txXfrm rot="16200000">
        <a:off x="-943876" y="1878900"/>
        <a:ext cx="2390110" cy="494505"/>
      </dsp:txXfrm>
    </dsp:sp>
    <dsp:sp modelId="{C5CC0383-A0BD-4C13-B391-E5D1A036278A}">
      <dsp:nvSpPr>
        <dsp:cNvPr id="0" name=""/>
        <dsp:cNvSpPr/>
      </dsp:nvSpPr>
      <dsp:spPr>
        <a:xfrm>
          <a:off x="580848" y="24504"/>
          <a:ext cx="2961445" cy="3296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scene3d>
            <a:camera prst="orthographicFront"/>
            <a:lightRig rig="threePt" dir="t"/>
          </a:scene3d>
          <a:sp3d extrusionH="57150">
            <a:bevelT w="38100" h="38100"/>
          </a:sp3d>
        </a:bodyPr>
        <a:lstStyle/>
        <a:p>
          <a:pPr marL="180975" lvl="0" indent="-180975" algn="l" defTabSz="711200">
            <a:lnSpc>
              <a:spcPct val="90000"/>
            </a:lnSpc>
            <a:spcBef>
              <a:spcPct val="0"/>
            </a:spcBef>
            <a:spcAft>
              <a:spcPts val="200"/>
            </a:spcAft>
            <a:buFont typeface="Arial" panose="020B0604020202020204" pitchFamily="34" charset="0"/>
            <a:buNone/>
          </a:pPr>
          <a:r>
            <a:rPr lang="es-ES" sz="1600" b="1" kern="1200" dirty="0">
              <a:solidFill>
                <a:schemeClr val="accent4">
                  <a:lumMod val="75000"/>
                </a:schemeClr>
              </a:solidFill>
              <a:sym typeface="Wingdings" panose="05000000000000000000" pitchFamily="2" charset="2"/>
            </a:rPr>
            <a:t></a:t>
          </a:r>
          <a:r>
            <a:rPr lang="ro-RO" sz="1600" b="1" kern="1200" dirty="0" smtClean="0"/>
            <a:t>Măreţia </a:t>
          </a:r>
          <a:r>
            <a:rPr lang="ro-RO" sz="1600" b="1" kern="1200" dirty="0"/>
            <a:t>Lui este </a:t>
          </a:r>
          <a:r>
            <a:rPr lang="ro-RO" sz="1600" b="1" kern="1200" dirty="0" smtClean="0"/>
            <a:t>nepătrunsă </a:t>
          </a:r>
          <a:r>
            <a:rPr lang="es-ES" sz="1600" b="1" kern="1200" dirty="0" smtClean="0"/>
            <a:t>(</a:t>
          </a:r>
          <a:r>
            <a:rPr lang="es-ES" sz="1600" b="1" kern="1200" dirty="0"/>
            <a:t>3)</a:t>
          </a:r>
        </a:p>
        <a:p>
          <a:pPr marL="180975" lvl="0" indent="-180975" algn="l" defTabSz="711200">
            <a:lnSpc>
              <a:spcPct val="90000"/>
            </a:lnSpc>
            <a:spcBef>
              <a:spcPct val="0"/>
            </a:spcBef>
            <a:spcAft>
              <a:spcPts val="200"/>
            </a:spcAft>
            <a:buFont typeface="Arial" panose="020B0604020202020204" pitchFamily="34" charset="0"/>
            <a:buNone/>
          </a:pPr>
          <a:r>
            <a:rPr lang="es-ES" sz="1600" b="1" kern="1200" dirty="0">
              <a:solidFill>
                <a:schemeClr val="accent4">
                  <a:lumMod val="75000"/>
                </a:schemeClr>
              </a:solidFill>
              <a:sym typeface="Wingdings" panose="05000000000000000000" pitchFamily="2" charset="2"/>
            </a:rPr>
            <a:t></a:t>
          </a:r>
          <a:r>
            <a:rPr lang="es-ES" sz="1600" b="1" kern="1200" dirty="0"/>
            <a:t>Es</a:t>
          </a:r>
          <a:r>
            <a:rPr lang="ro-RO" sz="1600" b="1" kern="1200" dirty="0"/>
            <a:t>te milostiv </a:t>
          </a:r>
          <a:r>
            <a:rPr lang="ro-RO" sz="1600" b="1" kern="1200" dirty="0" smtClean="0"/>
            <a:t>şi </a:t>
          </a:r>
          <a:r>
            <a:rPr lang="ro-RO" sz="1600" b="1" kern="1200" dirty="0"/>
            <a:t>plin </a:t>
          </a:r>
          <a:r>
            <a:rPr lang="ro-RO" sz="1600" b="1" kern="1200"/>
            <a:t>de </a:t>
          </a:r>
          <a:r>
            <a:rPr lang="ro-RO" sz="1600" b="1" kern="1200" smtClean="0"/>
            <a:t>îndurare</a:t>
          </a:r>
          <a:r>
            <a:rPr lang="es-ES" sz="1600" b="1" kern="1200" smtClean="0"/>
            <a:t>(8</a:t>
          </a:r>
          <a:r>
            <a:rPr lang="es-ES" sz="1600" b="1" kern="1200" dirty="0" smtClean="0"/>
            <a:t>)</a:t>
          </a:r>
          <a:endParaRPr lang="es-ES" sz="1600" b="1" kern="1200" dirty="0"/>
        </a:p>
        <a:p>
          <a:pPr marL="180975" lvl="0" indent="-180975" algn="l" defTabSz="711200">
            <a:lnSpc>
              <a:spcPct val="90000"/>
            </a:lnSpc>
            <a:spcBef>
              <a:spcPct val="0"/>
            </a:spcBef>
            <a:spcAft>
              <a:spcPts val="200"/>
            </a:spcAft>
            <a:buFont typeface="Arial" panose="020B0604020202020204" pitchFamily="34" charset="0"/>
            <a:buNone/>
          </a:pPr>
          <a:r>
            <a:rPr lang="es-ES" sz="1600" b="1" kern="1200" dirty="0">
              <a:solidFill>
                <a:schemeClr val="accent4">
                  <a:lumMod val="75000"/>
                </a:schemeClr>
              </a:solidFill>
              <a:sym typeface="Wingdings" panose="05000000000000000000" pitchFamily="2" charset="2"/>
            </a:rPr>
            <a:t></a:t>
          </a:r>
          <a:r>
            <a:rPr lang="ro-RO" sz="1600" b="1" kern="1200" dirty="0"/>
            <a:t>E bun cu </a:t>
          </a:r>
          <a:r>
            <a:rPr lang="ro-RO" sz="1600" b="1" kern="1200" dirty="0" smtClean="0"/>
            <a:t>toţi </a:t>
          </a:r>
          <a:r>
            <a:rPr lang="es-ES" sz="1600" b="1" kern="1200" dirty="0" smtClean="0"/>
            <a:t>(</a:t>
          </a:r>
          <a:r>
            <a:rPr lang="es-ES" sz="1600" b="1" kern="1200" dirty="0"/>
            <a:t>9)</a:t>
          </a:r>
        </a:p>
        <a:p>
          <a:pPr marL="180975" lvl="0" indent="-180975" algn="l" defTabSz="711200">
            <a:lnSpc>
              <a:spcPct val="90000"/>
            </a:lnSpc>
            <a:spcBef>
              <a:spcPct val="0"/>
            </a:spcBef>
            <a:spcAft>
              <a:spcPts val="200"/>
            </a:spcAft>
            <a:buFont typeface="Arial" panose="020B0604020202020204" pitchFamily="34" charset="0"/>
            <a:buNone/>
          </a:pPr>
          <a:r>
            <a:rPr lang="es-ES" sz="1600" b="1" kern="1200" dirty="0">
              <a:solidFill>
                <a:schemeClr val="accent4">
                  <a:lumMod val="75000"/>
                </a:schemeClr>
              </a:solidFill>
              <a:sym typeface="Wingdings" panose="05000000000000000000" pitchFamily="2" charset="2"/>
            </a:rPr>
            <a:t></a:t>
          </a:r>
          <a:r>
            <a:rPr lang="ro-RO" sz="1600" b="1" kern="1200" dirty="0" smtClean="0"/>
            <a:t>Împărăţia şi </a:t>
          </a:r>
          <a:r>
            <a:rPr lang="ro-RO" sz="1600" b="1" kern="1200" dirty="0"/>
            <a:t>stăpânirea Sa sunt </a:t>
          </a:r>
          <a:r>
            <a:rPr lang="ro-RO" sz="1600" b="1" kern="1200" dirty="0" smtClean="0"/>
            <a:t>veşnice</a:t>
          </a:r>
          <a:r>
            <a:rPr lang="es-ES" sz="1600" b="1" kern="1200" dirty="0" smtClean="0"/>
            <a:t> </a:t>
          </a:r>
          <a:r>
            <a:rPr lang="es-ES" sz="1600" b="1" kern="1200" dirty="0"/>
            <a:t>(13)</a:t>
          </a:r>
        </a:p>
        <a:p>
          <a:pPr marL="180975" lvl="0" indent="-180975" algn="l" defTabSz="711200">
            <a:lnSpc>
              <a:spcPct val="90000"/>
            </a:lnSpc>
            <a:spcBef>
              <a:spcPct val="0"/>
            </a:spcBef>
            <a:spcAft>
              <a:spcPts val="200"/>
            </a:spcAft>
            <a:buFont typeface="Arial" panose="020B0604020202020204" pitchFamily="34" charset="0"/>
            <a:buNone/>
          </a:pPr>
          <a:r>
            <a:rPr lang="es-ES" sz="1600" b="1" kern="1200" dirty="0">
              <a:solidFill>
                <a:schemeClr val="accent4">
                  <a:lumMod val="75000"/>
                </a:schemeClr>
              </a:solidFill>
              <a:sym typeface="Wingdings" panose="05000000000000000000" pitchFamily="2" charset="2"/>
            </a:rPr>
            <a:t></a:t>
          </a:r>
          <a:r>
            <a:rPr lang="ro-RO" sz="1600" b="1" kern="1200" dirty="0">
              <a:solidFill>
                <a:schemeClr val="tx1"/>
              </a:solidFill>
              <a:sym typeface="Wingdings" panose="05000000000000000000" pitchFamily="2" charset="2"/>
            </a:rPr>
            <a:t>S</a:t>
          </a:r>
          <a:r>
            <a:rPr lang="ro-RO" sz="1600" b="1" kern="1200" dirty="0"/>
            <a:t>prijină pe cei ce cad </a:t>
          </a:r>
          <a:r>
            <a:rPr lang="ro-RO" sz="1600" b="1" kern="1200" dirty="0" smtClean="0"/>
            <a:t>şi </a:t>
          </a:r>
          <a:r>
            <a:rPr lang="ro-RO" sz="1600" b="1" kern="1200" dirty="0"/>
            <a:t>îndreaptă pe cei </a:t>
          </a:r>
          <a:r>
            <a:rPr lang="ro-RO" sz="1600" b="1" kern="1200" dirty="0" smtClean="0"/>
            <a:t>încovoiaţi </a:t>
          </a:r>
          <a:r>
            <a:rPr lang="es-ES" sz="1600" b="1" kern="1200" dirty="0" smtClean="0"/>
            <a:t>(</a:t>
          </a:r>
          <a:r>
            <a:rPr lang="es-ES" sz="1600" b="1" kern="1200" dirty="0"/>
            <a:t>14)</a:t>
          </a:r>
        </a:p>
        <a:p>
          <a:pPr marL="180975" lvl="0" indent="-180975" algn="l" defTabSz="711200">
            <a:lnSpc>
              <a:spcPct val="90000"/>
            </a:lnSpc>
            <a:spcBef>
              <a:spcPct val="0"/>
            </a:spcBef>
            <a:spcAft>
              <a:spcPts val="200"/>
            </a:spcAft>
            <a:buFont typeface="Arial" panose="020B0604020202020204" pitchFamily="34" charset="0"/>
            <a:buNone/>
          </a:pPr>
          <a:r>
            <a:rPr lang="es-ES" sz="1600" b="1" kern="1200" dirty="0">
              <a:solidFill>
                <a:schemeClr val="accent4">
                  <a:lumMod val="75000"/>
                </a:schemeClr>
              </a:solidFill>
              <a:sym typeface="Wingdings" panose="05000000000000000000" pitchFamily="2" charset="2"/>
            </a:rPr>
            <a:t></a:t>
          </a:r>
          <a:r>
            <a:rPr lang="ro-RO" sz="1600" b="1" kern="1200" dirty="0">
              <a:solidFill>
                <a:schemeClr val="tx1"/>
              </a:solidFill>
              <a:sym typeface="Wingdings" panose="05000000000000000000" pitchFamily="2" charset="2"/>
            </a:rPr>
            <a:t>Dă hrană </a:t>
          </a:r>
          <a:r>
            <a:rPr lang="ro-RO" sz="1600" b="1" kern="1200" dirty="0" smtClean="0">
              <a:solidFill>
                <a:schemeClr val="tx1"/>
              </a:solidFill>
              <a:sym typeface="Wingdings" panose="05000000000000000000" pitchFamily="2" charset="2"/>
            </a:rPr>
            <a:t>tuturor </a:t>
          </a:r>
          <a:r>
            <a:rPr lang="pt-BR" sz="1600" b="1" kern="1200" dirty="0" smtClean="0"/>
            <a:t>(</a:t>
          </a:r>
          <a:r>
            <a:rPr lang="pt-BR" sz="1600" b="1" kern="1200" dirty="0"/>
            <a:t>15b)</a:t>
          </a:r>
          <a:endParaRPr lang="es-ES" sz="1600" b="1" kern="1200" dirty="0"/>
        </a:p>
        <a:p>
          <a:pPr marL="180975" lvl="0" indent="-180975" algn="l" defTabSz="711200">
            <a:lnSpc>
              <a:spcPct val="90000"/>
            </a:lnSpc>
            <a:spcBef>
              <a:spcPct val="0"/>
            </a:spcBef>
            <a:spcAft>
              <a:spcPts val="200"/>
            </a:spcAft>
            <a:buFont typeface="Arial" panose="020B0604020202020204" pitchFamily="34" charset="0"/>
            <a:buNone/>
          </a:pPr>
          <a:r>
            <a:rPr lang="es-ES" sz="1600" b="1" kern="1200" dirty="0">
              <a:solidFill>
                <a:schemeClr val="accent4">
                  <a:lumMod val="75000"/>
                </a:schemeClr>
              </a:solidFill>
              <a:sym typeface="Wingdings" panose="05000000000000000000" pitchFamily="2" charset="2"/>
            </a:rPr>
            <a:t></a:t>
          </a:r>
          <a:r>
            <a:rPr lang="ro-RO" sz="1600" b="1" kern="1200" dirty="0">
              <a:solidFill>
                <a:schemeClr val="tx1"/>
              </a:solidFill>
              <a:sym typeface="Wingdings" panose="05000000000000000000" pitchFamily="2" charset="2"/>
            </a:rPr>
            <a:t>Satură pe </a:t>
          </a:r>
          <a:r>
            <a:rPr lang="ro-RO" sz="1600" b="1" kern="1200" dirty="0" smtClean="0">
              <a:solidFill>
                <a:schemeClr val="tx1"/>
              </a:solidFill>
              <a:sym typeface="Wingdings" panose="05000000000000000000" pitchFamily="2" charset="2"/>
            </a:rPr>
            <a:t>toţi </a:t>
          </a:r>
          <a:r>
            <a:rPr lang="ro-RO" sz="1600" b="1" kern="1200" dirty="0">
              <a:solidFill>
                <a:schemeClr val="tx1"/>
              </a:solidFill>
              <a:sym typeface="Wingdings" panose="05000000000000000000" pitchFamily="2" charset="2"/>
            </a:rPr>
            <a:t>de binecuvântări</a:t>
          </a:r>
          <a:r>
            <a:rPr lang="ro-RO" sz="1600" b="1" kern="1200" dirty="0">
              <a:solidFill>
                <a:schemeClr val="accent4">
                  <a:lumMod val="75000"/>
                </a:schemeClr>
              </a:solidFill>
              <a:sym typeface="Wingdings" panose="05000000000000000000" pitchFamily="2" charset="2"/>
            </a:rPr>
            <a:t> </a:t>
          </a:r>
          <a:r>
            <a:rPr lang="es-ES" sz="1600" b="1" kern="1200" dirty="0"/>
            <a:t>(16)</a:t>
          </a:r>
        </a:p>
        <a:p>
          <a:pPr marL="180975" lvl="0" indent="-180975" algn="l" defTabSz="711200">
            <a:lnSpc>
              <a:spcPct val="90000"/>
            </a:lnSpc>
            <a:spcBef>
              <a:spcPct val="0"/>
            </a:spcBef>
            <a:spcAft>
              <a:spcPts val="200"/>
            </a:spcAft>
            <a:buFont typeface="Arial" panose="020B0604020202020204" pitchFamily="34" charset="0"/>
            <a:buNone/>
          </a:pPr>
          <a:r>
            <a:rPr lang="es-ES" sz="1600" b="1" kern="1200" dirty="0">
              <a:solidFill>
                <a:schemeClr val="accent4">
                  <a:lumMod val="75000"/>
                </a:schemeClr>
              </a:solidFill>
              <a:sym typeface="Wingdings" panose="05000000000000000000" pitchFamily="2" charset="2"/>
            </a:rPr>
            <a:t></a:t>
          </a:r>
          <a:r>
            <a:rPr lang="ro-RO" sz="1600" b="1" kern="1200" dirty="0"/>
            <a:t>E drept </a:t>
          </a:r>
          <a:r>
            <a:rPr lang="ro-RO" sz="1600" b="1" kern="1200" dirty="0" smtClean="0"/>
            <a:t>şi milostiv </a:t>
          </a:r>
          <a:r>
            <a:rPr lang="es-ES" sz="1600" b="1" kern="1200" dirty="0" smtClean="0"/>
            <a:t>(</a:t>
          </a:r>
          <a:r>
            <a:rPr lang="es-ES" sz="1600" b="1" kern="1200" dirty="0"/>
            <a:t>17)</a:t>
          </a:r>
        </a:p>
        <a:p>
          <a:pPr marL="180975" lvl="0" indent="-180975" algn="l" defTabSz="711200">
            <a:lnSpc>
              <a:spcPct val="90000"/>
            </a:lnSpc>
            <a:spcBef>
              <a:spcPct val="0"/>
            </a:spcBef>
            <a:spcAft>
              <a:spcPts val="200"/>
            </a:spcAft>
            <a:buFont typeface="Arial" panose="020B0604020202020204" pitchFamily="34" charset="0"/>
            <a:buNone/>
          </a:pPr>
          <a:r>
            <a:rPr lang="es-ES" sz="1600" b="1" kern="1200" dirty="0">
              <a:solidFill>
                <a:schemeClr val="accent4">
                  <a:lumMod val="75000"/>
                </a:schemeClr>
              </a:solidFill>
              <a:sym typeface="Wingdings" panose="05000000000000000000" pitchFamily="2" charset="2"/>
            </a:rPr>
            <a:t></a:t>
          </a:r>
          <a:r>
            <a:rPr lang="ro-RO" sz="1600" b="1" kern="1200" dirty="0"/>
            <a:t>Aude strigătul </a:t>
          </a:r>
          <a:r>
            <a:rPr lang="ro-RO" sz="1600" b="1" kern="1200" smtClean="0"/>
            <a:t>şi salvează </a:t>
          </a:r>
          <a:r>
            <a:rPr lang="es-ES" sz="1600" b="1" kern="1200" smtClean="0"/>
            <a:t>(19</a:t>
          </a:r>
          <a:r>
            <a:rPr lang="es-ES" sz="1600" b="1" kern="1200" dirty="0"/>
            <a:t>)</a:t>
          </a:r>
        </a:p>
        <a:p>
          <a:pPr marL="180975" lvl="0" indent="-180975" algn="l" defTabSz="711200">
            <a:lnSpc>
              <a:spcPct val="90000"/>
            </a:lnSpc>
            <a:spcBef>
              <a:spcPct val="0"/>
            </a:spcBef>
            <a:spcAft>
              <a:spcPts val="200"/>
            </a:spcAft>
            <a:buFont typeface="Arial" panose="020B0604020202020204" pitchFamily="34" charset="0"/>
            <a:buNone/>
          </a:pPr>
          <a:r>
            <a:rPr lang="es-ES" sz="1600" b="1" kern="1200" dirty="0">
              <a:solidFill>
                <a:schemeClr val="accent4">
                  <a:lumMod val="75000"/>
                </a:schemeClr>
              </a:solidFill>
              <a:sym typeface="Wingdings" panose="05000000000000000000" pitchFamily="2" charset="2"/>
            </a:rPr>
            <a:t></a:t>
          </a:r>
          <a:r>
            <a:rPr lang="ro-RO" sz="1600" b="1" kern="1200" dirty="0" smtClean="0"/>
            <a:t>Păzeşte </a:t>
          </a:r>
          <a:r>
            <a:rPr lang="ro-RO" sz="1600" b="1" kern="1200" dirty="0"/>
            <a:t>pe cei </a:t>
          </a:r>
          <a:r>
            <a:rPr lang="ro-RO" sz="1600" b="1" kern="1200"/>
            <a:t>ce-L </a:t>
          </a:r>
          <a:r>
            <a:rPr lang="ro-RO" sz="1600" b="1" kern="1200" smtClean="0"/>
            <a:t>iubesc </a:t>
          </a:r>
          <a:r>
            <a:rPr lang="es-ES" sz="1600" b="1" kern="1200" smtClean="0"/>
            <a:t>(20</a:t>
          </a:r>
          <a:r>
            <a:rPr lang="es-ES" sz="1600" b="1" kern="1200" dirty="0"/>
            <a:t>)</a:t>
          </a:r>
        </a:p>
      </dsp:txBody>
      <dsp:txXfrm>
        <a:off x="580848" y="24504"/>
        <a:ext cx="2961445" cy="3296703"/>
      </dsp:txXfrm>
    </dsp:sp>
    <dsp:sp modelId="{9011CCF9-B2A4-44F5-BCD0-3E69A29321B3}">
      <dsp:nvSpPr>
        <dsp:cNvPr id="0" name=""/>
        <dsp:cNvSpPr/>
      </dsp:nvSpPr>
      <dsp:spPr>
        <a:xfrm>
          <a:off x="3924924" y="24504"/>
          <a:ext cx="824175" cy="824175"/>
        </a:xfrm>
        <a:prstGeom prst="chord">
          <a:avLst>
            <a:gd name="adj1" fmla="val 4800000"/>
            <a:gd name="adj2" fmla="val 1680000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C332128-B253-43B6-99D4-115147EA27C4}">
      <dsp:nvSpPr>
        <dsp:cNvPr id="0" name=""/>
        <dsp:cNvSpPr/>
      </dsp:nvSpPr>
      <dsp:spPr>
        <a:xfrm>
          <a:off x="4007342" y="106922"/>
          <a:ext cx="659340" cy="659340"/>
        </a:xfrm>
        <a:prstGeom prst="pie">
          <a:avLst>
            <a:gd name="adj1" fmla="val 9000000"/>
            <a:gd name="adj2" fmla="val 16200000"/>
          </a:avLst>
        </a:prstGeom>
        <a:gradFill rotWithShape="0">
          <a:gsLst>
            <a:gs pos="0">
              <a:schemeClr val="accent4">
                <a:hueOff val="7644700"/>
                <a:satOff val="0"/>
                <a:lumOff val="-10000"/>
                <a:alphaOff val="0"/>
                <a:satMod val="103000"/>
                <a:lumMod val="102000"/>
                <a:tint val="94000"/>
              </a:schemeClr>
            </a:gs>
            <a:gs pos="50000">
              <a:schemeClr val="accent4">
                <a:hueOff val="7644700"/>
                <a:satOff val="0"/>
                <a:lumOff val="-10000"/>
                <a:alphaOff val="0"/>
                <a:satMod val="110000"/>
                <a:lumMod val="100000"/>
                <a:shade val="100000"/>
              </a:schemeClr>
            </a:gs>
            <a:gs pos="100000">
              <a:schemeClr val="accent4">
                <a:hueOff val="7644700"/>
                <a:satOff val="0"/>
                <a:lumOff val="-1000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FF9568E-0A61-4D3A-B33F-88E0DB94BF68}">
      <dsp:nvSpPr>
        <dsp:cNvPr id="0" name=""/>
        <dsp:cNvSpPr/>
      </dsp:nvSpPr>
      <dsp:spPr>
        <a:xfrm rot="16200000">
          <a:off x="2977122" y="1878900"/>
          <a:ext cx="2390110" cy="49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lvl="0" algn="r" defTabSz="711200">
            <a:lnSpc>
              <a:spcPct val="90000"/>
            </a:lnSpc>
            <a:spcBef>
              <a:spcPct val="0"/>
            </a:spcBef>
            <a:spcAft>
              <a:spcPct val="35000"/>
            </a:spcAft>
          </a:pPr>
          <a:r>
            <a:rPr lang="ro-RO" sz="1600" b="1" kern="1200" dirty="0">
              <a:solidFill>
                <a:srgbClr val="00C0BC"/>
              </a:solidFill>
            </a:rPr>
            <a:t>Ne amintim</a:t>
          </a:r>
          <a:endParaRPr lang="es-ES" sz="1600" b="1" kern="1200" dirty="0">
            <a:solidFill>
              <a:srgbClr val="00C0BC"/>
            </a:solidFill>
          </a:endParaRPr>
        </a:p>
      </dsp:txBody>
      <dsp:txXfrm rot="16200000">
        <a:off x="2977122" y="1878900"/>
        <a:ext cx="2390110" cy="494505"/>
      </dsp:txXfrm>
    </dsp:sp>
    <dsp:sp modelId="{09B2956F-4871-495A-8D4B-7E3FE490743C}">
      <dsp:nvSpPr>
        <dsp:cNvPr id="0" name=""/>
        <dsp:cNvSpPr/>
      </dsp:nvSpPr>
      <dsp:spPr>
        <a:xfrm>
          <a:off x="4501847" y="24504"/>
          <a:ext cx="1648351" cy="3296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scene3d>
            <a:camera prst="orthographicFront"/>
            <a:lightRig rig="threePt" dir="t"/>
          </a:scene3d>
          <a:sp3d extrusionH="57150">
            <a:bevelT w="38100" h="38100"/>
          </a:sp3d>
        </a:bodyPr>
        <a:lstStyle/>
        <a:p>
          <a:pPr marL="180975" lvl="0" indent="-180975" algn="l" defTabSz="711200">
            <a:lnSpc>
              <a:spcPct val="90000"/>
            </a:lnSpc>
            <a:spcBef>
              <a:spcPct val="0"/>
            </a:spcBef>
            <a:spcAft>
              <a:spcPts val="200"/>
            </a:spcAft>
          </a:pPr>
          <a:r>
            <a:rPr lang="es-ES" sz="1600" b="1" kern="1200" dirty="0">
              <a:solidFill>
                <a:srgbClr val="00C0BC"/>
              </a:solidFill>
              <a:sym typeface="Wingdings" panose="05000000000000000000" pitchFamily="2" charset="2"/>
            </a:rPr>
            <a:t></a:t>
          </a:r>
          <a:r>
            <a:rPr lang="ro-RO" sz="1600" b="1" kern="1200" dirty="0"/>
            <a:t>Cântând minunile </a:t>
          </a:r>
          <a:r>
            <a:rPr lang="ro-RO" sz="1600" b="1" kern="1200" dirty="0" smtClean="0"/>
            <a:t>Sale </a:t>
          </a:r>
          <a:r>
            <a:rPr lang="es-ES" sz="1600" b="1" kern="1200" dirty="0" smtClean="0"/>
            <a:t>(</a:t>
          </a:r>
          <a:r>
            <a:rPr lang="es-ES" sz="1600" b="1" kern="1200" dirty="0"/>
            <a:t>5)</a:t>
          </a:r>
        </a:p>
        <a:p>
          <a:pPr marL="180975" lvl="0" indent="-180975" algn="l" defTabSz="711200">
            <a:lnSpc>
              <a:spcPct val="90000"/>
            </a:lnSpc>
            <a:spcBef>
              <a:spcPct val="0"/>
            </a:spcBef>
            <a:spcAft>
              <a:spcPts val="200"/>
            </a:spcAft>
          </a:pPr>
          <a:r>
            <a:rPr lang="es-ES" sz="1600" b="1" kern="1200" dirty="0">
              <a:solidFill>
                <a:srgbClr val="00C0BC"/>
              </a:solidFill>
              <a:sym typeface="Wingdings" panose="05000000000000000000" pitchFamily="2" charset="2"/>
            </a:rPr>
            <a:t></a:t>
          </a:r>
          <a:r>
            <a:rPr lang="ro-RO" sz="1600" b="1" kern="1200" dirty="0" smtClean="0"/>
            <a:t>Trâmbiţând </a:t>
          </a:r>
          <a:r>
            <a:rPr lang="ro-RO" sz="1600" b="1" kern="1200" dirty="0"/>
            <a:t>imensa Sa </a:t>
          </a:r>
          <a:r>
            <a:rPr lang="ro-RO" sz="1600" b="1" kern="1200" dirty="0" smtClean="0"/>
            <a:t>bunătate </a:t>
          </a:r>
          <a:r>
            <a:rPr lang="es-ES" sz="1600" b="1" kern="1200" dirty="0" smtClean="0"/>
            <a:t>(</a:t>
          </a:r>
          <a:r>
            <a:rPr lang="es-ES" sz="1600" b="1" kern="1200" dirty="0"/>
            <a:t>7a)</a:t>
          </a:r>
        </a:p>
        <a:p>
          <a:pPr marL="180975" lvl="0" indent="-180975" algn="l" defTabSz="711200">
            <a:lnSpc>
              <a:spcPct val="90000"/>
            </a:lnSpc>
            <a:spcBef>
              <a:spcPct val="0"/>
            </a:spcBef>
            <a:spcAft>
              <a:spcPts val="200"/>
            </a:spcAft>
          </a:pPr>
          <a:r>
            <a:rPr lang="es-ES" sz="1600" b="1" kern="1200" dirty="0">
              <a:solidFill>
                <a:srgbClr val="00C0BC"/>
              </a:solidFill>
              <a:sym typeface="Wingdings" panose="05000000000000000000" pitchFamily="2" charset="2"/>
            </a:rPr>
            <a:t></a:t>
          </a:r>
          <a:r>
            <a:rPr lang="ro-RO" sz="1600" b="1" kern="1200" dirty="0">
              <a:solidFill>
                <a:schemeClr val="tx1"/>
              </a:solidFill>
              <a:sym typeface="Wingdings" panose="05000000000000000000" pitchFamily="2" charset="2"/>
            </a:rPr>
            <a:t>F</a:t>
          </a:r>
          <a:r>
            <a:rPr lang="ro-RO" sz="1600" b="1" kern="1200" dirty="0"/>
            <a:t>ăcând cunoscută puterea </a:t>
          </a:r>
          <a:r>
            <a:rPr lang="ro-RO" sz="1600" b="1" kern="1200" dirty="0" smtClean="0"/>
            <a:t>Sa </a:t>
          </a:r>
          <a:r>
            <a:rPr lang="es-ES" sz="1600" b="1" kern="1200" dirty="0" smtClean="0"/>
            <a:t>(</a:t>
          </a:r>
          <a:r>
            <a:rPr lang="es-ES" sz="1600" b="1" kern="1200" dirty="0"/>
            <a:t>12)</a:t>
          </a:r>
        </a:p>
        <a:p>
          <a:pPr marL="180975" lvl="0" indent="-180975" algn="l" defTabSz="711200">
            <a:lnSpc>
              <a:spcPct val="90000"/>
            </a:lnSpc>
            <a:spcBef>
              <a:spcPct val="0"/>
            </a:spcBef>
            <a:spcAft>
              <a:spcPts val="200"/>
            </a:spcAft>
          </a:pPr>
          <a:r>
            <a:rPr lang="es-ES" sz="1600" b="1" kern="1200" dirty="0">
              <a:solidFill>
                <a:srgbClr val="00C0BC"/>
              </a:solidFill>
              <a:sym typeface="Wingdings" panose="05000000000000000000" pitchFamily="2" charset="2"/>
            </a:rPr>
            <a:t></a:t>
          </a:r>
          <a:r>
            <a:rPr lang="ro-RO" sz="1600" b="1" kern="1200" dirty="0"/>
            <a:t>Nădăjduind în </a:t>
          </a:r>
          <a:r>
            <a:rPr lang="ro-RO" sz="1600" b="1" kern="1200" dirty="0" smtClean="0"/>
            <a:t>El </a:t>
          </a:r>
          <a:r>
            <a:rPr lang="es-ES" sz="1600" b="1" kern="1200" dirty="0" smtClean="0"/>
            <a:t>(</a:t>
          </a:r>
          <a:r>
            <a:rPr lang="es-ES" sz="1600" b="1" kern="1200" dirty="0"/>
            <a:t>15a)</a:t>
          </a:r>
        </a:p>
        <a:p>
          <a:pPr marL="180975" lvl="0" indent="-180975" algn="l" defTabSz="711200">
            <a:lnSpc>
              <a:spcPct val="90000"/>
            </a:lnSpc>
            <a:spcBef>
              <a:spcPct val="0"/>
            </a:spcBef>
            <a:spcAft>
              <a:spcPts val="200"/>
            </a:spcAft>
          </a:pPr>
          <a:r>
            <a:rPr lang="es-ES" sz="1600" b="1" kern="1200" dirty="0" smtClean="0">
              <a:solidFill>
                <a:srgbClr val="00C0BC"/>
              </a:solidFill>
              <a:sym typeface="Wingdings" panose="05000000000000000000" pitchFamily="2" charset="2"/>
            </a:rPr>
            <a:t></a:t>
          </a:r>
          <a:r>
            <a:rPr lang="ro-RO" sz="1600" b="1" kern="1200" dirty="0" smtClean="0">
              <a:solidFill>
                <a:schemeClr val="tx1"/>
              </a:solidFill>
              <a:sym typeface="Wingdings" panose="05000000000000000000" pitchFamily="2" charset="2"/>
            </a:rPr>
            <a:t>Ştim </a:t>
          </a:r>
          <a:r>
            <a:rPr lang="ro-RO" sz="1600" b="1" kern="1200" dirty="0" smtClean="0"/>
            <a:t>că </a:t>
          </a:r>
          <a:r>
            <a:rPr lang="ro-RO" sz="1600" b="1" kern="1200" dirty="0"/>
            <a:t>este lângă </a:t>
          </a:r>
          <a:r>
            <a:rPr lang="ro-RO" sz="1600" b="1" kern="1200" dirty="0" smtClean="0"/>
            <a:t>toţi </a:t>
          </a:r>
          <a:r>
            <a:rPr lang="ro-RO" sz="1600" b="1" kern="1200" dirty="0"/>
            <a:t>cei ce-L cheamă </a:t>
          </a:r>
          <a:r>
            <a:rPr lang="es-ES" sz="1600" b="1" kern="1200" dirty="0"/>
            <a:t>(18)</a:t>
          </a:r>
        </a:p>
      </dsp:txBody>
      <dsp:txXfrm>
        <a:off x="4501847" y="24504"/>
        <a:ext cx="1648351" cy="3296703"/>
      </dsp:txXfrm>
    </dsp:sp>
    <dsp:sp modelId="{5FF0112F-1FFE-411D-9726-705593AE45A3}">
      <dsp:nvSpPr>
        <dsp:cNvPr id="0" name=""/>
        <dsp:cNvSpPr/>
      </dsp:nvSpPr>
      <dsp:spPr>
        <a:xfrm>
          <a:off x="6532829" y="24504"/>
          <a:ext cx="824175" cy="824175"/>
        </a:xfrm>
        <a:prstGeom prst="chord">
          <a:avLst>
            <a:gd name="adj1" fmla="val 4800000"/>
            <a:gd name="adj2" fmla="val 1680000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A1F6D61-CF78-4380-BF99-EEE9C099AD6C}">
      <dsp:nvSpPr>
        <dsp:cNvPr id="0" name=""/>
        <dsp:cNvSpPr/>
      </dsp:nvSpPr>
      <dsp:spPr>
        <a:xfrm>
          <a:off x="6615247" y="106922"/>
          <a:ext cx="659340" cy="659340"/>
        </a:xfrm>
        <a:prstGeom prst="pie">
          <a:avLst>
            <a:gd name="adj1" fmla="val 5400000"/>
            <a:gd name="adj2" fmla="val 16200000"/>
          </a:avLst>
        </a:prstGeom>
        <a:gradFill rotWithShape="0">
          <a:gsLst>
            <a:gs pos="0">
              <a:schemeClr val="accent4">
                <a:hueOff val="15289401"/>
                <a:satOff val="0"/>
                <a:lumOff val="-20000"/>
                <a:alphaOff val="0"/>
                <a:satMod val="103000"/>
                <a:lumMod val="102000"/>
                <a:tint val="94000"/>
              </a:schemeClr>
            </a:gs>
            <a:gs pos="50000">
              <a:schemeClr val="accent4">
                <a:hueOff val="15289401"/>
                <a:satOff val="0"/>
                <a:lumOff val="-20000"/>
                <a:alphaOff val="0"/>
                <a:satMod val="110000"/>
                <a:lumMod val="100000"/>
                <a:shade val="100000"/>
              </a:schemeClr>
            </a:gs>
            <a:gs pos="100000">
              <a:schemeClr val="accent4">
                <a:hueOff val="15289401"/>
                <a:satOff val="0"/>
                <a:lumOff val="-2000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EA10F8-B07F-4DD5-9143-67A706EE4144}">
      <dsp:nvSpPr>
        <dsp:cNvPr id="0" name=""/>
        <dsp:cNvSpPr/>
      </dsp:nvSpPr>
      <dsp:spPr>
        <a:xfrm rot="16200000">
          <a:off x="5585027" y="1878900"/>
          <a:ext cx="2390110" cy="49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lvl="0" algn="r" defTabSz="711200">
            <a:lnSpc>
              <a:spcPct val="90000"/>
            </a:lnSpc>
            <a:spcBef>
              <a:spcPct val="0"/>
            </a:spcBef>
            <a:spcAft>
              <a:spcPct val="35000"/>
            </a:spcAft>
          </a:pPr>
          <a:r>
            <a:rPr lang="ro-RO" sz="1600" b="1" kern="1200" dirty="0">
              <a:solidFill>
                <a:schemeClr val="accent5">
                  <a:lumMod val="60000"/>
                  <a:lumOff val="40000"/>
                </a:schemeClr>
              </a:solidFill>
            </a:rPr>
            <a:t>Mărturisim</a:t>
          </a:r>
          <a:endParaRPr lang="es-ES" sz="1600" b="1" kern="1200" dirty="0">
            <a:solidFill>
              <a:schemeClr val="accent5">
                <a:lumMod val="60000"/>
                <a:lumOff val="40000"/>
              </a:schemeClr>
            </a:solidFill>
          </a:endParaRPr>
        </a:p>
      </dsp:txBody>
      <dsp:txXfrm rot="16200000">
        <a:off x="5585027" y="1878900"/>
        <a:ext cx="2390110" cy="494505"/>
      </dsp:txXfrm>
    </dsp:sp>
    <dsp:sp modelId="{EE987A42-3DDC-41D6-8404-8D9906B6A852}">
      <dsp:nvSpPr>
        <dsp:cNvPr id="0" name=""/>
        <dsp:cNvSpPr/>
      </dsp:nvSpPr>
      <dsp:spPr>
        <a:xfrm>
          <a:off x="7109753" y="24504"/>
          <a:ext cx="2023236" cy="3296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scene3d>
            <a:camera prst="orthographicFront"/>
            <a:lightRig rig="threePt" dir="t"/>
          </a:scene3d>
          <a:sp3d extrusionH="57150">
            <a:bevelT w="38100" h="38100"/>
          </a:sp3d>
        </a:bodyPr>
        <a:lstStyle/>
        <a:p>
          <a:pPr marL="180975" lvl="0" indent="-180975" algn="l" defTabSz="711200">
            <a:lnSpc>
              <a:spcPct val="90000"/>
            </a:lnSpc>
            <a:spcBef>
              <a:spcPct val="0"/>
            </a:spcBef>
            <a:spcAft>
              <a:spcPts val="0"/>
            </a:spcAft>
          </a:pPr>
          <a:r>
            <a:rPr lang="es-ES" sz="1600" b="1" kern="1200" dirty="0">
              <a:solidFill>
                <a:schemeClr val="accent5">
                  <a:lumMod val="60000"/>
                  <a:lumOff val="40000"/>
                </a:schemeClr>
              </a:solidFill>
              <a:sym typeface="Wingdings" panose="05000000000000000000" pitchFamily="2" charset="2"/>
            </a:rPr>
            <a:t></a:t>
          </a:r>
          <a:r>
            <a:rPr lang="ro-RO" sz="1600" b="1" kern="1200" dirty="0" smtClean="0">
              <a:solidFill>
                <a:schemeClr val="tx1"/>
              </a:solidFill>
              <a:sym typeface="Wingdings" panose="05000000000000000000" pitchFamily="2" charset="2"/>
            </a:rPr>
            <a:t>Înălţând şi binecuvântându-i Numele </a:t>
          </a:r>
          <a:r>
            <a:rPr lang="es-ES" sz="1600" b="1" kern="1200" dirty="0" smtClean="0"/>
            <a:t>(1</a:t>
          </a:r>
          <a:r>
            <a:rPr lang="es-ES" sz="1600" b="1" kern="1200" dirty="0"/>
            <a:t>)</a:t>
          </a:r>
        </a:p>
        <a:p>
          <a:pPr marL="180975" lvl="0" indent="-180975" algn="l" defTabSz="711200">
            <a:lnSpc>
              <a:spcPct val="90000"/>
            </a:lnSpc>
            <a:spcBef>
              <a:spcPct val="0"/>
            </a:spcBef>
            <a:spcAft>
              <a:spcPts val="0"/>
            </a:spcAft>
          </a:pPr>
          <a:r>
            <a:rPr lang="es-ES" sz="1600" b="1" kern="1200" dirty="0">
              <a:solidFill>
                <a:schemeClr val="accent5">
                  <a:lumMod val="60000"/>
                  <a:lumOff val="40000"/>
                </a:schemeClr>
              </a:solidFill>
              <a:sym typeface="Wingdings" panose="05000000000000000000" pitchFamily="2" charset="2"/>
            </a:rPr>
            <a:t></a:t>
          </a:r>
          <a:r>
            <a:rPr lang="ro-RO" sz="1600" b="1" kern="1200" dirty="0"/>
            <a:t>Lăudându-L </a:t>
          </a:r>
          <a:r>
            <a:rPr lang="ro-RO" sz="1600" b="1" kern="1200" dirty="0" smtClean="0"/>
            <a:t>veşnic </a:t>
          </a:r>
          <a:r>
            <a:rPr lang="es-ES" sz="1600" b="1" kern="1200" dirty="0" smtClean="0"/>
            <a:t>(</a:t>
          </a:r>
          <a:r>
            <a:rPr lang="es-ES" sz="1600" b="1" kern="1200" dirty="0"/>
            <a:t>2)</a:t>
          </a:r>
        </a:p>
        <a:p>
          <a:pPr marL="180975" lvl="0" indent="-180975" algn="l" defTabSz="711200">
            <a:lnSpc>
              <a:spcPct val="90000"/>
            </a:lnSpc>
            <a:spcBef>
              <a:spcPct val="0"/>
            </a:spcBef>
            <a:spcAft>
              <a:spcPts val="0"/>
            </a:spcAft>
          </a:pPr>
          <a:r>
            <a:rPr lang="es-ES" sz="1600" b="1" kern="1200" dirty="0">
              <a:solidFill>
                <a:schemeClr val="accent5">
                  <a:lumMod val="60000"/>
                  <a:lumOff val="40000"/>
                </a:schemeClr>
              </a:solidFill>
              <a:sym typeface="Wingdings" panose="05000000000000000000" pitchFamily="2" charset="2"/>
            </a:rPr>
            <a:t></a:t>
          </a:r>
          <a:r>
            <a:rPr lang="ro-RO" sz="1600" b="1" kern="1200" dirty="0"/>
            <a:t>Vestind isprăvile </a:t>
          </a:r>
          <a:r>
            <a:rPr lang="ro-RO" sz="1600" b="1" kern="1200" dirty="0" smtClean="0"/>
            <a:t>Sale</a:t>
          </a:r>
          <a:r>
            <a:rPr lang="es-ES" sz="1600" b="1" kern="1200" dirty="0" smtClean="0"/>
            <a:t>(4</a:t>
          </a:r>
          <a:r>
            <a:rPr lang="es-ES" sz="1600" b="1" kern="1200" dirty="0"/>
            <a:t>)</a:t>
          </a:r>
        </a:p>
        <a:p>
          <a:pPr marL="180975" lvl="0" indent="-180975" algn="l" defTabSz="711200">
            <a:lnSpc>
              <a:spcPct val="90000"/>
            </a:lnSpc>
            <a:spcBef>
              <a:spcPct val="0"/>
            </a:spcBef>
            <a:spcAft>
              <a:spcPts val="0"/>
            </a:spcAft>
          </a:pPr>
          <a:r>
            <a:rPr lang="es-ES" sz="1600" b="1" kern="1200" dirty="0">
              <a:solidFill>
                <a:schemeClr val="accent5">
                  <a:lumMod val="60000"/>
                  <a:lumOff val="40000"/>
                </a:schemeClr>
              </a:solidFill>
              <a:sym typeface="Wingdings" panose="05000000000000000000" pitchFamily="2" charset="2"/>
            </a:rPr>
            <a:t></a:t>
          </a:r>
          <a:r>
            <a:rPr lang="ro-RO" sz="1600" b="1" kern="1200" dirty="0"/>
            <a:t>Povestind mărimea </a:t>
          </a:r>
          <a:r>
            <a:rPr lang="ro-RO" sz="1600" b="1" kern="1200" dirty="0" smtClean="0"/>
            <a:t>Sa </a:t>
          </a:r>
          <a:r>
            <a:rPr lang="es-ES" sz="1600" b="1" kern="1200" dirty="0" smtClean="0"/>
            <a:t>(</a:t>
          </a:r>
          <a:r>
            <a:rPr lang="es-ES" sz="1600" b="1" kern="1200" dirty="0"/>
            <a:t>6)</a:t>
          </a:r>
        </a:p>
        <a:p>
          <a:pPr marL="180975" lvl="0" indent="-180975" algn="l" defTabSz="711200">
            <a:lnSpc>
              <a:spcPct val="90000"/>
            </a:lnSpc>
            <a:spcBef>
              <a:spcPct val="0"/>
            </a:spcBef>
            <a:spcAft>
              <a:spcPts val="0"/>
            </a:spcAft>
          </a:pPr>
          <a:r>
            <a:rPr lang="es-ES" sz="1600" b="1" kern="1200" dirty="0">
              <a:solidFill>
                <a:schemeClr val="accent5">
                  <a:lumMod val="60000"/>
                  <a:lumOff val="40000"/>
                </a:schemeClr>
              </a:solidFill>
              <a:sym typeface="Wingdings" panose="05000000000000000000" pitchFamily="2" charset="2"/>
            </a:rPr>
            <a:t></a:t>
          </a:r>
          <a:r>
            <a:rPr lang="ro-RO" sz="1600" b="1" kern="1200" dirty="0"/>
            <a:t>Lăudând dreptatea </a:t>
          </a:r>
          <a:r>
            <a:rPr lang="ro-RO" sz="1600" b="1" kern="1200" dirty="0" smtClean="0"/>
            <a:t>Sa </a:t>
          </a:r>
          <a:r>
            <a:rPr lang="es-ES" sz="1600" b="1" kern="1200" dirty="0" smtClean="0"/>
            <a:t>(</a:t>
          </a:r>
          <a:r>
            <a:rPr lang="es-ES" sz="1600" b="1" kern="1200" dirty="0"/>
            <a:t>7b)</a:t>
          </a:r>
        </a:p>
        <a:p>
          <a:pPr marL="180975" lvl="0" indent="-180975" algn="l" defTabSz="711200">
            <a:lnSpc>
              <a:spcPct val="90000"/>
            </a:lnSpc>
            <a:spcBef>
              <a:spcPct val="0"/>
            </a:spcBef>
            <a:spcAft>
              <a:spcPts val="0"/>
            </a:spcAft>
          </a:pPr>
          <a:r>
            <a:rPr lang="es-ES" sz="1600" b="1" kern="1200" dirty="0">
              <a:solidFill>
                <a:schemeClr val="accent5">
                  <a:lumMod val="60000"/>
                  <a:lumOff val="40000"/>
                </a:schemeClr>
              </a:solidFill>
              <a:sym typeface="Wingdings" panose="05000000000000000000" pitchFamily="2" charset="2"/>
            </a:rPr>
            <a:t></a:t>
          </a:r>
          <a:r>
            <a:rPr lang="es-ES" sz="1600" b="1" kern="1200" dirty="0"/>
            <a:t>B</a:t>
          </a:r>
          <a:r>
            <a:rPr lang="ro-RO" sz="1600" b="1" kern="1200" dirty="0"/>
            <a:t>inecuvântându-L</a:t>
          </a:r>
          <a:r>
            <a:rPr lang="es-ES" sz="1600" b="1" kern="1200" dirty="0"/>
            <a:t> </a:t>
          </a:r>
          <a:r>
            <a:rPr lang="es-ES" sz="1200" b="1" kern="1200" dirty="0"/>
            <a:t>(10)</a:t>
          </a:r>
        </a:p>
        <a:p>
          <a:pPr marL="180975" lvl="0" indent="-180975" algn="l" defTabSz="711200">
            <a:lnSpc>
              <a:spcPct val="90000"/>
            </a:lnSpc>
            <a:spcBef>
              <a:spcPct val="0"/>
            </a:spcBef>
            <a:spcAft>
              <a:spcPts val="0"/>
            </a:spcAft>
          </a:pPr>
          <a:r>
            <a:rPr lang="es-ES" sz="1600" b="1" kern="1200" dirty="0">
              <a:solidFill>
                <a:schemeClr val="accent5">
                  <a:lumMod val="60000"/>
                  <a:lumOff val="40000"/>
                </a:schemeClr>
              </a:solidFill>
              <a:sym typeface="Wingdings" panose="05000000000000000000" pitchFamily="2" charset="2"/>
            </a:rPr>
            <a:t></a:t>
          </a:r>
          <a:r>
            <a:rPr lang="ro-RO" sz="1600" b="1" kern="1200" dirty="0"/>
            <a:t>Vestind puterea </a:t>
          </a:r>
          <a:r>
            <a:rPr lang="ro-RO" sz="1600" b="1" kern="1200" dirty="0" smtClean="0"/>
            <a:t>Sa </a:t>
          </a:r>
          <a:r>
            <a:rPr lang="es-ES" sz="1600" b="1" kern="1200" dirty="0" smtClean="0"/>
            <a:t>(</a:t>
          </a:r>
          <a:r>
            <a:rPr lang="es-ES" sz="1600" b="1" kern="1200" dirty="0"/>
            <a:t>11)</a:t>
          </a:r>
        </a:p>
        <a:p>
          <a:pPr marL="180975" lvl="0" indent="-180975" algn="l" defTabSz="711200">
            <a:lnSpc>
              <a:spcPct val="90000"/>
            </a:lnSpc>
            <a:spcBef>
              <a:spcPct val="0"/>
            </a:spcBef>
            <a:spcAft>
              <a:spcPts val="0"/>
            </a:spcAft>
          </a:pPr>
          <a:r>
            <a:rPr lang="es-ES" sz="1600" b="1" kern="1200" dirty="0">
              <a:solidFill>
                <a:schemeClr val="accent5">
                  <a:lumMod val="60000"/>
                  <a:lumOff val="40000"/>
                </a:schemeClr>
              </a:solidFill>
              <a:sym typeface="Wingdings" panose="05000000000000000000" pitchFamily="2" charset="2"/>
            </a:rPr>
            <a:t></a:t>
          </a:r>
          <a:r>
            <a:rPr lang="ro-RO" sz="1600" b="1" kern="1200" dirty="0"/>
            <a:t>Vestind Lauda Domnului </a:t>
          </a:r>
          <a:r>
            <a:rPr lang="es-ES" sz="1600" b="1" kern="1200" dirty="0"/>
            <a:t>(21)</a:t>
          </a:r>
        </a:p>
      </dsp:txBody>
      <dsp:txXfrm>
        <a:off x="7109753" y="24504"/>
        <a:ext cx="2023236" cy="3296703"/>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C132C00-FB14-492B-9D9A-6EE43662BFE6}" type="datetimeFigureOut">
              <a:rPr lang="es-ES" smtClean="0"/>
              <a:pPr/>
              <a:t>15/08/2022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CECC5C-702D-42F1-89FD-1CE5099646B5}" type="slidenum">
              <a:rPr lang="es-ES" smtClean="0"/>
              <a:pPr/>
              <a:t>‹#›</a:t>
            </a:fld>
            <a:endParaRPr lang="es-ES"/>
          </a:p>
        </p:txBody>
      </p:sp>
    </p:spTree>
    <p:extLst>
      <p:ext uri="{BB962C8B-B14F-4D97-AF65-F5344CB8AC3E}">
        <p14:creationId xmlns:p14="http://schemas.microsoft.com/office/powerpoint/2010/main" xmlns="" val="37338442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132C00-FB14-492B-9D9A-6EE43662BFE6}" type="datetimeFigureOut">
              <a:rPr lang="es-ES" smtClean="0"/>
              <a:pPr/>
              <a:t>15/08/2022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CECC5C-702D-42F1-89FD-1CE5099646B5}" type="slidenum">
              <a:rPr lang="es-ES" smtClean="0"/>
              <a:pPr/>
              <a:t>‹#›</a:t>
            </a:fld>
            <a:endParaRPr lang="es-ES"/>
          </a:p>
        </p:txBody>
      </p:sp>
    </p:spTree>
    <p:extLst>
      <p:ext uri="{BB962C8B-B14F-4D97-AF65-F5344CB8AC3E}">
        <p14:creationId xmlns:p14="http://schemas.microsoft.com/office/powerpoint/2010/main" xmlns="" val="5491789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132C00-FB14-492B-9D9A-6EE43662BFE6}" type="datetimeFigureOut">
              <a:rPr lang="es-ES" smtClean="0"/>
              <a:pPr/>
              <a:t>15/08/2022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CECC5C-702D-42F1-89FD-1CE5099646B5}" type="slidenum">
              <a:rPr lang="es-ES" smtClean="0"/>
              <a:pPr/>
              <a:t>‹#›</a:t>
            </a:fld>
            <a:endParaRPr lang="es-ES"/>
          </a:p>
        </p:txBody>
      </p:sp>
    </p:spTree>
    <p:extLst>
      <p:ext uri="{BB962C8B-B14F-4D97-AF65-F5344CB8AC3E}">
        <p14:creationId xmlns:p14="http://schemas.microsoft.com/office/powerpoint/2010/main" xmlns="" val="35413756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4BD61-AAE5-4643-92FD-14F796C7AA57}" type="datetimeFigureOut">
              <a:rPr lang="es-ES" smtClean="0">
                <a:solidFill>
                  <a:prstClr val="black">
                    <a:tint val="75000"/>
                  </a:prstClr>
                </a:solidFill>
              </a:rPr>
              <a:pPr/>
              <a:t>15/08/2022</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DFC2F47B-A973-4028-9B16-DB36CF250141}"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761278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132C00-FB14-492B-9D9A-6EE43662BFE6}" type="datetimeFigureOut">
              <a:rPr lang="es-ES" smtClean="0"/>
              <a:pPr/>
              <a:t>15/08/2022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CECC5C-702D-42F1-89FD-1CE5099646B5}" type="slidenum">
              <a:rPr lang="es-ES" smtClean="0"/>
              <a:pPr/>
              <a:t>‹#›</a:t>
            </a:fld>
            <a:endParaRPr lang="es-ES"/>
          </a:p>
        </p:txBody>
      </p:sp>
    </p:spTree>
    <p:extLst>
      <p:ext uri="{BB962C8B-B14F-4D97-AF65-F5344CB8AC3E}">
        <p14:creationId xmlns:p14="http://schemas.microsoft.com/office/powerpoint/2010/main" xmlns="" val="26554570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C132C00-FB14-492B-9D9A-6EE43662BFE6}" type="datetimeFigureOut">
              <a:rPr lang="es-ES" smtClean="0"/>
              <a:pPr/>
              <a:t>15/08/2022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CECC5C-702D-42F1-89FD-1CE5099646B5}" type="slidenum">
              <a:rPr lang="es-ES" smtClean="0"/>
              <a:pPr/>
              <a:t>‹#›</a:t>
            </a:fld>
            <a:endParaRPr lang="es-ES"/>
          </a:p>
        </p:txBody>
      </p:sp>
    </p:spTree>
    <p:extLst>
      <p:ext uri="{BB962C8B-B14F-4D97-AF65-F5344CB8AC3E}">
        <p14:creationId xmlns:p14="http://schemas.microsoft.com/office/powerpoint/2010/main" xmlns="" val="4693645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C132C00-FB14-492B-9D9A-6EE43662BFE6}" type="datetimeFigureOut">
              <a:rPr lang="es-ES" smtClean="0"/>
              <a:pPr/>
              <a:t>15/08/2022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3CECC5C-702D-42F1-89FD-1CE5099646B5}" type="slidenum">
              <a:rPr lang="es-ES" smtClean="0"/>
              <a:pPr/>
              <a:t>‹#›</a:t>
            </a:fld>
            <a:endParaRPr lang="es-ES"/>
          </a:p>
        </p:txBody>
      </p:sp>
    </p:spTree>
    <p:extLst>
      <p:ext uri="{BB962C8B-B14F-4D97-AF65-F5344CB8AC3E}">
        <p14:creationId xmlns:p14="http://schemas.microsoft.com/office/powerpoint/2010/main" xmlns="" val="1076321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C132C00-FB14-492B-9D9A-6EE43662BFE6}" type="datetimeFigureOut">
              <a:rPr lang="es-ES" smtClean="0"/>
              <a:pPr/>
              <a:t>15/08/2022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3CECC5C-702D-42F1-89FD-1CE5099646B5}" type="slidenum">
              <a:rPr lang="es-ES" smtClean="0"/>
              <a:pPr/>
              <a:t>‹#›</a:t>
            </a:fld>
            <a:endParaRPr lang="es-ES"/>
          </a:p>
        </p:txBody>
      </p:sp>
    </p:spTree>
    <p:extLst>
      <p:ext uri="{BB962C8B-B14F-4D97-AF65-F5344CB8AC3E}">
        <p14:creationId xmlns:p14="http://schemas.microsoft.com/office/powerpoint/2010/main" xmlns="" val="10655073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C132C00-FB14-492B-9D9A-6EE43662BFE6}" type="datetimeFigureOut">
              <a:rPr lang="es-ES" smtClean="0"/>
              <a:pPr/>
              <a:t>15/08/2022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3CECC5C-702D-42F1-89FD-1CE5099646B5}" type="slidenum">
              <a:rPr lang="es-ES" smtClean="0"/>
              <a:pPr/>
              <a:t>‹#›</a:t>
            </a:fld>
            <a:endParaRPr lang="es-ES"/>
          </a:p>
        </p:txBody>
      </p:sp>
    </p:spTree>
    <p:extLst>
      <p:ext uri="{BB962C8B-B14F-4D97-AF65-F5344CB8AC3E}">
        <p14:creationId xmlns:p14="http://schemas.microsoft.com/office/powerpoint/2010/main" xmlns="" val="22670491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32C00-FB14-492B-9D9A-6EE43662BFE6}" type="datetimeFigureOut">
              <a:rPr lang="es-ES" smtClean="0"/>
              <a:pPr/>
              <a:t>15/08/2022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3CECC5C-702D-42F1-89FD-1CE5099646B5}" type="slidenum">
              <a:rPr lang="es-ES" smtClean="0"/>
              <a:pPr/>
              <a:t>‹#›</a:t>
            </a:fld>
            <a:endParaRPr lang="es-ES"/>
          </a:p>
        </p:txBody>
      </p:sp>
    </p:spTree>
    <p:extLst>
      <p:ext uri="{BB962C8B-B14F-4D97-AF65-F5344CB8AC3E}">
        <p14:creationId xmlns:p14="http://schemas.microsoft.com/office/powerpoint/2010/main" xmlns="" val="19921624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C132C00-FB14-492B-9D9A-6EE43662BFE6}" type="datetimeFigureOut">
              <a:rPr lang="es-ES" smtClean="0"/>
              <a:pPr/>
              <a:t>15/08/2022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3CECC5C-702D-42F1-89FD-1CE5099646B5}" type="slidenum">
              <a:rPr lang="es-ES" smtClean="0"/>
              <a:pPr/>
              <a:t>‹#›</a:t>
            </a:fld>
            <a:endParaRPr lang="es-ES"/>
          </a:p>
        </p:txBody>
      </p:sp>
    </p:spTree>
    <p:extLst>
      <p:ext uri="{BB962C8B-B14F-4D97-AF65-F5344CB8AC3E}">
        <p14:creationId xmlns:p14="http://schemas.microsoft.com/office/powerpoint/2010/main" xmlns="" val="1396468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C132C00-FB14-492B-9D9A-6EE43662BFE6}" type="datetimeFigureOut">
              <a:rPr lang="es-ES" smtClean="0"/>
              <a:pPr/>
              <a:t>15/08/2022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3CECC5C-702D-42F1-89FD-1CE5099646B5}" type="slidenum">
              <a:rPr lang="es-ES" smtClean="0"/>
              <a:pPr/>
              <a:t>‹#›</a:t>
            </a:fld>
            <a:endParaRPr lang="es-ES"/>
          </a:p>
        </p:txBody>
      </p:sp>
    </p:spTree>
    <p:extLst>
      <p:ext uri="{BB962C8B-B14F-4D97-AF65-F5344CB8AC3E}">
        <p14:creationId xmlns:p14="http://schemas.microsoft.com/office/powerpoint/2010/main" xmlns="" val="37284456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132C00-FB14-492B-9D9A-6EE43662BFE6}" type="datetimeFigureOut">
              <a:rPr lang="es-ES" smtClean="0"/>
              <a:pPr/>
              <a:t>15/08/2022</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CECC5C-702D-42F1-89FD-1CE5099646B5}" type="slidenum">
              <a:rPr lang="es-ES" smtClean="0"/>
              <a:pPr/>
              <a:t>‹#›</a:t>
            </a:fld>
            <a:endParaRPr lang="es-ES"/>
          </a:p>
        </p:txBody>
      </p:sp>
    </p:spTree>
    <p:extLst>
      <p:ext uri="{BB962C8B-B14F-4D97-AF65-F5344CB8AC3E}">
        <p14:creationId xmlns:p14="http://schemas.microsoft.com/office/powerpoint/2010/main" xmlns="" val="3860069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9D4BD61-AAE5-4643-92FD-14F796C7AA57}" type="datetimeFigureOut">
              <a:rPr lang="es-ES" smtClean="0">
                <a:solidFill>
                  <a:prstClr val="black">
                    <a:tint val="75000"/>
                  </a:prstClr>
                </a:solidFill>
              </a:rPr>
              <a:pPr/>
              <a:t>15/08/2022</a:t>
            </a:fld>
            <a:endParaRPr lang="es-E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FC2F47B-A973-4028-9B16-DB36CF250141}"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920487239"/>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0000"/>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B60FF0DC-075C-4AAB-9DCF-D6891D223C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9" name="Imagen 8">
            <a:extLst>
              <a:ext uri="{FF2B5EF4-FFF2-40B4-BE49-F238E27FC236}">
                <a16:creationId xmlns:a16="http://schemas.microsoft.com/office/drawing/2014/main" xmlns="" id="{712AA566-2611-2311-7438-7FC6142B2E22}"/>
              </a:ext>
            </a:extLst>
          </p:cNvPr>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240030" y="240030"/>
            <a:ext cx="2722626" cy="2880360"/>
          </a:xfrm>
          <a:prstGeom prst="rect">
            <a:avLst/>
          </a:prstGeom>
          <a:ln w="19050">
            <a:solidFill>
              <a:schemeClr val="accent4">
                <a:lumMod val="60000"/>
                <a:lumOff val="40000"/>
              </a:schemeClr>
            </a:solidFill>
          </a:ln>
          <a:effectLst>
            <a:innerShdw blurRad="114300">
              <a:schemeClr val="tx1"/>
            </a:innerShdw>
          </a:effectLst>
        </p:spPr>
      </p:pic>
      <p:cxnSp>
        <p:nvCxnSpPr>
          <p:cNvPr id="16" name="Straight Connector 15">
            <a:extLst>
              <a:ext uri="{FF2B5EF4-FFF2-40B4-BE49-F238E27FC236}">
                <a16:creationId xmlns:a16="http://schemas.microsoft.com/office/drawing/2014/main" xmlns="" id="{D9F6DA4C-FF64-4F34-9D58-FC2ED8095D2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84159" y="887368"/>
            <a:ext cx="0" cy="1590675"/>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xmlns="" id="{8C31ADBD-2D19-088E-9CC3-3893C87364AF}"/>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3202686" y="240030"/>
            <a:ext cx="2736342" cy="2880360"/>
          </a:xfrm>
          <a:prstGeom prst="rect">
            <a:avLst/>
          </a:prstGeom>
          <a:ln w="19050">
            <a:solidFill>
              <a:schemeClr val="accent4">
                <a:lumMod val="60000"/>
                <a:lumOff val="40000"/>
              </a:schemeClr>
            </a:solidFill>
          </a:ln>
          <a:effectLst>
            <a:innerShdw blurRad="114300">
              <a:schemeClr val="tx1"/>
            </a:innerShdw>
          </a:effectLst>
        </p:spPr>
      </p:pic>
      <p:cxnSp>
        <p:nvCxnSpPr>
          <p:cNvPr id="18" name="Straight Connector 17">
            <a:extLst>
              <a:ext uri="{FF2B5EF4-FFF2-40B4-BE49-F238E27FC236}">
                <a16:creationId xmlns:a16="http://schemas.microsoft.com/office/drawing/2014/main" xmlns="" id="{06FA45BD-42C5-4C6B-AFAF-745ABE64218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47668" y="887368"/>
            <a:ext cx="0" cy="1590675"/>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hombre, vistiendo, viejo, parado&#10;&#10;Descripción generada automáticamente">
            <a:extLst>
              <a:ext uri="{FF2B5EF4-FFF2-40B4-BE49-F238E27FC236}">
                <a16:creationId xmlns:a16="http://schemas.microsoft.com/office/drawing/2014/main" xmlns="" id="{AD944398-25FD-0DF8-655B-5E8902400084}"/>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6165342" y="240030"/>
            <a:ext cx="2736342" cy="2880360"/>
          </a:xfrm>
          <a:prstGeom prst="rect">
            <a:avLst/>
          </a:prstGeom>
          <a:ln w="19050">
            <a:solidFill>
              <a:schemeClr val="accent4">
                <a:lumMod val="60000"/>
                <a:lumOff val="40000"/>
              </a:schemeClr>
            </a:solidFill>
          </a:ln>
          <a:effectLst>
            <a:innerShdw blurRad="114300">
              <a:schemeClr val="tx1"/>
            </a:innerShdw>
          </a:effectLst>
        </p:spPr>
      </p:pic>
      <p:sp>
        <p:nvSpPr>
          <p:cNvPr id="10" name="CuadroTexto 9">
            <a:extLst>
              <a:ext uri="{FF2B5EF4-FFF2-40B4-BE49-F238E27FC236}">
                <a16:creationId xmlns:a16="http://schemas.microsoft.com/office/drawing/2014/main" xmlns="" id="{D09200B5-D150-649A-0B23-0CECAD774F99}"/>
              </a:ext>
            </a:extLst>
          </p:cNvPr>
          <p:cNvSpPr txBox="1"/>
          <p:nvPr/>
        </p:nvSpPr>
        <p:spPr>
          <a:xfrm>
            <a:off x="0" y="3441694"/>
            <a:ext cx="9144000" cy="1015663"/>
          </a:xfrm>
          <a:prstGeom prst="rect">
            <a:avLst/>
          </a:prstGeom>
          <a:noFill/>
        </p:spPr>
        <p:txBody>
          <a:bodyPr wrap="square" rtlCol="0">
            <a:spAutoFit/>
          </a:bodyPr>
          <a:lstStyle/>
          <a:p>
            <a:pPr algn="ctr"/>
            <a:r>
              <a:rPr lang="ro-RO" sz="6000" b="1" dirty="0">
                <a:ln w="9525">
                  <a:solidFill>
                    <a:schemeClr val="bg1"/>
                  </a:solidFill>
                  <a:prstDash val="solid"/>
                </a:ln>
                <a:effectLst>
                  <a:outerShdw blurRad="12700" dist="38100" dir="2700000" algn="tl" rotWithShape="0">
                    <a:schemeClr val="bg1">
                      <a:lumMod val="50000"/>
                    </a:schemeClr>
                  </a:outerShdw>
                </a:effectLst>
              </a:rPr>
              <a:t>O </a:t>
            </a:r>
            <a:r>
              <a:rPr lang="ro-RO" sz="6000" b="1" dirty="0" smtClean="0">
                <a:ln w="9525">
                  <a:solidFill>
                    <a:schemeClr val="bg1"/>
                  </a:solidFill>
                  <a:prstDash val="solid"/>
                </a:ln>
                <a:effectLst>
                  <a:outerShdw blurRad="12700" dist="38100" dir="2700000" algn="tl" rotWithShape="0">
                    <a:schemeClr val="bg1">
                      <a:lumMod val="50000"/>
                    </a:schemeClr>
                  </a:outerShdw>
                </a:effectLst>
              </a:rPr>
              <a:t>VIAŢĂ </a:t>
            </a:r>
            <a:r>
              <a:rPr lang="ro-RO" sz="6000" b="1" dirty="0">
                <a:ln w="9525">
                  <a:solidFill>
                    <a:schemeClr val="bg1"/>
                  </a:solidFill>
                  <a:prstDash val="solid"/>
                </a:ln>
                <a:effectLst>
                  <a:outerShdw blurRad="12700" dist="38100" dir="2700000" algn="tl" rotWithShape="0">
                    <a:schemeClr val="bg1">
                      <a:lumMod val="50000"/>
                    </a:schemeClr>
                  </a:outerShdw>
                </a:effectLst>
              </a:rPr>
              <a:t>TRĂITĂ CU </a:t>
            </a:r>
            <a:r>
              <a:rPr lang="ro-RO" sz="6000" b="1" dirty="0" smtClean="0">
                <a:ln w="9525">
                  <a:solidFill>
                    <a:schemeClr val="bg1"/>
                  </a:solidFill>
                  <a:prstDash val="solid"/>
                </a:ln>
                <a:effectLst>
                  <a:outerShdw blurRad="12700" dist="38100" dir="2700000" algn="tl" rotWithShape="0">
                    <a:schemeClr val="bg1">
                      <a:lumMod val="50000"/>
                    </a:schemeClr>
                  </a:outerShdw>
                </a:effectLst>
              </a:rPr>
              <a:t>LAUDĂ</a:t>
            </a:r>
            <a:endParaRPr lang="ro-RO" sz="6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1" name="CuadroTexto 10">
            <a:extLst>
              <a:ext uri="{FF2B5EF4-FFF2-40B4-BE49-F238E27FC236}">
                <a16:creationId xmlns:a16="http://schemas.microsoft.com/office/drawing/2014/main" xmlns="" id="{F89F3536-8E7A-CCD0-CD7B-022D653C0BC7}"/>
              </a:ext>
            </a:extLst>
          </p:cNvPr>
          <p:cNvSpPr txBox="1"/>
          <p:nvPr/>
        </p:nvSpPr>
        <p:spPr>
          <a:xfrm>
            <a:off x="6153206" y="4734193"/>
            <a:ext cx="2892716" cy="338554"/>
          </a:xfrm>
          <a:prstGeom prst="rect">
            <a:avLst/>
          </a:prstGeom>
          <a:noFill/>
        </p:spPr>
        <p:txBody>
          <a:bodyPr wrap="none" rtlCol="0">
            <a:spAutoFit/>
          </a:bodyPr>
          <a:lstStyle/>
          <a:p>
            <a:pPr algn="r"/>
            <a:r>
              <a:rPr lang="ro-RO" sz="1600" b="1" dirty="0" smtClean="0">
                <a:solidFill>
                  <a:srgbClr val="FFCDCD"/>
                </a:solidFill>
                <a:effectLst>
                  <a:outerShdw blurRad="38100" dist="38100" dir="2700000" algn="tl">
                    <a:srgbClr val="000000">
                      <a:alpha val="43137"/>
                    </a:srgbClr>
                  </a:outerShdw>
                </a:effectLst>
              </a:rPr>
              <a:t>Studiul 9 pentru 27 august 2022</a:t>
            </a:r>
            <a:endParaRPr lang="ro-RO" sz="1600" b="1" dirty="0">
              <a:solidFill>
                <a:srgbClr val="FFCDC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1368655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8000"/>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12DF9FA0-1007-7F60-01BB-36D970D68290}"/>
              </a:ext>
            </a:extLst>
          </p:cNvPr>
          <p:cNvSpPr txBox="1"/>
          <p:nvPr/>
        </p:nvSpPr>
        <p:spPr>
          <a:xfrm>
            <a:off x="2613976" y="209285"/>
            <a:ext cx="4835039" cy="2031325"/>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ro-RO" sz="3200" b="1" dirty="0" smtClean="0">
                <a:solidFill>
                  <a:srgbClr val="84260C"/>
                </a:solidFill>
                <a:latin typeface="Comic Sans MS" panose="030F0702030302020204" pitchFamily="66" charset="0"/>
              </a:rPr>
              <a:t>„</a:t>
            </a:r>
            <a:r>
              <a:rPr lang="ro-RO" sz="3200" b="1" dirty="0" smtClean="0">
                <a:solidFill>
                  <a:srgbClr val="84260C"/>
                </a:solidFill>
                <a:latin typeface="Comic Sans MS" panose="030F0702030302020204" pitchFamily="66" charset="0"/>
              </a:rPr>
              <a:t>Bucuraţi-vă </a:t>
            </a:r>
            <a:r>
              <a:rPr lang="ro-RO" sz="3200" b="1" dirty="0" smtClean="0">
                <a:solidFill>
                  <a:srgbClr val="84260C"/>
                </a:solidFill>
                <a:latin typeface="Comic Sans MS" panose="030F0702030302020204" pitchFamily="66" charset="0"/>
              </a:rPr>
              <a:t>totdeauna în Domnul! </a:t>
            </a:r>
            <a:r>
              <a:rPr lang="ro-RO" sz="3200" b="1" dirty="0" smtClean="0">
                <a:solidFill>
                  <a:srgbClr val="84260C"/>
                </a:solidFill>
                <a:latin typeface="Comic Sans MS" panose="030F0702030302020204" pitchFamily="66" charset="0"/>
              </a:rPr>
              <a:t>Iarăşi </a:t>
            </a:r>
            <a:r>
              <a:rPr lang="ro-RO" sz="3200" b="1" dirty="0" smtClean="0">
                <a:solidFill>
                  <a:srgbClr val="84260C"/>
                </a:solidFill>
                <a:latin typeface="Comic Sans MS" panose="030F0702030302020204" pitchFamily="66" charset="0"/>
              </a:rPr>
              <a:t>zic: </a:t>
            </a:r>
            <a:r>
              <a:rPr lang="ro-RO" sz="3200" b="1" dirty="0" smtClean="0">
                <a:solidFill>
                  <a:srgbClr val="84260C"/>
                </a:solidFill>
                <a:latin typeface="Comic Sans MS" panose="030F0702030302020204" pitchFamily="66" charset="0"/>
              </a:rPr>
              <a:t>Bucuraţi-vă</a:t>
            </a:r>
            <a:r>
              <a:rPr lang="ro-RO" sz="3200" b="1" dirty="0" smtClean="0">
                <a:solidFill>
                  <a:srgbClr val="84260C"/>
                </a:solidFill>
                <a:latin typeface="Comic Sans MS" panose="030F0702030302020204" pitchFamily="66" charset="0"/>
              </a:rPr>
              <a:t>!”</a:t>
            </a:r>
          </a:p>
          <a:p>
            <a:pPr algn="ctr">
              <a:spcBef>
                <a:spcPts val="1200"/>
              </a:spcBef>
            </a:pPr>
            <a:r>
              <a:rPr lang="ro-RO" sz="2000" b="1" dirty="0" smtClean="0">
                <a:solidFill>
                  <a:srgbClr val="84260C"/>
                </a:solidFill>
                <a:latin typeface="Comic Sans MS" panose="030F0702030302020204" pitchFamily="66" charset="0"/>
              </a:rPr>
              <a:t>(Filipeni 4:</a:t>
            </a:r>
            <a:r>
              <a:rPr lang="ro-RO" sz="2000" b="1" dirty="0" err="1" smtClean="0">
                <a:solidFill>
                  <a:srgbClr val="84260C"/>
                </a:solidFill>
                <a:latin typeface="Comic Sans MS" panose="030F0702030302020204" pitchFamily="66" charset="0"/>
              </a:rPr>
              <a:t>4</a:t>
            </a:r>
            <a:r>
              <a:rPr lang="ro-RO" sz="2000" b="1" dirty="0" smtClean="0">
                <a:solidFill>
                  <a:srgbClr val="84260C"/>
                </a:solidFill>
                <a:latin typeface="Comic Sans MS" panose="030F0702030302020204" pitchFamily="66" charset="0"/>
              </a:rPr>
              <a:t>)</a:t>
            </a:r>
            <a:endParaRPr lang="ro-RO" sz="3200" b="1" dirty="0">
              <a:solidFill>
                <a:srgbClr val="84260C"/>
              </a:solidFill>
              <a:latin typeface="Comic Sans MS" panose="030F0702030302020204" pitchFamily="66" charset="0"/>
            </a:endParaRPr>
          </a:p>
        </p:txBody>
      </p:sp>
    </p:spTree>
    <p:extLst>
      <p:ext uri="{BB962C8B-B14F-4D97-AF65-F5344CB8AC3E}">
        <p14:creationId xmlns:p14="http://schemas.microsoft.com/office/powerpoint/2010/main" xmlns="" val="19636126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8E34E108-64A6-3D71-97E2-80B6B0D20507}"/>
              </a:ext>
            </a:extLst>
          </p:cNvPr>
          <p:cNvSpPr txBox="1"/>
          <p:nvPr/>
        </p:nvSpPr>
        <p:spPr>
          <a:xfrm>
            <a:off x="4774451" y="3320096"/>
            <a:ext cx="4054549" cy="1785104"/>
          </a:xfrm>
          <a:prstGeom prst="rect">
            <a:avLst/>
          </a:prstGeom>
          <a:noFill/>
        </p:spPr>
        <p:txBody>
          <a:bodyPr wrap="square" rtlCol="0">
            <a:spAutoFit/>
          </a:bodyPr>
          <a:lstStyle/>
          <a:p>
            <a:pPr>
              <a:spcBef>
                <a:spcPts val="600"/>
              </a:spcBef>
            </a:pPr>
            <a:r>
              <a:rPr lang="ro-RO" b="1" dirty="0"/>
              <a:t>În ce constă </a:t>
            </a:r>
            <a:r>
              <a:rPr lang="ro-RO" b="1" dirty="0" smtClean="0"/>
              <a:t>lauda?</a:t>
            </a:r>
          </a:p>
          <a:p>
            <a:pPr>
              <a:spcBef>
                <a:spcPts val="600"/>
              </a:spcBef>
            </a:pPr>
            <a:r>
              <a:rPr lang="ro-RO" b="1" dirty="0" smtClean="0"/>
              <a:t>O viaţă </a:t>
            </a:r>
            <a:r>
              <a:rPr lang="ro-RO" b="1" dirty="0"/>
              <a:t>ca mărturie</a:t>
            </a:r>
            <a:r>
              <a:rPr lang="ro-RO" b="1" dirty="0" smtClean="0"/>
              <a:t>.</a:t>
            </a:r>
          </a:p>
          <a:p>
            <a:pPr>
              <a:spcBef>
                <a:spcPts val="600"/>
              </a:spcBef>
            </a:pPr>
            <a:r>
              <a:rPr lang="ro-RO" b="1" dirty="0" smtClean="0"/>
              <a:t>O </a:t>
            </a:r>
            <a:r>
              <a:rPr lang="ro-RO" b="1" dirty="0"/>
              <a:t>laudă ce dărâmă </a:t>
            </a:r>
            <a:r>
              <a:rPr lang="ro-RO" b="1" dirty="0" smtClean="0"/>
              <a:t>munţii.</a:t>
            </a:r>
          </a:p>
          <a:p>
            <a:pPr>
              <a:spcBef>
                <a:spcPts val="600"/>
              </a:spcBef>
            </a:pPr>
            <a:r>
              <a:rPr lang="ro-RO" b="1" dirty="0" smtClean="0"/>
              <a:t>Lauda </a:t>
            </a:r>
            <a:r>
              <a:rPr lang="ro-RO" b="1" dirty="0"/>
              <a:t>ca </a:t>
            </a:r>
            <a:r>
              <a:rPr lang="ro-RO" b="1" dirty="0" smtClean="0"/>
              <a:t>mărturie.</a:t>
            </a:r>
          </a:p>
          <a:p>
            <a:pPr>
              <a:spcBef>
                <a:spcPts val="600"/>
              </a:spcBef>
            </a:pPr>
            <a:r>
              <a:rPr lang="ro-RO" b="1" dirty="0" smtClean="0"/>
              <a:t>Lauda </a:t>
            </a:r>
            <a:r>
              <a:rPr lang="ro-RO" b="1" dirty="0"/>
              <a:t>care </a:t>
            </a:r>
            <a:r>
              <a:rPr lang="ro-RO" b="1" dirty="0" smtClean="0"/>
              <a:t>precede victoria.</a:t>
            </a:r>
            <a:endParaRPr lang="ro-RO" b="1" dirty="0"/>
          </a:p>
        </p:txBody>
      </p:sp>
      <p:sp>
        <p:nvSpPr>
          <p:cNvPr id="3" name="CuadroTexto 2">
            <a:extLst>
              <a:ext uri="{FF2B5EF4-FFF2-40B4-BE49-F238E27FC236}">
                <a16:creationId xmlns:a16="http://schemas.microsoft.com/office/drawing/2014/main" xmlns="" id="{3971353B-44D0-E3A6-A3A5-FF7BAB2864DA}"/>
              </a:ext>
            </a:extLst>
          </p:cNvPr>
          <p:cNvSpPr txBox="1"/>
          <p:nvPr/>
        </p:nvSpPr>
        <p:spPr>
          <a:xfrm>
            <a:off x="136800" y="67717"/>
            <a:ext cx="6315739" cy="2185214"/>
          </a:xfrm>
          <a:prstGeom prst="rect">
            <a:avLst/>
          </a:prstGeom>
          <a:noFill/>
        </p:spPr>
        <p:txBody>
          <a:bodyPr wrap="square" rtlCol="0">
            <a:spAutoFit/>
          </a:bodyPr>
          <a:lstStyle/>
          <a:p>
            <a:pPr>
              <a:spcBef>
                <a:spcPts val="600"/>
              </a:spcBef>
            </a:pPr>
            <a:r>
              <a:rPr lang="ro-RO" b="1" dirty="0" smtClean="0">
                <a:solidFill>
                  <a:schemeClr val="bg1"/>
                </a:solidFill>
                <a:effectLst>
                  <a:outerShdw blurRad="38100" dist="38100" dir="2700000" algn="tl">
                    <a:srgbClr val="000000">
                      <a:alpha val="43137"/>
                    </a:srgbClr>
                  </a:outerShdw>
                </a:effectLst>
              </a:rPr>
              <a:t>Dumnezeu ne încurajează să trăim o viaţă de laudă, atât individual, cât şi colectiv (</a:t>
            </a:r>
            <a:r>
              <a:rPr lang="ro-RO" b="1" dirty="0" err="1" smtClean="0">
                <a:solidFill>
                  <a:schemeClr val="bg1"/>
                </a:solidFill>
                <a:effectLst>
                  <a:outerShdw blurRad="38100" dist="38100" dir="2700000" algn="tl">
                    <a:srgbClr val="000000">
                      <a:alpha val="43137"/>
                    </a:srgbClr>
                  </a:outerShdw>
                </a:effectLst>
              </a:rPr>
              <a:t>Ps</a:t>
            </a:r>
            <a:r>
              <a:rPr lang="ro-RO" b="1" dirty="0" smtClean="0">
                <a:solidFill>
                  <a:schemeClr val="bg1"/>
                </a:solidFill>
                <a:effectLst>
                  <a:outerShdw blurRad="38100" dist="38100" dir="2700000" algn="tl">
                    <a:srgbClr val="000000">
                      <a:alpha val="43137"/>
                    </a:srgbClr>
                  </a:outerShdw>
                </a:effectLst>
              </a:rPr>
              <a:t>. 146:1; Efes. 5:19).</a:t>
            </a:r>
          </a:p>
          <a:p>
            <a:pPr>
              <a:spcBef>
                <a:spcPts val="600"/>
              </a:spcBef>
            </a:pPr>
            <a:r>
              <a:rPr lang="ro-RO" b="1" dirty="0" smtClean="0">
                <a:solidFill>
                  <a:schemeClr val="bg1"/>
                </a:solidFill>
                <a:effectLst>
                  <a:outerShdw blurRad="38100" dist="38100" dir="2700000" algn="tl">
                    <a:srgbClr val="000000">
                      <a:alpha val="43137"/>
                    </a:srgbClr>
                  </a:outerShdw>
                </a:effectLst>
              </a:rPr>
              <a:t>Este uşor de făcut atunci când suntem eliberaţi de dureri sau dificultăţi. Dar cum îl putem lăuda pe Dumnezeu cu bucurie când suferim sau ne aflăm înconjuraţi de probleme?</a:t>
            </a:r>
          </a:p>
          <a:p>
            <a:pPr>
              <a:spcBef>
                <a:spcPts val="600"/>
              </a:spcBef>
            </a:pPr>
            <a:r>
              <a:rPr lang="ro-RO" b="1" dirty="0" smtClean="0">
                <a:solidFill>
                  <a:schemeClr val="bg1"/>
                </a:solidFill>
                <a:effectLst>
                  <a:outerShdw blurRad="38100" dist="38100" dir="2700000" algn="tl">
                    <a:srgbClr val="000000">
                      <a:alpha val="43137"/>
                    </a:srgbClr>
                  </a:outerShdw>
                </a:effectLst>
              </a:rPr>
              <a:t>Biblia ne arată exemple de oameni şi popoare care L-au lăudat pe Dumnezeu în circumstanţe dificile. Să învăţăm de la ei.</a:t>
            </a:r>
            <a:endParaRPr lang="ro-RO" b="1" dirty="0">
              <a:solidFill>
                <a:schemeClr val="bg1"/>
              </a:solidFill>
              <a:effectLst>
                <a:outerShdw blurRad="38100" dist="38100" dir="2700000" algn="tl">
                  <a:srgbClr val="000000">
                    <a:alpha val="43137"/>
                  </a:srgbClr>
                </a:outerShdw>
              </a:effectLst>
            </a:endParaRPr>
          </a:p>
        </p:txBody>
      </p:sp>
      <p:pic>
        <p:nvPicPr>
          <p:cNvPr id="8" name="Imagen 7">
            <a:extLst>
              <a:ext uri="{FF2B5EF4-FFF2-40B4-BE49-F238E27FC236}">
                <a16:creationId xmlns:a16="http://schemas.microsoft.com/office/drawing/2014/main" xmlns="" id="{1A822859-5A15-7C29-AA80-ECB0A15B6C3A}"/>
              </a:ext>
            </a:extLst>
          </p:cNvPr>
          <p:cNvPicPr>
            <a:picLocks noChangeAspect="1"/>
          </p:cNvPicPr>
          <p:nvPr/>
        </p:nvPicPr>
        <p:blipFill>
          <a:blip r:embed="rId3" cstate="print"/>
          <a:stretch>
            <a:fillRect/>
          </a:stretch>
        </p:blipFill>
        <p:spPr>
          <a:xfrm>
            <a:off x="198886" y="2358233"/>
            <a:ext cx="3623400" cy="2717550"/>
          </a:xfrm>
          <a:prstGeom prst="roundRect">
            <a:avLst>
              <a:gd name="adj" fmla="val 678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digital de fuego&#10;&#10;Descripción generada automáticamente con confianza baja">
            <a:extLst>
              <a:ext uri="{FF2B5EF4-FFF2-40B4-BE49-F238E27FC236}">
                <a16:creationId xmlns:a16="http://schemas.microsoft.com/office/drawing/2014/main" xmlns="" id="{6ACE09D2-F234-D3FD-B7AF-2266453E8E6F}"/>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6452539" y="-65866"/>
            <a:ext cx="2518661" cy="2318797"/>
          </a:xfrm>
          <a:prstGeom prst="ellipse">
            <a:avLst/>
          </a:prstGeom>
          <a:ln>
            <a:noFill/>
          </a:ln>
          <a:effectLst>
            <a:softEdge rad="112500"/>
          </a:effectLst>
        </p:spPr>
      </p:pic>
      <p:pic>
        <p:nvPicPr>
          <p:cNvPr id="14" name="Imagen 13">
            <a:extLst>
              <a:ext uri="{FF2B5EF4-FFF2-40B4-BE49-F238E27FC236}">
                <a16:creationId xmlns:a16="http://schemas.microsoft.com/office/drawing/2014/main" xmlns="" id="{A9225283-E775-7CC8-5860-16B72C11A0AD}"/>
              </a:ext>
            </a:extLst>
          </p:cNvPr>
          <p:cNvPicPr>
            <a:picLocks noChangeAspect="1"/>
          </p:cNvPicPr>
          <p:nvPr/>
        </p:nvPicPr>
        <p:blipFill>
          <a:blip r:embed="rId5" cstate="print">
            <a:extLst>
              <a:ext uri="{28A0092B-C50C-407E-A947-70E740481C1C}">
                <a14:useLocalDpi xmlns:a14="http://schemas.microsoft.com/office/drawing/2010/main" xmlns=""/>
              </a:ext>
            </a:extLst>
          </a:blip>
          <a:srcRect/>
          <a:stretch/>
        </p:blipFill>
        <p:spPr>
          <a:xfrm>
            <a:off x="4432958" y="4688965"/>
            <a:ext cx="326700" cy="462643"/>
          </a:xfrm>
          <a:prstGeom prst="rect">
            <a:avLst/>
          </a:prstGeom>
        </p:spPr>
      </p:pic>
      <p:pic>
        <p:nvPicPr>
          <p:cNvPr id="15" name="Imagen 14" descr="Icono&#10;&#10;Descripción generada automáticamente">
            <a:extLst>
              <a:ext uri="{FF2B5EF4-FFF2-40B4-BE49-F238E27FC236}">
                <a16:creationId xmlns:a16="http://schemas.microsoft.com/office/drawing/2014/main" xmlns="" id="{E158B9D1-4322-7C35-1E85-774575A5D460}"/>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4432958" y="4346747"/>
            <a:ext cx="327068" cy="462643"/>
          </a:xfrm>
          <a:prstGeom prst="rect">
            <a:avLst/>
          </a:prstGeom>
        </p:spPr>
      </p:pic>
      <p:pic>
        <p:nvPicPr>
          <p:cNvPr id="16" name="Imagen 15" descr="Icono&#10;&#10;Descripción generada automáticamente">
            <a:extLst>
              <a:ext uri="{FF2B5EF4-FFF2-40B4-BE49-F238E27FC236}">
                <a16:creationId xmlns:a16="http://schemas.microsoft.com/office/drawing/2014/main" xmlns="" id="{6EF9C5CB-FA10-036F-D00F-A82126FD5EAD}"/>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4432958" y="4004530"/>
            <a:ext cx="327068" cy="462643"/>
          </a:xfrm>
          <a:prstGeom prst="rect">
            <a:avLst/>
          </a:prstGeom>
        </p:spPr>
      </p:pic>
      <p:pic>
        <p:nvPicPr>
          <p:cNvPr id="17" name="Imagen 16" descr="Icono&#10;&#10;Descripción generada automáticamente">
            <a:extLst>
              <a:ext uri="{FF2B5EF4-FFF2-40B4-BE49-F238E27FC236}">
                <a16:creationId xmlns:a16="http://schemas.microsoft.com/office/drawing/2014/main" xmlns="" id="{89FC4B24-30A7-A02C-18F6-1347BA0171B8}"/>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4432958" y="3662313"/>
            <a:ext cx="327068" cy="462643"/>
          </a:xfrm>
          <a:prstGeom prst="rect">
            <a:avLst/>
          </a:prstGeom>
        </p:spPr>
      </p:pic>
      <p:pic>
        <p:nvPicPr>
          <p:cNvPr id="19" name="Imagen 18" descr="Un dibujo de una señal de alto&#10;&#10;Descripción generada automáticamente con confianza baja">
            <a:extLst>
              <a:ext uri="{FF2B5EF4-FFF2-40B4-BE49-F238E27FC236}">
                <a16:creationId xmlns:a16="http://schemas.microsoft.com/office/drawing/2014/main" xmlns="" id="{4C3E8C5A-C713-CF90-C952-FF4493E96C56}"/>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4432958" y="3320096"/>
            <a:ext cx="327068" cy="462643"/>
          </a:xfrm>
          <a:prstGeom prst="rect">
            <a:avLst/>
          </a:prstGeom>
        </p:spPr>
      </p:pic>
    </p:spTree>
    <p:extLst>
      <p:ext uri="{BB962C8B-B14F-4D97-AF65-F5344CB8AC3E}">
        <p14:creationId xmlns:p14="http://schemas.microsoft.com/office/powerpoint/2010/main" xmlns="" val="37441059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ppt_x</p:attrName>
                                        </p:attrNameLst>
                                      </p:cBhvr>
                                      <p:tavLst>
                                        <p:tav tm="0">
                                          <p:val>
                                            <p:strVal val="#ppt_x-#ppt_w/2"/>
                                          </p:val>
                                        </p:tav>
                                        <p:tav tm="100000">
                                          <p:val>
                                            <p:strVal val="#ppt_x"/>
                                          </p:val>
                                        </p:tav>
                                      </p:tavLst>
                                    </p:anim>
                                    <p:anim calcmode="lin" valueType="num">
                                      <p:cBhvr>
                                        <p:cTn id="35" dur="500" fill="hold"/>
                                        <p:tgtEl>
                                          <p:spTgt spid="19"/>
                                        </p:tgtEl>
                                        <p:attrNameLst>
                                          <p:attrName>ppt_y</p:attrName>
                                        </p:attrNameLst>
                                      </p:cBhvr>
                                      <p:tavLst>
                                        <p:tav tm="0">
                                          <p:val>
                                            <p:strVal val="#ppt_y"/>
                                          </p:val>
                                        </p:tav>
                                        <p:tav tm="100000">
                                          <p:val>
                                            <p:strVal val="#ppt_y"/>
                                          </p:val>
                                        </p:tav>
                                      </p:tavLst>
                                    </p:anim>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ppt_x</p:attrName>
                                        </p:attrNameLst>
                                      </p:cBhvr>
                                      <p:tavLst>
                                        <p:tav tm="0">
                                          <p:val>
                                            <p:strVal val="#ppt_x-#ppt_w/2"/>
                                          </p:val>
                                        </p:tav>
                                        <p:tav tm="100000">
                                          <p:val>
                                            <p:strVal val="#ppt_x"/>
                                          </p:val>
                                        </p:tav>
                                      </p:tavLst>
                                    </p:anim>
                                    <p:anim calcmode="lin" valueType="num">
                                      <p:cBhvr>
                                        <p:cTn id="47" dur="500" fill="hold"/>
                                        <p:tgtEl>
                                          <p:spTgt spid="17"/>
                                        </p:tgtEl>
                                        <p:attrNameLst>
                                          <p:attrName>ppt_y</p:attrName>
                                        </p:attrNameLst>
                                      </p:cBhvr>
                                      <p:tavLst>
                                        <p:tav tm="0">
                                          <p:val>
                                            <p:strVal val="#ppt_y"/>
                                          </p:val>
                                        </p:tav>
                                        <p:tav tm="100000">
                                          <p:val>
                                            <p:strVal val="#ppt_y"/>
                                          </p:val>
                                        </p:tav>
                                      </p:tavLst>
                                    </p:anim>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ppt_w/2"/>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ppt_x</p:attrName>
                                        </p:attrNameLst>
                                      </p:cBhvr>
                                      <p:tavLst>
                                        <p:tav tm="0">
                                          <p:val>
                                            <p:strVal val="#ppt_x-#ppt_w/2"/>
                                          </p:val>
                                        </p:tav>
                                        <p:tav tm="100000">
                                          <p:val>
                                            <p:strVal val="#ppt_x"/>
                                          </p:val>
                                        </p:tav>
                                      </p:tavLst>
                                    </p:anim>
                                    <p:anim calcmode="lin" valueType="num">
                                      <p:cBhvr>
                                        <p:cTn id="71" dur="500" fill="hold"/>
                                        <p:tgtEl>
                                          <p:spTgt spid="15"/>
                                        </p:tgtEl>
                                        <p:attrNameLst>
                                          <p:attrName>ppt_y</p:attrName>
                                        </p:attrNameLst>
                                      </p:cBhvr>
                                      <p:tavLst>
                                        <p:tav tm="0">
                                          <p:val>
                                            <p:strVal val="#ppt_y"/>
                                          </p:val>
                                        </p:tav>
                                        <p:tav tm="100000">
                                          <p:val>
                                            <p:strVal val="#ppt_y"/>
                                          </p:val>
                                        </p:tav>
                                      </p:tavLst>
                                    </p:anim>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ppt_x</p:attrName>
                                        </p:attrNameLst>
                                      </p:cBhvr>
                                      <p:tavLst>
                                        <p:tav tm="0">
                                          <p:val>
                                            <p:strVal val="#ppt_x-#ppt_w/2"/>
                                          </p:val>
                                        </p:tav>
                                        <p:tav tm="100000">
                                          <p:val>
                                            <p:strVal val="#ppt_x"/>
                                          </p:val>
                                        </p:tav>
                                      </p:tavLst>
                                    </p:anim>
                                    <p:anim calcmode="lin" valueType="num">
                                      <p:cBhvr>
                                        <p:cTn id="83" dur="500" fill="hold"/>
                                        <p:tgtEl>
                                          <p:spTgt spid="14"/>
                                        </p:tgtEl>
                                        <p:attrNameLst>
                                          <p:attrName>ppt_y</p:attrName>
                                        </p:attrNameLst>
                                      </p:cBhvr>
                                      <p:tavLst>
                                        <p:tav tm="0">
                                          <p:val>
                                            <p:strVal val="#ppt_y"/>
                                          </p:val>
                                        </p:tav>
                                        <p:tav tm="100000">
                                          <p:val>
                                            <p:strVal val="#ppt_y"/>
                                          </p:val>
                                        </p:tav>
                                      </p:tavLst>
                                    </p:anim>
                                    <p:anim calcmode="lin" valueType="num">
                                      <p:cBhvr>
                                        <p:cTn id="84" dur="500" fill="hold"/>
                                        <p:tgtEl>
                                          <p:spTgt spid="14"/>
                                        </p:tgtEl>
                                        <p:attrNameLst>
                                          <p:attrName>ppt_w</p:attrName>
                                        </p:attrNameLst>
                                      </p:cBhvr>
                                      <p:tavLst>
                                        <p:tav tm="0">
                                          <p:val>
                                            <p:fltVal val="0"/>
                                          </p:val>
                                        </p:tav>
                                        <p:tav tm="100000">
                                          <p:val>
                                            <p:strVal val="#ppt_w"/>
                                          </p:val>
                                        </p:tav>
                                      </p:tavLst>
                                    </p:anim>
                                    <p:anim calcmode="lin" valueType="num">
                                      <p:cBhvr>
                                        <p:cTn id="85" dur="500" fill="hold"/>
                                        <p:tgtEl>
                                          <p:spTgt spid="14"/>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A864493-1536-3C63-9662-548EA7BEAF84}"/>
              </a:ext>
            </a:extLst>
          </p:cNvPr>
          <p:cNvSpPr txBox="1"/>
          <p:nvPr/>
        </p:nvSpPr>
        <p:spPr>
          <a:xfrm>
            <a:off x="0" y="-36285"/>
            <a:ext cx="7968343" cy="707886"/>
          </a:xfrm>
          <a:prstGeom prst="rect">
            <a:avLst/>
          </a:prstGeom>
          <a:noFill/>
        </p:spPr>
        <p:txBody>
          <a:bodyPr wrap="square">
            <a:spAutoFit/>
          </a:bodyPr>
          <a:lstStyle/>
          <a:p>
            <a:pPr algn="ctr"/>
            <a:r>
              <a:rPr lang="ro-RO"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ÎN CE CONSTĂ </a:t>
            </a:r>
            <a:r>
              <a:rPr lang="ro-RO"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LAUDA</a:t>
            </a:r>
            <a:r>
              <a:rPr lang="ro-RO" sz="40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ro-RO" sz="40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A5FDB1BB-4C8C-05FB-43DB-4C603CEEBFCB}"/>
              </a:ext>
            </a:extLst>
          </p:cNvPr>
          <p:cNvSpPr txBox="1"/>
          <p:nvPr/>
        </p:nvSpPr>
        <p:spPr>
          <a:xfrm>
            <a:off x="144064" y="612493"/>
            <a:ext cx="3242570" cy="956773"/>
          </a:xfrm>
          <a:prstGeom prst="rect">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tIns="108000" bIns="108000">
            <a:spAutoFit/>
            <a:sp3d extrusionH="57150">
              <a:bevelT w="38100" h="38100"/>
            </a:sp3d>
          </a:bodyPr>
          <a:lstStyle/>
          <a:p>
            <a:pPr algn="ctr"/>
            <a:r>
              <a:rPr lang="ro-RO" sz="1600" b="1" dirty="0" smtClean="0">
                <a:solidFill>
                  <a:schemeClr val="accent2">
                    <a:lumMod val="50000"/>
                  </a:schemeClr>
                </a:solidFill>
                <a:latin typeface="Comic Sans MS" panose="030F0702030302020204" pitchFamily="66" charset="0"/>
              </a:rPr>
              <a:t>„Mare </a:t>
            </a:r>
            <a:r>
              <a:rPr lang="ro-RO" sz="1600" b="1" dirty="0" smtClean="0">
                <a:solidFill>
                  <a:schemeClr val="accent2">
                    <a:lumMod val="50000"/>
                  </a:schemeClr>
                </a:solidFill>
                <a:latin typeface="Comic Sans MS" panose="030F0702030302020204" pitchFamily="66" charset="0"/>
              </a:rPr>
              <a:t>este Domnul şi foarte vrednic de laudă, şi mărimea Lui este nepătrunsă.” </a:t>
            </a:r>
            <a:r>
              <a:rPr lang="ro-RO" sz="1100" b="1" dirty="0" smtClean="0">
                <a:solidFill>
                  <a:schemeClr val="accent2">
                    <a:lumMod val="50000"/>
                  </a:schemeClr>
                </a:solidFill>
                <a:latin typeface="Comic Sans MS" panose="030F0702030302020204" pitchFamily="66" charset="0"/>
              </a:rPr>
              <a:t>(</a:t>
            </a:r>
            <a:r>
              <a:rPr lang="ro-RO" sz="1100" b="1" dirty="0" err="1" smtClean="0">
                <a:solidFill>
                  <a:schemeClr val="accent2">
                    <a:lumMod val="50000"/>
                  </a:schemeClr>
                </a:solidFill>
                <a:latin typeface="Comic Sans MS" panose="030F0702030302020204" pitchFamily="66" charset="0"/>
              </a:rPr>
              <a:t>Ps.145</a:t>
            </a:r>
            <a:r>
              <a:rPr lang="ro-RO" sz="1100" b="1" dirty="0" smtClean="0">
                <a:solidFill>
                  <a:schemeClr val="accent2">
                    <a:lumMod val="50000"/>
                  </a:schemeClr>
                </a:solidFill>
                <a:latin typeface="Comic Sans MS" panose="030F0702030302020204" pitchFamily="66" charset="0"/>
              </a:rPr>
              <a:t>:3)</a:t>
            </a:r>
            <a:endParaRPr lang="ro-RO" sz="1100" b="1" dirty="0">
              <a:solidFill>
                <a:schemeClr val="accent2">
                  <a:lumMod val="50000"/>
                </a:schemeClr>
              </a:solidFill>
              <a:latin typeface="Comic Sans MS" panose="030F0702030302020204" pitchFamily="66" charset="0"/>
            </a:endParaRPr>
          </a:p>
        </p:txBody>
      </p:sp>
      <p:sp>
        <p:nvSpPr>
          <p:cNvPr id="9" name="CuadroTexto 8">
            <a:extLst>
              <a:ext uri="{FF2B5EF4-FFF2-40B4-BE49-F238E27FC236}">
                <a16:creationId xmlns:a16="http://schemas.microsoft.com/office/drawing/2014/main" xmlns="" id="{FE97104E-850C-C5D8-1E36-A28B1A2E5CF0}"/>
              </a:ext>
            </a:extLst>
          </p:cNvPr>
          <p:cNvSpPr txBox="1"/>
          <p:nvPr/>
        </p:nvSpPr>
        <p:spPr>
          <a:xfrm>
            <a:off x="3530697" y="669605"/>
            <a:ext cx="3958673" cy="923330"/>
          </a:xfrm>
          <a:prstGeom prst="rect">
            <a:avLst/>
          </a:prstGeom>
          <a:noFill/>
        </p:spPr>
        <p:txBody>
          <a:bodyPr wrap="square" rtlCol="0">
            <a:spAutoFit/>
          </a:bodyPr>
          <a:lstStyle/>
          <a:p>
            <a:pPr>
              <a:spcBef>
                <a:spcPts val="600"/>
              </a:spcBef>
            </a:pPr>
            <a:r>
              <a:rPr lang="ro-RO" b="1" dirty="0" smtClean="0"/>
              <a:t>Psalmul 145 ne învaţă că lauda constă în a vedea ceea ce a făcut Dumnezeu, a ne aminti de El şi a mărturisi despre El.</a:t>
            </a:r>
            <a:endParaRPr lang="ro-RO" b="1" dirty="0"/>
          </a:p>
        </p:txBody>
      </p:sp>
      <p:graphicFrame>
        <p:nvGraphicFramePr>
          <p:cNvPr id="2" name="Diagrama 1">
            <a:extLst>
              <a:ext uri="{FF2B5EF4-FFF2-40B4-BE49-F238E27FC236}">
                <a16:creationId xmlns:a16="http://schemas.microsoft.com/office/drawing/2014/main" xmlns="" id="{71DF337C-8F4B-5D8F-5553-569876186169}"/>
              </a:ext>
            </a:extLst>
          </p:cNvPr>
          <p:cNvGraphicFramePr/>
          <p:nvPr>
            <p:extLst>
              <p:ext uri="{D42A27DB-BD31-4B8C-83A1-F6EECF244321}">
                <p14:modId xmlns:p14="http://schemas.microsoft.com/office/powerpoint/2010/main" xmlns="" val="798757021"/>
              </p:ext>
            </p:extLst>
          </p:nvPr>
        </p:nvGraphicFramePr>
        <p:xfrm>
          <a:off x="7084" y="1736651"/>
          <a:ext cx="9136915" cy="3345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descr="Una mujer sonriendo&#10;&#10;Descripción generada automáticamente">
            <a:extLst>
              <a:ext uri="{FF2B5EF4-FFF2-40B4-BE49-F238E27FC236}">
                <a16:creationId xmlns:a16="http://schemas.microsoft.com/office/drawing/2014/main" xmlns="" id="{439D0B10-E9AD-32E9-B782-075B987A2E99}"/>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7489371" y="79280"/>
            <a:ext cx="1510565" cy="1576502"/>
          </a:xfrm>
          <a:prstGeom prst="rect">
            <a:avLst/>
          </a:prstGeom>
        </p:spPr>
      </p:pic>
    </p:spTree>
    <p:extLst>
      <p:ext uri="{BB962C8B-B14F-4D97-AF65-F5344CB8AC3E}">
        <p14:creationId xmlns:p14="http://schemas.microsoft.com/office/powerpoint/2010/main" xmlns="" val="12417389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ppt_h/2"/>
                                          </p:val>
                                        </p:tav>
                                        <p:tav tm="100000">
                                          <p:val>
                                            <p:strVal val="#ppt_y"/>
                                          </p:val>
                                        </p:tav>
                                      </p:tavLst>
                                    </p:anim>
                                    <p:anim calcmode="lin" valueType="num">
                                      <p:cBhvr>
                                        <p:cTn id="36" dur="500" fill="hold"/>
                                        <p:tgtEl>
                                          <p:spTgt spid="6"/>
                                        </p:tgtEl>
                                        <p:attrNameLst>
                                          <p:attrName>ppt_w</p:attrName>
                                        </p:attrNameLst>
                                      </p:cBhvr>
                                      <p:tavLst>
                                        <p:tav tm="0">
                                          <p:val>
                                            <p:strVal val="#ppt_w"/>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46537125-CE2B-41C1-A87A-E655C7792FDE}"/>
                                            </p:graphicEl>
                                          </p:spTgt>
                                        </p:tgtEl>
                                        <p:attrNameLst>
                                          <p:attrName>style.visibility</p:attrName>
                                        </p:attrNameLst>
                                      </p:cBhvr>
                                      <p:to>
                                        <p:strVal val="visible"/>
                                      </p:to>
                                    </p:set>
                                    <p:anim calcmode="lin" valueType="num">
                                      <p:cBhvr>
                                        <p:cTn id="46" dur="500" fill="hold"/>
                                        <p:tgtEl>
                                          <p:spTgt spid="2">
                                            <p:graphicEl>
                                              <a:dgm id="{46537125-CE2B-41C1-A87A-E655C7792FDE}"/>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46537125-CE2B-41C1-A87A-E655C7792FDE}"/>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46537125-CE2B-41C1-A87A-E655C7792FDE}"/>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
                                            <p:graphicEl>
                                              <a:dgm id="{EE3AFD4A-0253-4647-975E-2B1864727E4E}"/>
                                            </p:graphicEl>
                                          </p:spTgt>
                                        </p:tgtEl>
                                        <p:attrNameLst>
                                          <p:attrName>style.visibility</p:attrName>
                                        </p:attrNameLst>
                                      </p:cBhvr>
                                      <p:to>
                                        <p:strVal val="visible"/>
                                      </p:to>
                                    </p:set>
                                    <p:anim calcmode="lin" valueType="num">
                                      <p:cBhvr>
                                        <p:cTn id="51" dur="500" fill="hold"/>
                                        <p:tgtEl>
                                          <p:spTgt spid="2">
                                            <p:graphicEl>
                                              <a:dgm id="{EE3AFD4A-0253-4647-975E-2B1864727E4E}"/>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EE3AFD4A-0253-4647-975E-2B1864727E4E}"/>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EE3AFD4A-0253-4647-975E-2B1864727E4E}"/>
                                            </p:graphicEl>
                                          </p:spTgt>
                                        </p:tgtEl>
                                      </p:cBhvr>
                                    </p:animEffect>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2">
                                            <p:graphicEl>
                                              <a:dgm id="{C61A8538-13B6-4E5E-8305-BD99D25BF467}"/>
                                            </p:graphicEl>
                                          </p:spTgt>
                                        </p:tgtEl>
                                        <p:attrNameLst>
                                          <p:attrName>style.visibility</p:attrName>
                                        </p:attrNameLst>
                                      </p:cBhvr>
                                      <p:to>
                                        <p:strVal val="visible"/>
                                      </p:to>
                                    </p:set>
                                    <p:anim calcmode="lin" valueType="num">
                                      <p:cBhvr additive="base">
                                        <p:cTn id="57" dur="500" fill="hold"/>
                                        <p:tgtEl>
                                          <p:spTgt spid="2">
                                            <p:graphicEl>
                                              <a:dgm id="{C61A8538-13B6-4E5E-8305-BD99D25BF467}"/>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graphicEl>
                                              <a:dgm id="{C61A8538-13B6-4E5E-8305-BD99D25BF467}"/>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5CC0383-A0BD-4C13-B391-E5D1A036278A}"/>
                                            </p:graphicEl>
                                          </p:spTgt>
                                        </p:tgtEl>
                                        <p:attrNameLst>
                                          <p:attrName>style.visibility</p:attrName>
                                        </p:attrNameLst>
                                      </p:cBhvr>
                                      <p:to>
                                        <p:strVal val="visible"/>
                                      </p:to>
                                    </p:set>
                                    <p:animEffect transition="in" filter="wipe(left)">
                                      <p:cBhvr>
                                        <p:cTn id="63" dur="500"/>
                                        <p:tgtEl>
                                          <p:spTgt spid="2">
                                            <p:graphicEl>
                                              <a:dgm id="{C5CC0383-A0BD-4C13-B391-E5D1A036278A}"/>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BC332128-B253-43B6-99D4-115147EA27C4}"/>
                                            </p:graphicEl>
                                          </p:spTgt>
                                        </p:tgtEl>
                                        <p:attrNameLst>
                                          <p:attrName>style.visibility</p:attrName>
                                        </p:attrNameLst>
                                      </p:cBhvr>
                                      <p:to>
                                        <p:strVal val="visible"/>
                                      </p:to>
                                    </p:set>
                                    <p:anim calcmode="lin" valueType="num">
                                      <p:cBhvr>
                                        <p:cTn id="68" dur="500" fill="hold"/>
                                        <p:tgtEl>
                                          <p:spTgt spid="2">
                                            <p:graphicEl>
                                              <a:dgm id="{BC332128-B253-43B6-99D4-115147EA27C4}"/>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BC332128-B253-43B6-99D4-115147EA27C4}"/>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BC332128-B253-43B6-99D4-115147EA27C4}"/>
                                            </p:graphicEl>
                                          </p:spTgt>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
                                            <p:graphicEl>
                                              <a:dgm id="{9011CCF9-B2A4-44F5-BCD0-3E69A29321B3}"/>
                                            </p:graphicEl>
                                          </p:spTgt>
                                        </p:tgtEl>
                                        <p:attrNameLst>
                                          <p:attrName>style.visibility</p:attrName>
                                        </p:attrNameLst>
                                      </p:cBhvr>
                                      <p:to>
                                        <p:strVal val="visible"/>
                                      </p:to>
                                    </p:set>
                                    <p:anim calcmode="lin" valueType="num">
                                      <p:cBhvr>
                                        <p:cTn id="73" dur="500" fill="hold"/>
                                        <p:tgtEl>
                                          <p:spTgt spid="2">
                                            <p:graphicEl>
                                              <a:dgm id="{9011CCF9-B2A4-44F5-BCD0-3E69A29321B3}"/>
                                            </p:graphicEl>
                                          </p:spTgt>
                                        </p:tgtEl>
                                        <p:attrNameLst>
                                          <p:attrName>ppt_w</p:attrName>
                                        </p:attrNameLst>
                                      </p:cBhvr>
                                      <p:tavLst>
                                        <p:tav tm="0">
                                          <p:val>
                                            <p:fltVal val="0"/>
                                          </p:val>
                                        </p:tav>
                                        <p:tav tm="100000">
                                          <p:val>
                                            <p:strVal val="#ppt_w"/>
                                          </p:val>
                                        </p:tav>
                                      </p:tavLst>
                                    </p:anim>
                                    <p:anim calcmode="lin" valueType="num">
                                      <p:cBhvr>
                                        <p:cTn id="74" dur="500" fill="hold"/>
                                        <p:tgtEl>
                                          <p:spTgt spid="2">
                                            <p:graphicEl>
                                              <a:dgm id="{9011CCF9-B2A4-44F5-BCD0-3E69A29321B3}"/>
                                            </p:graphicEl>
                                          </p:spTgt>
                                        </p:tgtEl>
                                        <p:attrNameLst>
                                          <p:attrName>ppt_h</p:attrName>
                                        </p:attrNameLst>
                                      </p:cBhvr>
                                      <p:tavLst>
                                        <p:tav tm="0">
                                          <p:val>
                                            <p:fltVal val="0"/>
                                          </p:val>
                                        </p:tav>
                                        <p:tav tm="100000">
                                          <p:val>
                                            <p:strVal val="#ppt_h"/>
                                          </p:val>
                                        </p:tav>
                                      </p:tavLst>
                                    </p:anim>
                                    <p:animEffect transition="in" filter="fade">
                                      <p:cBhvr>
                                        <p:cTn id="75" dur="500"/>
                                        <p:tgtEl>
                                          <p:spTgt spid="2">
                                            <p:graphicEl>
                                              <a:dgm id="{9011CCF9-B2A4-44F5-BCD0-3E69A29321B3}"/>
                                            </p:graphicEl>
                                          </p:spTgt>
                                        </p:tgtEl>
                                      </p:cBhvr>
                                    </p:animEffect>
                                  </p:childTnLst>
                                </p:cTn>
                              </p:par>
                            </p:childTnLst>
                          </p:cTn>
                        </p:par>
                        <p:par>
                          <p:cTn id="76" fill="hold">
                            <p:stCondLst>
                              <p:cond delay="500"/>
                            </p:stCondLst>
                            <p:childTnLst>
                              <p:par>
                                <p:cTn id="77" presetID="2" presetClass="entr" presetSubtype="4" fill="hold" grpId="0" nodeType="afterEffect">
                                  <p:stCondLst>
                                    <p:cond delay="0"/>
                                  </p:stCondLst>
                                  <p:childTnLst>
                                    <p:set>
                                      <p:cBhvr>
                                        <p:cTn id="78" dur="1" fill="hold">
                                          <p:stCondLst>
                                            <p:cond delay="0"/>
                                          </p:stCondLst>
                                        </p:cTn>
                                        <p:tgtEl>
                                          <p:spTgt spid="2">
                                            <p:graphicEl>
                                              <a:dgm id="{3FF9568E-0A61-4D3A-B33F-88E0DB94BF68}"/>
                                            </p:graphicEl>
                                          </p:spTgt>
                                        </p:tgtEl>
                                        <p:attrNameLst>
                                          <p:attrName>style.visibility</p:attrName>
                                        </p:attrNameLst>
                                      </p:cBhvr>
                                      <p:to>
                                        <p:strVal val="visible"/>
                                      </p:to>
                                    </p:set>
                                    <p:anim calcmode="lin" valueType="num">
                                      <p:cBhvr additive="base">
                                        <p:cTn id="79" dur="500" fill="hold"/>
                                        <p:tgtEl>
                                          <p:spTgt spid="2">
                                            <p:graphicEl>
                                              <a:dgm id="{3FF9568E-0A61-4D3A-B33F-88E0DB94BF68}"/>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graphicEl>
                                              <a:dgm id="{3FF9568E-0A61-4D3A-B33F-88E0DB94BF68}"/>
                                            </p:graphic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
                                            <p:graphicEl>
                                              <a:dgm id="{09B2956F-4871-495A-8D4B-7E3FE490743C}"/>
                                            </p:graphicEl>
                                          </p:spTgt>
                                        </p:tgtEl>
                                        <p:attrNameLst>
                                          <p:attrName>style.visibility</p:attrName>
                                        </p:attrNameLst>
                                      </p:cBhvr>
                                      <p:to>
                                        <p:strVal val="visible"/>
                                      </p:to>
                                    </p:set>
                                    <p:animEffect transition="in" filter="wipe(left)">
                                      <p:cBhvr>
                                        <p:cTn id="85" dur="500"/>
                                        <p:tgtEl>
                                          <p:spTgt spid="2">
                                            <p:graphicEl>
                                              <a:dgm id="{09B2956F-4871-495A-8D4B-7E3FE49074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3A1F6D61-CF78-4380-BF99-EEE9C099AD6C}"/>
                                            </p:graphicEl>
                                          </p:spTgt>
                                        </p:tgtEl>
                                        <p:attrNameLst>
                                          <p:attrName>style.visibility</p:attrName>
                                        </p:attrNameLst>
                                      </p:cBhvr>
                                      <p:to>
                                        <p:strVal val="visible"/>
                                      </p:to>
                                    </p:set>
                                    <p:anim calcmode="lin" valueType="num">
                                      <p:cBhvr>
                                        <p:cTn id="90" dur="500" fill="hold"/>
                                        <p:tgtEl>
                                          <p:spTgt spid="2">
                                            <p:graphicEl>
                                              <a:dgm id="{3A1F6D61-CF78-4380-BF99-EEE9C099AD6C}"/>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3A1F6D61-CF78-4380-BF99-EEE9C099AD6C}"/>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3A1F6D61-CF78-4380-BF99-EEE9C099AD6C}"/>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2">
                                            <p:graphicEl>
                                              <a:dgm id="{5FF0112F-1FFE-411D-9726-705593AE45A3}"/>
                                            </p:graphicEl>
                                          </p:spTgt>
                                        </p:tgtEl>
                                        <p:attrNameLst>
                                          <p:attrName>style.visibility</p:attrName>
                                        </p:attrNameLst>
                                      </p:cBhvr>
                                      <p:to>
                                        <p:strVal val="visible"/>
                                      </p:to>
                                    </p:set>
                                    <p:anim calcmode="lin" valueType="num">
                                      <p:cBhvr>
                                        <p:cTn id="95" dur="500" fill="hold"/>
                                        <p:tgtEl>
                                          <p:spTgt spid="2">
                                            <p:graphicEl>
                                              <a:dgm id="{5FF0112F-1FFE-411D-9726-705593AE45A3}"/>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5FF0112F-1FFE-411D-9726-705593AE45A3}"/>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5FF0112F-1FFE-411D-9726-705593AE45A3}"/>
                                            </p:graphicEl>
                                          </p:spTgt>
                                        </p:tgtEl>
                                      </p:cBhvr>
                                    </p:animEffect>
                                  </p:childTnLst>
                                </p:cTn>
                              </p:par>
                            </p:childTnLst>
                          </p:cTn>
                        </p:par>
                        <p:par>
                          <p:cTn id="98" fill="hold">
                            <p:stCondLst>
                              <p:cond delay="500"/>
                            </p:stCondLst>
                            <p:childTnLst>
                              <p:par>
                                <p:cTn id="99" presetID="2" presetClass="entr" presetSubtype="4" fill="hold" grpId="0" nodeType="afterEffect">
                                  <p:stCondLst>
                                    <p:cond delay="0"/>
                                  </p:stCondLst>
                                  <p:childTnLst>
                                    <p:set>
                                      <p:cBhvr>
                                        <p:cTn id="100" dur="1" fill="hold">
                                          <p:stCondLst>
                                            <p:cond delay="0"/>
                                          </p:stCondLst>
                                        </p:cTn>
                                        <p:tgtEl>
                                          <p:spTgt spid="2">
                                            <p:graphicEl>
                                              <a:dgm id="{D2EA10F8-B07F-4DD5-9143-67A706EE4144}"/>
                                            </p:graphicEl>
                                          </p:spTgt>
                                        </p:tgtEl>
                                        <p:attrNameLst>
                                          <p:attrName>style.visibility</p:attrName>
                                        </p:attrNameLst>
                                      </p:cBhvr>
                                      <p:to>
                                        <p:strVal val="visible"/>
                                      </p:to>
                                    </p:set>
                                    <p:anim calcmode="lin" valueType="num">
                                      <p:cBhvr additive="base">
                                        <p:cTn id="101" dur="500" fill="hold"/>
                                        <p:tgtEl>
                                          <p:spTgt spid="2">
                                            <p:graphicEl>
                                              <a:dgm id="{D2EA10F8-B07F-4DD5-9143-67A706EE4144}"/>
                                            </p:graphic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
                                            <p:graphicEl>
                                              <a:dgm id="{D2EA10F8-B07F-4DD5-9143-67A706EE4144}"/>
                                            </p:graphic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
                                            <p:graphicEl>
                                              <a:dgm id="{EE987A42-3DDC-41D6-8404-8D9906B6A852}"/>
                                            </p:graphicEl>
                                          </p:spTgt>
                                        </p:tgtEl>
                                        <p:attrNameLst>
                                          <p:attrName>style.visibility</p:attrName>
                                        </p:attrNameLst>
                                      </p:cBhvr>
                                      <p:to>
                                        <p:strVal val="visible"/>
                                      </p:to>
                                    </p:set>
                                    <p:animEffect transition="in" filter="wipe(left)">
                                      <p:cBhvr>
                                        <p:cTn id="107" dur="500"/>
                                        <p:tgtEl>
                                          <p:spTgt spid="2">
                                            <p:graphicEl>
                                              <a:dgm id="{EE987A42-3DDC-41D6-8404-8D9906B6A8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9" grpId="0"/>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F062119-2DB5-8525-E4A4-41542C9E76BA}"/>
              </a:ext>
            </a:extLst>
          </p:cNvPr>
          <p:cNvSpPr txBox="1"/>
          <p:nvPr/>
        </p:nvSpPr>
        <p:spPr>
          <a:xfrm>
            <a:off x="1440627" y="0"/>
            <a:ext cx="7703372" cy="584775"/>
          </a:xfrm>
          <a:prstGeom prst="rect">
            <a:avLst/>
          </a:prstGeom>
          <a:noFill/>
        </p:spPr>
        <p:txBody>
          <a:bodyPr wrap="square">
            <a:spAutoFit/>
          </a:bodyPr>
          <a:lstStyle/>
          <a:p>
            <a:pPr algn="ctr"/>
            <a:r>
              <a:rPr lang="ro-RO" sz="3200" b="1" spc="50">
                <a:ln w="0"/>
                <a:solidFill>
                  <a:srgbClr val="FFF6B3"/>
                </a:solidFill>
                <a:effectLst>
                  <a:innerShdw blurRad="63500" dist="50800" dir="13500000">
                    <a:srgbClr val="000000">
                      <a:alpha val="50000"/>
                    </a:srgbClr>
                  </a:innerShdw>
                </a:effectLst>
              </a:rPr>
              <a:t>O </a:t>
            </a:r>
            <a:r>
              <a:rPr lang="ro-RO" sz="3200" b="1" spc="50" smtClean="0">
                <a:ln w="0"/>
                <a:solidFill>
                  <a:srgbClr val="FFF6B3"/>
                </a:solidFill>
                <a:effectLst>
                  <a:innerShdw blurRad="63500" dist="50800" dir="13500000">
                    <a:srgbClr val="000000">
                      <a:alpha val="50000"/>
                    </a:srgbClr>
                  </a:innerShdw>
                </a:effectLst>
              </a:rPr>
              <a:t>VIAŢĂ </a:t>
            </a:r>
            <a:r>
              <a:rPr lang="ro-RO" sz="3200" b="1" spc="50">
                <a:ln w="0"/>
                <a:solidFill>
                  <a:srgbClr val="FFF6B3"/>
                </a:solidFill>
                <a:effectLst>
                  <a:innerShdw blurRad="63500" dist="50800" dir="13500000">
                    <a:srgbClr val="000000">
                      <a:alpha val="50000"/>
                    </a:srgbClr>
                  </a:innerShdw>
                </a:effectLst>
              </a:rPr>
              <a:t>CA </a:t>
            </a:r>
            <a:r>
              <a:rPr lang="ro-RO" sz="3200" b="1" spc="50" smtClean="0">
                <a:ln w="0"/>
                <a:solidFill>
                  <a:srgbClr val="FFF6B3"/>
                </a:solidFill>
                <a:effectLst>
                  <a:innerShdw blurRad="63500" dist="50800" dir="13500000">
                    <a:srgbClr val="000000">
                      <a:alpha val="50000"/>
                    </a:srgbClr>
                  </a:innerShdw>
                </a:effectLst>
              </a:rPr>
              <a:t>MĂRTURIE</a:t>
            </a:r>
            <a:endParaRPr lang="ro-RO" sz="3200" b="1" spc="50">
              <a:ln w="0"/>
              <a:solidFill>
                <a:srgbClr val="FFF6B3"/>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xmlns="" id="{3377D044-9880-F9FF-402D-CB0A596D793B}"/>
              </a:ext>
            </a:extLst>
          </p:cNvPr>
          <p:cNvSpPr txBox="1"/>
          <p:nvPr/>
        </p:nvSpPr>
        <p:spPr>
          <a:xfrm>
            <a:off x="1440627" y="483408"/>
            <a:ext cx="7703372" cy="338554"/>
          </a:xfrm>
          <a:prstGeom prst="rect">
            <a:avLst/>
          </a:prstGeom>
          <a:noFill/>
        </p:spPr>
        <p:txBody>
          <a:bodyPr wrap="square">
            <a:spAutoFit/>
            <a:scene3d>
              <a:camera prst="orthographicFront"/>
              <a:lightRig rig="threePt" dir="t"/>
            </a:scene3d>
            <a:sp3d extrusionH="57150">
              <a:bevelT w="38100" h="38100"/>
            </a:sp3d>
          </a:bodyPr>
          <a:lstStyle/>
          <a:p>
            <a:pPr algn="ctr"/>
            <a:r>
              <a:rPr lang="ro-RO" sz="1600" b="1" smtClean="0">
                <a:solidFill>
                  <a:schemeClr val="accent1">
                    <a:lumMod val="75000"/>
                  </a:schemeClr>
                </a:solidFill>
                <a:latin typeface="Comic Sans MS" panose="030F0702030302020204" pitchFamily="66" charset="0"/>
              </a:rPr>
              <a:t>„</a:t>
            </a:r>
            <a:r>
              <a:rPr lang="ro-RO" sz="1600" b="1" smtClean="0">
                <a:solidFill>
                  <a:schemeClr val="accent1">
                    <a:lumMod val="75000"/>
                  </a:schemeClr>
                </a:solidFill>
                <a:latin typeface="Comic Sans MS" panose="030F0702030302020204" pitchFamily="66" charset="0"/>
              </a:rPr>
              <a:t>Bucuraţi-vă </a:t>
            </a:r>
            <a:r>
              <a:rPr lang="ro-RO" sz="1600" b="1" smtClean="0">
                <a:solidFill>
                  <a:schemeClr val="accent1">
                    <a:lumMod val="75000"/>
                  </a:schemeClr>
                </a:solidFill>
                <a:latin typeface="Comic Sans MS" panose="030F0702030302020204" pitchFamily="66" charset="0"/>
              </a:rPr>
              <a:t>totdeauna în </a:t>
            </a:r>
            <a:r>
              <a:rPr lang="ro-RO" sz="1600" b="1" smtClean="0">
                <a:solidFill>
                  <a:schemeClr val="accent1">
                    <a:lumMod val="75000"/>
                  </a:schemeClr>
                </a:solidFill>
                <a:latin typeface="Comic Sans MS" panose="030F0702030302020204" pitchFamily="66" charset="0"/>
              </a:rPr>
              <a:t>Domnul</a:t>
            </a:r>
            <a:r>
              <a:rPr lang="ro-RO" sz="1600" b="1" smtClean="0">
                <a:solidFill>
                  <a:schemeClr val="accent1">
                    <a:lumMod val="75000"/>
                  </a:schemeClr>
                </a:solidFill>
                <a:latin typeface="Comic Sans MS" panose="030F0702030302020204" pitchFamily="66" charset="0"/>
              </a:rPr>
              <a:t>! Iarăşi </a:t>
            </a:r>
            <a:r>
              <a:rPr lang="ro-RO" sz="1600" b="1" smtClean="0">
                <a:solidFill>
                  <a:schemeClr val="accent1">
                    <a:lumMod val="75000"/>
                  </a:schemeClr>
                </a:solidFill>
                <a:latin typeface="Comic Sans MS" panose="030F0702030302020204" pitchFamily="66" charset="0"/>
              </a:rPr>
              <a:t>zic</a:t>
            </a:r>
            <a:r>
              <a:rPr lang="ro-RO" sz="1600" b="1" smtClean="0">
                <a:solidFill>
                  <a:schemeClr val="accent1">
                    <a:lumMod val="75000"/>
                  </a:schemeClr>
                </a:solidFill>
                <a:latin typeface="Comic Sans MS" panose="030F0702030302020204" pitchFamily="66" charset="0"/>
              </a:rPr>
              <a:t>: </a:t>
            </a:r>
            <a:r>
              <a:rPr lang="ro-RO" sz="1600" b="1" smtClean="0">
                <a:solidFill>
                  <a:schemeClr val="accent1">
                    <a:lumMod val="75000"/>
                  </a:schemeClr>
                </a:solidFill>
                <a:latin typeface="Comic Sans MS" panose="030F0702030302020204" pitchFamily="66" charset="0"/>
              </a:rPr>
              <a:t>Bucuraţi-vă</a:t>
            </a:r>
            <a:r>
              <a:rPr lang="ro-RO" sz="1600" b="1" smtClean="0">
                <a:solidFill>
                  <a:schemeClr val="accent1">
                    <a:lumMod val="75000"/>
                  </a:schemeClr>
                </a:solidFill>
                <a:latin typeface="Comic Sans MS" panose="030F0702030302020204" pitchFamily="66" charset="0"/>
              </a:rPr>
              <a:t>!” </a:t>
            </a:r>
            <a:r>
              <a:rPr lang="ro-RO" sz="1100" b="1" smtClean="0">
                <a:solidFill>
                  <a:schemeClr val="accent1">
                    <a:lumMod val="75000"/>
                  </a:schemeClr>
                </a:solidFill>
                <a:latin typeface="Comic Sans MS" panose="030F0702030302020204" pitchFamily="66" charset="0"/>
              </a:rPr>
              <a:t>(Filipeni</a:t>
            </a:r>
            <a:r>
              <a:rPr lang="ro-RO" sz="1100" b="1" smtClean="0">
                <a:solidFill>
                  <a:schemeClr val="accent1">
                    <a:lumMod val="75000"/>
                  </a:schemeClr>
                </a:solidFill>
                <a:latin typeface="Comic Sans MS" panose="030F0702030302020204" pitchFamily="66" charset="0"/>
              </a:rPr>
              <a:t> </a:t>
            </a:r>
            <a:r>
              <a:rPr lang="ro-RO" sz="1100" b="1" smtClean="0">
                <a:solidFill>
                  <a:schemeClr val="accent1">
                    <a:lumMod val="75000"/>
                  </a:schemeClr>
                </a:solidFill>
                <a:latin typeface="Comic Sans MS" panose="030F0702030302020204" pitchFamily="66" charset="0"/>
              </a:rPr>
              <a:t>4:4)</a:t>
            </a:r>
            <a:endParaRPr lang="ro-RO" sz="1100" b="1">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FCD8178F-DC91-D166-893A-08DE7511F3D3}"/>
              </a:ext>
            </a:extLst>
          </p:cNvPr>
          <p:cNvSpPr txBox="1"/>
          <p:nvPr/>
        </p:nvSpPr>
        <p:spPr>
          <a:xfrm>
            <a:off x="1531257" y="935219"/>
            <a:ext cx="7595388" cy="646331"/>
          </a:xfrm>
          <a:prstGeom prst="rect">
            <a:avLst/>
          </a:prstGeom>
          <a:noFill/>
        </p:spPr>
        <p:txBody>
          <a:bodyPr wrap="square" rtlCol="0">
            <a:spAutoFit/>
          </a:bodyPr>
          <a:lstStyle/>
          <a:p>
            <a:pPr>
              <a:spcBef>
                <a:spcPts val="600"/>
              </a:spcBef>
            </a:pPr>
            <a:r>
              <a:rPr lang="ro-RO" b="1" smtClean="0"/>
              <a:t>La această poruncă imperativă, Pavel adaugă</a:t>
            </a:r>
            <a:r>
              <a:rPr lang="ro-RO" b="1" smtClean="0"/>
              <a:t>: </a:t>
            </a:r>
            <a:r>
              <a:rPr lang="ro-RO" b="1" smtClean="0"/>
              <a:t>„</a:t>
            </a:r>
            <a:r>
              <a:rPr lang="ro-RO" b="1" smtClean="0"/>
              <a:t>aduceţi cererile voastre la cunoştinţa lui </a:t>
            </a:r>
            <a:r>
              <a:rPr lang="ro-RO" b="1" smtClean="0"/>
              <a:t>Dumnezeu</a:t>
            </a:r>
            <a:r>
              <a:rPr lang="ro-RO" b="1" smtClean="0"/>
              <a:t>, prin rugăciuni şi </a:t>
            </a:r>
            <a:r>
              <a:rPr lang="ro-RO" b="1" smtClean="0"/>
              <a:t>cereri</a:t>
            </a:r>
            <a:r>
              <a:rPr lang="ro-RO" b="1" smtClean="0"/>
              <a:t>, cu </a:t>
            </a:r>
            <a:r>
              <a:rPr lang="ro-RO" b="1" smtClean="0"/>
              <a:t>mulţumiri</a:t>
            </a:r>
            <a:r>
              <a:rPr lang="ro-RO" b="1" smtClean="0"/>
              <a:t>” </a:t>
            </a:r>
            <a:r>
              <a:rPr lang="ro-RO" b="1" smtClean="0"/>
              <a:t>(</a:t>
            </a:r>
            <a:r>
              <a:rPr lang="ro-RO" b="1" smtClean="0"/>
              <a:t>Filipeni </a:t>
            </a:r>
            <a:r>
              <a:rPr lang="ro-RO" b="1" smtClean="0"/>
              <a:t>4:6).</a:t>
            </a:r>
            <a:endParaRPr lang="ro-RO" b="1"/>
          </a:p>
        </p:txBody>
      </p:sp>
      <p:pic>
        <p:nvPicPr>
          <p:cNvPr id="4" name="Imagen 3" descr="Un grupo de personas posando por un foto&#10;&#10;Descripción generada automáticamente">
            <a:extLst>
              <a:ext uri="{FF2B5EF4-FFF2-40B4-BE49-F238E27FC236}">
                <a16:creationId xmlns:a16="http://schemas.microsoft.com/office/drawing/2014/main" xmlns="" id="{CFD7F238-70DB-E97D-F7DA-9F12FED772F2}"/>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43821" y="3675333"/>
            <a:ext cx="2209934" cy="1381209"/>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8" name="Imagen 7" descr="Imagen que contiene interior, hombre, persona, foto&#10;&#10;Descripción generada automáticamente">
            <a:extLst>
              <a:ext uri="{FF2B5EF4-FFF2-40B4-BE49-F238E27FC236}">
                <a16:creationId xmlns:a16="http://schemas.microsoft.com/office/drawing/2014/main" xmlns="" id="{DDD73BA0-D5F5-9A17-15E6-3C577A400AB5}"/>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457187" y="1636750"/>
            <a:ext cx="2601752" cy="1374963"/>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0" name="Imagen 9" descr="Un hombre en un campo de noche&#10;&#10;Descripción generada automáticamente con confianza media">
            <a:extLst>
              <a:ext uri="{FF2B5EF4-FFF2-40B4-BE49-F238E27FC236}">
                <a16:creationId xmlns:a16="http://schemas.microsoft.com/office/drawing/2014/main" xmlns="" id="{2721E933-4B83-7C06-89F7-B4BE4AFF7445}"/>
              </a:ext>
            </a:extLst>
          </p:cNvPr>
          <p:cNvPicPr>
            <a:picLocks noChangeAspect="1"/>
          </p:cNvPicPr>
          <p:nvPr/>
        </p:nvPicPr>
        <p:blipFill rotWithShape="1">
          <a:blip r:embed="rId5" cstate="print">
            <a:extLst>
              <a:ext uri="{28A0092B-C50C-407E-A947-70E740481C1C}">
                <a14:useLocalDpi xmlns:a14="http://schemas.microsoft.com/office/drawing/2010/main" xmlns=""/>
              </a:ext>
            </a:extLst>
          </a:blip>
          <a:srcRect/>
          <a:stretch/>
        </p:blipFill>
        <p:spPr>
          <a:xfrm>
            <a:off x="5844391" y="3098263"/>
            <a:ext cx="3282254" cy="1980050"/>
          </a:xfrm>
          <a:prstGeom prst="ellipse">
            <a:avLst/>
          </a:prstGeom>
          <a:ln>
            <a:noFill/>
          </a:ln>
          <a:effectLst>
            <a:softEdge rad="112500"/>
          </a:effectLst>
        </p:spPr>
      </p:pic>
      <p:pic>
        <p:nvPicPr>
          <p:cNvPr id="12" name="Imagen 11" descr="Piernas de una persona en el aire&#10;&#10;Descripción generada automáticamente">
            <a:extLst>
              <a:ext uri="{FF2B5EF4-FFF2-40B4-BE49-F238E27FC236}">
                <a16:creationId xmlns:a16="http://schemas.microsoft.com/office/drawing/2014/main" xmlns="" id="{BE74EE25-8DB0-0879-8F51-FE4BD74F12F2}"/>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85061" y="65186"/>
            <a:ext cx="1355566" cy="1408013"/>
          </a:xfrm>
          <a:prstGeom prst="rect">
            <a:avLst/>
          </a:prstGeom>
          <a:ln w="38100" cap="sq">
            <a:gradFill>
              <a:gsLst>
                <a:gs pos="57000">
                  <a:schemeClr val="bg1"/>
                </a:gs>
                <a:gs pos="53000">
                  <a:srgbClr val="FFF6B3"/>
                </a:gs>
                <a:gs pos="0">
                  <a:srgbClr val="FFF6B3"/>
                </a:gs>
                <a:gs pos="59000">
                  <a:schemeClr val="bg1"/>
                </a:gs>
                <a:gs pos="64000">
                  <a:srgbClr val="F4833B"/>
                </a:gs>
                <a:gs pos="100000">
                  <a:srgbClr val="F4833B"/>
                </a:gs>
              </a:gsLst>
              <a:lin ang="5400000" scaled="1"/>
            </a:gra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xmlns="" id="{878BEE5E-4F78-3E47-5F3F-37B7699BC7AC}"/>
              </a:ext>
            </a:extLst>
          </p:cNvPr>
          <p:cNvSpPr txBox="1"/>
          <p:nvPr/>
        </p:nvSpPr>
        <p:spPr>
          <a:xfrm>
            <a:off x="85060" y="1523494"/>
            <a:ext cx="6315739" cy="2108269"/>
          </a:xfrm>
          <a:prstGeom prst="rect">
            <a:avLst/>
          </a:prstGeom>
          <a:noFill/>
        </p:spPr>
        <p:txBody>
          <a:bodyPr wrap="square">
            <a:spAutoFit/>
          </a:bodyPr>
          <a:lstStyle/>
          <a:p>
            <a:pPr>
              <a:spcBef>
                <a:spcPts val="600"/>
              </a:spcBef>
            </a:pPr>
            <a:r>
              <a:rPr lang="ro-RO" b="1" smtClean="0"/>
              <a:t>Pavel ne cere să-L lăudăm pe Dumnezeu cu bucurie în orice </a:t>
            </a:r>
            <a:r>
              <a:rPr lang="ro-RO" b="1" smtClean="0"/>
              <a:t>moment şi în toate </a:t>
            </a:r>
            <a:r>
              <a:rPr lang="ro-RO" b="1" smtClean="0"/>
              <a:t>împrejurările</a:t>
            </a:r>
            <a:r>
              <a:rPr lang="ro-RO" b="1" smtClean="0"/>
              <a:t>. Chiar şi atunci când nu avem de ce să ne bucurăm sau nu avem chef să-L </a:t>
            </a:r>
            <a:r>
              <a:rPr lang="ro-RO" b="1" smtClean="0"/>
              <a:t>lăudăm.</a:t>
            </a:r>
            <a:endParaRPr lang="ro-RO" b="1" smtClean="0"/>
          </a:p>
          <a:p>
            <a:pPr>
              <a:spcBef>
                <a:spcPts val="600"/>
              </a:spcBef>
            </a:pPr>
            <a:r>
              <a:rPr lang="ro-RO" b="1" smtClean="0"/>
              <a:t>Lauda este un act de </a:t>
            </a:r>
            <a:r>
              <a:rPr lang="ro-RO" b="1" smtClean="0"/>
              <a:t>credinţă</a:t>
            </a:r>
            <a:r>
              <a:rPr lang="ro-RO" b="1" smtClean="0"/>
              <a:t>. Îl lăudăm pe Dumnezeu pentru cine </a:t>
            </a:r>
            <a:r>
              <a:rPr lang="ro-RO" b="1" smtClean="0"/>
              <a:t>este</a:t>
            </a:r>
            <a:r>
              <a:rPr lang="ro-RO" b="1" smtClean="0"/>
              <a:t>, pentru ceea ce face şi pentru ceea ce va </a:t>
            </a:r>
            <a:r>
              <a:rPr lang="ro-RO" b="1" smtClean="0"/>
              <a:t>face</a:t>
            </a:r>
            <a:r>
              <a:rPr lang="ro-RO" b="1" smtClean="0"/>
              <a:t>. Este independent de sentimentele noastre şi de raţiunea noastră </a:t>
            </a:r>
            <a:r>
              <a:rPr lang="ro-RO" b="1" smtClean="0"/>
              <a:t>(</a:t>
            </a:r>
            <a:r>
              <a:rPr lang="ro-RO" b="1" smtClean="0"/>
              <a:t>deşi ambele intervin în </a:t>
            </a:r>
            <a:r>
              <a:rPr lang="ro-RO" b="1" smtClean="0"/>
              <a:t>laudă).</a:t>
            </a:r>
            <a:endParaRPr lang="ro-RO" b="1"/>
          </a:p>
        </p:txBody>
      </p:sp>
      <p:sp>
        <p:nvSpPr>
          <p:cNvPr id="13" name="CuadroTexto 12">
            <a:extLst>
              <a:ext uri="{FF2B5EF4-FFF2-40B4-BE49-F238E27FC236}">
                <a16:creationId xmlns:a16="http://schemas.microsoft.com/office/drawing/2014/main" xmlns="" id="{6EDC705D-8490-6181-50E5-C4D8AD2AE9F5}"/>
              </a:ext>
            </a:extLst>
          </p:cNvPr>
          <p:cNvSpPr txBox="1"/>
          <p:nvPr/>
        </p:nvSpPr>
        <p:spPr>
          <a:xfrm>
            <a:off x="2470792" y="3584598"/>
            <a:ext cx="3305893" cy="1477328"/>
          </a:xfrm>
          <a:prstGeom prst="rect">
            <a:avLst/>
          </a:prstGeom>
          <a:noFill/>
        </p:spPr>
        <p:txBody>
          <a:bodyPr wrap="square">
            <a:spAutoFit/>
          </a:bodyPr>
          <a:lstStyle/>
          <a:p>
            <a:pPr>
              <a:spcBef>
                <a:spcPts val="600"/>
              </a:spcBef>
            </a:pPr>
            <a:r>
              <a:rPr lang="ro-RO" b="1" smtClean="0"/>
              <a:t>În</a:t>
            </a:r>
            <a:r>
              <a:rPr lang="ro-RO" b="1" smtClean="0"/>
              <a:t> cele mai dificile momente avem cea mai mare nevoie de </a:t>
            </a:r>
            <a:r>
              <a:rPr lang="ro-RO" b="1" smtClean="0"/>
              <a:t>laude</a:t>
            </a:r>
            <a:r>
              <a:rPr lang="ro-RO" b="1" smtClean="0"/>
              <a:t>. Acest lucru ne va modifica atât </a:t>
            </a:r>
            <a:r>
              <a:rPr lang="ro-RO" b="1" smtClean="0"/>
              <a:t>gândurile</a:t>
            </a:r>
            <a:r>
              <a:rPr lang="ro-RO" b="1" smtClean="0"/>
              <a:t>, cât şi </a:t>
            </a:r>
            <a:r>
              <a:rPr lang="ro-RO" b="1" smtClean="0"/>
              <a:t>sentimentele.</a:t>
            </a:r>
            <a:endParaRPr lang="ro-RO" b="1"/>
          </a:p>
        </p:txBody>
      </p:sp>
    </p:spTree>
    <p:extLst>
      <p:ext uri="{BB962C8B-B14F-4D97-AF65-F5344CB8AC3E}">
        <p14:creationId xmlns:p14="http://schemas.microsoft.com/office/powerpoint/2010/main" xmlns="" val="5276286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wipe(left)">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1000"/>
                                        <p:tgtEl>
                                          <p:spTgt spid="10"/>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wipe(left)">
                                      <p:cBhvr>
                                        <p:cTn id="45" dur="500"/>
                                        <p:tgtEl>
                                          <p:spTgt spid="11">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0-#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uiExpand="1"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edificio, viejo, naranja, grande&#10;&#10;Descripción generada automáticamente">
            <a:extLst>
              <a:ext uri="{FF2B5EF4-FFF2-40B4-BE49-F238E27FC236}">
                <a16:creationId xmlns:a16="http://schemas.microsoft.com/office/drawing/2014/main" xmlns="" id="{91D9FAE1-3D53-205C-EC42-0C147211C3C7}"/>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30702" y="1880501"/>
            <a:ext cx="1633435" cy="122507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xmlns="" id="{25CC630C-895E-70F4-9BF4-1C75A3B8EA7C}"/>
              </a:ext>
            </a:extLst>
          </p:cNvPr>
          <p:cNvSpPr txBox="1"/>
          <p:nvPr/>
        </p:nvSpPr>
        <p:spPr>
          <a:xfrm>
            <a:off x="0" y="-21600"/>
            <a:ext cx="9143999"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LAUDA CARE </a:t>
            </a:r>
            <a:r>
              <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DĂRÂMĂ </a:t>
            </a:r>
            <a:r>
              <a:rPr lang="ro-RO" sz="4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MUNŢII</a:t>
            </a:r>
            <a:endPar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xmlns="" id="{F5B1144E-4021-5FC1-2354-7917FD602572}"/>
              </a:ext>
            </a:extLst>
          </p:cNvPr>
          <p:cNvSpPr txBox="1"/>
          <p:nvPr/>
        </p:nvSpPr>
        <p:spPr>
          <a:xfrm>
            <a:off x="822250" y="640301"/>
            <a:ext cx="7499498" cy="584775"/>
          </a:xfrm>
          <a:prstGeom prst="rect">
            <a:avLst/>
          </a:prstGeom>
          <a:noFill/>
        </p:spPr>
        <p:txBody>
          <a:bodyPr wrap="square">
            <a:spAutoFit/>
          </a:bodyPr>
          <a:lstStyle/>
          <a:p>
            <a:pPr algn="ctr"/>
            <a:r>
              <a:rPr lang="ro-RO" sz="1600" b="1" dirty="0" smtClean="0">
                <a:solidFill>
                  <a:srgbClr val="E3F4FF"/>
                </a:solidFill>
                <a:effectLst>
                  <a:outerShdw blurRad="38100" dist="38100" dir="2700000" algn="tl">
                    <a:srgbClr val="000000">
                      <a:alpha val="43137"/>
                    </a:srgbClr>
                  </a:outerShdw>
                </a:effectLst>
                <a:latin typeface="Comic Sans MS" panose="030F0702030302020204" pitchFamily="66" charset="0"/>
              </a:rPr>
              <a:t>„A </a:t>
            </a:r>
            <a:r>
              <a:rPr lang="ro-RO" sz="1600" b="1" dirty="0" smtClean="0">
                <a:solidFill>
                  <a:srgbClr val="E3F4FF"/>
                </a:solidFill>
                <a:effectLst>
                  <a:outerShdw blurRad="38100" dist="38100" dir="2700000" algn="tl">
                    <a:srgbClr val="000000">
                      <a:alpha val="43137"/>
                    </a:srgbClr>
                  </a:outerShdw>
                </a:effectLst>
                <a:latin typeface="Comic Sans MS" panose="030F0702030302020204" pitchFamily="66" charset="0"/>
              </a:rPr>
              <a:t>şaptea oară, pe când preoţii sunau din trâmbiţe, Iosua a zis poporului: „Strigaţi, căci Domnul v-a dat cetatea în mână!” </a:t>
            </a:r>
            <a:r>
              <a:rPr lang="ro-RO" sz="1100" b="1" dirty="0" smtClean="0">
                <a:solidFill>
                  <a:srgbClr val="E3F4FF"/>
                </a:solidFill>
                <a:effectLst>
                  <a:outerShdw blurRad="38100" dist="38100" dir="2700000" algn="tl">
                    <a:srgbClr val="000000">
                      <a:alpha val="43137"/>
                    </a:srgbClr>
                  </a:outerShdw>
                </a:effectLst>
                <a:latin typeface="Comic Sans MS" panose="030F0702030302020204" pitchFamily="66" charset="0"/>
              </a:rPr>
              <a:t>(Iosua 6:16)</a:t>
            </a:r>
            <a:endParaRPr lang="ro-RO" sz="1100" b="1" dirty="0">
              <a:solidFill>
                <a:srgbClr val="E3F4FF"/>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0C67D848-6447-FB51-78E0-76AD19D7A1C4}"/>
              </a:ext>
            </a:extLst>
          </p:cNvPr>
          <p:cNvSpPr txBox="1"/>
          <p:nvPr/>
        </p:nvSpPr>
        <p:spPr>
          <a:xfrm>
            <a:off x="70883" y="1210899"/>
            <a:ext cx="6326805" cy="646331"/>
          </a:xfrm>
          <a:prstGeom prst="rect">
            <a:avLst/>
          </a:prstGeom>
          <a:noFill/>
        </p:spPr>
        <p:txBody>
          <a:bodyPr wrap="square" rtlCol="0">
            <a:spAutoFit/>
          </a:bodyPr>
          <a:lstStyle/>
          <a:p>
            <a:pPr>
              <a:spcBef>
                <a:spcPts val="600"/>
              </a:spcBef>
            </a:pPr>
            <a:r>
              <a:rPr lang="ro-RO" b="1" dirty="0" smtClean="0"/>
              <a:t>De pe toată </a:t>
            </a:r>
            <a:r>
              <a:rPr lang="ro-RO" b="1" dirty="0"/>
              <a:t>valea </a:t>
            </a:r>
            <a:r>
              <a:rPr lang="ro-RO" b="1" dirty="0" smtClean="0"/>
              <a:t>Iordanului, Dumnezeu le-a poruncit să treacă chiar prin faţa celui mai întărit oraş din acea zonă.</a:t>
            </a:r>
            <a:endParaRPr lang="ro-RO" b="1" dirty="0"/>
          </a:p>
        </p:txBody>
      </p:sp>
      <p:pic>
        <p:nvPicPr>
          <p:cNvPr id="4" name="Imagen 3" descr="Pintura de un grupo de personas en una montaña&#10;&#10;Descripción generada automáticamente con confianza baja">
            <a:extLst>
              <a:ext uri="{FF2B5EF4-FFF2-40B4-BE49-F238E27FC236}">
                <a16:creationId xmlns:a16="http://schemas.microsoft.com/office/drawing/2014/main" xmlns="" id="{369E27C1-0329-1E5E-75AA-F52B9F78B543}"/>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418952" y="1329311"/>
            <a:ext cx="2615610" cy="1471280"/>
          </a:xfrm>
          <a:prstGeom prst="rect">
            <a:avLst/>
          </a:prstGeom>
          <a:solidFill>
            <a:srgbClr val="FFFFFF">
              <a:shade val="85000"/>
            </a:srgbClr>
          </a:solidFill>
          <a:ln w="5715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xmlns="" id="{59D2A7CB-3589-23BE-4093-DB2C5E4F04C1}"/>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5719116" y="2919873"/>
            <a:ext cx="1617698" cy="2156931"/>
          </a:xfrm>
          <a:prstGeom prst="roundRect">
            <a:avLst>
              <a:gd name="adj" fmla="val 4167"/>
            </a:avLst>
          </a:prstGeom>
          <a:solidFill>
            <a:srgbClr val="FFFFFF"/>
          </a:solidFill>
          <a:ln w="381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Imagen que contiene pasto, exterior, edificio, hombre&#10;&#10;Descripción generada automáticamente">
            <a:extLst>
              <a:ext uri="{FF2B5EF4-FFF2-40B4-BE49-F238E27FC236}">
                <a16:creationId xmlns:a16="http://schemas.microsoft.com/office/drawing/2014/main" xmlns="" id="{A0AD396A-24A8-B473-9164-ECD2E3978232}"/>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70883" y="3746379"/>
            <a:ext cx="2690579" cy="13243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CuadroTexto 15">
            <a:extLst>
              <a:ext uri="{FF2B5EF4-FFF2-40B4-BE49-F238E27FC236}">
                <a16:creationId xmlns:a16="http://schemas.microsoft.com/office/drawing/2014/main" xmlns="" id="{5DB24BE8-CBFF-6374-C597-421941423C50}"/>
              </a:ext>
            </a:extLst>
          </p:cNvPr>
          <p:cNvSpPr txBox="1"/>
          <p:nvPr/>
        </p:nvSpPr>
        <p:spPr>
          <a:xfrm>
            <a:off x="1811512" y="1785356"/>
            <a:ext cx="4586175" cy="1277273"/>
          </a:xfrm>
          <a:prstGeom prst="rect">
            <a:avLst/>
          </a:prstGeom>
          <a:noFill/>
        </p:spPr>
        <p:txBody>
          <a:bodyPr wrap="square">
            <a:spAutoFit/>
          </a:bodyPr>
          <a:lstStyle/>
          <a:p>
            <a:pPr>
              <a:spcBef>
                <a:spcPts val="600"/>
              </a:spcBef>
            </a:pPr>
            <a:r>
              <a:rPr lang="ro-RO" b="1" dirty="0" smtClean="0"/>
              <a:t>I</a:t>
            </a:r>
            <a:r>
              <a:rPr lang="ro-RO" b="1" dirty="0" smtClean="0"/>
              <a:t>osua era evident îngrijorat. Cum au putut să ia oraşul Ierihon?</a:t>
            </a:r>
          </a:p>
          <a:p>
            <a:pPr>
              <a:spcBef>
                <a:spcPts val="600"/>
              </a:spcBef>
            </a:pPr>
            <a:r>
              <a:rPr lang="ro-RO" b="1" dirty="0" smtClean="0"/>
              <a:t>Dumnezeu apare înaintea lui Iosua şi cere un act de închinare (Iosua 5:13-15).</a:t>
            </a:r>
            <a:endParaRPr lang="ro-RO" b="1" dirty="0"/>
          </a:p>
        </p:txBody>
      </p:sp>
      <p:sp>
        <p:nvSpPr>
          <p:cNvPr id="18" name="CuadroTexto 17">
            <a:extLst>
              <a:ext uri="{FF2B5EF4-FFF2-40B4-BE49-F238E27FC236}">
                <a16:creationId xmlns:a16="http://schemas.microsoft.com/office/drawing/2014/main" xmlns="" id="{81100463-5035-65B0-AD24-7A3A1ED52F2A}"/>
              </a:ext>
            </a:extLst>
          </p:cNvPr>
          <p:cNvSpPr txBox="1"/>
          <p:nvPr/>
        </p:nvSpPr>
        <p:spPr>
          <a:xfrm>
            <a:off x="70883" y="3128848"/>
            <a:ext cx="5578550" cy="646331"/>
          </a:xfrm>
          <a:prstGeom prst="rect">
            <a:avLst/>
          </a:prstGeom>
          <a:noFill/>
        </p:spPr>
        <p:txBody>
          <a:bodyPr wrap="square">
            <a:spAutoFit/>
          </a:bodyPr>
          <a:lstStyle/>
          <a:p>
            <a:pPr>
              <a:spcBef>
                <a:spcPts val="600"/>
              </a:spcBef>
            </a:pPr>
            <a:r>
              <a:rPr lang="ro-RO" b="1" smtClean="0"/>
              <a:t>Apoi, îi </a:t>
            </a:r>
            <a:r>
              <a:rPr lang="ro-RO" b="1" smtClean="0"/>
              <a:t>dă instrucţiuni </a:t>
            </a:r>
            <a:r>
              <a:rPr lang="ro-RO" b="1" smtClean="0"/>
              <a:t>precise de </a:t>
            </a:r>
            <a:r>
              <a:rPr lang="ro-RO" b="1"/>
              <a:t>asaltare </a:t>
            </a:r>
            <a:r>
              <a:rPr lang="ro-RO" b="1"/>
              <a:t>a </a:t>
            </a:r>
            <a:r>
              <a:rPr lang="ro-RO" b="1" smtClean="0"/>
              <a:t>oraşului</a:t>
            </a:r>
            <a:r>
              <a:rPr lang="ro-RO" b="1" smtClean="0"/>
              <a:t>. Instrucţiuni bazate pe puterea lui </a:t>
            </a:r>
            <a:r>
              <a:rPr lang="ro-RO" b="1" smtClean="0"/>
              <a:t>Dumnezeu.</a:t>
            </a:r>
            <a:endParaRPr lang="ro-RO" b="1"/>
          </a:p>
        </p:txBody>
      </p:sp>
      <p:pic>
        <p:nvPicPr>
          <p:cNvPr id="14" name="Imagen 13" descr="Imagen que contiene exterior, pasto, hombre, mujer&#10;&#10;Descripción generada automáticamente">
            <a:extLst>
              <a:ext uri="{FF2B5EF4-FFF2-40B4-BE49-F238E27FC236}">
                <a16:creationId xmlns:a16="http://schemas.microsoft.com/office/drawing/2014/main" xmlns="" id="{48579CC8-9488-6DF0-CF1F-E6D13F496CBD}"/>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7411326" y="2919873"/>
            <a:ext cx="1617193" cy="2156931"/>
          </a:xfrm>
          <a:prstGeom prst="roundRect">
            <a:avLst>
              <a:gd name="adj" fmla="val 4167"/>
            </a:avLst>
          </a:prstGeom>
          <a:solidFill>
            <a:srgbClr val="FFFFFF"/>
          </a:solidFill>
          <a:ln w="381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xmlns="" id="{E9B725B9-E2A5-0BC6-5EB3-7F8F80CCFAF9}"/>
              </a:ext>
            </a:extLst>
          </p:cNvPr>
          <p:cNvSpPr txBox="1"/>
          <p:nvPr/>
        </p:nvSpPr>
        <p:spPr>
          <a:xfrm>
            <a:off x="2690468" y="3775301"/>
            <a:ext cx="2828261" cy="1200329"/>
          </a:xfrm>
          <a:prstGeom prst="rect">
            <a:avLst/>
          </a:prstGeom>
          <a:noFill/>
        </p:spPr>
        <p:txBody>
          <a:bodyPr wrap="square">
            <a:spAutoFit/>
          </a:bodyPr>
          <a:lstStyle/>
          <a:p>
            <a:pPr>
              <a:spcBef>
                <a:spcPts val="600"/>
              </a:spcBef>
            </a:pPr>
            <a:r>
              <a:rPr lang="ro-RO" b="1" dirty="0" smtClean="0"/>
              <a:t>Abia după ce L-a lăudat pe Domnul cu trâmbiţe şi cu un strigăt mare au căzut zidurile (</a:t>
            </a:r>
            <a:r>
              <a:rPr lang="ro-RO" b="1" dirty="0" err="1" smtClean="0"/>
              <a:t>Ios</a:t>
            </a:r>
            <a:r>
              <a:rPr lang="ro-RO" b="1" dirty="0" smtClean="0"/>
              <a:t>. 6:12-16,20).</a:t>
            </a:r>
            <a:endParaRPr lang="ro-RO" b="1" dirty="0"/>
          </a:p>
        </p:txBody>
      </p:sp>
    </p:spTree>
    <p:extLst>
      <p:ext uri="{BB962C8B-B14F-4D97-AF65-F5344CB8AC3E}">
        <p14:creationId xmlns:p14="http://schemas.microsoft.com/office/powerpoint/2010/main" xmlns="" val="3808529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plus(in)">
                                      <p:cBhvr>
                                        <p:cTn id="23" dur="1000"/>
                                        <p:tgtEl>
                                          <p:spTgt spid="4"/>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wipe(left)">
                                      <p:cBhvr>
                                        <p:cTn id="39" dur="500"/>
                                        <p:tgtEl>
                                          <p:spTgt spid="1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6">
                                            <p:txEl>
                                              <p:pRg st="1" end="1"/>
                                            </p:txEl>
                                          </p:spTgt>
                                        </p:tgtEl>
                                        <p:attrNameLst>
                                          <p:attrName>style.visibility</p:attrName>
                                        </p:attrNameLst>
                                      </p:cBhvr>
                                      <p:to>
                                        <p:strVal val="visible"/>
                                      </p:to>
                                    </p:set>
                                    <p:animEffect transition="in" filter="wipe(left)">
                                      <p:cBhvr>
                                        <p:cTn id="50" dur="500"/>
                                        <p:tgtEl>
                                          <p:spTgt spid="1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900" decel="100000" fill="hold"/>
                                        <p:tgtEl>
                                          <p:spTgt spid="1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900" decel="100000" fill="hold"/>
                                        <p:tgtEl>
                                          <p:spTgt spid="18"/>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1000" fill="hold"/>
                                        <p:tgtEl>
                                          <p:spTgt spid="14"/>
                                        </p:tgtEl>
                                        <p:attrNameLst>
                                          <p:attrName>ppt_w</p:attrName>
                                        </p:attrNameLst>
                                      </p:cBhvr>
                                      <p:tavLst>
                                        <p:tav tm="0">
                                          <p:val>
                                            <p:fltVal val="0"/>
                                          </p:val>
                                        </p:tav>
                                        <p:tav tm="100000">
                                          <p:val>
                                            <p:strVal val="#ppt_w"/>
                                          </p:val>
                                        </p:tav>
                                      </p:tavLst>
                                    </p:anim>
                                    <p:anim calcmode="lin" valueType="num">
                                      <p:cBhvr>
                                        <p:cTn id="70" dur="1000" fill="hold"/>
                                        <p:tgtEl>
                                          <p:spTgt spid="14"/>
                                        </p:tgtEl>
                                        <p:attrNameLst>
                                          <p:attrName>ppt_h</p:attrName>
                                        </p:attrNameLst>
                                      </p:cBhvr>
                                      <p:tavLst>
                                        <p:tav tm="0">
                                          <p:val>
                                            <p:fltVal val="0"/>
                                          </p:val>
                                        </p:tav>
                                        <p:tav tm="100000">
                                          <p:val>
                                            <p:strVal val="#ppt_h"/>
                                          </p:val>
                                        </p:tav>
                                      </p:tavLst>
                                    </p:anim>
                                    <p:anim calcmode="lin" valueType="num">
                                      <p:cBhvr>
                                        <p:cTn id="71"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14"/>
                                        </p:tgtEl>
                                        <p:attrNameLst>
                                          <p:attrName>ppt_y</p:attrName>
                                        </p:attrNameLst>
                                      </p:cBhvr>
                                      <p:tavLst>
                                        <p:tav tm="0" fmla="#ppt_y+(sin(-2*pi*(1-$))*-#ppt_x+cos(-2*pi*(1-$))*(1-#ppt_y))*(1-$)">
                                          <p:val>
                                            <p:fltVal val="0"/>
                                          </p:val>
                                        </p:tav>
                                        <p:tav tm="100000">
                                          <p:val>
                                            <p:fltVal val="1"/>
                                          </p:val>
                                        </p:tav>
                                      </p:tavLst>
                                    </p:anim>
                                  </p:childTnLst>
                                </p:cTn>
                              </p:par>
                              <p:par>
                                <p:cTn id="73" presetID="15"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1000" fill="hold"/>
                                        <p:tgtEl>
                                          <p:spTgt spid="20"/>
                                        </p:tgtEl>
                                        <p:attrNameLst>
                                          <p:attrName>ppt_w</p:attrName>
                                        </p:attrNameLst>
                                      </p:cBhvr>
                                      <p:tavLst>
                                        <p:tav tm="0">
                                          <p:val>
                                            <p:fltVal val="0"/>
                                          </p:val>
                                        </p:tav>
                                        <p:tav tm="100000">
                                          <p:val>
                                            <p:strVal val="#ppt_w"/>
                                          </p:val>
                                        </p:tav>
                                      </p:tavLst>
                                    </p:anim>
                                    <p:anim calcmode="lin" valueType="num">
                                      <p:cBhvr>
                                        <p:cTn id="76" dur="1000" fill="hold"/>
                                        <p:tgtEl>
                                          <p:spTgt spid="20"/>
                                        </p:tgtEl>
                                        <p:attrNameLst>
                                          <p:attrName>ppt_h</p:attrName>
                                        </p:attrNameLst>
                                      </p:cBhvr>
                                      <p:tavLst>
                                        <p:tav tm="0">
                                          <p:val>
                                            <p:fltVal val="0"/>
                                          </p:val>
                                        </p:tav>
                                        <p:tav tm="100000">
                                          <p:val>
                                            <p:strVal val="#ppt_h"/>
                                          </p:val>
                                        </p:tav>
                                      </p:tavLst>
                                    </p:anim>
                                    <p:anim calcmode="lin" valueType="num">
                                      <p:cBhvr>
                                        <p:cTn id="77"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P spid="16" grpId="0" uiExpand="1" build="p"/>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21A2FA1-E6AC-CC84-B01D-33B1CFF71711}"/>
              </a:ext>
            </a:extLst>
          </p:cNvPr>
          <p:cNvSpPr txBox="1"/>
          <p:nvPr/>
        </p:nvSpPr>
        <p:spPr>
          <a:xfrm>
            <a:off x="0" y="-65313"/>
            <a:ext cx="9144000" cy="769441"/>
          </a:xfrm>
          <a:prstGeom prst="rect">
            <a:avLst/>
          </a:prstGeom>
          <a:noFill/>
        </p:spPr>
        <p:txBody>
          <a:bodyPr wrap="square">
            <a:spAutoFit/>
            <a:scene3d>
              <a:camera prst="orthographicFront"/>
              <a:lightRig rig="morning" dir="t">
                <a:rot lat="0" lon="0" rev="0"/>
              </a:lightRig>
            </a:scene3d>
            <a:sp3d extrusionH="57150" contourW="25400">
              <a:bevelT w="38100" h="38100"/>
              <a:contourClr>
                <a:schemeClr val="accent1"/>
              </a:contourClr>
            </a:sp3d>
          </a:bodyPr>
          <a:lstStyle/>
          <a:p>
            <a:pPr algn="ctr"/>
            <a:r>
              <a:rPr lang="ro-RO" sz="4400" b="1">
                <a:ln w="12700">
                  <a:noFill/>
                  <a:prstDash val="solid"/>
                </a:ln>
                <a:solidFill>
                  <a:schemeClr val="bg1"/>
                </a:solidFill>
                <a:effectLst>
                  <a:outerShdw dist="25400" dir="2640000" algn="bl" rotWithShape="0">
                    <a:schemeClr val="accent1">
                      <a:lumMod val="60000"/>
                      <a:lumOff val="40000"/>
                    </a:schemeClr>
                  </a:outerShdw>
                </a:effectLst>
              </a:rPr>
              <a:t>LAUDA </a:t>
            </a:r>
            <a:r>
              <a:rPr lang="ro-RO" sz="4400" b="1">
                <a:ln w="12700">
                  <a:noFill/>
                  <a:prstDash val="solid"/>
                </a:ln>
                <a:solidFill>
                  <a:schemeClr val="bg1"/>
                </a:solidFill>
                <a:effectLst>
                  <a:outerShdw dist="25400" dir="2640000" algn="bl" rotWithShape="0">
                    <a:schemeClr val="accent1">
                      <a:lumMod val="60000"/>
                      <a:lumOff val="40000"/>
                    </a:schemeClr>
                  </a:outerShdw>
                </a:effectLst>
              </a:rPr>
              <a:t>CA </a:t>
            </a:r>
            <a:r>
              <a:rPr lang="ro-RO" sz="4400" b="1" smtClean="0">
                <a:ln w="12700">
                  <a:noFill/>
                  <a:prstDash val="solid"/>
                </a:ln>
                <a:solidFill>
                  <a:schemeClr val="bg1"/>
                </a:solidFill>
                <a:effectLst>
                  <a:outerShdw dist="25400" dir="2640000" algn="bl" rotWithShape="0">
                    <a:schemeClr val="accent1">
                      <a:lumMod val="60000"/>
                      <a:lumOff val="40000"/>
                    </a:schemeClr>
                  </a:outerShdw>
                </a:effectLst>
              </a:rPr>
              <a:t>MĂRTURIE</a:t>
            </a:r>
            <a:endParaRPr lang="ro-RO" sz="4400" b="1">
              <a:ln w="12700">
                <a:noFill/>
                <a:prstDash val="solid"/>
              </a:ln>
              <a:solidFill>
                <a:schemeClr val="bg1"/>
              </a:solidFill>
              <a:effectLst>
                <a:outerShdw dist="25400" dir="2640000" algn="bl" rotWithShape="0">
                  <a:schemeClr val="accent1">
                    <a:lumMod val="60000"/>
                    <a:lumOff val="40000"/>
                  </a:schemeClr>
                </a:outerShdw>
              </a:effectLst>
            </a:endParaRPr>
          </a:p>
        </p:txBody>
      </p:sp>
      <p:sp>
        <p:nvSpPr>
          <p:cNvPr id="5" name="CuadroTexto 4">
            <a:extLst>
              <a:ext uri="{FF2B5EF4-FFF2-40B4-BE49-F238E27FC236}">
                <a16:creationId xmlns:a16="http://schemas.microsoft.com/office/drawing/2014/main" xmlns="" id="{FE1A7663-DDAB-9919-7E52-C7C42F7907E3}"/>
              </a:ext>
            </a:extLst>
          </p:cNvPr>
          <p:cNvSpPr txBox="1"/>
          <p:nvPr/>
        </p:nvSpPr>
        <p:spPr>
          <a:xfrm>
            <a:off x="1732679" y="571719"/>
            <a:ext cx="5715143" cy="523220"/>
          </a:xfrm>
          <a:prstGeom prst="rect">
            <a:avLst/>
          </a:prstGeom>
          <a:noFill/>
        </p:spPr>
        <p:txBody>
          <a:bodyPr wrap="square">
            <a:spAutoFit/>
          </a:bodyPr>
          <a:lstStyle/>
          <a:p>
            <a:pPr algn="ctr"/>
            <a:r>
              <a:rPr lang="ro-RO" sz="14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4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Pe </a:t>
            </a:r>
            <a:r>
              <a:rPr lang="ro-RO" sz="14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la miezul </a:t>
            </a:r>
            <a:r>
              <a:rPr lang="ro-RO" sz="14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nopţii</a:t>
            </a:r>
            <a:r>
              <a:rPr lang="ro-RO" sz="14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Pavel şi Sila se rugau şi cântau cântări de laudă lui </a:t>
            </a:r>
            <a:r>
              <a:rPr lang="ro-RO" sz="14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Dumnezeu</a:t>
            </a:r>
            <a:r>
              <a:rPr lang="ro-RO" sz="14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iar cei închişi îi </a:t>
            </a:r>
            <a:r>
              <a:rPr lang="ro-RO" sz="14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ascultau</a:t>
            </a:r>
            <a:r>
              <a:rPr lang="ro-RO" sz="14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o-RO" sz="105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05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Fapte </a:t>
            </a:r>
            <a:r>
              <a:rPr lang="ro-RO" sz="105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16:25)</a:t>
            </a:r>
            <a:endParaRPr lang="ro-RO" sz="1050"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1B66CA97-8483-9D0A-62E1-50A0CD0DC2CC}"/>
              </a:ext>
            </a:extLst>
          </p:cNvPr>
          <p:cNvSpPr txBox="1"/>
          <p:nvPr/>
        </p:nvSpPr>
        <p:spPr>
          <a:xfrm>
            <a:off x="1898867" y="1221807"/>
            <a:ext cx="5231218" cy="3847207"/>
          </a:xfrm>
          <a:prstGeom prst="rect">
            <a:avLst/>
          </a:prstGeom>
          <a:noFill/>
        </p:spPr>
        <p:txBody>
          <a:bodyPr wrap="square" rtlCol="0">
            <a:spAutoFit/>
          </a:bodyPr>
          <a:lstStyle/>
          <a:p>
            <a:pPr>
              <a:spcBef>
                <a:spcPts val="600"/>
              </a:spcBef>
            </a:pPr>
            <a:r>
              <a:rPr lang="ro-RO" b="1" smtClean="0"/>
              <a:t>Pavel şi Sila sunt un exemplu clar de laudă şi bucurie în </a:t>
            </a:r>
            <a:r>
              <a:rPr lang="ro-RO" b="1" smtClean="0"/>
              <a:t>creuzet</a:t>
            </a:r>
            <a:r>
              <a:rPr lang="ro-RO" b="1" smtClean="0"/>
              <a:t>. În ciuda rănilor sângerânde de la </a:t>
            </a:r>
            <a:r>
              <a:rPr lang="ro-RO" b="1" smtClean="0"/>
              <a:t>bice</a:t>
            </a:r>
            <a:r>
              <a:rPr lang="ro-RO" b="1" smtClean="0"/>
              <a:t> şi a poziţiei incomode în care trebuiau să stea din cauza </a:t>
            </a:r>
            <a:r>
              <a:rPr lang="ro-RO" b="1" smtClean="0"/>
              <a:t>butucilor</a:t>
            </a:r>
            <a:r>
              <a:rPr lang="ro-RO" b="1" smtClean="0"/>
              <a:t>, ei s-au rugat cu voce tare</a:t>
            </a:r>
            <a:r>
              <a:rPr lang="ro-RO" b="1" smtClean="0"/>
              <a:t>... şi au cântat </a:t>
            </a:r>
            <a:r>
              <a:rPr lang="ro-RO" b="1" smtClean="0"/>
              <a:t>imnuri!</a:t>
            </a:r>
            <a:endParaRPr lang="ro-RO" b="1" smtClean="0"/>
          </a:p>
          <a:p>
            <a:pPr>
              <a:spcBef>
                <a:spcPts val="600"/>
              </a:spcBef>
            </a:pPr>
            <a:r>
              <a:rPr lang="ro-RO" b="1" smtClean="0"/>
              <a:t>Bucuria lor nu depindea de </a:t>
            </a:r>
            <a:r>
              <a:rPr lang="ro-RO" b="1" smtClean="0"/>
              <a:t>împrejurări</a:t>
            </a:r>
            <a:r>
              <a:rPr lang="ro-RO" b="1" smtClean="0"/>
              <a:t>, </a:t>
            </a:r>
            <a:r>
              <a:rPr lang="ro-RO" b="1" smtClean="0"/>
              <a:t>ci </a:t>
            </a:r>
            <a:r>
              <a:rPr lang="ro-RO" b="1" smtClean="0"/>
              <a:t>s-a născut </a:t>
            </a:r>
            <a:r>
              <a:rPr lang="ro-RO" b="1" smtClean="0"/>
              <a:t>din siguranţa </a:t>
            </a:r>
            <a:r>
              <a:rPr lang="ro-RO" b="1" smtClean="0"/>
              <a:t>profundă că </a:t>
            </a:r>
            <a:r>
              <a:rPr lang="ro-RO" b="1"/>
              <a:t>fac </a:t>
            </a:r>
            <a:r>
              <a:rPr lang="ro-RO" b="1" smtClean="0"/>
              <a:t>voia</a:t>
            </a:r>
            <a:r>
              <a:rPr lang="ro-RO" b="1" smtClean="0"/>
              <a:t> Celui care îi </a:t>
            </a:r>
            <a:r>
              <a:rPr lang="ro-RO" b="1" smtClean="0"/>
              <a:t>răscumpărase.</a:t>
            </a:r>
            <a:endParaRPr lang="ro-RO" b="1" smtClean="0"/>
          </a:p>
          <a:p>
            <a:pPr>
              <a:spcBef>
                <a:spcPts val="600"/>
              </a:spcBef>
            </a:pPr>
            <a:r>
              <a:rPr lang="ro-RO" b="1" smtClean="0"/>
              <a:t>Această laudă a fost o mărturie atât pentru </a:t>
            </a:r>
            <a:r>
              <a:rPr lang="ro-RO" b="1" smtClean="0"/>
              <a:t>prizonieri</a:t>
            </a:r>
            <a:r>
              <a:rPr lang="ro-RO" b="1" smtClean="0"/>
              <a:t>, cât şi pentru temnicerii </a:t>
            </a:r>
            <a:r>
              <a:rPr lang="ro-RO" b="1" smtClean="0"/>
              <a:t>lor</a:t>
            </a:r>
            <a:r>
              <a:rPr lang="ro-RO" b="1" smtClean="0"/>
              <a:t>. După </a:t>
            </a:r>
            <a:r>
              <a:rPr lang="ro-RO" b="1" smtClean="0"/>
              <a:t>cutremur</a:t>
            </a:r>
            <a:r>
              <a:rPr lang="ro-RO" b="1" smtClean="0"/>
              <a:t>, putând să </a:t>
            </a:r>
            <a:r>
              <a:rPr lang="ro-RO" b="1" smtClean="0"/>
              <a:t>fugă</a:t>
            </a:r>
            <a:r>
              <a:rPr lang="ro-RO" b="1" smtClean="0"/>
              <a:t>, prizonierii au rămas la locul </a:t>
            </a:r>
            <a:r>
              <a:rPr lang="ro-RO" b="1" smtClean="0"/>
              <a:t>lor</a:t>
            </a:r>
            <a:r>
              <a:rPr lang="ro-RO" b="1" smtClean="0"/>
              <a:t>, iar temnicerul nu a putut decât să </a:t>
            </a:r>
            <a:r>
              <a:rPr lang="ro-RO" b="1" smtClean="0"/>
              <a:t>exclame</a:t>
            </a:r>
            <a:r>
              <a:rPr lang="ro-RO" b="1" smtClean="0"/>
              <a:t>: </a:t>
            </a:r>
            <a:r>
              <a:rPr lang="ro-RO" b="1" smtClean="0"/>
              <a:t>„</a:t>
            </a:r>
            <a:r>
              <a:rPr lang="ro-RO" b="1" smtClean="0"/>
              <a:t>ce trebuie să fac ca să fiu </a:t>
            </a:r>
            <a:r>
              <a:rPr lang="ro-RO" b="1" smtClean="0"/>
              <a:t>mântuit</a:t>
            </a:r>
            <a:r>
              <a:rPr lang="ro-RO" b="1" smtClean="0"/>
              <a:t>?” </a:t>
            </a:r>
            <a:r>
              <a:rPr lang="ro-RO" b="1" smtClean="0"/>
              <a:t>(</a:t>
            </a:r>
            <a:r>
              <a:rPr lang="ro-RO" b="1" smtClean="0"/>
              <a:t>Fapte </a:t>
            </a:r>
            <a:r>
              <a:rPr lang="ro-RO" b="1" smtClean="0"/>
              <a:t>16:30).</a:t>
            </a:r>
            <a:endParaRPr lang="ro-RO" b="1"/>
          </a:p>
        </p:txBody>
      </p:sp>
      <p:pic>
        <p:nvPicPr>
          <p:cNvPr id="8" name="Imagen 7" descr="Un grupo de personas de pie&#10;&#10;Descripción generada automáticamente con confianza baja">
            <a:extLst>
              <a:ext uri="{FF2B5EF4-FFF2-40B4-BE49-F238E27FC236}">
                <a16:creationId xmlns:a16="http://schemas.microsoft.com/office/drawing/2014/main" xmlns="" id="{CB51FE94-ED3D-1033-AFC8-62590CDF043F}"/>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flipH="1">
            <a:off x="7514771" y="2978907"/>
            <a:ext cx="1422178" cy="1986308"/>
          </a:xfrm>
          <a:prstGeom prst="snip2DiagRect">
            <a:avLst/>
          </a:prstGeom>
          <a:solidFill>
            <a:srgbClr val="FFFFFF">
              <a:shade val="85000"/>
            </a:srgbClr>
          </a:solidFill>
          <a:ln w="889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hombre, mujer&#10;&#10;Descripción generada automáticamente">
            <a:extLst>
              <a:ext uri="{FF2B5EF4-FFF2-40B4-BE49-F238E27FC236}">
                <a16:creationId xmlns:a16="http://schemas.microsoft.com/office/drawing/2014/main" xmlns="" id="{0F21514D-E133-3718-DBA8-CCEBB00F21A9}"/>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6329" y="2984073"/>
            <a:ext cx="1563452" cy="1981142"/>
          </a:xfrm>
          <a:prstGeom prst="snip2DiagRect">
            <a:avLst/>
          </a:prstGeom>
          <a:solidFill>
            <a:srgbClr val="FFFFFF">
              <a:shade val="85000"/>
            </a:srgbClr>
          </a:solidFill>
          <a:ln w="889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edificio, persona, hombre, viejo&#10;&#10;Descripción generada automáticamente">
            <a:extLst>
              <a:ext uri="{FF2B5EF4-FFF2-40B4-BE49-F238E27FC236}">
                <a16:creationId xmlns:a16="http://schemas.microsoft.com/office/drawing/2014/main" xmlns="" id="{D93FF917-718A-DD6F-BD17-8B827D26D342}"/>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62216" y="731638"/>
            <a:ext cx="1570464" cy="2066400"/>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Imagen 21" descr="Imagen que contiene persona, hombre, interior, tabla&#10;&#10;Descripción generada automáticamente">
            <a:extLst>
              <a:ext uri="{FF2B5EF4-FFF2-40B4-BE49-F238E27FC236}">
                <a16:creationId xmlns:a16="http://schemas.microsoft.com/office/drawing/2014/main" xmlns="" id="{DFCA1FAC-5CF6-B942-73A3-E82BA56E9FB8}"/>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7373840" y="704128"/>
            <a:ext cx="1599394" cy="2066400"/>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21359999"/>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4189371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1000" fill="hold"/>
                                        <p:tgtEl>
                                          <p:spTgt spid="18"/>
                                        </p:tgtEl>
                                        <p:attrNameLst>
                                          <p:attrName>ppt_w</p:attrName>
                                        </p:attrNameLst>
                                      </p:cBhvr>
                                      <p:tavLst>
                                        <p:tav tm="0">
                                          <p:val>
                                            <p:fltVal val="0"/>
                                          </p:val>
                                        </p:tav>
                                        <p:tav tm="100000">
                                          <p:val>
                                            <p:strVal val="#ppt_w"/>
                                          </p:val>
                                        </p:tav>
                                      </p:tavLst>
                                    </p:anim>
                                    <p:anim calcmode="lin" valueType="num">
                                      <p:cBhvr>
                                        <p:cTn id="17" dur="1000" fill="hold"/>
                                        <p:tgtEl>
                                          <p:spTgt spid="18"/>
                                        </p:tgtEl>
                                        <p:attrNameLst>
                                          <p:attrName>ppt_h</p:attrName>
                                        </p:attrNameLst>
                                      </p:cBhvr>
                                      <p:tavLst>
                                        <p:tav tm="0">
                                          <p:val>
                                            <p:fltVal val="0"/>
                                          </p:val>
                                        </p:tav>
                                        <p:tav tm="100000">
                                          <p:val>
                                            <p:strVal val="#ppt_h"/>
                                          </p:val>
                                        </p:tav>
                                      </p:tavLst>
                                    </p:anim>
                                    <p:anim calcmode="lin" valueType="num">
                                      <p:cBhvr>
                                        <p:cTn id="18" dur="1000" fill="hold"/>
                                        <p:tgtEl>
                                          <p:spTgt spid="18"/>
                                        </p:tgtEl>
                                        <p:attrNameLst>
                                          <p:attrName>style.rotation</p:attrName>
                                        </p:attrNameLst>
                                      </p:cBhvr>
                                      <p:tavLst>
                                        <p:tav tm="0">
                                          <p:val>
                                            <p:fltVal val="90"/>
                                          </p:val>
                                        </p:tav>
                                        <p:tav tm="100000">
                                          <p:val>
                                            <p:fltVal val="0"/>
                                          </p:val>
                                        </p:tav>
                                      </p:tavLst>
                                    </p:anim>
                                    <p:animEffect transition="in" filter="fade">
                                      <p:cBhvr>
                                        <p:cTn id="19" dur="1000"/>
                                        <p:tgtEl>
                                          <p:spTgt spid="18"/>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fltVal val="0"/>
                                          </p:val>
                                        </p:tav>
                                        <p:tav tm="100000">
                                          <p:val>
                                            <p:strVal val="#ppt_w"/>
                                          </p:val>
                                        </p:tav>
                                      </p:tavLst>
                                    </p:anim>
                                    <p:anim calcmode="lin" valueType="num">
                                      <p:cBhvr>
                                        <p:cTn id="29" dur="1000" fill="hold"/>
                                        <p:tgtEl>
                                          <p:spTgt spid="22"/>
                                        </p:tgtEl>
                                        <p:attrNameLst>
                                          <p:attrName>ppt_h</p:attrName>
                                        </p:attrNameLst>
                                      </p:cBhvr>
                                      <p:tavLst>
                                        <p:tav tm="0">
                                          <p:val>
                                            <p:fltVal val="0"/>
                                          </p:val>
                                        </p:tav>
                                        <p:tav tm="100000">
                                          <p:val>
                                            <p:strVal val="#ppt_h"/>
                                          </p:val>
                                        </p:tav>
                                      </p:tavLst>
                                    </p:anim>
                                    <p:anim calcmode="lin" valueType="num">
                                      <p:cBhvr>
                                        <p:cTn id="30" dur="1000" fill="hold"/>
                                        <p:tgtEl>
                                          <p:spTgt spid="22"/>
                                        </p:tgtEl>
                                        <p:attrNameLst>
                                          <p:attrName>style.rotation</p:attrName>
                                        </p:attrNameLst>
                                      </p:cBhvr>
                                      <p:tavLst>
                                        <p:tav tm="0">
                                          <p:val>
                                            <p:fltVal val="90"/>
                                          </p:val>
                                        </p:tav>
                                        <p:tav tm="100000">
                                          <p:val>
                                            <p:fltVal val="0"/>
                                          </p:val>
                                        </p:tav>
                                      </p:tavLst>
                                    </p:anim>
                                    <p:animEffect transition="in" filter="fade">
                                      <p:cBhvr>
                                        <p:cTn id="31" dur="1000"/>
                                        <p:tgtEl>
                                          <p:spTgt spid="22"/>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fltVal val="0.5"/>
                                          </p:val>
                                        </p:tav>
                                        <p:tav tm="100000">
                                          <p:val>
                                            <p:strVal val="#ppt_x"/>
                                          </p:val>
                                        </p:tav>
                                      </p:tavLst>
                                    </p:anim>
                                    <p:anim calcmode="lin" valueType="num">
                                      <p:cBhvr>
                                        <p:cTn id="49" dur="500" fill="hold"/>
                                        <p:tgtEl>
                                          <p:spTgt spid="10"/>
                                        </p:tgtEl>
                                        <p:attrNameLst>
                                          <p:attrName>ppt_y</p:attrName>
                                        </p:attrNameLst>
                                      </p:cBhvr>
                                      <p:tavLst>
                                        <p:tav tm="0">
                                          <p:val>
                                            <p:fltVal val="0.5"/>
                                          </p:val>
                                        </p:tav>
                                        <p:tav tm="100000">
                                          <p:val>
                                            <p:strVal val="#ppt_y"/>
                                          </p:val>
                                        </p:tav>
                                      </p:tavLst>
                                    </p:anim>
                                  </p:childTnLst>
                                </p:cTn>
                              </p:par>
                              <p:par>
                                <p:cTn id="50" presetID="53" presetClass="entr" presetSubtype="528"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anim calcmode="lin" valueType="num">
                                      <p:cBhvr>
                                        <p:cTn id="55" dur="500" fill="hold"/>
                                        <p:tgtEl>
                                          <p:spTgt spid="8"/>
                                        </p:tgtEl>
                                        <p:attrNameLst>
                                          <p:attrName>ppt_x</p:attrName>
                                        </p:attrNameLst>
                                      </p:cBhvr>
                                      <p:tavLst>
                                        <p:tav tm="0">
                                          <p:val>
                                            <p:fltVal val="0.5"/>
                                          </p:val>
                                        </p:tav>
                                        <p:tav tm="100000">
                                          <p:val>
                                            <p:strVal val="#ppt_x"/>
                                          </p:val>
                                        </p:tav>
                                      </p:tavLst>
                                    </p:anim>
                                    <p:anim calcmode="lin" valueType="num">
                                      <p:cBhvr>
                                        <p:cTn id="56" dur="500" fill="hold"/>
                                        <p:tgtEl>
                                          <p:spTgt spid="8"/>
                                        </p:tgtEl>
                                        <p:attrNameLst>
                                          <p:attrName>ppt_y</p:attrName>
                                        </p:attrNameLst>
                                      </p:cBhvr>
                                      <p:tavLst>
                                        <p:tav tm="0">
                                          <p:val>
                                            <p:fltVal val="0.5"/>
                                          </p:val>
                                        </p:tav>
                                        <p:tav tm="100000">
                                          <p:val>
                                            <p:strVal val="#ppt_y"/>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wipe(left)">
                                      <p:cBhvr>
                                        <p:cTn id="6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43E6E14-FF48-4738-8E76-69CD5B3A1FA7}"/>
              </a:ext>
            </a:extLst>
          </p:cNvPr>
          <p:cNvSpPr txBox="1"/>
          <p:nvPr/>
        </p:nvSpPr>
        <p:spPr>
          <a:xfrm>
            <a:off x="0" y="-58056"/>
            <a:ext cx="9143999" cy="646331"/>
          </a:xfrm>
          <a:prstGeom prst="rect">
            <a:avLst/>
          </a:prstGeom>
          <a:noFill/>
        </p:spPr>
        <p:txBody>
          <a:bodyPr wrap="square">
            <a:spAutoFit/>
          </a:bodyPr>
          <a:lstStyle/>
          <a:p>
            <a:pPr algn="ctr"/>
            <a:r>
              <a:rPr lang="ro-RO" sz="3600" b="1" smtClean="0">
                <a:ln w="12700">
                  <a:solidFill>
                    <a:srgbClr val="006082"/>
                  </a:solidFill>
                  <a:prstDash val="solid"/>
                </a:ln>
                <a:pattFill prst="narHorz">
                  <a:fgClr>
                    <a:srgbClr val="00B0F0"/>
                  </a:fgClr>
                  <a:bgClr>
                    <a:srgbClr val="DDF6FF"/>
                  </a:bgClr>
                </a:pattFill>
                <a:effectLst>
                  <a:innerShdw blurRad="177800">
                    <a:schemeClr val="accent3">
                      <a:lumMod val="50000"/>
                    </a:schemeClr>
                  </a:innerShdw>
                </a:effectLst>
              </a:rPr>
              <a:t>LAUDA </a:t>
            </a:r>
            <a:r>
              <a:rPr lang="ro-RO" sz="3600" b="1">
                <a:ln w="12700">
                  <a:solidFill>
                    <a:srgbClr val="006082"/>
                  </a:solidFill>
                  <a:prstDash val="solid"/>
                </a:ln>
                <a:pattFill prst="narHorz">
                  <a:fgClr>
                    <a:srgbClr val="00B0F0"/>
                  </a:fgClr>
                  <a:bgClr>
                    <a:srgbClr val="DDF6FF"/>
                  </a:bgClr>
                </a:pattFill>
                <a:effectLst>
                  <a:innerShdw blurRad="177800">
                    <a:schemeClr val="accent3">
                      <a:lumMod val="50000"/>
                    </a:schemeClr>
                  </a:innerShdw>
                </a:effectLst>
              </a:rPr>
              <a:t>CARE </a:t>
            </a:r>
            <a:r>
              <a:rPr lang="ro-RO" sz="3600" b="1" smtClean="0">
                <a:ln w="12700">
                  <a:solidFill>
                    <a:srgbClr val="006082"/>
                  </a:solidFill>
                  <a:prstDash val="solid"/>
                </a:ln>
                <a:pattFill prst="narHorz">
                  <a:fgClr>
                    <a:srgbClr val="00B0F0"/>
                  </a:fgClr>
                  <a:bgClr>
                    <a:srgbClr val="DDF6FF"/>
                  </a:bgClr>
                </a:pattFill>
                <a:effectLst>
                  <a:innerShdw blurRad="177800">
                    <a:schemeClr val="accent3">
                      <a:lumMod val="50000"/>
                    </a:schemeClr>
                  </a:innerShdw>
                </a:effectLst>
              </a:rPr>
              <a:t>PRECEDE VICTORIA</a:t>
            </a:r>
            <a:endParaRPr lang="ro-RO" sz="3600" b="1">
              <a:ln w="12700">
                <a:solidFill>
                  <a:srgbClr val="006082"/>
                </a:solidFill>
                <a:prstDash val="solid"/>
              </a:ln>
              <a:pattFill prst="narHorz">
                <a:fgClr>
                  <a:srgbClr val="00B0F0"/>
                </a:fgClr>
                <a:bgClr>
                  <a:srgbClr val="DDF6FF"/>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xmlns="" id="{9E877B63-B2BB-E816-48E1-B53F598FB89D}"/>
              </a:ext>
            </a:extLst>
          </p:cNvPr>
          <p:cNvSpPr txBox="1"/>
          <p:nvPr/>
        </p:nvSpPr>
        <p:spPr>
          <a:xfrm>
            <a:off x="357962" y="464734"/>
            <a:ext cx="8428073" cy="830997"/>
          </a:xfrm>
          <a:prstGeom prst="rect">
            <a:avLst/>
          </a:prstGeom>
          <a:noFill/>
        </p:spPr>
        <p:txBody>
          <a:bodyPr wrap="square">
            <a:spAutoFit/>
            <a:scene3d>
              <a:camera prst="orthographicFront"/>
              <a:lightRig rig="threePt" dir="t"/>
            </a:scene3d>
            <a:sp3d extrusionH="57150">
              <a:bevelT w="38100" h="38100"/>
            </a:sp3d>
          </a:bodyPr>
          <a:lstStyle/>
          <a:p>
            <a:pPr algn="ctr"/>
            <a:r>
              <a:rPr lang="ro-RO" sz="1600" b="1" dirty="0" smtClean="0">
                <a:solidFill>
                  <a:srgbClr val="7030A0"/>
                </a:solidFill>
                <a:latin typeface="Comic Sans MS" panose="030F0702030302020204" pitchFamily="66" charset="0"/>
              </a:rPr>
              <a:t>„Apoi</a:t>
            </a:r>
            <a:r>
              <a:rPr lang="ro-RO" sz="1600" b="1" dirty="0" smtClean="0">
                <a:solidFill>
                  <a:srgbClr val="7030A0"/>
                </a:solidFill>
                <a:latin typeface="Comic Sans MS" panose="030F0702030302020204" pitchFamily="66" charset="0"/>
              </a:rPr>
              <a:t>, în învoire cu poporul, a numit nişte cântăreţi care, îmbrăcaţi cu podoabe sfinte şi mergând înaintea oştirii, lăudau pe Domnul şi ziceau: Lăudaţi pe Domnul, căci îndurarea Lui ţine în veac!” </a:t>
            </a:r>
            <a:r>
              <a:rPr lang="ro-RO" sz="1100" b="1" dirty="0" smtClean="0">
                <a:solidFill>
                  <a:srgbClr val="7030A0"/>
                </a:solidFill>
                <a:latin typeface="Comic Sans MS" panose="030F0702030302020204" pitchFamily="66" charset="0"/>
              </a:rPr>
              <a:t>(2 </a:t>
            </a:r>
            <a:r>
              <a:rPr lang="ro-RO" sz="1100" b="1" dirty="0" err="1" smtClean="0">
                <a:solidFill>
                  <a:srgbClr val="7030A0"/>
                </a:solidFill>
                <a:latin typeface="Comic Sans MS" panose="030F0702030302020204" pitchFamily="66" charset="0"/>
              </a:rPr>
              <a:t>Cron</a:t>
            </a:r>
            <a:r>
              <a:rPr lang="ro-RO" sz="1100" b="1" dirty="0" smtClean="0">
                <a:solidFill>
                  <a:srgbClr val="7030A0"/>
                </a:solidFill>
                <a:latin typeface="Comic Sans MS" panose="030F0702030302020204" pitchFamily="66" charset="0"/>
              </a:rPr>
              <a:t>. 20:21)</a:t>
            </a:r>
            <a:endParaRPr lang="ro-RO" sz="1100" b="1" dirty="0">
              <a:solidFill>
                <a:srgbClr val="7030A0"/>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B04CC06C-FA4A-7C02-D9F7-73EECC1BAB9B}"/>
              </a:ext>
            </a:extLst>
          </p:cNvPr>
          <p:cNvSpPr txBox="1"/>
          <p:nvPr/>
        </p:nvSpPr>
        <p:spPr>
          <a:xfrm>
            <a:off x="2671506" y="1366063"/>
            <a:ext cx="4549351" cy="2285241"/>
          </a:xfrm>
          <a:prstGeom prst="rect">
            <a:avLst/>
          </a:prstGeom>
          <a:noFill/>
        </p:spPr>
        <p:txBody>
          <a:bodyPr wrap="square" rtlCol="0">
            <a:spAutoFit/>
          </a:bodyPr>
          <a:lstStyle/>
          <a:p>
            <a:pPr>
              <a:lnSpc>
                <a:spcPts val="1900"/>
              </a:lnSpc>
            </a:pPr>
            <a:r>
              <a:rPr lang="ro-RO" b="1" dirty="0" smtClean="0"/>
              <a:t>Conştient că o mare armată vine să lupte cu el, Iosafat a proclamat un post, a adunat poporul, şi-a recunoscut neputinţa şi a cerut intervenţia divină în favoarea lui </a:t>
            </a:r>
            <a:r>
              <a:rPr lang="ro-RO" sz="1600" b="1" dirty="0" smtClean="0"/>
              <a:t>(2 </a:t>
            </a:r>
            <a:r>
              <a:rPr lang="ro-RO" sz="1600" b="1" dirty="0" err="1" smtClean="0"/>
              <a:t>Cron</a:t>
            </a:r>
            <a:r>
              <a:rPr lang="ro-RO" sz="1600" b="1" dirty="0" smtClean="0"/>
              <a:t>. 20:1-12).</a:t>
            </a:r>
          </a:p>
          <a:p>
            <a:pPr>
              <a:lnSpc>
                <a:spcPts val="1900"/>
              </a:lnSpc>
            </a:pPr>
            <a:r>
              <a:rPr lang="ro-RO" b="1" dirty="0" smtClean="0"/>
              <a:t>Ca răspuns, Dumnezeu l-a inspirat pe profetul </a:t>
            </a:r>
            <a:r>
              <a:rPr lang="ro-RO" b="1" dirty="0" err="1" smtClean="0"/>
              <a:t>Iahaziel</a:t>
            </a:r>
            <a:r>
              <a:rPr lang="ro-RO" b="1" dirty="0" smtClean="0"/>
              <a:t> să dea instrucţiuni precise pentru luptă: ei nu trebuiau să lupte, Dumnezeu avea să lupte pentru ei (2 </a:t>
            </a:r>
            <a:r>
              <a:rPr lang="ro-RO" b="1" dirty="0" err="1" smtClean="0"/>
              <a:t>Cron</a:t>
            </a:r>
            <a:r>
              <a:rPr lang="ro-RO" b="1" dirty="0" smtClean="0"/>
              <a:t>. 20:14-17).</a:t>
            </a:r>
            <a:endParaRPr lang="ro-RO" b="1" dirty="0"/>
          </a:p>
        </p:txBody>
      </p:sp>
      <p:pic>
        <p:nvPicPr>
          <p:cNvPr id="4" name="Imagen 3" descr="Imagen que contiene persona, ropa, interior, foto&#10;&#10;Descripción generada automáticamente">
            <a:extLst>
              <a:ext uri="{FF2B5EF4-FFF2-40B4-BE49-F238E27FC236}">
                <a16:creationId xmlns:a16="http://schemas.microsoft.com/office/drawing/2014/main" xmlns="" id="{B56A8F15-3B65-8CD5-76D6-6AA450374514}"/>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7306193" y="1353376"/>
            <a:ext cx="1717143" cy="226971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1">
                <a:lumMod val="60000"/>
                <a:lumOff val="40000"/>
              </a:schemeClr>
            </a:contourClr>
          </a:sp3d>
        </p:spPr>
      </p:pic>
      <p:pic>
        <p:nvPicPr>
          <p:cNvPr id="7" name="Imagen 6" descr="Imagen que contiene persona, interior, hombre, gente&#10;&#10;Descripción generada automáticamente">
            <a:extLst>
              <a:ext uri="{FF2B5EF4-FFF2-40B4-BE49-F238E27FC236}">
                <a16:creationId xmlns:a16="http://schemas.microsoft.com/office/drawing/2014/main" xmlns="" id="{4F4BBA0D-B918-4963-619F-E303E6189AA3}"/>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372907" y="1454974"/>
            <a:ext cx="1286651" cy="1847850"/>
          </a:xfrm>
          <a:custGeom>
            <a:avLst/>
            <a:gdLst>
              <a:gd name="connsiteX0" fmla="*/ 214446 w 1286651"/>
              <a:gd name="connsiteY0" fmla="*/ 0 h 1847850"/>
              <a:gd name="connsiteX1" fmla="*/ 771993 w 1286651"/>
              <a:gd name="connsiteY1" fmla="*/ 0 h 1847850"/>
              <a:gd name="connsiteX2" fmla="*/ 1286651 w 1286651"/>
              <a:gd name="connsiteY2" fmla="*/ 0 h 1847850"/>
              <a:gd name="connsiteX3" fmla="*/ 1286651 w 1286651"/>
              <a:gd name="connsiteY3" fmla="*/ 0 h 1847850"/>
              <a:gd name="connsiteX4" fmla="*/ 1286651 w 1286651"/>
              <a:gd name="connsiteY4" fmla="*/ 511800 h 1847850"/>
              <a:gd name="connsiteX5" fmla="*/ 1286651 w 1286651"/>
              <a:gd name="connsiteY5" fmla="*/ 1056268 h 1847850"/>
              <a:gd name="connsiteX6" fmla="*/ 1286651 w 1286651"/>
              <a:gd name="connsiteY6" fmla="*/ 1633404 h 1847850"/>
              <a:gd name="connsiteX7" fmla="*/ 1072205 w 1286651"/>
              <a:gd name="connsiteY7" fmla="*/ 1847850 h 1847850"/>
              <a:gd name="connsiteX8" fmla="*/ 546825 w 1286651"/>
              <a:gd name="connsiteY8" fmla="*/ 1847850 h 1847850"/>
              <a:gd name="connsiteX9" fmla="*/ 0 w 1286651"/>
              <a:gd name="connsiteY9" fmla="*/ 1847850 h 1847850"/>
              <a:gd name="connsiteX10" fmla="*/ 0 w 1286651"/>
              <a:gd name="connsiteY10" fmla="*/ 1847850 h 1847850"/>
              <a:gd name="connsiteX11" fmla="*/ 0 w 1286651"/>
              <a:gd name="connsiteY11" fmla="*/ 1352384 h 1847850"/>
              <a:gd name="connsiteX12" fmla="*/ 0 w 1286651"/>
              <a:gd name="connsiteY12" fmla="*/ 791582 h 1847850"/>
              <a:gd name="connsiteX13" fmla="*/ 0 w 1286651"/>
              <a:gd name="connsiteY13" fmla="*/ 214446 h 1847850"/>
              <a:gd name="connsiteX14" fmla="*/ 214446 w 1286651"/>
              <a:gd name="connsiteY14" fmla="*/ 0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6651" h="1847850" fill="none" extrusionOk="0">
                <a:moveTo>
                  <a:pt x="214446" y="0"/>
                </a:moveTo>
                <a:cubicBezTo>
                  <a:pt x="337813" y="-62592"/>
                  <a:pt x="543722" y="32564"/>
                  <a:pt x="771993" y="0"/>
                </a:cubicBezTo>
                <a:cubicBezTo>
                  <a:pt x="1000264" y="-32564"/>
                  <a:pt x="1099833" y="18675"/>
                  <a:pt x="1286651" y="0"/>
                </a:cubicBezTo>
                <a:lnTo>
                  <a:pt x="1286651" y="0"/>
                </a:lnTo>
                <a:cubicBezTo>
                  <a:pt x="1311697" y="222149"/>
                  <a:pt x="1264778" y="268981"/>
                  <a:pt x="1286651" y="511800"/>
                </a:cubicBezTo>
                <a:cubicBezTo>
                  <a:pt x="1308524" y="754619"/>
                  <a:pt x="1246956" y="897006"/>
                  <a:pt x="1286651" y="1056268"/>
                </a:cubicBezTo>
                <a:cubicBezTo>
                  <a:pt x="1326346" y="1215530"/>
                  <a:pt x="1251719" y="1353052"/>
                  <a:pt x="1286651" y="1633404"/>
                </a:cubicBezTo>
                <a:cubicBezTo>
                  <a:pt x="1305454" y="1731023"/>
                  <a:pt x="1193789" y="1846041"/>
                  <a:pt x="1072205" y="1847850"/>
                </a:cubicBezTo>
                <a:cubicBezTo>
                  <a:pt x="900092" y="1852367"/>
                  <a:pt x="668921" y="1808661"/>
                  <a:pt x="546825" y="1847850"/>
                </a:cubicBezTo>
                <a:cubicBezTo>
                  <a:pt x="424729" y="1887039"/>
                  <a:pt x="183469" y="1782246"/>
                  <a:pt x="0" y="1847850"/>
                </a:cubicBezTo>
                <a:lnTo>
                  <a:pt x="0" y="1847850"/>
                </a:lnTo>
                <a:cubicBezTo>
                  <a:pt x="-11535" y="1732629"/>
                  <a:pt x="57885" y="1483984"/>
                  <a:pt x="0" y="1352384"/>
                </a:cubicBezTo>
                <a:cubicBezTo>
                  <a:pt x="-57885" y="1220784"/>
                  <a:pt x="62991" y="931960"/>
                  <a:pt x="0" y="791582"/>
                </a:cubicBezTo>
                <a:cubicBezTo>
                  <a:pt x="-62991" y="651204"/>
                  <a:pt x="20953" y="436971"/>
                  <a:pt x="0" y="214446"/>
                </a:cubicBezTo>
                <a:cubicBezTo>
                  <a:pt x="-1990" y="101956"/>
                  <a:pt x="79924" y="-13781"/>
                  <a:pt x="214446" y="0"/>
                </a:cubicBezTo>
                <a:close/>
              </a:path>
              <a:path w="1286651" h="1847850" stroke="0" extrusionOk="0">
                <a:moveTo>
                  <a:pt x="214446" y="0"/>
                </a:moveTo>
                <a:cubicBezTo>
                  <a:pt x="398373" y="-40148"/>
                  <a:pt x="547264" y="11441"/>
                  <a:pt x="761271" y="0"/>
                </a:cubicBezTo>
                <a:cubicBezTo>
                  <a:pt x="975279" y="-11441"/>
                  <a:pt x="1156310" y="19625"/>
                  <a:pt x="1286651" y="0"/>
                </a:cubicBezTo>
                <a:lnTo>
                  <a:pt x="1286651" y="0"/>
                </a:lnTo>
                <a:cubicBezTo>
                  <a:pt x="1322524" y="113197"/>
                  <a:pt x="1238905" y="345046"/>
                  <a:pt x="1286651" y="544468"/>
                </a:cubicBezTo>
                <a:cubicBezTo>
                  <a:pt x="1334397" y="743890"/>
                  <a:pt x="1257558" y="881176"/>
                  <a:pt x="1286651" y="1088936"/>
                </a:cubicBezTo>
                <a:cubicBezTo>
                  <a:pt x="1315744" y="1296696"/>
                  <a:pt x="1285611" y="1484139"/>
                  <a:pt x="1286651" y="1633404"/>
                </a:cubicBezTo>
                <a:cubicBezTo>
                  <a:pt x="1297742" y="1725564"/>
                  <a:pt x="1221533" y="1842072"/>
                  <a:pt x="1072205" y="1847850"/>
                </a:cubicBezTo>
                <a:cubicBezTo>
                  <a:pt x="896023" y="1906595"/>
                  <a:pt x="674276" y="1820311"/>
                  <a:pt x="514658" y="1847850"/>
                </a:cubicBezTo>
                <a:cubicBezTo>
                  <a:pt x="355040" y="1875389"/>
                  <a:pt x="228116" y="1845950"/>
                  <a:pt x="0" y="1847850"/>
                </a:cubicBezTo>
                <a:lnTo>
                  <a:pt x="0" y="1847850"/>
                </a:lnTo>
                <a:cubicBezTo>
                  <a:pt x="-20914" y="1653785"/>
                  <a:pt x="61909" y="1497853"/>
                  <a:pt x="0" y="1303382"/>
                </a:cubicBezTo>
                <a:cubicBezTo>
                  <a:pt x="-61909" y="1108911"/>
                  <a:pt x="29785" y="850550"/>
                  <a:pt x="0" y="726246"/>
                </a:cubicBezTo>
                <a:cubicBezTo>
                  <a:pt x="-29785" y="601942"/>
                  <a:pt x="40822" y="349124"/>
                  <a:pt x="0" y="214446"/>
                </a:cubicBezTo>
                <a:cubicBezTo>
                  <a:pt x="-7731" y="119798"/>
                  <a:pt x="120886" y="22580"/>
                  <a:pt x="214446" y="0"/>
                </a:cubicBezTo>
                <a:close/>
              </a:path>
            </a:pathLst>
          </a:custGeom>
          <a:ln w="19050" cap="sq">
            <a:solidFill>
              <a:srgbClr val="7030A0"/>
            </a:solidFill>
            <a:miter lim="800000"/>
            <a:extLst>
              <a:ext uri="{C807C97D-BFC1-408E-A445-0C87EB9F89A2}">
                <ask:lineSketchStyleProps xmlns:ask="http://schemas.microsoft.com/office/drawing/2018/sketchyshapes" xmlns="" sd="495284172">
                  <a:prstGeom prst="round2DiagRect">
                    <a:avLst>
                      <a:gd name="adj1" fmla="val 16667"/>
                      <a:gd name="adj2" fmla="val 0"/>
                    </a:avLst>
                  </a:prstGeom>
                  <ask:type>
                    <ask:lineSketchScribble/>
                  </ask:type>
                </ask:lineSketchStyleProps>
              </a:ext>
            </a:extLst>
          </a:ln>
          <a:effectLst/>
        </p:spPr>
      </p:pic>
      <p:pic>
        <p:nvPicPr>
          <p:cNvPr id="9" name="Imagen 8" descr="Imagen que contiene parado, hombre, playa, joven&#10;&#10;Descripción generada automáticamente">
            <a:extLst>
              <a:ext uri="{FF2B5EF4-FFF2-40B4-BE49-F238E27FC236}">
                <a16:creationId xmlns:a16="http://schemas.microsoft.com/office/drawing/2014/main" xmlns="" id="{3E96D08C-5C2E-B0EC-C54C-4ED05FA36DF7}"/>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5991" y="3407339"/>
            <a:ext cx="2080673" cy="1615989"/>
          </a:xfrm>
          <a:custGeom>
            <a:avLst/>
            <a:gdLst>
              <a:gd name="connsiteX0" fmla="*/ 269337 w 2080673"/>
              <a:gd name="connsiteY0" fmla="*/ 0 h 1615989"/>
              <a:gd name="connsiteX1" fmla="*/ 758398 w 2080673"/>
              <a:gd name="connsiteY1" fmla="*/ 0 h 1615989"/>
              <a:gd name="connsiteX2" fmla="*/ 1247458 w 2080673"/>
              <a:gd name="connsiteY2" fmla="*/ 0 h 1615989"/>
              <a:gd name="connsiteX3" fmla="*/ 2080673 w 2080673"/>
              <a:gd name="connsiteY3" fmla="*/ 0 h 1615989"/>
              <a:gd name="connsiteX4" fmla="*/ 2080673 w 2080673"/>
              <a:gd name="connsiteY4" fmla="*/ 0 h 1615989"/>
              <a:gd name="connsiteX5" fmla="*/ 2080673 w 2080673"/>
              <a:gd name="connsiteY5" fmla="*/ 462351 h 1615989"/>
              <a:gd name="connsiteX6" fmla="*/ 2080673 w 2080673"/>
              <a:gd name="connsiteY6" fmla="*/ 884301 h 1615989"/>
              <a:gd name="connsiteX7" fmla="*/ 2080673 w 2080673"/>
              <a:gd name="connsiteY7" fmla="*/ 1346652 h 1615989"/>
              <a:gd name="connsiteX8" fmla="*/ 1811336 w 2080673"/>
              <a:gd name="connsiteY8" fmla="*/ 1615989 h 1615989"/>
              <a:gd name="connsiteX9" fmla="*/ 1322275 w 2080673"/>
              <a:gd name="connsiteY9" fmla="*/ 1615989 h 1615989"/>
              <a:gd name="connsiteX10" fmla="*/ 833215 w 2080673"/>
              <a:gd name="connsiteY10" fmla="*/ 1615989 h 1615989"/>
              <a:gd name="connsiteX11" fmla="*/ 416607 w 2080673"/>
              <a:gd name="connsiteY11" fmla="*/ 1615989 h 1615989"/>
              <a:gd name="connsiteX12" fmla="*/ 0 w 2080673"/>
              <a:gd name="connsiteY12" fmla="*/ 1615989 h 1615989"/>
              <a:gd name="connsiteX13" fmla="*/ 0 w 2080673"/>
              <a:gd name="connsiteY13" fmla="*/ 1615989 h 1615989"/>
              <a:gd name="connsiteX14" fmla="*/ 0 w 2080673"/>
              <a:gd name="connsiteY14" fmla="*/ 1140172 h 1615989"/>
              <a:gd name="connsiteX15" fmla="*/ 0 w 2080673"/>
              <a:gd name="connsiteY15" fmla="*/ 691288 h 1615989"/>
              <a:gd name="connsiteX16" fmla="*/ 0 w 2080673"/>
              <a:gd name="connsiteY16" fmla="*/ 269337 h 1615989"/>
              <a:gd name="connsiteX17" fmla="*/ 269337 w 2080673"/>
              <a:gd name="connsiteY17" fmla="*/ 0 h 161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673" h="1615989" fill="none" extrusionOk="0">
                <a:moveTo>
                  <a:pt x="269337" y="0"/>
                </a:moveTo>
                <a:cubicBezTo>
                  <a:pt x="416144" y="-52500"/>
                  <a:pt x="622086" y="37392"/>
                  <a:pt x="758398" y="0"/>
                </a:cubicBezTo>
                <a:cubicBezTo>
                  <a:pt x="894710" y="-37392"/>
                  <a:pt x="1144008" y="45273"/>
                  <a:pt x="1247458" y="0"/>
                </a:cubicBezTo>
                <a:cubicBezTo>
                  <a:pt x="1350908" y="-45273"/>
                  <a:pt x="1726471" y="17507"/>
                  <a:pt x="2080673" y="0"/>
                </a:cubicBezTo>
                <a:lnTo>
                  <a:pt x="2080673" y="0"/>
                </a:lnTo>
                <a:cubicBezTo>
                  <a:pt x="2120830" y="183663"/>
                  <a:pt x="2040280" y="351990"/>
                  <a:pt x="2080673" y="462351"/>
                </a:cubicBezTo>
                <a:cubicBezTo>
                  <a:pt x="2121066" y="572712"/>
                  <a:pt x="2059394" y="681521"/>
                  <a:pt x="2080673" y="884301"/>
                </a:cubicBezTo>
                <a:cubicBezTo>
                  <a:pt x="2101952" y="1087081"/>
                  <a:pt x="2028562" y="1242870"/>
                  <a:pt x="2080673" y="1346652"/>
                </a:cubicBezTo>
                <a:cubicBezTo>
                  <a:pt x="2082343" y="1501723"/>
                  <a:pt x="1988218" y="1594349"/>
                  <a:pt x="1811336" y="1615989"/>
                </a:cubicBezTo>
                <a:cubicBezTo>
                  <a:pt x="1571761" y="1657895"/>
                  <a:pt x="1517394" y="1572114"/>
                  <a:pt x="1322275" y="1615989"/>
                </a:cubicBezTo>
                <a:cubicBezTo>
                  <a:pt x="1127156" y="1659864"/>
                  <a:pt x="1030258" y="1585164"/>
                  <a:pt x="833215" y="1615989"/>
                </a:cubicBezTo>
                <a:cubicBezTo>
                  <a:pt x="636172" y="1646814"/>
                  <a:pt x="504893" y="1580762"/>
                  <a:pt x="416607" y="1615989"/>
                </a:cubicBezTo>
                <a:cubicBezTo>
                  <a:pt x="328321" y="1651216"/>
                  <a:pt x="159610" y="1605514"/>
                  <a:pt x="0" y="1615989"/>
                </a:cubicBezTo>
                <a:lnTo>
                  <a:pt x="0" y="1615989"/>
                </a:lnTo>
                <a:cubicBezTo>
                  <a:pt x="-44743" y="1435278"/>
                  <a:pt x="43947" y="1353494"/>
                  <a:pt x="0" y="1140172"/>
                </a:cubicBezTo>
                <a:cubicBezTo>
                  <a:pt x="-43947" y="926850"/>
                  <a:pt x="17959" y="821679"/>
                  <a:pt x="0" y="691288"/>
                </a:cubicBezTo>
                <a:cubicBezTo>
                  <a:pt x="-17959" y="560897"/>
                  <a:pt x="31213" y="399316"/>
                  <a:pt x="0" y="269337"/>
                </a:cubicBezTo>
                <a:cubicBezTo>
                  <a:pt x="36073" y="129188"/>
                  <a:pt x="128454" y="2585"/>
                  <a:pt x="269337" y="0"/>
                </a:cubicBezTo>
                <a:close/>
              </a:path>
              <a:path w="2080673" h="1615989" stroke="0" extrusionOk="0">
                <a:moveTo>
                  <a:pt x="269337" y="0"/>
                </a:moveTo>
                <a:cubicBezTo>
                  <a:pt x="416552" y="-31554"/>
                  <a:pt x="626290" y="591"/>
                  <a:pt x="740284" y="0"/>
                </a:cubicBezTo>
                <a:cubicBezTo>
                  <a:pt x="854278" y="-591"/>
                  <a:pt x="985343" y="3723"/>
                  <a:pt x="1211232" y="0"/>
                </a:cubicBezTo>
                <a:cubicBezTo>
                  <a:pt x="1437121" y="-3723"/>
                  <a:pt x="1738450" y="90549"/>
                  <a:pt x="2080673" y="0"/>
                </a:cubicBezTo>
                <a:lnTo>
                  <a:pt x="2080673" y="0"/>
                </a:lnTo>
                <a:cubicBezTo>
                  <a:pt x="2109359" y="116689"/>
                  <a:pt x="2057646" y="318915"/>
                  <a:pt x="2080673" y="448884"/>
                </a:cubicBezTo>
                <a:cubicBezTo>
                  <a:pt x="2103700" y="578853"/>
                  <a:pt x="2032835" y="742419"/>
                  <a:pt x="2080673" y="897768"/>
                </a:cubicBezTo>
                <a:cubicBezTo>
                  <a:pt x="2128511" y="1053117"/>
                  <a:pt x="2038407" y="1174768"/>
                  <a:pt x="2080673" y="1346652"/>
                </a:cubicBezTo>
                <a:cubicBezTo>
                  <a:pt x="2094923" y="1498462"/>
                  <a:pt x="1932249" y="1613128"/>
                  <a:pt x="1811336" y="1615989"/>
                </a:cubicBezTo>
                <a:cubicBezTo>
                  <a:pt x="1651641" y="1627705"/>
                  <a:pt x="1553940" y="1587932"/>
                  <a:pt x="1340389" y="1615989"/>
                </a:cubicBezTo>
                <a:cubicBezTo>
                  <a:pt x="1126838" y="1644046"/>
                  <a:pt x="989498" y="1572545"/>
                  <a:pt x="869441" y="1615989"/>
                </a:cubicBezTo>
                <a:cubicBezTo>
                  <a:pt x="749384" y="1659433"/>
                  <a:pt x="539638" y="1571724"/>
                  <a:pt x="452834" y="1615989"/>
                </a:cubicBezTo>
                <a:cubicBezTo>
                  <a:pt x="366030" y="1660254"/>
                  <a:pt x="188921" y="1573902"/>
                  <a:pt x="0" y="1615989"/>
                </a:cubicBezTo>
                <a:lnTo>
                  <a:pt x="0" y="1615989"/>
                </a:lnTo>
                <a:cubicBezTo>
                  <a:pt x="-37469" y="1441516"/>
                  <a:pt x="6327" y="1321188"/>
                  <a:pt x="0" y="1140172"/>
                </a:cubicBezTo>
                <a:cubicBezTo>
                  <a:pt x="-6327" y="959156"/>
                  <a:pt x="14675" y="892877"/>
                  <a:pt x="0" y="704754"/>
                </a:cubicBezTo>
                <a:cubicBezTo>
                  <a:pt x="-14675" y="516631"/>
                  <a:pt x="39245" y="415827"/>
                  <a:pt x="0" y="269337"/>
                </a:cubicBezTo>
                <a:cubicBezTo>
                  <a:pt x="-28787" y="139803"/>
                  <a:pt x="156083" y="-3501"/>
                  <a:pt x="269337" y="0"/>
                </a:cubicBezTo>
                <a:close/>
              </a:path>
            </a:pathLst>
          </a:custGeom>
          <a:ln w="19050" cap="sq">
            <a:solidFill>
              <a:srgbClr val="7030A0"/>
            </a:solidFill>
            <a:miter lim="800000"/>
            <a:extLst>
              <a:ext uri="{C807C97D-BFC1-408E-A445-0C87EB9F89A2}">
                <ask:lineSketchStyleProps xmlns:ask="http://schemas.microsoft.com/office/drawing/2018/sketchyshapes" xmlns="" sd="2966004642">
                  <a:prstGeom prst="round2DiagRect">
                    <a:avLst>
                      <a:gd name="adj1" fmla="val 16667"/>
                      <a:gd name="adj2" fmla="val 0"/>
                    </a:avLst>
                  </a:prstGeom>
                  <ask:type>
                    <ask:lineSketchScribble/>
                  </ask:type>
                </ask:lineSketchStyleProps>
              </a:ext>
            </a:extLst>
          </a:ln>
          <a:effectLst/>
        </p:spPr>
      </p:pic>
      <p:pic>
        <p:nvPicPr>
          <p:cNvPr id="11" name="Imagen 10" descr="Imagen que contiene persona, hombre, sostener, vistiendo&#10;&#10;Descripción generada automáticamente">
            <a:extLst>
              <a:ext uri="{FF2B5EF4-FFF2-40B4-BE49-F238E27FC236}">
                <a16:creationId xmlns:a16="http://schemas.microsoft.com/office/drawing/2014/main" xmlns="" id="{8276F2EE-04AF-A12A-1F52-CEEDBDF210C9}"/>
              </a:ext>
            </a:extLst>
          </p:cNvPr>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a:off x="69534" y="1455385"/>
            <a:ext cx="1235333" cy="1847439"/>
          </a:xfrm>
          <a:custGeom>
            <a:avLst/>
            <a:gdLst>
              <a:gd name="connsiteX0" fmla="*/ 205893 w 1235333"/>
              <a:gd name="connsiteY0" fmla="*/ 0 h 1847439"/>
              <a:gd name="connsiteX1" fmla="*/ 700024 w 1235333"/>
              <a:gd name="connsiteY1" fmla="*/ 0 h 1847439"/>
              <a:gd name="connsiteX2" fmla="*/ 1235333 w 1235333"/>
              <a:gd name="connsiteY2" fmla="*/ 0 h 1847439"/>
              <a:gd name="connsiteX3" fmla="*/ 1235333 w 1235333"/>
              <a:gd name="connsiteY3" fmla="*/ 0 h 1847439"/>
              <a:gd name="connsiteX4" fmla="*/ 1235333 w 1235333"/>
              <a:gd name="connsiteY4" fmla="*/ 497936 h 1847439"/>
              <a:gd name="connsiteX5" fmla="*/ 1235333 w 1235333"/>
              <a:gd name="connsiteY5" fmla="*/ 1061533 h 1847439"/>
              <a:gd name="connsiteX6" fmla="*/ 1235333 w 1235333"/>
              <a:gd name="connsiteY6" fmla="*/ 1641546 h 1847439"/>
              <a:gd name="connsiteX7" fmla="*/ 1029440 w 1235333"/>
              <a:gd name="connsiteY7" fmla="*/ 1847439 h 1847439"/>
              <a:gd name="connsiteX8" fmla="*/ 525014 w 1235333"/>
              <a:gd name="connsiteY8" fmla="*/ 1847439 h 1847439"/>
              <a:gd name="connsiteX9" fmla="*/ 0 w 1235333"/>
              <a:gd name="connsiteY9" fmla="*/ 1847439 h 1847439"/>
              <a:gd name="connsiteX10" fmla="*/ 0 w 1235333"/>
              <a:gd name="connsiteY10" fmla="*/ 1847439 h 1847439"/>
              <a:gd name="connsiteX11" fmla="*/ 0 w 1235333"/>
              <a:gd name="connsiteY11" fmla="*/ 1333088 h 1847439"/>
              <a:gd name="connsiteX12" fmla="*/ 0 w 1235333"/>
              <a:gd name="connsiteY12" fmla="*/ 818737 h 1847439"/>
              <a:gd name="connsiteX13" fmla="*/ 0 w 1235333"/>
              <a:gd name="connsiteY13" fmla="*/ 205893 h 1847439"/>
              <a:gd name="connsiteX14" fmla="*/ 205893 w 1235333"/>
              <a:gd name="connsiteY14" fmla="*/ 0 h 184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5333" h="1847439" fill="none" extrusionOk="0">
                <a:moveTo>
                  <a:pt x="205893" y="0"/>
                </a:moveTo>
                <a:cubicBezTo>
                  <a:pt x="396116" y="-46635"/>
                  <a:pt x="522845" y="52716"/>
                  <a:pt x="700024" y="0"/>
                </a:cubicBezTo>
                <a:cubicBezTo>
                  <a:pt x="877203" y="-52716"/>
                  <a:pt x="1030523" y="52948"/>
                  <a:pt x="1235333" y="0"/>
                </a:cubicBezTo>
                <a:lnTo>
                  <a:pt x="1235333" y="0"/>
                </a:lnTo>
                <a:cubicBezTo>
                  <a:pt x="1284785" y="202761"/>
                  <a:pt x="1223585" y="258184"/>
                  <a:pt x="1235333" y="497936"/>
                </a:cubicBezTo>
                <a:cubicBezTo>
                  <a:pt x="1247081" y="737688"/>
                  <a:pt x="1187767" y="877190"/>
                  <a:pt x="1235333" y="1061533"/>
                </a:cubicBezTo>
                <a:cubicBezTo>
                  <a:pt x="1282899" y="1245876"/>
                  <a:pt x="1181772" y="1426421"/>
                  <a:pt x="1235333" y="1641546"/>
                </a:cubicBezTo>
                <a:cubicBezTo>
                  <a:pt x="1240840" y="1755661"/>
                  <a:pt x="1140993" y="1827377"/>
                  <a:pt x="1029440" y="1847439"/>
                </a:cubicBezTo>
                <a:cubicBezTo>
                  <a:pt x="789278" y="1888606"/>
                  <a:pt x="706409" y="1795347"/>
                  <a:pt x="525014" y="1847439"/>
                </a:cubicBezTo>
                <a:cubicBezTo>
                  <a:pt x="343619" y="1899531"/>
                  <a:pt x="228761" y="1797150"/>
                  <a:pt x="0" y="1847439"/>
                </a:cubicBezTo>
                <a:lnTo>
                  <a:pt x="0" y="1847439"/>
                </a:lnTo>
                <a:cubicBezTo>
                  <a:pt x="-37112" y="1695392"/>
                  <a:pt x="40506" y="1522891"/>
                  <a:pt x="0" y="1333088"/>
                </a:cubicBezTo>
                <a:cubicBezTo>
                  <a:pt x="-40506" y="1143285"/>
                  <a:pt x="16777" y="1016376"/>
                  <a:pt x="0" y="818737"/>
                </a:cubicBezTo>
                <a:cubicBezTo>
                  <a:pt x="-16777" y="621098"/>
                  <a:pt x="56548" y="369446"/>
                  <a:pt x="0" y="205893"/>
                </a:cubicBezTo>
                <a:cubicBezTo>
                  <a:pt x="-14361" y="89776"/>
                  <a:pt x="122292" y="-6485"/>
                  <a:pt x="205893" y="0"/>
                </a:cubicBezTo>
                <a:close/>
              </a:path>
              <a:path w="1235333" h="1847439" stroke="0" extrusionOk="0">
                <a:moveTo>
                  <a:pt x="205893" y="0"/>
                </a:moveTo>
                <a:cubicBezTo>
                  <a:pt x="350287" y="-9224"/>
                  <a:pt x="594130" y="58409"/>
                  <a:pt x="730907" y="0"/>
                </a:cubicBezTo>
                <a:cubicBezTo>
                  <a:pt x="867684" y="-58409"/>
                  <a:pt x="1085518" y="4349"/>
                  <a:pt x="1235333" y="0"/>
                </a:cubicBezTo>
                <a:lnTo>
                  <a:pt x="1235333" y="0"/>
                </a:lnTo>
                <a:cubicBezTo>
                  <a:pt x="1240761" y="200366"/>
                  <a:pt x="1203635" y="340328"/>
                  <a:pt x="1235333" y="547182"/>
                </a:cubicBezTo>
                <a:cubicBezTo>
                  <a:pt x="1267031" y="754036"/>
                  <a:pt x="1202910" y="965603"/>
                  <a:pt x="1235333" y="1127195"/>
                </a:cubicBezTo>
                <a:cubicBezTo>
                  <a:pt x="1267756" y="1288787"/>
                  <a:pt x="1231112" y="1526653"/>
                  <a:pt x="1235333" y="1641546"/>
                </a:cubicBezTo>
                <a:cubicBezTo>
                  <a:pt x="1232062" y="1755477"/>
                  <a:pt x="1153131" y="1862050"/>
                  <a:pt x="1029440" y="1847439"/>
                </a:cubicBezTo>
                <a:cubicBezTo>
                  <a:pt x="926019" y="1904083"/>
                  <a:pt x="724482" y="1821912"/>
                  <a:pt x="545603" y="1847439"/>
                </a:cubicBezTo>
                <a:cubicBezTo>
                  <a:pt x="366724" y="1872966"/>
                  <a:pt x="207065" y="1825950"/>
                  <a:pt x="0" y="1847439"/>
                </a:cubicBezTo>
                <a:lnTo>
                  <a:pt x="0" y="1847439"/>
                </a:lnTo>
                <a:cubicBezTo>
                  <a:pt x="-56544" y="1615784"/>
                  <a:pt x="23485" y="1528407"/>
                  <a:pt x="0" y="1349503"/>
                </a:cubicBezTo>
                <a:cubicBezTo>
                  <a:pt x="-23485" y="1170599"/>
                  <a:pt x="61341" y="1034021"/>
                  <a:pt x="0" y="769490"/>
                </a:cubicBezTo>
                <a:cubicBezTo>
                  <a:pt x="-61341" y="504959"/>
                  <a:pt x="38728" y="383232"/>
                  <a:pt x="0" y="205893"/>
                </a:cubicBezTo>
                <a:cubicBezTo>
                  <a:pt x="-9464" y="98165"/>
                  <a:pt x="111949" y="-7304"/>
                  <a:pt x="205893" y="0"/>
                </a:cubicBezTo>
                <a:close/>
              </a:path>
            </a:pathLst>
          </a:custGeom>
          <a:ln w="19050" cap="sq">
            <a:solidFill>
              <a:srgbClr val="7030A0"/>
            </a:solidFill>
            <a:miter lim="800000"/>
            <a:extLst>
              <a:ext uri="{C807C97D-BFC1-408E-A445-0C87EB9F89A2}">
                <ask:lineSketchStyleProps xmlns:ask="http://schemas.microsoft.com/office/drawing/2018/sketchyshapes" xmlns="" sd="1698330413">
                  <a:prstGeom prst="round2DiagRect">
                    <a:avLst>
                      <a:gd name="adj1" fmla="val 16667"/>
                      <a:gd name="adj2" fmla="val 0"/>
                    </a:avLst>
                  </a:prstGeom>
                  <ask:type>
                    <ask:lineSketchScribble/>
                  </ask:type>
                </ask:lineSketchStyleProps>
              </a:ext>
            </a:extLst>
          </a:ln>
          <a:effectLst/>
        </p:spPr>
      </p:pic>
      <p:sp>
        <p:nvSpPr>
          <p:cNvPr id="15" name="CuadroTexto 14">
            <a:extLst>
              <a:ext uri="{FF2B5EF4-FFF2-40B4-BE49-F238E27FC236}">
                <a16:creationId xmlns:a16="http://schemas.microsoft.com/office/drawing/2014/main" xmlns="" id="{95B53C48-4107-09AB-1223-A0902634FC29}"/>
              </a:ext>
            </a:extLst>
          </p:cNvPr>
          <p:cNvSpPr txBox="1"/>
          <p:nvPr/>
        </p:nvSpPr>
        <p:spPr>
          <a:xfrm>
            <a:off x="2169886" y="3598603"/>
            <a:ext cx="6981373" cy="1554272"/>
          </a:xfrm>
          <a:prstGeom prst="rect">
            <a:avLst/>
          </a:prstGeom>
          <a:noFill/>
        </p:spPr>
        <p:txBody>
          <a:bodyPr wrap="square">
            <a:spAutoFit/>
          </a:bodyPr>
          <a:lstStyle/>
          <a:p>
            <a:pPr>
              <a:lnSpc>
                <a:spcPts val="1900"/>
              </a:lnSpc>
            </a:pPr>
            <a:r>
              <a:rPr lang="ro-RO" b="1" dirty="0" smtClean="0"/>
              <a:t>Aşa că Iosafat şi poporul s-au </a:t>
            </a:r>
            <a:r>
              <a:rPr lang="ro-RO" b="1" dirty="0" smtClean="0"/>
              <a:t>închinat (2 </a:t>
            </a:r>
            <a:r>
              <a:rPr lang="ro-RO" b="1" dirty="0" err="1" smtClean="0"/>
              <a:t>Cron</a:t>
            </a:r>
            <a:r>
              <a:rPr lang="ro-RO" b="1" dirty="0" smtClean="0"/>
              <a:t>. 20:18).</a:t>
            </a:r>
          </a:p>
          <a:p>
            <a:pPr>
              <a:lnSpc>
                <a:spcPts val="1900"/>
              </a:lnSpc>
            </a:pPr>
            <a:r>
              <a:rPr lang="ro-RO" b="1" dirty="0" smtClean="0"/>
              <a:t>Atât de siguri erau ei de biruinţă, încât i-au pus pe leviţi în faţă pentru a-L lăuda pe Dumnezeu pentru marea victorie pe care El urma să o facă pentru ei </a:t>
            </a:r>
            <a:r>
              <a:rPr lang="ro-RO" sz="1600" b="1" dirty="0" smtClean="0"/>
              <a:t>(2 </a:t>
            </a:r>
            <a:r>
              <a:rPr lang="ro-RO" sz="1600" b="1" dirty="0" err="1" smtClean="0"/>
              <a:t>Cron</a:t>
            </a:r>
            <a:r>
              <a:rPr lang="ro-RO" sz="1600" b="1" dirty="0" smtClean="0"/>
              <a:t>. 20:20-21).</a:t>
            </a:r>
          </a:p>
          <a:p>
            <a:pPr>
              <a:lnSpc>
                <a:spcPts val="1900"/>
              </a:lnSpc>
            </a:pPr>
            <a:r>
              <a:rPr lang="ro-RO" b="1" dirty="0" smtClean="0"/>
              <a:t>Să-L lăudăm pe Dumnezeu pentru marile minuni pe care le va face în vieţile noastre.</a:t>
            </a:r>
            <a:endParaRPr lang="ro-RO" b="1" dirty="0"/>
          </a:p>
        </p:txBody>
      </p:sp>
    </p:spTree>
    <p:extLst>
      <p:ext uri="{BB962C8B-B14F-4D97-AF65-F5344CB8AC3E}">
        <p14:creationId xmlns:p14="http://schemas.microsoft.com/office/powerpoint/2010/main" xmlns="" val="38670564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upRight)">
                                      <p:cBhvr>
                                        <p:cTn id="21" dur="500"/>
                                        <p:tgtEl>
                                          <p:spTgt spid="1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trips(downRigh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left)">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heel(8)">
                                      <p:cBhvr>
                                        <p:cTn id="39" dur="100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wipe(left)">
                                      <p:cBhvr>
                                        <p:cTn id="43" dur="500"/>
                                        <p:tgtEl>
                                          <p:spTgt spid="15">
                                            <p:txEl>
                                              <p:pRg st="0" end="0"/>
                                            </p:tx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wipe(left)">
                                      <p:cBhvr>
                                        <p:cTn id="47" dur="500"/>
                                        <p:tgtEl>
                                          <p:spTgt spid="1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strips(downRight)">
                                      <p:cBhvr>
                                        <p:cTn id="52" dur="500"/>
                                        <p:tgtEl>
                                          <p:spTgt spid="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5">
                                            <p:txEl>
                                              <p:pRg st="2" end="2"/>
                                            </p:txEl>
                                          </p:spTgt>
                                        </p:tgtEl>
                                        <p:attrNameLst>
                                          <p:attrName>style.visibility</p:attrName>
                                        </p:attrNameLst>
                                      </p:cBhvr>
                                      <p:to>
                                        <p:strVal val="visible"/>
                                      </p:to>
                                    </p:set>
                                    <p:animEffect transition="in" filter="wipe(left)">
                                      <p:cBhvr>
                                        <p:cTn id="56"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80E9B48-EB34-875C-33B9-7A717ACEF5EB}"/>
              </a:ext>
            </a:extLst>
          </p:cNvPr>
          <p:cNvSpPr txBox="1"/>
          <p:nvPr/>
        </p:nvSpPr>
        <p:spPr>
          <a:xfrm>
            <a:off x="493485" y="732295"/>
            <a:ext cx="8519885" cy="3416320"/>
          </a:xfrm>
          <a:prstGeom prst="rect">
            <a:avLst/>
          </a:prstGeom>
          <a:noFill/>
        </p:spPr>
        <p:txBody>
          <a:bodyPr wrap="square">
            <a:spAutoFit/>
          </a:bodyPr>
          <a:lstStyle/>
          <a:p>
            <a:pPr>
              <a:spcBef>
                <a:spcPts val="600"/>
              </a:spcBef>
            </a:pPr>
            <a:r>
              <a:rPr lang="ro-RO" sz="2400" b="1" dirty="0" smtClean="0">
                <a:latin typeface="Constantia" panose="02030602050306030303" pitchFamily="18" charset="0"/>
              </a:rPr>
              <a:t>„Dacă </a:t>
            </a:r>
            <a:r>
              <a:rPr lang="ro-RO" sz="2400" b="1" dirty="0" smtClean="0">
                <a:latin typeface="Constantia" panose="02030602050306030303" pitchFamily="18" charset="0"/>
              </a:rPr>
              <a:t>iubirea plină de bunătate a lui Dumnezeu cere mai multă mulţumire, recunoştinţă şi laudă, noi ar trebui să avem mai multă putere în rugăciune. Vom abunda mai mult şi tot mai mult în iubirea lui Dumnezeu şi vom avea mai multă laudă să-I aducem. Voi, cei care vă plângeţi că Dumnezeu nu vă ascultă rugăciunile, schimbaţi ordinea prezentă a lucrurilor şi amestecaţi lauda cu cererile voastre. Atunci când vă veţi gândi la bunătatea şi mila Sa, veţi constata că El va lua în considerare nevoile voastre.”</a:t>
            </a:r>
            <a:endParaRPr lang="ro-RO" sz="2400" b="1" dirty="0">
              <a:latin typeface="Constantia" panose="02030602050306030303" pitchFamily="18" charset="0"/>
            </a:endParaRPr>
          </a:p>
        </p:txBody>
      </p:sp>
      <p:sp>
        <p:nvSpPr>
          <p:cNvPr id="4" name="CuadroTexto 3">
            <a:extLst>
              <a:ext uri="{FF2B5EF4-FFF2-40B4-BE49-F238E27FC236}">
                <a16:creationId xmlns:a16="http://schemas.microsoft.com/office/drawing/2014/main" xmlns="" id="{F434F29B-1B4E-96DF-E646-246207F04ED6}"/>
              </a:ext>
            </a:extLst>
          </p:cNvPr>
          <p:cNvSpPr txBox="1"/>
          <p:nvPr/>
        </p:nvSpPr>
        <p:spPr>
          <a:xfrm>
            <a:off x="4395649" y="4085661"/>
            <a:ext cx="4748351" cy="338554"/>
          </a:xfrm>
          <a:prstGeom prst="rect">
            <a:avLst/>
          </a:prstGeom>
          <a:noFill/>
        </p:spPr>
        <p:txBody>
          <a:bodyPr wrap="none" rtlCol="0">
            <a:spAutoFit/>
          </a:bodyPr>
          <a:lstStyle/>
          <a:p>
            <a:pPr algn="r"/>
            <a:r>
              <a:rPr lang="ro-RO" sz="1600" b="1" dirty="0" smtClean="0"/>
              <a:t>E. G. W. (Mărturii </a:t>
            </a:r>
            <a:r>
              <a:rPr lang="ro-RO" sz="1600" b="1" dirty="0"/>
              <a:t>pentru comunitate, </a:t>
            </a:r>
            <a:r>
              <a:rPr lang="ro-RO" sz="1600" b="1" dirty="0" smtClean="0"/>
              <a:t>vol. 5, pag. 357)</a:t>
            </a:r>
            <a:endParaRPr lang="ro-RO" sz="1600" b="1" dirty="0"/>
          </a:p>
        </p:txBody>
      </p:sp>
    </p:spTree>
    <p:extLst>
      <p:ext uri="{BB962C8B-B14F-4D97-AF65-F5344CB8AC3E}">
        <p14:creationId xmlns:p14="http://schemas.microsoft.com/office/powerpoint/2010/main" xmlns="" val="54040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990099"/>
      </a:accent5>
      <a:accent6>
        <a:srgbClr val="70AD47"/>
      </a:accent6>
      <a:hlink>
        <a:srgbClr val="0563C1"/>
      </a:hlink>
      <a:folHlink>
        <a:srgbClr val="2992FA"/>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457</TotalTime>
  <Words>1106</Words>
  <Application>Microsoft Office PowerPoint</Application>
  <PresentationFormat>Expunere pe ecran (16:9)</PresentationFormat>
  <Paragraphs>68</Paragraphs>
  <Slides>9</Slides>
  <Notes>0</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9</vt:i4>
      </vt:variant>
    </vt:vector>
  </HeadingPairs>
  <TitlesOfParts>
    <vt:vector size="17" baseType="lpstr">
      <vt:lpstr>Arial</vt:lpstr>
      <vt:lpstr>Calibri</vt:lpstr>
      <vt:lpstr>Comic Sans MS</vt:lpstr>
      <vt:lpstr>Wingdings</vt:lpstr>
      <vt:lpstr>Constantia</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9 - O viata traita cu lauda</dc:title>
  <dc:subject>Studiu Biblic, Trim. III, 2022 – Cu Hristos in cuptorul incercarii</dc:subject>
  <dc:creator>Sergio Fustero Carreras</dc:creator>
  <cp:keywords>https://www.fustero.es/index_ro.php</cp:keywords>
  <cp:lastModifiedBy>Tronaru Viorel</cp:lastModifiedBy>
  <cp:revision>74</cp:revision>
  <dcterms:created xsi:type="dcterms:W3CDTF">2022-07-16T13:46:01Z</dcterms:created>
  <dcterms:modified xsi:type="dcterms:W3CDTF">2022-08-15T06:44:29Z</dcterms:modified>
</cp:coreProperties>
</file>