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71" r:id="rId4"/>
    <p:sldId id="257" r:id="rId5"/>
    <p:sldId id="258" r:id="rId6"/>
    <p:sldId id="259" r:id="rId7"/>
    <p:sldId id="269" r:id="rId8"/>
    <p:sldId id="270" r:id="rId9"/>
    <p:sldId id="262" r:id="rId10"/>
    <p:sldId id="265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C5FB"/>
    <a:srgbClr val="850CBE"/>
    <a:srgbClr val="AC324D"/>
    <a:srgbClr val="418200"/>
    <a:srgbClr val="FFD7AF"/>
    <a:srgbClr val="D1FFAB"/>
    <a:srgbClr val="A7FFD9"/>
    <a:srgbClr val="007A45"/>
    <a:srgbClr val="B3D2FF"/>
    <a:srgbClr val="0035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719B2-2212-4949-91A6-B785CACB063C}" type="doc">
      <dgm:prSet loTypeId="urn:microsoft.com/office/officeart/2005/8/layout/default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ADD59ED-A350-46FB-AB4B-2EDF73BCCB5F}">
      <dgm:prSet custT="1"/>
      <dgm:spPr/>
      <dgm:t>
        <a:bodyPr/>
        <a:lstStyle/>
        <a:p>
          <a:pPr marL="0">
            <a:buNone/>
          </a:pPr>
          <a:r>
            <a:rPr lang="es-ES" sz="1800" b="1" dirty="0" err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41:8</a:t>
          </a:r>
          <a:endParaRPr lang="es-ES" sz="18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28994-622F-4BAC-AFA8-47B16813A0A1}" type="parTrans" cxnId="{B965657E-7453-4189-AE0E-27C950ECA27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0DAD85-6C1A-4855-A86D-F2C93F3D8874}" type="sibTrans" cxnId="{B965657E-7453-4189-AE0E-27C950ECA27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BEB997-3731-4D61-BDF6-D6481F5A5906}">
      <dgm:prSet custT="1"/>
      <dgm:spPr/>
      <dgm:t>
        <a:bodyPr/>
        <a:lstStyle/>
        <a:p>
          <a:pPr marL="0">
            <a:buNone/>
          </a:pPr>
          <a:r>
            <a:rPr lang="es-ES" sz="1800" b="1" dirty="0" err="1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41:9</a:t>
          </a:r>
          <a:endParaRPr lang="es-ES" sz="1800" dirty="0">
            <a:solidFill>
              <a:schemeClr val="accent5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272C4-B0BD-47E8-B94F-CE8BA2B9DFB8}" type="parTrans" cxnId="{C16F7C03-3FDD-4156-AF34-3E487FE592F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21366-892C-4DBB-8A49-D2F4ED6F5DE3}" type="sibTrans" cxnId="{C16F7C03-3FDD-4156-AF34-3E487FE592F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7464D1-CABD-470D-84E4-4C5F28E17DBE}">
      <dgm:prSet custT="1"/>
      <dgm:spPr/>
      <dgm:t>
        <a:bodyPr/>
        <a:lstStyle/>
        <a:p>
          <a:pPr marL="0">
            <a:buNone/>
          </a:pPr>
          <a:r>
            <a:rPr lang="es-ES" sz="1800" b="1" dirty="0" err="1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41:10</a:t>
          </a:r>
          <a:endParaRPr lang="es-ES" sz="180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8D00E7-9449-4FB5-A538-98F8E8EB498D}" type="parTrans" cxnId="{146709E5-BA02-4474-AF4B-A0F56B76308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A7A0FD-DF48-4F61-A464-22DDDCF9A016}" type="sibTrans" cxnId="{146709E5-BA02-4474-AF4B-A0F56B76308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E79D4-4AE2-4A34-A1D6-625F0320B100}">
      <dgm:prSet custT="1"/>
      <dgm:spPr/>
      <dgm:t>
        <a:bodyPr/>
        <a:lstStyle/>
        <a:p>
          <a:pPr marL="0">
            <a:buNone/>
          </a:pPr>
          <a:r>
            <a:rPr lang="es-ES" sz="1800" b="1" dirty="0" err="1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41:11-12</a:t>
          </a:r>
          <a:endParaRPr lang="es-ES" sz="1800" dirty="0">
            <a:solidFill>
              <a:schemeClr val="accent5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79BCE-8529-4980-B3E7-F9DBD9C6BE70}" type="parTrans" cxnId="{280A4623-32D6-4586-BB3F-9806C04CF83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7D5C68-2DBF-4137-B9C7-FAE9AC9F9E47}" type="sibTrans" cxnId="{280A4623-32D6-4586-BB3F-9806C04CF83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D3D2C2-BA3F-4C26-8CA7-59FC8A92AC2F}">
      <dgm:prSet custT="1"/>
      <dgm:spPr/>
      <dgm:t>
        <a:bodyPr/>
        <a:lstStyle/>
        <a:p>
          <a:pPr marL="0">
            <a:buNone/>
          </a:pPr>
          <a:r>
            <a:rPr lang="es-ES" sz="1800" b="1" dirty="0" err="1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41:13</a:t>
          </a:r>
          <a:endParaRPr lang="es-ES" sz="1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532CE-751B-4F2B-A069-598543942CAE}" type="parTrans" cxnId="{375F7894-13C4-4C88-B2EB-1A4A8DA6708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B28D4-3373-4335-A9A4-3E6D5E99F597}" type="sibTrans" cxnId="{375F7894-13C4-4C88-B2EB-1A4A8DA6708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32D3D2-1A48-4A73-B9E1-4A83000C8984}">
      <dgm:prSet custT="1"/>
      <dgm:spPr>
        <a:solidFill>
          <a:srgbClr val="7030A0"/>
        </a:solidFill>
      </dgm:spPr>
      <dgm:t>
        <a:bodyPr/>
        <a:lstStyle/>
        <a:p>
          <a:pPr marL="0">
            <a:buNone/>
          </a:pPr>
          <a:r>
            <a:rPr lang="es-ES" sz="1800" b="1" dirty="0" err="1">
              <a:solidFill>
                <a:srgbClr val="DEC8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dirty="0">
              <a:solidFill>
                <a:srgbClr val="DEC8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41:14</a:t>
          </a:r>
          <a:endParaRPr lang="es-ES" sz="1800" dirty="0">
            <a:solidFill>
              <a:srgbClr val="DEC8E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DDBAF-69CA-45FF-8C25-7E17FB30AB34}" type="parTrans" cxnId="{CAA499A0-C79E-4956-962C-C139199D0B3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1BCF8-1ABF-4CBB-89AD-E753E50DCF73}" type="sibTrans" cxnId="{CAA499A0-C79E-4956-962C-C139199D0B3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3B005-B32D-4010-82A2-227E9FE2F787}">
      <dgm:prSet custT="1"/>
      <dgm:spPr/>
      <dgm:t>
        <a:bodyPr/>
        <a:lstStyle/>
        <a:p>
          <a:pPr marL="0" indent="0">
            <a:buNone/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Dumnezeu m-a ales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B5748-8E8C-467D-B221-388D90EC1337}" type="parTrans" cxnId="{DD95D55D-755A-4C10-A424-B6C322F7DB6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48935-6FF7-4496-BA49-AFF7BA8A97F1}" type="sibTrans" cxnId="{DD95D55D-755A-4C10-A424-B6C322F7DB6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A94E0-5300-480E-8595-E5E0733D979B}">
      <dgm:prSet custT="1"/>
      <dgm:spPr/>
      <dgm:t>
        <a:bodyPr/>
        <a:lstStyle/>
        <a:p>
          <a:pPr marL="0" indent="0">
            <a:buNone/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eliberează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păcat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şi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 mă leapădă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B5949-BB60-4037-855B-EB8B89A8529E}" type="parTrans" cxnId="{636CB33E-C907-462F-9806-0270B4F6DFE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F2C3C-9AEA-46A7-8E67-1F80B96615F3}" type="sibTrans" cxnId="{636CB33E-C907-462F-9806-0270B4F6DFE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E91C97-4ECA-4D1D-A90A-E76D4C048DCA}">
      <dgm:prSet custT="1"/>
      <dgm:spPr/>
      <dgm:t>
        <a:bodyPr/>
        <a:lstStyle/>
        <a:p>
          <a:pPr marL="0" indent="0">
            <a:buNone/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este cu mine, mă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întăreşte şi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susţine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E7244-BFA0-4FF7-A3A1-0B3E42DA1CF9}" type="parTrans" cxnId="{0CD1A33D-0365-4B27-A22E-DF4DBD95342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6605F-C320-4A2E-8524-F1B9785E820B}" type="sibTrans" cxnId="{0CD1A33D-0365-4B27-A22E-DF4DBD95342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CB7C65-E39B-474C-8D9A-0A3F19A54CE8}">
      <dgm:prSet custT="1"/>
      <dgm:spPr/>
      <dgm:t>
        <a:bodyPr/>
        <a:lstStyle/>
        <a:p>
          <a:pPr marL="0" indent="0">
            <a:buNone/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scapă de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duşmani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80DD0-B484-43DD-9DDB-15970E24D428}" type="parTrans" cxnId="{792783C4-B779-490F-B1FB-24C711CA7B9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E45595-7E53-47AD-8459-E189AC9701EC}" type="sibTrans" cxnId="{792783C4-B779-490F-B1FB-24C711CA7B9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9F8A86-4EC3-4688-BF54-F7AACD325C36}">
      <dgm:prSet custT="1"/>
      <dgm:spPr/>
      <dgm:t>
        <a:bodyPr/>
        <a:lstStyle/>
        <a:p>
          <a:pPr marL="0" indent="0">
            <a:buNone/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ia de mână, nu mă voi teme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3764A6-FD3E-408F-A6E9-20225F702BF1}" type="parTrans" cxnId="{2103A291-472E-4B86-909C-854DB2711D0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D802B-1DD0-4741-B99F-1123E82BE926}" type="sibTrans" cxnId="{2103A291-472E-4B86-909C-854DB2711D0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A87266-957E-4EE4-8CC2-8E8C2B06BAC6}">
      <dgm:prSet custT="1"/>
      <dgm:spPr>
        <a:solidFill>
          <a:srgbClr val="7030A0"/>
        </a:solidFill>
      </dgm:spPr>
      <dgm:t>
        <a:bodyPr/>
        <a:lstStyle/>
        <a:p>
          <a:pPr marL="0" indent="0">
            <a:buNone/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Dumnezeu este ajutorul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şi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Răscumpărătorul meu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5AA2F-E421-4FF3-AA16-4A72A79750DA}" type="parTrans" cxnId="{889E2CCE-F7F3-4C75-B5B6-A43B9D56A26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196774-2EFF-4121-9E24-7C30CB55D8B2}" type="sibTrans" cxnId="{889E2CCE-F7F3-4C75-B5B6-A43B9D56A26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6AD8CA-EE7C-48EB-B2CD-BA9AED8F6124}" type="pres">
      <dgm:prSet presAssocID="{798719B2-2212-4949-91A6-B785CACB06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ABB5A389-305B-4B0A-A441-083735E0051A}" type="pres">
      <dgm:prSet presAssocID="{7ADD59ED-A350-46FB-AB4B-2EDF73BCCB5F}" presName="node" presStyleLbl="node1" presStyleIdx="0" presStyleCnt="6" custScaleY="213352" custLinFactNeighborX="-17039" custLinFactNeighborY="-469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26D398C-FBCB-4A62-8A1D-68F8B960082E}" type="pres">
      <dgm:prSet presAssocID="{930DAD85-6C1A-4855-A86D-F2C93F3D8874}" presName="sibTrans" presStyleCnt="0"/>
      <dgm:spPr/>
    </dgm:pt>
    <dgm:pt modelId="{EBE78BAC-1950-4437-92E4-4E70E252187E}" type="pres">
      <dgm:prSet presAssocID="{5BBEB997-3731-4D61-BDF6-D6481F5A5906}" presName="node" presStyleLbl="node1" presStyleIdx="1" presStyleCnt="6" custScaleY="2133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C2D7B1A-38F3-42C8-AEE1-5382164A4070}" type="pres">
      <dgm:prSet presAssocID="{6E821366-892C-4DBB-8A49-D2F4ED6F5DE3}" presName="sibTrans" presStyleCnt="0"/>
      <dgm:spPr/>
    </dgm:pt>
    <dgm:pt modelId="{D841C406-0CA9-4311-95F5-7F865A6B5197}" type="pres">
      <dgm:prSet presAssocID="{7E7464D1-CABD-470D-84E4-4C5F28E17DBE}" presName="node" presStyleLbl="node1" presStyleIdx="2" presStyleCnt="6" custScaleY="2133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12BC32D-90DC-4716-82E0-63568910E05E}" type="pres">
      <dgm:prSet presAssocID="{03A7A0FD-DF48-4F61-A464-22DDDCF9A016}" presName="sibTrans" presStyleCnt="0"/>
      <dgm:spPr/>
    </dgm:pt>
    <dgm:pt modelId="{5F56C1A9-A80D-4AFC-8DF9-55076F1E44FB}" type="pres">
      <dgm:prSet presAssocID="{299E79D4-4AE2-4A34-A1D6-625F0320B100}" presName="node" presStyleLbl="node1" presStyleIdx="3" presStyleCnt="6" custScaleY="2133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1B328B0-F64A-495B-BBCB-9A1FA9B13F12}" type="pres">
      <dgm:prSet presAssocID="{777D5C68-2DBF-4137-B9C7-FAE9AC9F9E47}" presName="sibTrans" presStyleCnt="0"/>
      <dgm:spPr/>
    </dgm:pt>
    <dgm:pt modelId="{D71B2126-2B78-4F88-A826-E634D2602893}" type="pres">
      <dgm:prSet presAssocID="{8BD3D2C2-BA3F-4C26-8CA7-59FC8A92AC2F}" presName="node" presStyleLbl="node1" presStyleIdx="4" presStyleCnt="6" custScaleY="2133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3CF84F6-DA67-4A5A-AA4E-130BE65458E2}" type="pres">
      <dgm:prSet presAssocID="{D65B28D4-3373-4335-A9A4-3E6D5E99F597}" presName="sibTrans" presStyleCnt="0"/>
      <dgm:spPr/>
    </dgm:pt>
    <dgm:pt modelId="{BCA34070-0CD0-46B1-AC56-3A58DF08D403}" type="pres">
      <dgm:prSet presAssocID="{4C32D3D2-1A48-4A73-B9E1-4A83000C8984}" presName="node" presStyleLbl="node1" presStyleIdx="5" presStyleCnt="6" custScaleY="21335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CDBB1001-0632-4D90-A3DA-0391DE08B883}" type="presOf" srcId="{7ADD59ED-A350-46FB-AB4B-2EDF73BCCB5F}" destId="{ABB5A389-305B-4B0A-A441-083735E0051A}" srcOrd="0" destOrd="0" presId="urn:microsoft.com/office/officeart/2005/8/layout/default#1"/>
    <dgm:cxn modelId="{CAA499A0-C79E-4956-962C-C139199D0B3E}" srcId="{798719B2-2212-4949-91A6-B785CACB063C}" destId="{4C32D3D2-1A48-4A73-B9E1-4A83000C8984}" srcOrd="5" destOrd="0" parTransId="{942DDBAF-69CA-45FF-8C25-7E17FB30AB34}" sibTransId="{1241BCF8-1ABF-4CBB-89AD-E753E50DCF73}"/>
    <dgm:cxn modelId="{375F7894-13C4-4C88-B2EB-1A4A8DA67082}" srcId="{798719B2-2212-4949-91A6-B785CACB063C}" destId="{8BD3D2C2-BA3F-4C26-8CA7-59FC8A92AC2F}" srcOrd="4" destOrd="0" parTransId="{FF4532CE-751B-4F2B-A069-598543942CAE}" sibTransId="{D65B28D4-3373-4335-A9A4-3E6D5E99F597}"/>
    <dgm:cxn modelId="{792783C4-B779-490F-B1FB-24C711CA7B91}" srcId="{299E79D4-4AE2-4A34-A1D6-625F0320B100}" destId="{26CB7C65-E39B-474C-8D9A-0A3F19A54CE8}" srcOrd="0" destOrd="0" parTransId="{13180DD0-B484-43DD-9DDB-15970E24D428}" sibTransId="{BDE45595-7E53-47AD-8459-E189AC9701EC}"/>
    <dgm:cxn modelId="{889E2CCE-F7F3-4C75-B5B6-A43B9D56A26E}" srcId="{4C32D3D2-1A48-4A73-B9E1-4A83000C8984}" destId="{D3A87266-957E-4EE4-8CC2-8E8C2B06BAC6}" srcOrd="0" destOrd="0" parTransId="{C125AA2F-E421-4FF3-AA16-4A72A79750DA}" sibTransId="{2C196774-2EFF-4121-9E24-7C30CB55D8B2}"/>
    <dgm:cxn modelId="{636CB33E-C907-462F-9806-0270B4F6DFEF}" srcId="{5BBEB997-3731-4D61-BDF6-D6481F5A5906}" destId="{E9EA94E0-5300-480E-8595-E5E0733D979B}" srcOrd="0" destOrd="0" parTransId="{A6EB5949-BB60-4037-855B-EB8B89A8529E}" sibTransId="{F40F2C3C-9AEA-46A7-8E67-1F80B96615F3}"/>
    <dgm:cxn modelId="{B965657E-7453-4189-AE0E-27C950ECA27A}" srcId="{798719B2-2212-4949-91A6-B785CACB063C}" destId="{7ADD59ED-A350-46FB-AB4B-2EDF73BCCB5F}" srcOrd="0" destOrd="0" parTransId="{4C028994-622F-4BAC-AFA8-47B16813A0A1}" sibTransId="{930DAD85-6C1A-4855-A86D-F2C93F3D8874}"/>
    <dgm:cxn modelId="{2103A291-472E-4B86-909C-854DB2711D00}" srcId="{8BD3D2C2-BA3F-4C26-8CA7-59FC8A92AC2F}" destId="{7A9F8A86-4EC3-4688-BF54-F7AACD325C36}" srcOrd="0" destOrd="0" parTransId="{1B3764A6-FD3E-408F-A6E9-20225F702BF1}" sibTransId="{252D802B-1DD0-4741-B99F-1123E82BE926}"/>
    <dgm:cxn modelId="{E424134D-A6CA-4420-B1AE-9B72BA8FE0CC}" type="presOf" srcId="{798719B2-2212-4949-91A6-B785CACB063C}" destId="{146AD8CA-EE7C-48EB-B2CD-BA9AED8F6124}" srcOrd="0" destOrd="0" presId="urn:microsoft.com/office/officeart/2005/8/layout/default#1"/>
    <dgm:cxn modelId="{BD8B10E8-2930-4955-A1E7-5CECEBBC7B4E}" type="presOf" srcId="{E9EA94E0-5300-480E-8595-E5E0733D979B}" destId="{EBE78BAC-1950-4437-92E4-4E70E252187E}" srcOrd="0" destOrd="1" presId="urn:microsoft.com/office/officeart/2005/8/layout/default#1"/>
    <dgm:cxn modelId="{C16F7C03-3FDD-4156-AF34-3E487FE592F5}" srcId="{798719B2-2212-4949-91A6-B785CACB063C}" destId="{5BBEB997-3731-4D61-BDF6-D6481F5A5906}" srcOrd="1" destOrd="0" parTransId="{B01272C4-B0BD-47E8-B94F-CE8BA2B9DFB8}" sibTransId="{6E821366-892C-4DBB-8A49-D2F4ED6F5DE3}"/>
    <dgm:cxn modelId="{25A8D584-53B9-4CEC-A391-907AC7F94763}" type="presOf" srcId="{8BD3D2C2-BA3F-4C26-8CA7-59FC8A92AC2F}" destId="{D71B2126-2B78-4F88-A826-E634D2602893}" srcOrd="0" destOrd="0" presId="urn:microsoft.com/office/officeart/2005/8/layout/default#1"/>
    <dgm:cxn modelId="{75EA4F9E-B428-4A73-B367-AE065F029F8A}" type="presOf" srcId="{5BBEB997-3731-4D61-BDF6-D6481F5A5906}" destId="{EBE78BAC-1950-4437-92E4-4E70E252187E}" srcOrd="0" destOrd="0" presId="urn:microsoft.com/office/officeart/2005/8/layout/default#1"/>
    <dgm:cxn modelId="{36A9787A-FAC1-4ECA-8017-3C3AD7344979}" type="presOf" srcId="{7E7464D1-CABD-470D-84E4-4C5F28E17DBE}" destId="{D841C406-0CA9-4311-95F5-7F865A6B5197}" srcOrd="0" destOrd="0" presId="urn:microsoft.com/office/officeart/2005/8/layout/default#1"/>
    <dgm:cxn modelId="{CC2D3F9D-ACDA-440A-9CD4-B225F196A2DB}" type="presOf" srcId="{26CB7C65-E39B-474C-8D9A-0A3F19A54CE8}" destId="{5F56C1A9-A80D-4AFC-8DF9-55076F1E44FB}" srcOrd="0" destOrd="1" presId="urn:microsoft.com/office/officeart/2005/8/layout/default#1"/>
    <dgm:cxn modelId="{C5656FB0-1D75-48A9-BA7E-A1022250B6B2}" type="presOf" srcId="{7A9F8A86-4EC3-4688-BF54-F7AACD325C36}" destId="{D71B2126-2B78-4F88-A826-E634D2602893}" srcOrd="0" destOrd="1" presId="urn:microsoft.com/office/officeart/2005/8/layout/default#1"/>
    <dgm:cxn modelId="{D5636F27-4D64-4AB0-90D8-85822829EFC6}" type="presOf" srcId="{D3A87266-957E-4EE4-8CC2-8E8C2B06BAC6}" destId="{BCA34070-0CD0-46B1-AC56-3A58DF08D403}" srcOrd="0" destOrd="1" presId="urn:microsoft.com/office/officeart/2005/8/layout/default#1"/>
    <dgm:cxn modelId="{0CD1A33D-0365-4B27-A22E-DF4DBD953420}" srcId="{7E7464D1-CABD-470D-84E4-4C5F28E17DBE}" destId="{91E91C97-4ECA-4D1D-A90A-E76D4C048DCA}" srcOrd="0" destOrd="0" parTransId="{3B6E7244-BFA0-4FF7-A3A1-0B3E42DA1CF9}" sibTransId="{9546605F-C320-4A2E-8524-F1B9785E820B}"/>
    <dgm:cxn modelId="{146709E5-BA02-4474-AF4B-A0F56B76308A}" srcId="{798719B2-2212-4949-91A6-B785CACB063C}" destId="{7E7464D1-CABD-470D-84E4-4C5F28E17DBE}" srcOrd="2" destOrd="0" parTransId="{858D00E7-9449-4FB5-A538-98F8E8EB498D}" sibTransId="{03A7A0FD-DF48-4F61-A464-22DDDCF9A016}"/>
    <dgm:cxn modelId="{A98A6143-AF78-41AF-9B36-13207B79C51A}" type="presOf" srcId="{B133B005-B32D-4010-82A2-227E9FE2F787}" destId="{ABB5A389-305B-4B0A-A441-083735E0051A}" srcOrd="0" destOrd="1" presId="urn:microsoft.com/office/officeart/2005/8/layout/default#1"/>
    <dgm:cxn modelId="{581C9C5A-82AF-4025-B9F5-B28676B6399B}" type="presOf" srcId="{91E91C97-4ECA-4D1D-A90A-E76D4C048DCA}" destId="{D841C406-0CA9-4311-95F5-7F865A6B5197}" srcOrd="0" destOrd="1" presId="urn:microsoft.com/office/officeart/2005/8/layout/default#1"/>
    <dgm:cxn modelId="{DD95D55D-755A-4C10-A424-B6C322F7DB69}" srcId="{7ADD59ED-A350-46FB-AB4B-2EDF73BCCB5F}" destId="{B133B005-B32D-4010-82A2-227E9FE2F787}" srcOrd="0" destOrd="0" parTransId="{9BFB5748-8E8C-467D-B221-388D90EC1337}" sibTransId="{A0248935-6FF7-4496-BA49-AFF7BA8A97F1}"/>
    <dgm:cxn modelId="{E68D22CB-3DD1-424A-9CEB-6C84866D126C}" type="presOf" srcId="{4C32D3D2-1A48-4A73-B9E1-4A83000C8984}" destId="{BCA34070-0CD0-46B1-AC56-3A58DF08D403}" srcOrd="0" destOrd="0" presId="urn:microsoft.com/office/officeart/2005/8/layout/default#1"/>
    <dgm:cxn modelId="{280A4623-32D6-4586-BB3F-9806C04CF83E}" srcId="{798719B2-2212-4949-91A6-B785CACB063C}" destId="{299E79D4-4AE2-4A34-A1D6-625F0320B100}" srcOrd="3" destOrd="0" parTransId="{21579BCE-8529-4980-B3E7-F9DBD9C6BE70}" sibTransId="{777D5C68-2DBF-4137-B9C7-FAE9AC9F9E47}"/>
    <dgm:cxn modelId="{4AC6F7F3-B4AC-468F-8B8D-737B110D85D1}" type="presOf" srcId="{299E79D4-4AE2-4A34-A1D6-625F0320B100}" destId="{5F56C1A9-A80D-4AFC-8DF9-55076F1E44FB}" srcOrd="0" destOrd="0" presId="urn:microsoft.com/office/officeart/2005/8/layout/default#1"/>
    <dgm:cxn modelId="{70A499A6-70CE-46DB-9E9A-3F753B06DF56}" type="presParOf" srcId="{146AD8CA-EE7C-48EB-B2CD-BA9AED8F6124}" destId="{ABB5A389-305B-4B0A-A441-083735E0051A}" srcOrd="0" destOrd="0" presId="urn:microsoft.com/office/officeart/2005/8/layout/default#1"/>
    <dgm:cxn modelId="{0C3E95FD-967C-4698-92D8-99337E50F7FA}" type="presParOf" srcId="{146AD8CA-EE7C-48EB-B2CD-BA9AED8F6124}" destId="{926D398C-FBCB-4A62-8A1D-68F8B960082E}" srcOrd="1" destOrd="0" presId="urn:microsoft.com/office/officeart/2005/8/layout/default#1"/>
    <dgm:cxn modelId="{4DAD920F-BE3A-45F0-A82D-E93B32ABCFAB}" type="presParOf" srcId="{146AD8CA-EE7C-48EB-B2CD-BA9AED8F6124}" destId="{EBE78BAC-1950-4437-92E4-4E70E252187E}" srcOrd="2" destOrd="0" presId="urn:microsoft.com/office/officeart/2005/8/layout/default#1"/>
    <dgm:cxn modelId="{5C88AD8C-16D3-4360-81C8-CD4DD22C11F4}" type="presParOf" srcId="{146AD8CA-EE7C-48EB-B2CD-BA9AED8F6124}" destId="{8C2D7B1A-38F3-42C8-AEE1-5382164A4070}" srcOrd="3" destOrd="0" presId="urn:microsoft.com/office/officeart/2005/8/layout/default#1"/>
    <dgm:cxn modelId="{FA36F485-D878-4036-8E6E-5AF8AD4D2249}" type="presParOf" srcId="{146AD8CA-EE7C-48EB-B2CD-BA9AED8F6124}" destId="{D841C406-0CA9-4311-95F5-7F865A6B5197}" srcOrd="4" destOrd="0" presId="urn:microsoft.com/office/officeart/2005/8/layout/default#1"/>
    <dgm:cxn modelId="{9C119FFB-A22D-47B7-A00A-812F4ED6AE3C}" type="presParOf" srcId="{146AD8CA-EE7C-48EB-B2CD-BA9AED8F6124}" destId="{A12BC32D-90DC-4716-82E0-63568910E05E}" srcOrd="5" destOrd="0" presId="urn:microsoft.com/office/officeart/2005/8/layout/default#1"/>
    <dgm:cxn modelId="{EE4E4DAA-9D87-48CB-B0D9-D388122B69DB}" type="presParOf" srcId="{146AD8CA-EE7C-48EB-B2CD-BA9AED8F6124}" destId="{5F56C1A9-A80D-4AFC-8DF9-55076F1E44FB}" srcOrd="6" destOrd="0" presId="urn:microsoft.com/office/officeart/2005/8/layout/default#1"/>
    <dgm:cxn modelId="{8CA820B8-D955-4BB2-8311-E622609DAC57}" type="presParOf" srcId="{146AD8CA-EE7C-48EB-B2CD-BA9AED8F6124}" destId="{81B328B0-F64A-495B-BBCB-9A1FA9B13F12}" srcOrd="7" destOrd="0" presId="urn:microsoft.com/office/officeart/2005/8/layout/default#1"/>
    <dgm:cxn modelId="{2BA59099-CB6D-4F9C-B9B0-8F1CF7877758}" type="presParOf" srcId="{146AD8CA-EE7C-48EB-B2CD-BA9AED8F6124}" destId="{D71B2126-2B78-4F88-A826-E634D2602893}" srcOrd="8" destOrd="0" presId="urn:microsoft.com/office/officeart/2005/8/layout/default#1"/>
    <dgm:cxn modelId="{53612E77-17C5-4BCF-8872-0A57A63C926D}" type="presParOf" srcId="{146AD8CA-EE7C-48EB-B2CD-BA9AED8F6124}" destId="{F3CF84F6-DA67-4A5A-AA4E-130BE65458E2}" srcOrd="9" destOrd="0" presId="urn:microsoft.com/office/officeart/2005/8/layout/default#1"/>
    <dgm:cxn modelId="{DD654384-A2D3-405B-AEBF-493373449DC6}" type="presParOf" srcId="{146AD8CA-EE7C-48EB-B2CD-BA9AED8F6124}" destId="{BCA34070-0CD0-46B1-AC56-3A58DF08D40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D7C4A-30B5-4316-9809-9602C3E1026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A165F88-A207-4406-B1B3-C404FE5B879A}">
      <dgm:prSet custT="1"/>
      <dgm:spPr/>
      <dgm:t>
        <a:bodyPr/>
        <a:lstStyle/>
        <a:p>
          <a:r>
            <a:rPr lang="ro-RO" sz="1600" b="1" dirty="0"/>
            <a:t>El </a:t>
          </a:r>
          <a:r>
            <a:rPr lang="ro-RO" sz="1600" b="1" dirty="0" smtClean="0"/>
            <a:t>deţine </a:t>
          </a:r>
          <a:r>
            <a:rPr lang="ro-RO" sz="1600" b="1" dirty="0"/>
            <a:t>controlul, </a:t>
          </a:r>
          <a:r>
            <a:rPr lang="ro-RO" sz="1600" b="1" dirty="0" smtClean="0"/>
            <a:t>situaţia </a:t>
          </a:r>
          <a:r>
            <a:rPr lang="ro-RO" sz="1600" b="1" dirty="0"/>
            <a:t>lui nu este rezultatul întâmplării 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Ier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29:4)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C8A2F-B958-4721-B852-A2CD206AE0A9}" type="parTrans" cxnId="{D4C246BA-B10C-46B9-AED3-69D363E223F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E0318-F885-4C0F-9C5A-B012DAAF12B1}" type="sibTrans" cxnId="{D4C246BA-B10C-46B9-AED3-69D363E223F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A565B-8157-403D-B082-7B38507791C3}">
      <dgm:prSet custT="1"/>
      <dgm:spPr/>
      <dgm:t>
        <a:bodyPr/>
        <a:lstStyle/>
        <a:p>
          <a:r>
            <a:rPr lang="ro-RO" sz="1600" b="1" dirty="0"/>
            <a:t>El va lucra pentru bine chiar </a:t>
          </a:r>
          <a:r>
            <a:rPr lang="ro-RO" sz="1600" b="1" dirty="0" smtClean="0"/>
            <a:t>şi </a:t>
          </a:r>
          <a:r>
            <a:rPr lang="ro-RO" sz="1600" b="1" dirty="0"/>
            <a:t>în </a:t>
          </a:r>
          <a:r>
            <a:rPr lang="ro-RO" sz="1600" b="1" dirty="0" smtClean="0"/>
            <a:t>dificultăţi </a:t>
          </a:r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29:5-7)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CF9AC-AFDB-4B8E-BCFF-61A1A7FADE97}" type="parTrans" cxnId="{772CC3E3-CC39-454E-9B7C-70A2360F9FE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3D7F89-AF4F-43DA-831C-9DE6261F426D}" type="sibTrans" cxnId="{772CC3E3-CC39-454E-9B7C-70A2360F9FE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C48D7-6094-4FFB-8366-E6624A6DCDF8}">
      <dgm:prSet custT="1"/>
      <dgm:spPr/>
      <dgm:t>
        <a:bodyPr/>
        <a:lstStyle/>
        <a:p>
          <a:r>
            <a:rPr lang="ro-RO" sz="1600" b="1" dirty="0"/>
            <a:t>El va pune capăt exilului lor la momentul potrivit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29:8-10)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607302-1F71-4953-9570-440400C5AA92}" type="parTrans" cxnId="{B5A53612-7EE2-4F97-A3E4-41B350E4CE14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49E079-802C-44CC-BF82-6EBA4D418087}" type="sibTrans" cxnId="{B5A53612-7EE2-4F97-A3E4-41B350E4CE14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043A7E-062A-4C05-B0AE-5E35B868F23E}" type="pres">
      <dgm:prSet presAssocID="{33AD7C4A-30B5-4316-9809-9602C3E10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BA3B7D5-4347-48CD-BA63-B1029F0D91B1}" type="pres">
      <dgm:prSet presAssocID="{8A165F88-A207-4406-B1B3-C404FE5B87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8A6BDE2-96A2-4178-AE29-2A84206B2399}" type="pres">
      <dgm:prSet presAssocID="{102E0318-F885-4C0F-9C5A-B012DAAF12B1}" presName="spacer" presStyleCnt="0"/>
      <dgm:spPr/>
    </dgm:pt>
    <dgm:pt modelId="{2DFD4B50-2B55-4426-BB0E-6AFAA00592AC}" type="pres">
      <dgm:prSet presAssocID="{00DA565B-8157-403D-B082-7B38507791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742CA28-D949-40E7-8D79-20694FC6D511}" type="pres">
      <dgm:prSet presAssocID="{E73D7F89-AF4F-43DA-831C-9DE6261F426D}" presName="spacer" presStyleCnt="0"/>
      <dgm:spPr/>
    </dgm:pt>
    <dgm:pt modelId="{029CC083-7DF0-43C5-B92C-57B9C08CA46D}" type="pres">
      <dgm:prSet presAssocID="{1A7C48D7-6094-4FFB-8366-E6624A6DCD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4C246BA-B10C-46B9-AED3-69D363E223F6}" srcId="{33AD7C4A-30B5-4316-9809-9602C3E1026F}" destId="{8A165F88-A207-4406-B1B3-C404FE5B879A}" srcOrd="0" destOrd="0" parTransId="{6E0C8A2F-B958-4721-B852-A2CD206AE0A9}" sibTransId="{102E0318-F885-4C0F-9C5A-B012DAAF12B1}"/>
    <dgm:cxn modelId="{11390C4B-6E2B-4434-9BA0-0FBFEEDCBDFF}" type="presOf" srcId="{8A165F88-A207-4406-B1B3-C404FE5B879A}" destId="{1BA3B7D5-4347-48CD-BA63-B1029F0D91B1}" srcOrd="0" destOrd="0" presId="urn:microsoft.com/office/officeart/2005/8/layout/vList2"/>
    <dgm:cxn modelId="{772CC3E3-CC39-454E-9B7C-70A2360F9FE6}" srcId="{33AD7C4A-30B5-4316-9809-9602C3E1026F}" destId="{00DA565B-8157-403D-B082-7B38507791C3}" srcOrd="1" destOrd="0" parTransId="{4D2CF9AC-AFDB-4B8E-BCFF-61A1A7FADE97}" sibTransId="{E73D7F89-AF4F-43DA-831C-9DE6261F426D}"/>
    <dgm:cxn modelId="{09D89F51-4FB4-40AC-9E27-300C38758846}" type="presOf" srcId="{1A7C48D7-6094-4FFB-8366-E6624A6DCDF8}" destId="{029CC083-7DF0-43C5-B92C-57B9C08CA46D}" srcOrd="0" destOrd="0" presId="urn:microsoft.com/office/officeart/2005/8/layout/vList2"/>
    <dgm:cxn modelId="{7A354737-B8D8-4534-8749-F0B611956289}" type="presOf" srcId="{00DA565B-8157-403D-B082-7B38507791C3}" destId="{2DFD4B50-2B55-4426-BB0E-6AFAA00592AC}" srcOrd="0" destOrd="0" presId="urn:microsoft.com/office/officeart/2005/8/layout/vList2"/>
    <dgm:cxn modelId="{B5A53612-7EE2-4F97-A3E4-41B350E4CE14}" srcId="{33AD7C4A-30B5-4316-9809-9602C3E1026F}" destId="{1A7C48D7-6094-4FFB-8366-E6624A6DCDF8}" srcOrd="2" destOrd="0" parTransId="{C5607302-1F71-4953-9570-440400C5AA92}" sibTransId="{1E49E079-802C-44CC-BF82-6EBA4D418087}"/>
    <dgm:cxn modelId="{BCBB75B2-018D-4381-A470-8E9616ED9553}" type="presOf" srcId="{33AD7C4A-30B5-4316-9809-9602C3E1026F}" destId="{E7043A7E-062A-4C05-B0AE-5E35B868F23E}" srcOrd="0" destOrd="0" presId="urn:microsoft.com/office/officeart/2005/8/layout/vList2"/>
    <dgm:cxn modelId="{AEE041DD-071D-499D-A79B-E479050D2BDF}" type="presParOf" srcId="{E7043A7E-062A-4C05-B0AE-5E35B868F23E}" destId="{1BA3B7D5-4347-48CD-BA63-B1029F0D91B1}" srcOrd="0" destOrd="0" presId="urn:microsoft.com/office/officeart/2005/8/layout/vList2"/>
    <dgm:cxn modelId="{C6024DDF-65FB-47E1-9579-60AA6C95F65A}" type="presParOf" srcId="{E7043A7E-062A-4C05-B0AE-5E35B868F23E}" destId="{88A6BDE2-96A2-4178-AE29-2A84206B2399}" srcOrd="1" destOrd="0" presId="urn:microsoft.com/office/officeart/2005/8/layout/vList2"/>
    <dgm:cxn modelId="{88D817C3-24E6-4E43-89C6-17E91540BCD7}" type="presParOf" srcId="{E7043A7E-062A-4C05-B0AE-5E35B868F23E}" destId="{2DFD4B50-2B55-4426-BB0E-6AFAA00592AC}" srcOrd="2" destOrd="0" presId="urn:microsoft.com/office/officeart/2005/8/layout/vList2"/>
    <dgm:cxn modelId="{45922AF0-7AE1-47C7-BB02-7BD378D405E1}" type="presParOf" srcId="{E7043A7E-062A-4C05-B0AE-5E35B868F23E}" destId="{B742CA28-D949-40E7-8D79-20694FC6D511}" srcOrd="3" destOrd="0" presId="urn:microsoft.com/office/officeart/2005/8/layout/vList2"/>
    <dgm:cxn modelId="{6C806488-87A6-4C46-BFA1-7A6FA57E7FA5}" type="presParOf" srcId="{E7043A7E-062A-4C05-B0AE-5E35B868F23E}" destId="{029CC083-7DF0-43C5-B92C-57B9C08CA4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026AC-7CCE-4089-ADF6-1D9CDB7DCF93}" type="doc">
      <dgm:prSet loTypeId="urn:microsoft.com/office/officeart/2005/8/layout/pyramid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48D0011-75D2-431E-9B3D-72C53C86DC7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o-RO" sz="1800" b="1" dirty="0"/>
            <a:t>Exemplul eroilor </a:t>
          </a:r>
          <a:r>
            <a:rPr lang="ro-RO" sz="1800" b="1" dirty="0" smtClean="0"/>
            <a:t>credinţei </a:t>
          </a:r>
          <a:r>
            <a:rPr lang="es-ES" sz="1800" b="1" dirty="0"/>
            <a:t>(</a:t>
          </a:r>
          <a:r>
            <a:rPr lang="ro-RO" sz="1800" b="1" dirty="0"/>
            <a:t>Evr</a:t>
          </a:r>
          <a:r>
            <a:rPr lang="es-ES" sz="1800" b="1" dirty="0"/>
            <a:t>. 12:1)</a:t>
          </a:r>
          <a:endParaRPr lang="es-ES" sz="1800" dirty="0"/>
        </a:p>
      </dgm:t>
    </dgm:pt>
    <dgm:pt modelId="{6A263647-13A6-4E98-B500-61985E5B54A4}" type="parTrans" cxnId="{CD9764BD-863B-44C0-BFD7-B783ADA82390}">
      <dgm:prSet/>
      <dgm:spPr/>
      <dgm:t>
        <a:bodyPr/>
        <a:lstStyle/>
        <a:p>
          <a:endParaRPr lang="es-ES"/>
        </a:p>
      </dgm:t>
    </dgm:pt>
    <dgm:pt modelId="{F2BEE7D5-FA1B-474B-B178-8F304266D27A}" type="sibTrans" cxnId="{CD9764BD-863B-44C0-BFD7-B783ADA82390}">
      <dgm:prSet/>
      <dgm:spPr/>
      <dgm:t>
        <a:bodyPr/>
        <a:lstStyle/>
        <a:p>
          <a:endParaRPr lang="es-ES"/>
        </a:p>
      </dgm:t>
    </dgm:pt>
    <dgm:pt modelId="{209E9E96-405F-4CE9-951F-E83A8CE1D072}">
      <dgm:prSet custT="1"/>
      <dgm:spPr>
        <a:solidFill>
          <a:srgbClr val="E6BDFF"/>
        </a:solidFill>
      </dgm:spPr>
      <dgm:t>
        <a:bodyPr/>
        <a:lstStyle/>
        <a:p>
          <a:r>
            <a:rPr lang="ro-RO" sz="1800" b="1" dirty="0"/>
            <a:t>Exemplul lui Isus </a:t>
          </a:r>
          <a:r>
            <a:rPr lang="es-ES" sz="1800" b="1" dirty="0"/>
            <a:t>(</a:t>
          </a:r>
          <a:r>
            <a:rPr lang="ro-RO" sz="1800" b="1" dirty="0"/>
            <a:t>Evr</a:t>
          </a:r>
          <a:r>
            <a:rPr lang="es-ES" sz="1800" b="1" dirty="0"/>
            <a:t>. 12:2-3)</a:t>
          </a:r>
          <a:endParaRPr lang="es-ES" sz="1800" dirty="0"/>
        </a:p>
      </dgm:t>
    </dgm:pt>
    <dgm:pt modelId="{6652F0A5-18F8-4AFF-9320-7FB3CBA3D442}" type="parTrans" cxnId="{467A2FA2-D6E8-431D-92E2-3822B526ABDE}">
      <dgm:prSet/>
      <dgm:spPr/>
      <dgm:t>
        <a:bodyPr/>
        <a:lstStyle/>
        <a:p>
          <a:endParaRPr lang="es-ES"/>
        </a:p>
      </dgm:t>
    </dgm:pt>
    <dgm:pt modelId="{0382C218-F0D4-47EB-BFA2-BB1EB6D09256}" type="sibTrans" cxnId="{467A2FA2-D6E8-431D-92E2-3822B526ABDE}">
      <dgm:prSet/>
      <dgm:spPr/>
      <dgm:t>
        <a:bodyPr/>
        <a:lstStyle/>
        <a:p>
          <a:endParaRPr lang="es-ES"/>
        </a:p>
      </dgm:t>
    </dgm:pt>
    <dgm:pt modelId="{DE3BD1B6-A75E-456E-8693-8BDF6E307865}">
      <dgm:prSet custT="1"/>
      <dgm:spPr>
        <a:solidFill>
          <a:srgbClr val="B3D2FF"/>
        </a:solidFill>
      </dgm:spPr>
      <dgm:t>
        <a:bodyPr/>
        <a:lstStyle/>
        <a:p>
          <a:r>
            <a:rPr lang="ro-RO" sz="1800" b="1" dirty="0"/>
            <a:t>Dumnezeu ne </a:t>
          </a:r>
          <a:r>
            <a:rPr lang="ro-RO" sz="1800" b="1" dirty="0" smtClean="0"/>
            <a:t>iubeşte </a:t>
          </a:r>
          <a:r>
            <a:rPr lang="ro-RO" sz="1800" b="1" dirty="0"/>
            <a:t>ca pe </a:t>
          </a:r>
          <a:r>
            <a:rPr lang="ro-RO" sz="1800" b="1" dirty="0" smtClean="0"/>
            <a:t>nişte </a:t>
          </a:r>
          <a:r>
            <a:rPr lang="ro-RO" sz="1800" b="1" dirty="0"/>
            <a:t>fii </a:t>
          </a:r>
          <a:r>
            <a:rPr lang="es-ES" sz="1800" b="1" dirty="0"/>
            <a:t>(</a:t>
          </a:r>
          <a:r>
            <a:rPr lang="ro-RO" sz="1800" b="1" dirty="0"/>
            <a:t>Evr</a:t>
          </a:r>
          <a:r>
            <a:rPr lang="es-ES" sz="1800" b="1" dirty="0"/>
            <a:t>. 12:5-7)</a:t>
          </a:r>
          <a:endParaRPr lang="es-ES" sz="1800" dirty="0"/>
        </a:p>
      </dgm:t>
    </dgm:pt>
    <dgm:pt modelId="{1FD9C359-5466-4EC5-90D2-CA50FB009B53}" type="parTrans" cxnId="{59AF4FEE-5446-4F06-A562-E369720A69A3}">
      <dgm:prSet/>
      <dgm:spPr/>
      <dgm:t>
        <a:bodyPr/>
        <a:lstStyle/>
        <a:p>
          <a:endParaRPr lang="es-ES"/>
        </a:p>
      </dgm:t>
    </dgm:pt>
    <dgm:pt modelId="{FEA06714-C3FC-4E26-8F78-2F350D886E8A}" type="sibTrans" cxnId="{59AF4FEE-5446-4F06-A562-E369720A69A3}">
      <dgm:prSet/>
      <dgm:spPr/>
      <dgm:t>
        <a:bodyPr/>
        <a:lstStyle/>
        <a:p>
          <a:endParaRPr lang="es-ES"/>
        </a:p>
      </dgm:t>
    </dgm:pt>
    <dgm:pt modelId="{5CE930AF-B534-496E-BBDD-7FD51DECBCE5}">
      <dgm:prSet custT="1"/>
      <dgm:spPr>
        <a:solidFill>
          <a:srgbClr val="A7FFD9"/>
        </a:solidFill>
        <a:ln>
          <a:solidFill>
            <a:srgbClr val="007A45"/>
          </a:solidFill>
        </a:ln>
      </dgm:spPr>
      <dgm:t>
        <a:bodyPr/>
        <a:lstStyle/>
        <a:p>
          <a:r>
            <a:rPr lang="ro-RO" sz="1800" b="1" dirty="0"/>
            <a:t>Ne face </a:t>
          </a:r>
          <a:r>
            <a:rPr lang="ro-RO" sz="1800" b="1" dirty="0" smtClean="0"/>
            <a:t>părtaşi sfinţeniei Lui </a:t>
          </a:r>
          <a:r>
            <a:rPr lang="es-ES" sz="1800" b="1" dirty="0" smtClean="0"/>
            <a:t>(</a:t>
          </a:r>
          <a:r>
            <a:rPr lang="ro-RO" sz="1800" b="1" dirty="0"/>
            <a:t>Evr</a:t>
          </a:r>
          <a:r>
            <a:rPr lang="es-ES" sz="1800" b="1" dirty="0"/>
            <a:t>. 12:10)</a:t>
          </a:r>
          <a:endParaRPr lang="es-ES" sz="1800" dirty="0"/>
        </a:p>
      </dgm:t>
    </dgm:pt>
    <dgm:pt modelId="{53B5AAAB-5369-43A2-9AC2-278164BE3971}" type="parTrans" cxnId="{7DF8E46C-2A91-4569-8889-4C6E2CFC4913}">
      <dgm:prSet/>
      <dgm:spPr/>
      <dgm:t>
        <a:bodyPr/>
        <a:lstStyle/>
        <a:p>
          <a:endParaRPr lang="es-ES"/>
        </a:p>
      </dgm:t>
    </dgm:pt>
    <dgm:pt modelId="{21C8D7D7-2329-448C-A16F-1A4177E84F98}" type="sibTrans" cxnId="{7DF8E46C-2A91-4569-8889-4C6E2CFC4913}">
      <dgm:prSet/>
      <dgm:spPr/>
      <dgm:t>
        <a:bodyPr/>
        <a:lstStyle/>
        <a:p>
          <a:endParaRPr lang="es-ES"/>
        </a:p>
      </dgm:t>
    </dgm:pt>
    <dgm:pt modelId="{01069361-4A96-499D-A29E-5C2997B1FF6A}">
      <dgm:prSet custT="1"/>
      <dgm:spPr>
        <a:solidFill>
          <a:srgbClr val="D1FFAB"/>
        </a:solidFill>
      </dgm:spPr>
      <dgm:t>
        <a:bodyPr/>
        <a:lstStyle/>
        <a:p>
          <a:r>
            <a:rPr lang="ro-RO" sz="1800" b="1" noProof="0" dirty="0" smtClean="0"/>
            <a:t>Disciplina dă „roada dătătoare de pace” (</a:t>
          </a:r>
          <a:r>
            <a:rPr lang="ro-RO" sz="1800" b="1" noProof="0" dirty="0" err="1" smtClean="0"/>
            <a:t>Evr</a:t>
          </a:r>
          <a:r>
            <a:rPr lang="ro-RO" sz="1800" b="1" noProof="0" dirty="0" smtClean="0"/>
            <a:t>. 12:11)</a:t>
          </a:r>
          <a:endParaRPr lang="ro-RO" sz="1800" noProof="0" dirty="0"/>
        </a:p>
      </dgm:t>
    </dgm:pt>
    <dgm:pt modelId="{A03F19F6-8442-4F98-B783-A663ED1C84D0}" type="parTrans" cxnId="{9C6EC6CA-9E0D-4DF3-B80C-D83539584CFF}">
      <dgm:prSet/>
      <dgm:spPr/>
      <dgm:t>
        <a:bodyPr/>
        <a:lstStyle/>
        <a:p>
          <a:endParaRPr lang="es-ES"/>
        </a:p>
      </dgm:t>
    </dgm:pt>
    <dgm:pt modelId="{7BA606AE-2ED9-4676-97E1-D963A43C3008}" type="sibTrans" cxnId="{9C6EC6CA-9E0D-4DF3-B80C-D83539584CFF}">
      <dgm:prSet/>
      <dgm:spPr/>
      <dgm:t>
        <a:bodyPr/>
        <a:lstStyle/>
        <a:p>
          <a:endParaRPr lang="es-ES"/>
        </a:p>
      </dgm:t>
    </dgm:pt>
    <dgm:pt modelId="{ABDB9596-95E0-4E8A-87C7-42252A3DE64C}">
      <dgm:prSet custT="1"/>
      <dgm:spPr>
        <a:solidFill>
          <a:srgbClr val="FFD7AF"/>
        </a:solidFill>
      </dgm:spPr>
      <dgm:t>
        <a:bodyPr/>
        <a:lstStyle/>
        <a:p>
          <a:r>
            <a:rPr lang="ro-RO" sz="1800" b="1" dirty="0"/>
            <a:t>Ne </a:t>
          </a:r>
          <a:r>
            <a:rPr lang="ro-RO" sz="1800" b="1" dirty="0" smtClean="0"/>
            <a:t>întăreşte şi </a:t>
          </a:r>
          <a:r>
            <a:rPr lang="ro-RO" sz="1800" b="1" dirty="0"/>
            <a:t>ne ghidează </a:t>
          </a:r>
          <a:r>
            <a:rPr lang="es-ES" sz="1800" b="1" dirty="0"/>
            <a:t>(</a:t>
          </a:r>
          <a:r>
            <a:rPr lang="ro-RO" sz="1800" b="1" dirty="0"/>
            <a:t>Evr</a:t>
          </a:r>
          <a:r>
            <a:rPr lang="es-ES" sz="1800" b="1" dirty="0"/>
            <a:t>. 12:12-13)</a:t>
          </a:r>
          <a:endParaRPr lang="es-ES" sz="1800" dirty="0"/>
        </a:p>
      </dgm:t>
    </dgm:pt>
    <dgm:pt modelId="{C8E5554F-DD07-40BE-8DC5-EB4C22655563}" type="parTrans" cxnId="{5EAB2DB4-6831-4665-961C-16D9E16E1443}">
      <dgm:prSet/>
      <dgm:spPr/>
      <dgm:t>
        <a:bodyPr/>
        <a:lstStyle/>
        <a:p>
          <a:endParaRPr lang="es-ES"/>
        </a:p>
      </dgm:t>
    </dgm:pt>
    <dgm:pt modelId="{8E7E1214-A46C-4E32-9E79-7AE8488DD090}" type="sibTrans" cxnId="{5EAB2DB4-6831-4665-961C-16D9E16E1443}">
      <dgm:prSet/>
      <dgm:spPr/>
      <dgm:t>
        <a:bodyPr/>
        <a:lstStyle/>
        <a:p>
          <a:endParaRPr lang="es-ES"/>
        </a:p>
      </dgm:t>
    </dgm:pt>
    <dgm:pt modelId="{C9611AEA-3F15-4C1E-B569-1D0F77C8BAF8}" type="pres">
      <dgm:prSet presAssocID="{C9B026AC-7CCE-4089-ADF6-1D9CDB7DCF9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o-RO"/>
        </a:p>
      </dgm:t>
    </dgm:pt>
    <dgm:pt modelId="{9D0C05D7-3B4A-4F47-B325-D6950D251EF5}" type="pres">
      <dgm:prSet presAssocID="{C9B026AC-7CCE-4089-ADF6-1D9CDB7DCF93}" presName="pyramid" presStyleLbl="node1" presStyleIdx="0" presStyleCnt="1" custScaleX="103030" custLinFactNeighborX="-92871"/>
      <dgm:spPr>
        <a:prstGeom prst="homePlate">
          <a:avLst/>
        </a:prstGeom>
      </dgm:spPr>
    </dgm:pt>
    <dgm:pt modelId="{8C6434B4-03CD-4B85-B507-B6D7E4A47EFE}" type="pres">
      <dgm:prSet presAssocID="{C9B026AC-7CCE-4089-ADF6-1D9CDB7DCF93}" presName="theList" presStyleCnt="0"/>
      <dgm:spPr/>
    </dgm:pt>
    <dgm:pt modelId="{3493EB4D-373F-479E-8870-4D73361731CF}" type="pres">
      <dgm:prSet presAssocID="{548D0011-75D2-431E-9B3D-72C53C86DC7C}" presName="aNode" presStyleLbl="fgAcc1" presStyleIdx="0" presStyleCnt="6" custScaleX="396135" custLinFactY="-18664" custLinFactNeighborX="62422" custLinFactNeighborY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642FAA-8E89-49D8-962B-6F5C75B83885}" type="pres">
      <dgm:prSet presAssocID="{548D0011-75D2-431E-9B3D-72C53C86DC7C}" presName="aSpace" presStyleCnt="0"/>
      <dgm:spPr/>
    </dgm:pt>
    <dgm:pt modelId="{B4648BD4-9034-4991-B8EA-8429366E9452}" type="pres">
      <dgm:prSet presAssocID="{209E9E96-405F-4CE9-951F-E83A8CE1D072}" presName="aNode" presStyleLbl="fgAcc1" presStyleIdx="1" presStyleCnt="6" custScaleX="396135" custLinFactY="-3080" custLinFactNeighborX="62422" custLinFactNeighborY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504DDC-5633-46CE-97A9-C91298399ED7}" type="pres">
      <dgm:prSet presAssocID="{209E9E96-405F-4CE9-951F-E83A8CE1D072}" presName="aSpace" presStyleCnt="0"/>
      <dgm:spPr/>
    </dgm:pt>
    <dgm:pt modelId="{5BC712DF-043A-465F-8600-1417B922BB4E}" type="pres">
      <dgm:prSet presAssocID="{DE3BD1B6-A75E-456E-8693-8BDF6E307865}" presName="aNode" presStyleLbl="fgAcc1" presStyleIdx="2" presStyleCnt="6" custScaleX="396135" custLinFactNeighborX="62422" custLinFactNeighborY="1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3A40C27-F602-42F5-B359-88AF3CA44AB4}" type="pres">
      <dgm:prSet presAssocID="{DE3BD1B6-A75E-456E-8693-8BDF6E307865}" presName="aSpace" presStyleCnt="0"/>
      <dgm:spPr/>
    </dgm:pt>
    <dgm:pt modelId="{26098104-E2DD-48A5-8C0A-7D315D5F2654}" type="pres">
      <dgm:prSet presAssocID="{5CE930AF-B534-496E-BBDD-7FD51DECBCE5}" presName="aNode" presStyleLbl="fgAcc1" presStyleIdx="3" presStyleCnt="6" custScaleX="396135" custLinFactY="9316" custLinFactNeighborX="62422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16AE453-4BD8-49E6-8014-25B7E5A99615}" type="pres">
      <dgm:prSet presAssocID="{5CE930AF-B534-496E-BBDD-7FD51DECBCE5}" presName="aSpace" presStyleCnt="0"/>
      <dgm:spPr/>
    </dgm:pt>
    <dgm:pt modelId="{6C5B3A97-E183-4C82-A81B-CA0DFB6E473C}" type="pres">
      <dgm:prSet presAssocID="{01069361-4A96-499D-A29E-5C2997B1FF6A}" presName="aNode" presStyleLbl="fgAcc1" presStyleIdx="4" presStyleCnt="6" custScaleX="396135" custLinFactY="28012" custLinFactNeighborX="62422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BDBD52B-CB5D-4886-995F-F535D7CA5623}" type="pres">
      <dgm:prSet presAssocID="{01069361-4A96-499D-A29E-5C2997B1FF6A}" presName="aSpace" presStyleCnt="0"/>
      <dgm:spPr/>
    </dgm:pt>
    <dgm:pt modelId="{FE214DA0-5386-4DCA-B400-B607A5647009}" type="pres">
      <dgm:prSet presAssocID="{ABDB9596-95E0-4E8A-87C7-42252A3DE64C}" presName="aNode" presStyleLbl="fgAcc1" presStyleIdx="5" presStyleCnt="6" custScaleX="396135" custLinFactY="49824" custLinFactNeighborX="62422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8928E89-5F97-4FCE-8BAA-2B3842C950B6}" type="pres">
      <dgm:prSet presAssocID="{ABDB9596-95E0-4E8A-87C7-42252A3DE64C}" presName="aSpace" presStyleCnt="0"/>
      <dgm:spPr/>
    </dgm:pt>
  </dgm:ptLst>
  <dgm:cxnLst>
    <dgm:cxn modelId="{5EAB2DB4-6831-4665-961C-16D9E16E1443}" srcId="{C9B026AC-7CCE-4089-ADF6-1D9CDB7DCF93}" destId="{ABDB9596-95E0-4E8A-87C7-42252A3DE64C}" srcOrd="5" destOrd="0" parTransId="{C8E5554F-DD07-40BE-8DC5-EB4C22655563}" sibTransId="{8E7E1214-A46C-4E32-9E79-7AE8488DD090}"/>
    <dgm:cxn modelId="{CD9764BD-863B-44C0-BFD7-B783ADA82390}" srcId="{C9B026AC-7CCE-4089-ADF6-1D9CDB7DCF93}" destId="{548D0011-75D2-431E-9B3D-72C53C86DC7C}" srcOrd="0" destOrd="0" parTransId="{6A263647-13A6-4E98-B500-61985E5B54A4}" sibTransId="{F2BEE7D5-FA1B-474B-B178-8F304266D27A}"/>
    <dgm:cxn modelId="{467A2FA2-D6E8-431D-92E2-3822B526ABDE}" srcId="{C9B026AC-7CCE-4089-ADF6-1D9CDB7DCF93}" destId="{209E9E96-405F-4CE9-951F-E83A8CE1D072}" srcOrd="1" destOrd="0" parTransId="{6652F0A5-18F8-4AFF-9320-7FB3CBA3D442}" sibTransId="{0382C218-F0D4-47EB-BFA2-BB1EB6D09256}"/>
    <dgm:cxn modelId="{9C6EC6CA-9E0D-4DF3-B80C-D83539584CFF}" srcId="{C9B026AC-7CCE-4089-ADF6-1D9CDB7DCF93}" destId="{01069361-4A96-499D-A29E-5C2997B1FF6A}" srcOrd="4" destOrd="0" parTransId="{A03F19F6-8442-4F98-B783-A663ED1C84D0}" sibTransId="{7BA606AE-2ED9-4676-97E1-D963A43C3008}"/>
    <dgm:cxn modelId="{6C6C5184-9487-43CB-BD34-93E089CD9EE6}" type="presOf" srcId="{548D0011-75D2-431E-9B3D-72C53C86DC7C}" destId="{3493EB4D-373F-479E-8870-4D73361731CF}" srcOrd="0" destOrd="0" presId="urn:microsoft.com/office/officeart/2005/8/layout/pyramid2"/>
    <dgm:cxn modelId="{FB2726D7-73C1-4B7A-AB4A-1476EFF95023}" type="presOf" srcId="{209E9E96-405F-4CE9-951F-E83A8CE1D072}" destId="{B4648BD4-9034-4991-B8EA-8429366E9452}" srcOrd="0" destOrd="0" presId="urn:microsoft.com/office/officeart/2005/8/layout/pyramid2"/>
    <dgm:cxn modelId="{59AF4FEE-5446-4F06-A562-E369720A69A3}" srcId="{C9B026AC-7CCE-4089-ADF6-1D9CDB7DCF93}" destId="{DE3BD1B6-A75E-456E-8693-8BDF6E307865}" srcOrd="2" destOrd="0" parTransId="{1FD9C359-5466-4EC5-90D2-CA50FB009B53}" sibTransId="{FEA06714-C3FC-4E26-8F78-2F350D886E8A}"/>
    <dgm:cxn modelId="{437A8EDC-7AC7-4A81-BACD-AC58696F455C}" type="presOf" srcId="{01069361-4A96-499D-A29E-5C2997B1FF6A}" destId="{6C5B3A97-E183-4C82-A81B-CA0DFB6E473C}" srcOrd="0" destOrd="0" presId="urn:microsoft.com/office/officeart/2005/8/layout/pyramid2"/>
    <dgm:cxn modelId="{1C425394-D993-4435-8C3A-4128F3C41DF2}" type="presOf" srcId="{ABDB9596-95E0-4E8A-87C7-42252A3DE64C}" destId="{FE214DA0-5386-4DCA-B400-B607A5647009}" srcOrd="0" destOrd="0" presId="urn:microsoft.com/office/officeart/2005/8/layout/pyramid2"/>
    <dgm:cxn modelId="{80BF24D6-13BE-4E8D-B486-B150416699E0}" type="presOf" srcId="{DE3BD1B6-A75E-456E-8693-8BDF6E307865}" destId="{5BC712DF-043A-465F-8600-1417B922BB4E}" srcOrd="0" destOrd="0" presId="urn:microsoft.com/office/officeart/2005/8/layout/pyramid2"/>
    <dgm:cxn modelId="{7DF8E46C-2A91-4569-8889-4C6E2CFC4913}" srcId="{C9B026AC-7CCE-4089-ADF6-1D9CDB7DCF93}" destId="{5CE930AF-B534-496E-BBDD-7FD51DECBCE5}" srcOrd="3" destOrd="0" parTransId="{53B5AAAB-5369-43A2-9AC2-278164BE3971}" sibTransId="{21C8D7D7-2329-448C-A16F-1A4177E84F98}"/>
    <dgm:cxn modelId="{3377D94E-A1B8-41DB-929B-A02B29C73510}" type="presOf" srcId="{5CE930AF-B534-496E-BBDD-7FD51DECBCE5}" destId="{26098104-E2DD-48A5-8C0A-7D315D5F2654}" srcOrd="0" destOrd="0" presId="urn:microsoft.com/office/officeart/2005/8/layout/pyramid2"/>
    <dgm:cxn modelId="{D24F3BCB-CCC0-4E7F-AE59-284582AA7620}" type="presOf" srcId="{C9B026AC-7CCE-4089-ADF6-1D9CDB7DCF93}" destId="{C9611AEA-3F15-4C1E-B569-1D0F77C8BAF8}" srcOrd="0" destOrd="0" presId="urn:microsoft.com/office/officeart/2005/8/layout/pyramid2"/>
    <dgm:cxn modelId="{E472C084-C2E9-4876-A3B6-583CA5276E26}" type="presParOf" srcId="{C9611AEA-3F15-4C1E-B569-1D0F77C8BAF8}" destId="{9D0C05D7-3B4A-4F47-B325-D6950D251EF5}" srcOrd="0" destOrd="0" presId="urn:microsoft.com/office/officeart/2005/8/layout/pyramid2"/>
    <dgm:cxn modelId="{ECA2A650-AFC8-4B79-A39D-A217920D5C28}" type="presParOf" srcId="{C9611AEA-3F15-4C1E-B569-1D0F77C8BAF8}" destId="{8C6434B4-03CD-4B85-B507-B6D7E4A47EFE}" srcOrd="1" destOrd="0" presId="urn:microsoft.com/office/officeart/2005/8/layout/pyramid2"/>
    <dgm:cxn modelId="{96A39992-13DD-422B-80FA-622A84FB7D52}" type="presParOf" srcId="{8C6434B4-03CD-4B85-B507-B6D7E4A47EFE}" destId="{3493EB4D-373F-479E-8870-4D73361731CF}" srcOrd="0" destOrd="0" presId="urn:microsoft.com/office/officeart/2005/8/layout/pyramid2"/>
    <dgm:cxn modelId="{76975BF9-B460-4E33-9804-25A8484C5642}" type="presParOf" srcId="{8C6434B4-03CD-4B85-B507-B6D7E4A47EFE}" destId="{D6642FAA-8E89-49D8-962B-6F5C75B83885}" srcOrd="1" destOrd="0" presId="urn:microsoft.com/office/officeart/2005/8/layout/pyramid2"/>
    <dgm:cxn modelId="{73A7B6C8-A293-40A6-9D16-591AEE9BED38}" type="presParOf" srcId="{8C6434B4-03CD-4B85-B507-B6D7E4A47EFE}" destId="{B4648BD4-9034-4991-B8EA-8429366E9452}" srcOrd="2" destOrd="0" presId="urn:microsoft.com/office/officeart/2005/8/layout/pyramid2"/>
    <dgm:cxn modelId="{47A918DD-BCFB-44AF-A1C6-9B61CDB356D0}" type="presParOf" srcId="{8C6434B4-03CD-4B85-B507-B6D7E4A47EFE}" destId="{57504DDC-5633-46CE-97A9-C91298399ED7}" srcOrd="3" destOrd="0" presId="urn:microsoft.com/office/officeart/2005/8/layout/pyramid2"/>
    <dgm:cxn modelId="{7748A4F7-A213-451A-BAA4-E2D67BCB1960}" type="presParOf" srcId="{8C6434B4-03CD-4B85-B507-B6D7E4A47EFE}" destId="{5BC712DF-043A-465F-8600-1417B922BB4E}" srcOrd="4" destOrd="0" presId="urn:microsoft.com/office/officeart/2005/8/layout/pyramid2"/>
    <dgm:cxn modelId="{97D162AB-DB26-41DB-9F30-7EC3D7416DB6}" type="presParOf" srcId="{8C6434B4-03CD-4B85-B507-B6D7E4A47EFE}" destId="{13A40C27-F602-42F5-B359-88AF3CA44AB4}" srcOrd="5" destOrd="0" presId="urn:microsoft.com/office/officeart/2005/8/layout/pyramid2"/>
    <dgm:cxn modelId="{4D64EB6E-8075-40BE-8AC4-F30C2C95038C}" type="presParOf" srcId="{8C6434B4-03CD-4B85-B507-B6D7E4A47EFE}" destId="{26098104-E2DD-48A5-8C0A-7D315D5F2654}" srcOrd="6" destOrd="0" presId="urn:microsoft.com/office/officeart/2005/8/layout/pyramid2"/>
    <dgm:cxn modelId="{73815560-B7DE-4526-9005-89D61FF5ECC2}" type="presParOf" srcId="{8C6434B4-03CD-4B85-B507-B6D7E4A47EFE}" destId="{016AE453-4BD8-49E6-8014-25B7E5A99615}" srcOrd="7" destOrd="0" presId="urn:microsoft.com/office/officeart/2005/8/layout/pyramid2"/>
    <dgm:cxn modelId="{0FA8048C-639B-4BEB-A34E-E080F0C79E7E}" type="presParOf" srcId="{8C6434B4-03CD-4B85-B507-B6D7E4A47EFE}" destId="{6C5B3A97-E183-4C82-A81B-CA0DFB6E473C}" srcOrd="8" destOrd="0" presId="urn:microsoft.com/office/officeart/2005/8/layout/pyramid2"/>
    <dgm:cxn modelId="{5FD0211C-FDF2-44F1-96DC-7656698D8AD4}" type="presParOf" srcId="{8C6434B4-03CD-4B85-B507-B6D7E4A47EFE}" destId="{BBDBD52B-CB5D-4886-995F-F535D7CA5623}" srcOrd="9" destOrd="0" presId="urn:microsoft.com/office/officeart/2005/8/layout/pyramid2"/>
    <dgm:cxn modelId="{737FD153-CDB5-491E-975E-65182934B797}" type="presParOf" srcId="{8C6434B4-03CD-4B85-B507-B6D7E4A47EFE}" destId="{FE214DA0-5386-4DCA-B400-B607A5647009}" srcOrd="10" destOrd="0" presId="urn:microsoft.com/office/officeart/2005/8/layout/pyramid2"/>
    <dgm:cxn modelId="{533EEA90-E5F1-4D35-BB5A-947AEB5581A9}" type="presParOf" srcId="{8C6434B4-03CD-4B85-B507-B6D7E4A47EFE}" destId="{58928E89-5F97-4FCE-8BAA-2B3842C950B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5A389-305B-4B0A-A441-083735E0051A}">
      <dsp:nvSpPr>
        <dsp:cNvPr id="0" name=""/>
        <dsp:cNvSpPr/>
      </dsp:nvSpPr>
      <dsp:spPr>
        <a:xfrm>
          <a:off x="0" y="0"/>
          <a:ext cx="1368272" cy="17515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41:8</a:t>
          </a:r>
          <a:endParaRPr lang="es-ES" sz="1800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Dumnezeu m-a ales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368272" cy="1751541"/>
      </dsp:txXfrm>
    </dsp:sp>
    <dsp:sp modelId="{EBE78BAC-1950-4437-92E4-4E70E252187E}">
      <dsp:nvSpPr>
        <dsp:cNvPr id="0" name=""/>
        <dsp:cNvSpPr/>
      </dsp:nvSpPr>
      <dsp:spPr>
        <a:xfrm>
          <a:off x="1513256" y="1392"/>
          <a:ext cx="1368272" cy="17515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kern="12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41:9</a:t>
          </a:r>
          <a:endParaRPr lang="es-ES" sz="1800" kern="1200" dirty="0">
            <a:solidFill>
              <a:schemeClr val="accent5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eliberează </a:t>
          </a: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păcat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şi </a:t>
          </a: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 mă leapădă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3256" y="1392"/>
        <a:ext cx="1368272" cy="1751541"/>
      </dsp:txXfrm>
    </dsp:sp>
    <dsp:sp modelId="{D841C406-0CA9-4311-95F5-7F865A6B5197}">
      <dsp:nvSpPr>
        <dsp:cNvPr id="0" name=""/>
        <dsp:cNvSpPr/>
      </dsp:nvSpPr>
      <dsp:spPr>
        <a:xfrm>
          <a:off x="3018356" y="1392"/>
          <a:ext cx="1368272" cy="1751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kern="1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41:10</a:t>
          </a:r>
          <a:endParaRPr lang="es-ES" sz="1800" kern="120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este cu mine, mă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întăreşte şi </a:t>
          </a: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susţine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8356" y="1392"/>
        <a:ext cx="1368272" cy="1751541"/>
      </dsp:txXfrm>
    </dsp:sp>
    <dsp:sp modelId="{5F56C1A9-A80D-4AFC-8DF9-55076F1E44FB}">
      <dsp:nvSpPr>
        <dsp:cNvPr id="0" name=""/>
        <dsp:cNvSpPr/>
      </dsp:nvSpPr>
      <dsp:spPr>
        <a:xfrm>
          <a:off x="4523455" y="1392"/>
          <a:ext cx="1368272" cy="17515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kern="12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41:11-12</a:t>
          </a:r>
          <a:endParaRPr lang="es-ES" sz="1800" kern="1200" dirty="0">
            <a:solidFill>
              <a:schemeClr val="accent5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scapă de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duşmani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3455" y="1392"/>
        <a:ext cx="1368272" cy="1751541"/>
      </dsp:txXfrm>
    </dsp:sp>
    <dsp:sp modelId="{D71B2126-2B78-4F88-A826-E634D2602893}">
      <dsp:nvSpPr>
        <dsp:cNvPr id="0" name=""/>
        <dsp:cNvSpPr/>
      </dsp:nvSpPr>
      <dsp:spPr>
        <a:xfrm>
          <a:off x="6028555" y="1392"/>
          <a:ext cx="1368272" cy="17515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41:13</a:t>
          </a:r>
          <a:endParaRPr lang="es-ES" sz="1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 ia de mână, nu mă voi teme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8555" y="1392"/>
        <a:ext cx="1368272" cy="1751541"/>
      </dsp:txXfrm>
    </dsp:sp>
    <dsp:sp modelId="{BCA34070-0CD0-46B1-AC56-3A58DF08D403}">
      <dsp:nvSpPr>
        <dsp:cNvPr id="0" name=""/>
        <dsp:cNvSpPr/>
      </dsp:nvSpPr>
      <dsp:spPr>
        <a:xfrm>
          <a:off x="7533654" y="1392"/>
          <a:ext cx="1368272" cy="1751541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rgbClr val="DEC8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es-ES" sz="1800" b="1" kern="1200" dirty="0">
              <a:solidFill>
                <a:srgbClr val="DEC8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41:14</a:t>
          </a:r>
          <a:endParaRPr lang="es-ES" sz="1800" kern="1200" dirty="0">
            <a:solidFill>
              <a:srgbClr val="DEC8E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Dumnezeu este ajutorul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şi </a:t>
          </a: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Răscumpărătorul meu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33654" y="1392"/>
        <a:ext cx="1368272" cy="17515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3B7D5-4347-48CD-BA63-B1029F0D91B1}">
      <dsp:nvSpPr>
        <dsp:cNvPr id="0" name=""/>
        <dsp:cNvSpPr/>
      </dsp:nvSpPr>
      <dsp:spPr>
        <a:xfrm>
          <a:off x="0" y="1484"/>
          <a:ext cx="66122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/>
            <a:t>El </a:t>
          </a:r>
          <a:r>
            <a:rPr lang="ro-RO" sz="1600" b="1" kern="1200" dirty="0" smtClean="0"/>
            <a:t>deţine </a:t>
          </a:r>
          <a:r>
            <a:rPr lang="ro-RO" sz="1600" b="1" kern="1200" dirty="0"/>
            <a:t>controlul, </a:t>
          </a:r>
          <a:r>
            <a:rPr lang="ro-RO" sz="1600" b="1" kern="1200" dirty="0" smtClean="0"/>
            <a:t>situaţia </a:t>
          </a:r>
          <a:r>
            <a:rPr lang="ro-RO" sz="1600" b="1" kern="1200" dirty="0"/>
            <a:t>lui nu este rezultatul întâmplării 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o-R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Ier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29:4)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84"/>
        <a:ext cx="6612279" cy="383760"/>
      </dsp:txXfrm>
    </dsp:sp>
    <dsp:sp modelId="{2DFD4B50-2B55-4426-BB0E-6AFAA00592AC}">
      <dsp:nvSpPr>
        <dsp:cNvPr id="0" name=""/>
        <dsp:cNvSpPr/>
      </dsp:nvSpPr>
      <dsp:spPr>
        <a:xfrm>
          <a:off x="0" y="408284"/>
          <a:ext cx="6612279" cy="383760"/>
        </a:xfrm>
        <a:prstGeom prst="roundRect">
          <a:avLst/>
        </a:prstGeom>
        <a:gradFill rotWithShape="0">
          <a:gsLst>
            <a:gs pos="0">
              <a:schemeClr val="accent4">
                <a:hueOff val="-1350071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50071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50071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/>
            <a:t>El va lucra pentru bine chiar </a:t>
          </a:r>
          <a:r>
            <a:rPr lang="ro-RO" sz="1600" b="1" kern="1200" dirty="0" smtClean="0"/>
            <a:t>şi </a:t>
          </a:r>
          <a:r>
            <a:rPr lang="ro-RO" sz="1600" b="1" kern="1200" dirty="0"/>
            <a:t>în </a:t>
          </a:r>
          <a:r>
            <a:rPr lang="ro-RO" sz="1600" b="1" kern="1200" dirty="0" smtClean="0"/>
            <a:t>dificultăţi 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o-R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29:5-7)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8284"/>
        <a:ext cx="6612279" cy="383760"/>
      </dsp:txXfrm>
    </dsp:sp>
    <dsp:sp modelId="{029CC083-7DF0-43C5-B92C-57B9C08CA46D}">
      <dsp:nvSpPr>
        <dsp:cNvPr id="0" name=""/>
        <dsp:cNvSpPr/>
      </dsp:nvSpPr>
      <dsp:spPr>
        <a:xfrm>
          <a:off x="0" y="815084"/>
          <a:ext cx="6612279" cy="383760"/>
        </a:xfrm>
        <a:prstGeom prst="roundRect">
          <a:avLst/>
        </a:prstGeom>
        <a:gradFill rotWithShape="0">
          <a:gsLst>
            <a:gs pos="0">
              <a:schemeClr val="accent4">
                <a:hueOff val="-2700142"/>
                <a:satOff val="0"/>
                <a:lumOff val="2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00142"/>
                <a:satOff val="0"/>
                <a:lumOff val="2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00142"/>
                <a:satOff val="0"/>
                <a:lumOff val="2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/>
            <a:t>El va pune capăt exilului lor la momentul potrivit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o-R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29:8-10)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15084"/>
        <a:ext cx="6612279" cy="383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C05D7-3B4A-4F47-B325-D6950D251EF5}">
      <dsp:nvSpPr>
        <dsp:cNvPr id="0" name=""/>
        <dsp:cNvSpPr/>
      </dsp:nvSpPr>
      <dsp:spPr>
        <a:xfrm>
          <a:off x="0" y="0"/>
          <a:ext cx="2558928" cy="24836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3EB4D-373F-479E-8870-4D73361731CF}">
      <dsp:nvSpPr>
        <dsp:cNvPr id="0" name=""/>
        <dsp:cNvSpPr/>
      </dsp:nvSpPr>
      <dsp:spPr>
        <a:xfrm>
          <a:off x="337590" y="158089"/>
          <a:ext cx="6395153" cy="29396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Exemplul eroilor </a:t>
          </a:r>
          <a:r>
            <a:rPr lang="ro-RO" sz="1800" b="1" kern="1200" dirty="0" smtClean="0"/>
            <a:t>credinţei </a:t>
          </a:r>
          <a:r>
            <a:rPr lang="es-ES" sz="1800" b="1" kern="1200" dirty="0"/>
            <a:t>(</a:t>
          </a:r>
          <a:r>
            <a:rPr lang="ro-RO" sz="1800" b="1" kern="1200" dirty="0"/>
            <a:t>Evr</a:t>
          </a:r>
          <a:r>
            <a:rPr lang="es-ES" sz="1800" b="1" kern="1200" dirty="0"/>
            <a:t>. 12:1)</a:t>
          </a:r>
          <a:endParaRPr lang="es-ES" sz="1800" kern="1200" dirty="0"/>
        </a:p>
      </dsp:txBody>
      <dsp:txXfrm>
        <a:off x="337590" y="158089"/>
        <a:ext cx="6395153" cy="293965"/>
      </dsp:txXfrm>
    </dsp:sp>
    <dsp:sp modelId="{B4648BD4-9034-4991-B8EA-8429366E9452}">
      <dsp:nvSpPr>
        <dsp:cNvPr id="0" name=""/>
        <dsp:cNvSpPr/>
      </dsp:nvSpPr>
      <dsp:spPr>
        <a:xfrm>
          <a:off x="337590" y="534613"/>
          <a:ext cx="6395153" cy="293965"/>
        </a:xfrm>
        <a:prstGeom prst="roundRect">
          <a:avLst/>
        </a:prstGeom>
        <a:solidFill>
          <a:srgbClr val="E6BDFF"/>
        </a:solidFill>
        <a:ln w="6350" cap="flat" cmpd="sng" algn="ctr">
          <a:solidFill>
            <a:schemeClr val="accent2">
              <a:hueOff val="-3720049"/>
              <a:satOff val="0"/>
              <a:lumOff val="-2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Exemplul lui Isus </a:t>
          </a:r>
          <a:r>
            <a:rPr lang="es-ES" sz="1800" b="1" kern="1200" dirty="0"/>
            <a:t>(</a:t>
          </a:r>
          <a:r>
            <a:rPr lang="ro-RO" sz="1800" b="1" kern="1200" dirty="0"/>
            <a:t>Evr</a:t>
          </a:r>
          <a:r>
            <a:rPr lang="es-ES" sz="1800" b="1" kern="1200" dirty="0"/>
            <a:t>. 12:2-3)</a:t>
          </a:r>
          <a:endParaRPr lang="es-ES" sz="1800" kern="1200" dirty="0"/>
        </a:p>
      </dsp:txBody>
      <dsp:txXfrm>
        <a:off x="337590" y="534613"/>
        <a:ext cx="6395153" cy="293965"/>
      </dsp:txXfrm>
    </dsp:sp>
    <dsp:sp modelId="{5BC712DF-043A-465F-8600-1417B922BB4E}">
      <dsp:nvSpPr>
        <dsp:cNvPr id="0" name=""/>
        <dsp:cNvSpPr/>
      </dsp:nvSpPr>
      <dsp:spPr>
        <a:xfrm>
          <a:off x="337590" y="911131"/>
          <a:ext cx="6395153" cy="293965"/>
        </a:xfrm>
        <a:prstGeom prst="roundRect">
          <a:avLst/>
        </a:prstGeom>
        <a:solidFill>
          <a:srgbClr val="B3D2FF"/>
        </a:solidFill>
        <a:ln w="6350" cap="flat" cmpd="sng" algn="ctr">
          <a:solidFill>
            <a:schemeClr val="accent2">
              <a:hueOff val="-7440098"/>
              <a:satOff val="0"/>
              <a:lumOff val="-4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Dumnezeu ne </a:t>
          </a:r>
          <a:r>
            <a:rPr lang="ro-RO" sz="1800" b="1" kern="1200" dirty="0" smtClean="0"/>
            <a:t>iubeşte </a:t>
          </a:r>
          <a:r>
            <a:rPr lang="ro-RO" sz="1800" b="1" kern="1200" dirty="0"/>
            <a:t>ca pe </a:t>
          </a:r>
          <a:r>
            <a:rPr lang="ro-RO" sz="1800" b="1" kern="1200" dirty="0" smtClean="0"/>
            <a:t>nişte </a:t>
          </a:r>
          <a:r>
            <a:rPr lang="ro-RO" sz="1800" b="1" kern="1200" dirty="0"/>
            <a:t>fii </a:t>
          </a:r>
          <a:r>
            <a:rPr lang="es-ES" sz="1800" b="1" kern="1200" dirty="0"/>
            <a:t>(</a:t>
          </a:r>
          <a:r>
            <a:rPr lang="ro-RO" sz="1800" b="1" kern="1200" dirty="0"/>
            <a:t>Evr</a:t>
          </a:r>
          <a:r>
            <a:rPr lang="es-ES" sz="1800" b="1" kern="1200" dirty="0"/>
            <a:t>. 12:5-7)</a:t>
          </a:r>
          <a:endParaRPr lang="es-ES" sz="1800" kern="1200" dirty="0"/>
        </a:p>
      </dsp:txBody>
      <dsp:txXfrm>
        <a:off x="337590" y="911131"/>
        <a:ext cx="6395153" cy="293965"/>
      </dsp:txXfrm>
    </dsp:sp>
    <dsp:sp modelId="{26098104-E2DD-48A5-8C0A-7D315D5F2654}">
      <dsp:nvSpPr>
        <dsp:cNvPr id="0" name=""/>
        <dsp:cNvSpPr/>
      </dsp:nvSpPr>
      <dsp:spPr>
        <a:xfrm>
          <a:off x="337590" y="1305968"/>
          <a:ext cx="6395153" cy="293965"/>
        </a:xfrm>
        <a:prstGeom prst="roundRect">
          <a:avLst/>
        </a:prstGeom>
        <a:solidFill>
          <a:srgbClr val="A7FFD9"/>
        </a:solidFill>
        <a:ln w="6350" cap="flat" cmpd="sng" algn="ctr">
          <a:solidFill>
            <a:srgbClr val="007A4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Ne face </a:t>
          </a:r>
          <a:r>
            <a:rPr lang="ro-RO" sz="1800" b="1" kern="1200" dirty="0" smtClean="0"/>
            <a:t>părtaşi sfinţeniei Lui </a:t>
          </a:r>
          <a:r>
            <a:rPr lang="es-ES" sz="1800" b="1" kern="1200" dirty="0" smtClean="0"/>
            <a:t>(</a:t>
          </a:r>
          <a:r>
            <a:rPr lang="ro-RO" sz="1800" b="1" kern="1200" dirty="0"/>
            <a:t>Evr</a:t>
          </a:r>
          <a:r>
            <a:rPr lang="es-ES" sz="1800" b="1" kern="1200" dirty="0"/>
            <a:t>. 12:10)</a:t>
          </a:r>
          <a:endParaRPr lang="es-ES" sz="1800" kern="1200" dirty="0"/>
        </a:p>
      </dsp:txBody>
      <dsp:txXfrm>
        <a:off x="337590" y="1305968"/>
        <a:ext cx="6395153" cy="293965"/>
      </dsp:txXfrm>
    </dsp:sp>
    <dsp:sp modelId="{6C5B3A97-E183-4C82-A81B-CA0DFB6E473C}">
      <dsp:nvSpPr>
        <dsp:cNvPr id="0" name=""/>
        <dsp:cNvSpPr/>
      </dsp:nvSpPr>
      <dsp:spPr>
        <a:xfrm>
          <a:off x="337590" y="1691639"/>
          <a:ext cx="6395153" cy="293965"/>
        </a:xfrm>
        <a:prstGeom prst="roundRect">
          <a:avLst/>
        </a:prstGeom>
        <a:solidFill>
          <a:srgbClr val="D1FFAB"/>
        </a:solidFill>
        <a:ln w="6350" cap="flat" cmpd="sng" algn="ctr">
          <a:solidFill>
            <a:schemeClr val="accent2">
              <a:hueOff val="-14880197"/>
              <a:satOff val="0"/>
              <a:lumOff val="-8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noProof="0" dirty="0" smtClean="0"/>
            <a:t>Disciplina dă „roada dătătoare de pace” (</a:t>
          </a:r>
          <a:r>
            <a:rPr lang="ro-RO" sz="1800" b="1" kern="1200" noProof="0" dirty="0" err="1" smtClean="0"/>
            <a:t>Evr</a:t>
          </a:r>
          <a:r>
            <a:rPr lang="ro-RO" sz="1800" b="1" kern="1200" noProof="0" dirty="0" smtClean="0"/>
            <a:t>. 12:11)</a:t>
          </a:r>
          <a:endParaRPr lang="ro-RO" sz="1800" kern="1200" noProof="0" dirty="0"/>
        </a:p>
      </dsp:txBody>
      <dsp:txXfrm>
        <a:off x="337590" y="1691639"/>
        <a:ext cx="6395153" cy="293965"/>
      </dsp:txXfrm>
    </dsp:sp>
    <dsp:sp modelId="{FE214DA0-5386-4DCA-B400-B607A5647009}">
      <dsp:nvSpPr>
        <dsp:cNvPr id="0" name=""/>
        <dsp:cNvSpPr/>
      </dsp:nvSpPr>
      <dsp:spPr>
        <a:xfrm>
          <a:off x="337590" y="2086471"/>
          <a:ext cx="6395153" cy="293965"/>
        </a:xfrm>
        <a:prstGeom prst="roundRect">
          <a:avLst/>
        </a:prstGeom>
        <a:solidFill>
          <a:srgbClr val="FFD7AF"/>
        </a:solidFill>
        <a:ln w="6350" cap="flat" cmpd="sng" algn="ctr">
          <a:solidFill>
            <a:schemeClr val="accent2">
              <a:hueOff val="-18600245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Ne </a:t>
          </a:r>
          <a:r>
            <a:rPr lang="ro-RO" sz="1800" b="1" kern="1200" dirty="0" smtClean="0"/>
            <a:t>întăreşte şi </a:t>
          </a:r>
          <a:r>
            <a:rPr lang="ro-RO" sz="1800" b="1" kern="1200" dirty="0"/>
            <a:t>ne ghidează </a:t>
          </a:r>
          <a:r>
            <a:rPr lang="es-ES" sz="1800" b="1" kern="1200" dirty="0"/>
            <a:t>(</a:t>
          </a:r>
          <a:r>
            <a:rPr lang="ro-RO" sz="1800" b="1" kern="1200" dirty="0"/>
            <a:t>Evr</a:t>
          </a:r>
          <a:r>
            <a:rPr lang="es-ES" sz="1800" b="1" kern="1200" dirty="0"/>
            <a:t>. 12:12-13)</a:t>
          </a:r>
          <a:endParaRPr lang="es-ES" sz="1800" kern="1200" dirty="0"/>
        </a:p>
      </dsp:txBody>
      <dsp:txXfrm>
        <a:off x="337590" y="2086471"/>
        <a:ext cx="6395153" cy="29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78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1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420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D61-AAE5-4643-92FD-14F796C7AA5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F47B-A973-4028-9B16-DB36CF2501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2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14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8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456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055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273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959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872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821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C6CD-055B-4283-966E-1F1616976787}" type="datetimeFigureOut">
              <a:rPr lang="es-ES" smtClean="0"/>
              <a:pPr/>
              <a:t>09/08/2022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F302-25F4-4E77-B4D8-E2F6CAC88D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9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BD61-AAE5-4643-92FD-14F796C7AA5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F47B-A973-4028-9B16-DB36CF2501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48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" name="Imagen 6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xmlns="" id="{8DBA4B40-3D78-BC9C-AB2E-847B5F00F3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86259" y="927801"/>
            <a:ext cx="1451152" cy="1308140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</p:spPr>
      </p:pic>
      <p:pic>
        <p:nvPicPr>
          <p:cNvPr id="6" name="Imagen 5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xmlns="" id="{1421AAA1-BA45-3E54-4E0E-75A95DC61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"/>
          <a:stretch/>
        </p:blipFill>
        <p:spPr>
          <a:xfrm>
            <a:off x="20" y="10"/>
            <a:ext cx="5807941" cy="51434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5A75FEB-3EA4-80A5-6D98-54F9C258E0A3}"/>
              </a:ext>
            </a:extLst>
          </p:cNvPr>
          <p:cNvSpPr txBox="1"/>
          <p:nvPr/>
        </p:nvSpPr>
        <p:spPr>
          <a:xfrm>
            <a:off x="4907516" y="165985"/>
            <a:ext cx="4236463" cy="27905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ro-RO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 </a:t>
            </a:r>
            <a:r>
              <a:rPr lang="ro-RO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SPERANŢĂ DE</a:t>
            </a:r>
          </a:p>
          <a:p>
            <a:pPr algn="ctr">
              <a:lnSpc>
                <a:spcPts val="5280"/>
              </a:lnSpc>
              <a:spcBef>
                <a:spcPts val="10800"/>
              </a:spcBef>
            </a:pPr>
            <a:r>
              <a:rPr lang="ro-RO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NEZDRUNCINAT</a:t>
            </a:r>
            <a:endParaRPr lang="ro-RO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42D1CEB-B160-354E-5C52-99F6234BBA28}"/>
              </a:ext>
            </a:extLst>
          </p:cNvPr>
          <p:cNvSpPr txBox="1"/>
          <p:nvPr/>
        </p:nvSpPr>
        <p:spPr>
          <a:xfrm>
            <a:off x="6251284" y="4804936"/>
            <a:ext cx="28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>
                <a:solidFill>
                  <a:srgbClr val="BF7D60"/>
                </a:solidFill>
              </a:rPr>
              <a:t>Studiul 7 pentru 13 august 2022</a:t>
            </a:r>
            <a:endParaRPr lang="ro-RO" sz="1600" b="1" dirty="0">
              <a:solidFill>
                <a:srgbClr val="BF7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45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2DF9FA0-1007-7F60-01BB-36D970D68290}"/>
              </a:ext>
            </a:extLst>
          </p:cNvPr>
          <p:cNvSpPr txBox="1"/>
          <p:nvPr/>
        </p:nvSpPr>
        <p:spPr>
          <a:xfrm>
            <a:off x="607773" y="231590"/>
            <a:ext cx="3347371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ts val="1200"/>
              </a:spcBef>
            </a:pPr>
            <a:r>
              <a:rPr lang="ro-RO" sz="2800" b="1" dirty="0" smtClean="0">
                <a:solidFill>
                  <a:prstClr val="white"/>
                </a:solidFill>
                <a:effectLst>
                  <a:glow rad="139700">
                    <a:srgbClr val="A73850"/>
                  </a:glow>
                </a:effectLst>
                <a:latin typeface="Comic Sans MS" panose="030F0702030302020204" pitchFamily="66" charset="0"/>
              </a:rPr>
              <a:t>„Însă nădejdea aceasta nu </a:t>
            </a:r>
            <a:r>
              <a:rPr lang="ro-RO" sz="2800" b="1" dirty="0" err="1" smtClean="0">
                <a:solidFill>
                  <a:prstClr val="white"/>
                </a:solidFill>
                <a:effectLst>
                  <a:glow rad="139700">
                    <a:srgbClr val="A73850"/>
                  </a:glow>
                </a:effectLst>
                <a:latin typeface="Comic Sans MS" panose="030F0702030302020204" pitchFamily="66" charset="0"/>
              </a:rPr>
              <a:t>înşală</a:t>
            </a:r>
            <a:r>
              <a:rPr lang="ro-RO" sz="2800" b="1" dirty="0" smtClean="0">
                <a:solidFill>
                  <a:prstClr val="white"/>
                </a:solidFill>
                <a:effectLst>
                  <a:glow rad="139700">
                    <a:srgbClr val="A73850"/>
                  </a:glow>
                </a:effectLst>
                <a:latin typeface="Comic Sans MS" panose="030F0702030302020204" pitchFamily="66" charset="0"/>
              </a:rPr>
              <a:t>, pentru că dragostea lui Dumnezeu a fost turnată în inimile noastre prin Duhul Sfânt care ne-a fost dat.”</a:t>
            </a:r>
          </a:p>
          <a:p>
            <a:pPr algn="ctr">
              <a:lnSpc>
                <a:spcPts val="3500"/>
              </a:lnSpc>
              <a:spcBef>
                <a:spcPts val="1200"/>
              </a:spcBef>
            </a:pPr>
            <a:r>
              <a:rPr lang="ro-RO" b="1" dirty="0" smtClean="0">
                <a:solidFill>
                  <a:prstClr val="white"/>
                </a:solidFill>
                <a:effectLst>
                  <a:glow rad="139700">
                    <a:srgbClr val="A73850"/>
                  </a:glow>
                </a:effectLst>
                <a:latin typeface="Comic Sans MS" panose="030F0702030302020204" pitchFamily="66" charset="0"/>
              </a:rPr>
              <a:t>(Romani 5:</a:t>
            </a:r>
            <a:r>
              <a:rPr lang="ro-RO" b="1" dirty="0" err="1" smtClean="0">
                <a:solidFill>
                  <a:prstClr val="white"/>
                </a:solidFill>
                <a:effectLst>
                  <a:glow rad="139700">
                    <a:srgbClr val="A73850"/>
                  </a:glow>
                </a:effectLst>
                <a:latin typeface="Comic Sans MS" panose="030F0702030302020204" pitchFamily="66" charset="0"/>
              </a:rPr>
              <a:t>5</a:t>
            </a:r>
            <a:r>
              <a:rPr lang="ro-RO" b="1" dirty="0" smtClean="0">
                <a:solidFill>
                  <a:prstClr val="white"/>
                </a:solidFill>
                <a:effectLst>
                  <a:glow rad="139700">
                    <a:srgbClr val="A73850"/>
                  </a:glow>
                </a:effectLst>
                <a:latin typeface="Comic Sans MS" panose="030F0702030302020204" pitchFamily="66" charset="0"/>
              </a:rPr>
              <a:t>)</a:t>
            </a:r>
            <a:endParaRPr lang="ro-RO" sz="2800" b="1" dirty="0">
              <a:solidFill>
                <a:prstClr val="white"/>
              </a:solidFill>
              <a:effectLst>
                <a:glow rad="139700">
                  <a:srgbClr val="A73850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Imagen 2" descr="Ave de color blanco&#10;&#10;Descripción generada automáticamente">
            <a:extLst>
              <a:ext uri="{FF2B5EF4-FFF2-40B4-BE49-F238E27FC236}">
                <a16:creationId xmlns="" xmlns:a16="http://schemas.microsoft.com/office/drawing/2014/main" id="{28C69F20-4E3E-0AF2-7C35-93AF3FE04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143" y="0"/>
            <a:ext cx="4581084" cy="32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47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2624E45-75BF-9158-800A-C25E545BDFB8}"/>
              </a:ext>
            </a:extLst>
          </p:cNvPr>
          <p:cNvSpPr txBox="1"/>
          <p:nvPr/>
        </p:nvSpPr>
        <p:spPr>
          <a:xfrm>
            <a:off x="4791739" y="2373781"/>
            <a:ext cx="4338085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>
                <a:solidFill>
                  <a:srgbClr val="DF5858"/>
                </a:solidFill>
              </a:rPr>
              <a:t>Fundamente ale </a:t>
            </a:r>
            <a:r>
              <a:rPr lang="ro-RO" b="1" dirty="0" smtClean="0">
                <a:solidFill>
                  <a:srgbClr val="DF5858"/>
                </a:solidFill>
              </a:rPr>
              <a:t>speranţei:</a:t>
            </a:r>
          </a:p>
          <a:p>
            <a:r>
              <a:rPr lang="ro-RO" b="1" dirty="0" smtClean="0"/>
              <a:t>	Cunoaşterea finalului: </a:t>
            </a:r>
            <a:r>
              <a:rPr lang="ro-RO" b="1" dirty="0" err="1" smtClean="0"/>
              <a:t>Habacuc</a:t>
            </a:r>
            <a:r>
              <a:rPr lang="ro-RO" b="1" dirty="0" smtClean="0"/>
              <a:t>.</a:t>
            </a:r>
          </a:p>
          <a:p>
            <a:r>
              <a:rPr lang="ro-RO" b="1" dirty="0" smtClean="0"/>
              <a:t>	Cunoaşterea </a:t>
            </a:r>
            <a:r>
              <a:rPr lang="ro-RO" b="1" dirty="0"/>
              <a:t>lui </a:t>
            </a:r>
            <a:r>
              <a:rPr lang="ro-RO" b="1" dirty="0" smtClean="0"/>
              <a:t>Dumnezeu: Iov.</a:t>
            </a:r>
          </a:p>
          <a:p>
            <a:pPr>
              <a:spcBef>
                <a:spcPts val="1200"/>
              </a:spcBef>
            </a:pPr>
            <a:r>
              <a:rPr lang="ro-RO" b="1" dirty="0" smtClean="0">
                <a:solidFill>
                  <a:srgbClr val="2394C5"/>
                </a:solidFill>
              </a:rPr>
              <a:t>Speranţă </a:t>
            </a:r>
            <a:r>
              <a:rPr lang="ro-RO" b="1" dirty="0">
                <a:solidFill>
                  <a:srgbClr val="2394C5"/>
                </a:solidFill>
              </a:rPr>
              <a:t>în </a:t>
            </a:r>
            <a:r>
              <a:rPr lang="ro-RO" b="1" dirty="0" smtClean="0">
                <a:solidFill>
                  <a:srgbClr val="2394C5"/>
                </a:solidFill>
              </a:rPr>
              <a:t>Dumnezeu:</a:t>
            </a:r>
          </a:p>
          <a:p>
            <a:r>
              <a:rPr lang="ro-RO" b="1" dirty="0" smtClean="0"/>
              <a:t>	Prezenţa Sa: Isaia 41:8-14.</a:t>
            </a:r>
          </a:p>
          <a:p>
            <a:r>
              <a:rPr lang="ro-RO" b="1" dirty="0" smtClean="0"/>
              <a:t>	Planurile Sale: Ieremia 29:1-14.</a:t>
            </a:r>
          </a:p>
          <a:p>
            <a:pPr>
              <a:spcBef>
                <a:spcPts val="1200"/>
              </a:spcBef>
            </a:pPr>
            <a:r>
              <a:rPr lang="ro-RO" b="1" dirty="0" smtClean="0">
                <a:solidFill>
                  <a:srgbClr val="9E318E"/>
                </a:solidFill>
              </a:rPr>
              <a:t>Speranţa şi creuzetul:</a:t>
            </a:r>
          </a:p>
          <a:p>
            <a:r>
              <a:rPr lang="ro-RO" b="1" dirty="0" smtClean="0"/>
              <a:t>	Disciplina: Evrei 12:1-13.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C7EEBFE-6C3A-BADF-3A9C-5EB34EE0F2BE}"/>
              </a:ext>
            </a:extLst>
          </p:cNvPr>
          <p:cNvSpPr txBox="1"/>
          <p:nvPr/>
        </p:nvSpPr>
        <p:spPr>
          <a:xfrm>
            <a:off x="113413" y="117178"/>
            <a:ext cx="69111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O zicală populară spune: „Speranţa moare ultima”. Fără speranţă nu există putere sau motivaţie pentru a face faţă problemelor sau suferinţei.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Din acest motiv, speranţa, împreună cu credinţa şi iubirea, este unul dintre cei trei stâlpi ai vieţii creştine (1 Corinteni 13:</a:t>
            </a:r>
            <a:r>
              <a:rPr lang="ro-RO" b="1" dirty="0" err="1" smtClean="0"/>
              <a:t>13</a:t>
            </a:r>
            <a:r>
              <a:rPr lang="ro-RO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Care este speranţa creştinului? Cum putem dobândi, creşte şi întări speranţa?</a:t>
            </a:r>
            <a:endParaRPr lang="ro-RO" b="1" dirty="0"/>
          </a:p>
        </p:txBody>
      </p:sp>
      <p:pic>
        <p:nvPicPr>
          <p:cNvPr id="7" name="Imagen 6" descr="Un grupo de personas alrededor de fuego&#10;&#10;Descripción generada automáticamente">
            <a:extLst>
              <a:ext uri="{FF2B5EF4-FFF2-40B4-BE49-F238E27FC236}">
                <a16:creationId xmlns:a16="http://schemas.microsoft.com/office/drawing/2014/main" xmlns="" id="{B4C59644-F42C-5370-CF0D-F0AAE65FF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0910" y="174882"/>
            <a:ext cx="1669406" cy="2069805"/>
          </a:xfrm>
          <a:prstGeom prst="snip2DiagRect">
            <a:avLst>
              <a:gd name="adj1" fmla="val 19839"/>
              <a:gd name="adj2" fmla="val 27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xmlns="" id="{06FD5082-5966-BE71-B703-10AB056AA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13" y="2418132"/>
            <a:ext cx="3585210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xmlns="" id="{2C5E003A-4A5F-77B7-9703-567778E85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4461" y="4687715"/>
            <a:ext cx="257180" cy="22810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82000"/>
              </a:schemeClr>
            </a:outerShdw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xmlns="" id="{E7E85467-ABF9-8F38-948C-4518ED8E6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4461" y="3703692"/>
            <a:ext cx="257180" cy="22810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82000"/>
              </a:schemeClr>
            </a:outerShdw>
          </a:effectLst>
        </p:spPr>
      </p:pic>
      <p:pic>
        <p:nvPicPr>
          <p:cNvPr id="14" name="Imagen 13" descr="Forma, Icono&#10;&#10;Descripción generada automáticamente">
            <a:extLst>
              <a:ext uri="{FF2B5EF4-FFF2-40B4-BE49-F238E27FC236}">
                <a16:creationId xmlns:a16="http://schemas.microsoft.com/office/drawing/2014/main" xmlns="" id="{425A6ED0-4BFB-D7F3-73FA-6833F268F0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4461" y="3974384"/>
            <a:ext cx="257180" cy="22810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82000"/>
              </a:scheme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xmlns="" id="{E2B104D5-D608-3D3B-E687-4E89D67565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4461" y="3007371"/>
            <a:ext cx="257180" cy="22810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82000"/>
              </a:scheme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xmlns="" id="{F9138E13-169C-6DC4-DC99-A4D4F25753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4461" y="2735151"/>
            <a:ext cx="257180" cy="22810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82000"/>
              </a:schemeClr>
            </a:outerShdw>
          </a:effectLst>
        </p:spPr>
      </p:pic>
      <p:pic>
        <p:nvPicPr>
          <p:cNvPr id="23" name="Imagen 22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xmlns="" id="{D9D3B7CB-6AAC-A9F0-3BCE-3B12CDA363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98514">
            <a:off x="4539884" y="3428917"/>
            <a:ext cx="159344" cy="386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661B0A83-E2BA-3167-F6E5-EF9A750601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98514">
            <a:off x="4539884" y="2450206"/>
            <a:ext cx="159344" cy="386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C469D1B3-8785-98BA-05F2-87109F1F29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98514">
            <a:off x="4539884" y="4422028"/>
            <a:ext cx="159344" cy="386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14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xmlns="" id="{89335542-BD5C-4278-AFD1-917D61730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30035" y="2562480"/>
            <a:ext cx="2520000" cy="11016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Pantalla de juego de video&#10;&#10;Descripción generada automáticamente con confianza baja">
            <a:extLst>
              <a:ext uri="{FF2B5EF4-FFF2-40B4-BE49-F238E27FC236}">
                <a16:creationId xmlns:a16="http://schemas.microsoft.com/office/drawing/2014/main" xmlns="" id="{D9D9D826-D25A-FE7C-DCE3-15470DFB9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781" y="1150414"/>
            <a:ext cx="1783485" cy="133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D31C04A-92BF-9EA3-C8AB-21B6CE3D1D5B}"/>
              </a:ext>
            </a:extLst>
          </p:cNvPr>
          <p:cNvSpPr txBox="1"/>
          <p:nvPr/>
        </p:nvSpPr>
        <p:spPr>
          <a:xfrm>
            <a:off x="0" y="-7402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bg1"/>
                  </a:outerShdw>
                </a:effectLst>
              </a:rPr>
              <a:t>CUNOAŞTEREA </a:t>
            </a:r>
            <a:r>
              <a:rPr lang="ro-RO" sz="4400" b="1" spc="30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bg1"/>
                  </a:outerShdw>
                </a:effectLst>
              </a:rPr>
              <a:t>SFÂRŞITULUI</a:t>
            </a:r>
            <a:endParaRPr lang="ro-RO" sz="4400" b="1" spc="30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bg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D40A5AD-380A-34AF-EB91-EDECF28562A2}"/>
              </a:ext>
            </a:extLst>
          </p:cNvPr>
          <p:cNvSpPr txBox="1"/>
          <p:nvPr/>
        </p:nvSpPr>
        <p:spPr>
          <a:xfrm>
            <a:off x="-1" y="544985"/>
            <a:ext cx="9144000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o-RO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„Căci </a:t>
            </a:r>
            <a:r>
              <a:rPr lang="ro-RO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viziunea este încă pentru vremea hotărâtă! Ea mărturiseşte despre sfârşit şi nu va minţi! Chiar dacă întârzie, aşteapt‑o! Căci sigur va veni; nu va ajunge târziu!” </a:t>
            </a:r>
            <a:r>
              <a:rPr lang="ro-RO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Hab</a:t>
            </a:r>
            <a:r>
              <a:rPr lang="ro-RO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 2:3 </a:t>
            </a:r>
            <a:r>
              <a:rPr lang="ro-RO" sz="7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NTR</a:t>
            </a:r>
            <a:r>
              <a:rPr lang="ro-RO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4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6DF9A9A-21EB-33D8-C498-9D6B46946708}"/>
              </a:ext>
            </a:extLst>
          </p:cNvPr>
          <p:cNvSpPr txBox="1"/>
          <p:nvPr/>
        </p:nvSpPr>
        <p:spPr>
          <a:xfrm>
            <a:off x="2039257" y="1018856"/>
            <a:ext cx="71047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err="1" smtClean="0"/>
              <a:t>Habacuc</a:t>
            </a:r>
            <a:r>
              <a:rPr lang="ro-RO" b="1" dirty="0" smtClean="0"/>
              <a:t> îşi începe cartea cu o plângere care sună perfect contemporan: Există violenţă, imoralitate, distrugere, luptă, nedreptate... şi Dumnezeu nu face nimic! (</a:t>
            </a:r>
            <a:r>
              <a:rPr lang="ro-RO" b="1" dirty="0" err="1" smtClean="0"/>
              <a:t>Hab</a:t>
            </a:r>
            <a:r>
              <a:rPr lang="ro-RO" b="1" dirty="0" smtClean="0"/>
              <a:t>. 1:2-4).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Iar răspunsul lui Dumnezeu este cu adevărat îngrijorător: totul se va înrăutăţi (</a:t>
            </a:r>
            <a:r>
              <a:rPr lang="ro-RO" b="1" dirty="0" err="1" smtClean="0"/>
              <a:t>Hab</a:t>
            </a:r>
            <a:r>
              <a:rPr lang="ro-RO" b="1" dirty="0" smtClean="0"/>
              <a:t>. 1:5-11). Nu ţi se pare şi acesta un răspuns contemporan?</a:t>
            </a:r>
            <a:endParaRPr lang="ro-RO" b="1" dirty="0"/>
          </a:p>
        </p:txBody>
      </p:sp>
      <p:pic>
        <p:nvPicPr>
          <p:cNvPr id="4" name="Imagen 3" descr="Un grupo de personas junto a un florero con flores&#10;&#10;Descripción generada automáticamente">
            <a:extLst>
              <a:ext uri="{FF2B5EF4-FFF2-40B4-BE49-F238E27FC236}">
                <a16:creationId xmlns:a16="http://schemas.microsoft.com/office/drawing/2014/main" xmlns="" id="{067FF25E-B5D0-D19A-692F-A84CC9FB4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2781" y="2733169"/>
            <a:ext cx="2232734" cy="16416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tabla, grande, gente, multitud&#10;&#10;Descripción generada automáticamente">
            <a:extLst>
              <a:ext uri="{FF2B5EF4-FFF2-40B4-BE49-F238E27FC236}">
                <a16:creationId xmlns:a16="http://schemas.microsoft.com/office/drawing/2014/main" xmlns="" id="{5C1EC58F-9F96-0A51-961F-1088EB5F9C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8471" y="3746548"/>
            <a:ext cx="2521564" cy="1329012"/>
          </a:xfrm>
          <a:prstGeom prst="roundRect">
            <a:avLst>
              <a:gd name="adj" fmla="val 144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AAF0CB9-ADDA-CA77-96E6-C8E063303A18}"/>
              </a:ext>
            </a:extLst>
          </p:cNvPr>
          <p:cNvSpPr txBox="1"/>
          <p:nvPr/>
        </p:nvSpPr>
        <p:spPr>
          <a:xfrm>
            <a:off x="2395515" y="2652765"/>
            <a:ext cx="41329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De la răzvrătirea lui Satana, universul este în război şi merge din rău în mai rău. Dar Dumnezeu ne asigură că Babilonul [şi, odată cu el, răul] va fi în cele din urmă distrus şi poporul lui Dumnezeu va fi eliberat (</a:t>
            </a:r>
            <a:r>
              <a:rPr lang="ro-RO" b="1" dirty="0" err="1" smtClean="0"/>
              <a:t>Hab</a:t>
            </a:r>
            <a:r>
              <a:rPr lang="ro-RO" b="1" dirty="0" smtClean="0"/>
              <a:t>. 2:8; Apoc. 18:2).</a:t>
            </a:r>
            <a:endParaRPr lang="ro-RO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F67A1A6-82DA-B728-E1D7-0D6D1836335D}"/>
              </a:ext>
            </a:extLst>
          </p:cNvPr>
          <p:cNvSpPr txBox="1"/>
          <p:nvPr/>
        </p:nvSpPr>
        <p:spPr>
          <a:xfrm>
            <a:off x="162781" y="4406837"/>
            <a:ext cx="636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Isus</a:t>
            </a:r>
            <a:r>
              <a:rPr lang="ro-RO" b="1" smtClean="0"/>
              <a:t> va pune capăt </a:t>
            </a:r>
            <a:r>
              <a:rPr lang="ro-RO" b="1" smtClean="0"/>
              <a:t>răului</a:t>
            </a:r>
            <a:r>
              <a:rPr lang="ro-RO" b="1" smtClean="0"/>
              <a:t>. Aceasta este </a:t>
            </a:r>
            <a:r>
              <a:rPr lang="ro-RO" b="1" smtClean="0"/>
              <a:t>„fericita </a:t>
            </a:r>
            <a:r>
              <a:rPr lang="ro-RO" b="1"/>
              <a:t>noastră </a:t>
            </a:r>
            <a:r>
              <a:rPr lang="ro-RO" b="1" smtClean="0"/>
              <a:t>nădejde</a:t>
            </a:r>
            <a:r>
              <a:rPr lang="ro-RO" b="1" smtClean="0"/>
              <a:t>” </a:t>
            </a:r>
            <a:r>
              <a:rPr lang="ro-RO" b="1" smtClean="0"/>
              <a:t>(</a:t>
            </a:r>
            <a:r>
              <a:rPr lang="ro-RO" b="1" smtClean="0"/>
              <a:t>Tit </a:t>
            </a:r>
            <a:r>
              <a:rPr lang="ro-RO" b="1" smtClean="0"/>
              <a:t>2:13).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98394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AEAE9E6D-5A84-ACA5-D6E7-91AAEDB911F9}"/>
              </a:ext>
            </a:extLst>
          </p:cNvPr>
          <p:cNvSpPr/>
          <p:nvPr/>
        </p:nvSpPr>
        <p:spPr>
          <a:xfrm>
            <a:off x="0" y="0"/>
            <a:ext cx="1742399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0" name="Imagen 19" descr="Imagen que contiene parado, pequeño, pájaro, agua&#10;&#10;Descripción generada automáticamente">
            <a:extLst>
              <a:ext uri="{FF2B5EF4-FFF2-40B4-BE49-F238E27FC236}">
                <a16:creationId xmlns:a16="http://schemas.microsoft.com/office/drawing/2014/main" xmlns="" id="{1999C469-8281-6466-F77E-7DAD8D0D7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5" y="104301"/>
            <a:ext cx="1566369" cy="117477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2CBF29A-CA44-F5FF-D532-3887FA6F0A03}"/>
              </a:ext>
            </a:extLst>
          </p:cNvPr>
          <p:cNvSpPr txBox="1"/>
          <p:nvPr/>
        </p:nvSpPr>
        <p:spPr>
          <a:xfrm>
            <a:off x="1729678" y="2523762"/>
            <a:ext cx="5299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Abia când fiecare şi-a </a:t>
            </a:r>
            <a:r>
              <a:rPr lang="ro-RO" b="1"/>
              <a:t>prezentat </a:t>
            </a:r>
            <a:r>
              <a:rPr lang="ro-RO" b="1" smtClean="0"/>
              <a:t>părerea</a:t>
            </a:r>
            <a:r>
              <a:rPr lang="ro-RO" b="1" smtClean="0"/>
              <a:t> despre </a:t>
            </a:r>
            <a:r>
              <a:rPr lang="ro-RO" b="1" smtClean="0"/>
              <a:t>Dumnezeu</a:t>
            </a:r>
            <a:r>
              <a:rPr lang="ro-RO" b="1" smtClean="0"/>
              <a:t>, </a:t>
            </a:r>
            <a:r>
              <a:rPr lang="ro-RO" b="1" smtClean="0"/>
              <a:t>E</a:t>
            </a:r>
            <a:r>
              <a:rPr lang="ro-RO" b="1" smtClean="0"/>
              <a:t>l </a:t>
            </a:r>
            <a:r>
              <a:rPr lang="ro-RO" b="1" smtClean="0"/>
              <a:t>decide să se </a:t>
            </a:r>
            <a:r>
              <a:rPr lang="ro-RO" b="1" smtClean="0"/>
              <a:t>manifeste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nu spune nimic despre </a:t>
            </a:r>
            <a:r>
              <a:rPr lang="ro-RO" b="1" smtClean="0"/>
              <a:t>sine</a:t>
            </a:r>
            <a:r>
              <a:rPr lang="ro-RO" b="1" smtClean="0"/>
              <a:t>, doar </a:t>
            </a:r>
            <a:r>
              <a:rPr lang="ro-RO" b="1" smtClean="0"/>
              <a:t>întreabă</a:t>
            </a:r>
            <a:r>
              <a:rPr lang="ro-RO" b="1" smtClean="0"/>
              <a:t>. Zeci de întrebări la care Iov nu poate </a:t>
            </a:r>
            <a:r>
              <a:rPr lang="ro-RO" b="1" smtClean="0"/>
              <a:t>răspunde.</a:t>
            </a:r>
            <a:endParaRPr lang="ro-RO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5769CA5-A93C-9D77-C8B1-0A2D4A70BC98}"/>
              </a:ext>
            </a:extLst>
          </p:cNvPr>
          <p:cNvSpPr txBox="1"/>
          <p:nvPr/>
        </p:nvSpPr>
        <p:spPr>
          <a:xfrm>
            <a:off x="1684346" y="-128368"/>
            <a:ext cx="7459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spc="3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CUNOAŞTEREA </a:t>
            </a:r>
            <a:r>
              <a:rPr lang="ro-RO" sz="3600" b="1" spc="3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 </a:t>
            </a:r>
            <a:r>
              <a:rPr lang="ro-RO" sz="3600" b="1" spc="3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DUMNEZEU</a:t>
            </a:r>
            <a:endParaRPr lang="ro-RO" sz="3600" b="1" spc="3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6CEC7C-CF6F-C3C3-800F-1E85A0074721}"/>
              </a:ext>
            </a:extLst>
          </p:cNvPr>
          <p:cNvSpPr txBox="1"/>
          <p:nvPr/>
        </p:nvSpPr>
        <p:spPr>
          <a:xfrm>
            <a:off x="1832154" y="512162"/>
            <a:ext cx="7214543" cy="584775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81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„Într-adevăr</a:t>
            </a:r>
            <a:r>
              <a:rPr lang="ro-RO" sz="16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am spus lucruri pe care nu le‑am înţeles, lucruri prea minunate pentru mine, pe care nu le‑am cunoscut.” </a:t>
            </a:r>
            <a:r>
              <a:rPr lang="ro-RO" sz="11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(Iov 42:3 </a:t>
            </a:r>
            <a:r>
              <a:rPr lang="ro-RO" sz="9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ro-RO" sz="11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814970A-2F46-5E23-1B65-4E60DE8F4AE3}"/>
              </a:ext>
            </a:extLst>
          </p:cNvPr>
          <p:cNvSpPr txBox="1"/>
          <p:nvPr/>
        </p:nvSpPr>
        <p:spPr>
          <a:xfrm>
            <a:off x="1742400" y="1096937"/>
            <a:ext cx="5201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Cartea </a:t>
            </a:r>
            <a:r>
              <a:rPr lang="ro-RO" b="1" smtClean="0"/>
              <a:t>lui Iov începe cu Dumnezeu vorbind în </a:t>
            </a:r>
            <a:r>
              <a:rPr lang="ro-RO" b="1" smtClean="0"/>
              <a:t>Rai</a:t>
            </a:r>
            <a:r>
              <a:rPr lang="ro-RO" b="1" smtClean="0"/>
              <a:t>. </a:t>
            </a:r>
            <a:r>
              <a:rPr lang="ro-RO" b="1" smtClean="0"/>
              <a:t>Dar</a:t>
            </a:r>
            <a:r>
              <a:rPr lang="ro-RO" b="1" smtClean="0"/>
              <a:t>, când încep </a:t>
            </a:r>
            <a:r>
              <a:rPr lang="ro-RO" b="1" smtClean="0"/>
              <a:t>problemele</a:t>
            </a:r>
            <a:r>
              <a:rPr lang="ro-RO" b="1" smtClean="0"/>
              <a:t>, Dumnezeu dispare din </a:t>
            </a:r>
            <a:r>
              <a:rPr lang="ro-RO" b="1" smtClean="0"/>
              <a:t>scenă</a:t>
            </a:r>
            <a:r>
              <a:rPr lang="ro-RO" b="1" smtClean="0"/>
              <a:t>. El nu spune nimic în timp ce prietenii lui Iov vorbesc despre </a:t>
            </a:r>
            <a:r>
              <a:rPr lang="ro-RO" b="1" smtClean="0"/>
              <a:t>El</a:t>
            </a:r>
            <a:r>
              <a:rPr lang="ro-RO" b="1" smtClean="0"/>
              <a:t>. El nu spune nimic în timp ce Iov cere o audienţă în faţa curţii </a:t>
            </a:r>
            <a:r>
              <a:rPr lang="ro-RO" b="1" smtClean="0"/>
              <a:t>Sale.</a:t>
            </a:r>
            <a:endParaRPr lang="ro-RO" b="1"/>
          </a:p>
        </p:txBody>
      </p:sp>
      <p:pic>
        <p:nvPicPr>
          <p:cNvPr id="8" name="Imagen 7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xmlns="" id="{C9C84A20-6022-E698-66B2-E0BF2A8E6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9510" y="2279878"/>
            <a:ext cx="2010070" cy="1005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A93F7A86-E049-CD3D-2D73-851D6A26A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9510" y="1215574"/>
            <a:ext cx="2017187" cy="1008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Un hombre parado en una montaña&#10;&#10;Descripción generada automáticamente con confianza media">
            <a:extLst>
              <a:ext uri="{FF2B5EF4-FFF2-40B4-BE49-F238E27FC236}">
                <a16:creationId xmlns:a16="http://schemas.microsoft.com/office/drawing/2014/main" xmlns="" id="{5BBC97DB-8409-5CC5-73C8-C4CC5ADECC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9993" y="3430766"/>
            <a:ext cx="1566369" cy="117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agen 13" descr="Imagen que contiene exterior, animal, pájaro, pequeño&#10;&#10;Descripción generada automáticamente">
            <a:extLst>
              <a:ext uri="{FF2B5EF4-FFF2-40B4-BE49-F238E27FC236}">
                <a16:creationId xmlns:a16="http://schemas.microsoft.com/office/drawing/2014/main" xmlns="" id="{E1B3E7AF-020E-DA0E-4CB5-E9F8416867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5" y="1351003"/>
            <a:ext cx="1565791" cy="1174343"/>
          </a:xfrm>
          <a:prstGeom prst="rect">
            <a:avLst/>
          </a:prstGeom>
        </p:spPr>
      </p:pic>
      <p:pic>
        <p:nvPicPr>
          <p:cNvPr id="16" name="Imagen 15" descr="Dibujo de un perro&#10;&#10;Descripción generada automáticamente con confianza baja">
            <a:extLst>
              <a:ext uri="{FF2B5EF4-FFF2-40B4-BE49-F238E27FC236}">
                <a16:creationId xmlns:a16="http://schemas.microsoft.com/office/drawing/2014/main" xmlns="" id="{B2E5894E-50A9-3F7E-16DD-E0CA3F52D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6" y="2596725"/>
            <a:ext cx="1566369" cy="1174777"/>
          </a:xfrm>
          <a:prstGeom prst="rect">
            <a:avLst/>
          </a:prstGeom>
        </p:spPr>
      </p:pic>
      <p:pic>
        <p:nvPicPr>
          <p:cNvPr id="18" name="Imagen 17" descr="Imagen que contiene pájaro, exterior, agua, parado&#10;&#10;Descripción generada automáticamente">
            <a:extLst>
              <a:ext uri="{FF2B5EF4-FFF2-40B4-BE49-F238E27FC236}">
                <a16:creationId xmlns:a16="http://schemas.microsoft.com/office/drawing/2014/main" xmlns="" id="{98D1D825-4715-3F97-1FF2-AD4B0BA306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5" y="3843153"/>
            <a:ext cx="1566369" cy="117477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4FAEC1B2-1323-513C-BFDF-788FE2533372}"/>
              </a:ext>
            </a:extLst>
          </p:cNvPr>
          <p:cNvSpPr txBox="1"/>
          <p:nvPr/>
        </p:nvSpPr>
        <p:spPr>
          <a:xfrm>
            <a:off x="1742399" y="3681562"/>
            <a:ext cx="5900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Deci Iov </a:t>
            </a:r>
            <a:r>
              <a:rPr lang="ro-RO" b="1" smtClean="0"/>
              <a:t>este conştient de cât de puţin ştia despre Dumnezeu </a:t>
            </a:r>
            <a:r>
              <a:rPr lang="ro-RO" b="1" smtClean="0"/>
              <a:t>(</a:t>
            </a:r>
            <a:r>
              <a:rPr lang="ro-RO" b="1" smtClean="0"/>
              <a:t>Iov </a:t>
            </a:r>
            <a:r>
              <a:rPr lang="ro-RO" b="1" smtClean="0"/>
              <a:t>42:3</a:t>
            </a:r>
            <a:r>
              <a:rPr lang="ro-RO" b="1" smtClean="0"/>
              <a:t>). Propriile întrebări îi par acum </a:t>
            </a:r>
            <a:r>
              <a:rPr lang="ro-RO" b="1" smtClean="0"/>
              <a:t>nesemnificative</a:t>
            </a:r>
            <a:r>
              <a:rPr lang="ro-RO" b="1" smtClean="0"/>
              <a:t>. El este </a:t>
            </a:r>
            <a:r>
              <a:rPr lang="ro-RO" b="1" smtClean="0"/>
              <a:t>mulţumit</a:t>
            </a:r>
            <a:r>
              <a:rPr lang="ro-RO" b="1" smtClean="0"/>
              <a:t>, acum ştie ceva mai mult despre Dumnezeu </a:t>
            </a:r>
            <a:r>
              <a:rPr lang="ro-RO" b="1" smtClean="0"/>
              <a:t>(</a:t>
            </a:r>
            <a:r>
              <a:rPr lang="ro-RO" b="1" smtClean="0"/>
              <a:t>Iov </a:t>
            </a:r>
            <a:r>
              <a:rPr lang="ro-RO" b="1" smtClean="0"/>
              <a:t>42:5</a:t>
            </a:r>
            <a:r>
              <a:rPr lang="ro-RO" b="1" smtClean="0"/>
              <a:t>). Speranţa umană poate găsi siguranţă doar într-o Fiinţă mult mai mare decât noi </a:t>
            </a:r>
            <a:r>
              <a:rPr lang="ro-RO" b="1" smtClean="0"/>
              <a:t>înşine.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86084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" grpId="0"/>
      <p:bldP spid="5" grpId="0" animBg="1"/>
      <p:bldP spid="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E2B36B2-8F41-725F-33DC-DE3333CF3245}"/>
              </a:ext>
            </a:extLst>
          </p:cNvPr>
          <p:cNvSpPr txBox="1"/>
          <p:nvPr/>
        </p:nvSpPr>
        <p:spPr>
          <a:xfrm>
            <a:off x="2" y="-43200"/>
            <a:ext cx="72065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PREZENŢA </a:t>
            </a:r>
            <a:r>
              <a:rPr lang="ro-RO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LUI </a:t>
            </a:r>
            <a:r>
              <a:rPr lang="ro-RO" sz="4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DUMNEZEU</a:t>
            </a:r>
            <a:endParaRPr lang="ro-RO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FDA044E-A78F-7081-9990-4CD62A6C7229}"/>
              </a:ext>
            </a:extLst>
          </p:cNvPr>
          <p:cNvSpPr txBox="1"/>
          <p:nvPr/>
        </p:nvSpPr>
        <p:spPr>
          <a:xfrm>
            <a:off x="52011" y="588585"/>
            <a:ext cx="7102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Căci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Eu sunt Domnul Dumnezeul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tău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care te iau de mâna dreaptă şi-ţi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zic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 te teme de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nimic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Eu îţi vin în 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ajutor</a:t>
            </a:r>
            <a:r>
              <a:rPr lang="ro-RO" sz="16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</a:t>
            </a:r>
            <a:r>
              <a:rPr lang="ro-RO" sz="11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</a:t>
            </a:r>
            <a:r>
              <a:rPr lang="ro-RO" sz="11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100" b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41:13)</a:t>
            </a:r>
            <a:endParaRPr lang="ro-RO" sz="1100" b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339CA6-18E5-1D1D-5BD7-8243ECE5F148}"/>
              </a:ext>
            </a:extLst>
          </p:cNvPr>
          <p:cNvSpPr txBox="1"/>
          <p:nvPr/>
        </p:nvSpPr>
        <p:spPr>
          <a:xfrm>
            <a:off x="1959596" y="1152927"/>
            <a:ext cx="522480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Isaia </a:t>
            </a:r>
            <a:r>
              <a:rPr lang="ro-RO" b="1" smtClean="0"/>
              <a:t>a profeţit exilul </a:t>
            </a:r>
            <a:r>
              <a:rPr lang="ro-RO" b="1" smtClean="0"/>
              <a:t>babilonian</a:t>
            </a:r>
            <a:r>
              <a:rPr lang="ro-RO" b="1" smtClean="0"/>
              <a:t>. Acestea au fost vremuri când Israelul s-a simţit abandonat de </a:t>
            </a:r>
            <a:r>
              <a:rPr lang="ro-RO" b="1" smtClean="0"/>
              <a:t>Dumnezeu.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Când suntem cufundaţi în </a:t>
            </a:r>
            <a:r>
              <a:rPr lang="ro-RO" b="1" smtClean="0"/>
              <a:t>dificultăţi</a:t>
            </a:r>
            <a:r>
              <a:rPr lang="ro-RO" b="1" smtClean="0"/>
              <a:t>, şi noi ne putem simţi abandonaţi de </a:t>
            </a:r>
            <a:r>
              <a:rPr lang="ro-RO" b="1" smtClean="0"/>
              <a:t>El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Dumnezeu este lângă </a:t>
            </a:r>
            <a:r>
              <a:rPr lang="ro-RO" b="1" smtClean="0"/>
              <a:t>noi</a:t>
            </a:r>
            <a:r>
              <a:rPr lang="ro-RO" b="1" smtClean="0"/>
              <a:t>, El nu ne părăseşte </a:t>
            </a:r>
            <a:r>
              <a:rPr lang="ro-RO" b="1" smtClean="0"/>
              <a:t>niciodată.</a:t>
            </a:r>
            <a:endParaRPr lang="ro-RO" b="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F3A040E-34B7-27A4-64C5-53867CD9A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6019279"/>
              </p:ext>
            </p:extLst>
          </p:nvPr>
        </p:nvGraphicFramePr>
        <p:xfrm>
          <a:off x="116958" y="3021325"/>
          <a:ext cx="891008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Coche en una calle&#10;&#10;Descripción generada automáticamente">
            <a:extLst>
              <a:ext uri="{FF2B5EF4-FFF2-40B4-BE49-F238E27FC236}">
                <a16:creationId xmlns:a16="http://schemas.microsoft.com/office/drawing/2014/main" xmlns="" id="{15F3DAB2-CE15-D7F2-75CB-C61C8FDBC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6569" y="1560135"/>
            <a:ext cx="1808999" cy="1356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5A94C02-54EA-C04D-ADDA-77D21052C4A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958" y="1277802"/>
            <a:ext cx="1812200" cy="163908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magen que contiene interior, hombre&#10;&#10;Descripción generada automáticamente">
            <a:extLst>
              <a:ext uri="{FF2B5EF4-FFF2-40B4-BE49-F238E27FC236}">
                <a16:creationId xmlns:a16="http://schemas.microsoft.com/office/drawing/2014/main" xmlns="" id="{327E01FE-A78D-570F-D254-E08D7CF34A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6569" y="137638"/>
            <a:ext cx="1811081" cy="1318056"/>
          </a:xfrm>
          <a:prstGeom prst="rect">
            <a:avLst/>
          </a:prstGeom>
          <a:ln w="38100" cap="sq">
            <a:gradFill>
              <a:gsLst>
                <a:gs pos="0">
                  <a:srgbClr val="EAC3A2"/>
                </a:gs>
                <a:gs pos="77000">
                  <a:srgbClr val="EAC3A2"/>
                </a:gs>
                <a:gs pos="80000">
                  <a:srgbClr val="BA2817"/>
                </a:gs>
                <a:gs pos="100000">
                  <a:srgbClr val="BA2817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3BA18FA-41E5-D71E-537A-709B95915C11}"/>
              </a:ext>
            </a:extLst>
          </p:cNvPr>
          <p:cNvSpPr txBox="1"/>
          <p:nvPr/>
        </p:nvSpPr>
        <p:spPr>
          <a:xfrm>
            <a:off x="-55841" y="4754051"/>
            <a:ext cx="919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b="1" dirty="0" smtClean="0"/>
              <a:t>„Domnul </a:t>
            </a:r>
            <a:r>
              <a:rPr lang="ro-RO" b="1" dirty="0" smtClean="0"/>
              <a:t>este de partea mea, nu mă tem de nimic: ce pot să-mi facă nişte oameni?” (</a:t>
            </a:r>
            <a:r>
              <a:rPr lang="ro-RO" b="1" dirty="0" err="1" smtClean="0"/>
              <a:t>Ps</a:t>
            </a:r>
            <a:r>
              <a:rPr lang="ro-RO" b="1" dirty="0" smtClean="0"/>
              <a:t>. 118:6).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126446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5A389-305B-4B0A-A441-083735E0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BB5A389-305B-4B0A-A441-083735E0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BB5A389-305B-4B0A-A441-083735E0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BB5A389-305B-4B0A-A441-083735E00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B5A389-305B-4B0A-A441-083735E0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B5A389-305B-4B0A-A441-083735E00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78BAC-1950-4437-92E4-4E70E252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BE78BAC-1950-4437-92E4-4E70E252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BE78BAC-1950-4437-92E4-4E70E252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BE78BAC-1950-4437-92E4-4E70E2521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BE78BAC-1950-4437-92E4-4E70E252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BE78BAC-1950-4437-92E4-4E70E252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1C406-0CA9-4311-95F5-7F865A6B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841C406-0CA9-4311-95F5-7F865A6B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841C406-0CA9-4311-95F5-7F865A6B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D841C406-0CA9-4311-95F5-7F865A6B5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841C406-0CA9-4311-95F5-7F865A6B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841C406-0CA9-4311-95F5-7F865A6B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6C1A9-A80D-4AFC-8DF9-55076F1E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F56C1A9-A80D-4AFC-8DF9-55076F1E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F56C1A9-A80D-4AFC-8DF9-55076F1E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F56C1A9-A80D-4AFC-8DF9-55076F1E4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5F56C1A9-A80D-4AFC-8DF9-55076F1E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5F56C1A9-A80D-4AFC-8DF9-55076F1E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B2126-2B78-4F88-A826-E634D260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71B2126-2B78-4F88-A826-E634D260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D71B2126-2B78-4F88-A826-E634D260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D71B2126-2B78-4F88-A826-E634D2602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71B2126-2B78-4F88-A826-E634D260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71B2126-2B78-4F88-A826-E634D260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34070-0CD0-46B1-AC56-3A58DF08D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CA34070-0CD0-46B1-AC56-3A58DF08D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CA34070-0CD0-46B1-AC56-3A58DF08D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CA34070-0CD0-46B1-AC56-3A58DF08D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CA34070-0CD0-46B1-AC56-3A58DF08D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CA34070-0CD0-46B1-AC56-3A58DF08D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345292-49F4-6131-FFD7-0B9C6189D1A0}"/>
              </a:ext>
            </a:extLst>
          </p:cNvPr>
          <p:cNvSpPr txBox="1"/>
          <p:nvPr/>
        </p:nvSpPr>
        <p:spPr>
          <a:xfrm>
            <a:off x="0" y="-6480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o-RO"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PLANURILE </a:t>
            </a:r>
            <a:r>
              <a:rPr lang="ro-RO"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LUI </a:t>
            </a:r>
            <a:r>
              <a:rPr lang="ro-RO" sz="4400" b="1" spc="3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DUMNEZEU</a:t>
            </a:r>
            <a:endParaRPr lang="ro-RO" sz="4400" b="1" spc="3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9B9F68-01C1-B034-28FC-86798935A4E1}"/>
              </a:ext>
            </a:extLst>
          </p:cNvPr>
          <p:cNvSpPr txBox="1"/>
          <p:nvPr/>
        </p:nvSpPr>
        <p:spPr>
          <a:xfrm>
            <a:off x="478464" y="532970"/>
            <a:ext cx="81870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dirty="0" smtClean="0">
                <a:solidFill>
                  <a:srgbClr val="5995B0"/>
                </a:solidFill>
                <a:latin typeface="Comic Sans MS" panose="030F0702030302020204" pitchFamily="66" charset="0"/>
              </a:rPr>
              <a:t>„Căci </a:t>
            </a:r>
            <a:r>
              <a:rPr lang="ro-RO" sz="1600" b="1" dirty="0" smtClean="0">
                <a:solidFill>
                  <a:srgbClr val="5995B0"/>
                </a:solidFill>
                <a:latin typeface="Comic Sans MS" panose="030F0702030302020204" pitchFamily="66" charset="0"/>
              </a:rPr>
              <a:t>Eu cunosc planurile pe care le am cu privire la voi, zice Domnul, planuri de pace şi nu de nenorocire, ca să vă dau un viitor şi o speranţă.” </a:t>
            </a:r>
            <a:r>
              <a:rPr lang="ro-RO" sz="1100" b="1" dirty="0" smtClean="0">
                <a:solidFill>
                  <a:srgbClr val="5995B0"/>
                </a:solidFill>
                <a:latin typeface="Comic Sans MS" panose="030F0702030302020204" pitchFamily="66" charset="0"/>
              </a:rPr>
              <a:t>(Ieremia 29:11 </a:t>
            </a:r>
            <a:r>
              <a:rPr lang="ro-RO" sz="1100" b="1" dirty="0" err="1" smtClean="0">
                <a:solidFill>
                  <a:srgbClr val="5995B0"/>
                </a:solidFill>
                <a:latin typeface="Comic Sans MS" panose="030F0702030302020204" pitchFamily="66" charset="0"/>
              </a:rPr>
              <a:t>NTR</a:t>
            </a:r>
            <a:r>
              <a:rPr lang="ro-RO" sz="1100" b="1" dirty="0" smtClean="0">
                <a:solidFill>
                  <a:srgbClr val="5995B0"/>
                </a:solidFill>
                <a:latin typeface="Comic Sans MS" panose="030F0702030302020204" pitchFamily="66" charset="0"/>
              </a:rPr>
              <a:t>)</a:t>
            </a:r>
            <a:endParaRPr lang="ro-RO" sz="1100" b="1" dirty="0">
              <a:solidFill>
                <a:srgbClr val="5995B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6C0F30C-97BC-D4B5-DB25-937FA1548793}"/>
              </a:ext>
            </a:extLst>
          </p:cNvPr>
          <p:cNvSpPr txBox="1"/>
          <p:nvPr/>
        </p:nvSpPr>
        <p:spPr>
          <a:xfrm>
            <a:off x="170120" y="1169027"/>
            <a:ext cx="5892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Ieremia a scris o scrisoare pentru a-i încuraja </a:t>
            </a:r>
            <a:r>
              <a:rPr lang="ro-RO" b="1" smtClean="0"/>
              <a:t>pe exilaţii din </a:t>
            </a:r>
            <a:r>
              <a:rPr lang="ro-RO" b="1" smtClean="0"/>
              <a:t>Babilon</a:t>
            </a:r>
            <a:r>
              <a:rPr lang="ro-RO" b="1" smtClean="0"/>
              <a:t>, care deja renunţaseră la speranţa de a se </a:t>
            </a:r>
            <a:r>
              <a:rPr lang="ro-RO" b="1" smtClean="0"/>
              <a:t>întoarce</a:t>
            </a:r>
            <a:r>
              <a:rPr lang="ro-RO" b="1" smtClean="0"/>
              <a:t>. Dumnezeu le spune să nu-şi piardă speranţa pentru </a:t>
            </a:r>
            <a:r>
              <a:rPr lang="ro-RO" b="1" smtClean="0"/>
              <a:t>că:</a:t>
            </a:r>
            <a:endParaRPr lang="ro-RO" b="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2B08770-D288-F0E4-5B70-EB54B4B99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25680989"/>
              </p:ext>
            </p:extLst>
          </p:nvPr>
        </p:nvGraphicFramePr>
        <p:xfrm>
          <a:off x="62121" y="2092357"/>
          <a:ext cx="6612279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91EF095-C2E7-FC07-3A51-1C524EA6487C}"/>
              </a:ext>
            </a:extLst>
          </p:cNvPr>
          <p:cNvSpPr txBox="1"/>
          <p:nvPr/>
        </p:nvSpPr>
        <p:spPr>
          <a:xfrm>
            <a:off x="1548000" y="3293180"/>
            <a:ext cx="519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Trebuie să avem nădejde în Dumnezeu, pentru că El este responsabil de trecutul, </a:t>
            </a:r>
            <a:r>
              <a:rPr lang="ro-RO" b="1" smtClean="0"/>
              <a:t>prezentul şi viitorul </a:t>
            </a:r>
            <a:r>
              <a:rPr lang="ro-RO" b="1" smtClean="0"/>
              <a:t>nostru.</a:t>
            </a:r>
            <a:endParaRPr lang="ro-RO" b="1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F429060D-0664-C12A-32A3-053855E9A910}"/>
              </a:ext>
            </a:extLst>
          </p:cNvPr>
          <p:cNvGrpSpPr/>
          <p:nvPr/>
        </p:nvGrpSpPr>
        <p:grpSpPr>
          <a:xfrm>
            <a:off x="6775200" y="1311169"/>
            <a:ext cx="2331255" cy="3729656"/>
            <a:chOff x="6169448" y="1125269"/>
            <a:chExt cx="1813807" cy="2901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hombre, cama, mujer&#10;&#10;Descripción generada automáticamente">
              <a:extLst>
                <a:ext uri="{FF2B5EF4-FFF2-40B4-BE49-F238E27FC236}">
                  <a16:creationId xmlns:a16="http://schemas.microsoft.com/office/drawing/2014/main" xmlns="" id="{AA0D62A1-D2A8-ED84-6F93-271D56D9D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69448" y="2003886"/>
              <a:ext cx="1605122" cy="2023200"/>
            </a:xfrm>
            <a:prstGeom prst="rect">
              <a:avLst/>
            </a:prstGeom>
          </p:spPr>
        </p:pic>
        <p:pic>
          <p:nvPicPr>
            <p:cNvPr id="12" name="Imagen 11" descr="Imagen que contiene persona, hombre, mujer, foto&#10;&#10;Descripción generada automáticamente">
              <a:extLst>
                <a:ext uri="{FF2B5EF4-FFF2-40B4-BE49-F238E27FC236}">
                  <a16:creationId xmlns:a16="http://schemas.microsoft.com/office/drawing/2014/main" xmlns="" id="{7A2796BA-39B3-E6EC-2E04-2AD92F298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08377" y="1125269"/>
              <a:ext cx="1674878" cy="1200329"/>
            </a:xfrm>
            <a:prstGeom prst="rect">
              <a:avLst/>
            </a:prstGeom>
          </p:spPr>
        </p:pic>
      </p:grpSp>
      <p:pic>
        <p:nvPicPr>
          <p:cNvPr id="15" name="Imagen 14" descr="Hombre parado en una montaña&#10;&#10;Descripción generada automáticamente con confianza media">
            <a:extLst>
              <a:ext uri="{FF2B5EF4-FFF2-40B4-BE49-F238E27FC236}">
                <a16:creationId xmlns:a16="http://schemas.microsoft.com/office/drawing/2014/main" xmlns="" id="{3D4A95F5-A053-F808-B1C8-D35BC26AB2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063" y="3357111"/>
            <a:ext cx="1493937" cy="1712139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73A686-CF87-21E4-8FB8-C203C5CF044C}"/>
              </a:ext>
            </a:extLst>
          </p:cNvPr>
          <p:cNvSpPr txBox="1"/>
          <p:nvPr/>
        </p:nvSpPr>
        <p:spPr>
          <a:xfrm>
            <a:off x="1548000" y="4216016"/>
            <a:ext cx="519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„Voi </a:t>
            </a:r>
            <a:r>
              <a:rPr lang="ro-RO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Mă veţi chema, şi veţi pleca; Mă veţi ruga, şi vă voi asculta. Mă veţi căuta, şi Mă veţi găsi dacă Mă veţi căuta cu toată inima.” (Ier. 29:12-13).</a:t>
            </a:r>
            <a:endParaRPr lang="ro-RO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08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3B7D5-4347-48CD-BA63-B1029F0D9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BA3B7D5-4347-48CD-BA63-B1029F0D9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BA3B7D5-4347-48CD-BA63-B1029F0D9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BA3B7D5-4347-48CD-BA63-B1029F0D9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D4B50-2B55-4426-BB0E-6AFAA005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DFD4B50-2B55-4426-BB0E-6AFAA005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2DFD4B50-2B55-4426-BB0E-6AFAA0059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DFD4B50-2B55-4426-BB0E-6AFAA0059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CC083-7DF0-43C5-B92C-57B9C08CA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29CC083-7DF0-43C5-B92C-57B9C08CA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29CC083-7DF0-43C5-B92C-57B9C08CA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029CC083-7DF0-43C5-B92C-57B9C08CA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7BF8F5B-DC56-28B8-A578-CDB7F3D541C7}"/>
              </a:ext>
            </a:extLst>
          </p:cNvPr>
          <p:cNvSpPr txBox="1"/>
          <p:nvPr/>
        </p:nvSpPr>
        <p:spPr>
          <a:xfrm>
            <a:off x="2421616" y="-177652"/>
            <a:ext cx="6722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5400" b="1" spc="60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rgbClr val="FFFF00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DISCIPLINA</a:t>
            </a:r>
            <a:endParaRPr lang="ro-RO" sz="5400" b="1" spc="6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rgbClr val="FFFF00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CD17AE5-2DF9-9E30-6C9F-864240940DF3}"/>
              </a:ext>
            </a:extLst>
          </p:cNvPr>
          <p:cNvSpPr txBox="1"/>
          <p:nvPr/>
        </p:nvSpPr>
        <p:spPr>
          <a:xfrm>
            <a:off x="2504416" y="517741"/>
            <a:ext cx="6639584" cy="94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o-RO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„Este </a:t>
            </a:r>
            <a:r>
              <a:rPr lang="ro-RO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adevărat că orice pedeapsă, deocamdată, pare o pricină de întristare, şi nu de bucurie, dar mai pe urmă aduce celor ce au trecut prin şcoala ei roada dătătoare de pace a neprihănirii.” </a:t>
            </a:r>
            <a:r>
              <a:rPr lang="ro-RO" sz="11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(Evrei 12:11)</a:t>
            </a:r>
            <a:endParaRPr lang="ro-RO" sz="11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EAFECAC-FBE1-5F45-519E-BCEC33556F32}"/>
              </a:ext>
            </a:extLst>
          </p:cNvPr>
          <p:cNvSpPr txBox="1"/>
          <p:nvPr/>
        </p:nvSpPr>
        <p:spPr>
          <a:xfrm>
            <a:off x="2523461" y="1408679"/>
            <a:ext cx="662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 greacă, cuvântul „disciplină” este strâns legat </a:t>
            </a:r>
            <a:r>
              <a:rPr lang="ro-RO" b="1" smtClean="0"/>
              <a:t>de </a:t>
            </a:r>
            <a:r>
              <a:rPr lang="ro-RO" b="1" smtClean="0"/>
              <a:t>„educaţie</a:t>
            </a:r>
            <a:r>
              <a:rPr lang="ro-RO" b="1" smtClean="0"/>
              <a:t>”. Dumnezeu ne educă prin disciplinare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12:6).</a:t>
            </a:r>
            <a:endParaRPr lang="ro-RO" b="1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DA759D42-F196-1DE3-6BDD-DDAAB0B7F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19391438"/>
              </p:ext>
            </p:extLst>
          </p:nvPr>
        </p:nvGraphicFramePr>
        <p:xfrm>
          <a:off x="128856" y="2571750"/>
          <a:ext cx="6732744" cy="248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434E290-4837-950F-21E3-D21B9472B27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655" y="77770"/>
            <a:ext cx="2350361" cy="1542425"/>
          </a:xfrm>
          <a:prstGeom prst="rect">
            <a:avLst/>
          </a:prstGeom>
          <a:ln w="38100" cap="sq">
            <a:solidFill>
              <a:srgbClr val="AC324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exterior, grupo, hombre, parado&#10;&#10;Descripción generada automáticamente">
            <a:extLst>
              <a:ext uri="{FF2B5EF4-FFF2-40B4-BE49-F238E27FC236}">
                <a16:creationId xmlns:a16="http://schemas.microsoft.com/office/drawing/2014/main" xmlns="" id="{E5C0EF31-0D1C-59CB-B9DC-43C425430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2401" y="2187203"/>
            <a:ext cx="2091022" cy="2803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182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1647FA5-EA7E-ACB6-D600-40C4CA667EAD}"/>
              </a:ext>
            </a:extLst>
          </p:cNvPr>
          <p:cNvSpPr txBox="1"/>
          <p:nvPr/>
        </p:nvSpPr>
        <p:spPr>
          <a:xfrm>
            <a:off x="2523461" y="1998183"/>
            <a:ext cx="3751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Pavel ne dă cheile pentru ca această disciplină să </a:t>
            </a:r>
            <a:r>
              <a:rPr lang="ro-RO" b="1" smtClean="0"/>
              <a:t>devină </a:t>
            </a:r>
            <a:r>
              <a:rPr lang="ro-RO" b="1" smtClean="0"/>
              <a:t>speranţă:</a:t>
            </a:r>
            <a:endParaRPr lang="ro-RO" b="1"/>
          </a:p>
        </p:txBody>
      </p:sp>
      <p:pic>
        <p:nvPicPr>
          <p:cNvPr id="13" name="Imagen 1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B380D0F9-BEF4-0651-A91B-3B5B96B05B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194" y="1709852"/>
            <a:ext cx="1645281" cy="8226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74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0C05D7-3B4A-4F47-B325-D6950D251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9D0C05D7-3B4A-4F47-B325-D6950D251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93EB4D-373F-479E-8870-4D7336173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493EB4D-373F-479E-8870-4D7336173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648BD4-9034-4991-B8EA-8429366E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B4648BD4-9034-4991-B8EA-8429366E9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C712DF-043A-465F-8600-1417B922B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dgm id="{5BC712DF-043A-465F-8600-1417B922B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098104-E2DD-48A5-8C0A-7D315D5F2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dgm id="{26098104-E2DD-48A5-8C0A-7D315D5F2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5B3A97-E183-4C82-A81B-CA0DFB6E4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6C5B3A97-E183-4C82-A81B-CA0DFB6E4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214DA0-5386-4DCA-B400-B607A564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FE214DA0-5386-4DCA-B400-B607A5647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3B17D68-0794-2D61-579E-2DC12CDDF647}"/>
              </a:ext>
            </a:extLst>
          </p:cNvPr>
          <p:cNvSpPr txBox="1"/>
          <p:nvPr/>
        </p:nvSpPr>
        <p:spPr>
          <a:xfrm>
            <a:off x="1265177" y="573233"/>
            <a:ext cx="67392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 smtClean="0">
                <a:latin typeface="Constantia" panose="02030602050306030303" pitchFamily="18" charset="0"/>
              </a:rPr>
              <a:t>„Domnul </a:t>
            </a:r>
            <a:r>
              <a:rPr lang="es-ES" sz="2200" b="1" dirty="0">
                <a:latin typeface="Constantia" panose="02030602050306030303" pitchFamily="18" charset="0"/>
              </a:rPr>
              <a:t>poate scoate o </a:t>
            </a:r>
            <a:r>
              <a:rPr lang="es-ES" sz="2200" b="1" dirty="0" smtClean="0">
                <a:latin typeface="Constantia" panose="02030602050306030303" pitchFamily="18" charset="0"/>
              </a:rPr>
              <a:t>biruinţă </a:t>
            </a:r>
            <a:r>
              <a:rPr lang="es-ES" sz="2200" b="1" dirty="0">
                <a:latin typeface="Constantia" panose="02030602050306030303" pitchFamily="18" charset="0"/>
              </a:rPr>
              <a:t>din ceea ce nouă ni s-ar părea că este un obstacol </a:t>
            </a:r>
            <a:r>
              <a:rPr lang="es-ES" sz="2200" b="1" dirty="0" smtClean="0">
                <a:latin typeface="Constantia" panose="02030602050306030303" pitchFamily="18" charset="0"/>
              </a:rPr>
              <a:t>şi </a:t>
            </a:r>
            <a:r>
              <a:rPr lang="es-ES" sz="2200" b="1" dirty="0">
                <a:latin typeface="Constantia" panose="02030602050306030303" pitchFamily="18" charset="0"/>
              </a:rPr>
              <a:t>o înfrângere. Noi suntem în primejdie de a-L uita pe Dumnezeu, de a privi la lucrurile care se văd în loc să ne </a:t>
            </a:r>
            <a:r>
              <a:rPr lang="es-ES" sz="2200" b="1" dirty="0" smtClean="0">
                <a:latin typeface="Constantia" panose="02030602050306030303" pitchFamily="18" charset="0"/>
              </a:rPr>
              <a:t>aţintim </a:t>
            </a:r>
            <a:r>
              <a:rPr lang="es-ES" sz="2200" b="1" dirty="0">
                <a:latin typeface="Constantia" panose="02030602050306030303" pitchFamily="18" charset="0"/>
              </a:rPr>
              <a:t>ochiul </a:t>
            </a:r>
            <a:r>
              <a:rPr lang="es-ES" sz="2200" b="1" dirty="0" smtClean="0">
                <a:latin typeface="Constantia" panose="02030602050306030303" pitchFamily="18" charset="0"/>
              </a:rPr>
              <a:t>credinţei </a:t>
            </a:r>
            <a:r>
              <a:rPr lang="es-ES" sz="2200" b="1" dirty="0">
                <a:latin typeface="Constantia" panose="02030602050306030303" pitchFamily="18" charset="0"/>
              </a:rPr>
              <a:t>la lucrurile care nu se văd. Când vine nenorocirea sau </a:t>
            </a:r>
            <a:r>
              <a:rPr lang="es-ES" sz="2200" b="1" dirty="0" smtClean="0">
                <a:latin typeface="Constantia" panose="02030602050306030303" pitchFamily="18" charset="0"/>
              </a:rPr>
              <a:t>restriştea</a:t>
            </a:r>
            <a:r>
              <a:rPr lang="es-ES" sz="2200" b="1" dirty="0">
                <a:latin typeface="Constantia" panose="02030602050306030303" pitchFamily="18" charset="0"/>
              </a:rPr>
              <a:t>, suntem gata să-L învinuim pe Dumnezeu de </a:t>
            </a:r>
            <a:r>
              <a:rPr lang="es-ES" sz="2200" b="1" dirty="0" smtClean="0">
                <a:latin typeface="Constantia" panose="02030602050306030303" pitchFamily="18" charset="0"/>
              </a:rPr>
              <a:t>neglijenţă </a:t>
            </a:r>
            <a:r>
              <a:rPr lang="es-ES" sz="2200" b="1" dirty="0">
                <a:latin typeface="Constantia" panose="02030602050306030303" pitchFamily="18" charset="0"/>
              </a:rPr>
              <a:t>sau cruzime.[…] Trebuie să </a:t>
            </a:r>
            <a:r>
              <a:rPr lang="es-ES" sz="2200" b="1" dirty="0" smtClean="0">
                <a:latin typeface="Constantia" panose="02030602050306030303" pitchFamily="18" charset="0"/>
              </a:rPr>
              <a:t>învăţăm </a:t>
            </a:r>
            <a:r>
              <a:rPr lang="es-ES" sz="2200" b="1" dirty="0">
                <a:latin typeface="Constantia" panose="02030602050306030303" pitchFamily="18" charset="0"/>
              </a:rPr>
              <a:t>că pedeapsa face parte din marele Său plan </a:t>
            </a:r>
            <a:r>
              <a:rPr lang="es-ES" sz="2200" b="1" dirty="0" smtClean="0">
                <a:latin typeface="Constantia" panose="02030602050306030303" pitchFamily="18" charset="0"/>
              </a:rPr>
              <a:t>şi </a:t>
            </a:r>
            <a:r>
              <a:rPr lang="es-ES" sz="2200" b="1" dirty="0">
                <a:latin typeface="Constantia" panose="02030602050306030303" pitchFamily="18" charset="0"/>
              </a:rPr>
              <a:t>că sub toiagul întristării </a:t>
            </a:r>
            <a:r>
              <a:rPr lang="es-ES" sz="2200" b="1" dirty="0" smtClean="0">
                <a:latin typeface="Constantia" panose="02030602050306030303" pitchFamily="18" charset="0"/>
              </a:rPr>
              <a:t>creştinul </a:t>
            </a:r>
            <a:r>
              <a:rPr lang="es-ES" sz="2200" b="1" dirty="0">
                <a:latin typeface="Constantia" panose="02030602050306030303" pitchFamily="18" charset="0"/>
              </a:rPr>
              <a:t>poate face uneori mult mai mult pentru Domnul decât atunci când este angajat în slujirea activă.”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729429-A1FA-2B53-BD70-4D9B94293264}"/>
              </a:ext>
            </a:extLst>
          </p:cNvPr>
          <p:cNvSpPr txBox="1"/>
          <p:nvPr/>
        </p:nvSpPr>
        <p:spPr>
          <a:xfrm>
            <a:off x="4586972" y="4477060"/>
            <a:ext cx="3417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(</a:t>
            </a:r>
            <a:r>
              <a:rPr lang="ro-RO" sz="1600" b="1" dirty="0"/>
              <a:t>Faptele </a:t>
            </a:r>
            <a:r>
              <a:rPr lang="ro-RO" sz="1600" b="1" dirty="0" smtClean="0"/>
              <a:t>apostolilor</a:t>
            </a:r>
            <a:r>
              <a:rPr lang="es-ES" sz="1600" b="1" dirty="0" smtClean="0"/>
              <a:t>, </a:t>
            </a:r>
            <a:r>
              <a:rPr lang="es-ES" sz="1600" b="1" dirty="0"/>
              <a:t>p</a:t>
            </a:r>
            <a:r>
              <a:rPr lang="ro-RO" sz="1600" b="1" dirty="0"/>
              <a:t>a</a:t>
            </a:r>
            <a:r>
              <a:rPr lang="es-ES" sz="1600" b="1" dirty="0"/>
              <a:t>g. </a:t>
            </a:r>
            <a:r>
              <a:rPr lang="ro-RO" sz="1600" b="1" dirty="0"/>
              <a:t>481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8752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1070</Words>
  <Application>Microsoft Office PowerPoint</Application>
  <PresentationFormat>Expunere pe ecran (16:9)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O speranta de nezdruncinat</dc:title>
  <dc:subject>Studiu Biblic, Trim. III, 2022 – Cu Hristos in cuptorul incercarii</dc:subject>
  <dc:creator>Sergio Fustero Carreras</dc:creator>
  <cp:keywords>https://www.fustero.es/index_ro.php</cp:keywords>
  <cp:lastModifiedBy>Tronaru Viorel</cp:lastModifiedBy>
  <cp:revision>73</cp:revision>
  <dcterms:created xsi:type="dcterms:W3CDTF">2022-07-10T15:27:06Z</dcterms:created>
  <dcterms:modified xsi:type="dcterms:W3CDTF">2022-08-09T09:16:34Z</dcterms:modified>
</cp:coreProperties>
</file>