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9" r:id="rId3"/>
    <p:sldId id="272" r:id="rId4"/>
    <p:sldId id="257" r:id="rId5"/>
    <p:sldId id="270" r:id="rId6"/>
    <p:sldId id="259" r:id="rId7"/>
    <p:sldId id="266" r:id="rId8"/>
    <p:sldId id="260" r:id="rId9"/>
    <p:sldId id="271" r:id="rId10"/>
    <p:sldId id="264" r:id="rId11"/>
    <p:sldId id="263" r:id="rId12"/>
  </p:sldIdLst>
  <p:sldSz cx="9144000" cy="5143500" type="screen16x9"/>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nstantia" pitchFamily="18" charset="0"/>
      <p:regular r:id="rId19"/>
      <p:bold r:id="rId20"/>
      <p:italic r:id="rId21"/>
      <p:boldItalic r:id="rId22"/>
    </p:embeddedFont>
    <p:embeddedFont>
      <p:font typeface="Calibri Light"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B00"/>
    <a:srgbClr val="A3B9FF"/>
    <a:srgbClr val="B2CDEA"/>
    <a:srgbClr val="B2F0D3"/>
    <a:srgbClr val="FBC00F"/>
    <a:srgbClr val="55FA29"/>
    <a:srgbClr val="49B5D3"/>
    <a:srgbClr val="00DA53"/>
    <a:srgbClr val="2E9DBC"/>
    <a:srgbClr val="FD39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162"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104B5-309F-4887-A01D-9A024321AA23}" type="doc">
      <dgm:prSet loTypeId="urn:microsoft.com/office/officeart/2005/8/layout/vList3#1" loCatId="list" qsTypeId="urn:microsoft.com/office/officeart/2005/8/quickstyle/simple5" qsCatId="simple" csTypeId="urn:microsoft.com/office/officeart/2005/8/colors/colorful1#1" csCatId="colorful" phldr="1"/>
      <dgm:spPr/>
      <dgm:t>
        <a:bodyPr/>
        <a:lstStyle/>
        <a:p>
          <a:endParaRPr lang="es-ES"/>
        </a:p>
      </dgm:t>
    </dgm:pt>
    <dgm:pt modelId="{5A2664C4-3190-49D6-BF48-FEB3DDC05F6C}">
      <dgm:prSet custT="1"/>
      <dgm:spPr/>
      <dgm:t>
        <a:bodyPr/>
        <a:lstStyle/>
        <a:p>
          <a:r>
            <a:rPr lang="ro-RO" sz="1800" b="1" dirty="0">
              <a:effectLst>
                <a:outerShdw blurRad="38100" dist="38100" dir="2700000" algn="tl">
                  <a:srgbClr val="000000">
                    <a:alpha val="43137"/>
                  </a:srgbClr>
                </a:outerShdw>
              </a:effectLst>
            </a:rPr>
            <a:t>Pentru a arăta puterea Creatorului </a:t>
          </a:r>
          <a:r>
            <a:rPr lang="es-ES" sz="1800" b="1" dirty="0">
              <a:effectLst>
                <a:outerShdw blurRad="38100" dist="38100" dir="2700000" algn="tl">
                  <a:srgbClr val="000000">
                    <a:alpha val="43137"/>
                  </a:srgbClr>
                </a:outerShdw>
              </a:effectLst>
            </a:rPr>
            <a:t>(</a:t>
          </a:r>
          <a:r>
            <a:rPr lang="ro-RO" sz="1800" b="1" dirty="0">
              <a:effectLst>
                <a:outerShdw blurRad="38100" dist="38100" dir="2700000" algn="tl">
                  <a:srgbClr val="000000">
                    <a:alpha val="43137"/>
                  </a:srgbClr>
                </a:outerShdw>
              </a:effectLst>
            </a:rPr>
            <a:t>E</a:t>
          </a:r>
          <a:r>
            <a:rPr lang="es-ES" sz="1800" b="1" dirty="0">
              <a:effectLst>
                <a:outerShdw blurRad="38100" dist="38100" dir="2700000" algn="tl">
                  <a:srgbClr val="000000">
                    <a:alpha val="43137"/>
                  </a:srgbClr>
                </a:outerShdw>
              </a:effectLst>
            </a:rPr>
            <a:t>x. 14:13)</a:t>
          </a:r>
        </a:p>
      </dgm:t>
    </dgm:pt>
    <dgm:pt modelId="{9BD9EB7C-EA12-4FDE-8D93-287087BAB39B}" type="parTrans" cxnId="{E113BE14-167F-460F-B547-9CA870C2499F}">
      <dgm:prSet/>
      <dgm:spPr/>
      <dgm:t>
        <a:bodyPr/>
        <a:lstStyle/>
        <a:p>
          <a:endParaRPr lang="es-ES" sz="1800" b="1">
            <a:effectLst>
              <a:outerShdw blurRad="38100" dist="38100" dir="2700000" algn="tl">
                <a:srgbClr val="000000">
                  <a:alpha val="43137"/>
                </a:srgbClr>
              </a:outerShdw>
            </a:effectLst>
          </a:endParaRPr>
        </a:p>
      </dgm:t>
    </dgm:pt>
    <dgm:pt modelId="{08BB72BB-CD0F-4844-9179-529913D99986}" type="sibTrans" cxnId="{E113BE14-167F-460F-B547-9CA870C2499F}">
      <dgm:prSet/>
      <dgm:spPr/>
      <dgm:t>
        <a:bodyPr/>
        <a:lstStyle/>
        <a:p>
          <a:endParaRPr lang="es-ES" sz="1800" b="1">
            <a:effectLst>
              <a:outerShdw blurRad="38100" dist="38100" dir="2700000" algn="tl">
                <a:srgbClr val="000000">
                  <a:alpha val="43137"/>
                </a:srgbClr>
              </a:outerShdw>
            </a:effectLst>
          </a:endParaRPr>
        </a:p>
      </dgm:t>
    </dgm:pt>
    <dgm:pt modelId="{EFF7451F-44B3-41E4-9C03-22CE1FCF5AA2}">
      <dgm:prSet custT="1"/>
      <dgm:spPr/>
      <dgm:t>
        <a:bodyPr/>
        <a:lstStyle/>
        <a:p>
          <a:r>
            <a:rPr lang="ro-RO" sz="1800" b="1" dirty="0">
              <a:effectLst>
                <a:outerShdw blurRad="38100" dist="38100" dir="2700000" algn="tl">
                  <a:srgbClr val="000000">
                    <a:alpha val="43137"/>
                  </a:srgbClr>
                </a:outerShdw>
              </a:effectLst>
            </a:rPr>
            <a:t>Ca mărturie pentru cei </a:t>
          </a:r>
          <a:r>
            <a:rPr lang="ro-RO" sz="1800" b="1" dirty="0" smtClean="0">
              <a:effectLst>
                <a:outerShdw blurRad="38100" dist="38100" dir="2700000" algn="tl">
                  <a:srgbClr val="000000">
                    <a:alpha val="43137"/>
                  </a:srgbClr>
                </a:outerShdw>
              </a:effectLst>
            </a:rPr>
            <a:t>necredincioşi </a:t>
          </a:r>
          <a:r>
            <a:rPr lang="es-ES" sz="1800" b="1" dirty="0">
              <a:effectLst>
                <a:outerShdw blurRad="38100" dist="38100" dir="2700000" algn="tl">
                  <a:srgbClr val="000000">
                    <a:alpha val="43137"/>
                  </a:srgbClr>
                </a:outerShdw>
              </a:effectLst>
            </a:rPr>
            <a:t>(</a:t>
          </a:r>
          <a:r>
            <a:rPr lang="ro-RO" sz="1800" b="1" dirty="0">
              <a:effectLst>
                <a:outerShdw blurRad="38100" dist="38100" dir="2700000" algn="tl">
                  <a:srgbClr val="000000">
                    <a:alpha val="43137"/>
                  </a:srgbClr>
                </a:outerShdw>
              </a:effectLst>
            </a:rPr>
            <a:t>E</a:t>
          </a:r>
          <a:r>
            <a:rPr lang="es-ES" sz="1800" b="1" dirty="0">
              <a:effectLst>
                <a:outerShdw blurRad="38100" dist="38100" dir="2700000" algn="tl">
                  <a:srgbClr val="000000">
                    <a:alpha val="43137"/>
                  </a:srgbClr>
                </a:outerShdw>
              </a:effectLst>
            </a:rPr>
            <a:t>x. 14:18)</a:t>
          </a:r>
        </a:p>
      </dgm:t>
    </dgm:pt>
    <dgm:pt modelId="{5D22CFD1-2B33-4D4A-B45F-DEB1C1FCBE2D}" type="parTrans" cxnId="{BB92AF44-B895-4A6A-8671-CCD7714C5510}">
      <dgm:prSet/>
      <dgm:spPr/>
      <dgm:t>
        <a:bodyPr/>
        <a:lstStyle/>
        <a:p>
          <a:endParaRPr lang="es-ES" sz="1800" b="1">
            <a:effectLst>
              <a:outerShdw blurRad="38100" dist="38100" dir="2700000" algn="tl">
                <a:srgbClr val="000000">
                  <a:alpha val="43137"/>
                </a:srgbClr>
              </a:outerShdw>
            </a:effectLst>
          </a:endParaRPr>
        </a:p>
      </dgm:t>
    </dgm:pt>
    <dgm:pt modelId="{59AD5501-7519-4E25-A9F9-3339FCA36144}" type="sibTrans" cxnId="{BB92AF44-B895-4A6A-8671-CCD7714C5510}">
      <dgm:prSet/>
      <dgm:spPr/>
      <dgm:t>
        <a:bodyPr/>
        <a:lstStyle/>
        <a:p>
          <a:endParaRPr lang="es-ES" sz="1800" b="1">
            <a:effectLst>
              <a:outerShdw blurRad="38100" dist="38100" dir="2700000" algn="tl">
                <a:srgbClr val="000000">
                  <a:alpha val="43137"/>
                </a:srgbClr>
              </a:outerShdw>
            </a:effectLst>
          </a:endParaRPr>
        </a:p>
      </dgm:t>
    </dgm:pt>
    <dgm:pt modelId="{0D99EE33-32BC-4FDA-9A90-F04EBCF15E66}" type="pres">
      <dgm:prSet presAssocID="{E63104B5-309F-4887-A01D-9A024321AA23}" presName="linearFlow" presStyleCnt="0">
        <dgm:presLayoutVars>
          <dgm:dir/>
          <dgm:resizeHandles val="exact"/>
        </dgm:presLayoutVars>
      </dgm:prSet>
      <dgm:spPr/>
      <dgm:t>
        <a:bodyPr/>
        <a:lstStyle/>
        <a:p>
          <a:endParaRPr lang="ro-RO"/>
        </a:p>
      </dgm:t>
    </dgm:pt>
    <dgm:pt modelId="{3A077C13-65CF-4B1F-B0BD-B51866B1E2EA}" type="pres">
      <dgm:prSet presAssocID="{5A2664C4-3190-49D6-BF48-FEB3DDC05F6C}" presName="composite" presStyleCnt="0"/>
      <dgm:spPr/>
    </dgm:pt>
    <dgm:pt modelId="{6FD47D39-2BE8-4BA1-A528-5B304AC68319}" type="pres">
      <dgm:prSet presAssocID="{5A2664C4-3190-49D6-BF48-FEB3DDC05F6C}" presName="imgShp" presStyleLbl="fgImgPlace1" presStyleIdx="0" presStyleCnt="2" custLinFactX="-100000" custLinFactNeighborX="-102160"/>
      <dgm:spPr>
        <a:scene3d>
          <a:camera prst="orthographicFront"/>
          <a:lightRig rig="threePt" dir="t"/>
        </a:scene3d>
        <a:sp3d>
          <a:bevelT/>
        </a:sp3d>
      </dgm:spPr>
    </dgm:pt>
    <dgm:pt modelId="{34992CEF-A104-443E-8523-011BF7048E65}" type="pres">
      <dgm:prSet presAssocID="{5A2664C4-3190-49D6-BF48-FEB3DDC05F6C}" presName="txShp" presStyleLbl="node1" presStyleIdx="0" presStyleCnt="2" custScaleX="135214" custLinFactNeighborX="6703">
        <dgm:presLayoutVars>
          <dgm:bulletEnabled val="1"/>
        </dgm:presLayoutVars>
      </dgm:prSet>
      <dgm:spPr/>
      <dgm:t>
        <a:bodyPr/>
        <a:lstStyle/>
        <a:p>
          <a:endParaRPr lang="ro-RO"/>
        </a:p>
      </dgm:t>
    </dgm:pt>
    <dgm:pt modelId="{A95AC6AD-B1C6-42E2-B5EB-BE4E85275E76}" type="pres">
      <dgm:prSet presAssocID="{08BB72BB-CD0F-4844-9179-529913D99986}" presName="spacing" presStyleCnt="0"/>
      <dgm:spPr/>
    </dgm:pt>
    <dgm:pt modelId="{09A711B5-96CB-4BE0-A686-7E45CD56F9D6}" type="pres">
      <dgm:prSet presAssocID="{EFF7451F-44B3-41E4-9C03-22CE1FCF5AA2}" presName="composite" presStyleCnt="0"/>
      <dgm:spPr/>
    </dgm:pt>
    <dgm:pt modelId="{7ED94C14-700F-4928-95CB-C9D41B8B752B}" type="pres">
      <dgm:prSet presAssocID="{EFF7451F-44B3-41E4-9C03-22CE1FCF5AA2}" presName="imgShp" presStyleLbl="fgImgPlace1" presStyleIdx="1" presStyleCnt="2" custLinFactX="-100000" custLinFactNeighborX="-102160"/>
      <dgm:spPr>
        <a:scene3d>
          <a:camera prst="orthographicFront"/>
          <a:lightRig rig="threePt" dir="t"/>
        </a:scene3d>
        <a:sp3d>
          <a:bevelT/>
        </a:sp3d>
      </dgm:spPr>
    </dgm:pt>
    <dgm:pt modelId="{82704A2C-FC81-4FAF-BC52-30518F554EA2}" type="pres">
      <dgm:prSet presAssocID="{EFF7451F-44B3-41E4-9C03-22CE1FCF5AA2}" presName="txShp" presStyleLbl="node1" presStyleIdx="1" presStyleCnt="2" custScaleX="135214" custLinFactNeighborX="6703">
        <dgm:presLayoutVars>
          <dgm:bulletEnabled val="1"/>
        </dgm:presLayoutVars>
      </dgm:prSet>
      <dgm:spPr/>
      <dgm:t>
        <a:bodyPr/>
        <a:lstStyle/>
        <a:p>
          <a:endParaRPr lang="ro-RO"/>
        </a:p>
      </dgm:t>
    </dgm:pt>
  </dgm:ptLst>
  <dgm:cxnLst>
    <dgm:cxn modelId="{E113BE14-167F-460F-B547-9CA870C2499F}" srcId="{E63104B5-309F-4887-A01D-9A024321AA23}" destId="{5A2664C4-3190-49D6-BF48-FEB3DDC05F6C}" srcOrd="0" destOrd="0" parTransId="{9BD9EB7C-EA12-4FDE-8D93-287087BAB39B}" sibTransId="{08BB72BB-CD0F-4844-9179-529913D99986}"/>
    <dgm:cxn modelId="{C22DC496-688D-445F-AED3-BCC6C4CFAAC2}" type="presOf" srcId="{5A2664C4-3190-49D6-BF48-FEB3DDC05F6C}" destId="{34992CEF-A104-443E-8523-011BF7048E65}" srcOrd="0" destOrd="0" presId="urn:microsoft.com/office/officeart/2005/8/layout/vList3#1"/>
    <dgm:cxn modelId="{1C4A958E-A369-438A-B82E-0E05A2E8F730}" type="presOf" srcId="{EFF7451F-44B3-41E4-9C03-22CE1FCF5AA2}" destId="{82704A2C-FC81-4FAF-BC52-30518F554EA2}" srcOrd="0" destOrd="0" presId="urn:microsoft.com/office/officeart/2005/8/layout/vList3#1"/>
    <dgm:cxn modelId="{BB92AF44-B895-4A6A-8671-CCD7714C5510}" srcId="{E63104B5-309F-4887-A01D-9A024321AA23}" destId="{EFF7451F-44B3-41E4-9C03-22CE1FCF5AA2}" srcOrd="1" destOrd="0" parTransId="{5D22CFD1-2B33-4D4A-B45F-DEB1C1FCBE2D}" sibTransId="{59AD5501-7519-4E25-A9F9-3339FCA36144}"/>
    <dgm:cxn modelId="{65321CFC-479C-4870-8C7A-890C4F999E4F}" type="presOf" srcId="{E63104B5-309F-4887-A01D-9A024321AA23}" destId="{0D99EE33-32BC-4FDA-9A90-F04EBCF15E66}" srcOrd="0" destOrd="0" presId="urn:microsoft.com/office/officeart/2005/8/layout/vList3#1"/>
    <dgm:cxn modelId="{B1CC4513-14EB-4F01-8424-FBCF70908E1C}" type="presParOf" srcId="{0D99EE33-32BC-4FDA-9A90-F04EBCF15E66}" destId="{3A077C13-65CF-4B1F-B0BD-B51866B1E2EA}" srcOrd="0" destOrd="0" presId="urn:microsoft.com/office/officeart/2005/8/layout/vList3#1"/>
    <dgm:cxn modelId="{64CC422A-88FA-4CAB-B634-8684B83BA26E}" type="presParOf" srcId="{3A077C13-65CF-4B1F-B0BD-B51866B1E2EA}" destId="{6FD47D39-2BE8-4BA1-A528-5B304AC68319}" srcOrd="0" destOrd="0" presId="urn:microsoft.com/office/officeart/2005/8/layout/vList3#1"/>
    <dgm:cxn modelId="{DB68B111-5C31-4870-B6B3-4045A352197D}" type="presParOf" srcId="{3A077C13-65CF-4B1F-B0BD-B51866B1E2EA}" destId="{34992CEF-A104-443E-8523-011BF7048E65}" srcOrd="1" destOrd="0" presId="urn:microsoft.com/office/officeart/2005/8/layout/vList3#1"/>
    <dgm:cxn modelId="{A4F5147D-B231-4DA5-A2DF-E03D081EA864}" type="presParOf" srcId="{0D99EE33-32BC-4FDA-9A90-F04EBCF15E66}" destId="{A95AC6AD-B1C6-42E2-B5EB-BE4E85275E76}" srcOrd="1" destOrd="0" presId="urn:microsoft.com/office/officeart/2005/8/layout/vList3#1"/>
    <dgm:cxn modelId="{E98D5AEC-B2E1-4CDA-9194-84EF11BFA25C}" type="presParOf" srcId="{0D99EE33-32BC-4FDA-9A90-F04EBCF15E66}" destId="{09A711B5-96CB-4BE0-A686-7E45CD56F9D6}" srcOrd="2" destOrd="0" presId="urn:microsoft.com/office/officeart/2005/8/layout/vList3#1"/>
    <dgm:cxn modelId="{316AB3F0-ED5B-43A0-8E96-3BF99CD19060}" type="presParOf" srcId="{09A711B5-96CB-4BE0-A686-7E45CD56F9D6}" destId="{7ED94C14-700F-4928-95CB-C9D41B8B752B}" srcOrd="0" destOrd="0" presId="urn:microsoft.com/office/officeart/2005/8/layout/vList3#1"/>
    <dgm:cxn modelId="{A703259C-1FD5-43E6-A935-7D25612EC02B}" type="presParOf" srcId="{09A711B5-96CB-4BE0-A686-7E45CD56F9D6}" destId="{82704A2C-FC81-4FAF-BC52-30518F554EA2}"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1C466-29A3-415D-B77A-184F97DE271A}" type="doc">
      <dgm:prSet loTypeId="urn:microsoft.com/office/officeart/2005/8/layout/hProcess9" loCatId="process" qsTypeId="urn:microsoft.com/office/officeart/2005/8/quickstyle/3d3" qsCatId="3D" csTypeId="urn:microsoft.com/office/officeart/2005/8/colors/colorful3" csCatId="colorful" phldr="1"/>
      <dgm:spPr/>
      <dgm:t>
        <a:bodyPr/>
        <a:lstStyle/>
        <a:p>
          <a:endParaRPr lang="es-ES"/>
        </a:p>
      </dgm:t>
    </dgm:pt>
    <dgm:pt modelId="{FCCD8B4B-116B-4BDA-A3B3-56CAE2CB4234}">
      <dgm:prSet custT="1"/>
      <dgm:spPr>
        <a:solidFill>
          <a:srgbClr val="A3B9FF"/>
        </a:solidFill>
      </dgm:spPr>
      <dgm:t>
        <a:bodyPr/>
        <a:lstStyle/>
        <a:p>
          <a:pPr>
            <a:lnSpc>
              <a:spcPts val="1600"/>
            </a:lnSpc>
            <a:spcAft>
              <a:spcPts val="0"/>
            </a:spcAft>
          </a:pPr>
          <a:r>
            <a:rPr lang="ro-RO" sz="1800" b="1" dirty="0">
              <a:solidFill>
                <a:schemeClr val="tx1"/>
              </a:solidFill>
            </a:rPr>
            <a:t>Pentru că ne ajută să ne </a:t>
          </a:r>
          <a:r>
            <a:rPr lang="ro-RO" sz="1800" b="1" dirty="0" smtClean="0">
              <a:solidFill>
                <a:schemeClr val="tx1"/>
              </a:solidFill>
            </a:rPr>
            <a:t>menţinem credinţa </a:t>
          </a:r>
          <a:r>
            <a:rPr lang="ro-RO" sz="1800" b="1" dirty="0">
              <a:solidFill>
                <a:schemeClr val="tx1"/>
              </a:solidFill>
            </a:rPr>
            <a:t>concentrată asupra scopului</a:t>
          </a:r>
          <a:endParaRPr lang="es-ES" sz="1800" b="1" dirty="0">
            <a:solidFill>
              <a:schemeClr val="tx1"/>
            </a:solidFill>
          </a:endParaRPr>
        </a:p>
      </dgm:t>
    </dgm:pt>
    <dgm:pt modelId="{6F912169-ED77-4C3E-9E2A-5890EEDC1D4A}" type="parTrans" cxnId="{80B743BA-EAAC-4493-9D1A-A7BF0C9DED79}">
      <dgm:prSet/>
      <dgm:spPr/>
      <dgm:t>
        <a:bodyPr/>
        <a:lstStyle/>
        <a:p>
          <a:endParaRPr lang="es-ES" sz="1800" b="1">
            <a:solidFill>
              <a:schemeClr val="tx1"/>
            </a:solidFill>
          </a:endParaRPr>
        </a:p>
      </dgm:t>
    </dgm:pt>
    <dgm:pt modelId="{B0674A04-CA1C-4076-90FD-BB14AE88C8CA}" type="sibTrans" cxnId="{80B743BA-EAAC-4493-9D1A-A7BF0C9DED79}">
      <dgm:prSet/>
      <dgm:spPr/>
      <dgm:t>
        <a:bodyPr/>
        <a:lstStyle/>
        <a:p>
          <a:endParaRPr lang="es-ES" sz="1800" b="1">
            <a:solidFill>
              <a:schemeClr val="tx1"/>
            </a:solidFill>
          </a:endParaRPr>
        </a:p>
      </dgm:t>
    </dgm:pt>
    <dgm:pt modelId="{479969F8-A004-4D02-8647-871D94501294}">
      <dgm:prSet custT="1"/>
      <dgm:spPr>
        <a:solidFill>
          <a:schemeClr val="accent3">
            <a:lumMod val="60000"/>
            <a:lumOff val="40000"/>
          </a:schemeClr>
        </a:solidFill>
      </dgm:spPr>
      <dgm:t>
        <a:bodyPr/>
        <a:lstStyle/>
        <a:p>
          <a:r>
            <a:rPr lang="ro-RO" sz="1800" b="1" dirty="0">
              <a:solidFill>
                <a:schemeClr val="tx1"/>
              </a:solidFill>
            </a:rPr>
            <a:t>Pentru că ne ajută să avem încredere în Dumnezeu la fiecare pas</a:t>
          </a:r>
          <a:endParaRPr lang="es-ES" sz="1800" b="1" dirty="0">
            <a:solidFill>
              <a:schemeClr val="tx1"/>
            </a:solidFill>
          </a:endParaRPr>
        </a:p>
      </dgm:t>
    </dgm:pt>
    <dgm:pt modelId="{81A9236A-A5AA-484A-BD74-7D3DE62B390F}" type="parTrans" cxnId="{A4EB17D5-37EB-498E-B66E-4D9045F72777}">
      <dgm:prSet/>
      <dgm:spPr/>
      <dgm:t>
        <a:bodyPr/>
        <a:lstStyle/>
        <a:p>
          <a:endParaRPr lang="es-ES" sz="1800" b="1">
            <a:solidFill>
              <a:schemeClr val="tx1"/>
            </a:solidFill>
          </a:endParaRPr>
        </a:p>
      </dgm:t>
    </dgm:pt>
    <dgm:pt modelId="{121BB469-F9FE-4498-8FF7-50E264237B2E}" type="sibTrans" cxnId="{A4EB17D5-37EB-498E-B66E-4D9045F72777}">
      <dgm:prSet/>
      <dgm:spPr/>
      <dgm:t>
        <a:bodyPr/>
        <a:lstStyle/>
        <a:p>
          <a:endParaRPr lang="es-ES" sz="1800" b="1">
            <a:solidFill>
              <a:schemeClr val="tx1"/>
            </a:solidFill>
          </a:endParaRPr>
        </a:p>
      </dgm:t>
    </dgm:pt>
    <dgm:pt modelId="{F7782A69-6357-4CC5-9BDF-474F4607A147}">
      <dgm:prSet custT="1"/>
      <dgm:spPr/>
      <dgm:t>
        <a:bodyPr/>
        <a:lstStyle/>
        <a:p>
          <a:r>
            <a:rPr lang="ro-RO" sz="1800" b="1" dirty="0">
              <a:solidFill>
                <a:schemeClr val="tx1"/>
              </a:solidFill>
            </a:rPr>
            <a:t>Pentru că îi permit Domnului să ne </a:t>
          </a:r>
          <a:r>
            <a:rPr lang="ro-RO" sz="1800" b="1" dirty="0" smtClean="0">
              <a:solidFill>
                <a:schemeClr val="tx1"/>
              </a:solidFill>
            </a:rPr>
            <a:t>cureţe </a:t>
          </a:r>
          <a:r>
            <a:rPr lang="ro-RO" sz="1800" b="1" dirty="0">
              <a:solidFill>
                <a:schemeClr val="tx1"/>
              </a:solidFill>
            </a:rPr>
            <a:t>de orice piedică  de pe calea </a:t>
          </a:r>
          <a:r>
            <a:rPr lang="ro-RO" sz="1800" b="1" dirty="0" smtClean="0">
              <a:solidFill>
                <a:schemeClr val="tx1"/>
              </a:solidFill>
            </a:rPr>
            <a:t>credinţei </a:t>
          </a:r>
          <a:r>
            <a:rPr lang="ro-RO" sz="1800" b="1" dirty="0">
              <a:solidFill>
                <a:schemeClr val="tx1"/>
              </a:solidFill>
            </a:rPr>
            <a:t>noastre</a:t>
          </a:r>
          <a:endParaRPr lang="es-ES" sz="1800" b="1" dirty="0">
            <a:solidFill>
              <a:schemeClr val="tx1"/>
            </a:solidFill>
          </a:endParaRPr>
        </a:p>
      </dgm:t>
    </dgm:pt>
    <dgm:pt modelId="{B907572C-D693-451D-A3B1-21CAEB903C06}" type="parTrans" cxnId="{E4C69DF4-9422-4012-AD4B-19D42402E665}">
      <dgm:prSet/>
      <dgm:spPr/>
      <dgm:t>
        <a:bodyPr/>
        <a:lstStyle/>
        <a:p>
          <a:endParaRPr lang="es-ES" sz="1800" b="1">
            <a:solidFill>
              <a:schemeClr val="tx1"/>
            </a:solidFill>
          </a:endParaRPr>
        </a:p>
      </dgm:t>
    </dgm:pt>
    <dgm:pt modelId="{BCCB7BCF-5188-4942-816E-270F5C2A06BA}" type="sibTrans" cxnId="{E4C69DF4-9422-4012-AD4B-19D42402E665}">
      <dgm:prSet/>
      <dgm:spPr/>
      <dgm:t>
        <a:bodyPr/>
        <a:lstStyle/>
        <a:p>
          <a:endParaRPr lang="es-ES" sz="1800" b="1">
            <a:solidFill>
              <a:schemeClr val="tx1"/>
            </a:solidFill>
          </a:endParaRPr>
        </a:p>
      </dgm:t>
    </dgm:pt>
    <dgm:pt modelId="{24DD9165-647F-4779-A0F5-8C882B808BA2}" type="pres">
      <dgm:prSet presAssocID="{CF41C466-29A3-415D-B77A-184F97DE271A}" presName="CompostProcess" presStyleCnt="0">
        <dgm:presLayoutVars>
          <dgm:dir/>
          <dgm:resizeHandles val="exact"/>
        </dgm:presLayoutVars>
      </dgm:prSet>
      <dgm:spPr/>
      <dgm:t>
        <a:bodyPr/>
        <a:lstStyle/>
        <a:p>
          <a:endParaRPr lang="ro-RO"/>
        </a:p>
      </dgm:t>
    </dgm:pt>
    <dgm:pt modelId="{3682FA5F-2713-4F58-BB4C-7C41D1812C13}" type="pres">
      <dgm:prSet presAssocID="{CF41C466-29A3-415D-B77A-184F97DE271A}" presName="arrow" presStyleLbl="bgShp" presStyleIdx="0" presStyleCnt="1" custScaleX="117647" custScaleY="68671" custLinFactNeighborX="388" custLinFactNeighborY="22556"/>
      <dgm:spPr>
        <a:prstGeom prst="homePlate">
          <a:avLst/>
        </a:prstGeom>
        <a:solidFill>
          <a:schemeClr val="accent1">
            <a:lumMod val="75000"/>
          </a:schemeClr>
        </a:solidFill>
        <a:ln w="19050">
          <a:solidFill>
            <a:srgbClr val="FFFF00"/>
          </a:solidFill>
        </a:ln>
      </dgm:spPr>
    </dgm:pt>
    <dgm:pt modelId="{363B4CAE-3979-4AE9-A2BB-2DC69875E615}" type="pres">
      <dgm:prSet presAssocID="{CF41C466-29A3-415D-B77A-184F97DE271A}" presName="linearProcess" presStyleCnt="0"/>
      <dgm:spPr/>
    </dgm:pt>
    <dgm:pt modelId="{320BAC71-F844-4FEE-A0D9-35C812A40DD7}" type="pres">
      <dgm:prSet presAssocID="{FCCD8B4B-116B-4BDA-A3B3-56CAE2CB4234}" presName="textNode" presStyleLbl="node1" presStyleIdx="0" presStyleCnt="3" custLinFactNeighborX="23976">
        <dgm:presLayoutVars>
          <dgm:bulletEnabled val="1"/>
        </dgm:presLayoutVars>
      </dgm:prSet>
      <dgm:spPr/>
      <dgm:t>
        <a:bodyPr/>
        <a:lstStyle/>
        <a:p>
          <a:endParaRPr lang="ro-RO"/>
        </a:p>
      </dgm:t>
    </dgm:pt>
    <dgm:pt modelId="{BF373DA0-9015-41DF-A095-A426B2E70F0F}" type="pres">
      <dgm:prSet presAssocID="{B0674A04-CA1C-4076-90FD-BB14AE88C8CA}" presName="sibTrans" presStyleCnt="0"/>
      <dgm:spPr/>
    </dgm:pt>
    <dgm:pt modelId="{0739B031-71D5-4671-82DF-0DD4395FBCBF}" type="pres">
      <dgm:prSet presAssocID="{479969F8-A004-4D02-8647-871D94501294}" presName="textNode" presStyleLbl="node1" presStyleIdx="1" presStyleCnt="3" custLinFactNeighborX="-20979">
        <dgm:presLayoutVars>
          <dgm:bulletEnabled val="1"/>
        </dgm:presLayoutVars>
      </dgm:prSet>
      <dgm:spPr/>
      <dgm:t>
        <a:bodyPr/>
        <a:lstStyle/>
        <a:p>
          <a:endParaRPr lang="ro-RO"/>
        </a:p>
      </dgm:t>
    </dgm:pt>
    <dgm:pt modelId="{6FD34D18-958E-45BC-9DE8-6E1BF84BC95E}" type="pres">
      <dgm:prSet presAssocID="{121BB469-F9FE-4498-8FF7-50E264237B2E}" presName="sibTrans" presStyleCnt="0"/>
      <dgm:spPr/>
    </dgm:pt>
    <dgm:pt modelId="{B98E7C1D-B91A-42D2-8CA2-BF7AD86A45EE}" type="pres">
      <dgm:prSet presAssocID="{F7782A69-6357-4CC5-9BDF-474F4607A147}" presName="textNode" presStyleLbl="node1" presStyleIdx="2" presStyleCnt="3" custScaleX="132836" custLinFactNeighborX="-65939">
        <dgm:presLayoutVars>
          <dgm:bulletEnabled val="1"/>
        </dgm:presLayoutVars>
      </dgm:prSet>
      <dgm:spPr/>
      <dgm:t>
        <a:bodyPr/>
        <a:lstStyle/>
        <a:p>
          <a:endParaRPr lang="ro-RO"/>
        </a:p>
      </dgm:t>
    </dgm:pt>
  </dgm:ptLst>
  <dgm:cxnLst>
    <dgm:cxn modelId="{E4C69DF4-9422-4012-AD4B-19D42402E665}" srcId="{CF41C466-29A3-415D-B77A-184F97DE271A}" destId="{F7782A69-6357-4CC5-9BDF-474F4607A147}" srcOrd="2" destOrd="0" parTransId="{B907572C-D693-451D-A3B1-21CAEB903C06}" sibTransId="{BCCB7BCF-5188-4942-816E-270F5C2A06BA}"/>
    <dgm:cxn modelId="{32392F1D-625A-4E62-A297-2236EF9D2E98}" type="presOf" srcId="{FCCD8B4B-116B-4BDA-A3B3-56CAE2CB4234}" destId="{320BAC71-F844-4FEE-A0D9-35C812A40DD7}" srcOrd="0" destOrd="0" presId="urn:microsoft.com/office/officeart/2005/8/layout/hProcess9"/>
    <dgm:cxn modelId="{633146D0-B94B-4793-BD4C-68CB173FF403}" type="presOf" srcId="{479969F8-A004-4D02-8647-871D94501294}" destId="{0739B031-71D5-4671-82DF-0DD4395FBCBF}" srcOrd="0" destOrd="0" presId="urn:microsoft.com/office/officeart/2005/8/layout/hProcess9"/>
    <dgm:cxn modelId="{30189B0F-9893-47F7-85AB-3A588A537799}" type="presOf" srcId="{F7782A69-6357-4CC5-9BDF-474F4607A147}" destId="{B98E7C1D-B91A-42D2-8CA2-BF7AD86A45EE}" srcOrd="0" destOrd="0" presId="urn:microsoft.com/office/officeart/2005/8/layout/hProcess9"/>
    <dgm:cxn modelId="{47B9151A-B15F-4663-BDCB-B0F3B31E447D}" type="presOf" srcId="{CF41C466-29A3-415D-B77A-184F97DE271A}" destId="{24DD9165-647F-4779-A0F5-8C882B808BA2}" srcOrd="0" destOrd="0" presId="urn:microsoft.com/office/officeart/2005/8/layout/hProcess9"/>
    <dgm:cxn modelId="{80B743BA-EAAC-4493-9D1A-A7BF0C9DED79}" srcId="{CF41C466-29A3-415D-B77A-184F97DE271A}" destId="{FCCD8B4B-116B-4BDA-A3B3-56CAE2CB4234}" srcOrd="0" destOrd="0" parTransId="{6F912169-ED77-4C3E-9E2A-5890EEDC1D4A}" sibTransId="{B0674A04-CA1C-4076-90FD-BB14AE88C8CA}"/>
    <dgm:cxn modelId="{A4EB17D5-37EB-498E-B66E-4D9045F72777}" srcId="{CF41C466-29A3-415D-B77A-184F97DE271A}" destId="{479969F8-A004-4D02-8647-871D94501294}" srcOrd="1" destOrd="0" parTransId="{81A9236A-A5AA-484A-BD74-7D3DE62B390F}" sibTransId="{121BB469-F9FE-4498-8FF7-50E264237B2E}"/>
    <dgm:cxn modelId="{2C143FDD-BE39-4780-AC38-95053526A743}" type="presParOf" srcId="{24DD9165-647F-4779-A0F5-8C882B808BA2}" destId="{3682FA5F-2713-4F58-BB4C-7C41D1812C13}" srcOrd="0" destOrd="0" presId="urn:microsoft.com/office/officeart/2005/8/layout/hProcess9"/>
    <dgm:cxn modelId="{ADA71A84-0ADB-4BC9-BDB2-13263D8DAF09}" type="presParOf" srcId="{24DD9165-647F-4779-A0F5-8C882B808BA2}" destId="{363B4CAE-3979-4AE9-A2BB-2DC69875E615}" srcOrd="1" destOrd="0" presId="urn:microsoft.com/office/officeart/2005/8/layout/hProcess9"/>
    <dgm:cxn modelId="{5B1D7728-A129-4EF2-B78A-FE25A7E96DE8}" type="presParOf" srcId="{363B4CAE-3979-4AE9-A2BB-2DC69875E615}" destId="{320BAC71-F844-4FEE-A0D9-35C812A40DD7}" srcOrd="0" destOrd="0" presId="urn:microsoft.com/office/officeart/2005/8/layout/hProcess9"/>
    <dgm:cxn modelId="{585015DB-4D0E-4050-A2D9-0C2774B84A60}" type="presParOf" srcId="{363B4CAE-3979-4AE9-A2BB-2DC69875E615}" destId="{BF373DA0-9015-41DF-A095-A426B2E70F0F}" srcOrd="1" destOrd="0" presId="urn:microsoft.com/office/officeart/2005/8/layout/hProcess9"/>
    <dgm:cxn modelId="{EE11AC32-FE87-491D-94D5-D23A2FF26DE8}" type="presParOf" srcId="{363B4CAE-3979-4AE9-A2BB-2DC69875E615}" destId="{0739B031-71D5-4671-82DF-0DD4395FBCBF}" srcOrd="2" destOrd="0" presId="urn:microsoft.com/office/officeart/2005/8/layout/hProcess9"/>
    <dgm:cxn modelId="{8852432D-B739-47F5-AD98-B303570B4DE0}" type="presParOf" srcId="{363B4CAE-3979-4AE9-A2BB-2DC69875E615}" destId="{6FD34D18-958E-45BC-9DE8-6E1BF84BC95E}" srcOrd="3" destOrd="0" presId="urn:microsoft.com/office/officeart/2005/8/layout/hProcess9"/>
    <dgm:cxn modelId="{CE6BA7AB-7F30-45A2-8632-796C494A5ED6}" type="presParOf" srcId="{363B4CAE-3979-4AE9-A2BB-2DC69875E615}" destId="{B98E7C1D-B91A-42D2-8CA2-BF7AD86A45EE}"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62C122-250D-4CC3-B67C-35D57E49A667}" type="doc">
      <dgm:prSet loTypeId="urn:microsoft.com/office/officeart/2005/8/layout/vList5" loCatId="list" qsTypeId="urn:microsoft.com/office/officeart/2005/8/quickstyle/3d4" qsCatId="3D" csTypeId="urn:microsoft.com/office/officeart/2005/8/colors/colorful2" csCatId="colorful" phldr="1"/>
      <dgm:spPr/>
      <dgm:t>
        <a:bodyPr/>
        <a:lstStyle/>
        <a:p>
          <a:endParaRPr lang="es-ES"/>
        </a:p>
      </dgm:t>
    </dgm:pt>
    <dgm:pt modelId="{789C1C49-3B20-4477-B80E-E733BF3D7DB6}">
      <dgm:prSet phldrT="[Texto]" custT="1"/>
      <dgm:spPr/>
      <dgm:t>
        <a:bodyPr/>
        <a:lstStyle/>
        <a:p>
          <a:r>
            <a:rPr lang="ro-RO" sz="1800" b="1" noProof="0" dirty="0" smtClean="0">
              <a:effectLst>
                <a:outerShdw blurRad="38100" dist="38100" dir="2700000" algn="tl">
                  <a:srgbClr val="000000">
                    <a:alpha val="43137"/>
                  </a:srgbClr>
                </a:outerShdw>
              </a:effectLst>
            </a:rPr>
            <a:t>Proverbe 3:1</a:t>
          </a:r>
          <a:endParaRPr lang="ro-RO" sz="1800" b="1" noProof="0" dirty="0">
            <a:effectLst>
              <a:outerShdw blurRad="38100" dist="38100" dir="2700000" algn="tl">
                <a:srgbClr val="000000">
                  <a:alpha val="43137"/>
                </a:srgbClr>
              </a:outerShdw>
            </a:effectLst>
          </a:endParaRPr>
        </a:p>
      </dgm:t>
    </dgm:pt>
    <dgm:pt modelId="{2FC4FD6C-F0C2-41CC-A7A2-9EEC90BE3AE9}" type="parTrans" cxnId="{867620D6-24A6-49AE-92A1-8D045A55D41C}">
      <dgm:prSet/>
      <dgm:spPr/>
      <dgm:t>
        <a:bodyPr/>
        <a:lstStyle/>
        <a:p>
          <a:endParaRPr lang="es-ES" sz="1800" b="1"/>
        </a:p>
      </dgm:t>
    </dgm:pt>
    <dgm:pt modelId="{563FC9F5-F566-419F-BD2D-3047EBF7CD8B}" type="sibTrans" cxnId="{867620D6-24A6-49AE-92A1-8D045A55D41C}">
      <dgm:prSet/>
      <dgm:spPr/>
      <dgm:t>
        <a:bodyPr/>
        <a:lstStyle/>
        <a:p>
          <a:endParaRPr lang="es-ES" sz="1800" b="1"/>
        </a:p>
      </dgm:t>
    </dgm:pt>
    <dgm:pt modelId="{C9DAC1DF-1B4A-4B7E-B60A-8E1A7215609B}">
      <dgm:prSet phldrT="[Texto]" custT="1"/>
      <dgm:spPr/>
      <dgm:t>
        <a:bodyPr/>
        <a:lstStyle/>
        <a:p>
          <a:r>
            <a:rPr lang="ro-RO" sz="1800" b="1" noProof="0" dirty="0" smtClean="0">
              <a:effectLst>
                <a:outerShdw blurRad="38100" dist="38100" dir="2700000" algn="tl">
                  <a:srgbClr val="000000">
                    <a:alpha val="43137"/>
                  </a:srgbClr>
                </a:outerShdw>
              </a:effectLst>
            </a:rPr>
            <a:t>Ieremia 29:13</a:t>
          </a:r>
          <a:endParaRPr lang="ro-RO" sz="1800" b="1" noProof="0" dirty="0">
            <a:effectLst>
              <a:outerShdw blurRad="38100" dist="38100" dir="2700000" algn="tl">
                <a:srgbClr val="000000">
                  <a:alpha val="43137"/>
                </a:srgbClr>
              </a:outerShdw>
            </a:effectLst>
          </a:endParaRPr>
        </a:p>
      </dgm:t>
    </dgm:pt>
    <dgm:pt modelId="{3191D574-607D-4C35-90AF-D6610E76C3E9}" type="parTrans" cxnId="{5EB68AFB-F5C4-469F-8D00-EE025848EC70}">
      <dgm:prSet/>
      <dgm:spPr/>
      <dgm:t>
        <a:bodyPr/>
        <a:lstStyle/>
        <a:p>
          <a:endParaRPr lang="es-ES" sz="1800" b="1"/>
        </a:p>
      </dgm:t>
    </dgm:pt>
    <dgm:pt modelId="{B27DD6E0-98C8-4F3B-BA01-AFB0CCFF3948}" type="sibTrans" cxnId="{5EB68AFB-F5C4-469F-8D00-EE025848EC70}">
      <dgm:prSet/>
      <dgm:spPr/>
      <dgm:t>
        <a:bodyPr/>
        <a:lstStyle/>
        <a:p>
          <a:endParaRPr lang="es-ES" sz="1800" b="1"/>
        </a:p>
      </dgm:t>
    </dgm:pt>
    <dgm:pt modelId="{0D96E956-3CDD-4757-B29A-89B20CDEAA82}">
      <dgm:prSet phldrT="[Texto]" custT="1"/>
      <dgm:spPr/>
      <dgm:t>
        <a:bodyPr/>
        <a:lstStyle/>
        <a:p>
          <a:r>
            <a:rPr lang="ro-RO" sz="1800" b="1" noProof="0" dirty="0" smtClean="0">
              <a:effectLst>
                <a:outerShdw blurRad="38100" dist="38100" dir="2700000" algn="tl">
                  <a:srgbClr val="000000">
                    <a:alpha val="43137"/>
                  </a:srgbClr>
                </a:outerShdw>
              </a:effectLst>
            </a:rPr>
            <a:t>Romani 8:28</a:t>
          </a:r>
          <a:endParaRPr lang="ro-RO" sz="1800" b="1" noProof="0" dirty="0">
            <a:effectLst>
              <a:outerShdw blurRad="38100" dist="38100" dir="2700000" algn="tl">
                <a:srgbClr val="000000">
                  <a:alpha val="43137"/>
                </a:srgbClr>
              </a:outerShdw>
            </a:effectLst>
          </a:endParaRPr>
        </a:p>
      </dgm:t>
    </dgm:pt>
    <dgm:pt modelId="{B5724E4E-1CA3-4AE3-BD65-D0CD7B630F6F}" type="parTrans" cxnId="{542BA8FE-B1B8-4E53-80C6-1C1C6D6E8A57}">
      <dgm:prSet/>
      <dgm:spPr/>
      <dgm:t>
        <a:bodyPr/>
        <a:lstStyle/>
        <a:p>
          <a:endParaRPr lang="es-ES" sz="1800" b="1"/>
        </a:p>
      </dgm:t>
    </dgm:pt>
    <dgm:pt modelId="{A79AA3AC-E137-4846-B9A3-680CEE2F705B}" type="sibTrans" cxnId="{542BA8FE-B1B8-4E53-80C6-1C1C6D6E8A57}">
      <dgm:prSet/>
      <dgm:spPr/>
      <dgm:t>
        <a:bodyPr/>
        <a:lstStyle/>
        <a:p>
          <a:endParaRPr lang="es-ES" sz="1800" b="1"/>
        </a:p>
      </dgm:t>
    </dgm:pt>
    <dgm:pt modelId="{6A6DDEE2-2624-4A17-B2EF-13F4976F32DF}">
      <dgm:prSet phldrT="[Texto]" custT="1"/>
      <dgm:spPr/>
      <dgm:t>
        <a:bodyPr lIns="72000" rIns="72000"/>
        <a:lstStyle/>
        <a:p>
          <a:pPr>
            <a:buNone/>
          </a:pPr>
          <a:r>
            <a:rPr lang="ro-RO" sz="1800" b="1" dirty="0"/>
            <a:t>Nu uita de Lege</a:t>
          </a:r>
          <a:endParaRPr lang="es-ES" sz="1800" b="1" dirty="0"/>
        </a:p>
      </dgm:t>
    </dgm:pt>
    <dgm:pt modelId="{C30F16F6-4720-4258-BB21-1853FBFEF480}" type="parTrans" cxnId="{958D71B1-7A74-4A9B-A754-9B714A28ABCD}">
      <dgm:prSet/>
      <dgm:spPr/>
      <dgm:t>
        <a:bodyPr/>
        <a:lstStyle/>
        <a:p>
          <a:endParaRPr lang="es-ES" sz="1800" b="1"/>
        </a:p>
      </dgm:t>
    </dgm:pt>
    <dgm:pt modelId="{F79F44DC-43CD-43C1-8C95-73C288877067}" type="sibTrans" cxnId="{958D71B1-7A74-4A9B-A754-9B714A28ABCD}">
      <dgm:prSet/>
      <dgm:spPr/>
      <dgm:t>
        <a:bodyPr/>
        <a:lstStyle/>
        <a:p>
          <a:endParaRPr lang="es-ES" sz="1800" b="1"/>
        </a:p>
      </dgm:t>
    </dgm:pt>
    <dgm:pt modelId="{71AA0860-B28E-4BB3-84F5-A2B4AC941436}">
      <dgm:prSet phldrT="[Texto]" custT="1"/>
      <dgm:spPr/>
      <dgm:t>
        <a:bodyPr lIns="72000" rIns="72000"/>
        <a:lstStyle/>
        <a:p>
          <a:pPr>
            <a:buNone/>
          </a:pPr>
          <a:r>
            <a:rPr lang="ro-RO" sz="1800" b="1" dirty="0"/>
            <a:t>Caută-L din toată inima</a:t>
          </a:r>
          <a:endParaRPr lang="es-ES" sz="1800" b="1" dirty="0"/>
        </a:p>
      </dgm:t>
    </dgm:pt>
    <dgm:pt modelId="{A22E4E4C-FB6E-443C-91EA-9F2FB360C560}" type="parTrans" cxnId="{A5B11406-317A-4201-9F78-D491AA7E9FA6}">
      <dgm:prSet/>
      <dgm:spPr/>
      <dgm:t>
        <a:bodyPr/>
        <a:lstStyle/>
        <a:p>
          <a:endParaRPr lang="es-ES" sz="1800" b="1"/>
        </a:p>
      </dgm:t>
    </dgm:pt>
    <dgm:pt modelId="{AC14AA2E-F7D1-406C-A19C-1B063053663A}" type="sibTrans" cxnId="{A5B11406-317A-4201-9F78-D491AA7E9FA6}">
      <dgm:prSet/>
      <dgm:spPr/>
      <dgm:t>
        <a:bodyPr/>
        <a:lstStyle/>
        <a:p>
          <a:endParaRPr lang="es-ES" sz="1800" b="1"/>
        </a:p>
      </dgm:t>
    </dgm:pt>
    <dgm:pt modelId="{7A3A507F-0358-4FF3-BF84-7EADD76109F3}">
      <dgm:prSet phldrT="[Texto]" custT="1"/>
      <dgm:spPr/>
      <dgm:t>
        <a:bodyPr lIns="72000" rIns="72000"/>
        <a:lstStyle/>
        <a:p>
          <a:pPr>
            <a:buNone/>
          </a:pPr>
          <a:r>
            <a:rPr lang="ro-RO" sz="1800" b="1" dirty="0"/>
            <a:t>Toate vor lucra spre binele tău</a:t>
          </a:r>
          <a:endParaRPr lang="es-ES" sz="1800" b="1" dirty="0"/>
        </a:p>
      </dgm:t>
    </dgm:pt>
    <dgm:pt modelId="{A34C9693-91DC-4BA4-B746-64D6C89EC15A}" type="parTrans" cxnId="{1F889043-CC46-401D-9983-CD97B549AE3B}">
      <dgm:prSet/>
      <dgm:spPr/>
      <dgm:t>
        <a:bodyPr/>
        <a:lstStyle/>
        <a:p>
          <a:endParaRPr lang="es-ES" sz="1800" b="1"/>
        </a:p>
      </dgm:t>
    </dgm:pt>
    <dgm:pt modelId="{73B6FFEF-3A84-426B-A65E-F24F09022319}" type="sibTrans" cxnId="{1F889043-CC46-401D-9983-CD97B549AE3B}">
      <dgm:prSet/>
      <dgm:spPr/>
      <dgm:t>
        <a:bodyPr/>
        <a:lstStyle/>
        <a:p>
          <a:endParaRPr lang="es-ES" sz="1800" b="1"/>
        </a:p>
      </dgm:t>
    </dgm:pt>
    <dgm:pt modelId="{671E9593-A81C-4701-8AB2-03AEDAA45928}">
      <dgm:prSet phldrT="[Texto]" custT="1"/>
      <dgm:spPr/>
      <dgm:t>
        <a:bodyPr/>
        <a:lstStyle/>
        <a:p>
          <a:r>
            <a:rPr lang="ro-RO" sz="1800" b="1" noProof="0" dirty="0" smtClean="0">
              <a:effectLst>
                <a:outerShdw blurRad="38100" dist="38100" dir="2700000" algn="tl">
                  <a:srgbClr val="000000">
                    <a:alpha val="43137"/>
                  </a:srgbClr>
                </a:outerShdw>
              </a:effectLst>
            </a:rPr>
            <a:t>2 Corinteni 12:9</a:t>
          </a:r>
          <a:endParaRPr lang="ro-RO" sz="1800" b="1" noProof="0" dirty="0">
            <a:effectLst>
              <a:outerShdw blurRad="38100" dist="38100" dir="2700000" algn="tl">
                <a:srgbClr val="000000">
                  <a:alpha val="43137"/>
                </a:srgbClr>
              </a:outerShdw>
            </a:effectLst>
          </a:endParaRPr>
        </a:p>
      </dgm:t>
    </dgm:pt>
    <dgm:pt modelId="{096E866C-4A6C-4EEA-8831-1CB54222244C}" type="parTrans" cxnId="{2E6A3BA0-6369-4E5B-9E81-18861150C00F}">
      <dgm:prSet/>
      <dgm:spPr/>
      <dgm:t>
        <a:bodyPr/>
        <a:lstStyle/>
        <a:p>
          <a:endParaRPr lang="es-ES" sz="1800" b="1"/>
        </a:p>
      </dgm:t>
    </dgm:pt>
    <dgm:pt modelId="{73013FF4-533E-463B-B1EF-061C76009C2F}" type="sibTrans" cxnId="{2E6A3BA0-6369-4E5B-9E81-18861150C00F}">
      <dgm:prSet/>
      <dgm:spPr/>
      <dgm:t>
        <a:bodyPr/>
        <a:lstStyle/>
        <a:p>
          <a:endParaRPr lang="es-ES" sz="1800" b="1"/>
        </a:p>
      </dgm:t>
    </dgm:pt>
    <dgm:pt modelId="{9F2415DC-DF34-4307-92CD-82FA2818C3E4}">
      <dgm:prSet phldrT="[Texto]" custT="1"/>
      <dgm:spPr/>
      <dgm:t>
        <a:bodyPr lIns="72000" rIns="72000"/>
        <a:lstStyle/>
        <a:p>
          <a:pPr>
            <a:buNone/>
          </a:pPr>
          <a:r>
            <a:rPr lang="ro-RO" sz="1800" b="1" dirty="0"/>
            <a:t>El te </a:t>
          </a:r>
          <a:r>
            <a:rPr lang="ro-RO" sz="1800" b="1" dirty="0" smtClean="0"/>
            <a:t>întăreşte </a:t>
          </a:r>
          <a:r>
            <a:rPr lang="ro-RO" sz="1800" b="1" dirty="0"/>
            <a:t>în slăbiciunile tale</a:t>
          </a:r>
          <a:endParaRPr lang="es-ES" sz="1800" b="1" dirty="0"/>
        </a:p>
      </dgm:t>
    </dgm:pt>
    <dgm:pt modelId="{036D78F3-3640-4BA6-82ED-22CC40CCD789}" type="parTrans" cxnId="{3AD24D5A-F0E9-4C59-BA2A-FB51E7855F30}">
      <dgm:prSet/>
      <dgm:spPr/>
      <dgm:t>
        <a:bodyPr/>
        <a:lstStyle/>
        <a:p>
          <a:endParaRPr lang="es-ES" sz="1800" b="1"/>
        </a:p>
      </dgm:t>
    </dgm:pt>
    <dgm:pt modelId="{F85E337D-03B2-410B-9723-798BA1891546}" type="sibTrans" cxnId="{3AD24D5A-F0E9-4C59-BA2A-FB51E7855F30}">
      <dgm:prSet/>
      <dgm:spPr/>
      <dgm:t>
        <a:bodyPr/>
        <a:lstStyle/>
        <a:p>
          <a:endParaRPr lang="es-ES" sz="1800" b="1"/>
        </a:p>
      </dgm:t>
    </dgm:pt>
    <dgm:pt modelId="{B5256424-B575-473E-A5A7-EA1C96DD7530}">
      <dgm:prSet phldrT="[Texto]" custT="1"/>
      <dgm:spPr/>
      <dgm:t>
        <a:bodyPr/>
        <a:lstStyle/>
        <a:p>
          <a:r>
            <a:rPr lang="ro-RO" sz="1800" b="1" noProof="0" dirty="0" smtClean="0">
              <a:effectLst>
                <a:outerShdw blurRad="38100" dist="38100" dir="2700000" algn="tl">
                  <a:srgbClr val="000000">
                    <a:alpha val="43137"/>
                  </a:srgbClr>
                </a:outerShdw>
              </a:effectLst>
            </a:rPr>
            <a:t>Evrei 13:5</a:t>
          </a:r>
          <a:endParaRPr lang="ro-RO" sz="1800" b="1" noProof="0" dirty="0">
            <a:effectLst>
              <a:outerShdw blurRad="38100" dist="38100" dir="2700000" algn="tl">
                <a:srgbClr val="000000">
                  <a:alpha val="43137"/>
                </a:srgbClr>
              </a:outerShdw>
            </a:effectLst>
          </a:endParaRPr>
        </a:p>
      </dgm:t>
    </dgm:pt>
    <dgm:pt modelId="{56005AFB-6D1E-436E-A654-6ED9B69D9AE6}" type="parTrans" cxnId="{A3FEA4F8-4072-4898-BA27-0158874E53B8}">
      <dgm:prSet/>
      <dgm:spPr/>
      <dgm:t>
        <a:bodyPr/>
        <a:lstStyle/>
        <a:p>
          <a:endParaRPr lang="es-ES" sz="1800" b="1"/>
        </a:p>
      </dgm:t>
    </dgm:pt>
    <dgm:pt modelId="{607527E0-AE79-452F-81CD-077C57C8DF1A}" type="sibTrans" cxnId="{A3FEA4F8-4072-4898-BA27-0158874E53B8}">
      <dgm:prSet/>
      <dgm:spPr/>
      <dgm:t>
        <a:bodyPr/>
        <a:lstStyle/>
        <a:p>
          <a:endParaRPr lang="es-ES" sz="1800" b="1"/>
        </a:p>
      </dgm:t>
    </dgm:pt>
    <dgm:pt modelId="{46371EFE-2ECD-4C14-914D-FCF2BD75943D}">
      <dgm:prSet phldrT="[Texto]" custT="1"/>
      <dgm:spPr/>
      <dgm:t>
        <a:bodyPr lIns="72000" rIns="72000"/>
        <a:lstStyle/>
        <a:p>
          <a:pPr>
            <a:buNone/>
          </a:pPr>
          <a:r>
            <a:rPr lang="ro-RO" sz="1800" b="1" dirty="0"/>
            <a:t>El nu ne va lăsa niciodată</a:t>
          </a:r>
          <a:endParaRPr lang="es-ES" sz="1800" b="1" dirty="0"/>
        </a:p>
      </dgm:t>
    </dgm:pt>
    <dgm:pt modelId="{EFDC0EAD-54F7-451B-B295-9A4ED03C0D61}" type="parTrans" cxnId="{937A620E-D915-44B5-9796-246CD721E547}">
      <dgm:prSet/>
      <dgm:spPr/>
      <dgm:t>
        <a:bodyPr/>
        <a:lstStyle/>
        <a:p>
          <a:endParaRPr lang="es-ES" sz="1800" b="1"/>
        </a:p>
      </dgm:t>
    </dgm:pt>
    <dgm:pt modelId="{7E76F135-5ACB-43EB-8C3A-ACC964E7B89D}" type="sibTrans" cxnId="{937A620E-D915-44B5-9796-246CD721E547}">
      <dgm:prSet/>
      <dgm:spPr/>
      <dgm:t>
        <a:bodyPr/>
        <a:lstStyle/>
        <a:p>
          <a:endParaRPr lang="es-ES" sz="1800" b="1"/>
        </a:p>
      </dgm:t>
    </dgm:pt>
    <dgm:pt modelId="{22FF7B06-700C-439D-BCCA-AEAD16AF2781}">
      <dgm:prSet phldrT="[Texto]" custT="1"/>
      <dgm:spPr/>
      <dgm:t>
        <a:bodyPr/>
        <a:lstStyle/>
        <a:p>
          <a:r>
            <a:rPr lang="ro-RO" sz="1800" b="1" noProof="0" dirty="0" smtClean="0">
              <a:effectLst>
                <a:outerShdw blurRad="38100" dist="38100" dir="2700000" algn="tl">
                  <a:srgbClr val="000000">
                    <a:alpha val="43137"/>
                  </a:srgbClr>
                </a:outerShdw>
              </a:effectLst>
            </a:rPr>
            <a:t>Proverbe 3:5</a:t>
          </a:r>
          <a:endParaRPr lang="ro-RO" sz="1800" b="1" noProof="0" dirty="0">
            <a:effectLst>
              <a:outerShdw blurRad="38100" dist="38100" dir="2700000" algn="tl">
                <a:srgbClr val="000000">
                  <a:alpha val="43137"/>
                </a:srgbClr>
              </a:outerShdw>
            </a:effectLst>
          </a:endParaRPr>
        </a:p>
      </dgm:t>
    </dgm:pt>
    <dgm:pt modelId="{4198202D-9D6E-4993-93F2-564078B4FB0C}" type="parTrans" cxnId="{33C400CF-EDF1-4217-A95A-1728AB25222F}">
      <dgm:prSet/>
      <dgm:spPr/>
      <dgm:t>
        <a:bodyPr/>
        <a:lstStyle/>
        <a:p>
          <a:endParaRPr lang="es-ES" sz="1800" b="1"/>
        </a:p>
      </dgm:t>
    </dgm:pt>
    <dgm:pt modelId="{409DA96A-1D71-4DE6-B31D-37B555E5240C}" type="sibTrans" cxnId="{33C400CF-EDF1-4217-A95A-1728AB25222F}">
      <dgm:prSet/>
      <dgm:spPr/>
      <dgm:t>
        <a:bodyPr/>
        <a:lstStyle/>
        <a:p>
          <a:endParaRPr lang="es-ES" sz="1800" b="1"/>
        </a:p>
      </dgm:t>
    </dgm:pt>
    <dgm:pt modelId="{3925458F-1B8F-4AD8-A076-48DDBA056138}">
      <dgm:prSet phldrT="[Texto]" custT="1"/>
      <dgm:spPr/>
      <dgm:t>
        <a:bodyPr lIns="72000" rIns="72000"/>
        <a:lstStyle/>
        <a:p>
          <a:pPr>
            <a:buNone/>
          </a:pPr>
          <a:r>
            <a:rPr lang="ro-RO" sz="1800" b="1" dirty="0"/>
            <a:t>Încrede-te în Dumnezeu</a:t>
          </a:r>
          <a:endParaRPr lang="es-ES" sz="1800" b="1" dirty="0"/>
        </a:p>
      </dgm:t>
    </dgm:pt>
    <dgm:pt modelId="{97FDCFEE-9137-4BB3-9824-B823CAA1C49C}" type="parTrans" cxnId="{51BF601F-DFB1-456C-9A5E-6C7A1C4A8E6F}">
      <dgm:prSet/>
      <dgm:spPr/>
      <dgm:t>
        <a:bodyPr/>
        <a:lstStyle/>
        <a:p>
          <a:endParaRPr lang="es-ES" sz="1800" b="1"/>
        </a:p>
      </dgm:t>
    </dgm:pt>
    <dgm:pt modelId="{23664AE1-6954-431D-B261-2020E9B5D620}" type="sibTrans" cxnId="{51BF601F-DFB1-456C-9A5E-6C7A1C4A8E6F}">
      <dgm:prSet/>
      <dgm:spPr/>
      <dgm:t>
        <a:bodyPr/>
        <a:lstStyle/>
        <a:p>
          <a:endParaRPr lang="es-ES" sz="1800" b="1"/>
        </a:p>
      </dgm:t>
    </dgm:pt>
    <dgm:pt modelId="{80E90881-6666-476F-8F3C-B985E7FD1774}">
      <dgm:prSet phldrT="[Texto]" custT="1"/>
      <dgm:spPr/>
      <dgm:t>
        <a:bodyPr/>
        <a:lstStyle/>
        <a:p>
          <a:r>
            <a:rPr lang="ro-RO" sz="1800" b="1" noProof="0" dirty="0" smtClean="0">
              <a:effectLst>
                <a:outerShdw blurRad="38100" dist="38100" dir="2700000" algn="tl">
                  <a:srgbClr val="000000">
                    <a:alpha val="43137"/>
                  </a:srgbClr>
                </a:outerShdw>
              </a:effectLst>
            </a:rPr>
            <a:t>Proverbe 3:7</a:t>
          </a:r>
          <a:endParaRPr lang="ro-RO" sz="1800" b="1" noProof="0" dirty="0">
            <a:effectLst>
              <a:outerShdw blurRad="38100" dist="38100" dir="2700000" algn="tl">
                <a:srgbClr val="000000">
                  <a:alpha val="43137"/>
                </a:srgbClr>
              </a:outerShdw>
            </a:effectLst>
          </a:endParaRPr>
        </a:p>
      </dgm:t>
    </dgm:pt>
    <dgm:pt modelId="{21E4149C-1361-4F7D-BC1C-62C3413F994E}" type="parTrans" cxnId="{A395FDB9-2004-4F0A-A12A-6DB7A05EB57F}">
      <dgm:prSet/>
      <dgm:spPr/>
      <dgm:t>
        <a:bodyPr/>
        <a:lstStyle/>
        <a:p>
          <a:endParaRPr lang="es-ES" sz="1800" b="1"/>
        </a:p>
      </dgm:t>
    </dgm:pt>
    <dgm:pt modelId="{C24AC702-74C5-46E1-9389-CCA17DF75F7B}" type="sibTrans" cxnId="{A395FDB9-2004-4F0A-A12A-6DB7A05EB57F}">
      <dgm:prSet/>
      <dgm:spPr/>
      <dgm:t>
        <a:bodyPr/>
        <a:lstStyle/>
        <a:p>
          <a:endParaRPr lang="es-ES" sz="1800" b="1"/>
        </a:p>
      </dgm:t>
    </dgm:pt>
    <dgm:pt modelId="{0F52A852-E8E4-4779-AEAE-D737B3B145EB}">
      <dgm:prSet phldrT="[Texto]" custT="1"/>
      <dgm:spPr/>
      <dgm:t>
        <a:bodyPr lIns="72000" rIns="72000"/>
        <a:lstStyle/>
        <a:p>
          <a:pPr>
            <a:buNone/>
          </a:pPr>
          <a:r>
            <a:rPr lang="ro-RO" sz="1800" b="1" dirty="0"/>
            <a:t>Depărtează-te de rău</a:t>
          </a:r>
          <a:endParaRPr lang="es-ES" sz="1800" b="1" dirty="0"/>
        </a:p>
      </dgm:t>
    </dgm:pt>
    <dgm:pt modelId="{6E7C8503-16B5-4B18-B595-D707E147A05A}" type="parTrans" cxnId="{7B57F57A-B2B3-446F-9529-F273AE45238B}">
      <dgm:prSet/>
      <dgm:spPr/>
      <dgm:t>
        <a:bodyPr/>
        <a:lstStyle/>
        <a:p>
          <a:endParaRPr lang="es-ES" sz="1800" b="1"/>
        </a:p>
      </dgm:t>
    </dgm:pt>
    <dgm:pt modelId="{DA4F3013-4EA7-4565-86E1-EAEC82257852}" type="sibTrans" cxnId="{7B57F57A-B2B3-446F-9529-F273AE45238B}">
      <dgm:prSet/>
      <dgm:spPr/>
      <dgm:t>
        <a:bodyPr/>
        <a:lstStyle/>
        <a:p>
          <a:endParaRPr lang="es-ES" sz="1800" b="1"/>
        </a:p>
      </dgm:t>
    </dgm:pt>
    <dgm:pt modelId="{F8762BEE-A798-4EAD-915A-10BAB2412E99}">
      <dgm:prSet phldrT="[Texto]" custT="1"/>
      <dgm:spPr/>
      <dgm:t>
        <a:bodyPr/>
        <a:lstStyle/>
        <a:p>
          <a:r>
            <a:rPr lang="ro-RO" sz="1800" b="1" noProof="0" dirty="0" smtClean="0">
              <a:effectLst>
                <a:outerShdw blurRad="38100" dist="38100" dir="2700000" algn="tl">
                  <a:srgbClr val="000000">
                    <a:alpha val="43137"/>
                  </a:srgbClr>
                </a:outerShdw>
              </a:effectLst>
            </a:rPr>
            <a:t>Proverbe 3:12</a:t>
          </a:r>
          <a:endParaRPr lang="ro-RO" sz="1800" b="1" noProof="0" dirty="0">
            <a:effectLst>
              <a:outerShdw blurRad="38100" dist="38100" dir="2700000" algn="tl">
                <a:srgbClr val="000000">
                  <a:alpha val="43137"/>
                </a:srgbClr>
              </a:outerShdw>
            </a:effectLst>
          </a:endParaRPr>
        </a:p>
      </dgm:t>
    </dgm:pt>
    <dgm:pt modelId="{1653FAC2-A931-4EA3-AD5D-3E6C60AD2A8E}" type="parTrans" cxnId="{D81F817D-E961-48D0-A173-033E06F82970}">
      <dgm:prSet/>
      <dgm:spPr/>
      <dgm:t>
        <a:bodyPr/>
        <a:lstStyle/>
        <a:p>
          <a:endParaRPr lang="es-ES" sz="1800" b="1"/>
        </a:p>
      </dgm:t>
    </dgm:pt>
    <dgm:pt modelId="{75A110DA-A6DB-4E36-B011-5975BCCFBB1E}" type="sibTrans" cxnId="{D81F817D-E961-48D0-A173-033E06F82970}">
      <dgm:prSet/>
      <dgm:spPr/>
      <dgm:t>
        <a:bodyPr/>
        <a:lstStyle/>
        <a:p>
          <a:endParaRPr lang="es-ES" sz="1800" b="1"/>
        </a:p>
      </dgm:t>
    </dgm:pt>
    <dgm:pt modelId="{24CA23F3-4F81-4D59-852B-69060496CF33}">
      <dgm:prSet phldrT="[Texto]" custT="1"/>
      <dgm:spPr/>
      <dgm:t>
        <a:bodyPr lIns="72000" rIns="72000"/>
        <a:lstStyle/>
        <a:p>
          <a:pPr>
            <a:buNone/>
          </a:pPr>
          <a:r>
            <a:rPr lang="ro-RO" sz="1800" b="1" dirty="0"/>
            <a:t>Dumnezeu te </a:t>
          </a:r>
          <a:r>
            <a:rPr lang="ro-RO" sz="1800" b="1" dirty="0" smtClean="0"/>
            <a:t>iubeşte</a:t>
          </a:r>
          <a:endParaRPr lang="es-ES" sz="1800" b="1" dirty="0"/>
        </a:p>
      </dgm:t>
    </dgm:pt>
    <dgm:pt modelId="{F35E2400-3CC9-4834-AE4F-BA3BDEC19C34}" type="parTrans" cxnId="{2BE4E1B8-0831-4D40-A485-41FDF0D79A2A}">
      <dgm:prSet/>
      <dgm:spPr/>
      <dgm:t>
        <a:bodyPr/>
        <a:lstStyle/>
        <a:p>
          <a:endParaRPr lang="es-ES" sz="1800" b="1"/>
        </a:p>
      </dgm:t>
    </dgm:pt>
    <dgm:pt modelId="{9927D448-E3BB-4D03-A759-680E430CE21E}" type="sibTrans" cxnId="{2BE4E1B8-0831-4D40-A485-41FDF0D79A2A}">
      <dgm:prSet/>
      <dgm:spPr/>
      <dgm:t>
        <a:bodyPr/>
        <a:lstStyle/>
        <a:p>
          <a:endParaRPr lang="es-ES" sz="1800" b="1"/>
        </a:p>
      </dgm:t>
    </dgm:pt>
    <dgm:pt modelId="{8FE77CAA-FEC7-499F-8C84-A86B07D50F54}" type="pres">
      <dgm:prSet presAssocID="{F662C122-250D-4CC3-B67C-35D57E49A667}" presName="Name0" presStyleCnt="0">
        <dgm:presLayoutVars>
          <dgm:dir/>
          <dgm:animLvl val="lvl"/>
          <dgm:resizeHandles val="exact"/>
        </dgm:presLayoutVars>
      </dgm:prSet>
      <dgm:spPr/>
      <dgm:t>
        <a:bodyPr/>
        <a:lstStyle/>
        <a:p>
          <a:endParaRPr lang="ro-RO"/>
        </a:p>
      </dgm:t>
    </dgm:pt>
    <dgm:pt modelId="{BEB27C21-981F-4900-8B18-FF411FEFC979}" type="pres">
      <dgm:prSet presAssocID="{789C1C49-3B20-4477-B80E-E733BF3D7DB6}" presName="linNode" presStyleCnt="0"/>
      <dgm:spPr/>
    </dgm:pt>
    <dgm:pt modelId="{85D9A7E0-F105-4231-A167-1C464A9FC4DD}" type="pres">
      <dgm:prSet presAssocID="{789C1C49-3B20-4477-B80E-E733BF3D7DB6}" presName="parentText" presStyleLbl="node1" presStyleIdx="0" presStyleCnt="8" custScaleX="107524">
        <dgm:presLayoutVars>
          <dgm:chMax val="1"/>
          <dgm:bulletEnabled val="1"/>
        </dgm:presLayoutVars>
      </dgm:prSet>
      <dgm:spPr/>
      <dgm:t>
        <a:bodyPr/>
        <a:lstStyle/>
        <a:p>
          <a:endParaRPr lang="ro-RO"/>
        </a:p>
      </dgm:t>
    </dgm:pt>
    <dgm:pt modelId="{C522A352-7A74-496C-839E-3B4DB5222D90}" type="pres">
      <dgm:prSet presAssocID="{789C1C49-3B20-4477-B80E-E733BF3D7DB6}" presName="descendantText" presStyleLbl="alignAccFollowNode1" presStyleIdx="0" presStyleCnt="8" custScaleX="117807" custLinFactNeighborY="6036">
        <dgm:presLayoutVars>
          <dgm:bulletEnabled val="1"/>
        </dgm:presLayoutVars>
      </dgm:prSet>
      <dgm:spPr/>
      <dgm:t>
        <a:bodyPr/>
        <a:lstStyle/>
        <a:p>
          <a:endParaRPr lang="ro-RO"/>
        </a:p>
      </dgm:t>
    </dgm:pt>
    <dgm:pt modelId="{0FB8239E-9AB3-4519-8A37-77AC79FDF5ED}" type="pres">
      <dgm:prSet presAssocID="{563FC9F5-F566-419F-BD2D-3047EBF7CD8B}" presName="sp" presStyleCnt="0"/>
      <dgm:spPr/>
    </dgm:pt>
    <dgm:pt modelId="{967C94FF-6F54-40A3-BDE9-5A5525ED45B9}" type="pres">
      <dgm:prSet presAssocID="{22FF7B06-700C-439D-BCCA-AEAD16AF2781}" presName="linNode" presStyleCnt="0"/>
      <dgm:spPr/>
    </dgm:pt>
    <dgm:pt modelId="{1FD77A9D-F545-466C-A8E3-3047DF3CB712}" type="pres">
      <dgm:prSet presAssocID="{22FF7B06-700C-439D-BCCA-AEAD16AF2781}" presName="parentText" presStyleLbl="node1" presStyleIdx="1" presStyleCnt="8" custScaleX="107524">
        <dgm:presLayoutVars>
          <dgm:chMax val="1"/>
          <dgm:bulletEnabled val="1"/>
        </dgm:presLayoutVars>
      </dgm:prSet>
      <dgm:spPr/>
      <dgm:t>
        <a:bodyPr/>
        <a:lstStyle/>
        <a:p>
          <a:endParaRPr lang="ro-RO"/>
        </a:p>
      </dgm:t>
    </dgm:pt>
    <dgm:pt modelId="{68D76AC5-BD46-49BF-918A-042DB5C2EA8C}" type="pres">
      <dgm:prSet presAssocID="{22FF7B06-700C-439D-BCCA-AEAD16AF2781}" presName="descendantText" presStyleLbl="alignAccFollowNode1" presStyleIdx="1" presStyleCnt="8" custScaleX="117807" custLinFactNeighborY="6036">
        <dgm:presLayoutVars>
          <dgm:bulletEnabled val="1"/>
        </dgm:presLayoutVars>
      </dgm:prSet>
      <dgm:spPr/>
      <dgm:t>
        <a:bodyPr/>
        <a:lstStyle/>
        <a:p>
          <a:endParaRPr lang="ro-RO"/>
        </a:p>
      </dgm:t>
    </dgm:pt>
    <dgm:pt modelId="{1E601C8A-F933-442C-B3AD-0ACAAC8EADDA}" type="pres">
      <dgm:prSet presAssocID="{409DA96A-1D71-4DE6-B31D-37B555E5240C}" presName="sp" presStyleCnt="0"/>
      <dgm:spPr/>
    </dgm:pt>
    <dgm:pt modelId="{0E19E423-B6CA-4C2B-AA30-D84712E02211}" type="pres">
      <dgm:prSet presAssocID="{80E90881-6666-476F-8F3C-B985E7FD1774}" presName="linNode" presStyleCnt="0"/>
      <dgm:spPr/>
    </dgm:pt>
    <dgm:pt modelId="{C5A5B08C-54CF-413A-A926-229C138B9928}" type="pres">
      <dgm:prSet presAssocID="{80E90881-6666-476F-8F3C-B985E7FD1774}" presName="parentText" presStyleLbl="node1" presStyleIdx="2" presStyleCnt="8" custScaleX="107524">
        <dgm:presLayoutVars>
          <dgm:chMax val="1"/>
          <dgm:bulletEnabled val="1"/>
        </dgm:presLayoutVars>
      </dgm:prSet>
      <dgm:spPr/>
      <dgm:t>
        <a:bodyPr/>
        <a:lstStyle/>
        <a:p>
          <a:endParaRPr lang="ro-RO"/>
        </a:p>
      </dgm:t>
    </dgm:pt>
    <dgm:pt modelId="{57ECE4BB-8A98-41A3-A8DA-4FA180E27796}" type="pres">
      <dgm:prSet presAssocID="{80E90881-6666-476F-8F3C-B985E7FD1774}" presName="descendantText" presStyleLbl="alignAccFollowNode1" presStyleIdx="2" presStyleCnt="8" custScaleX="117807" custLinFactNeighborY="6036">
        <dgm:presLayoutVars>
          <dgm:bulletEnabled val="1"/>
        </dgm:presLayoutVars>
      </dgm:prSet>
      <dgm:spPr/>
      <dgm:t>
        <a:bodyPr/>
        <a:lstStyle/>
        <a:p>
          <a:endParaRPr lang="ro-RO"/>
        </a:p>
      </dgm:t>
    </dgm:pt>
    <dgm:pt modelId="{BA4C5BDE-A81C-4F13-90D7-53495AEBF7A7}" type="pres">
      <dgm:prSet presAssocID="{C24AC702-74C5-46E1-9389-CCA17DF75F7B}" presName="sp" presStyleCnt="0"/>
      <dgm:spPr/>
    </dgm:pt>
    <dgm:pt modelId="{B8E9DEEB-D0ED-4AB5-801E-4E43F70B0464}" type="pres">
      <dgm:prSet presAssocID="{F8762BEE-A798-4EAD-915A-10BAB2412E99}" presName="linNode" presStyleCnt="0"/>
      <dgm:spPr/>
    </dgm:pt>
    <dgm:pt modelId="{6FD141D5-90D1-4F08-B54E-07AE3AF1DC48}" type="pres">
      <dgm:prSet presAssocID="{F8762BEE-A798-4EAD-915A-10BAB2412E99}" presName="parentText" presStyleLbl="node1" presStyleIdx="3" presStyleCnt="8" custScaleX="107524">
        <dgm:presLayoutVars>
          <dgm:chMax val="1"/>
          <dgm:bulletEnabled val="1"/>
        </dgm:presLayoutVars>
      </dgm:prSet>
      <dgm:spPr/>
      <dgm:t>
        <a:bodyPr/>
        <a:lstStyle/>
        <a:p>
          <a:endParaRPr lang="ro-RO"/>
        </a:p>
      </dgm:t>
    </dgm:pt>
    <dgm:pt modelId="{6749A6C6-9A7F-42D3-AF10-A393E14CA24D}" type="pres">
      <dgm:prSet presAssocID="{F8762BEE-A798-4EAD-915A-10BAB2412E99}" presName="descendantText" presStyleLbl="alignAccFollowNode1" presStyleIdx="3" presStyleCnt="8" custScaleX="117807" custLinFactNeighborX="3163" custLinFactNeighborY="2074">
        <dgm:presLayoutVars>
          <dgm:bulletEnabled val="1"/>
        </dgm:presLayoutVars>
      </dgm:prSet>
      <dgm:spPr/>
      <dgm:t>
        <a:bodyPr/>
        <a:lstStyle/>
        <a:p>
          <a:endParaRPr lang="ro-RO"/>
        </a:p>
      </dgm:t>
    </dgm:pt>
    <dgm:pt modelId="{36735D42-B600-492E-821A-CFF46BD3D8DE}" type="pres">
      <dgm:prSet presAssocID="{75A110DA-A6DB-4E36-B011-5975BCCFBB1E}" presName="sp" presStyleCnt="0"/>
      <dgm:spPr/>
    </dgm:pt>
    <dgm:pt modelId="{7FB66820-D27B-48B6-88A0-3AE3DF5AB410}" type="pres">
      <dgm:prSet presAssocID="{C9DAC1DF-1B4A-4B7E-B60A-8E1A7215609B}" presName="linNode" presStyleCnt="0"/>
      <dgm:spPr/>
    </dgm:pt>
    <dgm:pt modelId="{FC638797-1239-4E96-BEFE-A34AB6D2B757}" type="pres">
      <dgm:prSet presAssocID="{C9DAC1DF-1B4A-4B7E-B60A-8E1A7215609B}" presName="parentText" presStyleLbl="node1" presStyleIdx="4" presStyleCnt="8" custScaleX="107524">
        <dgm:presLayoutVars>
          <dgm:chMax val="1"/>
          <dgm:bulletEnabled val="1"/>
        </dgm:presLayoutVars>
      </dgm:prSet>
      <dgm:spPr/>
      <dgm:t>
        <a:bodyPr/>
        <a:lstStyle/>
        <a:p>
          <a:endParaRPr lang="ro-RO"/>
        </a:p>
      </dgm:t>
    </dgm:pt>
    <dgm:pt modelId="{4F1A4659-038C-4EF2-AF21-EE52D21A2AD6}" type="pres">
      <dgm:prSet presAssocID="{C9DAC1DF-1B4A-4B7E-B60A-8E1A7215609B}" presName="descendantText" presStyleLbl="alignAccFollowNode1" presStyleIdx="4" presStyleCnt="8" custScaleX="117807" custLinFactNeighborY="6036">
        <dgm:presLayoutVars>
          <dgm:bulletEnabled val="1"/>
        </dgm:presLayoutVars>
      </dgm:prSet>
      <dgm:spPr/>
      <dgm:t>
        <a:bodyPr/>
        <a:lstStyle/>
        <a:p>
          <a:endParaRPr lang="ro-RO"/>
        </a:p>
      </dgm:t>
    </dgm:pt>
    <dgm:pt modelId="{DA66EBB5-CB22-4744-9A5D-5D704D5C4B76}" type="pres">
      <dgm:prSet presAssocID="{B27DD6E0-98C8-4F3B-BA01-AFB0CCFF3948}" presName="sp" presStyleCnt="0"/>
      <dgm:spPr/>
    </dgm:pt>
    <dgm:pt modelId="{3BD59312-956F-44D8-8285-2A2588F14B02}" type="pres">
      <dgm:prSet presAssocID="{0D96E956-3CDD-4757-B29A-89B20CDEAA82}" presName="linNode" presStyleCnt="0"/>
      <dgm:spPr/>
    </dgm:pt>
    <dgm:pt modelId="{F2C9E557-C736-4DC4-9C60-04CBE6812C5B}" type="pres">
      <dgm:prSet presAssocID="{0D96E956-3CDD-4757-B29A-89B20CDEAA82}" presName="parentText" presStyleLbl="node1" presStyleIdx="5" presStyleCnt="8" custScaleX="107524">
        <dgm:presLayoutVars>
          <dgm:chMax val="1"/>
          <dgm:bulletEnabled val="1"/>
        </dgm:presLayoutVars>
      </dgm:prSet>
      <dgm:spPr/>
      <dgm:t>
        <a:bodyPr/>
        <a:lstStyle/>
        <a:p>
          <a:endParaRPr lang="ro-RO"/>
        </a:p>
      </dgm:t>
    </dgm:pt>
    <dgm:pt modelId="{1C6A9473-B391-4273-AD36-1E4C5266D3E3}" type="pres">
      <dgm:prSet presAssocID="{0D96E956-3CDD-4757-B29A-89B20CDEAA82}" presName="descendantText" presStyleLbl="alignAccFollowNode1" presStyleIdx="5" presStyleCnt="8" custScaleX="117807" custLinFactNeighborY="6036">
        <dgm:presLayoutVars>
          <dgm:bulletEnabled val="1"/>
        </dgm:presLayoutVars>
      </dgm:prSet>
      <dgm:spPr/>
      <dgm:t>
        <a:bodyPr/>
        <a:lstStyle/>
        <a:p>
          <a:endParaRPr lang="ro-RO"/>
        </a:p>
      </dgm:t>
    </dgm:pt>
    <dgm:pt modelId="{495B0745-6F20-4F0B-843A-7E7CA1390ECF}" type="pres">
      <dgm:prSet presAssocID="{A79AA3AC-E137-4846-B9A3-680CEE2F705B}" presName="sp" presStyleCnt="0"/>
      <dgm:spPr/>
    </dgm:pt>
    <dgm:pt modelId="{9B949D7A-4BC9-4469-B112-240526D7B4B6}" type="pres">
      <dgm:prSet presAssocID="{671E9593-A81C-4701-8AB2-03AEDAA45928}" presName="linNode" presStyleCnt="0"/>
      <dgm:spPr/>
    </dgm:pt>
    <dgm:pt modelId="{852EFE7E-F25F-4622-A54D-CA147565EBCB}" type="pres">
      <dgm:prSet presAssocID="{671E9593-A81C-4701-8AB2-03AEDAA45928}" presName="parentText" presStyleLbl="node1" presStyleIdx="6" presStyleCnt="8" custScaleX="107524">
        <dgm:presLayoutVars>
          <dgm:chMax val="1"/>
          <dgm:bulletEnabled val="1"/>
        </dgm:presLayoutVars>
      </dgm:prSet>
      <dgm:spPr/>
      <dgm:t>
        <a:bodyPr/>
        <a:lstStyle/>
        <a:p>
          <a:endParaRPr lang="ro-RO"/>
        </a:p>
      </dgm:t>
    </dgm:pt>
    <dgm:pt modelId="{8615A915-825A-4754-B110-1270AFCC6B29}" type="pres">
      <dgm:prSet presAssocID="{671E9593-A81C-4701-8AB2-03AEDAA45928}" presName="descendantText" presStyleLbl="alignAccFollowNode1" presStyleIdx="6" presStyleCnt="8" custScaleX="117807" custLinFactNeighborY="6036">
        <dgm:presLayoutVars>
          <dgm:bulletEnabled val="1"/>
        </dgm:presLayoutVars>
      </dgm:prSet>
      <dgm:spPr/>
      <dgm:t>
        <a:bodyPr/>
        <a:lstStyle/>
        <a:p>
          <a:endParaRPr lang="ro-RO"/>
        </a:p>
      </dgm:t>
    </dgm:pt>
    <dgm:pt modelId="{D92047A5-5AE9-445A-9D64-41F73B77098E}" type="pres">
      <dgm:prSet presAssocID="{73013FF4-533E-463B-B1EF-061C76009C2F}" presName="sp" presStyleCnt="0"/>
      <dgm:spPr/>
    </dgm:pt>
    <dgm:pt modelId="{4D3C3617-D0F6-4A83-876C-46C54F43C482}" type="pres">
      <dgm:prSet presAssocID="{B5256424-B575-473E-A5A7-EA1C96DD7530}" presName="linNode" presStyleCnt="0"/>
      <dgm:spPr/>
    </dgm:pt>
    <dgm:pt modelId="{1617AE68-F1ED-4681-8995-DC2C24B00448}" type="pres">
      <dgm:prSet presAssocID="{B5256424-B575-473E-A5A7-EA1C96DD7530}" presName="parentText" presStyleLbl="node1" presStyleIdx="7" presStyleCnt="8" custScaleX="107524">
        <dgm:presLayoutVars>
          <dgm:chMax val="1"/>
          <dgm:bulletEnabled val="1"/>
        </dgm:presLayoutVars>
      </dgm:prSet>
      <dgm:spPr/>
      <dgm:t>
        <a:bodyPr/>
        <a:lstStyle/>
        <a:p>
          <a:endParaRPr lang="ro-RO"/>
        </a:p>
      </dgm:t>
    </dgm:pt>
    <dgm:pt modelId="{CA3F303C-508E-4B83-9099-2B5BC217B759}" type="pres">
      <dgm:prSet presAssocID="{B5256424-B575-473E-A5A7-EA1C96DD7530}" presName="descendantText" presStyleLbl="alignAccFollowNode1" presStyleIdx="7" presStyleCnt="8" custScaleX="117807" custLinFactNeighborY="6036">
        <dgm:presLayoutVars>
          <dgm:bulletEnabled val="1"/>
        </dgm:presLayoutVars>
      </dgm:prSet>
      <dgm:spPr/>
      <dgm:t>
        <a:bodyPr/>
        <a:lstStyle/>
        <a:p>
          <a:endParaRPr lang="ro-RO"/>
        </a:p>
      </dgm:t>
    </dgm:pt>
  </dgm:ptLst>
  <dgm:cxnLst>
    <dgm:cxn modelId="{7E4250FD-AADE-4A3F-872C-38253C4871D8}" type="presOf" srcId="{46371EFE-2ECD-4C14-914D-FCF2BD75943D}" destId="{CA3F303C-508E-4B83-9099-2B5BC217B759}" srcOrd="0" destOrd="0" presId="urn:microsoft.com/office/officeart/2005/8/layout/vList5"/>
    <dgm:cxn modelId="{20B356F7-5DED-4625-821D-958B78D5CA7D}" type="presOf" srcId="{24CA23F3-4F81-4D59-852B-69060496CF33}" destId="{6749A6C6-9A7F-42D3-AF10-A393E14CA24D}" srcOrd="0" destOrd="0" presId="urn:microsoft.com/office/officeart/2005/8/layout/vList5"/>
    <dgm:cxn modelId="{7C91D9D0-D6CE-4876-92D1-952424234023}" type="presOf" srcId="{C9DAC1DF-1B4A-4B7E-B60A-8E1A7215609B}" destId="{FC638797-1239-4E96-BEFE-A34AB6D2B757}" srcOrd="0" destOrd="0" presId="urn:microsoft.com/office/officeart/2005/8/layout/vList5"/>
    <dgm:cxn modelId="{9B7DDCEC-338A-44E0-8AB1-628A289FF663}" type="presOf" srcId="{3925458F-1B8F-4AD8-A076-48DDBA056138}" destId="{68D76AC5-BD46-49BF-918A-042DB5C2EA8C}" srcOrd="0" destOrd="0" presId="urn:microsoft.com/office/officeart/2005/8/layout/vList5"/>
    <dgm:cxn modelId="{AFABD175-D070-4CB4-8DF4-8B7C2E9FB16A}" type="presOf" srcId="{6A6DDEE2-2624-4A17-B2EF-13F4976F32DF}" destId="{C522A352-7A74-496C-839E-3B4DB5222D90}" srcOrd="0" destOrd="0" presId="urn:microsoft.com/office/officeart/2005/8/layout/vList5"/>
    <dgm:cxn modelId="{1A496C7A-D0CE-499B-90E0-3C6F4FB9D917}" type="presOf" srcId="{0F52A852-E8E4-4779-AEAE-D737B3B145EB}" destId="{57ECE4BB-8A98-41A3-A8DA-4FA180E27796}" srcOrd="0" destOrd="0" presId="urn:microsoft.com/office/officeart/2005/8/layout/vList5"/>
    <dgm:cxn modelId="{C6A0462C-7538-46D5-96AD-A251AA5020D5}" type="presOf" srcId="{789C1C49-3B20-4477-B80E-E733BF3D7DB6}" destId="{85D9A7E0-F105-4231-A167-1C464A9FC4DD}" srcOrd="0" destOrd="0" presId="urn:microsoft.com/office/officeart/2005/8/layout/vList5"/>
    <dgm:cxn modelId="{EF104371-BECA-446F-9EC0-6BD9A3CC2562}" type="presOf" srcId="{F662C122-250D-4CC3-B67C-35D57E49A667}" destId="{8FE77CAA-FEC7-499F-8C84-A86B07D50F54}" srcOrd="0" destOrd="0" presId="urn:microsoft.com/office/officeart/2005/8/layout/vList5"/>
    <dgm:cxn modelId="{7EAFBC6E-77CB-4AC1-BB4E-20C87E914D6B}" type="presOf" srcId="{71AA0860-B28E-4BB3-84F5-A2B4AC941436}" destId="{4F1A4659-038C-4EF2-AF21-EE52D21A2AD6}" srcOrd="0" destOrd="0" presId="urn:microsoft.com/office/officeart/2005/8/layout/vList5"/>
    <dgm:cxn modelId="{62F12EFD-8B77-4045-9189-E0A2AFAEE1C6}" type="presOf" srcId="{671E9593-A81C-4701-8AB2-03AEDAA45928}" destId="{852EFE7E-F25F-4622-A54D-CA147565EBCB}" srcOrd="0" destOrd="0" presId="urn:microsoft.com/office/officeart/2005/8/layout/vList5"/>
    <dgm:cxn modelId="{542BA8FE-B1B8-4E53-80C6-1C1C6D6E8A57}" srcId="{F662C122-250D-4CC3-B67C-35D57E49A667}" destId="{0D96E956-3CDD-4757-B29A-89B20CDEAA82}" srcOrd="5" destOrd="0" parTransId="{B5724E4E-1CA3-4AE3-BD65-D0CD7B630F6F}" sibTransId="{A79AA3AC-E137-4846-B9A3-680CEE2F705B}"/>
    <dgm:cxn modelId="{867620D6-24A6-49AE-92A1-8D045A55D41C}" srcId="{F662C122-250D-4CC3-B67C-35D57E49A667}" destId="{789C1C49-3B20-4477-B80E-E733BF3D7DB6}" srcOrd="0" destOrd="0" parTransId="{2FC4FD6C-F0C2-41CC-A7A2-9EEC90BE3AE9}" sibTransId="{563FC9F5-F566-419F-BD2D-3047EBF7CD8B}"/>
    <dgm:cxn modelId="{4A6ACCE4-4B22-4DAD-9859-A07653356CE4}" type="presOf" srcId="{B5256424-B575-473E-A5A7-EA1C96DD7530}" destId="{1617AE68-F1ED-4681-8995-DC2C24B00448}" srcOrd="0" destOrd="0" presId="urn:microsoft.com/office/officeart/2005/8/layout/vList5"/>
    <dgm:cxn modelId="{A3FEA4F8-4072-4898-BA27-0158874E53B8}" srcId="{F662C122-250D-4CC3-B67C-35D57E49A667}" destId="{B5256424-B575-473E-A5A7-EA1C96DD7530}" srcOrd="7" destOrd="0" parTransId="{56005AFB-6D1E-436E-A654-6ED9B69D9AE6}" sibTransId="{607527E0-AE79-452F-81CD-077C57C8DF1A}"/>
    <dgm:cxn modelId="{3AD24D5A-F0E9-4C59-BA2A-FB51E7855F30}" srcId="{671E9593-A81C-4701-8AB2-03AEDAA45928}" destId="{9F2415DC-DF34-4307-92CD-82FA2818C3E4}" srcOrd="0" destOrd="0" parTransId="{036D78F3-3640-4BA6-82ED-22CC40CCD789}" sibTransId="{F85E337D-03B2-410B-9723-798BA1891546}"/>
    <dgm:cxn modelId="{A2A0BE4A-D56D-4691-BD1B-9C056CD9B6EF}" type="presOf" srcId="{80E90881-6666-476F-8F3C-B985E7FD1774}" destId="{C5A5B08C-54CF-413A-A926-229C138B9928}" srcOrd="0" destOrd="0" presId="urn:microsoft.com/office/officeart/2005/8/layout/vList5"/>
    <dgm:cxn modelId="{D81F817D-E961-48D0-A173-033E06F82970}" srcId="{F662C122-250D-4CC3-B67C-35D57E49A667}" destId="{F8762BEE-A798-4EAD-915A-10BAB2412E99}" srcOrd="3" destOrd="0" parTransId="{1653FAC2-A931-4EA3-AD5D-3E6C60AD2A8E}" sibTransId="{75A110DA-A6DB-4E36-B011-5975BCCFBB1E}"/>
    <dgm:cxn modelId="{2E6A3BA0-6369-4E5B-9E81-18861150C00F}" srcId="{F662C122-250D-4CC3-B67C-35D57E49A667}" destId="{671E9593-A81C-4701-8AB2-03AEDAA45928}" srcOrd="6" destOrd="0" parTransId="{096E866C-4A6C-4EEA-8831-1CB54222244C}" sibTransId="{73013FF4-533E-463B-B1EF-061C76009C2F}"/>
    <dgm:cxn modelId="{6E8DAB3D-F3DD-486D-A7C4-FE16DCC20F67}" type="presOf" srcId="{22FF7B06-700C-439D-BCCA-AEAD16AF2781}" destId="{1FD77A9D-F545-466C-A8E3-3047DF3CB712}" srcOrd="0" destOrd="0" presId="urn:microsoft.com/office/officeart/2005/8/layout/vList5"/>
    <dgm:cxn modelId="{91649B96-71E7-4D4B-9DC3-59BFF74B42F8}" type="presOf" srcId="{0D96E956-3CDD-4757-B29A-89B20CDEAA82}" destId="{F2C9E557-C736-4DC4-9C60-04CBE6812C5B}" srcOrd="0" destOrd="0" presId="urn:microsoft.com/office/officeart/2005/8/layout/vList5"/>
    <dgm:cxn modelId="{DEC46B04-5541-498D-A758-C2CA40B5E218}" type="presOf" srcId="{9F2415DC-DF34-4307-92CD-82FA2818C3E4}" destId="{8615A915-825A-4754-B110-1270AFCC6B29}" srcOrd="0" destOrd="0" presId="urn:microsoft.com/office/officeart/2005/8/layout/vList5"/>
    <dgm:cxn modelId="{2BE4E1B8-0831-4D40-A485-41FDF0D79A2A}" srcId="{F8762BEE-A798-4EAD-915A-10BAB2412E99}" destId="{24CA23F3-4F81-4D59-852B-69060496CF33}" srcOrd="0" destOrd="0" parTransId="{F35E2400-3CC9-4834-AE4F-BA3BDEC19C34}" sibTransId="{9927D448-E3BB-4D03-A759-680E430CE21E}"/>
    <dgm:cxn modelId="{1F889043-CC46-401D-9983-CD97B549AE3B}" srcId="{0D96E956-3CDD-4757-B29A-89B20CDEAA82}" destId="{7A3A507F-0358-4FF3-BF84-7EADD76109F3}" srcOrd="0" destOrd="0" parTransId="{A34C9693-91DC-4BA4-B746-64D6C89EC15A}" sibTransId="{73B6FFEF-3A84-426B-A65E-F24F09022319}"/>
    <dgm:cxn modelId="{937A620E-D915-44B5-9796-246CD721E547}" srcId="{B5256424-B575-473E-A5A7-EA1C96DD7530}" destId="{46371EFE-2ECD-4C14-914D-FCF2BD75943D}" srcOrd="0" destOrd="0" parTransId="{EFDC0EAD-54F7-451B-B295-9A4ED03C0D61}" sibTransId="{7E76F135-5ACB-43EB-8C3A-ACC964E7B89D}"/>
    <dgm:cxn modelId="{5EB68AFB-F5C4-469F-8D00-EE025848EC70}" srcId="{F662C122-250D-4CC3-B67C-35D57E49A667}" destId="{C9DAC1DF-1B4A-4B7E-B60A-8E1A7215609B}" srcOrd="4" destOrd="0" parTransId="{3191D574-607D-4C35-90AF-D6610E76C3E9}" sibTransId="{B27DD6E0-98C8-4F3B-BA01-AFB0CCFF3948}"/>
    <dgm:cxn modelId="{164A9930-A73B-47D1-85CF-F46FBF674FA3}" type="presOf" srcId="{7A3A507F-0358-4FF3-BF84-7EADD76109F3}" destId="{1C6A9473-B391-4273-AD36-1E4C5266D3E3}" srcOrd="0" destOrd="0" presId="urn:microsoft.com/office/officeart/2005/8/layout/vList5"/>
    <dgm:cxn modelId="{33C400CF-EDF1-4217-A95A-1728AB25222F}" srcId="{F662C122-250D-4CC3-B67C-35D57E49A667}" destId="{22FF7B06-700C-439D-BCCA-AEAD16AF2781}" srcOrd="1" destOrd="0" parTransId="{4198202D-9D6E-4993-93F2-564078B4FB0C}" sibTransId="{409DA96A-1D71-4DE6-B31D-37B555E5240C}"/>
    <dgm:cxn modelId="{51BF601F-DFB1-456C-9A5E-6C7A1C4A8E6F}" srcId="{22FF7B06-700C-439D-BCCA-AEAD16AF2781}" destId="{3925458F-1B8F-4AD8-A076-48DDBA056138}" srcOrd="0" destOrd="0" parTransId="{97FDCFEE-9137-4BB3-9824-B823CAA1C49C}" sibTransId="{23664AE1-6954-431D-B261-2020E9B5D620}"/>
    <dgm:cxn modelId="{958D71B1-7A74-4A9B-A754-9B714A28ABCD}" srcId="{789C1C49-3B20-4477-B80E-E733BF3D7DB6}" destId="{6A6DDEE2-2624-4A17-B2EF-13F4976F32DF}" srcOrd="0" destOrd="0" parTransId="{C30F16F6-4720-4258-BB21-1853FBFEF480}" sibTransId="{F79F44DC-43CD-43C1-8C95-73C288877067}"/>
    <dgm:cxn modelId="{88BCD800-39DD-481C-8706-E289C3B9183A}" type="presOf" srcId="{F8762BEE-A798-4EAD-915A-10BAB2412E99}" destId="{6FD141D5-90D1-4F08-B54E-07AE3AF1DC48}" srcOrd="0" destOrd="0" presId="urn:microsoft.com/office/officeart/2005/8/layout/vList5"/>
    <dgm:cxn modelId="{7B57F57A-B2B3-446F-9529-F273AE45238B}" srcId="{80E90881-6666-476F-8F3C-B985E7FD1774}" destId="{0F52A852-E8E4-4779-AEAE-D737B3B145EB}" srcOrd="0" destOrd="0" parTransId="{6E7C8503-16B5-4B18-B595-D707E147A05A}" sibTransId="{DA4F3013-4EA7-4565-86E1-EAEC82257852}"/>
    <dgm:cxn modelId="{A5B11406-317A-4201-9F78-D491AA7E9FA6}" srcId="{C9DAC1DF-1B4A-4B7E-B60A-8E1A7215609B}" destId="{71AA0860-B28E-4BB3-84F5-A2B4AC941436}" srcOrd="0" destOrd="0" parTransId="{A22E4E4C-FB6E-443C-91EA-9F2FB360C560}" sibTransId="{AC14AA2E-F7D1-406C-A19C-1B063053663A}"/>
    <dgm:cxn modelId="{A395FDB9-2004-4F0A-A12A-6DB7A05EB57F}" srcId="{F662C122-250D-4CC3-B67C-35D57E49A667}" destId="{80E90881-6666-476F-8F3C-B985E7FD1774}" srcOrd="2" destOrd="0" parTransId="{21E4149C-1361-4F7D-BC1C-62C3413F994E}" sibTransId="{C24AC702-74C5-46E1-9389-CCA17DF75F7B}"/>
    <dgm:cxn modelId="{F09C72C2-AE3B-456E-ACBE-2082DB4C246D}" type="presParOf" srcId="{8FE77CAA-FEC7-499F-8C84-A86B07D50F54}" destId="{BEB27C21-981F-4900-8B18-FF411FEFC979}" srcOrd="0" destOrd="0" presId="urn:microsoft.com/office/officeart/2005/8/layout/vList5"/>
    <dgm:cxn modelId="{3ACA68EC-FCBB-4803-84F2-10073FC24385}" type="presParOf" srcId="{BEB27C21-981F-4900-8B18-FF411FEFC979}" destId="{85D9A7E0-F105-4231-A167-1C464A9FC4DD}" srcOrd="0" destOrd="0" presId="urn:microsoft.com/office/officeart/2005/8/layout/vList5"/>
    <dgm:cxn modelId="{4219A710-788A-44A2-9E37-7A416E2C7E7F}" type="presParOf" srcId="{BEB27C21-981F-4900-8B18-FF411FEFC979}" destId="{C522A352-7A74-496C-839E-3B4DB5222D90}" srcOrd="1" destOrd="0" presId="urn:microsoft.com/office/officeart/2005/8/layout/vList5"/>
    <dgm:cxn modelId="{1C4B7354-2C02-4A2C-B0B9-39C798A2D5AD}" type="presParOf" srcId="{8FE77CAA-FEC7-499F-8C84-A86B07D50F54}" destId="{0FB8239E-9AB3-4519-8A37-77AC79FDF5ED}" srcOrd="1" destOrd="0" presId="urn:microsoft.com/office/officeart/2005/8/layout/vList5"/>
    <dgm:cxn modelId="{E76FD49F-90CA-4A7C-986E-EBC8815E3936}" type="presParOf" srcId="{8FE77CAA-FEC7-499F-8C84-A86B07D50F54}" destId="{967C94FF-6F54-40A3-BDE9-5A5525ED45B9}" srcOrd="2" destOrd="0" presId="urn:microsoft.com/office/officeart/2005/8/layout/vList5"/>
    <dgm:cxn modelId="{BA5B5613-94B0-4180-A732-1734E5692BAE}" type="presParOf" srcId="{967C94FF-6F54-40A3-BDE9-5A5525ED45B9}" destId="{1FD77A9D-F545-466C-A8E3-3047DF3CB712}" srcOrd="0" destOrd="0" presId="urn:microsoft.com/office/officeart/2005/8/layout/vList5"/>
    <dgm:cxn modelId="{6969416F-BD19-47E3-84AE-5A6D292B646D}" type="presParOf" srcId="{967C94FF-6F54-40A3-BDE9-5A5525ED45B9}" destId="{68D76AC5-BD46-49BF-918A-042DB5C2EA8C}" srcOrd="1" destOrd="0" presId="urn:microsoft.com/office/officeart/2005/8/layout/vList5"/>
    <dgm:cxn modelId="{B965A85D-B010-434F-A82E-2C2C90F200A1}" type="presParOf" srcId="{8FE77CAA-FEC7-499F-8C84-A86B07D50F54}" destId="{1E601C8A-F933-442C-B3AD-0ACAAC8EADDA}" srcOrd="3" destOrd="0" presId="urn:microsoft.com/office/officeart/2005/8/layout/vList5"/>
    <dgm:cxn modelId="{07FD4837-2A44-4412-99BB-8E4A1C3FB7FE}" type="presParOf" srcId="{8FE77CAA-FEC7-499F-8C84-A86B07D50F54}" destId="{0E19E423-B6CA-4C2B-AA30-D84712E02211}" srcOrd="4" destOrd="0" presId="urn:microsoft.com/office/officeart/2005/8/layout/vList5"/>
    <dgm:cxn modelId="{50A7830E-1835-4601-ABB8-9EA2D81F7637}" type="presParOf" srcId="{0E19E423-B6CA-4C2B-AA30-D84712E02211}" destId="{C5A5B08C-54CF-413A-A926-229C138B9928}" srcOrd="0" destOrd="0" presId="urn:microsoft.com/office/officeart/2005/8/layout/vList5"/>
    <dgm:cxn modelId="{C50C3E00-F03A-46F6-BD99-F8513E5A00D4}" type="presParOf" srcId="{0E19E423-B6CA-4C2B-AA30-D84712E02211}" destId="{57ECE4BB-8A98-41A3-A8DA-4FA180E27796}" srcOrd="1" destOrd="0" presId="urn:microsoft.com/office/officeart/2005/8/layout/vList5"/>
    <dgm:cxn modelId="{502A119B-DF78-47CB-A380-5E751BE99B4C}" type="presParOf" srcId="{8FE77CAA-FEC7-499F-8C84-A86B07D50F54}" destId="{BA4C5BDE-A81C-4F13-90D7-53495AEBF7A7}" srcOrd="5" destOrd="0" presId="urn:microsoft.com/office/officeart/2005/8/layout/vList5"/>
    <dgm:cxn modelId="{E29F78D5-445D-4E96-81FB-76AF55D9AAFB}" type="presParOf" srcId="{8FE77CAA-FEC7-499F-8C84-A86B07D50F54}" destId="{B8E9DEEB-D0ED-4AB5-801E-4E43F70B0464}" srcOrd="6" destOrd="0" presId="urn:microsoft.com/office/officeart/2005/8/layout/vList5"/>
    <dgm:cxn modelId="{2A2318FF-2E1C-476B-A779-D9FA835A6C9A}" type="presParOf" srcId="{B8E9DEEB-D0ED-4AB5-801E-4E43F70B0464}" destId="{6FD141D5-90D1-4F08-B54E-07AE3AF1DC48}" srcOrd="0" destOrd="0" presId="urn:microsoft.com/office/officeart/2005/8/layout/vList5"/>
    <dgm:cxn modelId="{4A00024E-2669-4DB4-84F3-F136E1419AF4}" type="presParOf" srcId="{B8E9DEEB-D0ED-4AB5-801E-4E43F70B0464}" destId="{6749A6C6-9A7F-42D3-AF10-A393E14CA24D}" srcOrd="1" destOrd="0" presId="urn:microsoft.com/office/officeart/2005/8/layout/vList5"/>
    <dgm:cxn modelId="{E1EFF737-C9F0-42A4-A346-BA2F151140E3}" type="presParOf" srcId="{8FE77CAA-FEC7-499F-8C84-A86B07D50F54}" destId="{36735D42-B600-492E-821A-CFF46BD3D8DE}" srcOrd="7" destOrd="0" presId="urn:microsoft.com/office/officeart/2005/8/layout/vList5"/>
    <dgm:cxn modelId="{263856BE-8B09-449E-A1C9-043F9A006D6C}" type="presParOf" srcId="{8FE77CAA-FEC7-499F-8C84-A86B07D50F54}" destId="{7FB66820-D27B-48B6-88A0-3AE3DF5AB410}" srcOrd="8" destOrd="0" presId="urn:microsoft.com/office/officeart/2005/8/layout/vList5"/>
    <dgm:cxn modelId="{E420D642-CEC4-480D-9352-D1F94EA2CAEF}" type="presParOf" srcId="{7FB66820-D27B-48B6-88A0-3AE3DF5AB410}" destId="{FC638797-1239-4E96-BEFE-A34AB6D2B757}" srcOrd="0" destOrd="0" presId="urn:microsoft.com/office/officeart/2005/8/layout/vList5"/>
    <dgm:cxn modelId="{AE8A8057-21EF-41B1-A7C0-B97A4EFE486D}" type="presParOf" srcId="{7FB66820-D27B-48B6-88A0-3AE3DF5AB410}" destId="{4F1A4659-038C-4EF2-AF21-EE52D21A2AD6}" srcOrd="1" destOrd="0" presId="urn:microsoft.com/office/officeart/2005/8/layout/vList5"/>
    <dgm:cxn modelId="{71CF2F8D-A219-4965-B20B-D3AC8BF54412}" type="presParOf" srcId="{8FE77CAA-FEC7-499F-8C84-A86B07D50F54}" destId="{DA66EBB5-CB22-4744-9A5D-5D704D5C4B76}" srcOrd="9" destOrd="0" presId="urn:microsoft.com/office/officeart/2005/8/layout/vList5"/>
    <dgm:cxn modelId="{1159DFFE-AA8E-4182-A670-FA5252C41DF5}" type="presParOf" srcId="{8FE77CAA-FEC7-499F-8C84-A86B07D50F54}" destId="{3BD59312-956F-44D8-8285-2A2588F14B02}" srcOrd="10" destOrd="0" presId="urn:microsoft.com/office/officeart/2005/8/layout/vList5"/>
    <dgm:cxn modelId="{FF86ECCE-3FB6-495F-A55E-4D028B484143}" type="presParOf" srcId="{3BD59312-956F-44D8-8285-2A2588F14B02}" destId="{F2C9E557-C736-4DC4-9C60-04CBE6812C5B}" srcOrd="0" destOrd="0" presId="urn:microsoft.com/office/officeart/2005/8/layout/vList5"/>
    <dgm:cxn modelId="{9AE10FCD-9E79-4E99-803E-E30FF558312F}" type="presParOf" srcId="{3BD59312-956F-44D8-8285-2A2588F14B02}" destId="{1C6A9473-B391-4273-AD36-1E4C5266D3E3}" srcOrd="1" destOrd="0" presId="urn:microsoft.com/office/officeart/2005/8/layout/vList5"/>
    <dgm:cxn modelId="{A8EFA19F-2658-46A0-9CB4-20D1794133B2}" type="presParOf" srcId="{8FE77CAA-FEC7-499F-8C84-A86B07D50F54}" destId="{495B0745-6F20-4F0B-843A-7E7CA1390ECF}" srcOrd="11" destOrd="0" presId="urn:microsoft.com/office/officeart/2005/8/layout/vList5"/>
    <dgm:cxn modelId="{504EF52D-588F-4163-9061-8432C40AE9C6}" type="presParOf" srcId="{8FE77CAA-FEC7-499F-8C84-A86B07D50F54}" destId="{9B949D7A-4BC9-4469-B112-240526D7B4B6}" srcOrd="12" destOrd="0" presId="urn:microsoft.com/office/officeart/2005/8/layout/vList5"/>
    <dgm:cxn modelId="{4B753AF6-3289-488F-87C1-F0B0149340D9}" type="presParOf" srcId="{9B949D7A-4BC9-4469-B112-240526D7B4B6}" destId="{852EFE7E-F25F-4622-A54D-CA147565EBCB}" srcOrd="0" destOrd="0" presId="urn:microsoft.com/office/officeart/2005/8/layout/vList5"/>
    <dgm:cxn modelId="{9B71D496-3EF6-416D-8DAA-35421B766BD0}" type="presParOf" srcId="{9B949D7A-4BC9-4469-B112-240526D7B4B6}" destId="{8615A915-825A-4754-B110-1270AFCC6B29}" srcOrd="1" destOrd="0" presId="urn:microsoft.com/office/officeart/2005/8/layout/vList5"/>
    <dgm:cxn modelId="{C7729C85-86BA-4C98-A358-D76A0D8110F6}" type="presParOf" srcId="{8FE77CAA-FEC7-499F-8C84-A86B07D50F54}" destId="{D92047A5-5AE9-445A-9D64-41F73B77098E}" srcOrd="13" destOrd="0" presId="urn:microsoft.com/office/officeart/2005/8/layout/vList5"/>
    <dgm:cxn modelId="{22F6DDE3-B91B-4D6C-A440-13FDAEFD060A}" type="presParOf" srcId="{8FE77CAA-FEC7-499F-8C84-A86B07D50F54}" destId="{4D3C3617-D0F6-4A83-876C-46C54F43C482}" srcOrd="14" destOrd="0" presId="urn:microsoft.com/office/officeart/2005/8/layout/vList5"/>
    <dgm:cxn modelId="{51084238-4FDE-450A-BD89-118F2B87F2A7}" type="presParOf" srcId="{4D3C3617-D0F6-4A83-876C-46C54F43C482}" destId="{1617AE68-F1ED-4681-8995-DC2C24B00448}" srcOrd="0" destOrd="0" presId="urn:microsoft.com/office/officeart/2005/8/layout/vList5"/>
    <dgm:cxn modelId="{C662DA98-5DB0-4ABB-A127-A041E62F0E57}" type="presParOf" srcId="{4D3C3617-D0F6-4A83-876C-46C54F43C482}" destId="{CA3F303C-508E-4B83-9099-2B5BC217B75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992CEF-A104-443E-8523-011BF7048E65}">
      <dsp:nvSpPr>
        <dsp:cNvPr id="0" name=""/>
        <dsp:cNvSpPr/>
      </dsp:nvSpPr>
      <dsp:spPr>
        <a:xfrm rot="10800000">
          <a:off x="570680" y="78"/>
          <a:ext cx="5402135" cy="287188"/>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6642" tIns="68580" rIns="128016" bIns="68580" numCol="1" spcCol="1270" anchor="ctr" anchorCtr="0">
          <a:noAutofit/>
        </a:bodyPr>
        <a:lstStyle/>
        <a:p>
          <a:pPr lvl="0" algn="ctr" defTabSz="800100">
            <a:lnSpc>
              <a:spcPct val="90000"/>
            </a:lnSpc>
            <a:spcBef>
              <a:spcPct val="0"/>
            </a:spcBef>
            <a:spcAft>
              <a:spcPct val="35000"/>
            </a:spcAft>
          </a:pPr>
          <a:r>
            <a:rPr lang="ro-RO" sz="1800" b="1" kern="1200" dirty="0">
              <a:effectLst>
                <a:outerShdw blurRad="38100" dist="38100" dir="2700000" algn="tl">
                  <a:srgbClr val="000000">
                    <a:alpha val="43137"/>
                  </a:srgbClr>
                </a:outerShdw>
              </a:effectLst>
            </a:rPr>
            <a:t>Pentru a arăta puterea Creatorului </a:t>
          </a:r>
          <a:r>
            <a:rPr lang="es-ES" sz="1800" b="1" kern="1200" dirty="0">
              <a:effectLst>
                <a:outerShdw blurRad="38100" dist="38100" dir="2700000" algn="tl">
                  <a:srgbClr val="000000">
                    <a:alpha val="43137"/>
                  </a:srgbClr>
                </a:outerShdw>
              </a:effectLst>
            </a:rPr>
            <a:t>(</a:t>
          </a:r>
          <a:r>
            <a:rPr lang="ro-RO" sz="1800" b="1" kern="1200" dirty="0">
              <a:effectLst>
                <a:outerShdw blurRad="38100" dist="38100" dir="2700000" algn="tl">
                  <a:srgbClr val="000000">
                    <a:alpha val="43137"/>
                  </a:srgbClr>
                </a:outerShdw>
              </a:effectLst>
            </a:rPr>
            <a:t>E</a:t>
          </a:r>
          <a:r>
            <a:rPr lang="es-ES" sz="1800" b="1" kern="1200" dirty="0">
              <a:effectLst>
                <a:outerShdw blurRad="38100" dist="38100" dir="2700000" algn="tl">
                  <a:srgbClr val="000000">
                    <a:alpha val="43137"/>
                  </a:srgbClr>
                </a:outerShdw>
              </a:effectLst>
            </a:rPr>
            <a:t>x. 14:13)</a:t>
          </a:r>
        </a:p>
      </dsp:txBody>
      <dsp:txXfrm rot="10800000">
        <a:off x="570680" y="78"/>
        <a:ext cx="5402135" cy="287188"/>
      </dsp:txXfrm>
    </dsp:sp>
    <dsp:sp modelId="{6FD47D39-2BE8-4BA1-A528-5B304AC68319}">
      <dsp:nvSpPr>
        <dsp:cNvPr id="0" name=""/>
        <dsp:cNvSpPr/>
      </dsp:nvSpPr>
      <dsp:spPr>
        <a:xfrm>
          <a:off x="282148" y="78"/>
          <a:ext cx="287188" cy="287188"/>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82704A2C-FC81-4FAF-BC52-30518F554EA2}">
      <dsp:nvSpPr>
        <dsp:cNvPr id="0" name=""/>
        <dsp:cNvSpPr/>
      </dsp:nvSpPr>
      <dsp:spPr>
        <a:xfrm rot="10800000">
          <a:off x="570680" y="359064"/>
          <a:ext cx="5402135" cy="287188"/>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6642" tIns="68580" rIns="128016" bIns="68580" numCol="1" spcCol="1270" anchor="ctr" anchorCtr="0">
          <a:noAutofit/>
        </a:bodyPr>
        <a:lstStyle/>
        <a:p>
          <a:pPr lvl="0" algn="ctr" defTabSz="800100">
            <a:lnSpc>
              <a:spcPct val="90000"/>
            </a:lnSpc>
            <a:spcBef>
              <a:spcPct val="0"/>
            </a:spcBef>
            <a:spcAft>
              <a:spcPct val="35000"/>
            </a:spcAft>
          </a:pPr>
          <a:r>
            <a:rPr lang="ro-RO" sz="1800" b="1" kern="1200" dirty="0">
              <a:effectLst>
                <a:outerShdw blurRad="38100" dist="38100" dir="2700000" algn="tl">
                  <a:srgbClr val="000000">
                    <a:alpha val="43137"/>
                  </a:srgbClr>
                </a:outerShdw>
              </a:effectLst>
            </a:rPr>
            <a:t>Ca mărturie pentru cei </a:t>
          </a:r>
          <a:r>
            <a:rPr lang="ro-RO" sz="1800" b="1" kern="1200" dirty="0" smtClean="0">
              <a:effectLst>
                <a:outerShdw blurRad="38100" dist="38100" dir="2700000" algn="tl">
                  <a:srgbClr val="000000">
                    <a:alpha val="43137"/>
                  </a:srgbClr>
                </a:outerShdw>
              </a:effectLst>
            </a:rPr>
            <a:t>necredincioşi </a:t>
          </a:r>
          <a:r>
            <a:rPr lang="es-ES" sz="1800" b="1" kern="1200" dirty="0">
              <a:effectLst>
                <a:outerShdw blurRad="38100" dist="38100" dir="2700000" algn="tl">
                  <a:srgbClr val="000000">
                    <a:alpha val="43137"/>
                  </a:srgbClr>
                </a:outerShdw>
              </a:effectLst>
            </a:rPr>
            <a:t>(</a:t>
          </a:r>
          <a:r>
            <a:rPr lang="ro-RO" sz="1800" b="1" kern="1200" dirty="0">
              <a:effectLst>
                <a:outerShdw blurRad="38100" dist="38100" dir="2700000" algn="tl">
                  <a:srgbClr val="000000">
                    <a:alpha val="43137"/>
                  </a:srgbClr>
                </a:outerShdw>
              </a:effectLst>
            </a:rPr>
            <a:t>E</a:t>
          </a:r>
          <a:r>
            <a:rPr lang="es-ES" sz="1800" b="1" kern="1200" dirty="0">
              <a:effectLst>
                <a:outerShdw blurRad="38100" dist="38100" dir="2700000" algn="tl">
                  <a:srgbClr val="000000">
                    <a:alpha val="43137"/>
                  </a:srgbClr>
                </a:outerShdw>
              </a:effectLst>
            </a:rPr>
            <a:t>x. 14:18)</a:t>
          </a:r>
        </a:p>
      </dsp:txBody>
      <dsp:txXfrm rot="10800000">
        <a:off x="570680" y="359064"/>
        <a:ext cx="5402135" cy="287188"/>
      </dsp:txXfrm>
    </dsp:sp>
    <dsp:sp modelId="{7ED94C14-700F-4928-95CB-C9D41B8B752B}">
      <dsp:nvSpPr>
        <dsp:cNvPr id="0" name=""/>
        <dsp:cNvSpPr/>
      </dsp:nvSpPr>
      <dsp:spPr>
        <a:xfrm>
          <a:off x="282148" y="359064"/>
          <a:ext cx="287188" cy="287188"/>
        </a:xfrm>
        <a:prstGeom prst="ellipse">
          <a:avLst/>
        </a:prstGeom>
        <a:solidFill>
          <a:schemeClr val="accent3">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FA5F-2713-4F58-BB4C-7C41D1812C13}">
      <dsp:nvSpPr>
        <dsp:cNvPr id="0" name=""/>
        <dsp:cNvSpPr/>
      </dsp:nvSpPr>
      <dsp:spPr>
        <a:xfrm>
          <a:off x="4" y="783790"/>
          <a:ext cx="9043197" cy="1030482"/>
        </a:xfrm>
        <a:prstGeom prst="homePlate">
          <a:avLst/>
        </a:prstGeom>
        <a:solidFill>
          <a:schemeClr val="accent1">
            <a:lumMod val="75000"/>
          </a:schemeClr>
        </a:solidFill>
        <a:ln w="19050" cap="flat" cmpd="sng" algn="ctr">
          <a:solidFill>
            <a:srgbClr val="FFFF00"/>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20BAC71-F844-4FEE-A0D9-35C812A40DD7}">
      <dsp:nvSpPr>
        <dsp:cNvPr id="0" name=""/>
        <dsp:cNvSpPr/>
      </dsp:nvSpPr>
      <dsp:spPr>
        <a:xfrm>
          <a:off x="62669" y="865814"/>
          <a:ext cx="2562159" cy="874085"/>
        </a:xfrm>
        <a:prstGeom prst="roundRect">
          <a:avLst/>
        </a:prstGeom>
        <a:solidFill>
          <a:srgbClr val="A3B9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ts val="1600"/>
            </a:lnSpc>
            <a:spcBef>
              <a:spcPct val="0"/>
            </a:spcBef>
            <a:spcAft>
              <a:spcPts val="0"/>
            </a:spcAft>
          </a:pPr>
          <a:r>
            <a:rPr lang="ro-RO" sz="1800" b="1" kern="1200" dirty="0">
              <a:solidFill>
                <a:schemeClr val="tx1"/>
              </a:solidFill>
            </a:rPr>
            <a:t>Pentru că ne ajută să ne </a:t>
          </a:r>
          <a:r>
            <a:rPr lang="ro-RO" sz="1800" b="1" kern="1200" dirty="0" smtClean="0">
              <a:solidFill>
                <a:schemeClr val="tx1"/>
              </a:solidFill>
            </a:rPr>
            <a:t>menţinem credinţa </a:t>
          </a:r>
          <a:r>
            <a:rPr lang="ro-RO" sz="1800" b="1" kern="1200" dirty="0">
              <a:solidFill>
                <a:schemeClr val="tx1"/>
              </a:solidFill>
            </a:rPr>
            <a:t>concentrată asupra scopului</a:t>
          </a:r>
          <a:endParaRPr lang="es-ES" sz="1800" b="1" kern="1200" dirty="0">
            <a:solidFill>
              <a:schemeClr val="tx1"/>
            </a:solidFill>
          </a:endParaRPr>
        </a:p>
      </dsp:txBody>
      <dsp:txXfrm>
        <a:off x="62669" y="865814"/>
        <a:ext cx="2562159" cy="874085"/>
      </dsp:txXfrm>
    </dsp:sp>
    <dsp:sp modelId="{0739B031-71D5-4671-82DF-0DD4395FBCBF}">
      <dsp:nvSpPr>
        <dsp:cNvPr id="0" name=""/>
        <dsp:cNvSpPr/>
      </dsp:nvSpPr>
      <dsp:spPr>
        <a:xfrm>
          <a:off x="2766044" y="865814"/>
          <a:ext cx="2562159" cy="874085"/>
        </a:xfrm>
        <a:prstGeom prst="roundRect">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a:solidFill>
                <a:schemeClr val="tx1"/>
              </a:solidFill>
            </a:rPr>
            <a:t>Pentru că ne ajută să avem încredere în Dumnezeu la fiecare pas</a:t>
          </a:r>
          <a:endParaRPr lang="es-ES" sz="1800" b="1" kern="1200" dirty="0">
            <a:solidFill>
              <a:schemeClr val="tx1"/>
            </a:solidFill>
          </a:endParaRPr>
        </a:p>
      </dsp:txBody>
      <dsp:txXfrm>
        <a:off x="2766044" y="865814"/>
        <a:ext cx="2562159" cy="874085"/>
      </dsp:txXfrm>
    </dsp:sp>
    <dsp:sp modelId="{B98E7C1D-B91A-42D2-8CA2-BF7AD86A45EE}">
      <dsp:nvSpPr>
        <dsp:cNvPr id="0" name=""/>
        <dsp:cNvSpPr/>
      </dsp:nvSpPr>
      <dsp:spPr>
        <a:xfrm>
          <a:off x="5469408" y="865814"/>
          <a:ext cx="3403469" cy="874085"/>
        </a:xfrm>
        <a:prstGeom prst="roundRect">
          <a:avLst/>
        </a:prstGeom>
        <a:solidFill>
          <a:schemeClr val="accent3">
            <a:hueOff val="1990654"/>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dirty="0">
              <a:solidFill>
                <a:schemeClr val="tx1"/>
              </a:solidFill>
            </a:rPr>
            <a:t>Pentru că îi permit Domnului să ne </a:t>
          </a:r>
          <a:r>
            <a:rPr lang="ro-RO" sz="1800" b="1" kern="1200" dirty="0" smtClean="0">
              <a:solidFill>
                <a:schemeClr val="tx1"/>
              </a:solidFill>
            </a:rPr>
            <a:t>cureţe </a:t>
          </a:r>
          <a:r>
            <a:rPr lang="ro-RO" sz="1800" b="1" kern="1200" dirty="0">
              <a:solidFill>
                <a:schemeClr val="tx1"/>
              </a:solidFill>
            </a:rPr>
            <a:t>de orice piedică  de pe calea </a:t>
          </a:r>
          <a:r>
            <a:rPr lang="ro-RO" sz="1800" b="1" kern="1200" dirty="0" smtClean="0">
              <a:solidFill>
                <a:schemeClr val="tx1"/>
              </a:solidFill>
            </a:rPr>
            <a:t>credinţei </a:t>
          </a:r>
          <a:r>
            <a:rPr lang="ro-RO" sz="1800" b="1" kern="1200" dirty="0">
              <a:solidFill>
                <a:schemeClr val="tx1"/>
              </a:solidFill>
            </a:rPr>
            <a:t>noastre</a:t>
          </a:r>
          <a:endParaRPr lang="es-ES" sz="1800" b="1" kern="1200" dirty="0">
            <a:solidFill>
              <a:schemeClr val="tx1"/>
            </a:solidFill>
          </a:endParaRPr>
        </a:p>
      </dsp:txBody>
      <dsp:txXfrm>
        <a:off x="5469408" y="865814"/>
        <a:ext cx="3403469" cy="8740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22A352-7A74-496C-839E-3B4DB5222D90}">
      <dsp:nvSpPr>
        <dsp:cNvPr id="0" name=""/>
        <dsp:cNvSpPr/>
      </dsp:nvSpPr>
      <dsp:spPr>
        <a:xfrm rot="5400000">
          <a:off x="3385095" y="-1514849"/>
          <a:ext cx="352339" cy="351294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t>Nu uita de Lege</a:t>
          </a:r>
          <a:endParaRPr lang="es-ES" sz="1800" b="1" kern="1200" dirty="0"/>
        </a:p>
      </dsp:txBody>
      <dsp:txXfrm rot="5400000">
        <a:off x="3385095" y="-1514849"/>
        <a:ext cx="352339" cy="3512948"/>
      </dsp:txXfrm>
    </dsp:sp>
    <dsp:sp modelId="{85D9A7E0-F105-4231-A167-1C464A9FC4DD}">
      <dsp:nvSpPr>
        <dsp:cNvPr id="0" name=""/>
        <dsp:cNvSpPr/>
      </dsp:nvSpPr>
      <dsp:spPr>
        <a:xfrm>
          <a:off x="1239" y="145"/>
          <a:ext cx="1803552" cy="440423"/>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noProof="0" dirty="0" smtClean="0">
              <a:effectLst>
                <a:outerShdw blurRad="38100" dist="38100" dir="2700000" algn="tl">
                  <a:srgbClr val="000000">
                    <a:alpha val="43137"/>
                  </a:srgbClr>
                </a:outerShdw>
              </a:effectLst>
            </a:rPr>
            <a:t>Proverbe 3:1</a:t>
          </a:r>
          <a:endParaRPr lang="ro-RO" sz="1800" b="1" kern="1200" noProof="0" dirty="0">
            <a:effectLst>
              <a:outerShdw blurRad="38100" dist="38100" dir="2700000" algn="tl">
                <a:srgbClr val="000000">
                  <a:alpha val="43137"/>
                </a:srgbClr>
              </a:outerShdw>
            </a:effectLst>
          </a:endParaRPr>
        </a:p>
      </dsp:txBody>
      <dsp:txXfrm>
        <a:off x="1239" y="145"/>
        <a:ext cx="1803552" cy="440423"/>
      </dsp:txXfrm>
    </dsp:sp>
    <dsp:sp modelId="{68D76AC5-BD46-49BF-918A-042DB5C2EA8C}">
      <dsp:nvSpPr>
        <dsp:cNvPr id="0" name=""/>
        <dsp:cNvSpPr/>
      </dsp:nvSpPr>
      <dsp:spPr>
        <a:xfrm rot="5400000">
          <a:off x="3385095" y="-1052404"/>
          <a:ext cx="352339" cy="3512948"/>
        </a:xfrm>
        <a:prstGeom prst="round2SameRect">
          <a:avLst/>
        </a:prstGeom>
        <a:solidFill>
          <a:schemeClr val="accent2">
            <a:tint val="40000"/>
            <a:alpha val="90000"/>
            <a:hueOff val="-2321181"/>
            <a:satOff val="7591"/>
            <a:lumOff val="523"/>
            <a:alphaOff val="0"/>
          </a:schemeClr>
        </a:solidFill>
        <a:ln w="6350" cap="flat" cmpd="sng" algn="ctr">
          <a:solidFill>
            <a:schemeClr val="accent2">
              <a:tint val="40000"/>
              <a:alpha val="90000"/>
              <a:hueOff val="-2321181"/>
              <a:satOff val="7591"/>
              <a:lumOff val="523"/>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t>Încrede-te în Dumnezeu</a:t>
          </a:r>
          <a:endParaRPr lang="es-ES" sz="1800" b="1" kern="1200" dirty="0"/>
        </a:p>
      </dsp:txBody>
      <dsp:txXfrm rot="5400000">
        <a:off x="3385095" y="-1052404"/>
        <a:ext cx="352339" cy="3512948"/>
      </dsp:txXfrm>
    </dsp:sp>
    <dsp:sp modelId="{1FD77A9D-F545-466C-A8E3-3047DF3CB712}">
      <dsp:nvSpPr>
        <dsp:cNvPr id="0" name=""/>
        <dsp:cNvSpPr/>
      </dsp:nvSpPr>
      <dsp:spPr>
        <a:xfrm>
          <a:off x="1239" y="462590"/>
          <a:ext cx="1803552" cy="440423"/>
        </a:xfrm>
        <a:prstGeom prst="roundRect">
          <a:avLst/>
        </a:prstGeom>
        <a:solidFill>
          <a:schemeClr val="accent2">
            <a:hueOff val="-2340009"/>
            <a:satOff val="0"/>
            <a:lumOff val="14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noProof="0" dirty="0" smtClean="0">
              <a:effectLst>
                <a:outerShdw blurRad="38100" dist="38100" dir="2700000" algn="tl">
                  <a:srgbClr val="000000">
                    <a:alpha val="43137"/>
                  </a:srgbClr>
                </a:outerShdw>
              </a:effectLst>
            </a:rPr>
            <a:t>Proverbe 3:5</a:t>
          </a:r>
          <a:endParaRPr lang="ro-RO" sz="1800" b="1" kern="1200" noProof="0" dirty="0">
            <a:effectLst>
              <a:outerShdw blurRad="38100" dist="38100" dir="2700000" algn="tl">
                <a:srgbClr val="000000">
                  <a:alpha val="43137"/>
                </a:srgbClr>
              </a:outerShdw>
            </a:effectLst>
          </a:endParaRPr>
        </a:p>
      </dsp:txBody>
      <dsp:txXfrm>
        <a:off x="1239" y="462590"/>
        <a:ext cx="1803552" cy="440423"/>
      </dsp:txXfrm>
    </dsp:sp>
    <dsp:sp modelId="{57ECE4BB-8A98-41A3-A8DA-4FA180E27796}">
      <dsp:nvSpPr>
        <dsp:cNvPr id="0" name=""/>
        <dsp:cNvSpPr/>
      </dsp:nvSpPr>
      <dsp:spPr>
        <a:xfrm rot="5400000">
          <a:off x="3385095" y="-589959"/>
          <a:ext cx="352339" cy="3512948"/>
        </a:xfrm>
        <a:prstGeom prst="round2SameRect">
          <a:avLst/>
        </a:prstGeom>
        <a:solidFill>
          <a:schemeClr val="accent2">
            <a:tint val="40000"/>
            <a:alpha val="90000"/>
            <a:hueOff val="-4642362"/>
            <a:satOff val="15182"/>
            <a:lumOff val="1045"/>
            <a:alphaOff val="0"/>
          </a:schemeClr>
        </a:solidFill>
        <a:ln w="6350" cap="flat" cmpd="sng" algn="ctr">
          <a:solidFill>
            <a:schemeClr val="accent2">
              <a:tint val="40000"/>
              <a:alpha val="90000"/>
              <a:hueOff val="-4642362"/>
              <a:satOff val="15182"/>
              <a:lumOff val="1045"/>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t>Depărtează-te de rău</a:t>
          </a:r>
          <a:endParaRPr lang="es-ES" sz="1800" b="1" kern="1200" dirty="0"/>
        </a:p>
      </dsp:txBody>
      <dsp:txXfrm rot="5400000">
        <a:off x="3385095" y="-589959"/>
        <a:ext cx="352339" cy="3512948"/>
      </dsp:txXfrm>
    </dsp:sp>
    <dsp:sp modelId="{C5A5B08C-54CF-413A-A926-229C138B9928}">
      <dsp:nvSpPr>
        <dsp:cNvPr id="0" name=""/>
        <dsp:cNvSpPr/>
      </dsp:nvSpPr>
      <dsp:spPr>
        <a:xfrm>
          <a:off x="1239" y="925036"/>
          <a:ext cx="1803552" cy="440423"/>
        </a:xfrm>
        <a:prstGeom prst="roundRect">
          <a:avLst/>
        </a:prstGeom>
        <a:solidFill>
          <a:schemeClr val="accent2">
            <a:hueOff val="-4680018"/>
            <a:satOff val="0"/>
            <a:lumOff val="285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noProof="0" dirty="0" smtClean="0">
              <a:effectLst>
                <a:outerShdw blurRad="38100" dist="38100" dir="2700000" algn="tl">
                  <a:srgbClr val="000000">
                    <a:alpha val="43137"/>
                  </a:srgbClr>
                </a:outerShdw>
              </a:effectLst>
            </a:rPr>
            <a:t>Proverbe 3:7</a:t>
          </a:r>
          <a:endParaRPr lang="ro-RO" sz="1800" b="1" kern="1200" noProof="0" dirty="0">
            <a:effectLst>
              <a:outerShdw blurRad="38100" dist="38100" dir="2700000" algn="tl">
                <a:srgbClr val="000000">
                  <a:alpha val="43137"/>
                </a:srgbClr>
              </a:outerShdw>
            </a:effectLst>
          </a:endParaRPr>
        </a:p>
      </dsp:txBody>
      <dsp:txXfrm>
        <a:off x="1239" y="925036"/>
        <a:ext cx="1803552" cy="440423"/>
      </dsp:txXfrm>
    </dsp:sp>
    <dsp:sp modelId="{6749A6C6-9A7F-42D3-AF10-A393E14CA24D}">
      <dsp:nvSpPr>
        <dsp:cNvPr id="0" name=""/>
        <dsp:cNvSpPr/>
      </dsp:nvSpPr>
      <dsp:spPr>
        <a:xfrm rot="5400000">
          <a:off x="3386335" y="-141473"/>
          <a:ext cx="352339" cy="3512948"/>
        </a:xfrm>
        <a:prstGeom prst="round2SameRect">
          <a:avLst/>
        </a:prstGeom>
        <a:solidFill>
          <a:schemeClr val="accent2">
            <a:tint val="40000"/>
            <a:alpha val="90000"/>
            <a:hueOff val="-6963543"/>
            <a:satOff val="22773"/>
            <a:lumOff val="1568"/>
            <a:alphaOff val="0"/>
          </a:schemeClr>
        </a:solidFill>
        <a:ln w="6350" cap="flat" cmpd="sng" algn="ctr">
          <a:solidFill>
            <a:schemeClr val="accent2">
              <a:tint val="40000"/>
              <a:alpha val="90000"/>
              <a:hueOff val="-6963543"/>
              <a:satOff val="22773"/>
              <a:lumOff val="1568"/>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t>Dumnezeu te </a:t>
          </a:r>
          <a:r>
            <a:rPr lang="ro-RO" sz="1800" b="1" kern="1200" dirty="0" smtClean="0"/>
            <a:t>iubeşte</a:t>
          </a:r>
          <a:endParaRPr lang="es-ES" sz="1800" b="1" kern="1200" dirty="0"/>
        </a:p>
      </dsp:txBody>
      <dsp:txXfrm rot="5400000">
        <a:off x="3386335" y="-141473"/>
        <a:ext cx="352339" cy="3512948"/>
      </dsp:txXfrm>
    </dsp:sp>
    <dsp:sp modelId="{6FD141D5-90D1-4F08-B54E-07AE3AF1DC48}">
      <dsp:nvSpPr>
        <dsp:cNvPr id="0" name=""/>
        <dsp:cNvSpPr/>
      </dsp:nvSpPr>
      <dsp:spPr>
        <a:xfrm>
          <a:off x="1239" y="1387481"/>
          <a:ext cx="1803552" cy="440423"/>
        </a:xfrm>
        <a:prstGeom prst="roundRect">
          <a:avLst/>
        </a:prstGeom>
        <a:solidFill>
          <a:schemeClr val="accent2">
            <a:hueOff val="-7020027"/>
            <a:satOff val="0"/>
            <a:lumOff val="42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noProof="0" dirty="0" smtClean="0">
              <a:effectLst>
                <a:outerShdw blurRad="38100" dist="38100" dir="2700000" algn="tl">
                  <a:srgbClr val="000000">
                    <a:alpha val="43137"/>
                  </a:srgbClr>
                </a:outerShdw>
              </a:effectLst>
            </a:rPr>
            <a:t>Proverbe 3:12</a:t>
          </a:r>
          <a:endParaRPr lang="ro-RO" sz="1800" b="1" kern="1200" noProof="0" dirty="0">
            <a:effectLst>
              <a:outerShdw blurRad="38100" dist="38100" dir="2700000" algn="tl">
                <a:srgbClr val="000000">
                  <a:alpha val="43137"/>
                </a:srgbClr>
              </a:outerShdw>
            </a:effectLst>
          </a:endParaRPr>
        </a:p>
      </dsp:txBody>
      <dsp:txXfrm>
        <a:off x="1239" y="1387481"/>
        <a:ext cx="1803552" cy="440423"/>
      </dsp:txXfrm>
    </dsp:sp>
    <dsp:sp modelId="{4F1A4659-038C-4EF2-AF21-EE52D21A2AD6}">
      <dsp:nvSpPr>
        <dsp:cNvPr id="0" name=""/>
        <dsp:cNvSpPr/>
      </dsp:nvSpPr>
      <dsp:spPr>
        <a:xfrm rot="5400000">
          <a:off x="3385095" y="334930"/>
          <a:ext cx="352339" cy="3512948"/>
        </a:xfrm>
        <a:prstGeom prst="round2SameRect">
          <a:avLst/>
        </a:prstGeom>
        <a:solidFill>
          <a:schemeClr val="accent2">
            <a:tint val="40000"/>
            <a:alpha val="90000"/>
            <a:hueOff val="-9284724"/>
            <a:satOff val="30364"/>
            <a:lumOff val="2091"/>
            <a:alphaOff val="0"/>
          </a:schemeClr>
        </a:solidFill>
        <a:ln w="6350" cap="flat" cmpd="sng" algn="ctr">
          <a:solidFill>
            <a:schemeClr val="accent2">
              <a:tint val="40000"/>
              <a:alpha val="90000"/>
              <a:hueOff val="-9284724"/>
              <a:satOff val="30364"/>
              <a:lumOff val="2091"/>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t>Caută-L din toată inima</a:t>
          </a:r>
          <a:endParaRPr lang="es-ES" sz="1800" b="1" kern="1200" dirty="0"/>
        </a:p>
      </dsp:txBody>
      <dsp:txXfrm rot="5400000">
        <a:off x="3385095" y="334930"/>
        <a:ext cx="352339" cy="3512948"/>
      </dsp:txXfrm>
    </dsp:sp>
    <dsp:sp modelId="{FC638797-1239-4E96-BEFE-A34AB6D2B757}">
      <dsp:nvSpPr>
        <dsp:cNvPr id="0" name=""/>
        <dsp:cNvSpPr/>
      </dsp:nvSpPr>
      <dsp:spPr>
        <a:xfrm>
          <a:off x="1239" y="1849926"/>
          <a:ext cx="1803552" cy="440423"/>
        </a:xfrm>
        <a:prstGeom prst="roundRect">
          <a:avLst/>
        </a:prstGeom>
        <a:solidFill>
          <a:schemeClr val="accent2">
            <a:hueOff val="-9360036"/>
            <a:satOff val="0"/>
            <a:lumOff val="57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noProof="0" dirty="0" smtClean="0">
              <a:effectLst>
                <a:outerShdw blurRad="38100" dist="38100" dir="2700000" algn="tl">
                  <a:srgbClr val="000000">
                    <a:alpha val="43137"/>
                  </a:srgbClr>
                </a:outerShdw>
              </a:effectLst>
            </a:rPr>
            <a:t>Ieremia 29:13</a:t>
          </a:r>
          <a:endParaRPr lang="ro-RO" sz="1800" b="1" kern="1200" noProof="0" dirty="0">
            <a:effectLst>
              <a:outerShdw blurRad="38100" dist="38100" dir="2700000" algn="tl">
                <a:srgbClr val="000000">
                  <a:alpha val="43137"/>
                </a:srgbClr>
              </a:outerShdw>
            </a:effectLst>
          </a:endParaRPr>
        </a:p>
      </dsp:txBody>
      <dsp:txXfrm>
        <a:off x="1239" y="1849926"/>
        <a:ext cx="1803552" cy="440423"/>
      </dsp:txXfrm>
    </dsp:sp>
    <dsp:sp modelId="{1C6A9473-B391-4273-AD36-1E4C5266D3E3}">
      <dsp:nvSpPr>
        <dsp:cNvPr id="0" name=""/>
        <dsp:cNvSpPr/>
      </dsp:nvSpPr>
      <dsp:spPr>
        <a:xfrm rot="5400000">
          <a:off x="3385095" y="797375"/>
          <a:ext cx="352339" cy="3512948"/>
        </a:xfrm>
        <a:prstGeom prst="round2SameRect">
          <a:avLst/>
        </a:prstGeom>
        <a:solidFill>
          <a:schemeClr val="accent2">
            <a:tint val="40000"/>
            <a:alpha val="90000"/>
            <a:hueOff val="-11605905"/>
            <a:satOff val="37955"/>
            <a:lumOff val="2614"/>
            <a:alphaOff val="0"/>
          </a:schemeClr>
        </a:solidFill>
        <a:ln w="6350" cap="flat" cmpd="sng" algn="ctr">
          <a:solidFill>
            <a:schemeClr val="accent2">
              <a:tint val="40000"/>
              <a:alpha val="90000"/>
              <a:hueOff val="-11605905"/>
              <a:satOff val="37955"/>
              <a:lumOff val="2614"/>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t>Toate vor lucra spre binele tău</a:t>
          </a:r>
          <a:endParaRPr lang="es-ES" sz="1800" b="1" kern="1200" dirty="0"/>
        </a:p>
      </dsp:txBody>
      <dsp:txXfrm rot="5400000">
        <a:off x="3385095" y="797375"/>
        <a:ext cx="352339" cy="3512948"/>
      </dsp:txXfrm>
    </dsp:sp>
    <dsp:sp modelId="{F2C9E557-C736-4DC4-9C60-04CBE6812C5B}">
      <dsp:nvSpPr>
        <dsp:cNvPr id="0" name=""/>
        <dsp:cNvSpPr/>
      </dsp:nvSpPr>
      <dsp:spPr>
        <a:xfrm>
          <a:off x="1239" y="2312371"/>
          <a:ext cx="1803552" cy="440423"/>
        </a:xfrm>
        <a:prstGeom prst="roundRect">
          <a:avLst/>
        </a:prstGeom>
        <a:solidFill>
          <a:schemeClr val="accent2">
            <a:hueOff val="-11700045"/>
            <a:satOff val="0"/>
            <a:lumOff val="71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noProof="0" dirty="0" smtClean="0">
              <a:effectLst>
                <a:outerShdw blurRad="38100" dist="38100" dir="2700000" algn="tl">
                  <a:srgbClr val="000000">
                    <a:alpha val="43137"/>
                  </a:srgbClr>
                </a:outerShdw>
              </a:effectLst>
            </a:rPr>
            <a:t>Romani 8:28</a:t>
          </a:r>
          <a:endParaRPr lang="ro-RO" sz="1800" b="1" kern="1200" noProof="0" dirty="0">
            <a:effectLst>
              <a:outerShdw blurRad="38100" dist="38100" dir="2700000" algn="tl">
                <a:srgbClr val="000000">
                  <a:alpha val="43137"/>
                </a:srgbClr>
              </a:outerShdw>
            </a:effectLst>
          </a:endParaRPr>
        </a:p>
      </dsp:txBody>
      <dsp:txXfrm>
        <a:off x="1239" y="2312371"/>
        <a:ext cx="1803552" cy="440423"/>
      </dsp:txXfrm>
    </dsp:sp>
    <dsp:sp modelId="{8615A915-825A-4754-B110-1270AFCC6B29}">
      <dsp:nvSpPr>
        <dsp:cNvPr id="0" name=""/>
        <dsp:cNvSpPr/>
      </dsp:nvSpPr>
      <dsp:spPr>
        <a:xfrm rot="5400000">
          <a:off x="3385095" y="1259820"/>
          <a:ext cx="352339" cy="3512948"/>
        </a:xfrm>
        <a:prstGeom prst="round2SameRect">
          <a:avLst/>
        </a:prstGeom>
        <a:solidFill>
          <a:schemeClr val="accent2">
            <a:tint val="40000"/>
            <a:alpha val="90000"/>
            <a:hueOff val="-13927086"/>
            <a:satOff val="45546"/>
            <a:lumOff val="3136"/>
            <a:alphaOff val="0"/>
          </a:schemeClr>
        </a:solidFill>
        <a:ln w="6350" cap="flat" cmpd="sng" algn="ctr">
          <a:solidFill>
            <a:schemeClr val="accent2">
              <a:tint val="40000"/>
              <a:alpha val="90000"/>
              <a:hueOff val="-13927086"/>
              <a:satOff val="45546"/>
              <a:lumOff val="3136"/>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t>El te </a:t>
          </a:r>
          <a:r>
            <a:rPr lang="ro-RO" sz="1800" b="1" kern="1200" dirty="0" smtClean="0"/>
            <a:t>întăreşte </a:t>
          </a:r>
          <a:r>
            <a:rPr lang="ro-RO" sz="1800" b="1" kern="1200" dirty="0"/>
            <a:t>în slăbiciunile tale</a:t>
          </a:r>
          <a:endParaRPr lang="es-ES" sz="1800" b="1" kern="1200" dirty="0"/>
        </a:p>
      </dsp:txBody>
      <dsp:txXfrm rot="5400000">
        <a:off x="3385095" y="1259820"/>
        <a:ext cx="352339" cy="3512948"/>
      </dsp:txXfrm>
    </dsp:sp>
    <dsp:sp modelId="{852EFE7E-F25F-4622-A54D-CA147565EBCB}">
      <dsp:nvSpPr>
        <dsp:cNvPr id="0" name=""/>
        <dsp:cNvSpPr/>
      </dsp:nvSpPr>
      <dsp:spPr>
        <a:xfrm>
          <a:off x="1239" y="2774816"/>
          <a:ext cx="1803552" cy="440423"/>
        </a:xfrm>
        <a:prstGeom prst="roundRect">
          <a:avLst/>
        </a:prstGeom>
        <a:solidFill>
          <a:schemeClr val="accent2">
            <a:hueOff val="-14040053"/>
            <a:satOff val="0"/>
            <a:lumOff val="85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noProof="0" dirty="0" smtClean="0">
              <a:effectLst>
                <a:outerShdw blurRad="38100" dist="38100" dir="2700000" algn="tl">
                  <a:srgbClr val="000000">
                    <a:alpha val="43137"/>
                  </a:srgbClr>
                </a:outerShdw>
              </a:effectLst>
            </a:rPr>
            <a:t>2 Corinteni 12:9</a:t>
          </a:r>
          <a:endParaRPr lang="ro-RO" sz="1800" b="1" kern="1200" noProof="0" dirty="0">
            <a:effectLst>
              <a:outerShdw blurRad="38100" dist="38100" dir="2700000" algn="tl">
                <a:srgbClr val="000000">
                  <a:alpha val="43137"/>
                </a:srgbClr>
              </a:outerShdw>
            </a:effectLst>
          </a:endParaRPr>
        </a:p>
      </dsp:txBody>
      <dsp:txXfrm>
        <a:off x="1239" y="2774816"/>
        <a:ext cx="1803552" cy="440423"/>
      </dsp:txXfrm>
    </dsp:sp>
    <dsp:sp modelId="{CA3F303C-508E-4B83-9099-2B5BC217B759}">
      <dsp:nvSpPr>
        <dsp:cNvPr id="0" name=""/>
        <dsp:cNvSpPr/>
      </dsp:nvSpPr>
      <dsp:spPr>
        <a:xfrm rot="5400000">
          <a:off x="3385095" y="1722265"/>
          <a:ext cx="352339" cy="3512948"/>
        </a:xfrm>
        <a:prstGeom prst="round2SameRect">
          <a:avLst/>
        </a:prstGeom>
        <a:solidFill>
          <a:schemeClr val="accent2">
            <a:tint val="40000"/>
            <a:alpha val="90000"/>
            <a:hueOff val="-16248267"/>
            <a:satOff val="53137"/>
            <a:lumOff val="3659"/>
            <a:alphaOff val="0"/>
          </a:schemeClr>
        </a:solidFill>
        <a:ln w="6350" cap="flat" cmpd="sng" algn="ctr">
          <a:solidFill>
            <a:schemeClr val="accent2">
              <a:tint val="40000"/>
              <a:alpha val="90000"/>
              <a:hueOff val="-16248267"/>
              <a:satOff val="53137"/>
              <a:lumOff val="3659"/>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000" tIns="123825" rIns="7200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t>El nu ne va lăsa niciodată</a:t>
          </a:r>
          <a:endParaRPr lang="es-ES" sz="1800" b="1" kern="1200" dirty="0"/>
        </a:p>
      </dsp:txBody>
      <dsp:txXfrm rot="5400000">
        <a:off x="3385095" y="1722265"/>
        <a:ext cx="352339" cy="3512948"/>
      </dsp:txXfrm>
    </dsp:sp>
    <dsp:sp modelId="{1617AE68-F1ED-4681-8995-DC2C24B00448}">
      <dsp:nvSpPr>
        <dsp:cNvPr id="0" name=""/>
        <dsp:cNvSpPr/>
      </dsp:nvSpPr>
      <dsp:spPr>
        <a:xfrm>
          <a:off x="1239" y="3237261"/>
          <a:ext cx="1803552" cy="440423"/>
        </a:xfrm>
        <a:prstGeom prst="roundRect">
          <a:avLst/>
        </a:prstGeom>
        <a:solidFill>
          <a:schemeClr val="accent2">
            <a:hueOff val="-16380062"/>
            <a:satOff val="0"/>
            <a:lumOff val="10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noProof="0" dirty="0" smtClean="0">
              <a:effectLst>
                <a:outerShdw blurRad="38100" dist="38100" dir="2700000" algn="tl">
                  <a:srgbClr val="000000">
                    <a:alpha val="43137"/>
                  </a:srgbClr>
                </a:outerShdw>
              </a:effectLst>
            </a:rPr>
            <a:t>Evrei 13:5</a:t>
          </a:r>
          <a:endParaRPr lang="ro-RO" sz="1800" b="1" kern="1200" noProof="0" dirty="0">
            <a:effectLst>
              <a:outerShdw blurRad="38100" dist="38100" dir="2700000" algn="tl">
                <a:srgbClr val="000000">
                  <a:alpha val="43137"/>
                </a:srgbClr>
              </a:outerShdw>
            </a:effectLst>
          </a:endParaRPr>
        </a:p>
      </dsp:txBody>
      <dsp:txXfrm>
        <a:off x="1239" y="3237261"/>
        <a:ext cx="1803552" cy="440423"/>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3893004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1950594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2545679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4BD61-AAE5-4643-92FD-14F796C7AA57}" type="datetimeFigureOut">
              <a:rPr lang="es-ES" smtClean="0">
                <a:solidFill>
                  <a:prstClr val="black">
                    <a:tint val="75000"/>
                  </a:prstClr>
                </a:solidFill>
              </a:rPr>
              <a:pPr/>
              <a:t>15/07/2022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761278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677800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164350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11527448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1019487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2926410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2614109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466915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4813BF-1E3D-4D8D-B842-9361BF2C3BE8}" type="datetimeFigureOut">
              <a:rPr lang="es-ES" smtClean="0"/>
              <a:pPr/>
              <a:t>15/07/2022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88988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4813BF-1E3D-4D8D-B842-9361BF2C3BE8}" type="datetimeFigureOut">
              <a:rPr lang="es-ES" smtClean="0"/>
              <a:pPr/>
              <a:t>15/07/2022</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4608F9-0B0C-4214-BDEA-3F1966734310}" type="slidenum">
              <a:rPr lang="es-ES" smtClean="0"/>
              <a:pPr/>
              <a:t>‹#›</a:t>
            </a:fld>
            <a:endParaRPr lang="es-ES"/>
          </a:p>
        </p:txBody>
      </p:sp>
    </p:spTree>
    <p:extLst>
      <p:ext uri="{BB962C8B-B14F-4D97-AF65-F5344CB8AC3E}">
        <p14:creationId xmlns:p14="http://schemas.microsoft.com/office/powerpoint/2010/main" xmlns="" val="1213105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D4BD61-AAE5-4643-92FD-14F796C7AA57}" type="datetimeFigureOut">
              <a:rPr lang="es-ES" smtClean="0">
                <a:solidFill>
                  <a:prstClr val="black">
                    <a:tint val="75000"/>
                  </a:prstClr>
                </a:solidFill>
              </a:rPr>
              <a:pPr/>
              <a:t>15/07/2022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920487239"/>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4.jpeg"/><Relationship Id="rId5" Type="http://schemas.openxmlformats.org/officeDocument/2006/relationships/diagramLayout" Target="../diagrams/layout2.xml"/><Relationship Id="rId10" Type="http://schemas.openxmlformats.org/officeDocument/2006/relationships/image" Target="../media/image33.jpeg"/><Relationship Id="rId4" Type="http://schemas.openxmlformats.org/officeDocument/2006/relationships/diagramData" Target="../diagrams/data2.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2DAA6C16-BF9B-4A3E-BC70-EE6015D4F9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 name="Imagen 2" descr="Un dibujo de un grupo de personas en una playa&#10;&#10;Descripción generada automáticamente">
            <a:extLst>
              <a:ext uri="{FF2B5EF4-FFF2-40B4-BE49-F238E27FC236}">
                <a16:creationId xmlns:a16="http://schemas.microsoft.com/office/drawing/2014/main" xmlns="" id="{9266E657-BC3F-EFA0-B35A-68592FA7FA13}"/>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b="-3"/>
          <a:stretch/>
        </p:blipFill>
        <p:spPr>
          <a:xfrm>
            <a:off x="4" y="10"/>
            <a:ext cx="4500562" cy="2933860"/>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10" name="Imagen 9" descr="Imagen que contiene naturaleza, roca, paraguas, montaña&#10;&#10;Descripción generada automáticamente">
            <a:extLst>
              <a:ext uri="{FF2B5EF4-FFF2-40B4-BE49-F238E27FC236}">
                <a16:creationId xmlns:a16="http://schemas.microsoft.com/office/drawing/2014/main" xmlns="" id="{EBADD3A8-8CA9-3245-F28E-FEC45647ACD6}"/>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4643433" y="10"/>
            <a:ext cx="4500563" cy="2991010"/>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7" name="Group 16">
            <a:extLst>
              <a:ext uri="{FF2B5EF4-FFF2-40B4-BE49-F238E27FC236}">
                <a16:creationId xmlns:a16="http://schemas.microsoft.com/office/drawing/2014/main" xmlns="" id="{A4AE1828-51FD-4AD7-BCF6-9AF5C696CE5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646744"/>
            <a:ext cx="9144000" cy="567876"/>
            <a:chOff x="0" y="2959818"/>
            <a:chExt cx="12192000" cy="757168"/>
          </a:xfrm>
        </p:grpSpPr>
        <p:sp>
          <p:nvSpPr>
            <p:cNvPr id="18" name="Freeform: Shape 17">
              <a:extLst>
                <a:ext uri="{FF2B5EF4-FFF2-40B4-BE49-F238E27FC236}">
                  <a16:creationId xmlns:a16="http://schemas.microsoft.com/office/drawing/2014/main" xmlns="" id="{8542C7CD-02BE-4ADE-8D2F-DFB759D71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o-RO"/>
            </a:p>
          </p:txBody>
        </p:sp>
        <p:sp>
          <p:nvSpPr>
            <p:cNvPr id="19" name="Freeform: Shape 18">
              <a:extLst>
                <a:ext uri="{FF2B5EF4-FFF2-40B4-BE49-F238E27FC236}">
                  <a16:creationId xmlns:a16="http://schemas.microsoft.com/office/drawing/2014/main" xmlns="" id="{840A04EE-8E37-4C28-B09B-A9593A4AAB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cstate="print">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o-RO"/>
            </a:p>
          </p:txBody>
        </p:sp>
      </p:grpSp>
      <p:sp>
        <p:nvSpPr>
          <p:cNvPr id="20" name="CuadroTexto 19">
            <a:extLst>
              <a:ext uri="{FF2B5EF4-FFF2-40B4-BE49-F238E27FC236}">
                <a16:creationId xmlns:a16="http://schemas.microsoft.com/office/drawing/2014/main" xmlns="" id="{215C048D-5428-EB1D-0E35-C3F66A44FA7A}"/>
              </a:ext>
            </a:extLst>
          </p:cNvPr>
          <p:cNvSpPr txBox="1"/>
          <p:nvPr/>
        </p:nvSpPr>
        <p:spPr>
          <a:xfrm>
            <a:off x="0" y="3551263"/>
            <a:ext cx="9143996" cy="1015663"/>
          </a:xfrm>
          <a:prstGeom prst="rect">
            <a:avLst/>
          </a:prstGeom>
          <a:noFill/>
        </p:spPr>
        <p:txBody>
          <a:bodyPr wrap="square" rtlCol="0">
            <a:spAutoFit/>
          </a:bodyPr>
          <a:lstStyle/>
          <a:p>
            <a:pPr algn="ctr"/>
            <a:r>
              <a:rPr lang="ro-RO" sz="6000" b="1" spc="300" dirty="0" smtClean="0">
                <a:ln w="0"/>
                <a:solidFill>
                  <a:schemeClr val="bg1"/>
                </a:solidFill>
                <a:effectLst>
                  <a:innerShdw blurRad="63500" dist="50800" dir="13500000">
                    <a:srgbClr val="000000">
                      <a:alpha val="50000"/>
                    </a:srgbClr>
                  </a:innerShdw>
                </a:effectLst>
              </a:rPr>
              <a:t>COLIVIA</a:t>
            </a:r>
            <a:endParaRPr lang="ro-RO" sz="6000" b="1" spc="300" dirty="0">
              <a:ln w="0"/>
              <a:solidFill>
                <a:schemeClr val="bg1"/>
              </a:solidFill>
              <a:effectLst>
                <a:innerShdw blurRad="63500" dist="50800" dir="13500000">
                  <a:srgbClr val="000000">
                    <a:alpha val="50000"/>
                  </a:srgbClr>
                </a:innerShdw>
              </a:effectLst>
            </a:endParaRPr>
          </a:p>
        </p:txBody>
      </p:sp>
      <p:sp>
        <p:nvSpPr>
          <p:cNvPr id="22" name="CuadroTexto 21">
            <a:extLst>
              <a:ext uri="{FF2B5EF4-FFF2-40B4-BE49-F238E27FC236}">
                <a16:creationId xmlns:a16="http://schemas.microsoft.com/office/drawing/2014/main" xmlns="" id="{3BDA68AF-2836-432C-5483-3299D529EECF}"/>
              </a:ext>
            </a:extLst>
          </p:cNvPr>
          <p:cNvSpPr txBox="1"/>
          <p:nvPr/>
        </p:nvSpPr>
        <p:spPr>
          <a:xfrm>
            <a:off x="6458966" y="4804936"/>
            <a:ext cx="2685030" cy="338554"/>
          </a:xfrm>
          <a:prstGeom prst="rect">
            <a:avLst/>
          </a:prstGeom>
          <a:noFill/>
        </p:spPr>
        <p:txBody>
          <a:bodyPr wrap="none" rtlCol="0">
            <a:spAutoFit/>
          </a:bodyPr>
          <a:lstStyle/>
          <a:p>
            <a:pPr algn="r"/>
            <a:r>
              <a:rPr lang="ro-RO" sz="1600" b="1" dirty="0">
                <a:solidFill>
                  <a:srgbClr val="D7AE90"/>
                </a:solidFill>
              </a:rPr>
              <a:t>Studiul </a:t>
            </a:r>
            <a:r>
              <a:rPr lang="ro-RO" sz="1600" b="1" dirty="0" smtClean="0">
                <a:solidFill>
                  <a:srgbClr val="D7AE90"/>
                </a:solidFill>
              </a:rPr>
              <a:t>3 pentru 16 iulie 2022</a:t>
            </a:r>
            <a:endParaRPr lang="ro-RO" sz="1600" b="1" dirty="0">
              <a:solidFill>
                <a:srgbClr val="D7AE90"/>
              </a:solidFill>
            </a:endParaRPr>
          </a:p>
        </p:txBody>
      </p:sp>
    </p:spTree>
    <p:extLst>
      <p:ext uri="{BB962C8B-B14F-4D97-AF65-F5344CB8AC3E}">
        <p14:creationId xmlns:p14="http://schemas.microsoft.com/office/powerpoint/2010/main" xmlns="" val="3974385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21" dur="1000" fill="hold"/>
                                        <p:tgtEl>
                                          <p:spTgt spid="2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5C37A9F-9BEE-7A9D-6DFC-04C11B4B1144}"/>
              </a:ext>
            </a:extLst>
          </p:cNvPr>
          <p:cNvSpPr txBox="1"/>
          <p:nvPr/>
        </p:nvSpPr>
        <p:spPr>
          <a:xfrm>
            <a:off x="2240362" y="794340"/>
            <a:ext cx="5940056" cy="3216265"/>
          </a:xfrm>
          <a:prstGeom prst="rect">
            <a:avLst/>
          </a:prstGeom>
          <a:noFill/>
        </p:spPr>
        <p:txBody>
          <a:bodyPr wrap="square">
            <a:spAutoFit/>
          </a:bodyPr>
          <a:lstStyle/>
          <a:p>
            <a:pPr>
              <a:spcBef>
                <a:spcPts val="600"/>
              </a:spcBef>
            </a:pPr>
            <a:r>
              <a:rPr lang="ro-RO" sz="2200" b="1" smtClean="0">
                <a:latin typeface="Constantia" panose="02030602050306030303" pitchFamily="18" charset="0"/>
              </a:rPr>
              <a:t>„</a:t>
            </a:r>
            <a:r>
              <a:rPr lang="ro-RO" sz="2200" b="1" smtClean="0">
                <a:latin typeface="Constantia" panose="02030602050306030303" pitchFamily="18" charset="0"/>
              </a:rPr>
              <a:t>Să nu considerăm </a:t>
            </a:r>
            <a:r>
              <a:rPr lang="ro-RO" sz="2200" b="1" smtClean="0">
                <a:latin typeface="Constantia" panose="02030602050306030303" pitchFamily="18" charset="0"/>
              </a:rPr>
              <a:t>încercarea</a:t>
            </a:r>
            <a:r>
              <a:rPr lang="ro-RO" sz="2200" b="1" smtClean="0">
                <a:latin typeface="Constantia" panose="02030602050306030303" pitchFamily="18" charset="0"/>
              </a:rPr>
              <a:t> ca pe ceva </a:t>
            </a:r>
            <a:r>
              <a:rPr lang="ro-RO" sz="2200" b="1" smtClean="0">
                <a:latin typeface="Constantia" panose="02030602050306030303" pitchFamily="18" charset="0"/>
              </a:rPr>
              <a:t>ciudat</a:t>
            </a:r>
            <a:r>
              <a:rPr lang="ro-RO" sz="2200" b="1" smtClean="0">
                <a:latin typeface="Constantia" panose="02030602050306030303" pitchFamily="18" charset="0"/>
              </a:rPr>
              <a:t>, ci ca pe mijlocul prin care suntem purificaţi şi </a:t>
            </a:r>
            <a:r>
              <a:rPr lang="ro-RO" sz="2200" b="1" smtClean="0">
                <a:latin typeface="Constantia" panose="02030602050306030303" pitchFamily="18" charset="0"/>
              </a:rPr>
              <a:t>întăriţi</a:t>
            </a:r>
            <a:r>
              <a:rPr lang="ro-RO" sz="2200" b="1" smtClean="0">
                <a:latin typeface="Constantia" panose="02030602050306030303" pitchFamily="18" charset="0"/>
              </a:rPr>
              <a:t>. </a:t>
            </a:r>
            <a:r>
              <a:rPr lang="ro-RO" sz="2200" b="1" smtClean="0">
                <a:latin typeface="Constantia" panose="02030602050306030303" pitchFamily="18" charset="0"/>
              </a:rPr>
              <a:t>[…]</a:t>
            </a:r>
            <a:endParaRPr lang="ro-RO" sz="2200" b="1" smtClean="0">
              <a:latin typeface="Constantia" panose="02030602050306030303" pitchFamily="18" charset="0"/>
            </a:endParaRPr>
          </a:p>
          <a:p>
            <a:pPr>
              <a:spcBef>
                <a:spcPts val="600"/>
              </a:spcBef>
            </a:pPr>
            <a:r>
              <a:rPr lang="ro-RO" sz="2200" b="1" smtClean="0">
                <a:latin typeface="Constantia" panose="02030602050306030303" pitchFamily="18" charset="0"/>
              </a:rPr>
              <a:t>În viaţa viitoare vom înţelege lucrurile care aici ne-au nedumerit foarte </a:t>
            </a:r>
            <a:r>
              <a:rPr lang="ro-RO" sz="2200" b="1" smtClean="0">
                <a:latin typeface="Constantia" panose="02030602050306030303" pitchFamily="18" charset="0"/>
              </a:rPr>
              <a:t>mult</a:t>
            </a:r>
            <a:r>
              <a:rPr lang="ro-RO" sz="2200" b="1" smtClean="0">
                <a:latin typeface="Constantia" panose="02030602050306030303" pitchFamily="18" charset="0"/>
              </a:rPr>
              <a:t>. Ne vom da seama ce ajutor puternic am avut şi cum îngerii lui Dumnezeu au fost însărcinaţi să ne păzească în timp ce urmam sfatul Cuvântului lui </a:t>
            </a:r>
            <a:r>
              <a:rPr lang="ro-RO" sz="2200" b="1" smtClean="0">
                <a:latin typeface="Constantia" panose="02030602050306030303" pitchFamily="18" charset="0"/>
              </a:rPr>
              <a:t>Dumnezeu.”</a:t>
            </a:r>
            <a:endParaRPr lang="ro-RO" sz="2200" b="1">
              <a:latin typeface="Constantia" panose="02030602050306030303" pitchFamily="18" charset="0"/>
            </a:endParaRPr>
          </a:p>
        </p:txBody>
      </p:sp>
      <p:sp>
        <p:nvSpPr>
          <p:cNvPr id="4" name="CuadroTexto 3">
            <a:extLst>
              <a:ext uri="{FF2B5EF4-FFF2-40B4-BE49-F238E27FC236}">
                <a16:creationId xmlns:a16="http://schemas.microsoft.com/office/drawing/2014/main" xmlns="" id="{C9E9573F-460C-CFFA-2309-61D9767663A1}"/>
              </a:ext>
            </a:extLst>
          </p:cNvPr>
          <p:cNvSpPr txBox="1"/>
          <p:nvPr/>
        </p:nvSpPr>
        <p:spPr>
          <a:xfrm>
            <a:off x="4698687" y="4463330"/>
            <a:ext cx="3687291" cy="338554"/>
          </a:xfrm>
          <a:prstGeom prst="rect">
            <a:avLst/>
          </a:prstGeom>
          <a:noFill/>
        </p:spPr>
        <p:txBody>
          <a:bodyPr wrap="none" rtlCol="0">
            <a:spAutoFit/>
          </a:bodyPr>
          <a:lstStyle/>
          <a:p>
            <a:pPr algn="r"/>
            <a:r>
              <a:rPr lang="ro-RO" sz="1600" b="1" dirty="0" smtClean="0"/>
              <a:t>E. G. W. (În </a:t>
            </a:r>
            <a:r>
              <a:rPr lang="ro-RO" sz="1600" b="1" dirty="0"/>
              <a:t>locurile </a:t>
            </a:r>
            <a:r>
              <a:rPr lang="ro-RO" sz="1600" b="1" dirty="0" smtClean="0"/>
              <a:t>cereşti, 7 septembrie)</a:t>
            </a:r>
            <a:endParaRPr lang="ro-RO" sz="1600" b="1" dirty="0"/>
          </a:p>
        </p:txBody>
      </p:sp>
    </p:spTree>
    <p:extLst>
      <p:ext uri="{BB962C8B-B14F-4D97-AF65-F5344CB8AC3E}">
        <p14:creationId xmlns:p14="http://schemas.microsoft.com/office/powerpoint/2010/main" xmlns="" val="3586595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 xmlns:a16="http://schemas.microsoft.com/office/drawing/2014/main" id="{38468727-63BE-4191-B4A6-C30C82C0E9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prstClr val="white"/>
              </a:solidFill>
            </a:endParaRPr>
          </a:p>
        </p:txBody>
      </p:sp>
      <p:sp>
        <p:nvSpPr>
          <p:cNvPr id="17" name="Rectangle 12">
            <a:extLst>
              <a:ext uri="{FF2B5EF4-FFF2-40B4-BE49-F238E27FC236}">
                <a16:creationId xmlns="" xmlns:a16="http://schemas.microsoft.com/office/drawing/2014/main" id="{9D355BB6-1BB8-4828-B246-CFB31742D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51129"/>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prstClr val="white"/>
              </a:solidFill>
            </a:endParaRPr>
          </a:p>
        </p:txBody>
      </p:sp>
      <p:sp>
        <p:nvSpPr>
          <p:cNvPr id="15" name="Rectangle 14">
            <a:extLst>
              <a:ext uri="{FF2B5EF4-FFF2-40B4-BE49-F238E27FC236}">
                <a16:creationId xmlns="" xmlns:a16="http://schemas.microsoft.com/office/drawing/2014/main" id="{CA52A9B9-B2B3-46F0-9D53-0EFF9905BF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683929" y="1089485"/>
            <a:ext cx="10972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ro-RO">
              <a:solidFill>
                <a:prstClr val="white"/>
              </a:solidFill>
            </a:endParaRPr>
          </a:p>
        </p:txBody>
      </p:sp>
      <p:pic>
        <p:nvPicPr>
          <p:cNvPr id="3" name="Imagen 2" descr="Carrusel con caballos con unas personas en una playa&#10;&#10;Descripción generada automáticamente con confianza media">
            <a:extLst>
              <a:ext uri="{FF2B5EF4-FFF2-40B4-BE49-F238E27FC236}">
                <a16:creationId xmlns="" xmlns:a16="http://schemas.microsoft.com/office/drawing/2014/main" id="{7ADFF2AE-DE8A-5A1D-A436-8193F9E8972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7646" b="3"/>
          <a:stretch/>
        </p:blipFill>
        <p:spPr>
          <a:xfrm>
            <a:off x="20" y="2219722"/>
            <a:ext cx="4800580" cy="2923778"/>
          </a:xfrm>
          <a:prstGeom prst="rect">
            <a:avLst/>
          </a:prstGeom>
        </p:spPr>
      </p:pic>
      <p:pic>
        <p:nvPicPr>
          <p:cNvPr id="6" name="Imagen 5" descr="Imagen que contiene persona, agua, hombre, grupo&#10;&#10;Descripción generada automáticamente">
            <a:extLst>
              <a:ext uri="{FF2B5EF4-FFF2-40B4-BE49-F238E27FC236}">
                <a16:creationId xmlns="" xmlns:a16="http://schemas.microsoft.com/office/drawing/2014/main" id="{77356834-5A2E-FC64-E447-BF299FF48DC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6021" r="-4" b="-4"/>
          <a:stretch/>
        </p:blipFill>
        <p:spPr>
          <a:xfrm>
            <a:off x="4943474" y="10"/>
            <a:ext cx="4200526" cy="5143490"/>
          </a:xfrm>
          <a:prstGeom prst="rect">
            <a:avLst/>
          </a:prstGeom>
        </p:spPr>
      </p:pic>
      <p:sp>
        <p:nvSpPr>
          <p:cNvPr id="4" name="Rectángulo 3">
            <a:extLst>
              <a:ext uri="{FF2B5EF4-FFF2-40B4-BE49-F238E27FC236}">
                <a16:creationId xmlns="" xmlns:a16="http://schemas.microsoft.com/office/drawing/2014/main" id="{D896BF0C-B271-6799-B937-7CD6E37CC90E}"/>
              </a:ext>
            </a:extLst>
          </p:cNvPr>
          <p:cNvSpPr/>
          <p:nvPr/>
        </p:nvSpPr>
        <p:spPr>
          <a:xfrm>
            <a:off x="2105247" y="446567"/>
            <a:ext cx="333153" cy="131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prstClr val="white"/>
              </a:solidFill>
            </a:endParaRPr>
          </a:p>
        </p:txBody>
      </p:sp>
      <p:sp>
        <p:nvSpPr>
          <p:cNvPr id="12" name="CuadroTexto 11">
            <a:extLst>
              <a:ext uri="{FF2B5EF4-FFF2-40B4-BE49-F238E27FC236}">
                <a16:creationId xmlns="" xmlns:a16="http://schemas.microsoft.com/office/drawing/2014/main" id="{F32B6B64-D96D-EB5D-CE5A-5E462B42EF20}"/>
              </a:ext>
            </a:extLst>
          </p:cNvPr>
          <p:cNvSpPr txBox="1"/>
          <p:nvPr/>
        </p:nvSpPr>
        <p:spPr>
          <a:xfrm>
            <a:off x="180753" y="28043"/>
            <a:ext cx="4619847" cy="2308324"/>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ro-RO" sz="2400" b="1" dirty="0" smtClean="0">
                <a:solidFill>
                  <a:srgbClr val="ED7D31"/>
                </a:solidFill>
                <a:latin typeface="Comic Sans MS" panose="030F0702030302020204" pitchFamily="66" charset="0"/>
              </a:rPr>
              <a:t>„În ea voi vă </a:t>
            </a:r>
            <a:r>
              <a:rPr lang="ro-RO" sz="2400" b="1" dirty="0" smtClean="0">
                <a:solidFill>
                  <a:srgbClr val="ED7D31"/>
                </a:solidFill>
                <a:latin typeface="Comic Sans MS" panose="030F0702030302020204" pitchFamily="66" charset="0"/>
              </a:rPr>
              <a:t>bucuraţi </a:t>
            </a:r>
            <a:r>
              <a:rPr lang="ro-RO" sz="2400" b="1" dirty="0" smtClean="0">
                <a:solidFill>
                  <a:srgbClr val="ED7D31"/>
                </a:solidFill>
                <a:latin typeface="Comic Sans MS" panose="030F0702030302020204" pitchFamily="66" charset="0"/>
              </a:rPr>
              <a:t>mult, măcar că acum, dacă trebuie, </a:t>
            </a:r>
            <a:r>
              <a:rPr lang="ro-RO" sz="2400" b="1" dirty="0" smtClean="0">
                <a:solidFill>
                  <a:srgbClr val="ED7D31"/>
                </a:solidFill>
                <a:latin typeface="Comic Sans MS" panose="030F0702030302020204" pitchFamily="66" charset="0"/>
              </a:rPr>
              <a:t>sunteţi întristaţi </a:t>
            </a:r>
            <a:r>
              <a:rPr lang="ro-RO" sz="2400" b="1" dirty="0" smtClean="0">
                <a:solidFill>
                  <a:srgbClr val="ED7D31"/>
                </a:solidFill>
                <a:latin typeface="Comic Sans MS" panose="030F0702030302020204" pitchFamily="66" charset="0"/>
              </a:rPr>
              <a:t>pentru </a:t>
            </a:r>
            <a:r>
              <a:rPr lang="ro-RO" sz="2400" b="1" dirty="0" smtClean="0">
                <a:solidFill>
                  <a:srgbClr val="ED7D31"/>
                </a:solidFill>
                <a:latin typeface="Comic Sans MS" panose="030F0702030302020204" pitchFamily="66" charset="0"/>
              </a:rPr>
              <a:t>puţină </a:t>
            </a:r>
            <a:r>
              <a:rPr lang="ro-RO" sz="2400" b="1" dirty="0" smtClean="0">
                <a:solidFill>
                  <a:srgbClr val="ED7D31"/>
                </a:solidFill>
                <a:latin typeface="Comic Sans MS" panose="030F0702030302020204" pitchFamily="66" charset="0"/>
              </a:rPr>
              <a:t>vreme, prin felurite încercări”</a:t>
            </a:r>
          </a:p>
          <a:p>
            <a:pPr algn="ctr">
              <a:spcBef>
                <a:spcPts val="600"/>
              </a:spcBef>
            </a:pPr>
            <a:r>
              <a:rPr lang="ro-RO" sz="1400" b="1" dirty="0" smtClean="0">
                <a:solidFill>
                  <a:srgbClr val="ED7D31"/>
                </a:solidFill>
                <a:latin typeface="Comic Sans MS" panose="030F0702030302020204" pitchFamily="66" charset="0"/>
              </a:rPr>
              <a:t>(1 Petru 1:6)</a:t>
            </a:r>
            <a:endParaRPr lang="ro-RO" sz="2400" b="1" dirty="0">
              <a:solidFill>
                <a:srgbClr val="ED7D31"/>
              </a:solidFill>
              <a:latin typeface="Comic Sans MS" panose="030F0702030302020204" pitchFamily="66" charset="0"/>
            </a:endParaRPr>
          </a:p>
        </p:txBody>
      </p:sp>
    </p:spTree>
    <p:extLst>
      <p:ext uri="{BB962C8B-B14F-4D97-AF65-F5344CB8AC3E}">
        <p14:creationId xmlns:p14="http://schemas.microsoft.com/office/powerpoint/2010/main" xmlns="" val="1006109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AF848B3-2033-C7EC-10DC-330CDBC84005}"/>
              </a:ext>
            </a:extLst>
          </p:cNvPr>
          <p:cNvSpPr txBox="1"/>
          <p:nvPr/>
        </p:nvSpPr>
        <p:spPr>
          <a:xfrm>
            <a:off x="177209" y="186482"/>
            <a:ext cx="5521842" cy="2385268"/>
          </a:xfrm>
          <a:prstGeom prst="rect">
            <a:avLst/>
          </a:prstGeom>
          <a:noFill/>
        </p:spPr>
        <p:txBody>
          <a:bodyPr wrap="square" rtlCol="0">
            <a:spAutoFit/>
          </a:bodyPr>
          <a:lstStyle/>
          <a:p>
            <a:pPr>
              <a:spcBef>
                <a:spcPts val="600"/>
              </a:spcBef>
            </a:pPr>
            <a:r>
              <a:rPr lang="ro-RO" b="1" dirty="0"/>
              <a:t>O modalitate prin </a:t>
            </a:r>
            <a:r>
              <a:rPr lang="ro-RO" b="1" dirty="0" smtClean="0"/>
              <a:t>care o pasăre poate fi învăţată o anumită melodie este să </a:t>
            </a:r>
            <a:r>
              <a:rPr lang="ro-RO" b="1" dirty="0"/>
              <a:t>i se </a:t>
            </a:r>
            <a:r>
              <a:rPr lang="ro-RO" b="1" dirty="0" smtClean="0"/>
              <a:t>acopere cuşca şi să </a:t>
            </a:r>
            <a:r>
              <a:rPr lang="ro-RO" b="1" dirty="0"/>
              <a:t>se </a:t>
            </a:r>
            <a:r>
              <a:rPr lang="ro-RO" b="1" dirty="0" smtClean="0"/>
              <a:t>izoleze. În acest fel, vă puteţi concentra asupra melodiei pe care o auziţi, astfel încât să o puteţi imita.</a:t>
            </a:r>
          </a:p>
          <a:p>
            <a:pPr>
              <a:spcBef>
                <a:spcPts val="600"/>
              </a:spcBef>
            </a:pPr>
            <a:r>
              <a:rPr lang="ro-RO" b="1" dirty="0" smtClean="0"/>
              <a:t>Uneori, Dumnezeu ne permite să fim duşi în „cuşti închise” unde nu putem vedea dincolo de dificultăţile care ne înconjoară. Vom aprofunda cum şi de ce se întâmplă acest lucru.</a:t>
            </a:r>
            <a:endParaRPr lang="ro-RO" b="1" dirty="0"/>
          </a:p>
        </p:txBody>
      </p:sp>
      <p:sp>
        <p:nvSpPr>
          <p:cNvPr id="3" name="CuadroTexto 2">
            <a:extLst>
              <a:ext uri="{FF2B5EF4-FFF2-40B4-BE49-F238E27FC236}">
                <a16:creationId xmlns:a16="http://schemas.microsoft.com/office/drawing/2014/main" xmlns="" id="{34D809BC-FE17-F489-2545-3E08C3ECBF4D}"/>
              </a:ext>
            </a:extLst>
          </p:cNvPr>
          <p:cNvSpPr txBox="1"/>
          <p:nvPr/>
        </p:nvSpPr>
        <p:spPr>
          <a:xfrm>
            <a:off x="4572000" y="2571750"/>
            <a:ext cx="4481897" cy="2492990"/>
          </a:xfrm>
          <a:prstGeom prst="rect">
            <a:avLst/>
          </a:prstGeom>
          <a:noFill/>
        </p:spPr>
        <p:txBody>
          <a:bodyPr wrap="square" rtlCol="0">
            <a:spAutoFit/>
          </a:bodyPr>
          <a:lstStyle/>
          <a:p>
            <a:pPr>
              <a:spcBef>
                <a:spcPts val="600"/>
              </a:spcBef>
            </a:pPr>
            <a:r>
              <a:rPr lang="ro-RO" b="1" dirty="0"/>
              <a:t>Cum suntem </a:t>
            </a:r>
            <a:r>
              <a:rPr lang="ro-RO" b="1" dirty="0" smtClean="0"/>
              <a:t>încercaţi?</a:t>
            </a:r>
          </a:p>
          <a:p>
            <a:pPr>
              <a:spcBef>
                <a:spcPts val="600"/>
              </a:spcBef>
            </a:pPr>
            <a:r>
              <a:rPr lang="ro-RO" b="1" dirty="0" smtClean="0">
                <a:solidFill>
                  <a:srgbClr val="FD3950"/>
                </a:solidFill>
                <a:effectLst>
                  <a:glow rad="63500">
                    <a:schemeClr val="tx1"/>
                  </a:glow>
                  <a:outerShdw blurRad="38100" dist="38100" dir="2700000" algn="tl">
                    <a:srgbClr val="000000">
                      <a:alpha val="43137"/>
                    </a:srgbClr>
                  </a:outerShdw>
                </a:effectLst>
              </a:rPr>
              <a:t>	Drum înfundat.</a:t>
            </a:r>
          </a:p>
          <a:p>
            <a:pPr>
              <a:spcBef>
                <a:spcPts val="600"/>
              </a:spcBef>
            </a:pPr>
            <a:r>
              <a:rPr lang="ro-RO" b="1" dirty="0" smtClean="0">
                <a:solidFill>
                  <a:srgbClr val="F27F00"/>
                </a:solidFill>
                <a:effectLst>
                  <a:glow rad="63500">
                    <a:schemeClr val="tx1"/>
                  </a:glow>
                  <a:outerShdw blurRad="38100" dist="38100" dir="2700000" algn="tl">
                    <a:srgbClr val="000000">
                      <a:alpha val="43137"/>
                    </a:srgbClr>
                  </a:outerShdw>
                </a:effectLst>
              </a:rPr>
              <a:t>	Încercaţi </a:t>
            </a:r>
            <a:r>
              <a:rPr lang="ro-RO" b="1" dirty="0">
                <a:solidFill>
                  <a:srgbClr val="F27F00"/>
                </a:solidFill>
                <a:effectLst>
                  <a:glow rad="63500">
                    <a:schemeClr val="tx1"/>
                  </a:glow>
                  <a:outerShdw blurRad="38100" dist="38100" dir="2700000" algn="tl">
                    <a:srgbClr val="000000">
                      <a:alpha val="43137"/>
                    </a:srgbClr>
                  </a:outerShdw>
                </a:effectLst>
              </a:rPr>
              <a:t>de </a:t>
            </a:r>
            <a:r>
              <a:rPr lang="ro-RO" b="1" dirty="0" smtClean="0">
                <a:solidFill>
                  <a:srgbClr val="F27F00"/>
                </a:solidFill>
                <a:effectLst>
                  <a:glow rad="63500">
                    <a:schemeClr val="tx1"/>
                  </a:glow>
                  <a:outerShdw blurRad="38100" dist="38100" dir="2700000" algn="tl">
                    <a:srgbClr val="000000">
                      <a:alpha val="43137"/>
                    </a:srgbClr>
                  </a:outerShdw>
                </a:effectLst>
              </a:rPr>
              <a:t>nevoie.</a:t>
            </a:r>
          </a:p>
          <a:p>
            <a:pPr>
              <a:spcBef>
                <a:spcPts val="600"/>
              </a:spcBef>
            </a:pPr>
            <a:r>
              <a:rPr lang="ro-RO" b="1" dirty="0" smtClean="0">
                <a:solidFill>
                  <a:srgbClr val="E1BB00"/>
                </a:solidFill>
                <a:effectLst>
                  <a:glow rad="63500">
                    <a:schemeClr val="tx1"/>
                  </a:glow>
                  <a:outerShdw blurRad="38100" dist="38100" dir="2700000" algn="tl">
                    <a:srgbClr val="000000">
                      <a:alpha val="43137"/>
                    </a:srgbClr>
                  </a:outerShdw>
                </a:effectLst>
              </a:rPr>
              <a:t>	Expuşi ispitei.</a:t>
            </a:r>
          </a:p>
          <a:p>
            <a:pPr>
              <a:spcBef>
                <a:spcPts val="600"/>
              </a:spcBef>
            </a:pPr>
            <a:r>
              <a:rPr lang="ro-RO" b="1" dirty="0" smtClean="0"/>
              <a:t>Cu </a:t>
            </a:r>
            <a:r>
              <a:rPr lang="ro-RO" b="1" dirty="0"/>
              <a:t>ce scop suntem </a:t>
            </a:r>
            <a:r>
              <a:rPr lang="ro-RO" b="1" dirty="0" smtClean="0"/>
              <a:t>încercaţi?</a:t>
            </a:r>
          </a:p>
          <a:p>
            <a:pPr>
              <a:spcBef>
                <a:spcPts val="600"/>
              </a:spcBef>
            </a:pPr>
            <a:r>
              <a:rPr lang="ro-RO" b="1" dirty="0" smtClean="0">
                <a:solidFill>
                  <a:srgbClr val="49B5D3"/>
                </a:solidFill>
              </a:rPr>
              <a:t>	</a:t>
            </a:r>
            <a:r>
              <a:rPr lang="ro-RO" b="1" dirty="0" smtClean="0">
                <a:solidFill>
                  <a:srgbClr val="49B5D3"/>
                </a:solidFill>
                <a:effectLst>
                  <a:glow rad="63500">
                    <a:schemeClr val="tx1"/>
                  </a:glow>
                  <a:outerShdw blurRad="38100" dist="38100" dir="2700000" algn="tl">
                    <a:srgbClr val="000000">
                      <a:alpha val="43137"/>
                    </a:srgbClr>
                  </a:outerShdw>
                </a:effectLst>
              </a:rPr>
              <a:t>Întărirea credinţei.</a:t>
            </a:r>
          </a:p>
          <a:p>
            <a:pPr>
              <a:spcBef>
                <a:spcPts val="600"/>
              </a:spcBef>
            </a:pPr>
            <a:r>
              <a:rPr lang="ro-RO" b="1" dirty="0" smtClean="0">
                <a:solidFill>
                  <a:srgbClr val="00DA53"/>
                </a:solidFill>
                <a:effectLst>
                  <a:glow rad="63500">
                    <a:schemeClr val="tx1"/>
                  </a:glow>
                  <a:outerShdw blurRad="38100" dist="38100" dir="2700000" algn="tl">
                    <a:srgbClr val="000000">
                      <a:alpha val="43137"/>
                    </a:srgbClr>
                  </a:outerShdw>
                </a:effectLst>
              </a:rPr>
              <a:t>	Întărirea încrederii.</a:t>
            </a:r>
            <a:endParaRPr lang="ro-RO" b="1" dirty="0">
              <a:solidFill>
                <a:srgbClr val="00DA53"/>
              </a:solidFill>
              <a:effectLst>
                <a:glow rad="63500">
                  <a:schemeClr val="tx1"/>
                </a:glow>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8765E4A2-3067-E8D7-1FD8-16CE13321B16}"/>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032865" y="335338"/>
            <a:ext cx="2933926" cy="1833704"/>
          </a:xfrm>
          <a:prstGeom prst="rect">
            <a:avLst/>
          </a:prstGeom>
          <a:ln w="88900" cap="sq" cmpd="thickThin">
            <a:solidFill>
              <a:srgbClr val="000000"/>
            </a:solidFill>
            <a:prstDash val="solid"/>
            <a:miter lim="800000"/>
          </a:ln>
          <a:effectLst>
            <a:innerShdw blurRad="76200">
              <a:srgbClr val="000000"/>
            </a:innerShdw>
          </a:effectLst>
        </p:spPr>
      </p:pic>
      <p:pic>
        <p:nvPicPr>
          <p:cNvPr id="12" name="Imagen 11" descr="Imagen que contiene persona, texto, hombre, sostener&#10;&#10;Descripción generada automáticamente">
            <a:extLst>
              <a:ext uri="{FF2B5EF4-FFF2-40B4-BE49-F238E27FC236}">
                <a16:creationId xmlns:a16="http://schemas.microsoft.com/office/drawing/2014/main" xmlns="" id="{E3F3A27E-D1BA-8E47-1071-D26C58E55028}"/>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0103" y="2828604"/>
            <a:ext cx="2139764" cy="1979282"/>
          </a:xfrm>
          <a:prstGeom prst="rect">
            <a:avLst/>
          </a:prstGeom>
          <a:effectLst>
            <a:outerShdw blurRad="50800" dist="38100" dir="5400000" algn="t" rotWithShape="0">
              <a:prstClr val="black">
                <a:alpha val="40000"/>
              </a:prstClr>
            </a:outerShdw>
          </a:effectLst>
        </p:spPr>
      </p:pic>
      <p:pic>
        <p:nvPicPr>
          <p:cNvPr id="14" name="Imagen 13" descr="Imagen que contiene persona, hombre, edificio, mujer&#10;&#10;Descripción generada automáticamente">
            <a:extLst>
              <a:ext uri="{FF2B5EF4-FFF2-40B4-BE49-F238E27FC236}">
                <a16:creationId xmlns:a16="http://schemas.microsoft.com/office/drawing/2014/main" xmlns="" id="{C185F688-5DAA-864D-F60F-6F2F995E20B7}"/>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2229867" y="2721738"/>
            <a:ext cx="1746709" cy="2231906"/>
          </a:xfrm>
          <a:prstGeom prst="rect">
            <a:avLst/>
          </a:prstGeom>
          <a:effectLst>
            <a:outerShdw blurRad="50800" dist="38100" dir="8100000" algn="tr" rotWithShape="0">
              <a:prstClr val="black">
                <a:alpha val="40000"/>
              </a:prstClr>
            </a:outerShdw>
          </a:effectLst>
        </p:spPr>
      </p:pic>
      <p:pic>
        <p:nvPicPr>
          <p:cNvPr id="17" name="Imagen 16" descr="Flecha&#10;&#10;Descripción generada automáticamente">
            <a:extLst>
              <a:ext uri="{FF2B5EF4-FFF2-40B4-BE49-F238E27FC236}">
                <a16:creationId xmlns:a16="http://schemas.microsoft.com/office/drawing/2014/main" xmlns="" id="{929BDA60-B88C-B9C2-37C8-CF6138DACDBB}"/>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rot="2562973">
            <a:off x="4147604" y="2646070"/>
            <a:ext cx="329087" cy="281214"/>
          </a:xfrm>
          <a:prstGeom prst="rect">
            <a:avLst/>
          </a:prstGeom>
          <a:effectLst>
            <a:outerShdw blurRad="63500" sx="102000" sy="102000" algn="ctr" rotWithShape="0">
              <a:prstClr val="black">
                <a:alpha val="99000"/>
              </a:prstClr>
            </a:outerShdw>
          </a:effectLst>
        </p:spPr>
      </p:pic>
      <p:pic>
        <p:nvPicPr>
          <p:cNvPr id="18" name="Imagen 17" descr="Forma, Flecha&#10;&#10;Descripción generada automáticamente">
            <a:extLst>
              <a:ext uri="{FF2B5EF4-FFF2-40B4-BE49-F238E27FC236}">
                <a16:creationId xmlns:a16="http://schemas.microsoft.com/office/drawing/2014/main" xmlns="" id="{672F3B09-9F7B-2C77-CE78-C263A10C6D81}"/>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rot="2562973">
            <a:off x="4139588" y="4039438"/>
            <a:ext cx="329087" cy="281214"/>
          </a:xfrm>
          <a:prstGeom prst="rect">
            <a:avLst/>
          </a:prstGeom>
          <a:effectLst>
            <a:outerShdw blurRad="63500" sx="102000" sy="102000" algn="ctr" rotWithShape="0">
              <a:prstClr val="black">
                <a:alpha val="99000"/>
              </a:prstClr>
            </a:outerShdw>
          </a:effectLst>
        </p:spPr>
      </p:pic>
      <p:pic>
        <p:nvPicPr>
          <p:cNvPr id="31" name="Imagen 30" descr="Icono&#10;&#10;Descripción generada automáticamente con confianza media">
            <a:extLst>
              <a:ext uri="{FF2B5EF4-FFF2-40B4-BE49-F238E27FC236}">
                <a16:creationId xmlns:a16="http://schemas.microsoft.com/office/drawing/2014/main" xmlns="" id="{90B3046B-5909-7F0C-700D-129B1B128D9E}"/>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4757085" y="3746753"/>
            <a:ext cx="222366" cy="140230"/>
          </a:xfrm>
          <a:prstGeom prst="rect">
            <a:avLst/>
          </a:prstGeom>
          <a:effectLst>
            <a:outerShdw blurRad="63500" sx="102000" sy="102000" algn="ctr" rotWithShape="0">
              <a:prstClr val="black">
                <a:alpha val="40000"/>
              </a:prstClr>
            </a:outerShdw>
          </a:effectLst>
        </p:spPr>
      </p:pic>
      <p:pic>
        <p:nvPicPr>
          <p:cNvPr id="32" name="Imagen 31" descr="Icono&#10;&#10;Descripción generada automáticamente con confianza baja">
            <a:extLst>
              <a:ext uri="{FF2B5EF4-FFF2-40B4-BE49-F238E27FC236}">
                <a16:creationId xmlns:a16="http://schemas.microsoft.com/office/drawing/2014/main" xmlns="" id="{B28D538E-B2F1-5A6E-054F-BCB14902C375}"/>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4757085" y="3398570"/>
            <a:ext cx="222366" cy="140230"/>
          </a:xfrm>
          <a:prstGeom prst="rect">
            <a:avLst/>
          </a:prstGeom>
          <a:effectLst>
            <a:outerShdw blurRad="63500" sx="102000" sy="102000" algn="ctr" rotWithShape="0">
              <a:prstClr val="black">
                <a:alpha val="40000"/>
              </a:prstClr>
            </a:outerShdw>
          </a:effectLst>
        </p:spPr>
      </p:pic>
      <p:pic>
        <p:nvPicPr>
          <p:cNvPr id="33" name="Imagen 32" descr="Forma&#10;&#10;Descripción generada automáticamente">
            <a:extLst>
              <a:ext uri="{FF2B5EF4-FFF2-40B4-BE49-F238E27FC236}">
                <a16:creationId xmlns:a16="http://schemas.microsoft.com/office/drawing/2014/main" xmlns="" id="{E49EB781-F472-F2C0-5C7C-790800EA351B}"/>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4757085" y="3050388"/>
            <a:ext cx="222366" cy="140230"/>
          </a:xfrm>
          <a:prstGeom prst="rect">
            <a:avLst/>
          </a:prstGeom>
          <a:effectLst>
            <a:outerShdw blurRad="63500" sx="102000" sy="102000" algn="ctr" rotWithShape="0">
              <a:prstClr val="black">
                <a:alpha val="40000"/>
              </a:prstClr>
            </a:outerShdw>
          </a:effectLst>
        </p:spPr>
      </p:pic>
      <p:pic>
        <p:nvPicPr>
          <p:cNvPr id="38" name="Imagen 37" descr="Icono&#10;&#10;Descripción generada automáticamente">
            <a:extLst>
              <a:ext uri="{FF2B5EF4-FFF2-40B4-BE49-F238E27FC236}">
                <a16:creationId xmlns:a16="http://schemas.microsoft.com/office/drawing/2014/main" xmlns="" id="{0FC417E3-1685-42E6-0E2D-E5E32A663A05}"/>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a:off x="4757085" y="4453367"/>
            <a:ext cx="222366" cy="140230"/>
          </a:xfrm>
          <a:prstGeom prst="rect">
            <a:avLst/>
          </a:prstGeom>
          <a:effectLst>
            <a:outerShdw blurRad="63500" sx="102000" sy="102000" algn="ctr" rotWithShape="0">
              <a:prstClr val="black">
                <a:alpha val="40000"/>
              </a:prstClr>
            </a:outerShdw>
          </a:effectLst>
        </p:spPr>
      </p:pic>
      <p:pic>
        <p:nvPicPr>
          <p:cNvPr id="41" name="Imagen 40" descr="Icono&#10;&#10;Descripción generada automáticamente">
            <a:extLst>
              <a:ext uri="{FF2B5EF4-FFF2-40B4-BE49-F238E27FC236}">
                <a16:creationId xmlns:a16="http://schemas.microsoft.com/office/drawing/2014/main" xmlns="" id="{70CFA29E-DF26-B4A3-9AA5-E2259A278D9F}"/>
              </a:ext>
            </a:extLst>
          </p:cNvPr>
          <p:cNvPicPr>
            <a:picLocks noChangeAspect="1"/>
          </p:cNvPicPr>
          <p:nvPr/>
        </p:nvPicPr>
        <p:blipFill>
          <a:blip r:embed="rId12" cstate="print">
            <a:extLst>
              <a:ext uri="{28A0092B-C50C-407E-A947-70E740481C1C}">
                <a14:useLocalDpi xmlns:a14="http://schemas.microsoft.com/office/drawing/2010/main" xmlns=""/>
              </a:ext>
            </a:extLst>
          </a:blip>
          <a:stretch>
            <a:fillRect/>
          </a:stretch>
        </p:blipFill>
        <p:spPr>
          <a:xfrm>
            <a:off x="4757085" y="4796720"/>
            <a:ext cx="222366" cy="1402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723733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style.rotation</p:attrName>
                                        </p:attrNameLst>
                                      </p:cBhvr>
                                      <p:tavLst>
                                        <p:tav tm="0">
                                          <p:val>
                                            <p:fltVal val="90"/>
                                          </p:val>
                                        </p:tav>
                                        <p:tav tm="100000">
                                          <p:val>
                                            <p:fltVal val="0"/>
                                          </p:val>
                                        </p:tav>
                                      </p:tavLst>
                                    </p:anim>
                                    <p:animEffect transition="in" filter="fade">
                                      <p:cBhvr>
                                        <p:cTn id="19" dur="1000"/>
                                        <p:tgtEl>
                                          <p:spTgt spid="12"/>
                                        </p:tgtEl>
                                      </p:cBhvr>
                                    </p:animEffect>
                                  </p:childTnLst>
                                </p:cTn>
                              </p:par>
                              <p:par>
                                <p:cTn id="20" presetID="3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left)">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290">
                                          <p:stCondLst>
                                            <p:cond delay="0"/>
                                          </p:stCondLst>
                                        </p:cTn>
                                        <p:tgtEl>
                                          <p:spTgt spid="17"/>
                                        </p:tgtEl>
                                      </p:cBhvr>
                                    </p:animEffect>
                                    <p:anim calcmode="lin" valueType="num">
                                      <p:cBhvr>
                                        <p:cTn id="35"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6"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7"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38"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39"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0" dur="13">
                                          <p:stCondLst>
                                            <p:cond delay="325"/>
                                          </p:stCondLst>
                                        </p:cTn>
                                        <p:tgtEl>
                                          <p:spTgt spid="17"/>
                                        </p:tgtEl>
                                      </p:cBhvr>
                                      <p:to x="100000" y="60000"/>
                                    </p:animScale>
                                    <p:animScale>
                                      <p:cBhvr>
                                        <p:cTn id="41" dur="83" decel="50000">
                                          <p:stCondLst>
                                            <p:cond delay="338"/>
                                          </p:stCondLst>
                                        </p:cTn>
                                        <p:tgtEl>
                                          <p:spTgt spid="17"/>
                                        </p:tgtEl>
                                      </p:cBhvr>
                                      <p:to x="100000" y="100000"/>
                                    </p:animScale>
                                    <p:animScale>
                                      <p:cBhvr>
                                        <p:cTn id="42" dur="13">
                                          <p:stCondLst>
                                            <p:cond delay="656"/>
                                          </p:stCondLst>
                                        </p:cTn>
                                        <p:tgtEl>
                                          <p:spTgt spid="17"/>
                                        </p:tgtEl>
                                      </p:cBhvr>
                                      <p:to x="100000" y="80000"/>
                                    </p:animScale>
                                    <p:animScale>
                                      <p:cBhvr>
                                        <p:cTn id="43" dur="83" decel="50000">
                                          <p:stCondLst>
                                            <p:cond delay="669"/>
                                          </p:stCondLst>
                                        </p:cTn>
                                        <p:tgtEl>
                                          <p:spTgt spid="17"/>
                                        </p:tgtEl>
                                      </p:cBhvr>
                                      <p:to x="100000" y="100000"/>
                                    </p:animScale>
                                    <p:animScale>
                                      <p:cBhvr>
                                        <p:cTn id="44" dur="13">
                                          <p:stCondLst>
                                            <p:cond delay="821"/>
                                          </p:stCondLst>
                                        </p:cTn>
                                        <p:tgtEl>
                                          <p:spTgt spid="17"/>
                                        </p:tgtEl>
                                      </p:cBhvr>
                                      <p:to x="100000" y="90000"/>
                                    </p:animScale>
                                    <p:animScale>
                                      <p:cBhvr>
                                        <p:cTn id="45" dur="83" decel="50000">
                                          <p:stCondLst>
                                            <p:cond delay="834"/>
                                          </p:stCondLst>
                                        </p:cTn>
                                        <p:tgtEl>
                                          <p:spTgt spid="17"/>
                                        </p:tgtEl>
                                      </p:cBhvr>
                                      <p:to x="100000" y="100000"/>
                                    </p:animScale>
                                    <p:animScale>
                                      <p:cBhvr>
                                        <p:cTn id="46" dur="13">
                                          <p:stCondLst>
                                            <p:cond delay="904"/>
                                          </p:stCondLst>
                                        </p:cTn>
                                        <p:tgtEl>
                                          <p:spTgt spid="17"/>
                                        </p:tgtEl>
                                      </p:cBhvr>
                                      <p:to x="100000" y="95000"/>
                                    </p:animScale>
                                    <p:animScale>
                                      <p:cBhvr>
                                        <p:cTn id="47" dur="83" decel="50000">
                                          <p:stCondLst>
                                            <p:cond delay="917"/>
                                          </p:stCondLst>
                                        </p:cTn>
                                        <p:tgtEl>
                                          <p:spTgt spid="17"/>
                                        </p:tgtEl>
                                      </p:cBhvr>
                                      <p:to x="100000" y="100000"/>
                                    </p:animScale>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wipe(left)">
                                      <p:cBhvr>
                                        <p:cTn id="51" dur="500"/>
                                        <p:tgtEl>
                                          <p:spTgt spid="3">
                                            <p:txEl>
                                              <p:pRg st="0" end="0"/>
                                            </p:txEl>
                                          </p:spTgt>
                                        </p:tgtEl>
                                      </p:cBhvr>
                                    </p:animEffect>
                                  </p:childTnLst>
                                </p:cTn>
                              </p:par>
                            </p:childTnLst>
                          </p:cTn>
                        </p:par>
                        <p:par>
                          <p:cTn id="52" fill="hold">
                            <p:stCondLst>
                              <p:cond delay="1500"/>
                            </p:stCondLst>
                            <p:childTnLst>
                              <p:par>
                                <p:cTn id="53" presetID="31" presetClass="entr" presetSubtype="0"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style.rotation</p:attrName>
                                        </p:attrNameLst>
                                      </p:cBhvr>
                                      <p:tavLst>
                                        <p:tav tm="0">
                                          <p:val>
                                            <p:fltVal val="90"/>
                                          </p:val>
                                        </p:tav>
                                        <p:tav tm="100000">
                                          <p:val>
                                            <p:fltVal val="0"/>
                                          </p:val>
                                        </p:tav>
                                      </p:tavLst>
                                    </p:anim>
                                    <p:animEffect transition="in" filter="fade">
                                      <p:cBhvr>
                                        <p:cTn id="58" dur="500"/>
                                        <p:tgtEl>
                                          <p:spTgt spid="33"/>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Effect transition="in" filter="wipe(left)">
                                      <p:cBhvr>
                                        <p:cTn id="62" dur="500"/>
                                        <p:tgtEl>
                                          <p:spTgt spid="3">
                                            <p:txEl>
                                              <p:pRg st="1" end="1"/>
                                            </p:txEl>
                                          </p:spTgt>
                                        </p:tgtEl>
                                      </p:cBhvr>
                                    </p:animEffect>
                                  </p:childTnLst>
                                </p:cTn>
                              </p:par>
                            </p:childTnLst>
                          </p:cTn>
                        </p:par>
                        <p:par>
                          <p:cTn id="63" fill="hold">
                            <p:stCondLst>
                              <p:cond delay="2500"/>
                            </p:stCondLst>
                            <p:childTnLst>
                              <p:par>
                                <p:cTn id="64" presetID="31" presetClass="entr" presetSubtype="0"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anim calcmode="lin" valueType="num">
                                      <p:cBhvr>
                                        <p:cTn id="68" dur="500" fill="hold"/>
                                        <p:tgtEl>
                                          <p:spTgt spid="32"/>
                                        </p:tgtEl>
                                        <p:attrNameLst>
                                          <p:attrName>style.rotation</p:attrName>
                                        </p:attrNameLst>
                                      </p:cBhvr>
                                      <p:tavLst>
                                        <p:tav tm="0">
                                          <p:val>
                                            <p:fltVal val="90"/>
                                          </p:val>
                                        </p:tav>
                                        <p:tav tm="100000">
                                          <p:val>
                                            <p:fltVal val="0"/>
                                          </p:val>
                                        </p:tav>
                                      </p:tavLst>
                                    </p:anim>
                                    <p:animEffect transition="in" filter="fade">
                                      <p:cBhvr>
                                        <p:cTn id="69" dur="500"/>
                                        <p:tgtEl>
                                          <p:spTgt spid="32"/>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animEffect transition="in" filter="wipe(left)">
                                      <p:cBhvr>
                                        <p:cTn id="73" dur="500"/>
                                        <p:tgtEl>
                                          <p:spTgt spid="3">
                                            <p:txEl>
                                              <p:pRg st="2" end="2"/>
                                            </p:txEl>
                                          </p:spTgt>
                                        </p:tgtEl>
                                      </p:cBhvr>
                                    </p:animEffect>
                                  </p:childTnLst>
                                </p:cTn>
                              </p:par>
                            </p:childTnLst>
                          </p:cTn>
                        </p:par>
                        <p:par>
                          <p:cTn id="74" fill="hold">
                            <p:stCondLst>
                              <p:cond delay="3500"/>
                            </p:stCondLst>
                            <p:childTnLst>
                              <p:par>
                                <p:cTn id="75" presetID="31" presetClass="entr" presetSubtype="0"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 calcmode="lin" valueType="num">
                                      <p:cBhvr>
                                        <p:cTn id="79" dur="500" fill="hold"/>
                                        <p:tgtEl>
                                          <p:spTgt spid="31"/>
                                        </p:tgtEl>
                                        <p:attrNameLst>
                                          <p:attrName>style.rotation</p:attrName>
                                        </p:attrNameLst>
                                      </p:cBhvr>
                                      <p:tavLst>
                                        <p:tav tm="0">
                                          <p:val>
                                            <p:fltVal val="90"/>
                                          </p:val>
                                        </p:tav>
                                        <p:tav tm="100000">
                                          <p:val>
                                            <p:fltVal val="0"/>
                                          </p:val>
                                        </p:tav>
                                      </p:tavLst>
                                    </p:anim>
                                    <p:animEffect transition="in" filter="fade">
                                      <p:cBhvr>
                                        <p:cTn id="80" dur="500"/>
                                        <p:tgtEl>
                                          <p:spTgt spid="31"/>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3">
                                            <p:txEl>
                                              <p:pRg st="3" end="3"/>
                                            </p:txEl>
                                          </p:spTgt>
                                        </p:tgtEl>
                                        <p:attrNameLst>
                                          <p:attrName>style.visibility</p:attrName>
                                        </p:attrNameLst>
                                      </p:cBhvr>
                                      <p:to>
                                        <p:strVal val="visible"/>
                                      </p:to>
                                    </p:set>
                                    <p:animEffect transition="in" filter="wipe(left)">
                                      <p:cBhvr>
                                        <p:cTn id="84" dur="500"/>
                                        <p:tgtEl>
                                          <p:spTgt spid="3">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290">
                                          <p:stCondLst>
                                            <p:cond delay="0"/>
                                          </p:stCondLst>
                                        </p:cTn>
                                        <p:tgtEl>
                                          <p:spTgt spid="18"/>
                                        </p:tgtEl>
                                      </p:cBhvr>
                                    </p:animEffect>
                                    <p:anim calcmode="lin" valueType="num">
                                      <p:cBhvr>
                                        <p:cTn id="9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9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9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95" dur="13">
                                          <p:stCondLst>
                                            <p:cond delay="325"/>
                                          </p:stCondLst>
                                        </p:cTn>
                                        <p:tgtEl>
                                          <p:spTgt spid="18"/>
                                        </p:tgtEl>
                                      </p:cBhvr>
                                      <p:to x="100000" y="60000"/>
                                    </p:animScale>
                                    <p:animScale>
                                      <p:cBhvr>
                                        <p:cTn id="96" dur="83" decel="50000">
                                          <p:stCondLst>
                                            <p:cond delay="338"/>
                                          </p:stCondLst>
                                        </p:cTn>
                                        <p:tgtEl>
                                          <p:spTgt spid="18"/>
                                        </p:tgtEl>
                                      </p:cBhvr>
                                      <p:to x="100000" y="100000"/>
                                    </p:animScale>
                                    <p:animScale>
                                      <p:cBhvr>
                                        <p:cTn id="97" dur="13">
                                          <p:stCondLst>
                                            <p:cond delay="656"/>
                                          </p:stCondLst>
                                        </p:cTn>
                                        <p:tgtEl>
                                          <p:spTgt spid="18"/>
                                        </p:tgtEl>
                                      </p:cBhvr>
                                      <p:to x="100000" y="80000"/>
                                    </p:animScale>
                                    <p:animScale>
                                      <p:cBhvr>
                                        <p:cTn id="98" dur="83" decel="50000">
                                          <p:stCondLst>
                                            <p:cond delay="669"/>
                                          </p:stCondLst>
                                        </p:cTn>
                                        <p:tgtEl>
                                          <p:spTgt spid="18"/>
                                        </p:tgtEl>
                                      </p:cBhvr>
                                      <p:to x="100000" y="100000"/>
                                    </p:animScale>
                                    <p:animScale>
                                      <p:cBhvr>
                                        <p:cTn id="99" dur="13">
                                          <p:stCondLst>
                                            <p:cond delay="821"/>
                                          </p:stCondLst>
                                        </p:cTn>
                                        <p:tgtEl>
                                          <p:spTgt spid="18"/>
                                        </p:tgtEl>
                                      </p:cBhvr>
                                      <p:to x="100000" y="90000"/>
                                    </p:animScale>
                                    <p:animScale>
                                      <p:cBhvr>
                                        <p:cTn id="100" dur="83" decel="50000">
                                          <p:stCondLst>
                                            <p:cond delay="834"/>
                                          </p:stCondLst>
                                        </p:cTn>
                                        <p:tgtEl>
                                          <p:spTgt spid="18"/>
                                        </p:tgtEl>
                                      </p:cBhvr>
                                      <p:to x="100000" y="100000"/>
                                    </p:animScale>
                                    <p:animScale>
                                      <p:cBhvr>
                                        <p:cTn id="101" dur="13">
                                          <p:stCondLst>
                                            <p:cond delay="904"/>
                                          </p:stCondLst>
                                        </p:cTn>
                                        <p:tgtEl>
                                          <p:spTgt spid="18"/>
                                        </p:tgtEl>
                                      </p:cBhvr>
                                      <p:to x="100000" y="95000"/>
                                    </p:animScale>
                                    <p:animScale>
                                      <p:cBhvr>
                                        <p:cTn id="102" dur="83" decel="50000">
                                          <p:stCondLst>
                                            <p:cond delay="917"/>
                                          </p:stCondLst>
                                        </p:cTn>
                                        <p:tgtEl>
                                          <p:spTgt spid="18"/>
                                        </p:tgtEl>
                                      </p:cBhvr>
                                      <p:to x="100000" y="100000"/>
                                    </p:animScale>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3">
                                            <p:txEl>
                                              <p:pRg st="4" end="4"/>
                                            </p:txEl>
                                          </p:spTgt>
                                        </p:tgtEl>
                                        <p:attrNameLst>
                                          <p:attrName>style.visibility</p:attrName>
                                        </p:attrNameLst>
                                      </p:cBhvr>
                                      <p:to>
                                        <p:strVal val="visible"/>
                                      </p:to>
                                    </p:set>
                                    <p:animEffect transition="in" filter="wipe(left)">
                                      <p:cBhvr>
                                        <p:cTn id="106" dur="500"/>
                                        <p:tgtEl>
                                          <p:spTgt spid="3">
                                            <p:txEl>
                                              <p:pRg st="4" end="4"/>
                                            </p:txEl>
                                          </p:spTgt>
                                        </p:tgtEl>
                                      </p:cBhvr>
                                    </p:animEffect>
                                  </p:childTnLst>
                                </p:cTn>
                              </p:par>
                            </p:childTnLst>
                          </p:cTn>
                        </p:par>
                        <p:par>
                          <p:cTn id="107" fill="hold">
                            <p:stCondLst>
                              <p:cond delay="1500"/>
                            </p:stCondLst>
                            <p:childTnLst>
                              <p:par>
                                <p:cTn id="108" presetID="31" presetClass="entr" presetSubtype="0"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 calcmode="lin" valueType="num">
                                      <p:cBhvr>
                                        <p:cTn id="110" dur="500" fill="hold"/>
                                        <p:tgtEl>
                                          <p:spTgt spid="38"/>
                                        </p:tgtEl>
                                        <p:attrNameLst>
                                          <p:attrName>ppt_w</p:attrName>
                                        </p:attrNameLst>
                                      </p:cBhvr>
                                      <p:tavLst>
                                        <p:tav tm="0">
                                          <p:val>
                                            <p:fltVal val="0"/>
                                          </p:val>
                                        </p:tav>
                                        <p:tav tm="100000">
                                          <p:val>
                                            <p:strVal val="#ppt_w"/>
                                          </p:val>
                                        </p:tav>
                                      </p:tavLst>
                                    </p:anim>
                                    <p:anim calcmode="lin" valueType="num">
                                      <p:cBhvr>
                                        <p:cTn id="111" dur="500" fill="hold"/>
                                        <p:tgtEl>
                                          <p:spTgt spid="38"/>
                                        </p:tgtEl>
                                        <p:attrNameLst>
                                          <p:attrName>ppt_h</p:attrName>
                                        </p:attrNameLst>
                                      </p:cBhvr>
                                      <p:tavLst>
                                        <p:tav tm="0">
                                          <p:val>
                                            <p:fltVal val="0"/>
                                          </p:val>
                                        </p:tav>
                                        <p:tav tm="100000">
                                          <p:val>
                                            <p:strVal val="#ppt_h"/>
                                          </p:val>
                                        </p:tav>
                                      </p:tavLst>
                                    </p:anim>
                                    <p:anim calcmode="lin" valueType="num">
                                      <p:cBhvr>
                                        <p:cTn id="112" dur="500" fill="hold"/>
                                        <p:tgtEl>
                                          <p:spTgt spid="38"/>
                                        </p:tgtEl>
                                        <p:attrNameLst>
                                          <p:attrName>style.rotation</p:attrName>
                                        </p:attrNameLst>
                                      </p:cBhvr>
                                      <p:tavLst>
                                        <p:tav tm="0">
                                          <p:val>
                                            <p:fltVal val="90"/>
                                          </p:val>
                                        </p:tav>
                                        <p:tav tm="100000">
                                          <p:val>
                                            <p:fltVal val="0"/>
                                          </p:val>
                                        </p:tav>
                                      </p:tavLst>
                                    </p:anim>
                                    <p:animEffect transition="in" filter="fade">
                                      <p:cBhvr>
                                        <p:cTn id="113" dur="500"/>
                                        <p:tgtEl>
                                          <p:spTgt spid="38"/>
                                        </p:tgtEl>
                                      </p:cBhvr>
                                    </p:animEffect>
                                  </p:childTnLst>
                                </p:cTn>
                              </p:par>
                            </p:childTnLst>
                          </p:cTn>
                        </p:par>
                        <p:par>
                          <p:cTn id="114" fill="hold">
                            <p:stCondLst>
                              <p:cond delay="2000"/>
                            </p:stCondLst>
                            <p:childTnLst>
                              <p:par>
                                <p:cTn id="115" presetID="22" presetClass="entr" presetSubtype="8" fill="hold" grpId="0" nodeType="afterEffect">
                                  <p:stCondLst>
                                    <p:cond delay="0"/>
                                  </p:stCondLst>
                                  <p:childTnLst>
                                    <p:set>
                                      <p:cBhvr>
                                        <p:cTn id="116" dur="1" fill="hold">
                                          <p:stCondLst>
                                            <p:cond delay="0"/>
                                          </p:stCondLst>
                                        </p:cTn>
                                        <p:tgtEl>
                                          <p:spTgt spid="3">
                                            <p:txEl>
                                              <p:pRg st="5" end="5"/>
                                            </p:txEl>
                                          </p:spTgt>
                                        </p:tgtEl>
                                        <p:attrNameLst>
                                          <p:attrName>style.visibility</p:attrName>
                                        </p:attrNameLst>
                                      </p:cBhvr>
                                      <p:to>
                                        <p:strVal val="visible"/>
                                      </p:to>
                                    </p:set>
                                    <p:animEffect transition="in" filter="wipe(left)">
                                      <p:cBhvr>
                                        <p:cTn id="117" dur="500"/>
                                        <p:tgtEl>
                                          <p:spTgt spid="3">
                                            <p:txEl>
                                              <p:pRg st="5" end="5"/>
                                            </p:txEl>
                                          </p:spTgt>
                                        </p:tgtEl>
                                      </p:cBhvr>
                                    </p:animEffect>
                                  </p:childTnLst>
                                </p:cTn>
                              </p:par>
                            </p:childTnLst>
                          </p:cTn>
                        </p:par>
                        <p:par>
                          <p:cTn id="118" fill="hold">
                            <p:stCondLst>
                              <p:cond delay="2500"/>
                            </p:stCondLst>
                            <p:childTnLst>
                              <p:par>
                                <p:cTn id="119" presetID="31" presetClass="entr" presetSubtype="0" fill="hold" nodeType="after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p:cTn id="121" dur="500" fill="hold"/>
                                        <p:tgtEl>
                                          <p:spTgt spid="41"/>
                                        </p:tgtEl>
                                        <p:attrNameLst>
                                          <p:attrName>ppt_w</p:attrName>
                                        </p:attrNameLst>
                                      </p:cBhvr>
                                      <p:tavLst>
                                        <p:tav tm="0">
                                          <p:val>
                                            <p:fltVal val="0"/>
                                          </p:val>
                                        </p:tav>
                                        <p:tav tm="100000">
                                          <p:val>
                                            <p:strVal val="#ppt_w"/>
                                          </p:val>
                                        </p:tav>
                                      </p:tavLst>
                                    </p:anim>
                                    <p:anim calcmode="lin" valueType="num">
                                      <p:cBhvr>
                                        <p:cTn id="122" dur="500" fill="hold"/>
                                        <p:tgtEl>
                                          <p:spTgt spid="41"/>
                                        </p:tgtEl>
                                        <p:attrNameLst>
                                          <p:attrName>ppt_h</p:attrName>
                                        </p:attrNameLst>
                                      </p:cBhvr>
                                      <p:tavLst>
                                        <p:tav tm="0">
                                          <p:val>
                                            <p:fltVal val="0"/>
                                          </p:val>
                                        </p:tav>
                                        <p:tav tm="100000">
                                          <p:val>
                                            <p:strVal val="#ppt_h"/>
                                          </p:val>
                                        </p:tav>
                                      </p:tavLst>
                                    </p:anim>
                                    <p:anim calcmode="lin" valueType="num">
                                      <p:cBhvr>
                                        <p:cTn id="123" dur="500" fill="hold"/>
                                        <p:tgtEl>
                                          <p:spTgt spid="41"/>
                                        </p:tgtEl>
                                        <p:attrNameLst>
                                          <p:attrName>style.rotation</p:attrName>
                                        </p:attrNameLst>
                                      </p:cBhvr>
                                      <p:tavLst>
                                        <p:tav tm="0">
                                          <p:val>
                                            <p:fltVal val="90"/>
                                          </p:val>
                                        </p:tav>
                                        <p:tav tm="100000">
                                          <p:val>
                                            <p:fltVal val="0"/>
                                          </p:val>
                                        </p:tav>
                                      </p:tavLst>
                                    </p:anim>
                                    <p:animEffect transition="in" filter="fade">
                                      <p:cBhvr>
                                        <p:cTn id="124" dur="500"/>
                                        <p:tgtEl>
                                          <p:spTgt spid="41"/>
                                        </p:tgtEl>
                                      </p:cBhvr>
                                    </p:animEffect>
                                  </p:childTnLst>
                                </p:cTn>
                              </p:par>
                            </p:childTnLst>
                          </p:cTn>
                        </p:par>
                        <p:par>
                          <p:cTn id="125" fill="hold">
                            <p:stCondLst>
                              <p:cond delay="3000"/>
                            </p:stCondLst>
                            <p:childTnLst>
                              <p:par>
                                <p:cTn id="126" presetID="22" presetClass="entr" presetSubtype="8" fill="hold" grpId="0" nodeType="afterEffect">
                                  <p:stCondLst>
                                    <p:cond delay="0"/>
                                  </p:stCondLst>
                                  <p:childTnLst>
                                    <p:set>
                                      <p:cBhvr>
                                        <p:cTn id="127" dur="1" fill="hold">
                                          <p:stCondLst>
                                            <p:cond delay="0"/>
                                          </p:stCondLst>
                                        </p:cTn>
                                        <p:tgtEl>
                                          <p:spTgt spid="3">
                                            <p:txEl>
                                              <p:pRg st="6" end="6"/>
                                            </p:txEl>
                                          </p:spTgt>
                                        </p:tgtEl>
                                        <p:attrNameLst>
                                          <p:attrName>style.visibility</p:attrName>
                                        </p:attrNameLst>
                                      </p:cBhvr>
                                      <p:to>
                                        <p:strVal val="visible"/>
                                      </p:to>
                                    </p:set>
                                    <p:animEffect transition="in" filter="wipe(left)">
                                      <p:cBhvr>
                                        <p:cTn id="1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0C7E6AF-7A13-3135-475E-F00D01DD4314}"/>
              </a:ext>
            </a:extLst>
          </p:cNvPr>
          <p:cNvSpPr txBox="1"/>
          <p:nvPr/>
        </p:nvSpPr>
        <p:spPr>
          <a:xfrm>
            <a:off x="0" y="0"/>
            <a:ext cx="9144000" cy="707886"/>
          </a:xfrm>
          <a:prstGeom prst="rect">
            <a:avLst/>
          </a:prstGeom>
          <a:noFill/>
        </p:spPr>
        <p:txBody>
          <a:bodyPr wrap="square">
            <a:spAutoFit/>
          </a:bodyPr>
          <a:lstStyle/>
          <a:p>
            <a:pPr algn="ctr"/>
            <a:r>
              <a:rPr lang="ro-RO"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CONDUŞI </a:t>
            </a:r>
            <a:r>
              <a:rPr lang="ro-RO"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PE UN DRUM FĂRĂ </a:t>
            </a:r>
            <a:r>
              <a:rPr lang="ro-RO"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IEŞIRE</a:t>
            </a:r>
            <a:endParaRPr lang="ro-RO"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F013940B-042F-5AC3-4612-5A748D67A077}"/>
              </a:ext>
            </a:extLst>
          </p:cNvPr>
          <p:cNvSpPr txBox="1"/>
          <p:nvPr/>
        </p:nvSpPr>
        <p:spPr>
          <a:xfrm>
            <a:off x="963681" y="580007"/>
            <a:ext cx="6273209" cy="584775"/>
          </a:xfrm>
          <a:prstGeom prst="rect">
            <a:avLst/>
          </a:prstGeom>
          <a:noFill/>
        </p:spPr>
        <p:txBody>
          <a:bodyPr wrap="square">
            <a:spAutoFit/>
            <a:scene3d>
              <a:camera prst="orthographicFront"/>
              <a:lightRig rig="threePt" dir="t"/>
            </a:scene3d>
            <a:sp3d extrusionH="57150">
              <a:bevelT w="38100" h="38100"/>
            </a:sp3d>
          </a:bodyPr>
          <a:lstStyle/>
          <a:p>
            <a:pPr algn="ctr"/>
            <a:r>
              <a:rPr lang="ro-RO" sz="1600" b="1" dirty="0" smtClean="0">
                <a:solidFill>
                  <a:srgbClr val="7030A0"/>
                </a:solidFill>
                <a:latin typeface="Comic Sans MS" panose="030F0702030302020204" pitchFamily="66" charset="0"/>
              </a:rPr>
              <a:t>„Faraon </a:t>
            </a:r>
            <a:r>
              <a:rPr lang="ro-RO" sz="1600" b="1" dirty="0" smtClean="0">
                <a:solidFill>
                  <a:srgbClr val="7030A0"/>
                </a:solidFill>
                <a:latin typeface="Comic Sans MS" panose="030F0702030302020204" pitchFamily="66" charset="0"/>
              </a:rPr>
              <a:t>va zice despre copiii lui Israel: ‘S-au rătăcit prin ţară; îi închide pustia.” </a:t>
            </a:r>
            <a:r>
              <a:rPr lang="ro-RO" sz="1100" b="1" dirty="0" smtClean="0">
                <a:solidFill>
                  <a:srgbClr val="7030A0"/>
                </a:solidFill>
                <a:latin typeface="Comic Sans MS" panose="030F0702030302020204" pitchFamily="66" charset="0"/>
              </a:rPr>
              <a:t>(Exodul 14:3)</a:t>
            </a:r>
            <a:endParaRPr lang="ro-RO" sz="1100" b="1"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353484B8-7948-5EEF-219B-B7E56D5E4D63}"/>
              </a:ext>
            </a:extLst>
          </p:cNvPr>
          <p:cNvSpPr txBox="1"/>
          <p:nvPr/>
        </p:nvSpPr>
        <p:spPr>
          <a:xfrm>
            <a:off x="233915" y="1115483"/>
            <a:ext cx="7590803" cy="1277273"/>
          </a:xfrm>
          <a:prstGeom prst="rect">
            <a:avLst/>
          </a:prstGeom>
          <a:noFill/>
        </p:spPr>
        <p:txBody>
          <a:bodyPr wrap="square" rtlCol="0">
            <a:spAutoFit/>
          </a:bodyPr>
          <a:lstStyle/>
          <a:p>
            <a:pPr>
              <a:spcBef>
                <a:spcPts val="600"/>
              </a:spcBef>
            </a:pPr>
            <a:r>
              <a:rPr lang="ro-RO" b="1" smtClean="0"/>
              <a:t>Scotându-i</a:t>
            </a:r>
            <a:r>
              <a:rPr lang="ro-RO" b="1" smtClean="0"/>
              <a:t> din </a:t>
            </a:r>
            <a:r>
              <a:rPr lang="ro-RO" b="1" smtClean="0"/>
              <a:t>Egipt</a:t>
            </a:r>
            <a:r>
              <a:rPr lang="ro-RO" b="1" smtClean="0"/>
              <a:t>, Dumnezeu nu a vrut </a:t>
            </a:r>
            <a:r>
              <a:rPr lang="ro-RO" b="1" smtClean="0"/>
              <a:t>să-l</a:t>
            </a:r>
            <a:r>
              <a:rPr lang="ro-RO" b="1" smtClean="0"/>
              <a:t> ducă pe poporul lui Israel pe calea </a:t>
            </a:r>
            <a:r>
              <a:rPr lang="ro-RO" b="1" smtClean="0"/>
              <a:t>uşoară </a:t>
            </a:r>
            <a:r>
              <a:rPr lang="ro-RO" b="1"/>
              <a:t>ca să </a:t>
            </a:r>
            <a:r>
              <a:rPr lang="ro-RO" b="1"/>
              <a:t>nu </a:t>
            </a:r>
            <a:r>
              <a:rPr lang="ro-RO" b="1" smtClean="0"/>
              <a:t>îi</a:t>
            </a:r>
            <a:r>
              <a:rPr lang="ro-RO" b="1" smtClean="0"/>
              <a:t> „pară rău </a:t>
            </a:r>
            <a:r>
              <a:rPr lang="ro-RO" b="1" smtClean="0"/>
              <a:t>... şi să se întoarcă în </a:t>
            </a:r>
            <a:r>
              <a:rPr lang="ro-RO" b="1" smtClean="0"/>
              <a:t>Egipt</a:t>
            </a:r>
            <a:r>
              <a:rPr lang="ro-RO" b="1" smtClean="0"/>
              <a:t>” </a:t>
            </a:r>
            <a:r>
              <a:rPr lang="ro-RO" b="1" smtClean="0"/>
              <a:t>(Ex</a:t>
            </a:r>
            <a:r>
              <a:rPr lang="ro-RO" b="1" smtClean="0"/>
              <a:t>. </a:t>
            </a:r>
            <a:r>
              <a:rPr lang="ro-RO" b="1" smtClean="0"/>
              <a:t>13:17).</a:t>
            </a:r>
            <a:endParaRPr lang="ro-RO" b="1" smtClean="0"/>
          </a:p>
          <a:p>
            <a:pPr>
              <a:spcBef>
                <a:spcPts val="600"/>
              </a:spcBef>
            </a:pPr>
            <a:r>
              <a:rPr lang="ro-RO" b="1" smtClean="0"/>
              <a:t>Cu toate </a:t>
            </a:r>
            <a:r>
              <a:rPr lang="ro-RO" b="1" smtClean="0"/>
              <a:t>acestea</a:t>
            </a:r>
            <a:r>
              <a:rPr lang="ro-RO" b="1" smtClean="0"/>
              <a:t>, i-a condus într-o </a:t>
            </a:r>
            <a:r>
              <a:rPr lang="ro-RO" b="1" smtClean="0"/>
              <a:t>fundătură</a:t>
            </a:r>
            <a:r>
              <a:rPr lang="ro-RO" b="1" smtClean="0"/>
              <a:t>. Înconjurat de munţi şi cu marea în faţă </a:t>
            </a:r>
            <a:r>
              <a:rPr lang="ro-RO" b="1" smtClean="0"/>
              <a:t>(Ex</a:t>
            </a:r>
            <a:r>
              <a:rPr lang="ro-RO" b="1" smtClean="0"/>
              <a:t>. </a:t>
            </a:r>
            <a:r>
              <a:rPr lang="ro-RO" b="1" smtClean="0"/>
              <a:t>14:3</a:t>
            </a:r>
            <a:r>
              <a:rPr lang="ro-RO" b="1" smtClean="0"/>
              <a:t>). De </a:t>
            </a:r>
            <a:r>
              <a:rPr lang="ro-RO" b="1" smtClean="0"/>
              <a:t>ce?</a:t>
            </a:r>
            <a:endParaRPr lang="ro-RO" b="1"/>
          </a:p>
        </p:txBody>
      </p:sp>
      <p:graphicFrame>
        <p:nvGraphicFramePr>
          <p:cNvPr id="2" name="Diagrama 1">
            <a:extLst>
              <a:ext uri="{FF2B5EF4-FFF2-40B4-BE49-F238E27FC236}">
                <a16:creationId xmlns:a16="http://schemas.microsoft.com/office/drawing/2014/main" xmlns="" id="{0230C763-46C5-502B-3733-9CD9D8FD2E51}"/>
              </a:ext>
            </a:extLst>
          </p:cNvPr>
          <p:cNvGraphicFramePr/>
          <p:nvPr>
            <p:extLst>
              <p:ext uri="{D42A27DB-BD31-4B8C-83A1-F6EECF244321}">
                <p14:modId xmlns:p14="http://schemas.microsoft.com/office/powerpoint/2010/main" xmlns="" val="2485203206"/>
              </p:ext>
            </p:extLst>
          </p:nvPr>
        </p:nvGraphicFramePr>
        <p:xfrm>
          <a:off x="2910958" y="2504206"/>
          <a:ext cx="6007893"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B29BBACF-CF5F-F2FF-54AE-4CB8CBAD1967}"/>
              </a:ext>
            </a:extLst>
          </p:cNvPr>
          <p:cNvSpPr txBox="1"/>
          <p:nvPr/>
        </p:nvSpPr>
        <p:spPr>
          <a:xfrm>
            <a:off x="2910958" y="3180287"/>
            <a:ext cx="6139120" cy="923330"/>
          </a:xfrm>
          <a:prstGeom prst="rect">
            <a:avLst/>
          </a:prstGeom>
          <a:noFill/>
        </p:spPr>
        <p:txBody>
          <a:bodyPr wrap="square" rtlCol="0">
            <a:spAutoFit/>
          </a:bodyPr>
          <a:lstStyle/>
          <a:p>
            <a:pPr>
              <a:lnSpc>
                <a:spcPts val="2100"/>
              </a:lnSpc>
              <a:spcBef>
                <a:spcPts val="600"/>
              </a:spcBef>
            </a:pPr>
            <a:r>
              <a:rPr lang="ro-RO" b="1" dirty="0" smtClean="0"/>
              <a:t>Şi cum rămâne cu poporul Israel? Şi ei aveau ceva de învăţat. Trebuiau să înţeleagă că Dumnezeu era cu ei şi că îi putea ajuta în orice situaţie sau problemă cu care se confruntau.</a:t>
            </a:r>
            <a:endParaRPr lang="ro-RO" b="1" dirty="0"/>
          </a:p>
        </p:txBody>
      </p:sp>
      <p:pic>
        <p:nvPicPr>
          <p:cNvPr id="10" name="Imagen 9" descr="Carrusel con caballos con unas personas en una playa&#10;&#10;Descripción generada automáticamente con confianza media">
            <a:extLst>
              <a:ext uri="{FF2B5EF4-FFF2-40B4-BE49-F238E27FC236}">
                <a16:creationId xmlns:a16="http://schemas.microsoft.com/office/drawing/2014/main" xmlns="" id="{FFABC6FC-ABFD-854C-C7F9-4F7482688FFF}"/>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123550" y="2571750"/>
            <a:ext cx="2778053" cy="1681273"/>
          </a:xfrm>
          <a:prstGeom prst="rect">
            <a:avLst/>
          </a:prstGeom>
          <a:ln w="190500" cap="sq">
            <a:solidFill>
              <a:schemeClr val="accent3">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Pintura de un grupo de personas posando para una foto&#10;&#10;Descripción generada automáticamente">
            <a:extLst>
              <a:ext uri="{FF2B5EF4-FFF2-40B4-BE49-F238E27FC236}">
                <a16:creationId xmlns:a16="http://schemas.microsoft.com/office/drawing/2014/main" xmlns="" id="{9E34B179-940B-75E4-818D-0E1695661601}"/>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7863096" y="622173"/>
            <a:ext cx="1170798" cy="1770583"/>
          </a:xfrm>
          <a:prstGeom prst="rect">
            <a:avLst/>
          </a:prstGeom>
        </p:spPr>
      </p:pic>
      <p:pic>
        <p:nvPicPr>
          <p:cNvPr id="14" name="Imagen 13" descr="Imagen que contiene pájaro, oveja, parado, cama&#10;&#10;Descripción generada automáticamente">
            <a:extLst>
              <a:ext uri="{FF2B5EF4-FFF2-40B4-BE49-F238E27FC236}">
                <a16:creationId xmlns:a16="http://schemas.microsoft.com/office/drawing/2014/main" xmlns="" id="{89981731-7143-F09F-AC84-9272E68B57EA}"/>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7657226" y="4039512"/>
            <a:ext cx="1376667" cy="991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xmlns="" id="{4C1C9902-E627-3177-6603-E25DE6B29291}"/>
              </a:ext>
            </a:extLst>
          </p:cNvPr>
          <p:cNvSpPr txBox="1"/>
          <p:nvPr/>
        </p:nvSpPr>
        <p:spPr>
          <a:xfrm>
            <a:off x="152585" y="4385065"/>
            <a:ext cx="7297294" cy="646331"/>
          </a:xfrm>
          <a:prstGeom prst="rect">
            <a:avLst/>
          </a:prstGeom>
          <a:noFill/>
        </p:spPr>
        <p:txBody>
          <a:bodyPr wrap="square">
            <a:spAutoFit/>
          </a:bodyPr>
          <a:lstStyle/>
          <a:p>
            <a:pPr>
              <a:spcBef>
                <a:spcPts val="600"/>
              </a:spcBef>
            </a:pPr>
            <a:r>
              <a:rPr lang="ro-RO" b="1" dirty="0" smtClean="0"/>
              <a:t>În dificultăţi, trebuie să ne supunem mintea şi inimile îndrumării divine şi să fim dispuşi să fim instruiţi de Dumnezeu (Exodul 14:31).</a:t>
            </a:r>
            <a:endParaRPr lang="ro-RO" b="1" dirty="0"/>
          </a:p>
        </p:txBody>
      </p:sp>
    </p:spTree>
    <p:extLst>
      <p:ext uri="{BB962C8B-B14F-4D97-AF65-F5344CB8AC3E}">
        <p14:creationId xmlns:p14="http://schemas.microsoft.com/office/powerpoint/2010/main" xmlns="" val="1051499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6FD47D39-2BE8-4BA1-A528-5B304AC68319}"/>
                                            </p:graphicEl>
                                          </p:spTgt>
                                        </p:tgtEl>
                                        <p:attrNameLst>
                                          <p:attrName>style.visibility</p:attrName>
                                        </p:attrNameLst>
                                      </p:cBhvr>
                                      <p:to>
                                        <p:strVal val="visible"/>
                                      </p:to>
                                    </p:set>
                                    <p:anim calcmode="lin" valueType="num">
                                      <p:cBhvr>
                                        <p:cTn id="45" dur="500" fill="hold"/>
                                        <p:tgtEl>
                                          <p:spTgt spid="2">
                                            <p:graphicEl>
                                              <a:dgm id="{6FD47D39-2BE8-4BA1-A528-5B304AC68319}"/>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6FD47D39-2BE8-4BA1-A528-5B304AC68319}"/>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6FD47D39-2BE8-4BA1-A528-5B304AC68319}"/>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34992CEF-A104-443E-8523-011BF7048E65}"/>
                                            </p:graphicEl>
                                          </p:spTgt>
                                        </p:tgtEl>
                                        <p:attrNameLst>
                                          <p:attrName>style.visibility</p:attrName>
                                        </p:attrNameLst>
                                      </p:cBhvr>
                                      <p:to>
                                        <p:strVal val="visible"/>
                                      </p:to>
                                    </p:set>
                                    <p:animEffect transition="in" filter="wipe(left)">
                                      <p:cBhvr>
                                        <p:cTn id="51" dur="500"/>
                                        <p:tgtEl>
                                          <p:spTgt spid="2">
                                            <p:graphicEl>
                                              <a:dgm id="{34992CEF-A104-443E-8523-011BF7048E65}"/>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7ED94C14-700F-4928-95CB-C9D41B8B752B}"/>
                                            </p:graphicEl>
                                          </p:spTgt>
                                        </p:tgtEl>
                                        <p:attrNameLst>
                                          <p:attrName>style.visibility</p:attrName>
                                        </p:attrNameLst>
                                      </p:cBhvr>
                                      <p:to>
                                        <p:strVal val="visible"/>
                                      </p:to>
                                    </p:set>
                                    <p:anim calcmode="lin" valueType="num">
                                      <p:cBhvr>
                                        <p:cTn id="56" dur="500" fill="hold"/>
                                        <p:tgtEl>
                                          <p:spTgt spid="2">
                                            <p:graphicEl>
                                              <a:dgm id="{7ED94C14-700F-4928-95CB-C9D41B8B752B}"/>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7ED94C14-700F-4928-95CB-C9D41B8B752B}"/>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7ED94C14-700F-4928-95CB-C9D41B8B752B}"/>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graphicEl>
                                              <a:dgm id="{82704A2C-FC81-4FAF-BC52-30518F554EA2}"/>
                                            </p:graphicEl>
                                          </p:spTgt>
                                        </p:tgtEl>
                                        <p:attrNameLst>
                                          <p:attrName>style.visibility</p:attrName>
                                        </p:attrNameLst>
                                      </p:cBhvr>
                                      <p:to>
                                        <p:strVal val="visible"/>
                                      </p:to>
                                    </p:set>
                                    <p:animEffect transition="in" filter="wipe(left)">
                                      <p:cBhvr>
                                        <p:cTn id="62" dur="500"/>
                                        <p:tgtEl>
                                          <p:spTgt spid="2">
                                            <p:graphicEl>
                                              <a:dgm id="{82704A2C-FC81-4FAF-BC52-30518F554EA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8"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heel(8)">
                                      <p:cBhvr>
                                        <p:cTn id="67" dur="1000"/>
                                        <p:tgtEl>
                                          <p:spTgt spid="14"/>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fltVal val="0"/>
                                          </p:val>
                                        </p:tav>
                                        <p:tav tm="100000">
                                          <p:val>
                                            <p:strVal val="#ppt_w"/>
                                          </p:val>
                                        </p:tav>
                                      </p:tavLst>
                                    </p:anim>
                                    <p:anim calcmode="lin" valueType="num">
                                      <p:cBhvr>
                                        <p:cTn id="77" dur="1000" fill="hold"/>
                                        <p:tgtEl>
                                          <p:spTgt spid="16"/>
                                        </p:tgtEl>
                                        <p:attrNameLst>
                                          <p:attrName>ppt_h</p:attrName>
                                        </p:attrNameLst>
                                      </p:cBhvr>
                                      <p:tavLst>
                                        <p:tav tm="0">
                                          <p:val>
                                            <p:fltVal val="0"/>
                                          </p:val>
                                        </p:tav>
                                        <p:tav tm="100000">
                                          <p:val>
                                            <p:strVal val="#ppt_h"/>
                                          </p:val>
                                        </p:tav>
                                      </p:tavLst>
                                    </p:anim>
                                    <p:anim calcmode="lin" valueType="num">
                                      <p:cBhvr>
                                        <p:cTn id="7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2" grpId="0" uiExpand="1">
        <p:bldSub>
          <a:bldDgm bld="one"/>
        </p:bldSub>
      </p:bldGraphic>
      <p:bldP spid="8"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A082C49-ACB7-9CCA-B487-875B78655EDA}"/>
              </a:ext>
            </a:extLst>
          </p:cNvPr>
          <p:cNvSpPr txBox="1"/>
          <p:nvPr/>
        </p:nvSpPr>
        <p:spPr>
          <a:xfrm>
            <a:off x="0" y="-50799"/>
            <a:ext cx="9144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ro-RO" sz="4400" b="1" dirty="0" smtClean="0">
                <a:ln w="22225">
                  <a:solidFill>
                    <a:schemeClr val="accent2"/>
                  </a:solidFill>
                  <a:prstDash val="solid"/>
                </a:ln>
                <a:solidFill>
                  <a:schemeClr val="accent2">
                    <a:lumMod val="40000"/>
                    <a:lumOff val="60000"/>
                  </a:schemeClr>
                </a:solidFill>
              </a:rPr>
              <a:t>ÎNCERCAŢI </a:t>
            </a:r>
            <a:r>
              <a:rPr lang="ro-RO" sz="4400" b="1" dirty="0">
                <a:ln w="22225">
                  <a:solidFill>
                    <a:schemeClr val="accent2"/>
                  </a:solidFill>
                  <a:prstDash val="solid"/>
                </a:ln>
                <a:solidFill>
                  <a:schemeClr val="accent2">
                    <a:lumMod val="40000"/>
                    <a:lumOff val="60000"/>
                  </a:schemeClr>
                </a:solidFill>
              </a:rPr>
              <a:t>ÎN </a:t>
            </a:r>
            <a:r>
              <a:rPr lang="ro-RO" sz="4400" b="1" dirty="0" smtClean="0">
                <a:ln w="22225">
                  <a:solidFill>
                    <a:schemeClr val="accent2"/>
                  </a:solidFill>
                  <a:prstDash val="solid"/>
                </a:ln>
                <a:solidFill>
                  <a:schemeClr val="accent2">
                    <a:lumMod val="40000"/>
                    <a:lumOff val="60000"/>
                  </a:schemeClr>
                </a:solidFill>
              </a:rPr>
              <a:t>NEVOIE</a:t>
            </a:r>
            <a:endParaRPr lang="ro-RO" sz="4400" b="1" dirty="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xmlns="" id="{5C5DCB3A-2DE2-8DEB-EE53-0E48995105B4}"/>
              </a:ext>
            </a:extLst>
          </p:cNvPr>
          <p:cNvSpPr txBox="1"/>
          <p:nvPr/>
        </p:nvSpPr>
        <p:spPr>
          <a:xfrm>
            <a:off x="1490330" y="549365"/>
            <a:ext cx="6336598" cy="338554"/>
          </a:xfrm>
          <a:prstGeom prst="rect">
            <a:avLst/>
          </a:prstGeom>
          <a:noFill/>
        </p:spPr>
        <p:txBody>
          <a:bodyPr wrap="square">
            <a:spAutoFit/>
          </a:bodyPr>
          <a:lstStyle/>
          <a:p>
            <a:pPr algn="ctr"/>
            <a:r>
              <a:rPr lang="ro-RO" sz="1600" b="1" dirty="0" smtClean="0">
                <a:solidFill>
                  <a:schemeClr val="accent3">
                    <a:lumMod val="50000"/>
                  </a:schemeClr>
                </a:solidFill>
                <a:latin typeface="Comic Sans MS" panose="030F0702030302020204" pitchFamily="66" charset="0"/>
              </a:rPr>
              <a:t>„Este </a:t>
            </a:r>
            <a:r>
              <a:rPr lang="ro-RO" sz="1600" b="1" dirty="0" smtClean="0">
                <a:solidFill>
                  <a:schemeClr val="accent3">
                    <a:lumMod val="50000"/>
                  </a:schemeClr>
                </a:solidFill>
                <a:latin typeface="Comic Sans MS" panose="030F0702030302020204" pitchFamily="66" charset="0"/>
              </a:rPr>
              <a:t>oare Domnul în mijlocul nostru sau nu este?” </a:t>
            </a:r>
            <a:r>
              <a:rPr lang="ro-RO" sz="1100" b="1" dirty="0" smtClean="0">
                <a:solidFill>
                  <a:schemeClr val="accent3">
                    <a:lumMod val="50000"/>
                  </a:schemeClr>
                </a:solidFill>
                <a:latin typeface="Comic Sans MS" panose="030F0702030302020204" pitchFamily="66" charset="0"/>
              </a:rPr>
              <a:t>(Exodul 17:7)</a:t>
            </a:r>
            <a:endParaRPr lang="ro-RO" sz="1100"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CC8FFF4C-D680-4B0F-C1E3-CC5C4B5FCDAE}"/>
              </a:ext>
            </a:extLst>
          </p:cNvPr>
          <p:cNvSpPr txBox="1"/>
          <p:nvPr/>
        </p:nvSpPr>
        <p:spPr>
          <a:xfrm>
            <a:off x="1959429" y="938718"/>
            <a:ext cx="7021538" cy="923330"/>
          </a:xfrm>
          <a:prstGeom prst="rect">
            <a:avLst/>
          </a:prstGeom>
          <a:noFill/>
        </p:spPr>
        <p:txBody>
          <a:bodyPr wrap="square" rtlCol="0">
            <a:spAutoFit/>
          </a:bodyPr>
          <a:lstStyle/>
          <a:p>
            <a:pPr>
              <a:spcBef>
                <a:spcPts val="600"/>
              </a:spcBef>
            </a:pPr>
            <a:r>
              <a:rPr lang="ro-RO" b="1" smtClean="0"/>
              <a:t>După ce a trecut </a:t>
            </a:r>
            <a:r>
              <a:rPr lang="ro-RO" b="1" smtClean="0"/>
              <a:t>Marea </a:t>
            </a:r>
            <a:r>
              <a:rPr lang="ro-RO" b="1" smtClean="0"/>
              <a:t>Roşie</a:t>
            </a:r>
            <a:r>
              <a:rPr lang="ro-RO" b="1" smtClean="0"/>
              <a:t>, Dumnezeu </a:t>
            </a:r>
            <a:r>
              <a:rPr lang="ro-RO" b="1" smtClean="0"/>
              <a:t>l-</a:t>
            </a:r>
            <a:r>
              <a:rPr lang="ro-RO" b="1" smtClean="0"/>
              <a:t>a condus pe Israel prin locuri </a:t>
            </a:r>
            <a:r>
              <a:rPr lang="ro-RO" b="1" smtClean="0"/>
              <a:t>uscate</a:t>
            </a:r>
            <a:r>
              <a:rPr lang="ro-RO" b="1" smtClean="0"/>
              <a:t>. Când rezervele lor de apă erau la </a:t>
            </a:r>
            <a:r>
              <a:rPr lang="ro-RO" b="1" smtClean="0"/>
              <a:t>limită</a:t>
            </a:r>
            <a:r>
              <a:rPr lang="ro-RO" b="1" smtClean="0"/>
              <a:t>, au găsit apă în </a:t>
            </a:r>
            <a:r>
              <a:rPr lang="ro-RO" b="1" smtClean="0"/>
              <a:t>Mara</a:t>
            </a:r>
            <a:r>
              <a:rPr lang="ro-RO" b="1" smtClean="0"/>
              <a:t>. Dar apa era </a:t>
            </a:r>
            <a:r>
              <a:rPr lang="ro-RO" b="1" smtClean="0"/>
              <a:t>insalubră</a:t>
            </a:r>
            <a:r>
              <a:rPr lang="ro-RO" b="1" smtClean="0"/>
              <a:t> </a:t>
            </a:r>
            <a:r>
              <a:rPr lang="ro-RO" b="1" smtClean="0"/>
              <a:t>(Ex</a:t>
            </a:r>
            <a:r>
              <a:rPr lang="ro-RO" b="1" smtClean="0"/>
              <a:t>. </a:t>
            </a:r>
            <a:r>
              <a:rPr lang="ro-RO" b="1" smtClean="0"/>
              <a:t>15:22-23).</a:t>
            </a:r>
            <a:endParaRPr lang="ro-RO" b="1"/>
          </a:p>
        </p:txBody>
      </p:sp>
      <p:pic>
        <p:nvPicPr>
          <p:cNvPr id="4" name="Imagen 3" descr="Un dibujo de una persona&#10;&#10;Descripción generada automáticamente con confianza media">
            <a:extLst>
              <a:ext uri="{FF2B5EF4-FFF2-40B4-BE49-F238E27FC236}">
                <a16:creationId xmlns:a16="http://schemas.microsoft.com/office/drawing/2014/main" xmlns="" id="{678C5322-0861-668F-1CE2-7FD0C551FC57}"/>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flipH="1">
            <a:off x="175711" y="928529"/>
            <a:ext cx="1597827" cy="1087243"/>
          </a:xfrm>
          <a:prstGeom prst="round2DiagRect">
            <a:avLst>
              <a:gd name="adj1" fmla="val 16667"/>
              <a:gd name="adj2" fmla="val 0"/>
            </a:avLst>
          </a:prstGeom>
          <a:ln w="38100" cap="sq">
            <a:solidFill>
              <a:srgbClr val="B2F0D3"/>
            </a:solidFill>
            <a:miter lim="800000"/>
          </a:ln>
          <a:effectLst>
            <a:outerShdw blurRad="254000" algn="tl" rotWithShape="0">
              <a:srgbClr val="000000">
                <a:alpha val="43000"/>
              </a:srgbClr>
            </a:outerShdw>
          </a:effectLst>
        </p:spPr>
      </p:pic>
      <p:pic>
        <p:nvPicPr>
          <p:cNvPr id="8" name="Imagen 7" descr="Imagen que contiene persona, exterior, gente, grupo&#10;&#10;Descripción generada automáticamente">
            <a:extLst>
              <a:ext uri="{FF2B5EF4-FFF2-40B4-BE49-F238E27FC236}">
                <a16:creationId xmlns:a16="http://schemas.microsoft.com/office/drawing/2014/main" xmlns="" id="{6234F0FD-4A42-03F3-490A-B23481592BC6}"/>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5763660" y="1852790"/>
            <a:ext cx="3197372" cy="1724718"/>
          </a:xfrm>
          <a:prstGeom prst="round2DiagRect">
            <a:avLst>
              <a:gd name="adj1" fmla="val 16667"/>
              <a:gd name="adj2" fmla="val 0"/>
            </a:avLst>
          </a:prstGeom>
          <a:ln w="38100" cap="sq">
            <a:gradFill>
              <a:gsLst>
                <a:gs pos="0">
                  <a:schemeClr val="accent1">
                    <a:lumMod val="5000"/>
                    <a:lumOff val="95000"/>
                  </a:schemeClr>
                </a:gs>
                <a:gs pos="41000">
                  <a:schemeClr val="accent1">
                    <a:lumMod val="45000"/>
                    <a:lumOff val="55000"/>
                  </a:schemeClr>
                </a:gs>
                <a:gs pos="56000">
                  <a:srgbClr val="B2CDEA"/>
                </a:gs>
                <a:gs pos="100000">
                  <a:srgbClr val="B2CDEA"/>
                </a:gs>
              </a:gsLst>
              <a:lin ang="3600000" scaled="0"/>
            </a:gradFill>
            <a:miter lim="800000"/>
          </a:ln>
          <a:effectLst>
            <a:outerShdw blurRad="254000" algn="tl" rotWithShape="0">
              <a:srgbClr val="000000">
                <a:alpha val="43000"/>
              </a:srgbClr>
            </a:outerShdw>
          </a:effectLst>
        </p:spPr>
      </p:pic>
      <p:pic>
        <p:nvPicPr>
          <p:cNvPr id="11" name="Imagen 10" descr="Un florero con flores&#10;&#10;Descripción generada automáticamente">
            <a:extLst>
              <a:ext uri="{FF2B5EF4-FFF2-40B4-BE49-F238E27FC236}">
                <a16:creationId xmlns:a16="http://schemas.microsoft.com/office/drawing/2014/main" xmlns="" id="{18CEFB01-B188-997E-1484-F3BD79CAAD03}"/>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21540" y="3577508"/>
            <a:ext cx="1468790" cy="1468790"/>
          </a:xfrm>
          <a:prstGeom prst="rect">
            <a:avLst/>
          </a:prstGeom>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xmlns="" id="{941542E7-FACF-75D5-D023-BD11BF4B405B}"/>
              </a:ext>
            </a:extLst>
          </p:cNvPr>
          <p:cNvSpPr txBox="1"/>
          <p:nvPr/>
        </p:nvSpPr>
        <p:spPr>
          <a:xfrm>
            <a:off x="82800" y="2044800"/>
            <a:ext cx="5619600" cy="1554272"/>
          </a:xfrm>
          <a:prstGeom prst="rect">
            <a:avLst/>
          </a:prstGeom>
          <a:noFill/>
        </p:spPr>
        <p:txBody>
          <a:bodyPr wrap="square">
            <a:spAutoFit/>
          </a:bodyPr>
          <a:lstStyle/>
          <a:p>
            <a:pPr>
              <a:spcBef>
                <a:spcPts val="600"/>
              </a:spcBef>
            </a:pPr>
            <a:r>
              <a:rPr lang="ro-RO" b="1" dirty="0" smtClean="0"/>
              <a:t>După ce a vindecat apele, Dumnezeu le-a dus într-un loc nou, unde nu era apă. Se părea că Dumnezeu a vrut să „moară de sete”! (Exodul 17:1-3).</a:t>
            </a:r>
          </a:p>
          <a:p>
            <a:pPr>
              <a:spcBef>
                <a:spcPts val="600"/>
              </a:spcBef>
            </a:pPr>
            <a:r>
              <a:rPr lang="ro-RO" b="1" dirty="0" smtClean="0"/>
              <a:t>Nu ar trebui creştinii să se aştepte ca Dumnezeu să ne satisfacă nevoile de bază (Luca 12:29-30)?</a:t>
            </a:r>
            <a:endParaRPr lang="ro-RO" b="1" dirty="0"/>
          </a:p>
        </p:txBody>
      </p:sp>
      <p:sp>
        <p:nvSpPr>
          <p:cNvPr id="15" name="CuadroTexto 14">
            <a:extLst>
              <a:ext uri="{FF2B5EF4-FFF2-40B4-BE49-F238E27FC236}">
                <a16:creationId xmlns:a16="http://schemas.microsoft.com/office/drawing/2014/main" xmlns="" id="{21DB6D2F-603D-6D8D-BCA2-6277EA8271F0}"/>
              </a:ext>
            </a:extLst>
          </p:cNvPr>
          <p:cNvSpPr txBox="1"/>
          <p:nvPr/>
        </p:nvSpPr>
        <p:spPr>
          <a:xfrm>
            <a:off x="3596364" y="3831809"/>
            <a:ext cx="5547636" cy="1200329"/>
          </a:xfrm>
          <a:prstGeom prst="rect">
            <a:avLst/>
          </a:prstGeom>
          <a:noFill/>
        </p:spPr>
        <p:txBody>
          <a:bodyPr wrap="square">
            <a:spAutoFit/>
          </a:bodyPr>
          <a:lstStyle/>
          <a:p>
            <a:pPr>
              <a:spcBef>
                <a:spcPts val="600"/>
              </a:spcBef>
            </a:pPr>
            <a:r>
              <a:rPr lang="ro-RO" b="1" smtClean="0"/>
              <a:t>Dumnezeu a vrut ca ei să </a:t>
            </a:r>
            <a:r>
              <a:rPr lang="ro-RO" b="1" smtClean="0"/>
              <a:t>fie conştienţi de situaţia în care se aflau şi că </a:t>
            </a:r>
            <a:r>
              <a:rPr lang="ro-RO" b="1" smtClean="0"/>
              <a:t>El </a:t>
            </a:r>
            <a:r>
              <a:rPr lang="ro-RO" b="1" smtClean="0"/>
              <a:t>era </a:t>
            </a:r>
            <a:r>
              <a:rPr lang="ro-RO" b="1" smtClean="0"/>
              <a:t>mereu</a:t>
            </a:r>
            <a:r>
              <a:rPr lang="ro-RO" b="1" smtClean="0"/>
              <a:t> cu </a:t>
            </a:r>
            <a:r>
              <a:rPr lang="ro-RO" b="1" smtClean="0"/>
              <a:t>ei</a:t>
            </a:r>
            <a:r>
              <a:rPr lang="ro-RO" b="1" smtClean="0"/>
              <a:t>. Ei </a:t>
            </a:r>
            <a:r>
              <a:rPr lang="ro-RO" b="1" smtClean="0"/>
              <a:t>trebuiau</a:t>
            </a:r>
            <a:r>
              <a:rPr lang="ro-RO" b="1" smtClean="0"/>
              <a:t> să simtă nevoia lor de </a:t>
            </a:r>
            <a:r>
              <a:rPr lang="ro-RO" b="1" smtClean="0"/>
              <a:t>Dumnezeu</a:t>
            </a:r>
            <a:r>
              <a:rPr lang="ro-RO" b="1" smtClean="0"/>
              <a:t>. </a:t>
            </a:r>
            <a:r>
              <a:rPr lang="ro-RO" b="1" smtClean="0"/>
              <a:t>Să </a:t>
            </a:r>
            <a:r>
              <a:rPr lang="ro-RO" b="1" smtClean="0"/>
              <a:t>înveţe</a:t>
            </a:r>
            <a:r>
              <a:rPr lang="ro-RO" b="1" smtClean="0"/>
              <a:t> </a:t>
            </a:r>
            <a:r>
              <a:rPr lang="ro-RO" b="1" smtClean="0"/>
              <a:t>că despărţiţi </a:t>
            </a:r>
            <a:r>
              <a:rPr lang="ro-RO" b="1"/>
              <a:t>de </a:t>
            </a:r>
            <a:r>
              <a:rPr lang="ro-RO" b="1" smtClean="0"/>
              <a:t>El nu puteau face nimic </a:t>
            </a:r>
            <a:r>
              <a:rPr lang="ro-RO" b="1" smtClean="0"/>
              <a:t>(</a:t>
            </a:r>
            <a:r>
              <a:rPr lang="ro-RO" b="1" smtClean="0"/>
              <a:t>Ioan </a:t>
            </a:r>
            <a:r>
              <a:rPr lang="ro-RO" b="1" smtClean="0"/>
              <a:t>15:5).</a:t>
            </a:r>
            <a:endParaRPr lang="ro-RO" b="1"/>
          </a:p>
        </p:txBody>
      </p:sp>
      <p:pic>
        <p:nvPicPr>
          <p:cNvPr id="17" name="Imagen 16" descr="Imagen que contiene persona, hombre, agua, puesto&#10;&#10;Descripción generada automáticamente">
            <a:extLst>
              <a:ext uri="{FF2B5EF4-FFF2-40B4-BE49-F238E27FC236}">
                <a16:creationId xmlns:a16="http://schemas.microsoft.com/office/drawing/2014/main" xmlns="" id="{514BFD24-31DE-2420-9359-12B74BD31EFE}"/>
              </a:ext>
            </a:extLst>
          </p:cNvPr>
          <p:cNvPicPr>
            <a:picLocks noChangeAspect="1"/>
          </p:cNvPicPr>
          <p:nvPr/>
        </p:nvPicPr>
        <p:blipFill rotWithShape="1">
          <a:blip r:embed="rId7" cstate="print">
            <a:extLst>
              <a:ext uri="{28A0092B-C50C-407E-A947-70E740481C1C}">
                <a14:useLocalDpi xmlns:a14="http://schemas.microsoft.com/office/drawing/2010/main" xmlns=""/>
              </a:ext>
            </a:extLst>
          </a:blip>
          <a:srcRect/>
          <a:stretch/>
        </p:blipFill>
        <p:spPr>
          <a:xfrm>
            <a:off x="1713353" y="3615538"/>
            <a:ext cx="1782211" cy="142967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314133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up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left)">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3">
                                            <p:txEl>
                                              <p:pRg st="1" end="1"/>
                                            </p:txEl>
                                          </p:spTgt>
                                        </p:tgtEl>
                                        <p:attrNameLst>
                                          <p:attrName>style.visibility</p:attrName>
                                        </p:attrNameLst>
                                      </p:cBhvr>
                                      <p:to>
                                        <p:strVal val="visible"/>
                                      </p:to>
                                    </p:set>
                                    <p:animEffect transition="in" filter="wipe(left)">
                                      <p:cBhvr>
                                        <p:cTn id="50" dur="500"/>
                                        <p:tgtEl>
                                          <p:spTgt spid="1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uiExpand="1"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5C37A9F-9BEE-7A9D-6DFC-04C11B4B1144}"/>
              </a:ext>
            </a:extLst>
          </p:cNvPr>
          <p:cNvSpPr txBox="1"/>
          <p:nvPr/>
        </p:nvSpPr>
        <p:spPr>
          <a:xfrm>
            <a:off x="1793358" y="578791"/>
            <a:ext cx="5557284" cy="3477875"/>
          </a:xfrm>
          <a:prstGeom prst="rect">
            <a:avLst/>
          </a:prstGeom>
          <a:noFill/>
        </p:spPr>
        <p:txBody>
          <a:bodyPr wrap="square">
            <a:spAutoFit/>
          </a:bodyPr>
          <a:lstStyle/>
          <a:p>
            <a:pPr>
              <a:spcBef>
                <a:spcPts val="600"/>
              </a:spcBef>
            </a:pPr>
            <a:r>
              <a:rPr lang="es-ES" sz="2200" b="1" dirty="0" smtClean="0">
                <a:latin typeface="Constantia" panose="02030602050306030303" pitchFamily="18" charset="0"/>
              </a:rPr>
              <a:t>„În </a:t>
            </a:r>
            <a:r>
              <a:rPr lang="es-ES" sz="2200" b="1" dirty="0">
                <a:latin typeface="Constantia" panose="02030602050306030303" pitchFamily="18" charset="0"/>
              </a:rPr>
              <a:t>mila Lui, [Dumnezeu] nu ne pune întotdeauna în locurile cele mai </a:t>
            </a:r>
            <a:r>
              <a:rPr lang="es-ES" sz="2200" b="1" dirty="0" smtClean="0">
                <a:latin typeface="Constantia" panose="02030602050306030303" pitchFamily="18" charset="0"/>
              </a:rPr>
              <a:t>uşoare</a:t>
            </a:r>
            <a:r>
              <a:rPr lang="es-ES" sz="2200" b="1" dirty="0">
                <a:latin typeface="Constantia" panose="02030602050306030303" pitchFamily="18" charset="0"/>
              </a:rPr>
              <a:t>; căci dacă ar fi făcut-o, am uita, în </a:t>
            </a:r>
            <a:r>
              <a:rPr lang="es-ES" sz="2200" b="1" dirty="0" smtClean="0">
                <a:latin typeface="Constantia" panose="02030602050306030303" pitchFamily="18" charset="0"/>
              </a:rPr>
              <a:t>autosuficienţă</a:t>
            </a:r>
            <a:r>
              <a:rPr lang="es-ES" sz="2200" b="1" dirty="0">
                <a:latin typeface="Constantia" panose="02030602050306030303" pitchFamily="18" charset="0"/>
              </a:rPr>
              <a:t>, că Domnul este ajutorul nostru la vreme de nevoie. […] El îngăduie dezamăgirile </a:t>
            </a:r>
            <a:r>
              <a:rPr lang="es-ES" sz="2200" b="1" dirty="0" smtClean="0">
                <a:latin typeface="Constantia" panose="02030602050306030303" pitchFamily="18" charset="0"/>
              </a:rPr>
              <a:t>şi </a:t>
            </a:r>
            <a:r>
              <a:rPr lang="es-ES" sz="2200" b="1" dirty="0">
                <a:latin typeface="Constantia" panose="02030602050306030303" pitchFamily="18" charset="0"/>
              </a:rPr>
              <a:t>încercările astfel încât să ne percepem </a:t>
            </a:r>
            <a:r>
              <a:rPr lang="es-ES" sz="2200" b="1" dirty="0" smtClean="0">
                <a:latin typeface="Constantia" panose="02030602050306030303" pitchFamily="18" charset="0"/>
              </a:rPr>
              <a:t>neputinţa şi </a:t>
            </a:r>
            <a:r>
              <a:rPr lang="es-ES" sz="2200" b="1" dirty="0">
                <a:latin typeface="Constantia" panose="02030602050306030303" pitchFamily="18" charset="0"/>
              </a:rPr>
              <a:t>să </a:t>
            </a:r>
            <a:r>
              <a:rPr lang="es-ES" sz="2200" b="1" dirty="0" smtClean="0">
                <a:latin typeface="Constantia" panose="02030602050306030303" pitchFamily="18" charset="0"/>
              </a:rPr>
              <a:t>învăţăm </a:t>
            </a:r>
            <a:r>
              <a:rPr lang="es-ES" sz="2200" b="1" dirty="0">
                <a:latin typeface="Constantia" panose="02030602050306030303" pitchFamily="18" charset="0"/>
              </a:rPr>
              <a:t>să cerem ajutor Domnului, ca un copil căruia, când îi este foame </a:t>
            </a:r>
            <a:r>
              <a:rPr lang="es-ES" sz="2200" b="1" dirty="0" smtClean="0">
                <a:latin typeface="Constantia" panose="02030602050306030303" pitchFamily="18" charset="0"/>
              </a:rPr>
              <a:t>şi </a:t>
            </a:r>
            <a:r>
              <a:rPr lang="es-ES" sz="2200" b="1" dirty="0">
                <a:latin typeface="Constantia" panose="02030602050306030303" pitchFamily="18" charset="0"/>
              </a:rPr>
              <a:t>sete, se întoarce la tatăl său pământesc.”</a:t>
            </a:r>
          </a:p>
        </p:txBody>
      </p:sp>
      <p:sp>
        <p:nvSpPr>
          <p:cNvPr id="4" name="CuadroTexto 3">
            <a:extLst>
              <a:ext uri="{FF2B5EF4-FFF2-40B4-BE49-F238E27FC236}">
                <a16:creationId xmlns:a16="http://schemas.microsoft.com/office/drawing/2014/main" xmlns="" id="{C9E9573F-460C-CFFA-2309-61D9767663A1}"/>
              </a:ext>
            </a:extLst>
          </p:cNvPr>
          <p:cNvSpPr txBox="1"/>
          <p:nvPr/>
        </p:nvSpPr>
        <p:spPr>
          <a:xfrm>
            <a:off x="3588840" y="4474632"/>
            <a:ext cx="3904338" cy="338554"/>
          </a:xfrm>
          <a:prstGeom prst="rect">
            <a:avLst/>
          </a:prstGeom>
          <a:noFill/>
        </p:spPr>
        <p:txBody>
          <a:bodyPr wrap="none" rtlCol="0">
            <a:spAutoFit/>
          </a:bodyPr>
          <a:lstStyle/>
          <a:p>
            <a:pPr algn="r"/>
            <a:r>
              <a:rPr lang="es-ES" sz="1600" b="1" dirty="0"/>
              <a:t>E. G. W. </a:t>
            </a:r>
            <a:r>
              <a:rPr lang="es-ES" sz="1600" b="1" dirty="0" smtClean="0"/>
              <a:t>(</a:t>
            </a:r>
            <a:r>
              <a:rPr lang="ro-RO" sz="1600" b="1" dirty="0" err="1" smtClean="0"/>
              <a:t>Reflecându-L</a:t>
            </a:r>
            <a:r>
              <a:rPr lang="ro-RO" sz="1600" b="1" dirty="0" smtClean="0"/>
              <a:t> </a:t>
            </a:r>
            <a:r>
              <a:rPr lang="ro-RO" sz="1600" b="1" dirty="0"/>
              <a:t>pe Isus,</a:t>
            </a:r>
            <a:r>
              <a:rPr lang="es-ES" sz="1600" b="1" dirty="0"/>
              <a:t> 5 d</a:t>
            </a:r>
            <a:r>
              <a:rPr lang="ro-RO" sz="1600" b="1" dirty="0"/>
              <a:t>ecembrie</a:t>
            </a:r>
            <a:r>
              <a:rPr lang="es-ES" sz="1600" b="1" dirty="0"/>
              <a:t>)</a:t>
            </a:r>
          </a:p>
        </p:txBody>
      </p:sp>
    </p:spTree>
    <p:extLst>
      <p:ext uri="{BB962C8B-B14F-4D97-AF65-F5344CB8AC3E}">
        <p14:creationId xmlns:p14="http://schemas.microsoft.com/office/powerpoint/2010/main" xmlns="" val="3850473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52104F5-B894-E057-FCAF-C2F57FFF9C05}"/>
              </a:ext>
            </a:extLst>
          </p:cNvPr>
          <p:cNvSpPr txBox="1"/>
          <p:nvPr/>
        </p:nvSpPr>
        <p:spPr>
          <a:xfrm>
            <a:off x="1166474" y="0"/>
            <a:ext cx="7977525" cy="769441"/>
          </a:xfrm>
          <a:prstGeom prst="rect">
            <a:avLst/>
          </a:prstGeom>
          <a:noFill/>
        </p:spPr>
        <p:txBody>
          <a:bodyPr wrap="square">
            <a:spAutoFit/>
          </a:bodyPr>
          <a:lstStyle/>
          <a:p>
            <a:pPr algn="ctr"/>
            <a:r>
              <a:rPr lang="ro-RO" sz="4400" b="1" smtClean="0">
                <a:ln w="6600">
                  <a:solidFill>
                    <a:srgbClr val="FFC000"/>
                  </a:solidFill>
                  <a:prstDash val="solid"/>
                </a:ln>
                <a:solidFill>
                  <a:srgbClr val="C00000"/>
                </a:solidFill>
                <a:effectLst>
                  <a:outerShdw dist="38100" dir="2700000" algn="tl" rotWithShape="0">
                    <a:srgbClr val="FFC000"/>
                  </a:outerShdw>
                </a:effectLst>
              </a:rPr>
              <a:t>EXPUŞI </a:t>
            </a:r>
            <a:r>
              <a:rPr lang="ro-RO" sz="4400" b="1" smtClean="0">
                <a:ln w="6600">
                  <a:solidFill>
                    <a:srgbClr val="FFC000"/>
                  </a:solidFill>
                  <a:prstDash val="solid"/>
                </a:ln>
                <a:solidFill>
                  <a:srgbClr val="C00000"/>
                </a:solidFill>
                <a:effectLst>
                  <a:outerShdw dist="38100" dir="2700000" algn="tl" rotWithShape="0">
                    <a:srgbClr val="FFC000"/>
                  </a:outerShdw>
                </a:effectLst>
              </a:rPr>
              <a:t>ISPITEI</a:t>
            </a:r>
            <a:endParaRPr lang="ro-RO" sz="4400" b="1">
              <a:ln w="6600">
                <a:solidFill>
                  <a:srgbClr val="FFC000"/>
                </a:solidFill>
                <a:prstDash val="solid"/>
              </a:ln>
              <a:solidFill>
                <a:srgbClr val="C00000"/>
              </a:solidFill>
              <a:effectLst>
                <a:outerShdw dist="38100" dir="2700000" algn="tl" rotWithShape="0">
                  <a:srgbClr val="FFC000"/>
                </a:outerShdw>
              </a:effectLst>
            </a:endParaRPr>
          </a:p>
        </p:txBody>
      </p:sp>
      <p:sp>
        <p:nvSpPr>
          <p:cNvPr id="5" name="CuadroTexto 4">
            <a:extLst>
              <a:ext uri="{FF2B5EF4-FFF2-40B4-BE49-F238E27FC236}">
                <a16:creationId xmlns:a16="http://schemas.microsoft.com/office/drawing/2014/main" xmlns="" id="{AD1A9DB0-9543-FF5C-8AB6-20A000D6583F}"/>
              </a:ext>
            </a:extLst>
          </p:cNvPr>
          <p:cNvSpPr txBox="1"/>
          <p:nvPr/>
        </p:nvSpPr>
        <p:spPr>
          <a:xfrm>
            <a:off x="2287990" y="637201"/>
            <a:ext cx="5734493" cy="584775"/>
          </a:xfrm>
          <a:prstGeom prst="rect">
            <a:avLst/>
          </a:prstGeom>
          <a:noFill/>
        </p:spPr>
        <p:txBody>
          <a:bodyPr wrap="square">
            <a:spAutoFit/>
          </a:bodyPr>
          <a:lstStyle/>
          <a:p>
            <a:pPr algn="ctr"/>
            <a:r>
              <a:rPr lang="ro-RO" sz="16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„Atunci</a:t>
            </a:r>
            <a:r>
              <a:rPr lang="ro-RO" sz="16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Isus a fost dus de Duhul în pustie, ca să fie ispitit de diavolul.” </a:t>
            </a:r>
            <a:r>
              <a:rPr lang="ro-RO" sz="1400" b="1" dirty="0" smtClean="0">
                <a:solidFill>
                  <a:srgbClr val="FFFF00"/>
                </a:solidFill>
                <a:effectLst>
                  <a:outerShdw blurRad="38100" dist="38100" dir="2700000" algn="tl">
                    <a:srgbClr val="000000">
                      <a:alpha val="43137"/>
                    </a:srgbClr>
                  </a:outerShdw>
                </a:effectLst>
                <a:latin typeface="Comic Sans MS" panose="030F0702030302020204" pitchFamily="66" charset="0"/>
              </a:rPr>
              <a:t>(Matei 4:1)</a:t>
            </a:r>
            <a:endParaRPr lang="ro-RO" sz="14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C005035F-35B9-8F32-FDBA-CD1C8A44514D}"/>
              </a:ext>
            </a:extLst>
          </p:cNvPr>
          <p:cNvSpPr txBox="1"/>
          <p:nvPr/>
        </p:nvSpPr>
        <p:spPr>
          <a:xfrm>
            <a:off x="356611" y="1339534"/>
            <a:ext cx="5734493" cy="1831271"/>
          </a:xfrm>
          <a:prstGeom prst="rect">
            <a:avLst/>
          </a:prstGeom>
          <a:noFill/>
        </p:spPr>
        <p:txBody>
          <a:bodyPr wrap="square" rtlCol="0">
            <a:spAutoFit/>
          </a:bodyPr>
          <a:lstStyle/>
          <a:p>
            <a:pPr>
              <a:spcBef>
                <a:spcPts val="600"/>
              </a:spcBef>
            </a:pPr>
            <a:r>
              <a:rPr lang="ro-RO" b="1" dirty="0" smtClean="0">
                <a:solidFill>
                  <a:schemeClr val="bg1"/>
                </a:solidFill>
                <a:effectLst>
                  <a:outerShdw blurRad="38100" dist="38100" dir="2700000" algn="tl">
                    <a:srgbClr val="000000">
                      <a:alpha val="43137"/>
                    </a:srgbClr>
                  </a:outerShdw>
                </a:effectLst>
              </a:rPr>
              <a:t>Un lucru este să fim ispitiţi de „dorinţele noastre rele” (Iacov 1:14), şi altul să fim aşezaţi de Dumnezeu într-un loc sau într-o situaţie în care El ne permite să fim ispitiţi.</a:t>
            </a:r>
          </a:p>
          <a:p>
            <a:pPr>
              <a:spcBef>
                <a:spcPts val="600"/>
              </a:spcBef>
            </a:pPr>
            <a:r>
              <a:rPr lang="ro-RO" b="1" dirty="0" smtClean="0">
                <a:solidFill>
                  <a:schemeClr val="bg1"/>
                </a:solidFill>
                <a:effectLst>
                  <a:outerShdw blurRad="38100" dist="38100" dir="2700000" algn="tl">
                    <a:srgbClr val="000000">
                      <a:alpha val="43137"/>
                    </a:srgbClr>
                  </a:outerShdw>
                </a:effectLst>
              </a:rPr>
              <a:t>În al doilea caz, Dumnezeu ne pune la încercare. Ne plasează într-un „creuzet” pentru a ne purifica (sau a ne arde, dacă cedăm ispitei).</a:t>
            </a:r>
            <a:endParaRPr lang="ro-RO" b="1" dirty="0">
              <a:solidFill>
                <a:schemeClr val="bg1"/>
              </a:solidFill>
              <a:effectLst>
                <a:outerShdw blurRad="38100" dist="38100" dir="2700000" algn="tl">
                  <a:srgbClr val="000000">
                    <a:alpha val="43137"/>
                  </a:srgbClr>
                </a:outerShdw>
              </a:effectLst>
            </a:endParaRPr>
          </a:p>
        </p:txBody>
      </p:sp>
      <p:pic>
        <p:nvPicPr>
          <p:cNvPr id="4" name="Imagen 3" descr="Un grupo de personas en una montaña rocosa&#10;&#10;Descripción generada automáticamente con confianza baja">
            <a:extLst>
              <a:ext uri="{FF2B5EF4-FFF2-40B4-BE49-F238E27FC236}">
                <a16:creationId xmlns:a16="http://schemas.microsoft.com/office/drawing/2014/main" xmlns="" id="{4C33185F-291B-C8A0-6F38-6E696A35A3DF}"/>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8755" y="107432"/>
            <a:ext cx="1007720" cy="123936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8" name="Imagen 7" descr="Imagen que contiene parado, grupo, grande, hombre&#10;&#10;Descripción generada automáticamente">
            <a:extLst>
              <a:ext uri="{FF2B5EF4-FFF2-40B4-BE49-F238E27FC236}">
                <a16:creationId xmlns:a16="http://schemas.microsoft.com/office/drawing/2014/main" xmlns="" id="{D65312DD-0969-8810-087B-AFE9B7B72DB5}"/>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249880" y="1383075"/>
            <a:ext cx="2735365" cy="364715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iblet"/>
            <a:contourClr>
              <a:srgbClr val="FFFF00"/>
            </a:contourClr>
          </a:sp3d>
        </p:spPr>
      </p:pic>
      <p:pic>
        <p:nvPicPr>
          <p:cNvPr id="12" name="Imagen 11" descr="Imagen que contiene ropa, persona, hombre, vestido&#10;&#10;Descripción generada automáticamente">
            <a:extLst>
              <a:ext uri="{FF2B5EF4-FFF2-40B4-BE49-F238E27FC236}">
                <a16:creationId xmlns:a16="http://schemas.microsoft.com/office/drawing/2014/main" xmlns="" id="{0F025AE2-22B8-C9A5-B247-836E85D6BE5D}"/>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97738" y="3204797"/>
            <a:ext cx="1482383" cy="1831271"/>
          </a:xfrm>
          <a:prstGeom prst="ellipse">
            <a:avLst/>
          </a:prstGeom>
          <a:ln w="63500" cap="rnd">
            <a:solidFill>
              <a:schemeClr val="accent1">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xmlns="" id="{1B7FEAF2-A54C-EBED-9505-AAC67B97E99B}"/>
              </a:ext>
            </a:extLst>
          </p:cNvPr>
          <p:cNvSpPr txBox="1"/>
          <p:nvPr/>
        </p:nvSpPr>
        <p:spPr>
          <a:xfrm>
            <a:off x="1659509" y="3052502"/>
            <a:ext cx="4572000" cy="1831271"/>
          </a:xfrm>
          <a:prstGeom prst="rect">
            <a:avLst/>
          </a:prstGeom>
          <a:noFill/>
        </p:spPr>
        <p:txBody>
          <a:bodyPr wrap="square">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În </a:t>
            </a:r>
            <a:r>
              <a:rPr lang="ro-RO" b="1" smtClean="0">
                <a:solidFill>
                  <a:schemeClr val="bg1"/>
                </a:solidFill>
                <a:effectLst>
                  <a:outerShdw blurRad="38100" dist="38100" dir="2700000" algn="tl">
                    <a:srgbClr val="000000">
                      <a:alpha val="43137"/>
                    </a:srgbClr>
                  </a:outerShdw>
                </a:effectLst>
              </a:rPr>
              <a:t>aceste situaţii trebuie să ne agăţăm de promisiunile lui Dumnezeu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1 Corinteni </a:t>
            </a:r>
            <a:r>
              <a:rPr lang="ro-RO" b="1" smtClean="0">
                <a:solidFill>
                  <a:schemeClr val="bg1"/>
                </a:solidFill>
                <a:effectLst>
                  <a:outerShdw blurRad="38100" dist="38100" dir="2700000" algn="tl">
                    <a:srgbClr val="000000">
                      <a:alpha val="43137"/>
                    </a:srgbClr>
                  </a:outerShdw>
                </a:effectLst>
              </a:rPr>
              <a:t>10:13</a:t>
            </a:r>
            <a:r>
              <a:rPr lang="ro-RO" b="1" smtClean="0">
                <a:solidFill>
                  <a:schemeClr val="bg1"/>
                </a:solidFill>
                <a:effectLst>
                  <a:outerShdw blurRad="38100" dist="38100" dir="2700000" algn="tl">
                    <a:srgbClr val="000000">
                      <a:alpha val="43137"/>
                    </a:srgbClr>
                  </a:outerShdw>
                </a:effectLst>
              </a:rPr>
              <a:t>) şi să imităm felul în care Isus a tratat ispita </a:t>
            </a:r>
            <a:r>
              <a:rPr lang="ro-RO" b="1" smtClean="0">
                <a:solidFill>
                  <a:schemeClr val="bg1"/>
                </a:solidFill>
                <a:effectLst>
                  <a:outerShdw blurRad="38100" dist="38100" dir="2700000" algn="tl">
                    <a:srgbClr val="000000">
                      <a:alpha val="43137"/>
                    </a:srgbClr>
                  </a:outerShdw>
                </a:effectLst>
              </a:rPr>
              <a:t>(</a:t>
            </a:r>
            <a:r>
              <a:rPr lang="ro-RO" b="1" smtClean="0">
                <a:solidFill>
                  <a:schemeClr val="bg1"/>
                </a:solidFill>
                <a:effectLst>
                  <a:outerShdw blurRad="38100" dist="38100" dir="2700000" algn="tl">
                    <a:srgbClr val="000000">
                      <a:alpha val="43137"/>
                    </a:srgbClr>
                  </a:outerShdw>
                </a:effectLst>
              </a:rPr>
              <a:t>Luca </a:t>
            </a:r>
            <a:r>
              <a:rPr lang="ro-RO" b="1" smtClean="0">
                <a:solidFill>
                  <a:schemeClr val="bg1"/>
                </a:solidFill>
                <a:effectLst>
                  <a:outerShdw blurRad="38100" dist="38100" dir="2700000" algn="tl">
                    <a:srgbClr val="000000">
                      <a:alpha val="43137"/>
                    </a:srgbClr>
                  </a:outerShdw>
                </a:effectLst>
              </a:rPr>
              <a:t>4:1-13).</a:t>
            </a:r>
            <a:endParaRPr lang="ro-RO" b="1" smtClean="0">
              <a:solidFill>
                <a:schemeClr val="bg1"/>
              </a:solidFill>
              <a:effectLst>
                <a:outerShdw blurRad="38100" dist="38100" dir="2700000" algn="tl">
                  <a:srgbClr val="000000">
                    <a:alpha val="43137"/>
                  </a:srgbClr>
                </a:outerShdw>
              </a:effectLst>
            </a:endParaRPr>
          </a:p>
          <a:p>
            <a:pPr>
              <a:spcBef>
                <a:spcPts val="600"/>
              </a:spcBef>
            </a:pPr>
            <a:r>
              <a:rPr lang="ro-RO" b="1" smtClean="0">
                <a:solidFill>
                  <a:schemeClr val="bg1"/>
                </a:solidFill>
                <a:effectLst>
                  <a:outerShdw blurRad="38100" dist="38100" dir="2700000" algn="tl">
                    <a:srgbClr val="000000">
                      <a:alpha val="43137"/>
                    </a:srgbClr>
                  </a:outerShdw>
                </a:effectLst>
              </a:rPr>
              <a:t>Dacă picăm </a:t>
            </a:r>
            <a:r>
              <a:rPr lang="ro-RO" b="1" smtClean="0">
                <a:solidFill>
                  <a:schemeClr val="bg1"/>
                </a:solidFill>
                <a:effectLst>
                  <a:outerShdw blurRad="38100" dist="38100" dir="2700000" algn="tl">
                    <a:srgbClr val="000000">
                      <a:alpha val="43137"/>
                    </a:srgbClr>
                  </a:outerShdw>
                </a:effectLst>
              </a:rPr>
              <a:t>testul</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Atunci </a:t>
            </a:r>
            <a:r>
              <a:rPr lang="ro-RO" b="1" smtClean="0">
                <a:solidFill>
                  <a:schemeClr val="bg1"/>
                </a:solidFill>
                <a:effectLst>
                  <a:outerShdw blurRad="38100" dist="38100" dir="2700000" algn="tl">
                    <a:srgbClr val="000000">
                      <a:alpha val="43137"/>
                    </a:srgbClr>
                  </a:outerShdw>
                </a:effectLst>
              </a:rPr>
              <a:t>trebuie</a:t>
            </a:r>
            <a:r>
              <a:rPr lang="ro-RO" b="1" smtClean="0">
                <a:solidFill>
                  <a:schemeClr val="bg1"/>
                </a:solidFill>
                <a:effectLst>
                  <a:outerShdw blurRad="38100" dist="38100" dir="2700000" algn="tl">
                    <a:srgbClr val="000000">
                      <a:alpha val="43137"/>
                    </a:srgbClr>
                  </a:outerShdw>
                </a:effectLst>
              </a:rPr>
              <a:t> să ne amintim că dacă </a:t>
            </a:r>
            <a:r>
              <a:rPr lang="ro-RO" b="1" smtClean="0">
                <a:solidFill>
                  <a:schemeClr val="bg1"/>
                </a:solidFill>
                <a:effectLst>
                  <a:outerShdw blurRad="38100" dist="38100" dir="2700000" algn="tl">
                    <a:srgbClr val="000000">
                      <a:alpha val="43137"/>
                    </a:srgbClr>
                  </a:outerShdw>
                </a:effectLst>
              </a:rPr>
              <a:t>cădem</a:t>
            </a:r>
            <a:r>
              <a:rPr lang="ro-RO" b="1" smtClean="0">
                <a:solidFill>
                  <a:schemeClr val="bg1"/>
                </a:solidFill>
                <a:effectLst>
                  <a:outerShdw blurRad="38100" dist="38100" dir="2700000" algn="tl">
                    <a:srgbClr val="000000">
                      <a:alpha val="43137"/>
                    </a:srgbClr>
                  </a:outerShdw>
                </a:effectLst>
              </a:rPr>
              <a:t>, avem un </a:t>
            </a:r>
            <a:r>
              <a:rPr lang="ro-RO" b="1" smtClean="0">
                <a:solidFill>
                  <a:schemeClr val="bg1"/>
                </a:solidFill>
                <a:effectLst>
                  <a:outerShdw blurRad="38100" dist="38100" dir="2700000" algn="tl">
                    <a:srgbClr val="000000">
                      <a:alpha val="43137"/>
                    </a:srgbClr>
                  </a:outerShdw>
                </a:effectLst>
              </a:rPr>
              <a:t>Mântuitor.</a:t>
            </a:r>
            <a:endParaRPr lang="ro-RO"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5988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ppt_w</p:attrName>
                                        </p:attrNameLst>
                                      </p:cBhvr>
                                      <p:tavLst>
                                        <p:tav tm="0" fmla="#ppt_w*sin(2.5*pi*$)">
                                          <p:val>
                                            <p:fltVal val="0"/>
                                          </p:val>
                                        </p:tav>
                                        <p:tav tm="100000">
                                          <p:val>
                                            <p:fltVal val="1"/>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left)">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wipe(left)">
                                      <p:cBhvr>
                                        <p:cTn id="5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l="-4000"/>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xmlns="" id="{E63DC3DA-3EEA-CB3E-F73D-A9E06ADA50AF}"/>
              </a:ext>
            </a:extLst>
          </p:cNvPr>
          <p:cNvGraphicFramePr/>
          <p:nvPr>
            <p:extLst>
              <p:ext uri="{D42A27DB-BD31-4B8C-83A1-F6EECF244321}">
                <p14:modId xmlns:p14="http://schemas.microsoft.com/office/powerpoint/2010/main" xmlns="" val="3703674"/>
              </p:ext>
            </p:extLst>
          </p:nvPr>
        </p:nvGraphicFramePr>
        <p:xfrm>
          <a:off x="50399" y="3253736"/>
          <a:ext cx="9043202" cy="2185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xmlns="" id="{D42C34DF-6A9C-FAC2-2767-3AA9CA561841}"/>
              </a:ext>
            </a:extLst>
          </p:cNvPr>
          <p:cNvSpPr txBox="1"/>
          <p:nvPr/>
        </p:nvSpPr>
        <p:spPr>
          <a:xfrm>
            <a:off x="1" y="-72000"/>
            <a:ext cx="6701398"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ro-RO" sz="4400" b="1" spc="300" dirty="0">
                <a:ln w="19050">
                  <a:solidFill>
                    <a:sysClr val="windowText" lastClr="000000"/>
                  </a:solidFill>
                </a:ln>
                <a:solidFill>
                  <a:schemeClr val="accent4"/>
                </a:solidFill>
              </a:rPr>
              <a:t>ÎNTĂRIND </a:t>
            </a:r>
            <a:r>
              <a:rPr lang="ro-RO" sz="4400" b="1" spc="300" dirty="0" smtClean="0">
                <a:ln w="19050">
                  <a:solidFill>
                    <a:sysClr val="windowText" lastClr="000000"/>
                  </a:solidFill>
                </a:ln>
                <a:solidFill>
                  <a:schemeClr val="accent4"/>
                </a:solidFill>
              </a:rPr>
              <a:t>CREDINŢA</a:t>
            </a:r>
            <a:endParaRPr lang="es-ES" sz="4400" b="1" spc="300" dirty="0">
              <a:ln w="19050">
                <a:solidFill>
                  <a:sysClr val="windowText" lastClr="000000"/>
                </a:solidFill>
              </a:ln>
              <a:solidFill>
                <a:schemeClr val="accent4"/>
              </a:solidFill>
            </a:endParaRPr>
          </a:p>
        </p:txBody>
      </p:sp>
      <p:sp>
        <p:nvSpPr>
          <p:cNvPr id="5" name="CuadroTexto 4">
            <a:extLst>
              <a:ext uri="{FF2B5EF4-FFF2-40B4-BE49-F238E27FC236}">
                <a16:creationId xmlns:a16="http://schemas.microsoft.com/office/drawing/2014/main" xmlns="" id="{95C0DF98-6439-2A70-44BB-CEC7B4D789AE}"/>
              </a:ext>
            </a:extLst>
          </p:cNvPr>
          <p:cNvSpPr txBox="1"/>
          <p:nvPr/>
        </p:nvSpPr>
        <p:spPr>
          <a:xfrm>
            <a:off x="50399" y="512674"/>
            <a:ext cx="6573601" cy="1077218"/>
          </a:xfrm>
          <a:prstGeom prst="rect">
            <a:avLst/>
          </a:prstGeom>
          <a:noFill/>
        </p:spPr>
        <p:txBody>
          <a:bodyPr wrap="square">
            <a:spAutoFit/>
          </a:bodyPr>
          <a:lstStyle/>
          <a:p>
            <a:pPr algn="ctr"/>
            <a:r>
              <a:rPr lang="es-ES" sz="1600" b="1" dirty="0" smtClean="0">
                <a:solidFill>
                  <a:schemeClr val="accent2">
                    <a:lumMod val="50000"/>
                  </a:schemeClr>
                </a:solidFill>
                <a:latin typeface="Comic Sans MS" panose="030F0702030302020204" pitchFamily="66" charset="0"/>
              </a:rPr>
              <a:t>„pentru </a:t>
            </a:r>
            <a:r>
              <a:rPr lang="es-ES" sz="1600" b="1" dirty="0">
                <a:solidFill>
                  <a:schemeClr val="accent2">
                    <a:lumMod val="50000"/>
                  </a:schemeClr>
                </a:solidFill>
                <a:latin typeface="Comic Sans MS" panose="030F0702030302020204" pitchFamily="66" charset="0"/>
              </a:rPr>
              <a:t>ca încercarea </a:t>
            </a:r>
            <a:r>
              <a:rPr lang="es-ES" sz="1600" b="1" dirty="0" smtClean="0">
                <a:solidFill>
                  <a:schemeClr val="accent2">
                    <a:lumMod val="50000"/>
                  </a:schemeClr>
                </a:solidFill>
                <a:latin typeface="Comic Sans MS" panose="030F0702030302020204" pitchFamily="66" charset="0"/>
              </a:rPr>
              <a:t>credinţei </a:t>
            </a:r>
            <a:r>
              <a:rPr lang="es-ES" sz="1600" b="1" dirty="0">
                <a:solidFill>
                  <a:schemeClr val="accent2">
                    <a:lumMod val="50000"/>
                  </a:schemeClr>
                </a:solidFill>
                <a:latin typeface="Comic Sans MS" panose="030F0702030302020204" pitchFamily="66" charset="0"/>
              </a:rPr>
              <a:t>voastre, cu mult mai scumpă decât aurul care piere </a:t>
            </a:r>
            <a:r>
              <a:rPr lang="es-ES" sz="1600" b="1" dirty="0" smtClean="0">
                <a:solidFill>
                  <a:schemeClr val="accent2">
                    <a:lumMod val="50000"/>
                  </a:schemeClr>
                </a:solidFill>
                <a:latin typeface="Comic Sans MS" panose="030F0702030302020204" pitchFamily="66" charset="0"/>
              </a:rPr>
              <a:t>şi </a:t>
            </a:r>
            <a:r>
              <a:rPr lang="es-ES" sz="1600" b="1" dirty="0">
                <a:solidFill>
                  <a:schemeClr val="accent2">
                    <a:lumMod val="50000"/>
                  </a:schemeClr>
                </a:solidFill>
                <a:latin typeface="Comic Sans MS" panose="030F0702030302020204" pitchFamily="66" charset="0"/>
              </a:rPr>
              <a:t>care </a:t>
            </a:r>
            <a:r>
              <a:rPr lang="es-ES" sz="1600" b="1" dirty="0" smtClean="0">
                <a:solidFill>
                  <a:schemeClr val="accent2">
                    <a:lumMod val="50000"/>
                  </a:schemeClr>
                </a:solidFill>
                <a:latin typeface="Comic Sans MS" panose="030F0702030302020204" pitchFamily="66" charset="0"/>
              </a:rPr>
              <a:t>totuşi </a:t>
            </a:r>
            <a:r>
              <a:rPr lang="es-ES" sz="1600" b="1" dirty="0">
                <a:solidFill>
                  <a:schemeClr val="accent2">
                    <a:lumMod val="50000"/>
                  </a:schemeClr>
                </a:solidFill>
                <a:latin typeface="Comic Sans MS" panose="030F0702030302020204" pitchFamily="66" charset="0"/>
              </a:rPr>
              <a:t>este încercat prin foc, să aibă ca urmare lauda, slava </a:t>
            </a:r>
            <a:r>
              <a:rPr lang="es-ES" sz="1600" b="1" dirty="0" smtClean="0">
                <a:solidFill>
                  <a:schemeClr val="accent2">
                    <a:lumMod val="50000"/>
                  </a:schemeClr>
                </a:solidFill>
                <a:latin typeface="Comic Sans MS" panose="030F0702030302020204" pitchFamily="66" charset="0"/>
              </a:rPr>
              <a:t>şi </a:t>
            </a:r>
            <a:r>
              <a:rPr lang="es-ES" sz="1600" b="1" dirty="0">
                <a:solidFill>
                  <a:schemeClr val="accent2">
                    <a:lumMod val="50000"/>
                  </a:schemeClr>
                </a:solidFill>
                <a:latin typeface="Comic Sans MS" panose="030F0702030302020204" pitchFamily="66" charset="0"/>
              </a:rPr>
              <a:t>cinstea, la arătarea lui Isus Hristos” </a:t>
            </a:r>
            <a:r>
              <a:rPr lang="es-ES" sz="1100" b="1" dirty="0">
                <a:solidFill>
                  <a:schemeClr val="accent2">
                    <a:lumMod val="50000"/>
                  </a:schemeClr>
                </a:solidFill>
                <a:latin typeface="Comic Sans MS" panose="030F0702030302020204" pitchFamily="66" charset="0"/>
              </a:rPr>
              <a:t>(</a:t>
            </a:r>
            <a:r>
              <a:rPr lang="ro-RO" sz="1100" b="1" dirty="0">
                <a:solidFill>
                  <a:schemeClr val="accent2">
                    <a:lumMod val="50000"/>
                  </a:schemeClr>
                </a:solidFill>
                <a:latin typeface="Comic Sans MS" panose="030F0702030302020204" pitchFamily="66" charset="0"/>
              </a:rPr>
              <a:t>1 Petru </a:t>
            </a:r>
            <a:r>
              <a:rPr lang="es-ES" sz="1100" b="1" dirty="0">
                <a:solidFill>
                  <a:schemeClr val="accent2">
                    <a:lumMod val="50000"/>
                  </a:schemeClr>
                </a:solidFill>
                <a:latin typeface="Comic Sans MS" panose="030F0702030302020204" pitchFamily="66" charset="0"/>
              </a:rPr>
              <a:t>1:7)</a:t>
            </a:r>
            <a:endParaRPr lang="es-ES" sz="16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B5FB7142-E549-2F56-C9FC-E8FBCD1B7F82}"/>
              </a:ext>
            </a:extLst>
          </p:cNvPr>
          <p:cNvSpPr txBox="1"/>
          <p:nvPr/>
        </p:nvSpPr>
        <p:spPr>
          <a:xfrm>
            <a:off x="2203199" y="1579502"/>
            <a:ext cx="4635001" cy="1477328"/>
          </a:xfrm>
          <a:prstGeom prst="rect">
            <a:avLst/>
          </a:prstGeom>
          <a:noFill/>
        </p:spPr>
        <p:txBody>
          <a:bodyPr wrap="square" rtlCol="0">
            <a:spAutoFit/>
          </a:bodyPr>
          <a:lstStyle/>
          <a:p>
            <a:pPr>
              <a:spcBef>
                <a:spcPts val="600"/>
              </a:spcBef>
            </a:pPr>
            <a:r>
              <a:rPr lang="ro-RO" b="1" dirty="0" smtClean="0"/>
              <a:t>Petru le scrie „exilaţilor” (1 Petru 1:</a:t>
            </a:r>
            <a:r>
              <a:rPr lang="ro-RO" b="1" dirty="0" err="1" smtClean="0"/>
              <a:t>1</a:t>
            </a:r>
            <a:r>
              <a:rPr lang="ro-RO" b="1" dirty="0" smtClean="0"/>
              <a:t>), celor dintre noi care trăim ştiind că suntem „străini şi peregrini” pe acest pământ (1</a:t>
            </a:r>
            <a:r>
              <a:rPr lang="ro-RO" b="1" dirty="0" smtClean="0"/>
              <a:t> </a:t>
            </a:r>
            <a:r>
              <a:rPr lang="ro-RO" b="1" dirty="0" smtClean="0"/>
              <a:t>Petru 2:11). Aceia dintre noi care tânjim după „o ţară mai bună, adică cea cerească” (Evrei 11:16).</a:t>
            </a:r>
            <a:endParaRPr lang="ro-RO" b="1" dirty="0"/>
          </a:p>
        </p:txBody>
      </p:sp>
      <p:pic>
        <p:nvPicPr>
          <p:cNvPr id="8" name="Imagen 7" descr="Un par de personas con instrumentos musicales y micrófonos en un escenario&#10;&#10;Descripción generada automáticamente con confianza media">
            <a:extLst>
              <a:ext uri="{FF2B5EF4-FFF2-40B4-BE49-F238E27FC236}">
                <a16:creationId xmlns:a16="http://schemas.microsoft.com/office/drawing/2014/main" xmlns="" id="{B6D9C63E-CA35-C9A4-7C81-7C8775145B55}"/>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140983" y="1608720"/>
            <a:ext cx="2026218" cy="13708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ersonas sentadas en una banca de madera&#10;&#10;Descripción generada automáticamente">
            <a:extLst>
              <a:ext uri="{FF2B5EF4-FFF2-40B4-BE49-F238E27FC236}">
                <a16:creationId xmlns:a16="http://schemas.microsoft.com/office/drawing/2014/main" xmlns="" id="{1D7830BA-F84E-935F-ED09-82BDCA19C33A}"/>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6859800" y="2329217"/>
            <a:ext cx="2075400" cy="1556550"/>
          </a:xfrm>
          <a:prstGeom prst="rect">
            <a:avLst/>
          </a:prstGeom>
          <a:ln w="127000" cap="rnd">
            <a:solidFill>
              <a:schemeClr val="accent2">
                <a:lumMod val="5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CuadroTexto 11">
            <a:extLst>
              <a:ext uri="{FF2B5EF4-FFF2-40B4-BE49-F238E27FC236}">
                <a16:creationId xmlns:a16="http://schemas.microsoft.com/office/drawing/2014/main" xmlns="" id="{DC1DAA84-FF64-0605-46D7-AAE0EBB82FF9}"/>
              </a:ext>
            </a:extLst>
          </p:cNvPr>
          <p:cNvSpPr txBox="1"/>
          <p:nvPr/>
        </p:nvSpPr>
        <p:spPr>
          <a:xfrm>
            <a:off x="50399" y="3019210"/>
            <a:ext cx="6651000" cy="1000274"/>
          </a:xfrm>
          <a:prstGeom prst="rect">
            <a:avLst/>
          </a:prstGeom>
          <a:noFill/>
        </p:spPr>
        <p:txBody>
          <a:bodyPr wrap="square">
            <a:spAutoFit/>
          </a:bodyPr>
          <a:lstStyle/>
          <a:p>
            <a:pPr>
              <a:spcBef>
                <a:spcPts val="600"/>
              </a:spcBef>
            </a:pPr>
            <a:r>
              <a:rPr lang="es-ES" b="1" dirty="0"/>
              <a:t>Ca străini, suntem o minoritate izolată, supusă batjocoririi </a:t>
            </a:r>
            <a:r>
              <a:rPr lang="es-ES" b="1" dirty="0" smtClean="0"/>
              <a:t>şi persecuţiei</a:t>
            </a:r>
            <a:r>
              <a:rPr lang="es-ES" b="1" dirty="0"/>
              <a:t>, pe care Dumnezeu le permite să ne întărească </a:t>
            </a:r>
            <a:r>
              <a:rPr lang="es-ES" b="1" dirty="0" smtClean="0"/>
              <a:t>credinţa</a:t>
            </a:r>
            <a:r>
              <a:rPr lang="es-ES" b="1" dirty="0"/>
              <a:t>.</a:t>
            </a:r>
          </a:p>
          <a:p>
            <a:pPr>
              <a:spcBef>
                <a:spcPts val="600"/>
              </a:spcBef>
            </a:pPr>
            <a:r>
              <a:rPr lang="es-ES" b="1" dirty="0"/>
              <a:t>Cum ne întăresc încercările </a:t>
            </a:r>
            <a:r>
              <a:rPr lang="es-ES" b="1" dirty="0" smtClean="0"/>
              <a:t>credinţa</a:t>
            </a:r>
            <a:r>
              <a:rPr lang="es-ES" b="1" dirty="0"/>
              <a:t>?</a:t>
            </a:r>
          </a:p>
        </p:txBody>
      </p:sp>
      <p:pic>
        <p:nvPicPr>
          <p:cNvPr id="16" name="Imagen 15">
            <a:extLst>
              <a:ext uri="{FF2B5EF4-FFF2-40B4-BE49-F238E27FC236}">
                <a16:creationId xmlns:a16="http://schemas.microsoft.com/office/drawing/2014/main" xmlns="" id="{81B2CA08-AF0C-84B4-12BE-22C13F40EE72}"/>
              </a:ext>
            </a:extLst>
          </p:cNvPr>
          <p:cNvPicPr>
            <a:picLocks noChangeAspect="1"/>
          </p:cNvPicPr>
          <p:nvPr/>
        </p:nvPicPr>
        <p:blipFill rotWithShape="1">
          <a:blip r:embed="rId11" cstate="print">
            <a:extLst>
              <a:ext uri="{28A0092B-C50C-407E-A947-70E740481C1C}">
                <a14:useLocalDpi xmlns:a14="http://schemas.microsoft.com/office/drawing/2010/main" xmlns=""/>
              </a:ext>
            </a:extLst>
          </a:blip>
          <a:srcRect/>
          <a:stretch/>
        </p:blipFill>
        <p:spPr>
          <a:xfrm>
            <a:off x="6746691" y="107519"/>
            <a:ext cx="2301617" cy="1471983"/>
          </a:xfrm>
          <a:prstGeom prst="roundRect">
            <a:avLst>
              <a:gd name="adj" fmla="val 0"/>
            </a:avLst>
          </a:prstGeom>
          <a:solidFill>
            <a:srgbClr val="FFFFFF"/>
          </a:solidFill>
          <a:ln w="76200" cap="sq">
            <a:solidFill>
              <a:srgbClr val="CC9B00"/>
            </a:solidFill>
            <a:miter lim="800000"/>
          </a:ln>
          <a:effectLst>
            <a:reflection blurRad="6350" stA="52000" endA="300" endPos="3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539899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900" decel="100000" fill="hold"/>
                                        <p:tgtEl>
                                          <p:spTgt spid="1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ppt_h/2"/>
                                          </p:val>
                                        </p:tav>
                                        <p:tav tm="100000">
                                          <p:val>
                                            <p:strVal val="#ppt_y"/>
                                          </p:val>
                                        </p:tav>
                                      </p:tavLst>
                                    </p:anim>
                                    <p:anim calcmode="lin" valueType="num">
                                      <p:cBhvr>
                                        <p:cTn id="41" dur="500" fill="hold"/>
                                        <p:tgtEl>
                                          <p:spTgt spid="10"/>
                                        </p:tgtEl>
                                        <p:attrNameLst>
                                          <p:attrName>ppt_w</p:attrName>
                                        </p:attrNameLst>
                                      </p:cBhvr>
                                      <p:tavLst>
                                        <p:tav tm="0">
                                          <p:val>
                                            <p:strVal val="#ppt_w"/>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wipe(left)">
                                      <p:cBhvr>
                                        <p:cTn id="46" dur="500"/>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wipe(left)">
                                      <p:cBhvr>
                                        <p:cTn id="51" dur="500"/>
                                        <p:tgtEl>
                                          <p:spTgt spid="1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3682FA5F-2713-4F58-BB4C-7C41D1812C13}"/>
                                            </p:graphicEl>
                                          </p:spTgt>
                                        </p:tgtEl>
                                        <p:attrNameLst>
                                          <p:attrName>style.visibility</p:attrName>
                                        </p:attrNameLst>
                                      </p:cBhvr>
                                      <p:to>
                                        <p:strVal val="visible"/>
                                      </p:to>
                                    </p:set>
                                    <p:animEffect transition="in" filter="wipe(left)">
                                      <p:cBhvr>
                                        <p:cTn id="56" dur="500"/>
                                        <p:tgtEl>
                                          <p:spTgt spid="2">
                                            <p:graphicEl>
                                              <a:dgm id="{3682FA5F-2713-4F58-BB4C-7C41D1812C13}"/>
                                            </p:graphicEl>
                                          </p:spTgt>
                                        </p:tgtEl>
                                      </p:cBhvr>
                                    </p:animEffec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2">
                                            <p:graphicEl>
                                              <a:dgm id="{320BAC71-F844-4FEE-A0D9-35C812A40DD7}"/>
                                            </p:graphicEl>
                                          </p:spTgt>
                                        </p:tgtEl>
                                        <p:attrNameLst>
                                          <p:attrName>style.visibility</p:attrName>
                                        </p:attrNameLst>
                                      </p:cBhvr>
                                      <p:to>
                                        <p:strVal val="visible"/>
                                      </p:to>
                                    </p:set>
                                    <p:anim calcmode="lin" valueType="num">
                                      <p:cBhvr>
                                        <p:cTn id="60" dur="500" fill="hold"/>
                                        <p:tgtEl>
                                          <p:spTgt spid="2">
                                            <p:graphicEl>
                                              <a:dgm id="{320BAC71-F844-4FEE-A0D9-35C812A40DD7}"/>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320BAC71-F844-4FEE-A0D9-35C812A40DD7}"/>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320BAC71-F844-4FEE-A0D9-35C812A40DD7}"/>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0739B031-71D5-4671-82DF-0DD4395FBCBF}"/>
                                            </p:graphicEl>
                                          </p:spTgt>
                                        </p:tgtEl>
                                        <p:attrNameLst>
                                          <p:attrName>style.visibility</p:attrName>
                                        </p:attrNameLst>
                                      </p:cBhvr>
                                      <p:to>
                                        <p:strVal val="visible"/>
                                      </p:to>
                                    </p:set>
                                    <p:anim calcmode="lin" valueType="num">
                                      <p:cBhvr>
                                        <p:cTn id="67" dur="500" fill="hold"/>
                                        <p:tgtEl>
                                          <p:spTgt spid="2">
                                            <p:graphicEl>
                                              <a:dgm id="{0739B031-71D5-4671-82DF-0DD4395FBCB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0739B031-71D5-4671-82DF-0DD4395FBCB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0739B031-71D5-4671-82DF-0DD4395FBCBF}"/>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B98E7C1D-B91A-42D2-8CA2-BF7AD86A45EE}"/>
                                            </p:graphicEl>
                                          </p:spTgt>
                                        </p:tgtEl>
                                        <p:attrNameLst>
                                          <p:attrName>style.visibility</p:attrName>
                                        </p:attrNameLst>
                                      </p:cBhvr>
                                      <p:to>
                                        <p:strVal val="visible"/>
                                      </p:to>
                                    </p:set>
                                    <p:anim calcmode="lin" valueType="num">
                                      <p:cBhvr>
                                        <p:cTn id="74" dur="500" fill="hold"/>
                                        <p:tgtEl>
                                          <p:spTgt spid="2">
                                            <p:graphicEl>
                                              <a:dgm id="{B98E7C1D-B91A-42D2-8CA2-BF7AD86A45EE}"/>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98E7C1D-B91A-42D2-8CA2-BF7AD86A45EE}"/>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B98E7C1D-B91A-42D2-8CA2-BF7AD86A45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5" grpId="0"/>
      <p:bldP spid="6" grpId="0"/>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89942E2-66AB-9945-BD23-7282CD910645}"/>
              </a:ext>
            </a:extLst>
          </p:cNvPr>
          <p:cNvSpPr txBox="1"/>
          <p:nvPr/>
        </p:nvSpPr>
        <p:spPr>
          <a:xfrm>
            <a:off x="1605600" y="0"/>
            <a:ext cx="7538399" cy="769441"/>
          </a:xfrm>
          <a:prstGeom prst="rect">
            <a:avLst/>
          </a:prstGeom>
          <a:noFill/>
        </p:spPr>
        <p:txBody>
          <a:bodyPr wrap="square">
            <a:spAutoFit/>
            <a:scene3d>
              <a:camera prst="orthographicFront"/>
              <a:lightRig rig="threePt" dir="t"/>
            </a:scene3d>
            <a:sp3d extrusionH="57150">
              <a:bevelT w="38100" h="38100" prst="slope"/>
            </a:sp3d>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ÎNTĂRIND </a:t>
            </a: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ÎNCREDEREA</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6DF50872-004F-647A-6554-9EE29A2B47D4}"/>
              </a:ext>
            </a:extLst>
          </p:cNvPr>
          <p:cNvSpPr txBox="1"/>
          <p:nvPr/>
        </p:nvSpPr>
        <p:spPr>
          <a:xfrm>
            <a:off x="3668522" y="628115"/>
            <a:ext cx="5422604" cy="584775"/>
          </a:xfrm>
          <a:prstGeom prst="rect">
            <a:avLst/>
          </a:prstGeom>
          <a:noFill/>
        </p:spPr>
        <p:txBody>
          <a:bodyPr wrap="square">
            <a:spAutoFit/>
          </a:bodyPr>
          <a:lstStyle/>
          <a:p>
            <a:pPr algn="ctr"/>
            <a:r>
              <a:rPr lang="ro-RO" sz="16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Să </a:t>
            </a:r>
            <a:r>
              <a:rPr lang="ro-RO" sz="16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nu vă părăsiţi dar încrederea </a:t>
            </a:r>
            <a:r>
              <a:rPr lang="ro-RO" sz="16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voastră</a:t>
            </a:r>
            <a:r>
              <a:rPr lang="ro-RO" sz="16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pe care o aşteaptă o mare </a:t>
            </a:r>
            <a:r>
              <a:rPr lang="ro-RO" sz="16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răsplătire</a:t>
            </a:r>
            <a:r>
              <a:rPr lang="ro-RO" sz="16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1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o-RO" sz="11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Evrei</a:t>
            </a:r>
            <a:r>
              <a:rPr lang="ro-RO" sz="11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o-RO" sz="1100" b="1" smtClean="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10:35)</a:t>
            </a:r>
            <a:endParaRPr lang="ro-RO" sz="1100" b="1">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CB754978-8301-9D4C-29BD-350B8AC403E7}"/>
              </a:ext>
            </a:extLst>
          </p:cNvPr>
          <p:cNvSpPr txBox="1"/>
          <p:nvPr/>
        </p:nvSpPr>
        <p:spPr>
          <a:xfrm>
            <a:off x="34437" y="920503"/>
            <a:ext cx="3650400" cy="1754326"/>
          </a:xfrm>
          <a:prstGeom prst="rect">
            <a:avLst/>
          </a:prstGeom>
          <a:noFill/>
        </p:spPr>
        <p:txBody>
          <a:bodyPr wrap="square" rtlCol="0">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Imaginează-ţi că te afli în situaţia lui Ioan </a:t>
            </a:r>
            <a:r>
              <a:rPr lang="ro-RO" b="1" smtClean="0">
                <a:solidFill>
                  <a:schemeClr val="bg1"/>
                </a:solidFill>
                <a:effectLst>
                  <a:outerShdw blurRad="38100" dist="38100" dir="2700000" algn="tl">
                    <a:srgbClr val="000000">
                      <a:alpha val="43137"/>
                    </a:srgbClr>
                  </a:outerShdw>
                </a:effectLst>
              </a:rPr>
              <a:t>Botezătorul</a:t>
            </a:r>
            <a:r>
              <a:rPr lang="ro-RO" b="1" smtClean="0">
                <a:solidFill>
                  <a:schemeClr val="bg1"/>
                </a:solidFill>
                <a:effectLst>
                  <a:outerShdw blurRad="38100" dist="38100" dir="2700000" algn="tl">
                    <a:srgbClr val="000000">
                      <a:alpha val="43137"/>
                    </a:srgbClr>
                  </a:outerShdw>
                </a:effectLst>
              </a:rPr>
              <a:t>. Închis într-o închisoare pentru că a apărat </a:t>
            </a:r>
            <a:r>
              <a:rPr lang="ro-RO" b="1" smtClean="0">
                <a:solidFill>
                  <a:schemeClr val="bg1"/>
                </a:solidFill>
                <a:effectLst>
                  <a:outerShdw blurRad="38100" dist="38100" dir="2700000" algn="tl">
                    <a:srgbClr val="000000">
                      <a:alpha val="43137"/>
                    </a:srgbClr>
                  </a:outerShdw>
                </a:effectLst>
              </a:rPr>
              <a:t>adevărul</a:t>
            </a:r>
            <a:r>
              <a:rPr lang="ro-RO" b="1" smtClean="0">
                <a:solidFill>
                  <a:schemeClr val="bg1"/>
                </a:solidFill>
                <a:effectLst>
                  <a:outerShdw blurRad="38100" dist="38100" dir="2700000" algn="tl">
                    <a:srgbClr val="000000">
                      <a:alpha val="43137"/>
                    </a:srgbClr>
                  </a:outerShdw>
                </a:effectLst>
              </a:rPr>
              <a:t>. Şi se pare că Dumnezeu a uitat de </a:t>
            </a:r>
            <a:r>
              <a:rPr lang="ro-RO" b="1" smtClean="0">
                <a:solidFill>
                  <a:schemeClr val="bg1"/>
                </a:solidFill>
                <a:effectLst>
                  <a:outerShdw blurRad="38100" dist="38100" dir="2700000" algn="tl">
                    <a:srgbClr val="000000">
                      <a:alpha val="43137"/>
                    </a:srgbClr>
                  </a:outerShdw>
                </a:effectLst>
              </a:rPr>
              <a:t>tine</a:t>
            </a:r>
            <a:r>
              <a:rPr lang="ro-RO" b="1" smtClean="0">
                <a:solidFill>
                  <a:schemeClr val="bg1"/>
                </a:solidFill>
                <a:effectLst>
                  <a:outerShdw blurRad="38100" dist="38100" dir="2700000" algn="tl">
                    <a:srgbClr val="000000">
                      <a:alpha val="43137"/>
                    </a:srgbClr>
                  </a:outerShdw>
                </a:effectLst>
              </a:rPr>
              <a:t>. Cum </a:t>
            </a:r>
            <a:r>
              <a:rPr lang="ro-RO" b="1" smtClean="0">
                <a:solidFill>
                  <a:schemeClr val="bg1"/>
                </a:solidFill>
                <a:effectLst>
                  <a:outerShdw blurRad="38100" dist="38100" dir="2700000" algn="tl">
                    <a:srgbClr val="000000">
                      <a:alpha val="43137"/>
                    </a:srgbClr>
                  </a:outerShdw>
                </a:effectLst>
              </a:rPr>
              <a:t>să-ţi</a:t>
            </a:r>
            <a:r>
              <a:rPr lang="ro-RO" b="1" smtClean="0">
                <a:solidFill>
                  <a:schemeClr val="bg1"/>
                </a:solidFill>
                <a:effectLst>
                  <a:outerShdw blurRad="38100" dist="38100" dir="2700000" algn="tl">
                    <a:srgbClr val="000000">
                      <a:alpha val="43137"/>
                    </a:srgbClr>
                  </a:outerShdw>
                </a:effectLst>
              </a:rPr>
              <a:t> păstrezi </a:t>
            </a:r>
            <a:r>
              <a:rPr lang="ro-RO" b="1" smtClean="0">
                <a:solidFill>
                  <a:schemeClr val="bg1"/>
                </a:solidFill>
                <a:effectLst>
                  <a:outerShdw blurRad="38100" dist="38100" dir="2700000" algn="tl">
                    <a:srgbClr val="000000">
                      <a:alpha val="43137"/>
                    </a:srgbClr>
                  </a:outerShdw>
                </a:effectLst>
              </a:rPr>
              <a:t>încrederea?</a:t>
            </a:r>
            <a:endParaRPr lang="ro-RO" b="1">
              <a:solidFill>
                <a:schemeClr val="bg1"/>
              </a:solidFill>
              <a:effectLst>
                <a:outerShdw blurRad="38100" dist="38100" dir="2700000" algn="tl">
                  <a:srgbClr val="000000">
                    <a:alpha val="43137"/>
                  </a:srgbClr>
                </a:outerShdw>
              </a:effectLst>
            </a:endParaRPr>
          </a:p>
        </p:txBody>
      </p:sp>
      <p:graphicFrame>
        <p:nvGraphicFramePr>
          <p:cNvPr id="7" name="Diagrama 6">
            <a:extLst>
              <a:ext uri="{FF2B5EF4-FFF2-40B4-BE49-F238E27FC236}">
                <a16:creationId xmlns:a16="http://schemas.microsoft.com/office/drawing/2014/main" xmlns="" id="{A79320D6-AAD2-50A3-3148-B16F29C3BB73}"/>
              </a:ext>
            </a:extLst>
          </p:cNvPr>
          <p:cNvGraphicFramePr/>
          <p:nvPr>
            <p:extLst>
              <p:ext uri="{D42A27DB-BD31-4B8C-83A1-F6EECF244321}">
                <p14:modId xmlns:p14="http://schemas.microsoft.com/office/powerpoint/2010/main" xmlns="" val="1998198314"/>
              </p:ext>
            </p:extLst>
          </p:nvPr>
        </p:nvGraphicFramePr>
        <p:xfrm>
          <a:off x="3720335" y="1298206"/>
          <a:ext cx="5318979" cy="3677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edificio, hombre, ventana, frente&#10;&#10;Descripción generada automáticamente">
            <a:extLst>
              <a:ext uri="{FF2B5EF4-FFF2-40B4-BE49-F238E27FC236}">
                <a16:creationId xmlns:a16="http://schemas.microsoft.com/office/drawing/2014/main" xmlns="" id="{00F742FD-7484-7B22-EC8D-BEE704B7F464}"/>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397393" y="2596067"/>
            <a:ext cx="2666895" cy="1333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a:extLst>
              <a:ext uri="{FF2B5EF4-FFF2-40B4-BE49-F238E27FC236}">
                <a16:creationId xmlns:a16="http://schemas.microsoft.com/office/drawing/2014/main" xmlns="" id="{2851723A-054E-3569-273F-C4158A4FF245}"/>
              </a:ext>
            </a:extLst>
          </p:cNvPr>
          <p:cNvSpPr txBox="1"/>
          <p:nvPr/>
        </p:nvSpPr>
        <p:spPr>
          <a:xfrm>
            <a:off x="0" y="3901283"/>
            <a:ext cx="3650400" cy="1200329"/>
          </a:xfrm>
          <a:prstGeom prst="rect">
            <a:avLst/>
          </a:prstGeom>
          <a:noFill/>
        </p:spPr>
        <p:txBody>
          <a:bodyPr wrap="square">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Prin </a:t>
            </a:r>
            <a:r>
              <a:rPr lang="ro-RO" b="1" smtClean="0">
                <a:solidFill>
                  <a:schemeClr val="bg1"/>
                </a:solidFill>
                <a:effectLst>
                  <a:outerShdw blurRad="38100" dist="38100" dir="2700000" algn="tl">
                    <a:srgbClr val="000000">
                      <a:alpha val="43137"/>
                    </a:srgbClr>
                  </a:outerShdw>
                </a:effectLst>
              </a:rPr>
              <a:t>credinţă</a:t>
            </a:r>
            <a:r>
              <a:rPr lang="ro-RO" b="1" smtClean="0">
                <a:solidFill>
                  <a:schemeClr val="bg1"/>
                </a:solidFill>
                <a:effectLst>
                  <a:outerShdw blurRad="38100" dist="38100" dir="2700000" algn="tl">
                    <a:srgbClr val="000000">
                      <a:alpha val="43137"/>
                    </a:srgbClr>
                  </a:outerShdw>
                </a:effectLst>
              </a:rPr>
              <a:t>. Punând mâna pe </a:t>
            </a:r>
            <a:r>
              <a:rPr lang="ro-RO" b="1" smtClean="0">
                <a:solidFill>
                  <a:schemeClr val="bg1"/>
                </a:solidFill>
                <a:effectLst>
                  <a:outerShdw blurRad="38100" dist="38100" dir="2700000" algn="tl">
                    <a:srgbClr val="000000">
                      <a:alpha val="43137"/>
                    </a:srgbClr>
                  </a:outerShdw>
                </a:effectLst>
              </a:rPr>
              <a:t>pro-misiunile</a:t>
            </a:r>
            <a:r>
              <a:rPr lang="ro-RO" b="1" smtClean="0">
                <a:solidFill>
                  <a:schemeClr val="bg1"/>
                </a:solidFill>
                <a:effectLst>
                  <a:outerShdw blurRad="38100" dist="38100" dir="2700000" algn="tl">
                    <a:srgbClr val="000000">
                      <a:alpha val="43137"/>
                    </a:srgbClr>
                  </a:outerShdw>
                </a:effectLst>
              </a:rPr>
              <a:t> sigure ale lui </a:t>
            </a:r>
            <a:r>
              <a:rPr lang="ro-RO" b="1" smtClean="0">
                <a:solidFill>
                  <a:schemeClr val="bg1"/>
                </a:solidFill>
                <a:effectLst>
                  <a:outerShdw blurRad="38100" dist="38100" dir="2700000" algn="tl">
                    <a:srgbClr val="000000">
                      <a:alpha val="43137"/>
                    </a:srgbClr>
                  </a:outerShdw>
                </a:effectLst>
              </a:rPr>
              <a:t>Dumnezeu</a:t>
            </a:r>
            <a:r>
              <a:rPr lang="ro-RO" b="1" smtClean="0">
                <a:solidFill>
                  <a:schemeClr val="bg1"/>
                </a:solidFill>
                <a:effectLst>
                  <a:outerShdw blurRad="38100" dist="38100" dir="2700000" algn="tl">
                    <a:srgbClr val="000000">
                      <a:alpha val="43137"/>
                    </a:srgbClr>
                  </a:outerShdw>
                </a:effectLst>
              </a:rPr>
              <a:t>. Având deplină încredere în tot ceea ce ne-a lăsat scris în Cuvântul </a:t>
            </a:r>
            <a:r>
              <a:rPr lang="ro-RO" b="1" smtClean="0">
                <a:solidFill>
                  <a:schemeClr val="bg1"/>
                </a:solidFill>
                <a:effectLst>
                  <a:outerShdw blurRad="38100" dist="38100" dir="2700000" algn="tl">
                    <a:srgbClr val="000000">
                      <a:alpha val="43137"/>
                    </a:srgbClr>
                  </a:outerShdw>
                </a:effectLst>
              </a:rPr>
              <a:t>Său.</a:t>
            </a:r>
            <a:endParaRPr lang="ro-RO" b="1">
              <a:solidFill>
                <a:schemeClr val="bg1"/>
              </a:solidFill>
              <a:effectLst>
                <a:outerShdw blurRad="38100" dist="38100" dir="2700000" algn="tl">
                  <a:srgbClr val="000000">
                    <a:alpha val="43137"/>
                  </a:srgbClr>
                </a:outerShdw>
              </a:effectLst>
            </a:endParaRPr>
          </a:p>
        </p:txBody>
      </p:sp>
      <p:pic>
        <p:nvPicPr>
          <p:cNvPr id="12" name="Imagen 11" descr="Un par de personas de pie&#10;&#10;Descripción generada automáticamente con confianza media">
            <a:extLst>
              <a:ext uri="{FF2B5EF4-FFF2-40B4-BE49-F238E27FC236}">
                <a16:creationId xmlns:a16="http://schemas.microsoft.com/office/drawing/2014/main" xmlns="" id="{EFF520D5-C66E-5380-216F-6CDC1E2D1078}"/>
              </a:ext>
            </a:extLst>
          </p:cNvPr>
          <p:cNvPicPr>
            <a:picLocks noChangeAspect="1"/>
          </p:cNvPicPr>
          <p:nvPr/>
        </p:nvPicPr>
        <p:blipFill rotWithShape="1">
          <a:blip r:embed="rId9" cstate="print">
            <a:extLst>
              <a:ext uri="{28A0092B-C50C-407E-A947-70E740481C1C}">
                <a14:useLocalDpi xmlns:a14="http://schemas.microsoft.com/office/drawing/2010/main" xmlns=""/>
              </a:ext>
            </a:extLst>
          </a:blip>
          <a:srcRect/>
          <a:stretch/>
        </p:blipFill>
        <p:spPr>
          <a:xfrm>
            <a:off x="133487" y="71256"/>
            <a:ext cx="1472113" cy="884386"/>
          </a:xfrm>
          <a:prstGeom prst="roundRect">
            <a:avLst>
              <a:gd name="adj" fmla="val 8594"/>
            </a:avLst>
          </a:prstGeom>
          <a:solidFill>
            <a:srgbClr val="FFFFFF">
              <a:shade val="85000"/>
            </a:srgbClr>
          </a:solidFill>
          <a:ln w="19050">
            <a:solidFill>
              <a:schemeClr val="accent5">
                <a:lumMod val="20000"/>
                <a:lumOff val="80000"/>
              </a:schemeClr>
            </a:solidFill>
          </a:ln>
          <a:effectLst/>
        </p:spPr>
      </p:pic>
    </p:spTree>
    <p:extLst>
      <p:ext uri="{BB962C8B-B14F-4D97-AF65-F5344CB8AC3E}">
        <p14:creationId xmlns:p14="http://schemas.microsoft.com/office/powerpoint/2010/main" xmlns="" val="3159392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43"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
                                        <p:tgtEl>
                                          <p:spTgt spid="5"/>
                                        </p:tgtEl>
                                      </p:cBhvr>
                                    </p:animEffect>
                                    <p:anim calcmode="lin" valueType="num">
                                      <p:cBhvr>
                                        <p:cTn id="21" dur="400" fill="hold"/>
                                        <p:tgtEl>
                                          <p:spTgt spid="5"/>
                                        </p:tgtEl>
                                        <p:attrNameLst>
                                          <p:attrName>ppt_x</p:attrName>
                                        </p:attrNameLst>
                                      </p:cBhvr>
                                      <p:tavLst>
                                        <p:tav tm="0">
                                          <p:val>
                                            <p:strVal val="#ppt_x"/>
                                          </p:val>
                                        </p:tav>
                                        <p:tav tm="100000">
                                          <p:val>
                                            <p:strVal val="#ppt_x"/>
                                          </p:val>
                                        </p:tav>
                                      </p:tavLst>
                                    </p:anim>
                                    <p:anim calcmode="lin" valueType="num">
                                      <p:cBhvr>
                                        <p:cTn id="22" dur="400" fill="hold"/>
                                        <p:tgtEl>
                                          <p:spTgt spid="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85D9A7E0-F105-4231-A167-1C464A9FC4DD}"/>
                                            </p:graphicEl>
                                          </p:spTgt>
                                        </p:tgtEl>
                                        <p:attrNameLst>
                                          <p:attrName>style.visibility</p:attrName>
                                        </p:attrNameLst>
                                      </p:cBhvr>
                                      <p:to>
                                        <p:strVal val="visible"/>
                                      </p:to>
                                    </p:set>
                                    <p:anim calcmode="lin" valueType="num">
                                      <p:cBhvr>
                                        <p:cTn id="48" dur="500" fill="hold"/>
                                        <p:tgtEl>
                                          <p:spTgt spid="7">
                                            <p:graphicEl>
                                              <a:dgm id="{85D9A7E0-F105-4231-A167-1C464A9FC4DD}"/>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85D9A7E0-F105-4231-A167-1C464A9FC4DD}"/>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85D9A7E0-F105-4231-A167-1C464A9FC4DD}"/>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graphicEl>
                                              <a:dgm id="{C522A352-7A74-496C-839E-3B4DB5222D90}"/>
                                            </p:graphicEl>
                                          </p:spTgt>
                                        </p:tgtEl>
                                        <p:attrNameLst>
                                          <p:attrName>style.visibility</p:attrName>
                                        </p:attrNameLst>
                                      </p:cBhvr>
                                      <p:to>
                                        <p:strVal val="visible"/>
                                      </p:to>
                                    </p:set>
                                    <p:animEffect transition="in" filter="wipe(left)">
                                      <p:cBhvr>
                                        <p:cTn id="55" dur="500"/>
                                        <p:tgtEl>
                                          <p:spTgt spid="7">
                                            <p:graphicEl>
                                              <a:dgm id="{C522A352-7A74-496C-839E-3B4DB5222D9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
                                            <p:graphicEl>
                                              <a:dgm id="{1FD77A9D-F545-466C-A8E3-3047DF3CB712}"/>
                                            </p:graphicEl>
                                          </p:spTgt>
                                        </p:tgtEl>
                                        <p:attrNameLst>
                                          <p:attrName>style.visibility</p:attrName>
                                        </p:attrNameLst>
                                      </p:cBhvr>
                                      <p:to>
                                        <p:strVal val="visible"/>
                                      </p:to>
                                    </p:set>
                                    <p:anim calcmode="lin" valueType="num">
                                      <p:cBhvr>
                                        <p:cTn id="60" dur="500" fill="hold"/>
                                        <p:tgtEl>
                                          <p:spTgt spid="7">
                                            <p:graphicEl>
                                              <a:dgm id="{1FD77A9D-F545-466C-A8E3-3047DF3CB712}"/>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1FD77A9D-F545-466C-A8E3-3047DF3CB712}"/>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1FD77A9D-F545-466C-A8E3-3047DF3CB71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68D76AC5-BD46-49BF-918A-042DB5C2EA8C}"/>
                                            </p:graphicEl>
                                          </p:spTgt>
                                        </p:tgtEl>
                                        <p:attrNameLst>
                                          <p:attrName>style.visibility</p:attrName>
                                        </p:attrNameLst>
                                      </p:cBhvr>
                                      <p:to>
                                        <p:strVal val="visible"/>
                                      </p:to>
                                    </p:set>
                                    <p:animEffect transition="in" filter="wipe(left)">
                                      <p:cBhvr>
                                        <p:cTn id="67" dur="500"/>
                                        <p:tgtEl>
                                          <p:spTgt spid="7">
                                            <p:graphicEl>
                                              <a:dgm id="{68D76AC5-BD46-49BF-918A-042DB5C2EA8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7">
                                            <p:graphicEl>
                                              <a:dgm id="{C5A5B08C-54CF-413A-A926-229C138B9928}"/>
                                            </p:graphicEl>
                                          </p:spTgt>
                                        </p:tgtEl>
                                        <p:attrNameLst>
                                          <p:attrName>style.visibility</p:attrName>
                                        </p:attrNameLst>
                                      </p:cBhvr>
                                      <p:to>
                                        <p:strVal val="visible"/>
                                      </p:to>
                                    </p:set>
                                    <p:anim calcmode="lin" valueType="num">
                                      <p:cBhvr>
                                        <p:cTn id="72" dur="500" fill="hold"/>
                                        <p:tgtEl>
                                          <p:spTgt spid="7">
                                            <p:graphicEl>
                                              <a:dgm id="{C5A5B08C-54CF-413A-A926-229C138B9928}"/>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5A5B08C-54CF-413A-A926-229C138B9928}"/>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5A5B08C-54CF-413A-A926-229C138B9928}"/>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
                                            <p:graphicEl>
                                              <a:dgm id="{57ECE4BB-8A98-41A3-A8DA-4FA180E27796}"/>
                                            </p:graphicEl>
                                          </p:spTgt>
                                        </p:tgtEl>
                                        <p:attrNameLst>
                                          <p:attrName>style.visibility</p:attrName>
                                        </p:attrNameLst>
                                      </p:cBhvr>
                                      <p:to>
                                        <p:strVal val="visible"/>
                                      </p:to>
                                    </p:set>
                                    <p:animEffect transition="in" filter="wipe(left)">
                                      <p:cBhvr>
                                        <p:cTn id="79" dur="500"/>
                                        <p:tgtEl>
                                          <p:spTgt spid="7">
                                            <p:graphicEl>
                                              <a:dgm id="{57ECE4BB-8A98-41A3-A8DA-4FA180E2779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7">
                                            <p:graphicEl>
                                              <a:dgm id="{6FD141D5-90D1-4F08-B54E-07AE3AF1DC48}"/>
                                            </p:graphicEl>
                                          </p:spTgt>
                                        </p:tgtEl>
                                        <p:attrNameLst>
                                          <p:attrName>style.visibility</p:attrName>
                                        </p:attrNameLst>
                                      </p:cBhvr>
                                      <p:to>
                                        <p:strVal val="visible"/>
                                      </p:to>
                                    </p:set>
                                    <p:anim calcmode="lin" valueType="num">
                                      <p:cBhvr>
                                        <p:cTn id="84" dur="500" fill="hold"/>
                                        <p:tgtEl>
                                          <p:spTgt spid="7">
                                            <p:graphicEl>
                                              <a:dgm id="{6FD141D5-90D1-4F08-B54E-07AE3AF1DC48}"/>
                                            </p:graphicEl>
                                          </p:spTgt>
                                        </p:tgtEl>
                                        <p:attrNameLst>
                                          <p:attrName>ppt_w</p:attrName>
                                        </p:attrNameLst>
                                      </p:cBhvr>
                                      <p:tavLst>
                                        <p:tav tm="0">
                                          <p:val>
                                            <p:fltVal val="0"/>
                                          </p:val>
                                        </p:tav>
                                        <p:tav tm="100000">
                                          <p:val>
                                            <p:strVal val="#ppt_w"/>
                                          </p:val>
                                        </p:tav>
                                      </p:tavLst>
                                    </p:anim>
                                    <p:anim calcmode="lin" valueType="num">
                                      <p:cBhvr>
                                        <p:cTn id="85" dur="500" fill="hold"/>
                                        <p:tgtEl>
                                          <p:spTgt spid="7">
                                            <p:graphicEl>
                                              <a:dgm id="{6FD141D5-90D1-4F08-B54E-07AE3AF1DC48}"/>
                                            </p:graphicEl>
                                          </p:spTgt>
                                        </p:tgtEl>
                                        <p:attrNameLst>
                                          <p:attrName>ppt_h</p:attrName>
                                        </p:attrNameLst>
                                      </p:cBhvr>
                                      <p:tavLst>
                                        <p:tav tm="0">
                                          <p:val>
                                            <p:fltVal val="0"/>
                                          </p:val>
                                        </p:tav>
                                        <p:tav tm="100000">
                                          <p:val>
                                            <p:strVal val="#ppt_h"/>
                                          </p:val>
                                        </p:tav>
                                      </p:tavLst>
                                    </p:anim>
                                    <p:animEffect transition="in" filter="fade">
                                      <p:cBhvr>
                                        <p:cTn id="86" dur="500"/>
                                        <p:tgtEl>
                                          <p:spTgt spid="7">
                                            <p:graphicEl>
                                              <a:dgm id="{6FD141D5-90D1-4F08-B54E-07AE3AF1DC4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graphicEl>
                                              <a:dgm id="{6749A6C6-9A7F-42D3-AF10-A393E14CA24D}"/>
                                            </p:graphicEl>
                                          </p:spTgt>
                                        </p:tgtEl>
                                        <p:attrNameLst>
                                          <p:attrName>style.visibility</p:attrName>
                                        </p:attrNameLst>
                                      </p:cBhvr>
                                      <p:to>
                                        <p:strVal val="visible"/>
                                      </p:to>
                                    </p:set>
                                    <p:animEffect transition="in" filter="wipe(left)">
                                      <p:cBhvr>
                                        <p:cTn id="91" dur="500"/>
                                        <p:tgtEl>
                                          <p:spTgt spid="7">
                                            <p:graphicEl>
                                              <a:dgm id="{6749A6C6-9A7F-42D3-AF10-A393E14CA24D}"/>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7">
                                            <p:graphicEl>
                                              <a:dgm id="{FC638797-1239-4E96-BEFE-A34AB6D2B757}"/>
                                            </p:graphicEl>
                                          </p:spTgt>
                                        </p:tgtEl>
                                        <p:attrNameLst>
                                          <p:attrName>style.visibility</p:attrName>
                                        </p:attrNameLst>
                                      </p:cBhvr>
                                      <p:to>
                                        <p:strVal val="visible"/>
                                      </p:to>
                                    </p:set>
                                    <p:anim calcmode="lin" valueType="num">
                                      <p:cBhvr>
                                        <p:cTn id="96" dur="500" fill="hold"/>
                                        <p:tgtEl>
                                          <p:spTgt spid="7">
                                            <p:graphicEl>
                                              <a:dgm id="{FC638797-1239-4E96-BEFE-A34AB6D2B75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FC638797-1239-4E96-BEFE-A34AB6D2B75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FC638797-1239-4E96-BEFE-A34AB6D2B75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7">
                                            <p:graphicEl>
                                              <a:dgm id="{4F1A4659-038C-4EF2-AF21-EE52D21A2AD6}"/>
                                            </p:graphicEl>
                                          </p:spTgt>
                                        </p:tgtEl>
                                        <p:attrNameLst>
                                          <p:attrName>style.visibility</p:attrName>
                                        </p:attrNameLst>
                                      </p:cBhvr>
                                      <p:to>
                                        <p:strVal val="visible"/>
                                      </p:to>
                                    </p:set>
                                    <p:animEffect transition="in" filter="wipe(left)">
                                      <p:cBhvr>
                                        <p:cTn id="103" dur="500"/>
                                        <p:tgtEl>
                                          <p:spTgt spid="7">
                                            <p:graphicEl>
                                              <a:dgm id="{4F1A4659-038C-4EF2-AF21-EE52D21A2AD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7">
                                            <p:graphicEl>
                                              <a:dgm id="{F2C9E557-C736-4DC4-9C60-04CBE6812C5B}"/>
                                            </p:graphicEl>
                                          </p:spTgt>
                                        </p:tgtEl>
                                        <p:attrNameLst>
                                          <p:attrName>style.visibility</p:attrName>
                                        </p:attrNameLst>
                                      </p:cBhvr>
                                      <p:to>
                                        <p:strVal val="visible"/>
                                      </p:to>
                                    </p:set>
                                    <p:anim calcmode="lin" valueType="num">
                                      <p:cBhvr>
                                        <p:cTn id="108" dur="500" fill="hold"/>
                                        <p:tgtEl>
                                          <p:spTgt spid="7">
                                            <p:graphicEl>
                                              <a:dgm id="{F2C9E557-C736-4DC4-9C60-04CBE6812C5B}"/>
                                            </p:graphicEl>
                                          </p:spTgt>
                                        </p:tgtEl>
                                        <p:attrNameLst>
                                          <p:attrName>ppt_w</p:attrName>
                                        </p:attrNameLst>
                                      </p:cBhvr>
                                      <p:tavLst>
                                        <p:tav tm="0">
                                          <p:val>
                                            <p:fltVal val="0"/>
                                          </p:val>
                                        </p:tav>
                                        <p:tav tm="100000">
                                          <p:val>
                                            <p:strVal val="#ppt_w"/>
                                          </p:val>
                                        </p:tav>
                                      </p:tavLst>
                                    </p:anim>
                                    <p:anim calcmode="lin" valueType="num">
                                      <p:cBhvr>
                                        <p:cTn id="109" dur="500" fill="hold"/>
                                        <p:tgtEl>
                                          <p:spTgt spid="7">
                                            <p:graphicEl>
                                              <a:dgm id="{F2C9E557-C736-4DC4-9C60-04CBE6812C5B}"/>
                                            </p:graphicEl>
                                          </p:spTgt>
                                        </p:tgtEl>
                                        <p:attrNameLst>
                                          <p:attrName>ppt_h</p:attrName>
                                        </p:attrNameLst>
                                      </p:cBhvr>
                                      <p:tavLst>
                                        <p:tav tm="0">
                                          <p:val>
                                            <p:fltVal val="0"/>
                                          </p:val>
                                        </p:tav>
                                        <p:tav tm="100000">
                                          <p:val>
                                            <p:strVal val="#ppt_h"/>
                                          </p:val>
                                        </p:tav>
                                      </p:tavLst>
                                    </p:anim>
                                    <p:animEffect transition="in" filter="fade">
                                      <p:cBhvr>
                                        <p:cTn id="110" dur="500"/>
                                        <p:tgtEl>
                                          <p:spTgt spid="7">
                                            <p:graphicEl>
                                              <a:dgm id="{F2C9E557-C736-4DC4-9C60-04CBE6812C5B}"/>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7">
                                            <p:graphicEl>
                                              <a:dgm id="{1C6A9473-B391-4273-AD36-1E4C5266D3E3}"/>
                                            </p:graphicEl>
                                          </p:spTgt>
                                        </p:tgtEl>
                                        <p:attrNameLst>
                                          <p:attrName>style.visibility</p:attrName>
                                        </p:attrNameLst>
                                      </p:cBhvr>
                                      <p:to>
                                        <p:strVal val="visible"/>
                                      </p:to>
                                    </p:set>
                                    <p:animEffect transition="in" filter="wipe(left)">
                                      <p:cBhvr>
                                        <p:cTn id="115" dur="500"/>
                                        <p:tgtEl>
                                          <p:spTgt spid="7">
                                            <p:graphicEl>
                                              <a:dgm id="{1C6A9473-B391-4273-AD36-1E4C5266D3E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7">
                                            <p:graphicEl>
                                              <a:dgm id="{852EFE7E-F25F-4622-A54D-CA147565EBCB}"/>
                                            </p:graphicEl>
                                          </p:spTgt>
                                        </p:tgtEl>
                                        <p:attrNameLst>
                                          <p:attrName>style.visibility</p:attrName>
                                        </p:attrNameLst>
                                      </p:cBhvr>
                                      <p:to>
                                        <p:strVal val="visible"/>
                                      </p:to>
                                    </p:set>
                                    <p:anim calcmode="lin" valueType="num">
                                      <p:cBhvr>
                                        <p:cTn id="120" dur="500" fill="hold"/>
                                        <p:tgtEl>
                                          <p:spTgt spid="7">
                                            <p:graphicEl>
                                              <a:dgm id="{852EFE7E-F25F-4622-A54D-CA147565EBCB}"/>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852EFE7E-F25F-4622-A54D-CA147565EBCB}"/>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852EFE7E-F25F-4622-A54D-CA147565EBCB}"/>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7">
                                            <p:graphicEl>
                                              <a:dgm id="{8615A915-825A-4754-B110-1270AFCC6B29}"/>
                                            </p:graphicEl>
                                          </p:spTgt>
                                        </p:tgtEl>
                                        <p:attrNameLst>
                                          <p:attrName>style.visibility</p:attrName>
                                        </p:attrNameLst>
                                      </p:cBhvr>
                                      <p:to>
                                        <p:strVal val="visible"/>
                                      </p:to>
                                    </p:set>
                                    <p:animEffect transition="in" filter="wipe(left)">
                                      <p:cBhvr>
                                        <p:cTn id="127" dur="500"/>
                                        <p:tgtEl>
                                          <p:spTgt spid="7">
                                            <p:graphicEl>
                                              <a:dgm id="{8615A915-825A-4754-B110-1270AFCC6B29}"/>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7">
                                            <p:graphicEl>
                                              <a:dgm id="{1617AE68-F1ED-4681-8995-DC2C24B00448}"/>
                                            </p:graphicEl>
                                          </p:spTgt>
                                        </p:tgtEl>
                                        <p:attrNameLst>
                                          <p:attrName>style.visibility</p:attrName>
                                        </p:attrNameLst>
                                      </p:cBhvr>
                                      <p:to>
                                        <p:strVal val="visible"/>
                                      </p:to>
                                    </p:set>
                                    <p:anim calcmode="lin" valueType="num">
                                      <p:cBhvr>
                                        <p:cTn id="132" dur="500" fill="hold"/>
                                        <p:tgtEl>
                                          <p:spTgt spid="7">
                                            <p:graphicEl>
                                              <a:dgm id="{1617AE68-F1ED-4681-8995-DC2C24B00448}"/>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1617AE68-F1ED-4681-8995-DC2C24B00448}"/>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1617AE68-F1ED-4681-8995-DC2C24B00448}"/>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7">
                                            <p:graphicEl>
                                              <a:dgm id="{CA3F303C-508E-4B83-9099-2B5BC217B759}"/>
                                            </p:graphicEl>
                                          </p:spTgt>
                                        </p:tgtEl>
                                        <p:attrNameLst>
                                          <p:attrName>style.visibility</p:attrName>
                                        </p:attrNameLst>
                                      </p:cBhvr>
                                      <p:to>
                                        <p:strVal val="visible"/>
                                      </p:to>
                                    </p:set>
                                    <p:animEffect transition="in" filter="wipe(left)">
                                      <p:cBhvr>
                                        <p:cTn id="139" dur="500"/>
                                        <p:tgtEl>
                                          <p:spTgt spid="7">
                                            <p:graphicEl>
                                              <a:dgm id="{CA3F303C-508E-4B83-9099-2B5BC217B7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9"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TotalTime>
  <Words>1064</Words>
  <Application>Microsoft Office PowerPoint</Application>
  <PresentationFormat>Expunere pe ecran (16:9)</PresentationFormat>
  <Paragraphs>66</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Colivia</dc:title>
  <dc:subject>Studiu Biblic, Trim. III, 2022 – Cu Hristos in cuptorul incercarii</dc:subject>
  <dc:creator>Sergio Fustero Carreras</dc:creator>
  <cp:keywords>https:/www.fustero.es/index_ro.php</cp:keywords>
  <cp:lastModifiedBy>Tronaru Viorel</cp:lastModifiedBy>
  <cp:revision>81</cp:revision>
  <dcterms:created xsi:type="dcterms:W3CDTF">2022-06-24T07:57:22Z</dcterms:created>
  <dcterms:modified xsi:type="dcterms:W3CDTF">2022-07-15T20:16:09Z</dcterms:modified>
</cp:coreProperties>
</file>