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73" r:id="rId4"/>
    <p:sldId id="268" r:id="rId5"/>
    <p:sldId id="258" r:id="rId6"/>
    <p:sldId id="272" r:id="rId7"/>
    <p:sldId id="263" r:id="rId8"/>
    <p:sldId id="260" r:id="rId9"/>
    <p:sldId id="261" r:id="rId10"/>
    <p:sldId id="264" r:id="rId11"/>
    <p:sldId id="262" r:id="rId12"/>
    <p:sldId id="265" r:id="rId13"/>
  </p:sldIdLst>
  <p:sldSz cx="9144000" cy="5143500" type="screen16x9"/>
  <p:notesSz cx="6858000" cy="9144000"/>
  <p:embeddedFontLst>
    <p:embeddedFont>
      <p:font typeface="Calibri" pitchFamily="34" charset="0"/>
      <p:regular r:id="rId14"/>
      <p:bold r:id="rId15"/>
      <p:italic r:id="rId16"/>
      <p:boldItalic r:id="rId17"/>
    </p:embeddedFont>
    <p:embeddedFont>
      <p:font typeface="Calibri Light" pitchFamily="34" charset="0"/>
      <p:regular r:id="rId18"/>
      <p:italic r:id="rId19"/>
    </p:embeddedFont>
    <p:embeddedFont>
      <p:font typeface="Comic Sans MS" pitchFamily="66" charset="0"/>
      <p:regular r:id="rId20"/>
      <p:bold r:id="rId21"/>
      <p:italic r:id="rId22"/>
      <p:boldItalic r:id="rId23"/>
    </p:embeddedFont>
    <p:embeddedFont>
      <p:font typeface="Constantia" pitchFamily="18" charset="0"/>
      <p:regular r:id="rId24"/>
      <p:bold r:id="rId25"/>
      <p:italic r:id="rId26"/>
      <p:boldItalic r:id="rId27"/>
    </p:embeddedFont>
  </p:embeddedFontLst>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F2D"/>
    <a:srgbClr val="5E651D"/>
    <a:srgbClr val="DFE5A3"/>
    <a:srgbClr val="0C9FAC"/>
    <a:srgbClr val="FFBDFF"/>
    <a:srgbClr val="9C009C"/>
    <a:srgbClr val="FFD6BA"/>
    <a:srgbClr val="C8B9FF"/>
    <a:srgbClr val="2600A8"/>
    <a:srgbClr val="98B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84" y="-6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8627A-5491-43BF-AEFC-F962FF9AA14B}"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S"/>
        </a:p>
      </dgm:t>
    </dgm:pt>
    <dgm:pt modelId="{75FEFED2-9DA1-452C-92AC-45F4C385707A}">
      <dgm:prSet custT="1"/>
      <dgm:spPr>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216333" tIns="50800" rIns="50800" bIns="50800" numCol="1" spcCol="1270" anchor="ctr" anchorCtr="0"/>
        <a:lstStyle/>
        <a:p>
          <a:pPr marL="0" lvl="0" indent="0" algn="l" defTabSz="889000">
            <a:lnSpc>
              <a:spcPct val="90000"/>
            </a:lnSpc>
            <a:spcBef>
              <a:spcPct val="0"/>
            </a:spcBef>
            <a:spcAft>
              <a:spcPct val="35000"/>
            </a:spcAft>
            <a:buNone/>
          </a:pPr>
          <a:r>
            <a:rPr lang="ro-RO" sz="2000" b="1" kern="1200" dirty="0">
              <a:solidFill>
                <a:prstClr val="black"/>
              </a:solidFill>
              <a:latin typeface="Calibri" panose="020F0502020204030204"/>
              <a:ea typeface="+mn-ea"/>
              <a:cs typeface="+mn-cs"/>
            </a:rPr>
            <a:t>Visele lui Iosif</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37:1-11.</a:t>
          </a:r>
        </a:p>
      </dgm:t>
    </dgm:pt>
    <dgm:pt modelId="{47FB98E3-5545-40AB-98AF-5B144FCFB93D}" type="parTrans" cxnId="{5D522F2E-24F9-43D6-869B-7D999A5649F1}">
      <dgm:prSet/>
      <dgm:spPr/>
      <dgm:t>
        <a:bodyPr/>
        <a:lstStyle/>
        <a:p>
          <a:endParaRPr lang="es-ES" sz="2000"/>
        </a:p>
      </dgm:t>
    </dgm:pt>
    <dgm:pt modelId="{F2B58638-38B0-4C0A-9D18-2CC95BCFFDE1}" type="sibTrans" cxnId="{5D522F2E-24F9-43D6-869B-7D999A5649F1}">
      <dgm:prSet/>
      <dgm:spPr/>
      <dgm:t>
        <a:bodyPr/>
        <a:lstStyle/>
        <a:p>
          <a:endParaRPr lang="es-ES" sz="2000"/>
        </a:p>
      </dgm:t>
    </dgm:pt>
    <dgm:pt modelId="{CF53E054-E274-405E-9650-6339B8C1EAB5}">
      <dgm:prSet custT="1"/>
      <dgm:spPr>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216333" tIns="50800" rIns="50800" bIns="50800" numCol="1" spcCol="1270" anchor="ctr" anchorCtr="0"/>
        <a:lstStyle/>
        <a:p>
          <a:pPr marL="0" lvl="0" indent="0" algn="l" defTabSz="889000">
            <a:lnSpc>
              <a:spcPct val="90000"/>
            </a:lnSpc>
            <a:spcBef>
              <a:spcPct val="0"/>
            </a:spcBef>
            <a:spcAft>
              <a:spcPct val="35000"/>
            </a:spcAft>
            <a:buNone/>
          </a:pPr>
          <a:r>
            <a:rPr lang="ro-RO" sz="2000" b="1" kern="1200" dirty="0">
              <a:solidFill>
                <a:prstClr val="black"/>
              </a:solidFill>
              <a:latin typeface="Calibri" panose="020F0502020204030204"/>
              <a:ea typeface="+mn-ea"/>
              <a:cs typeface="+mn-cs"/>
            </a:rPr>
            <a:t>Iosif vândut</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37: 12-36.</a:t>
          </a:r>
        </a:p>
      </dgm:t>
    </dgm:pt>
    <dgm:pt modelId="{03D16155-554D-423A-9BA9-989821BD5B04}" type="parTrans" cxnId="{D65074C2-6522-438F-861B-49ED06303011}">
      <dgm:prSet/>
      <dgm:spPr/>
      <dgm:t>
        <a:bodyPr/>
        <a:lstStyle/>
        <a:p>
          <a:endParaRPr lang="es-ES" sz="2000"/>
        </a:p>
      </dgm:t>
    </dgm:pt>
    <dgm:pt modelId="{0859DD4E-43C8-4D43-8552-602A363E965D}" type="sibTrans" cxnId="{D65074C2-6522-438F-861B-49ED06303011}">
      <dgm:prSet/>
      <dgm:spPr/>
      <dgm:t>
        <a:bodyPr/>
        <a:lstStyle/>
        <a:p>
          <a:endParaRPr lang="es-ES" sz="2000"/>
        </a:p>
      </dgm:t>
    </dgm:pt>
    <dgm:pt modelId="{468271C2-9EDF-4690-996F-A77146D6524C}">
      <dgm:prSet custT="1"/>
      <dgm:spPr>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216333" tIns="50800" rIns="50800" bIns="50800" numCol="1" spcCol="1270" anchor="ctr" anchorCtr="0"/>
        <a:lstStyle/>
        <a:p>
          <a:pPr marL="0" lvl="0" indent="0" algn="l" defTabSz="889000">
            <a:lnSpc>
              <a:spcPct val="90000"/>
            </a:lnSpc>
            <a:spcBef>
              <a:spcPct val="0"/>
            </a:spcBef>
            <a:spcAft>
              <a:spcPct val="35000"/>
            </a:spcAft>
            <a:buNone/>
          </a:pPr>
          <a:r>
            <a:rPr lang="es-ES" sz="2000" b="1" kern="1200" dirty="0" err="1">
              <a:solidFill>
                <a:prstClr val="black"/>
              </a:solidFill>
              <a:latin typeface="Calibri" panose="020F0502020204030204"/>
              <a:ea typeface="+mn-ea"/>
              <a:cs typeface="+mn-cs"/>
            </a:rPr>
            <a:t>Interludi</a:t>
          </a:r>
          <a:r>
            <a:rPr lang="ro-RO" sz="2000" b="1" kern="1200" dirty="0">
              <a:solidFill>
                <a:prstClr val="black"/>
              </a:solidFill>
              <a:latin typeface="Calibri" panose="020F0502020204030204"/>
              <a:ea typeface="+mn-ea"/>
              <a:cs typeface="+mn-cs"/>
            </a:rPr>
            <a:t>u</a:t>
          </a:r>
          <a:r>
            <a:rPr lang="es-ES" sz="2000" b="1" kern="1200" dirty="0">
              <a:solidFill>
                <a:prstClr val="black"/>
              </a:solidFill>
              <a:latin typeface="Calibri" panose="020F0502020204030204"/>
              <a:ea typeface="+mn-ea"/>
              <a:cs typeface="+mn-cs"/>
            </a:rPr>
            <a:t>: </a:t>
          </a:r>
          <a:r>
            <a:rPr lang="ro-RO" sz="2000" b="1" kern="1200" dirty="0">
              <a:solidFill>
                <a:prstClr val="black"/>
              </a:solidFill>
              <a:latin typeface="Calibri" panose="020F0502020204030204"/>
              <a:ea typeface="+mn-ea"/>
              <a:cs typeface="+mn-cs"/>
            </a:rPr>
            <a:t>Iuda </a:t>
          </a:r>
          <a:r>
            <a:rPr lang="ro-RO" sz="2000" b="1" kern="1200" dirty="0" smtClean="0">
              <a:solidFill>
                <a:prstClr val="black"/>
              </a:solidFill>
              <a:latin typeface="Calibri" panose="020F0502020204030204"/>
              <a:ea typeface="+mn-ea"/>
              <a:cs typeface="+mn-cs"/>
            </a:rPr>
            <a:t>şi </a:t>
          </a:r>
          <a:r>
            <a:rPr lang="es-ES" sz="2000" b="1" kern="1200" dirty="0" err="1">
              <a:solidFill>
                <a:prstClr val="black"/>
              </a:solidFill>
              <a:latin typeface="Calibri" panose="020F0502020204030204"/>
              <a:ea typeface="+mn-ea"/>
              <a:cs typeface="+mn-cs"/>
            </a:rPr>
            <a:t>Tamar</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38.</a:t>
          </a:r>
        </a:p>
      </dgm:t>
    </dgm:pt>
    <dgm:pt modelId="{AAA1936F-F32F-41C7-9892-FBAE5D38CB44}" type="parTrans" cxnId="{C9893F2B-822C-4C39-8312-282F688377B4}">
      <dgm:prSet/>
      <dgm:spPr/>
      <dgm:t>
        <a:bodyPr/>
        <a:lstStyle/>
        <a:p>
          <a:endParaRPr lang="es-ES" sz="2000"/>
        </a:p>
      </dgm:t>
    </dgm:pt>
    <dgm:pt modelId="{F3B03A45-E2A9-49E1-811D-4F18C6E27473}" type="sibTrans" cxnId="{C9893F2B-822C-4C39-8312-282F688377B4}">
      <dgm:prSet/>
      <dgm:spPr/>
      <dgm:t>
        <a:bodyPr/>
        <a:lstStyle/>
        <a:p>
          <a:endParaRPr lang="es-ES" sz="2000"/>
        </a:p>
      </dgm:t>
    </dgm:pt>
    <dgm:pt modelId="{2411EE8B-810A-4266-9611-1A1E6FF075D2}">
      <dgm:prSet custT="1"/>
      <dgm:spPr>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216333" tIns="50800" rIns="50800" bIns="50800" numCol="1" spcCol="1270" anchor="ctr" anchorCtr="0"/>
        <a:lstStyle/>
        <a:p>
          <a:pPr marL="0" lvl="0" indent="0" algn="l" defTabSz="889000">
            <a:lnSpc>
              <a:spcPct val="90000"/>
            </a:lnSpc>
            <a:spcBef>
              <a:spcPct val="0"/>
            </a:spcBef>
            <a:spcAft>
              <a:spcPct val="35000"/>
            </a:spcAft>
            <a:buNone/>
          </a:pPr>
          <a:r>
            <a:rPr lang="ro-RO" sz="2000" b="1" kern="1200" dirty="0">
              <a:solidFill>
                <a:prstClr val="black"/>
              </a:solidFill>
              <a:latin typeface="Calibri" panose="020F0502020204030204"/>
              <a:ea typeface="+mn-ea"/>
              <a:cs typeface="+mn-cs"/>
            </a:rPr>
            <a:t>Iosif prizonier</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39.</a:t>
          </a:r>
        </a:p>
      </dgm:t>
    </dgm:pt>
    <dgm:pt modelId="{68514D5A-CF25-4795-9EC8-FE586C17DFCD}" type="parTrans" cxnId="{2C8049E5-99B0-473B-817F-1A6EFC248299}">
      <dgm:prSet/>
      <dgm:spPr/>
      <dgm:t>
        <a:bodyPr/>
        <a:lstStyle/>
        <a:p>
          <a:endParaRPr lang="es-ES" sz="2000"/>
        </a:p>
      </dgm:t>
    </dgm:pt>
    <dgm:pt modelId="{FABBA05A-9847-4683-B4B7-BAB5027597F2}" type="sibTrans" cxnId="{2C8049E5-99B0-473B-817F-1A6EFC248299}">
      <dgm:prSet/>
      <dgm:spPr/>
      <dgm:t>
        <a:bodyPr/>
        <a:lstStyle/>
        <a:p>
          <a:endParaRPr lang="es-ES" sz="2000"/>
        </a:p>
      </dgm:t>
    </dgm:pt>
    <dgm:pt modelId="{96BF9C81-6450-415B-B42D-941372A35768}">
      <dgm:prSet custT="1"/>
      <dgm:spPr/>
      <dgm:t>
        <a:bodyPr/>
        <a:lstStyle/>
        <a:p>
          <a:r>
            <a:rPr lang="ro-RO" sz="2000" b="1" dirty="0"/>
            <a:t>Visele lui Faraon</a:t>
          </a:r>
          <a:r>
            <a:rPr lang="es-ES" sz="2000" b="1" dirty="0"/>
            <a:t>. </a:t>
          </a:r>
          <a:r>
            <a:rPr lang="es-ES" sz="2000" b="1" dirty="0">
              <a:solidFill>
                <a:prstClr val="black"/>
              </a:solidFill>
              <a:latin typeface="Calibri" panose="020F0502020204030204"/>
              <a:ea typeface="+mn-ea"/>
              <a:cs typeface="+mn-cs"/>
            </a:rPr>
            <a:t>G</a:t>
          </a:r>
          <a:r>
            <a:rPr lang="ro-RO" sz="2000" b="1" dirty="0">
              <a:solidFill>
                <a:prstClr val="black"/>
              </a:solidFill>
              <a:latin typeface="Calibri" panose="020F0502020204030204"/>
              <a:ea typeface="+mn-ea"/>
              <a:cs typeface="+mn-cs"/>
            </a:rPr>
            <a:t>eneza</a:t>
          </a:r>
          <a:r>
            <a:rPr lang="es-ES" sz="2000" b="1" dirty="0">
              <a:solidFill>
                <a:prstClr val="black"/>
              </a:solidFill>
              <a:latin typeface="Calibri" panose="020F0502020204030204"/>
              <a:ea typeface="+mn-ea"/>
              <a:cs typeface="+mn-cs"/>
            </a:rPr>
            <a:t> </a:t>
          </a:r>
          <a:r>
            <a:rPr lang="es-ES" sz="2000" b="1" dirty="0"/>
            <a:t> 40:1-41:36.</a:t>
          </a:r>
          <a:endParaRPr lang="es-ES" sz="2000" dirty="0"/>
        </a:p>
      </dgm:t>
    </dgm:pt>
    <dgm:pt modelId="{2609BB4D-883D-4CE0-8534-CB8668AAE5F8}" type="parTrans" cxnId="{A539DA0F-AB88-4D77-86D6-1EF7045E66AD}">
      <dgm:prSet/>
      <dgm:spPr/>
      <dgm:t>
        <a:bodyPr/>
        <a:lstStyle/>
        <a:p>
          <a:endParaRPr lang="es-ES" sz="2000"/>
        </a:p>
      </dgm:t>
    </dgm:pt>
    <dgm:pt modelId="{018FD336-0122-4BD2-AE22-3B74DADAD787}" type="sibTrans" cxnId="{A539DA0F-AB88-4D77-86D6-1EF7045E66AD}">
      <dgm:prSet/>
      <dgm:spPr/>
      <dgm:t>
        <a:bodyPr/>
        <a:lstStyle/>
        <a:p>
          <a:endParaRPr lang="es-ES" sz="2000"/>
        </a:p>
      </dgm:t>
    </dgm:pt>
    <dgm:pt modelId="{936F25BB-5BD4-4393-AEBB-E1504EE9943A}" type="pres">
      <dgm:prSet presAssocID="{3F48627A-5491-43BF-AEFC-F962FF9AA14B}" presName="Name0" presStyleCnt="0">
        <dgm:presLayoutVars>
          <dgm:chMax val="7"/>
          <dgm:chPref val="7"/>
          <dgm:dir/>
        </dgm:presLayoutVars>
      </dgm:prSet>
      <dgm:spPr/>
      <dgm:t>
        <a:bodyPr/>
        <a:lstStyle/>
        <a:p>
          <a:endParaRPr lang="ro-RO"/>
        </a:p>
      </dgm:t>
    </dgm:pt>
    <dgm:pt modelId="{A0F0EBC3-8C39-4600-B587-C55D62032099}" type="pres">
      <dgm:prSet presAssocID="{3F48627A-5491-43BF-AEFC-F962FF9AA14B}" presName="Name1" presStyleCnt="0"/>
      <dgm:spPr/>
    </dgm:pt>
    <dgm:pt modelId="{4DC1DCA5-A0E4-4B90-9BE5-1ECDAEF30578}" type="pres">
      <dgm:prSet presAssocID="{3F48627A-5491-43BF-AEFC-F962FF9AA14B}" presName="cycle" presStyleCnt="0"/>
      <dgm:spPr/>
    </dgm:pt>
    <dgm:pt modelId="{D8DE9F65-1592-4E2B-944C-4307AABCDACF}" type="pres">
      <dgm:prSet presAssocID="{3F48627A-5491-43BF-AEFC-F962FF9AA14B}" presName="srcNode" presStyleLbl="node1" presStyleIdx="0" presStyleCnt="5"/>
      <dgm:spPr/>
    </dgm:pt>
    <dgm:pt modelId="{166767C0-2E20-41BC-8988-973ED291EC7A}" type="pres">
      <dgm:prSet presAssocID="{3F48627A-5491-43BF-AEFC-F962FF9AA14B}" presName="conn" presStyleLbl="parChTrans1D2" presStyleIdx="0" presStyleCnt="1"/>
      <dgm:spPr/>
      <dgm:t>
        <a:bodyPr/>
        <a:lstStyle/>
        <a:p>
          <a:endParaRPr lang="ro-RO"/>
        </a:p>
      </dgm:t>
    </dgm:pt>
    <dgm:pt modelId="{522B6287-F357-4397-AFF3-933F7B8E7134}" type="pres">
      <dgm:prSet presAssocID="{3F48627A-5491-43BF-AEFC-F962FF9AA14B}" presName="extraNode" presStyleLbl="node1" presStyleIdx="0" presStyleCnt="5"/>
      <dgm:spPr/>
    </dgm:pt>
    <dgm:pt modelId="{EDC74079-DAFE-4438-8E1E-24B62FA161B7}" type="pres">
      <dgm:prSet presAssocID="{3F48627A-5491-43BF-AEFC-F962FF9AA14B}" presName="dstNode" presStyleLbl="node1" presStyleIdx="0" presStyleCnt="5"/>
      <dgm:spPr/>
    </dgm:pt>
    <dgm:pt modelId="{20A4E073-D232-4BA9-BBA1-C7E88938916C}" type="pres">
      <dgm:prSet presAssocID="{75FEFED2-9DA1-452C-92AC-45F4C385707A}" presName="text_1" presStyleLbl="node1" presStyleIdx="0" presStyleCnt="5" custScaleY="128391">
        <dgm:presLayoutVars>
          <dgm:bulletEnabled val="1"/>
        </dgm:presLayoutVars>
      </dgm:prSet>
      <dgm:spPr>
        <a:xfrm>
          <a:off x="210414" y="97496"/>
          <a:ext cx="5428275" cy="349924"/>
        </a:xfrm>
        <a:prstGeom prst="rect">
          <a:avLst/>
        </a:prstGeom>
      </dgm:spPr>
      <dgm:t>
        <a:bodyPr/>
        <a:lstStyle/>
        <a:p>
          <a:endParaRPr lang="ro-RO"/>
        </a:p>
      </dgm:t>
    </dgm:pt>
    <dgm:pt modelId="{2E69BA90-78C4-4C3A-B5E8-CC7CF54FEFF5}" type="pres">
      <dgm:prSet presAssocID="{75FEFED2-9DA1-452C-92AC-45F4C385707A}" presName="accent_1" presStyleCnt="0"/>
      <dgm:spPr/>
    </dgm:pt>
    <dgm:pt modelId="{A5440B65-88F8-42FD-B109-89EF59FDF4A3}" type="pres">
      <dgm:prSet presAssocID="{75FEFED2-9DA1-452C-92AC-45F4C385707A}" presName="accentRepeatNode" presStyleLbl="solidFgAcc1" presStyleIdx="0" presStyleCnt="5"/>
      <dgm:spPr>
        <a:solidFill>
          <a:schemeClr val="bg1"/>
        </a:solidFill>
        <a:ln>
          <a:solidFill>
            <a:schemeClr val="accent6">
              <a:lumMod val="75000"/>
            </a:schemeClr>
          </a:solidFill>
        </a:ln>
      </dgm:spPr>
    </dgm:pt>
    <dgm:pt modelId="{A7C1D78B-2315-46A4-A38F-A14686AA1C7C}" type="pres">
      <dgm:prSet presAssocID="{CF53E054-E274-405E-9650-6339B8C1EAB5}" presName="text_2" presStyleLbl="node1" presStyleIdx="1" presStyleCnt="5" custScaleY="128391">
        <dgm:presLayoutVars>
          <dgm:bulletEnabled val="1"/>
        </dgm:presLayoutVars>
      </dgm:prSet>
      <dgm:spPr>
        <a:xfrm>
          <a:off x="405713" y="506184"/>
          <a:ext cx="5232977" cy="349924"/>
        </a:xfrm>
        <a:prstGeom prst="rect">
          <a:avLst/>
        </a:prstGeom>
      </dgm:spPr>
      <dgm:t>
        <a:bodyPr/>
        <a:lstStyle/>
        <a:p>
          <a:endParaRPr lang="ro-RO"/>
        </a:p>
      </dgm:t>
    </dgm:pt>
    <dgm:pt modelId="{4C7A196A-4F3C-452A-B376-2E8E82D8A13C}" type="pres">
      <dgm:prSet presAssocID="{CF53E054-E274-405E-9650-6339B8C1EAB5}" presName="accent_2" presStyleCnt="0"/>
      <dgm:spPr/>
    </dgm:pt>
    <dgm:pt modelId="{BE459582-8E25-4D28-BC8B-4F20BE9A6220}" type="pres">
      <dgm:prSet presAssocID="{CF53E054-E274-405E-9650-6339B8C1EAB5}" presName="accentRepeatNode" presStyleLbl="solidFgAcc1" presStyleIdx="1" presStyleCnt="5"/>
      <dgm:spPr/>
    </dgm:pt>
    <dgm:pt modelId="{DE8A04A1-3044-442B-9969-59EB6DC0FCB6}" type="pres">
      <dgm:prSet presAssocID="{468271C2-9EDF-4690-996F-A77146D6524C}" presName="text_3" presStyleLbl="node1" presStyleIdx="2" presStyleCnt="5" custScaleY="128391">
        <dgm:presLayoutVars>
          <dgm:bulletEnabled val="1"/>
        </dgm:presLayoutVars>
      </dgm:prSet>
      <dgm:spPr>
        <a:xfrm>
          <a:off x="465654" y="914873"/>
          <a:ext cx="5173036" cy="349924"/>
        </a:xfrm>
        <a:prstGeom prst="rect">
          <a:avLst/>
        </a:prstGeom>
      </dgm:spPr>
      <dgm:t>
        <a:bodyPr/>
        <a:lstStyle/>
        <a:p>
          <a:endParaRPr lang="ro-RO"/>
        </a:p>
      </dgm:t>
    </dgm:pt>
    <dgm:pt modelId="{2F5EFE71-EDEE-4948-BA70-85D73429DB97}" type="pres">
      <dgm:prSet presAssocID="{468271C2-9EDF-4690-996F-A77146D6524C}" presName="accent_3" presStyleCnt="0"/>
      <dgm:spPr/>
    </dgm:pt>
    <dgm:pt modelId="{A2EEA892-7751-47CC-85FE-A85FDBE76E69}" type="pres">
      <dgm:prSet presAssocID="{468271C2-9EDF-4690-996F-A77146D6524C}" presName="accentRepeatNode" presStyleLbl="solidFgAcc1" presStyleIdx="2" presStyleCnt="5"/>
      <dgm:spPr/>
    </dgm:pt>
    <dgm:pt modelId="{9976A07A-6E2E-4EC9-B24B-887F31D8D505}" type="pres">
      <dgm:prSet presAssocID="{2411EE8B-810A-4266-9611-1A1E6FF075D2}" presName="text_4" presStyleLbl="node1" presStyleIdx="3" presStyleCnt="5" custScaleY="128391">
        <dgm:presLayoutVars>
          <dgm:bulletEnabled val="1"/>
        </dgm:presLayoutVars>
      </dgm:prSet>
      <dgm:spPr>
        <a:xfrm>
          <a:off x="405713" y="1323561"/>
          <a:ext cx="5232977" cy="349924"/>
        </a:xfrm>
        <a:prstGeom prst="rect">
          <a:avLst/>
        </a:prstGeom>
      </dgm:spPr>
      <dgm:t>
        <a:bodyPr/>
        <a:lstStyle/>
        <a:p>
          <a:endParaRPr lang="ro-RO"/>
        </a:p>
      </dgm:t>
    </dgm:pt>
    <dgm:pt modelId="{B60EA660-B2DB-4207-8885-87431FBBF82C}" type="pres">
      <dgm:prSet presAssocID="{2411EE8B-810A-4266-9611-1A1E6FF075D2}" presName="accent_4" presStyleCnt="0"/>
      <dgm:spPr/>
    </dgm:pt>
    <dgm:pt modelId="{7AEB8F43-BB3A-4FAE-9200-8D434AA34202}" type="pres">
      <dgm:prSet presAssocID="{2411EE8B-810A-4266-9611-1A1E6FF075D2}" presName="accentRepeatNode" presStyleLbl="solidFgAcc1" presStyleIdx="3" presStyleCnt="5"/>
      <dgm:spPr>
        <a:ln>
          <a:solidFill>
            <a:schemeClr val="accent1">
              <a:lumMod val="75000"/>
            </a:schemeClr>
          </a:solidFill>
        </a:ln>
      </dgm:spPr>
    </dgm:pt>
    <dgm:pt modelId="{27A5C872-A308-44C7-BC3D-98F9574CE468}" type="pres">
      <dgm:prSet presAssocID="{96BF9C81-6450-415B-B42D-941372A35768}" presName="text_5" presStyleLbl="node1" presStyleIdx="4" presStyleCnt="5" custScaleY="128391">
        <dgm:presLayoutVars>
          <dgm:bulletEnabled val="1"/>
        </dgm:presLayoutVars>
      </dgm:prSet>
      <dgm:spPr/>
      <dgm:t>
        <a:bodyPr/>
        <a:lstStyle/>
        <a:p>
          <a:endParaRPr lang="ro-RO"/>
        </a:p>
      </dgm:t>
    </dgm:pt>
    <dgm:pt modelId="{C08A603C-9F10-4AF5-8C5C-24CC659CFDA4}" type="pres">
      <dgm:prSet presAssocID="{96BF9C81-6450-415B-B42D-941372A35768}" presName="accent_5" presStyleCnt="0"/>
      <dgm:spPr/>
    </dgm:pt>
    <dgm:pt modelId="{A932A97D-FE02-4FB5-B260-13BEB96D69FC}" type="pres">
      <dgm:prSet presAssocID="{96BF9C81-6450-415B-B42D-941372A35768}" presName="accentRepeatNode" presStyleLbl="solidFgAcc1" presStyleIdx="4" presStyleCnt="5"/>
      <dgm:spPr/>
    </dgm:pt>
  </dgm:ptLst>
  <dgm:cxnLst>
    <dgm:cxn modelId="{5D522F2E-24F9-43D6-869B-7D999A5649F1}" srcId="{3F48627A-5491-43BF-AEFC-F962FF9AA14B}" destId="{75FEFED2-9DA1-452C-92AC-45F4C385707A}" srcOrd="0" destOrd="0" parTransId="{47FB98E3-5545-40AB-98AF-5B144FCFB93D}" sibTransId="{F2B58638-38B0-4C0A-9D18-2CC95BCFFDE1}"/>
    <dgm:cxn modelId="{7CE94122-D4B9-40B6-92EB-3738172B849B}" type="presOf" srcId="{F2B58638-38B0-4C0A-9D18-2CC95BCFFDE1}" destId="{166767C0-2E20-41BC-8988-973ED291EC7A}" srcOrd="0" destOrd="0" presId="urn:microsoft.com/office/officeart/2008/layout/VerticalCurvedList"/>
    <dgm:cxn modelId="{C9893F2B-822C-4C39-8312-282F688377B4}" srcId="{3F48627A-5491-43BF-AEFC-F962FF9AA14B}" destId="{468271C2-9EDF-4690-996F-A77146D6524C}" srcOrd="2" destOrd="0" parTransId="{AAA1936F-F32F-41C7-9892-FBAE5D38CB44}" sibTransId="{F3B03A45-E2A9-49E1-811D-4F18C6E27473}"/>
    <dgm:cxn modelId="{517DD3CC-B408-4AE1-A980-AF6E17C1AE0A}" type="presOf" srcId="{CF53E054-E274-405E-9650-6339B8C1EAB5}" destId="{A7C1D78B-2315-46A4-A38F-A14686AA1C7C}" srcOrd="0" destOrd="0" presId="urn:microsoft.com/office/officeart/2008/layout/VerticalCurvedList"/>
    <dgm:cxn modelId="{22AF83F8-C68D-4E5C-8DE6-F181B247D182}" type="presOf" srcId="{468271C2-9EDF-4690-996F-A77146D6524C}" destId="{DE8A04A1-3044-442B-9969-59EB6DC0FCB6}" srcOrd="0" destOrd="0" presId="urn:microsoft.com/office/officeart/2008/layout/VerticalCurvedList"/>
    <dgm:cxn modelId="{2C8049E5-99B0-473B-817F-1A6EFC248299}" srcId="{3F48627A-5491-43BF-AEFC-F962FF9AA14B}" destId="{2411EE8B-810A-4266-9611-1A1E6FF075D2}" srcOrd="3" destOrd="0" parTransId="{68514D5A-CF25-4795-9EC8-FE586C17DFCD}" sibTransId="{FABBA05A-9847-4683-B4B7-BAB5027597F2}"/>
    <dgm:cxn modelId="{8146863C-A3EC-4F49-9998-D1B696B50D72}" type="presOf" srcId="{3F48627A-5491-43BF-AEFC-F962FF9AA14B}" destId="{936F25BB-5BD4-4393-AEBB-E1504EE9943A}" srcOrd="0" destOrd="0" presId="urn:microsoft.com/office/officeart/2008/layout/VerticalCurvedList"/>
    <dgm:cxn modelId="{D65074C2-6522-438F-861B-49ED06303011}" srcId="{3F48627A-5491-43BF-AEFC-F962FF9AA14B}" destId="{CF53E054-E274-405E-9650-6339B8C1EAB5}" srcOrd="1" destOrd="0" parTransId="{03D16155-554D-423A-9BA9-989821BD5B04}" sibTransId="{0859DD4E-43C8-4D43-8552-602A363E965D}"/>
    <dgm:cxn modelId="{50B20AC5-2808-417B-8A53-64014584886D}" type="presOf" srcId="{96BF9C81-6450-415B-B42D-941372A35768}" destId="{27A5C872-A308-44C7-BC3D-98F9574CE468}" srcOrd="0" destOrd="0" presId="urn:microsoft.com/office/officeart/2008/layout/VerticalCurvedList"/>
    <dgm:cxn modelId="{A539DA0F-AB88-4D77-86D6-1EF7045E66AD}" srcId="{3F48627A-5491-43BF-AEFC-F962FF9AA14B}" destId="{96BF9C81-6450-415B-B42D-941372A35768}" srcOrd="4" destOrd="0" parTransId="{2609BB4D-883D-4CE0-8534-CB8668AAE5F8}" sibTransId="{018FD336-0122-4BD2-AE22-3B74DADAD787}"/>
    <dgm:cxn modelId="{84DEC700-F8CA-4C8E-AF13-BF1EBBB4EE46}" type="presOf" srcId="{2411EE8B-810A-4266-9611-1A1E6FF075D2}" destId="{9976A07A-6E2E-4EC9-B24B-887F31D8D505}" srcOrd="0" destOrd="0" presId="urn:microsoft.com/office/officeart/2008/layout/VerticalCurvedList"/>
    <dgm:cxn modelId="{CADE7C9A-3542-42F0-9DF1-E46C0330F0D6}" type="presOf" srcId="{75FEFED2-9DA1-452C-92AC-45F4C385707A}" destId="{20A4E073-D232-4BA9-BBA1-C7E88938916C}" srcOrd="0" destOrd="0" presId="urn:microsoft.com/office/officeart/2008/layout/VerticalCurvedList"/>
    <dgm:cxn modelId="{78EB25FA-55CF-4B95-A23F-A61B1068D0B5}" type="presParOf" srcId="{936F25BB-5BD4-4393-AEBB-E1504EE9943A}" destId="{A0F0EBC3-8C39-4600-B587-C55D62032099}" srcOrd="0" destOrd="0" presId="urn:microsoft.com/office/officeart/2008/layout/VerticalCurvedList"/>
    <dgm:cxn modelId="{679E2DE6-5634-4DA7-851B-EC89EDACAF52}" type="presParOf" srcId="{A0F0EBC3-8C39-4600-B587-C55D62032099}" destId="{4DC1DCA5-A0E4-4B90-9BE5-1ECDAEF30578}" srcOrd="0" destOrd="0" presId="urn:microsoft.com/office/officeart/2008/layout/VerticalCurvedList"/>
    <dgm:cxn modelId="{F03C5AF0-5C5B-40CB-884B-2CB80B18BCE0}" type="presParOf" srcId="{4DC1DCA5-A0E4-4B90-9BE5-1ECDAEF30578}" destId="{D8DE9F65-1592-4E2B-944C-4307AABCDACF}" srcOrd="0" destOrd="0" presId="urn:microsoft.com/office/officeart/2008/layout/VerticalCurvedList"/>
    <dgm:cxn modelId="{A3FFF38D-016D-42F9-B46D-9F5807AB9324}" type="presParOf" srcId="{4DC1DCA5-A0E4-4B90-9BE5-1ECDAEF30578}" destId="{166767C0-2E20-41BC-8988-973ED291EC7A}" srcOrd="1" destOrd="0" presId="urn:microsoft.com/office/officeart/2008/layout/VerticalCurvedList"/>
    <dgm:cxn modelId="{3DA5B4A7-DE0A-4F03-AB27-71187E1BB6D0}" type="presParOf" srcId="{4DC1DCA5-A0E4-4B90-9BE5-1ECDAEF30578}" destId="{522B6287-F357-4397-AFF3-933F7B8E7134}" srcOrd="2" destOrd="0" presId="urn:microsoft.com/office/officeart/2008/layout/VerticalCurvedList"/>
    <dgm:cxn modelId="{49EDB549-5245-4869-91D7-5F9C688B2232}" type="presParOf" srcId="{4DC1DCA5-A0E4-4B90-9BE5-1ECDAEF30578}" destId="{EDC74079-DAFE-4438-8E1E-24B62FA161B7}" srcOrd="3" destOrd="0" presId="urn:microsoft.com/office/officeart/2008/layout/VerticalCurvedList"/>
    <dgm:cxn modelId="{4667A75D-35D1-4251-8C20-DFC6534E673B}" type="presParOf" srcId="{A0F0EBC3-8C39-4600-B587-C55D62032099}" destId="{20A4E073-D232-4BA9-BBA1-C7E88938916C}" srcOrd="1" destOrd="0" presId="urn:microsoft.com/office/officeart/2008/layout/VerticalCurvedList"/>
    <dgm:cxn modelId="{7BBBDB83-CD91-4B8C-BF20-7CCF5174711C}" type="presParOf" srcId="{A0F0EBC3-8C39-4600-B587-C55D62032099}" destId="{2E69BA90-78C4-4C3A-B5E8-CC7CF54FEFF5}" srcOrd="2" destOrd="0" presId="urn:microsoft.com/office/officeart/2008/layout/VerticalCurvedList"/>
    <dgm:cxn modelId="{FFE173E1-6584-4F8E-8A4E-138C62109369}" type="presParOf" srcId="{2E69BA90-78C4-4C3A-B5E8-CC7CF54FEFF5}" destId="{A5440B65-88F8-42FD-B109-89EF59FDF4A3}" srcOrd="0" destOrd="0" presId="urn:microsoft.com/office/officeart/2008/layout/VerticalCurvedList"/>
    <dgm:cxn modelId="{05E01731-1A54-4918-A4FE-CA7FA6CBA33D}" type="presParOf" srcId="{A0F0EBC3-8C39-4600-B587-C55D62032099}" destId="{A7C1D78B-2315-46A4-A38F-A14686AA1C7C}" srcOrd="3" destOrd="0" presId="urn:microsoft.com/office/officeart/2008/layout/VerticalCurvedList"/>
    <dgm:cxn modelId="{4B8F8092-4616-4717-AE8A-4C251C167C70}" type="presParOf" srcId="{A0F0EBC3-8C39-4600-B587-C55D62032099}" destId="{4C7A196A-4F3C-452A-B376-2E8E82D8A13C}" srcOrd="4" destOrd="0" presId="urn:microsoft.com/office/officeart/2008/layout/VerticalCurvedList"/>
    <dgm:cxn modelId="{039C801D-581A-4A58-9C10-B60763DA5A35}" type="presParOf" srcId="{4C7A196A-4F3C-452A-B376-2E8E82D8A13C}" destId="{BE459582-8E25-4D28-BC8B-4F20BE9A6220}" srcOrd="0" destOrd="0" presId="urn:microsoft.com/office/officeart/2008/layout/VerticalCurvedList"/>
    <dgm:cxn modelId="{D6B16E62-30B9-43E6-8F0F-6E10E5D5BEC3}" type="presParOf" srcId="{A0F0EBC3-8C39-4600-B587-C55D62032099}" destId="{DE8A04A1-3044-442B-9969-59EB6DC0FCB6}" srcOrd="5" destOrd="0" presId="urn:microsoft.com/office/officeart/2008/layout/VerticalCurvedList"/>
    <dgm:cxn modelId="{9DD502C7-6F29-46E1-8700-3076B7E0CDED}" type="presParOf" srcId="{A0F0EBC3-8C39-4600-B587-C55D62032099}" destId="{2F5EFE71-EDEE-4948-BA70-85D73429DB97}" srcOrd="6" destOrd="0" presId="urn:microsoft.com/office/officeart/2008/layout/VerticalCurvedList"/>
    <dgm:cxn modelId="{6394DF1F-869D-44DA-ACBF-428E319BFF35}" type="presParOf" srcId="{2F5EFE71-EDEE-4948-BA70-85D73429DB97}" destId="{A2EEA892-7751-47CC-85FE-A85FDBE76E69}" srcOrd="0" destOrd="0" presId="urn:microsoft.com/office/officeart/2008/layout/VerticalCurvedList"/>
    <dgm:cxn modelId="{BB9D2F14-4C81-41CC-8300-7C40206068D4}" type="presParOf" srcId="{A0F0EBC3-8C39-4600-B587-C55D62032099}" destId="{9976A07A-6E2E-4EC9-B24B-887F31D8D505}" srcOrd="7" destOrd="0" presId="urn:microsoft.com/office/officeart/2008/layout/VerticalCurvedList"/>
    <dgm:cxn modelId="{6E415631-6B2A-4355-BA99-8CEA6E99806A}" type="presParOf" srcId="{A0F0EBC3-8C39-4600-B587-C55D62032099}" destId="{B60EA660-B2DB-4207-8885-87431FBBF82C}" srcOrd="8" destOrd="0" presId="urn:microsoft.com/office/officeart/2008/layout/VerticalCurvedList"/>
    <dgm:cxn modelId="{529A9F38-B9E6-4067-A3E8-DDEFD0B00FEF}" type="presParOf" srcId="{B60EA660-B2DB-4207-8885-87431FBBF82C}" destId="{7AEB8F43-BB3A-4FAE-9200-8D434AA34202}" srcOrd="0" destOrd="0" presId="urn:microsoft.com/office/officeart/2008/layout/VerticalCurvedList"/>
    <dgm:cxn modelId="{94F22DE0-C504-42EB-BCDD-D87EB387B363}" type="presParOf" srcId="{A0F0EBC3-8C39-4600-B587-C55D62032099}" destId="{27A5C872-A308-44C7-BC3D-98F9574CE468}" srcOrd="9" destOrd="0" presId="urn:microsoft.com/office/officeart/2008/layout/VerticalCurvedList"/>
    <dgm:cxn modelId="{6B5E7508-060C-4976-910C-1BBB27205C54}" type="presParOf" srcId="{A0F0EBC3-8C39-4600-B587-C55D62032099}" destId="{C08A603C-9F10-4AF5-8C5C-24CC659CFDA4}" srcOrd="10" destOrd="0" presId="urn:microsoft.com/office/officeart/2008/layout/VerticalCurvedList"/>
    <dgm:cxn modelId="{B4F9A684-A716-4B88-B9A3-09267E6578FA}" type="presParOf" srcId="{C08A603C-9F10-4AF5-8C5C-24CC659CFDA4}" destId="{A932A97D-FE02-4FB5-B260-13BEB96D69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702A8-2675-4B5C-81F7-802BDCCAB29F}" type="doc">
      <dgm:prSet loTypeId="urn:microsoft.com/office/officeart/2005/8/layout/pList1" loCatId="picture" qsTypeId="urn:microsoft.com/office/officeart/2005/8/quickstyle/3d3" qsCatId="3D" csTypeId="urn:microsoft.com/office/officeart/2005/8/colors/accent1_2" csCatId="accent1" phldr="1"/>
      <dgm:spPr/>
      <dgm:t>
        <a:bodyPr/>
        <a:lstStyle/>
        <a:p>
          <a:endParaRPr lang="es-ES"/>
        </a:p>
      </dgm:t>
    </dgm:pt>
    <dgm:pt modelId="{6CB5A118-B9C7-458C-B3F2-6AF549A5BC71}">
      <dgm:prSet custT="1"/>
      <dgm:spPr/>
      <dgm:t>
        <a:bodyPr/>
        <a:lstStyle/>
        <a:p>
          <a:r>
            <a:rPr lang="es-ES" sz="1800" b="1" dirty="0" smtClean="0">
              <a:solidFill>
                <a:schemeClr val="accent2">
                  <a:lumMod val="50000"/>
                </a:schemeClr>
              </a:solidFill>
            </a:rPr>
            <a:t>G</a:t>
          </a:r>
          <a:r>
            <a:rPr lang="ro-RO" sz="1800" b="1" dirty="0" smtClean="0">
              <a:solidFill>
                <a:schemeClr val="accent2">
                  <a:lumMod val="50000"/>
                </a:schemeClr>
              </a:solidFill>
            </a:rPr>
            <a:t>e</a:t>
          </a:r>
          <a:r>
            <a:rPr lang="es-ES" sz="1800" b="1" dirty="0" smtClean="0">
              <a:solidFill>
                <a:schemeClr val="accent2">
                  <a:lumMod val="50000"/>
                </a:schemeClr>
              </a:solidFill>
            </a:rPr>
            <a:t>ne</a:t>
          </a:r>
          <a:r>
            <a:rPr lang="ro-RO" sz="1800" b="1" dirty="0" smtClean="0">
              <a:solidFill>
                <a:schemeClr val="accent2">
                  <a:lumMod val="50000"/>
                </a:schemeClr>
              </a:solidFill>
            </a:rPr>
            <a:t>za</a:t>
          </a:r>
          <a:r>
            <a:rPr lang="es-ES" sz="1800" b="1" dirty="0" smtClean="0">
              <a:solidFill>
                <a:schemeClr val="accent2">
                  <a:lumMod val="50000"/>
                </a:schemeClr>
              </a:solidFill>
            </a:rPr>
            <a:t> </a:t>
          </a:r>
          <a:r>
            <a:rPr lang="es-ES" sz="1800" b="1" dirty="0">
              <a:solidFill>
                <a:schemeClr val="accent2">
                  <a:lumMod val="50000"/>
                </a:schemeClr>
              </a:solidFill>
            </a:rPr>
            <a:t>37:5-8</a:t>
          </a:r>
          <a:endParaRPr lang="es-ES" sz="1800" dirty="0">
            <a:solidFill>
              <a:schemeClr val="accent2">
                <a:lumMod val="50000"/>
              </a:schemeClr>
            </a:solidFill>
          </a:endParaRPr>
        </a:p>
      </dgm:t>
    </dgm:pt>
    <dgm:pt modelId="{351D2934-357C-4676-AF87-FE646529FBB4}" type="parTrans" cxnId="{35316999-6965-4F42-9414-26ED832ECA12}">
      <dgm:prSet/>
      <dgm:spPr/>
      <dgm:t>
        <a:bodyPr/>
        <a:lstStyle/>
        <a:p>
          <a:endParaRPr lang="es-ES" sz="1800"/>
        </a:p>
      </dgm:t>
    </dgm:pt>
    <dgm:pt modelId="{3BA2626E-636A-4482-B748-391D3F2DF5E9}" type="sibTrans" cxnId="{35316999-6965-4F42-9414-26ED832ECA12}">
      <dgm:prSet/>
      <dgm:spPr/>
      <dgm:t>
        <a:bodyPr/>
        <a:lstStyle/>
        <a:p>
          <a:endParaRPr lang="es-ES" sz="1800"/>
        </a:p>
      </dgm:t>
    </dgm:pt>
    <dgm:pt modelId="{82F9EB20-0F82-4A92-9EC7-D36380D028ED}">
      <dgm:prSet custT="1"/>
      <dgm:spPr/>
      <dgm:t>
        <a:bodyPr/>
        <a:lstStyle/>
        <a:p>
          <a:r>
            <a:rPr lang="es-ES" sz="1800" b="1" dirty="0" smtClean="0">
              <a:solidFill>
                <a:schemeClr val="accent1">
                  <a:lumMod val="75000"/>
                </a:schemeClr>
              </a:solidFill>
              <a:effectLst/>
            </a:rPr>
            <a:t>G</a:t>
          </a:r>
          <a:r>
            <a:rPr lang="ro-RO" sz="1800" b="1" dirty="0" smtClean="0">
              <a:solidFill>
                <a:schemeClr val="accent1">
                  <a:lumMod val="75000"/>
                </a:schemeClr>
              </a:solidFill>
              <a:effectLst/>
            </a:rPr>
            <a:t>e</a:t>
          </a:r>
          <a:r>
            <a:rPr lang="es-ES" sz="1800" b="1" dirty="0" smtClean="0">
              <a:solidFill>
                <a:schemeClr val="accent1">
                  <a:lumMod val="75000"/>
                </a:schemeClr>
              </a:solidFill>
              <a:effectLst/>
            </a:rPr>
            <a:t>ne</a:t>
          </a:r>
          <a:r>
            <a:rPr lang="ro-RO" sz="1800" b="1" dirty="0" smtClean="0">
              <a:solidFill>
                <a:schemeClr val="accent1">
                  <a:lumMod val="75000"/>
                </a:schemeClr>
              </a:solidFill>
              <a:effectLst/>
            </a:rPr>
            <a:t>za</a:t>
          </a:r>
          <a:r>
            <a:rPr lang="es-ES" sz="1800" b="1" dirty="0" smtClean="0">
              <a:solidFill>
                <a:schemeClr val="accent1">
                  <a:lumMod val="75000"/>
                </a:schemeClr>
              </a:solidFill>
              <a:effectLst/>
            </a:rPr>
            <a:t> </a:t>
          </a:r>
          <a:r>
            <a:rPr lang="es-ES" sz="1800" b="1" dirty="0">
              <a:solidFill>
                <a:schemeClr val="accent1">
                  <a:lumMod val="75000"/>
                </a:schemeClr>
              </a:solidFill>
              <a:effectLst/>
            </a:rPr>
            <a:t>37:9-10</a:t>
          </a:r>
          <a:endParaRPr lang="es-ES" sz="1800" dirty="0">
            <a:solidFill>
              <a:schemeClr val="accent1">
                <a:lumMod val="75000"/>
              </a:schemeClr>
            </a:solidFill>
            <a:effectLst/>
          </a:endParaRPr>
        </a:p>
      </dgm:t>
    </dgm:pt>
    <dgm:pt modelId="{4403C0A5-2A9F-41F4-9B8B-02C0A69234DD}" type="parTrans" cxnId="{C0A332C5-4829-410F-B040-4FAC93D15C63}">
      <dgm:prSet/>
      <dgm:spPr/>
      <dgm:t>
        <a:bodyPr/>
        <a:lstStyle/>
        <a:p>
          <a:endParaRPr lang="es-ES" sz="1800"/>
        </a:p>
      </dgm:t>
    </dgm:pt>
    <dgm:pt modelId="{58119F33-BEC4-44B4-B32B-A19952E3983E}" type="sibTrans" cxnId="{C0A332C5-4829-410F-B040-4FAC93D15C63}">
      <dgm:prSet/>
      <dgm:spPr/>
      <dgm:t>
        <a:bodyPr/>
        <a:lstStyle/>
        <a:p>
          <a:endParaRPr lang="es-ES" sz="1800"/>
        </a:p>
      </dgm:t>
    </dgm:pt>
    <dgm:pt modelId="{F0BEFD5D-93F9-4BBB-B112-E66CD373F144}" type="pres">
      <dgm:prSet presAssocID="{620702A8-2675-4B5C-81F7-802BDCCAB29F}" presName="Name0" presStyleCnt="0">
        <dgm:presLayoutVars>
          <dgm:dir/>
          <dgm:resizeHandles val="exact"/>
        </dgm:presLayoutVars>
      </dgm:prSet>
      <dgm:spPr/>
      <dgm:t>
        <a:bodyPr/>
        <a:lstStyle/>
        <a:p>
          <a:endParaRPr lang="ro-RO"/>
        </a:p>
      </dgm:t>
    </dgm:pt>
    <dgm:pt modelId="{B6FFD784-9948-4E9B-A376-02D3C11668C9}" type="pres">
      <dgm:prSet presAssocID="{6CB5A118-B9C7-458C-B3F2-6AF549A5BC71}" presName="compNode" presStyleCnt="0"/>
      <dgm:spPr/>
    </dgm:pt>
    <dgm:pt modelId="{DB7665DD-4A27-4AFC-BCC8-76D262E41C52}" type="pres">
      <dgm:prSet presAssocID="{6CB5A118-B9C7-458C-B3F2-6AF549A5BC71}" presName="pictRect"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63500" prstMaterial="metal">
          <a:bevelT w="88900" h="203200"/>
          <a:bevelB w="165100" h="254000"/>
          <a:contourClr>
            <a:schemeClr val="accent2">
              <a:lumMod val="50000"/>
            </a:schemeClr>
          </a:contourClr>
        </a:sp3d>
      </dgm:spPr>
    </dgm:pt>
    <dgm:pt modelId="{50FA4C26-2095-4FE5-B96D-480506903FD9}" type="pres">
      <dgm:prSet presAssocID="{6CB5A118-B9C7-458C-B3F2-6AF549A5BC71}" presName="textRect" presStyleLbl="revTx" presStyleIdx="0" presStyleCnt="2">
        <dgm:presLayoutVars>
          <dgm:bulletEnabled val="1"/>
        </dgm:presLayoutVars>
      </dgm:prSet>
      <dgm:spPr/>
      <dgm:t>
        <a:bodyPr/>
        <a:lstStyle/>
        <a:p>
          <a:endParaRPr lang="ro-RO"/>
        </a:p>
      </dgm:t>
    </dgm:pt>
    <dgm:pt modelId="{AEF6EAAF-35B9-4B5F-8C4C-05F0E3DE0161}" type="pres">
      <dgm:prSet presAssocID="{3BA2626E-636A-4482-B748-391D3F2DF5E9}" presName="sibTrans" presStyleLbl="sibTrans2D1" presStyleIdx="0" presStyleCnt="0"/>
      <dgm:spPr/>
      <dgm:t>
        <a:bodyPr/>
        <a:lstStyle/>
        <a:p>
          <a:endParaRPr lang="ro-RO"/>
        </a:p>
      </dgm:t>
    </dgm:pt>
    <dgm:pt modelId="{7B7B289D-A6AE-4BD4-9496-1EDA16139677}" type="pres">
      <dgm:prSet presAssocID="{82F9EB20-0F82-4A92-9EC7-D36380D028ED}" presName="compNode" presStyleCnt="0"/>
      <dgm:spPr/>
    </dgm:pt>
    <dgm:pt modelId="{7666E613-8E16-47E5-8D81-C3E29BE5D58E}" type="pres">
      <dgm:prSet presAssocID="{82F9EB20-0F82-4A92-9EC7-D36380D028ED}" presName="pictRect" presStyleLbl="node1" presStyleIdx="1" presStyleCnt="2"/>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b="2936"/>
          </a:stretch>
        </a:blipFill>
        <a:scene3d>
          <a:camera prst="orthographicFront">
            <a:rot lat="0" lon="0" rev="0"/>
          </a:camera>
          <a:lightRig rig="contrasting" dir="t">
            <a:rot lat="0" lon="0" rev="1200000"/>
          </a:lightRig>
        </a:scene3d>
        <a:sp3d contourW="63500" prstMaterial="metal">
          <a:bevelT w="88900" h="203200"/>
          <a:bevelB w="165100" h="254000"/>
          <a:contourClr>
            <a:schemeClr val="accent1">
              <a:lumMod val="75000"/>
            </a:schemeClr>
          </a:contourClr>
        </a:sp3d>
      </dgm:spPr>
    </dgm:pt>
    <dgm:pt modelId="{D49B5946-FFBB-4C44-98CC-0F5914119213}" type="pres">
      <dgm:prSet presAssocID="{82F9EB20-0F82-4A92-9EC7-D36380D028ED}" presName="textRect" presStyleLbl="revTx" presStyleIdx="1" presStyleCnt="2" custScaleX="108332">
        <dgm:presLayoutVars>
          <dgm:bulletEnabled val="1"/>
        </dgm:presLayoutVars>
      </dgm:prSet>
      <dgm:spPr/>
      <dgm:t>
        <a:bodyPr/>
        <a:lstStyle/>
        <a:p>
          <a:endParaRPr lang="ro-RO"/>
        </a:p>
      </dgm:t>
    </dgm:pt>
  </dgm:ptLst>
  <dgm:cxnLst>
    <dgm:cxn modelId="{3A45EEC1-329A-42B8-BC78-E596E5466EBF}" type="presOf" srcId="{82F9EB20-0F82-4A92-9EC7-D36380D028ED}" destId="{D49B5946-FFBB-4C44-98CC-0F5914119213}" srcOrd="0" destOrd="0" presId="urn:microsoft.com/office/officeart/2005/8/layout/pList1"/>
    <dgm:cxn modelId="{C0A332C5-4829-410F-B040-4FAC93D15C63}" srcId="{620702A8-2675-4B5C-81F7-802BDCCAB29F}" destId="{82F9EB20-0F82-4A92-9EC7-D36380D028ED}" srcOrd="1" destOrd="0" parTransId="{4403C0A5-2A9F-41F4-9B8B-02C0A69234DD}" sibTransId="{58119F33-BEC4-44B4-B32B-A19952E3983E}"/>
    <dgm:cxn modelId="{3DAF3F65-5BC7-459B-ACA9-F60CB94D262A}" type="presOf" srcId="{3BA2626E-636A-4482-B748-391D3F2DF5E9}" destId="{AEF6EAAF-35B9-4B5F-8C4C-05F0E3DE0161}" srcOrd="0" destOrd="0" presId="urn:microsoft.com/office/officeart/2005/8/layout/pList1"/>
    <dgm:cxn modelId="{AACFC000-823B-4207-A631-CE9AC0A5EEDE}" type="presOf" srcId="{620702A8-2675-4B5C-81F7-802BDCCAB29F}" destId="{F0BEFD5D-93F9-4BBB-B112-E66CD373F144}" srcOrd="0" destOrd="0" presId="urn:microsoft.com/office/officeart/2005/8/layout/pList1"/>
    <dgm:cxn modelId="{E03B5125-8199-4433-9C08-E48C98674E86}" type="presOf" srcId="{6CB5A118-B9C7-458C-B3F2-6AF549A5BC71}" destId="{50FA4C26-2095-4FE5-B96D-480506903FD9}" srcOrd="0" destOrd="0" presId="urn:microsoft.com/office/officeart/2005/8/layout/pList1"/>
    <dgm:cxn modelId="{35316999-6965-4F42-9414-26ED832ECA12}" srcId="{620702A8-2675-4B5C-81F7-802BDCCAB29F}" destId="{6CB5A118-B9C7-458C-B3F2-6AF549A5BC71}" srcOrd="0" destOrd="0" parTransId="{351D2934-357C-4676-AF87-FE646529FBB4}" sibTransId="{3BA2626E-636A-4482-B748-391D3F2DF5E9}"/>
    <dgm:cxn modelId="{2DE0EC90-DFE8-49F7-AED0-93F3B7F944BF}" type="presParOf" srcId="{F0BEFD5D-93F9-4BBB-B112-E66CD373F144}" destId="{B6FFD784-9948-4E9B-A376-02D3C11668C9}" srcOrd="0" destOrd="0" presId="urn:microsoft.com/office/officeart/2005/8/layout/pList1"/>
    <dgm:cxn modelId="{2F6C8F9E-130B-49D1-8FB3-25276191A6DD}" type="presParOf" srcId="{B6FFD784-9948-4E9B-A376-02D3C11668C9}" destId="{DB7665DD-4A27-4AFC-BCC8-76D262E41C52}" srcOrd="0" destOrd="0" presId="urn:microsoft.com/office/officeart/2005/8/layout/pList1"/>
    <dgm:cxn modelId="{4213EA87-CC03-48BD-AAFE-1370BC9E8C79}" type="presParOf" srcId="{B6FFD784-9948-4E9B-A376-02D3C11668C9}" destId="{50FA4C26-2095-4FE5-B96D-480506903FD9}" srcOrd="1" destOrd="0" presId="urn:microsoft.com/office/officeart/2005/8/layout/pList1"/>
    <dgm:cxn modelId="{D071218E-4469-42A9-9819-3C51A80C10AB}" type="presParOf" srcId="{F0BEFD5D-93F9-4BBB-B112-E66CD373F144}" destId="{AEF6EAAF-35B9-4B5F-8C4C-05F0E3DE0161}" srcOrd="1" destOrd="0" presId="urn:microsoft.com/office/officeart/2005/8/layout/pList1"/>
    <dgm:cxn modelId="{DA85E75C-8C3E-48F2-A873-4C9EE14411DA}" type="presParOf" srcId="{F0BEFD5D-93F9-4BBB-B112-E66CD373F144}" destId="{7B7B289D-A6AE-4BD4-9496-1EDA16139677}" srcOrd="2" destOrd="0" presId="urn:microsoft.com/office/officeart/2005/8/layout/pList1"/>
    <dgm:cxn modelId="{F7505AED-9784-487F-B96E-739CFA651DDA}" type="presParOf" srcId="{7B7B289D-A6AE-4BD4-9496-1EDA16139677}" destId="{7666E613-8E16-47E5-8D81-C3E29BE5D58E}" srcOrd="0" destOrd="0" presId="urn:microsoft.com/office/officeart/2005/8/layout/pList1"/>
    <dgm:cxn modelId="{5815273C-90B6-4B9C-A8EE-ACCF20576235}" type="presParOf" srcId="{7B7B289D-A6AE-4BD4-9496-1EDA16139677}" destId="{D49B5946-FFBB-4C44-98CC-0F5914119213}" srcOrd="1" destOrd="0" presId="urn:microsoft.com/office/officeart/2005/8/layout/pList1"/>
  </dgm:cxnLst>
  <dgm:bg/>
  <dgm:whole>
    <a:ln w="5715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767C0-2E20-41BC-8988-973ED291EC7A}">
      <dsp:nvSpPr>
        <dsp:cNvPr id="0" name=""/>
        <dsp:cNvSpPr/>
      </dsp:nvSpPr>
      <dsp:spPr>
        <a:xfrm>
          <a:off x="-2462440" y="-380303"/>
          <a:ext cx="2940277" cy="2940277"/>
        </a:xfrm>
        <a:prstGeom prst="blockArc">
          <a:avLst>
            <a:gd name="adj1" fmla="val 18900000"/>
            <a:gd name="adj2" fmla="val 2700000"/>
            <a:gd name="adj3" fmla="val 73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4E073-D232-4BA9-BBA1-C7E88938916C}">
      <dsp:nvSpPr>
        <dsp:cNvPr id="0" name=""/>
        <dsp:cNvSpPr/>
      </dsp:nvSpPr>
      <dsp:spPr>
        <a:xfrm>
          <a:off x="210414" y="97496"/>
          <a:ext cx="5428275" cy="349924"/>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6333" tIns="50800" rIns="50800" bIns="50800" numCol="1" spcCol="1270" anchor="ctr" anchorCtr="0">
          <a:noAutofit/>
        </a:bodyPr>
        <a:lstStyle/>
        <a:p>
          <a:pPr marL="0" lvl="0" indent="0" algn="l" defTabSz="889000">
            <a:lnSpc>
              <a:spcPct val="90000"/>
            </a:lnSpc>
            <a:spcBef>
              <a:spcPct val="0"/>
            </a:spcBef>
            <a:spcAft>
              <a:spcPct val="35000"/>
            </a:spcAft>
            <a:buNone/>
          </a:pPr>
          <a:r>
            <a:rPr lang="ro-RO" sz="2000" b="1" kern="1200" dirty="0">
              <a:solidFill>
                <a:prstClr val="black"/>
              </a:solidFill>
              <a:latin typeface="Calibri" panose="020F0502020204030204"/>
              <a:ea typeface="+mn-ea"/>
              <a:cs typeface="+mn-cs"/>
            </a:rPr>
            <a:t>Visele lui Iosif</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37:1-11.</a:t>
          </a:r>
        </a:p>
      </dsp:txBody>
      <dsp:txXfrm>
        <a:off x="210414" y="97496"/>
        <a:ext cx="5428275" cy="349924"/>
      </dsp:txXfrm>
    </dsp:sp>
    <dsp:sp modelId="{A5440B65-88F8-42FD-B109-89EF59FDF4A3}">
      <dsp:nvSpPr>
        <dsp:cNvPr id="0" name=""/>
        <dsp:cNvSpPr/>
      </dsp:nvSpPr>
      <dsp:spPr>
        <a:xfrm>
          <a:off x="40073" y="102117"/>
          <a:ext cx="340682" cy="340682"/>
        </a:xfrm>
        <a:prstGeom prst="ellipse">
          <a:avLst/>
        </a:prstGeom>
        <a:solidFill>
          <a:schemeClr val="bg1"/>
        </a:solidFill>
        <a:ln w="6350" cap="flat" cmpd="sng" algn="ctr">
          <a:solidFill>
            <a:schemeClr val="accent6">
              <a:lumMod val="75000"/>
            </a:schemeClr>
          </a:solidFill>
          <a:prstDash val="solid"/>
          <a:miter lim="800000"/>
        </a:ln>
        <a:effectLst/>
      </dsp:spPr>
      <dsp:style>
        <a:lnRef idx="1">
          <a:scrgbClr r="0" g="0" b="0"/>
        </a:lnRef>
        <a:fillRef idx="2">
          <a:scrgbClr r="0" g="0" b="0"/>
        </a:fillRef>
        <a:effectRef idx="0">
          <a:scrgbClr r="0" g="0" b="0"/>
        </a:effectRef>
        <a:fontRef idx="minor"/>
      </dsp:style>
    </dsp:sp>
    <dsp:sp modelId="{A7C1D78B-2315-46A4-A38F-A14686AA1C7C}">
      <dsp:nvSpPr>
        <dsp:cNvPr id="0" name=""/>
        <dsp:cNvSpPr/>
      </dsp:nvSpPr>
      <dsp:spPr>
        <a:xfrm>
          <a:off x="405713" y="506184"/>
          <a:ext cx="5232977" cy="34992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6333" tIns="50800" rIns="50800" bIns="50800" numCol="1" spcCol="1270" anchor="ctr" anchorCtr="0">
          <a:noAutofit/>
        </a:bodyPr>
        <a:lstStyle/>
        <a:p>
          <a:pPr marL="0" lvl="0" indent="0" algn="l" defTabSz="889000">
            <a:lnSpc>
              <a:spcPct val="90000"/>
            </a:lnSpc>
            <a:spcBef>
              <a:spcPct val="0"/>
            </a:spcBef>
            <a:spcAft>
              <a:spcPct val="35000"/>
            </a:spcAft>
            <a:buNone/>
          </a:pPr>
          <a:r>
            <a:rPr lang="ro-RO" sz="2000" b="1" kern="1200" dirty="0">
              <a:solidFill>
                <a:prstClr val="black"/>
              </a:solidFill>
              <a:latin typeface="Calibri" panose="020F0502020204030204"/>
              <a:ea typeface="+mn-ea"/>
              <a:cs typeface="+mn-cs"/>
            </a:rPr>
            <a:t>Iosif vândut</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37: 12-36.</a:t>
          </a:r>
        </a:p>
      </dsp:txBody>
      <dsp:txXfrm>
        <a:off x="405713" y="506184"/>
        <a:ext cx="5232977" cy="349924"/>
      </dsp:txXfrm>
    </dsp:sp>
    <dsp:sp modelId="{BE459582-8E25-4D28-BC8B-4F20BE9A6220}">
      <dsp:nvSpPr>
        <dsp:cNvPr id="0" name=""/>
        <dsp:cNvSpPr/>
      </dsp:nvSpPr>
      <dsp:spPr>
        <a:xfrm>
          <a:off x="235372" y="510805"/>
          <a:ext cx="340682" cy="3406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E8A04A1-3044-442B-9969-59EB6DC0FCB6}">
      <dsp:nvSpPr>
        <dsp:cNvPr id="0" name=""/>
        <dsp:cNvSpPr/>
      </dsp:nvSpPr>
      <dsp:spPr>
        <a:xfrm>
          <a:off x="465654" y="914873"/>
          <a:ext cx="5173036" cy="349924"/>
        </a:xfrm>
        <a:prstGeom prst="rect">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6333"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prstClr val="black"/>
              </a:solidFill>
              <a:latin typeface="Calibri" panose="020F0502020204030204"/>
              <a:ea typeface="+mn-ea"/>
              <a:cs typeface="+mn-cs"/>
            </a:rPr>
            <a:t>Interludi</a:t>
          </a:r>
          <a:r>
            <a:rPr lang="ro-RO" sz="2000" b="1" kern="1200" dirty="0">
              <a:solidFill>
                <a:prstClr val="black"/>
              </a:solidFill>
              <a:latin typeface="Calibri" panose="020F0502020204030204"/>
              <a:ea typeface="+mn-ea"/>
              <a:cs typeface="+mn-cs"/>
            </a:rPr>
            <a:t>u</a:t>
          </a:r>
          <a:r>
            <a:rPr lang="es-ES" sz="2000" b="1" kern="1200" dirty="0">
              <a:solidFill>
                <a:prstClr val="black"/>
              </a:solidFill>
              <a:latin typeface="Calibri" panose="020F0502020204030204"/>
              <a:ea typeface="+mn-ea"/>
              <a:cs typeface="+mn-cs"/>
            </a:rPr>
            <a:t>: </a:t>
          </a:r>
          <a:r>
            <a:rPr lang="ro-RO" sz="2000" b="1" kern="1200" dirty="0">
              <a:solidFill>
                <a:prstClr val="black"/>
              </a:solidFill>
              <a:latin typeface="Calibri" panose="020F0502020204030204"/>
              <a:ea typeface="+mn-ea"/>
              <a:cs typeface="+mn-cs"/>
            </a:rPr>
            <a:t>Iuda </a:t>
          </a:r>
          <a:r>
            <a:rPr lang="ro-RO" sz="2000" b="1" kern="1200" dirty="0" smtClean="0">
              <a:solidFill>
                <a:prstClr val="black"/>
              </a:solidFill>
              <a:latin typeface="Calibri" panose="020F0502020204030204"/>
              <a:ea typeface="+mn-ea"/>
              <a:cs typeface="+mn-cs"/>
            </a:rPr>
            <a:t>şi </a:t>
          </a:r>
          <a:r>
            <a:rPr lang="es-ES" sz="2000" b="1" kern="1200" dirty="0" err="1">
              <a:solidFill>
                <a:prstClr val="black"/>
              </a:solidFill>
              <a:latin typeface="Calibri" panose="020F0502020204030204"/>
              <a:ea typeface="+mn-ea"/>
              <a:cs typeface="+mn-cs"/>
            </a:rPr>
            <a:t>Tamar</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38.</a:t>
          </a:r>
        </a:p>
      </dsp:txBody>
      <dsp:txXfrm>
        <a:off x="465654" y="914873"/>
        <a:ext cx="5173036" cy="349924"/>
      </dsp:txXfrm>
    </dsp:sp>
    <dsp:sp modelId="{A2EEA892-7751-47CC-85FE-A85FDBE76E69}">
      <dsp:nvSpPr>
        <dsp:cNvPr id="0" name=""/>
        <dsp:cNvSpPr/>
      </dsp:nvSpPr>
      <dsp:spPr>
        <a:xfrm>
          <a:off x="295312" y="919494"/>
          <a:ext cx="340682" cy="3406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976A07A-6E2E-4EC9-B24B-887F31D8D505}">
      <dsp:nvSpPr>
        <dsp:cNvPr id="0" name=""/>
        <dsp:cNvSpPr/>
      </dsp:nvSpPr>
      <dsp:spPr>
        <a:xfrm>
          <a:off x="405713" y="1323561"/>
          <a:ext cx="5232977" cy="34992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6333" tIns="50800" rIns="50800" bIns="50800" numCol="1" spcCol="1270" anchor="ctr" anchorCtr="0">
          <a:noAutofit/>
        </a:bodyPr>
        <a:lstStyle/>
        <a:p>
          <a:pPr marL="0" lvl="0" indent="0" algn="l" defTabSz="889000">
            <a:lnSpc>
              <a:spcPct val="90000"/>
            </a:lnSpc>
            <a:spcBef>
              <a:spcPct val="0"/>
            </a:spcBef>
            <a:spcAft>
              <a:spcPct val="35000"/>
            </a:spcAft>
            <a:buNone/>
          </a:pPr>
          <a:r>
            <a:rPr lang="ro-RO" sz="2000" b="1" kern="1200" dirty="0">
              <a:solidFill>
                <a:prstClr val="black"/>
              </a:solidFill>
              <a:latin typeface="Calibri" panose="020F0502020204030204"/>
              <a:ea typeface="+mn-ea"/>
              <a:cs typeface="+mn-cs"/>
            </a:rPr>
            <a:t>Iosif prizonier</a:t>
          </a:r>
          <a:r>
            <a:rPr lang="es-ES" sz="2000" b="1" kern="1200" dirty="0">
              <a:solidFill>
                <a:prstClr val="black"/>
              </a:solidFill>
              <a:latin typeface="Calibri" panose="020F0502020204030204"/>
              <a:ea typeface="+mn-ea"/>
              <a:cs typeface="+mn-cs"/>
            </a:rPr>
            <a:t>. 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39.</a:t>
          </a:r>
        </a:p>
      </dsp:txBody>
      <dsp:txXfrm>
        <a:off x="405713" y="1323561"/>
        <a:ext cx="5232977" cy="349924"/>
      </dsp:txXfrm>
    </dsp:sp>
    <dsp:sp modelId="{7AEB8F43-BB3A-4FAE-9200-8D434AA34202}">
      <dsp:nvSpPr>
        <dsp:cNvPr id="0" name=""/>
        <dsp:cNvSpPr/>
      </dsp:nvSpPr>
      <dsp:spPr>
        <a:xfrm>
          <a:off x="235372" y="1328182"/>
          <a:ext cx="340682" cy="3406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lumMod val="75000"/>
            </a:schemeClr>
          </a:solidFill>
          <a:prstDash val="solid"/>
          <a:miter lim="800000"/>
        </a:ln>
        <a:effectLst/>
      </dsp:spPr>
      <dsp:style>
        <a:lnRef idx="1">
          <a:scrgbClr r="0" g="0" b="0"/>
        </a:lnRef>
        <a:fillRef idx="2">
          <a:scrgbClr r="0" g="0" b="0"/>
        </a:fillRef>
        <a:effectRef idx="0">
          <a:scrgbClr r="0" g="0" b="0"/>
        </a:effectRef>
        <a:fontRef idx="minor"/>
      </dsp:style>
    </dsp:sp>
    <dsp:sp modelId="{27A5C872-A308-44C7-BC3D-98F9574CE468}">
      <dsp:nvSpPr>
        <dsp:cNvPr id="0" name=""/>
        <dsp:cNvSpPr/>
      </dsp:nvSpPr>
      <dsp:spPr>
        <a:xfrm>
          <a:off x="210414" y="1732249"/>
          <a:ext cx="5428275" cy="34992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6333" tIns="50800" rIns="50800" bIns="50800" numCol="1" spcCol="1270" anchor="ctr" anchorCtr="0">
          <a:noAutofit/>
        </a:bodyPr>
        <a:lstStyle/>
        <a:p>
          <a:pPr lvl="0" algn="l" defTabSz="889000">
            <a:lnSpc>
              <a:spcPct val="90000"/>
            </a:lnSpc>
            <a:spcBef>
              <a:spcPct val="0"/>
            </a:spcBef>
            <a:spcAft>
              <a:spcPct val="35000"/>
            </a:spcAft>
          </a:pPr>
          <a:r>
            <a:rPr lang="ro-RO" sz="2000" b="1" kern="1200" dirty="0"/>
            <a:t>Visele lui Faraon</a:t>
          </a:r>
          <a:r>
            <a:rPr lang="es-ES" sz="2000" b="1" kern="1200" dirty="0"/>
            <a:t>. </a:t>
          </a:r>
          <a:r>
            <a:rPr lang="es-ES" sz="2000" b="1" kern="1200" dirty="0">
              <a:solidFill>
                <a:prstClr val="black"/>
              </a:solidFill>
              <a:latin typeface="Calibri" panose="020F0502020204030204"/>
              <a:ea typeface="+mn-ea"/>
              <a:cs typeface="+mn-cs"/>
            </a:rPr>
            <a:t>G</a:t>
          </a:r>
          <a:r>
            <a:rPr lang="ro-RO" sz="2000" b="1" kern="1200" dirty="0">
              <a:solidFill>
                <a:prstClr val="black"/>
              </a:solidFill>
              <a:latin typeface="Calibri" panose="020F0502020204030204"/>
              <a:ea typeface="+mn-ea"/>
              <a:cs typeface="+mn-cs"/>
            </a:rPr>
            <a:t>eneza</a:t>
          </a:r>
          <a:r>
            <a:rPr lang="es-ES" sz="2000" b="1" kern="1200" dirty="0">
              <a:solidFill>
                <a:prstClr val="black"/>
              </a:solidFill>
              <a:latin typeface="Calibri" panose="020F0502020204030204"/>
              <a:ea typeface="+mn-ea"/>
              <a:cs typeface="+mn-cs"/>
            </a:rPr>
            <a:t> </a:t>
          </a:r>
          <a:r>
            <a:rPr lang="es-ES" sz="2000" b="1" kern="1200" dirty="0"/>
            <a:t> 40:1-41:36.</a:t>
          </a:r>
          <a:endParaRPr lang="es-ES" sz="2000" kern="1200" dirty="0"/>
        </a:p>
      </dsp:txBody>
      <dsp:txXfrm>
        <a:off x="210414" y="1732249"/>
        <a:ext cx="5428275" cy="349924"/>
      </dsp:txXfrm>
    </dsp:sp>
    <dsp:sp modelId="{A932A97D-FE02-4FB5-B260-13BEB96D69FC}">
      <dsp:nvSpPr>
        <dsp:cNvPr id="0" name=""/>
        <dsp:cNvSpPr/>
      </dsp:nvSpPr>
      <dsp:spPr>
        <a:xfrm>
          <a:off x="40073" y="1736870"/>
          <a:ext cx="340682" cy="3406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665DD-4A27-4AFC-BCC8-76D262E41C52}">
      <dsp:nvSpPr>
        <dsp:cNvPr id="0" name=""/>
        <dsp:cNvSpPr/>
      </dsp:nvSpPr>
      <dsp:spPr>
        <a:xfrm>
          <a:off x="137082" y="508"/>
          <a:ext cx="1676259" cy="1154942"/>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63500" prstMaterial="metal">
          <a:bevelT w="88900" h="203200"/>
          <a:bevelB w="165100" h="254000"/>
          <a:contourClr>
            <a:schemeClr val="accent2">
              <a:lumMod val="50000"/>
            </a:schemeClr>
          </a:contourClr>
        </a:sp3d>
      </dsp:spPr>
      <dsp:style>
        <a:lnRef idx="0">
          <a:scrgbClr r="0" g="0" b="0"/>
        </a:lnRef>
        <a:fillRef idx="1">
          <a:scrgbClr r="0" g="0" b="0"/>
        </a:fillRef>
        <a:effectRef idx="2">
          <a:scrgbClr r="0" g="0" b="0"/>
        </a:effectRef>
        <a:fontRef idx="minor">
          <a:schemeClr val="lt1"/>
        </a:fontRef>
      </dsp:style>
    </dsp:sp>
    <dsp:sp modelId="{50FA4C26-2095-4FE5-B96D-480506903FD9}">
      <dsp:nvSpPr>
        <dsp:cNvPr id="0" name=""/>
        <dsp:cNvSpPr/>
      </dsp:nvSpPr>
      <dsp:spPr>
        <a:xfrm>
          <a:off x="137082" y="1155451"/>
          <a:ext cx="1676259" cy="6218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accent2">
                  <a:lumMod val="50000"/>
                </a:schemeClr>
              </a:solidFill>
            </a:rPr>
            <a:t>G</a:t>
          </a:r>
          <a:r>
            <a:rPr lang="ro-RO" sz="1800" b="1" kern="1200" dirty="0" smtClean="0">
              <a:solidFill>
                <a:schemeClr val="accent2">
                  <a:lumMod val="50000"/>
                </a:schemeClr>
              </a:solidFill>
            </a:rPr>
            <a:t>e</a:t>
          </a:r>
          <a:r>
            <a:rPr lang="es-ES" sz="1800" b="1" kern="1200" dirty="0" smtClean="0">
              <a:solidFill>
                <a:schemeClr val="accent2">
                  <a:lumMod val="50000"/>
                </a:schemeClr>
              </a:solidFill>
            </a:rPr>
            <a:t>ne</a:t>
          </a:r>
          <a:r>
            <a:rPr lang="ro-RO" sz="1800" b="1" kern="1200" dirty="0" smtClean="0">
              <a:solidFill>
                <a:schemeClr val="accent2">
                  <a:lumMod val="50000"/>
                </a:schemeClr>
              </a:solidFill>
            </a:rPr>
            <a:t>za</a:t>
          </a:r>
          <a:r>
            <a:rPr lang="es-ES" sz="1800" b="1" kern="1200" dirty="0" smtClean="0">
              <a:solidFill>
                <a:schemeClr val="accent2">
                  <a:lumMod val="50000"/>
                </a:schemeClr>
              </a:solidFill>
            </a:rPr>
            <a:t> </a:t>
          </a:r>
          <a:r>
            <a:rPr lang="es-ES" sz="1800" b="1" kern="1200" dirty="0">
              <a:solidFill>
                <a:schemeClr val="accent2">
                  <a:lumMod val="50000"/>
                </a:schemeClr>
              </a:solidFill>
            </a:rPr>
            <a:t>37:5-8</a:t>
          </a:r>
          <a:endParaRPr lang="es-ES" sz="1800" kern="1200" dirty="0">
            <a:solidFill>
              <a:schemeClr val="accent2">
                <a:lumMod val="50000"/>
              </a:schemeClr>
            </a:solidFill>
          </a:endParaRPr>
        </a:p>
      </dsp:txBody>
      <dsp:txXfrm>
        <a:off x="137082" y="1155451"/>
        <a:ext cx="1676259" cy="621892"/>
      </dsp:txXfrm>
    </dsp:sp>
    <dsp:sp modelId="{7666E613-8E16-47E5-8D81-C3E29BE5D58E}">
      <dsp:nvSpPr>
        <dsp:cNvPr id="0" name=""/>
        <dsp:cNvSpPr/>
      </dsp:nvSpPr>
      <dsp:spPr>
        <a:xfrm>
          <a:off x="2050871" y="508"/>
          <a:ext cx="1676259" cy="1154942"/>
        </a:xfrm>
        <a:prstGeom prst="round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b="2936"/>
          </a:stretch>
        </a:blipFill>
        <a:ln>
          <a:noFill/>
        </a:ln>
        <a:effectLst/>
        <a:scene3d>
          <a:camera prst="orthographicFront">
            <a:rot lat="0" lon="0" rev="0"/>
          </a:camera>
          <a:lightRig rig="contrasting" dir="t">
            <a:rot lat="0" lon="0" rev="1200000"/>
          </a:lightRig>
        </a:scene3d>
        <a:sp3d contourW="635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D49B5946-FFBB-4C44-98CC-0F5914119213}">
      <dsp:nvSpPr>
        <dsp:cNvPr id="0" name=""/>
        <dsp:cNvSpPr/>
      </dsp:nvSpPr>
      <dsp:spPr>
        <a:xfrm>
          <a:off x="1981038" y="1155451"/>
          <a:ext cx="1815925" cy="6218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accent1">
                  <a:lumMod val="75000"/>
                </a:schemeClr>
              </a:solidFill>
              <a:effectLst/>
            </a:rPr>
            <a:t>G</a:t>
          </a:r>
          <a:r>
            <a:rPr lang="ro-RO" sz="1800" b="1" kern="1200" dirty="0" smtClean="0">
              <a:solidFill>
                <a:schemeClr val="accent1">
                  <a:lumMod val="75000"/>
                </a:schemeClr>
              </a:solidFill>
              <a:effectLst/>
            </a:rPr>
            <a:t>e</a:t>
          </a:r>
          <a:r>
            <a:rPr lang="es-ES" sz="1800" b="1" kern="1200" dirty="0" smtClean="0">
              <a:solidFill>
                <a:schemeClr val="accent1">
                  <a:lumMod val="75000"/>
                </a:schemeClr>
              </a:solidFill>
              <a:effectLst/>
            </a:rPr>
            <a:t>ne</a:t>
          </a:r>
          <a:r>
            <a:rPr lang="ro-RO" sz="1800" b="1" kern="1200" dirty="0" smtClean="0">
              <a:solidFill>
                <a:schemeClr val="accent1">
                  <a:lumMod val="75000"/>
                </a:schemeClr>
              </a:solidFill>
              <a:effectLst/>
            </a:rPr>
            <a:t>za</a:t>
          </a:r>
          <a:r>
            <a:rPr lang="es-ES" sz="1800" b="1" kern="1200" dirty="0" smtClean="0">
              <a:solidFill>
                <a:schemeClr val="accent1">
                  <a:lumMod val="75000"/>
                </a:schemeClr>
              </a:solidFill>
              <a:effectLst/>
            </a:rPr>
            <a:t> </a:t>
          </a:r>
          <a:r>
            <a:rPr lang="es-ES" sz="1800" b="1" kern="1200" dirty="0">
              <a:solidFill>
                <a:schemeClr val="accent1">
                  <a:lumMod val="75000"/>
                </a:schemeClr>
              </a:solidFill>
              <a:effectLst/>
            </a:rPr>
            <a:t>37:9-10</a:t>
          </a:r>
          <a:endParaRPr lang="es-ES" sz="1800" kern="1200" dirty="0">
            <a:solidFill>
              <a:schemeClr val="accent1">
                <a:lumMod val="75000"/>
              </a:schemeClr>
            </a:solidFill>
            <a:effectLst/>
          </a:endParaRPr>
        </a:p>
      </dsp:txBody>
      <dsp:txXfrm>
        <a:off x="1981038" y="1155451"/>
        <a:ext cx="1815925" cy="6218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122592-98A8-4A12-8454-1D708D483F2E}" type="datetimeFigureOut">
              <a:rPr lang="es-ES" smtClean="0"/>
              <a:t>06/06/2022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35431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122592-98A8-4A12-8454-1D708D483F2E}" type="datetimeFigureOut">
              <a:rPr lang="es-ES" smtClean="0"/>
              <a:t>06/06/2022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26012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122592-98A8-4A12-8454-1D708D483F2E}" type="datetimeFigureOut">
              <a:rPr lang="es-ES" smtClean="0"/>
              <a:t>06/06/2022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19208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0302D4DA-333C-4345-8846-44B0E5953A42}"/>
              </a:ext>
            </a:extLst>
          </p:cNvPr>
          <p:cNvSpPr>
            <a:spLocks noGrp="1"/>
          </p:cNvSpPr>
          <p:nvPr>
            <p:ph type="dt" sz="half" idx="10"/>
          </p:nvPr>
        </p:nvSpPr>
        <p:spPr/>
        <p:txBody>
          <a:bodyPr/>
          <a:lstStyle/>
          <a:p>
            <a:fld id="{C98E433B-1DE6-49A2-BEE7-D0330DE1F966}" type="datetimeFigureOut">
              <a:rPr lang="es-ES" smtClean="0">
                <a:solidFill>
                  <a:srgbClr val="000000">
                    <a:tint val="75000"/>
                  </a:srgbClr>
                </a:solidFill>
              </a:rPr>
              <a:pPr/>
              <a:t>06/06/2022</a:t>
            </a:fld>
            <a:endParaRPr lang="es-ES">
              <a:solidFill>
                <a:srgbClr val="000000">
                  <a:tint val="75000"/>
                </a:srgbClr>
              </a:solidFill>
            </a:endParaRPr>
          </a:p>
        </p:txBody>
      </p:sp>
      <p:sp>
        <p:nvSpPr>
          <p:cNvPr id="3" name="Marcador de pie de página 2">
            <a:extLst>
              <a:ext uri="{FF2B5EF4-FFF2-40B4-BE49-F238E27FC236}">
                <a16:creationId xmlns="" xmlns:a16="http://schemas.microsoft.com/office/drawing/2014/main" id="{D1CBEEB9-011C-4878-BD54-9EEAD3EE5999}"/>
              </a:ext>
            </a:extLst>
          </p:cNvPr>
          <p:cNvSpPr>
            <a:spLocks noGrp="1"/>
          </p:cNvSpPr>
          <p:nvPr>
            <p:ph type="ftr" sz="quarter" idx="11"/>
          </p:nvPr>
        </p:nvSpPr>
        <p:spPr/>
        <p:txBody>
          <a:bodyPr/>
          <a:lstStyle/>
          <a:p>
            <a:endParaRPr lang="es-ES">
              <a:solidFill>
                <a:srgbClr val="000000">
                  <a:tint val="75000"/>
                </a:srgbClr>
              </a:solidFill>
            </a:endParaRPr>
          </a:p>
        </p:txBody>
      </p:sp>
      <p:sp>
        <p:nvSpPr>
          <p:cNvPr id="4" name="Marcador de número de diapositiva 3">
            <a:extLst>
              <a:ext uri="{FF2B5EF4-FFF2-40B4-BE49-F238E27FC236}">
                <a16:creationId xmlns="" xmlns:a16="http://schemas.microsoft.com/office/drawing/2014/main" id="{1AA1E594-6141-4562-B6A4-A9F2E39B5BB3}"/>
              </a:ext>
            </a:extLst>
          </p:cNvPr>
          <p:cNvSpPr>
            <a:spLocks noGrp="1"/>
          </p:cNvSpPr>
          <p:nvPr>
            <p:ph type="sldNum" sz="quarter" idx="12"/>
          </p:nvPr>
        </p:nvSpPr>
        <p:spPr/>
        <p:txBody>
          <a:bodyPr/>
          <a:lstStyle/>
          <a:p>
            <a:fld id="{1D68A950-66C6-49B6-B4A1-92847CA4F4EA}" type="slidenum">
              <a:rPr lang="es-ES" smtClean="0">
                <a:solidFill>
                  <a:srgbClr val="000000">
                    <a:tint val="75000"/>
                  </a:srgbClr>
                </a:solidFill>
              </a:rPr>
              <a:pPr/>
              <a:t>‹#›</a:t>
            </a:fld>
            <a:endParaRPr lang="es-ES">
              <a:solidFill>
                <a:srgbClr val="000000">
                  <a:tint val="75000"/>
                </a:srgbClr>
              </a:solidFill>
            </a:endParaRPr>
          </a:p>
        </p:txBody>
      </p:sp>
    </p:spTree>
    <p:extLst>
      <p:ext uri="{BB962C8B-B14F-4D97-AF65-F5344CB8AC3E}">
        <p14:creationId xmlns:p14="http://schemas.microsoft.com/office/powerpoint/2010/main" val="114241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122592-98A8-4A12-8454-1D708D483F2E}" type="datetimeFigureOut">
              <a:rPr lang="es-ES" smtClean="0"/>
              <a:t>06/06/2022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357989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122592-98A8-4A12-8454-1D708D483F2E}" type="datetimeFigureOut">
              <a:rPr lang="es-ES" smtClean="0"/>
              <a:t>06/06/2022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409665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122592-98A8-4A12-8454-1D708D483F2E}" type="datetimeFigureOut">
              <a:rPr lang="es-ES" smtClean="0"/>
              <a:t>06/06/2022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57756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122592-98A8-4A12-8454-1D708D483F2E}" type="datetimeFigureOut">
              <a:rPr lang="es-ES" smtClean="0"/>
              <a:t>06/06/2022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294089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122592-98A8-4A12-8454-1D708D483F2E}" type="datetimeFigureOut">
              <a:rPr lang="es-ES" smtClean="0"/>
              <a:t>06/06/2022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144006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22592-98A8-4A12-8454-1D708D483F2E}" type="datetimeFigureOut">
              <a:rPr lang="es-ES" smtClean="0"/>
              <a:t>06/06/2022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10696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122592-98A8-4A12-8454-1D708D483F2E}" type="datetimeFigureOut">
              <a:rPr lang="es-ES" smtClean="0"/>
              <a:t>06/06/2022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20277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122592-98A8-4A12-8454-1D708D483F2E}" type="datetimeFigureOut">
              <a:rPr lang="es-ES" smtClean="0"/>
              <a:t>06/06/2022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7256A2-1FBE-4F08-AF36-7C826CC6EEDC}" type="slidenum">
              <a:rPr lang="es-ES" smtClean="0"/>
              <a:t>‹#›</a:t>
            </a:fld>
            <a:endParaRPr lang="es-ES"/>
          </a:p>
        </p:txBody>
      </p:sp>
    </p:spTree>
    <p:extLst>
      <p:ext uri="{BB962C8B-B14F-4D97-AF65-F5344CB8AC3E}">
        <p14:creationId xmlns:p14="http://schemas.microsoft.com/office/powerpoint/2010/main" val="20915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38" tIns="45719" rIns="91438" bIns="45719"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38" tIns="45719" rIns="91438" bIns="45719"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a:defRPr sz="900">
                <a:solidFill>
                  <a:schemeClr val="tx1">
                    <a:tint val="75000"/>
                  </a:schemeClr>
                </a:solidFill>
              </a:defRPr>
            </a:lvl1pPr>
          </a:lstStyle>
          <a:p>
            <a:fld id="{03122592-98A8-4A12-8454-1D708D483F2E}" type="datetimeFigureOut">
              <a:rPr lang="es-ES" smtClean="0"/>
              <a:t>06/06/2022</a:t>
            </a:fld>
            <a:endParaRPr lang="es-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38" tIns="45719" rIns="91438" bIns="45719" rtlCol="0" anchor="ctr"/>
          <a:lstStyle>
            <a:lvl1pPr algn="r">
              <a:defRPr sz="900">
                <a:solidFill>
                  <a:schemeClr val="tx1">
                    <a:tint val="75000"/>
                  </a:schemeClr>
                </a:solidFill>
              </a:defRPr>
            </a:lvl1pPr>
          </a:lstStyle>
          <a:p>
            <a:fld id="{227256A2-1FBE-4F08-AF36-7C826CC6EEDC}" type="slidenum">
              <a:rPr lang="es-ES" smtClean="0"/>
              <a:t>‹#›</a:t>
            </a:fld>
            <a:endParaRPr lang="es-ES"/>
          </a:p>
        </p:txBody>
      </p:sp>
    </p:spTree>
    <p:extLst>
      <p:ext uri="{BB962C8B-B14F-4D97-AF65-F5344CB8AC3E}">
        <p14:creationId xmlns:p14="http://schemas.microsoft.com/office/powerpoint/2010/main" val="125606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8306384-FD9A-4661-B001-FAC3D1F09A2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65946A82-4303-45A5-AC0B-C06149BA1B02}"/>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D4F0219A-BA8D-4538-B4E8-67CE47F908D1}"/>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C98E433B-1DE6-49A2-BEE7-D0330DE1F966}" type="datetimeFigureOut">
              <a:rPr lang="es-ES" smtClean="0">
                <a:solidFill>
                  <a:srgbClr val="000000">
                    <a:tint val="75000"/>
                  </a:srgbClr>
                </a:solidFill>
              </a:rPr>
              <a:pPr defTabSz="685800"/>
              <a:t>06/06/2022</a:t>
            </a:fld>
            <a:endParaRPr lang="es-ES">
              <a:solidFill>
                <a:srgbClr val="000000">
                  <a:tint val="75000"/>
                </a:srgbClr>
              </a:solidFill>
            </a:endParaRPr>
          </a:p>
        </p:txBody>
      </p:sp>
      <p:sp>
        <p:nvSpPr>
          <p:cNvPr id="5" name="Marcador de pie de página 4">
            <a:extLst>
              <a:ext uri="{FF2B5EF4-FFF2-40B4-BE49-F238E27FC236}">
                <a16:creationId xmlns="" xmlns:a16="http://schemas.microsoft.com/office/drawing/2014/main" id="{05E7FF60-2D24-4F4B-9D60-73C5D50CB94A}"/>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s-ES">
              <a:solidFill>
                <a:srgbClr val="000000">
                  <a:tint val="75000"/>
                </a:srgbClr>
              </a:solidFill>
            </a:endParaRPr>
          </a:p>
        </p:txBody>
      </p:sp>
      <p:sp>
        <p:nvSpPr>
          <p:cNvPr id="6" name="Marcador de número de diapositiva 5">
            <a:extLst>
              <a:ext uri="{FF2B5EF4-FFF2-40B4-BE49-F238E27FC236}">
                <a16:creationId xmlns="" xmlns:a16="http://schemas.microsoft.com/office/drawing/2014/main" id="{80473737-A37B-41E8-A479-623857C0B364}"/>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1D68A950-66C6-49B6-B4A1-92847CA4F4EA}" type="slidenum">
              <a:rPr lang="es-ES" smtClean="0">
                <a:solidFill>
                  <a:srgbClr val="000000">
                    <a:tint val="75000"/>
                  </a:srgbClr>
                </a:solidFill>
              </a:rPr>
              <a:pPr defTabSz="685800"/>
              <a:t>‹#›</a:t>
            </a:fld>
            <a:endParaRPr lang="es-ES">
              <a:solidFill>
                <a:srgbClr val="000000">
                  <a:tint val="75000"/>
                </a:srgbClr>
              </a:solidFill>
            </a:endParaRPr>
          </a:p>
        </p:txBody>
      </p:sp>
    </p:spTree>
    <p:extLst>
      <p:ext uri="{BB962C8B-B14F-4D97-AF65-F5344CB8AC3E}">
        <p14:creationId xmlns:p14="http://schemas.microsoft.com/office/powerpoint/2010/main" val="141005905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3.svg"/><Relationship Id="rId1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17" Type="http://schemas.openxmlformats.org/officeDocument/2006/relationships/image" Target="../media/image17.svg"/><Relationship Id="rId2" Type="http://schemas.openxmlformats.org/officeDocument/2006/relationships/image" Target="../media/image13.jpe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5" Type="http://schemas.openxmlformats.org/officeDocument/2006/relationships/image" Target="../media/image15.svg"/><Relationship Id="rId10" Type="http://schemas.openxmlformats.org/officeDocument/2006/relationships/image" Target="../media/image16.png"/><Relationship Id="rId19" Type="http://schemas.openxmlformats.org/officeDocument/2006/relationships/image" Target="../media/image19.svg"/><Relationship Id="rId4" Type="http://schemas.openxmlformats.org/officeDocument/2006/relationships/diagramLayout" Target="../diagrams/layout1.xml"/><Relationship Id="rId9" Type="http://schemas.openxmlformats.org/officeDocument/2006/relationships/image" Target="../media/image15.jpe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6.jpeg"/><Relationship Id="rId4" Type="http://schemas.openxmlformats.org/officeDocument/2006/relationships/diagramData" Target="../diagrams/data2.xml"/><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12"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4.jpeg"/><Relationship Id="rId5" Type="http://schemas.openxmlformats.org/officeDocument/2006/relationships/image" Target="../media/image30.png"/><Relationship Id="rId10" Type="http://schemas.microsoft.com/office/2007/relationships/hdphoto" Target="../media/hdphoto2.wdp"/><Relationship Id="rId4" Type="http://schemas.openxmlformats.org/officeDocument/2006/relationships/image" Target="../media/image29.jpe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o-RO"/>
          </a:p>
        </p:txBody>
      </p:sp>
      <p:sp>
        <p:nvSpPr>
          <p:cNvPr id="22" name="Rectangle 21">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999963" y="-1999640"/>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o-RO"/>
          </a:p>
        </p:txBody>
      </p:sp>
      <p:sp>
        <p:nvSpPr>
          <p:cNvPr id="24" name="Rectangle 23">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733" y="1"/>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o-RO"/>
          </a:p>
        </p:txBody>
      </p:sp>
      <p:sp>
        <p:nvSpPr>
          <p:cNvPr id="26" name="Rectangle 25">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o-RO"/>
          </a:p>
        </p:txBody>
      </p:sp>
      <p:pic>
        <p:nvPicPr>
          <p:cNvPr id="3" name="Imagen 2" descr="Un dibujo de una persona&#10;&#10;Descripción generada automáticamente con confianza media">
            <a:extLst>
              <a:ext uri="{FF2B5EF4-FFF2-40B4-BE49-F238E27FC236}">
                <a16:creationId xmlns:a16="http://schemas.microsoft.com/office/drawing/2014/main" xmlns="" id="{B1E469E5-B2FF-FB80-382A-C559A489D2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65" y="230453"/>
            <a:ext cx="2967038" cy="22066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descr="Imagen que contiene tabla, viejo, mujer, sombrero&#10;&#10;Descripción generada automáticamente">
            <a:extLst>
              <a:ext uri="{FF2B5EF4-FFF2-40B4-BE49-F238E27FC236}">
                <a16:creationId xmlns:a16="http://schemas.microsoft.com/office/drawing/2014/main" xmlns="" id="{A2161082-1BDD-3163-150A-6494EF1F47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35094" y="230451"/>
            <a:ext cx="620406" cy="12905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2" descr="Un dibujo de una persona&#10;&#10;Descripción generada automáticamente con confianza media">
            <a:extLst>
              <a:ext uri="{FF2B5EF4-FFF2-40B4-BE49-F238E27FC236}">
                <a16:creationId xmlns:a16="http://schemas.microsoft.com/office/drawing/2014/main" xmlns="" id="{20E97382-A8CB-4E14-5282-8AE87664C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865" y="2569842"/>
            <a:ext cx="2973507" cy="22066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Imagen 10" descr="Un dibujo de una persona con la boca abierta&#10;&#10;Descripción generada automáticamente con confianza baja">
            <a:extLst>
              <a:ext uri="{FF2B5EF4-FFF2-40B4-BE49-F238E27FC236}">
                <a16:creationId xmlns:a16="http://schemas.microsoft.com/office/drawing/2014/main" xmlns="" id="{BE0D2D4E-B63C-34E8-E968-6A0F7FB29C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9411" y="2569833"/>
            <a:ext cx="2967038" cy="21780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descr="Imagen que contiene persona, hombre, sostener, joven&#10;&#10;Descripción generada automáticamente">
            <a:extLst>
              <a:ext uri="{FF2B5EF4-FFF2-40B4-BE49-F238E27FC236}">
                <a16:creationId xmlns:a16="http://schemas.microsoft.com/office/drawing/2014/main" xmlns="" id="{B253014D-3B08-9680-B991-4DF366AD388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82552" y="230451"/>
            <a:ext cx="2064617" cy="12905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Imagen 4">
            <a:extLst>
              <a:ext uri="{FF2B5EF4-FFF2-40B4-BE49-F238E27FC236}">
                <a16:creationId xmlns:a16="http://schemas.microsoft.com/office/drawing/2014/main" xmlns="" id="{1AA37270-A22A-EF62-B53D-AF4F663F90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16473" y="230452"/>
            <a:ext cx="2973507" cy="22066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CuadroTexto 24">
            <a:extLst>
              <a:ext uri="{FF2B5EF4-FFF2-40B4-BE49-F238E27FC236}">
                <a16:creationId xmlns:a16="http://schemas.microsoft.com/office/drawing/2014/main" xmlns="" id="{0A7994F7-E091-D911-3BE4-302D4A71A8C3}"/>
              </a:ext>
            </a:extLst>
          </p:cNvPr>
          <p:cNvSpPr txBox="1"/>
          <p:nvPr/>
        </p:nvSpPr>
        <p:spPr>
          <a:xfrm>
            <a:off x="6189981" y="1751139"/>
            <a:ext cx="2967038" cy="2308324"/>
          </a:xfrm>
          <a:prstGeom prst="rect">
            <a:avLst/>
          </a:prstGeom>
          <a:noFill/>
        </p:spPr>
        <p:txBody>
          <a:bodyPr wrap="square" lIns="91438" tIns="45719" rIns="91438" bIns="45719" rtlCol="0">
            <a:spAutoFit/>
            <a:scene3d>
              <a:camera prst="orthographicFront"/>
              <a:lightRig rig="contrasting" dir="t"/>
            </a:scene3d>
            <a:sp3d extrusionH="57150" contourW="25400">
              <a:bevelT w="57150" h="38100" prst="hardEdge"/>
              <a:contourClr>
                <a:schemeClr val="accent4">
                  <a:lumMod val="60000"/>
                  <a:lumOff val="40000"/>
                </a:schemeClr>
              </a:contourClr>
            </a:sp3d>
          </a:bodyPr>
          <a:lstStyle/>
          <a:p>
            <a:pPr algn="ctr"/>
            <a:r>
              <a:rPr lang="ro-RO" sz="4800" b="1" spc="50" dirty="0">
                <a:ln w="25400" cmpd="sng">
                  <a:solidFill>
                    <a:schemeClr val="accent6">
                      <a:lumMod val="75000"/>
                    </a:schemeClr>
                  </a:solidFill>
                  <a:prstDash val="solid"/>
                </a:ln>
                <a:solidFill>
                  <a:schemeClr val="bg1"/>
                </a:solidFill>
                <a:effectLst>
                  <a:glow rad="38100">
                    <a:schemeClr val="accent1">
                      <a:alpha val="40000"/>
                    </a:schemeClr>
                  </a:glow>
                </a:effectLst>
              </a:rPr>
              <a:t>IOSIF, STĂPÂNUL VISELOR</a:t>
            </a:r>
            <a:endParaRPr lang="ro-RO" sz="4800" b="1" spc="50" dirty="0">
              <a:ln w="25400" cmpd="sng">
                <a:solidFill>
                  <a:schemeClr val="accent6">
                    <a:lumMod val="75000"/>
                  </a:schemeClr>
                </a:solidFill>
                <a:prstDash val="solid"/>
              </a:ln>
              <a:solidFill>
                <a:schemeClr val="bg1"/>
              </a:solidFill>
              <a:effectLst>
                <a:glow rad="38100">
                  <a:schemeClr val="accent1">
                    <a:alpha val="40000"/>
                  </a:schemeClr>
                </a:glow>
              </a:effectLst>
            </a:endParaRPr>
          </a:p>
        </p:txBody>
      </p:sp>
      <p:sp>
        <p:nvSpPr>
          <p:cNvPr id="33" name="CuadroTexto 32">
            <a:extLst>
              <a:ext uri="{FF2B5EF4-FFF2-40B4-BE49-F238E27FC236}">
                <a16:creationId xmlns:a16="http://schemas.microsoft.com/office/drawing/2014/main" xmlns="" id="{6DC96FC2-DC89-0F4F-0821-ED8FDBAD07B0}"/>
              </a:ext>
            </a:extLst>
          </p:cNvPr>
          <p:cNvSpPr txBox="1"/>
          <p:nvPr/>
        </p:nvSpPr>
        <p:spPr>
          <a:xfrm>
            <a:off x="122401" y="4790547"/>
            <a:ext cx="6067580" cy="338554"/>
          </a:xfrm>
          <a:prstGeom prst="rect">
            <a:avLst/>
          </a:prstGeom>
          <a:noFill/>
        </p:spPr>
        <p:txBody>
          <a:bodyPr wrap="square" lIns="91438" tIns="45719" rIns="91438" bIns="45719" rtlCol="0">
            <a:spAutoFit/>
          </a:bodyPr>
          <a:lstStyle/>
          <a:p>
            <a:pPr algn="ctr"/>
            <a:r>
              <a:rPr lang="ro-RO" sz="1600" b="1" dirty="0">
                <a:solidFill>
                  <a:srgbClr val="FFFFCC"/>
                </a:solidFill>
                <a:effectLst>
                  <a:outerShdw blurRad="38100" dist="38100" dir="2700000" algn="tl">
                    <a:srgbClr val="000000">
                      <a:alpha val="43137"/>
                    </a:srgbClr>
                  </a:outerShdw>
                </a:effectLst>
              </a:rPr>
              <a:t>Studiul 11, pentru 11 iunie 2022</a:t>
            </a:r>
            <a:endParaRPr lang="ro-RO" sz="1600" b="1" dirty="0">
              <a:solidFill>
                <a:srgbClr val="FF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49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21" dur="1000" fill="hold"/>
                                        <p:tgtEl>
                                          <p:spTgt spid="3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4E58C49-4A53-3AFF-1C4A-9B7BDCC1FE2C}"/>
              </a:ext>
            </a:extLst>
          </p:cNvPr>
          <p:cNvSpPr txBox="1"/>
          <p:nvPr/>
        </p:nvSpPr>
        <p:spPr>
          <a:xfrm>
            <a:off x="0" y="-37169"/>
            <a:ext cx="9144000" cy="769441"/>
          </a:xfrm>
          <a:prstGeom prst="rect">
            <a:avLst/>
          </a:prstGeom>
          <a:noFill/>
        </p:spPr>
        <p:txBody>
          <a:bodyPr wrap="square" lIns="91438" tIns="45719" rIns="91438" bIns="45719">
            <a:spAutoFit/>
            <a:scene3d>
              <a:camera prst="orthographicFront"/>
              <a:lightRig rig="sunrise" dir="t"/>
            </a:scene3d>
            <a:sp3d extrusionH="57150">
              <a:bevelT w="38100" h="38100" prst="convex"/>
            </a:sp3d>
          </a:bodyPr>
          <a:lstStyle/>
          <a:p>
            <a:pPr algn="ctr"/>
            <a:r>
              <a:rPr lang="ro-RO" sz="4400" b="1" smtClean="0">
                <a:ln w="22225">
                  <a:solidFill>
                    <a:schemeClr val="accent2"/>
                  </a:solidFill>
                  <a:prstDash val="solid"/>
                </a:ln>
                <a:solidFill>
                  <a:schemeClr val="accent2">
                    <a:lumMod val="40000"/>
                    <a:lumOff val="60000"/>
                  </a:schemeClr>
                </a:solidFill>
              </a:rPr>
              <a:t>VISELE LUI FARAON</a:t>
            </a:r>
            <a:endParaRPr lang="ro-RO" sz="4400" b="1">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xmlns="" id="{91B76169-DB99-5ACA-6CEA-75DA23250812}"/>
              </a:ext>
            </a:extLst>
          </p:cNvPr>
          <p:cNvSpPr txBox="1"/>
          <p:nvPr/>
        </p:nvSpPr>
        <p:spPr>
          <a:xfrm>
            <a:off x="1240445" y="597770"/>
            <a:ext cx="6663111" cy="830997"/>
          </a:xfrm>
          <a:prstGeom prst="rect">
            <a:avLst/>
          </a:prstGeom>
          <a:noFill/>
        </p:spPr>
        <p:txBody>
          <a:bodyPr wrap="square" lIns="91438" tIns="45719" rIns="91438" bIns="45719">
            <a:spAutoFit/>
          </a:bodyPr>
          <a:lstStyle/>
          <a:p>
            <a:pPr algn="ctr"/>
            <a:r>
              <a:rPr lang="ro-RO" sz="1600" b="1" dirty="0" smtClean="0">
                <a:solidFill>
                  <a:schemeClr val="accent2">
                    <a:lumMod val="50000"/>
                  </a:schemeClr>
                </a:solidFill>
                <a:latin typeface="Comic Sans MS" panose="030F0702030302020204" pitchFamily="66" charset="0"/>
              </a:rPr>
              <a:t>„Cât priveşte faptul că Faraon a visat visul de două ori, înseamnă că lucrul este hotărât din partea lui Dumnezeu şi că Dumnezeu Se va grăbi să-l aducă la îndeplinire.”</a:t>
            </a:r>
            <a:r>
              <a:rPr lang="ro-RO" sz="1200" b="1" dirty="0" smtClean="0">
                <a:solidFill>
                  <a:schemeClr val="accent2">
                    <a:lumMod val="50000"/>
                  </a:schemeClr>
                </a:solidFill>
                <a:latin typeface="Comic Sans MS" panose="030F0702030302020204" pitchFamily="66" charset="0"/>
              </a:rPr>
              <a:t> (Geneza 41:32)</a:t>
            </a:r>
            <a:endParaRPr lang="ro-RO" sz="1200" b="1" dirty="0">
              <a:solidFill>
                <a:schemeClr val="accent2">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3F7A289A-4332-57AF-BAF2-EB5FDB08C139}"/>
              </a:ext>
            </a:extLst>
          </p:cNvPr>
          <p:cNvSpPr txBox="1"/>
          <p:nvPr/>
        </p:nvSpPr>
        <p:spPr>
          <a:xfrm>
            <a:off x="134678" y="1326197"/>
            <a:ext cx="6258687" cy="1831271"/>
          </a:xfrm>
          <a:prstGeom prst="rect">
            <a:avLst/>
          </a:prstGeom>
          <a:noFill/>
        </p:spPr>
        <p:txBody>
          <a:bodyPr wrap="square" lIns="91438" tIns="45719" rIns="91438" bIns="45719" rtlCol="0">
            <a:spAutoFit/>
          </a:bodyPr>
          <a:lstStyle/>
          <a:p>
            <a:pPr>
              <a:spcBef>
                <a:spcPts val="600"/>
              </a:spcBef>
            </a:pPr>
            <a:r>
              <a:rPr lang="ro-RO" b="1" dirty="0" smtClean="0"/>
              <a:t>După interpretarea celor două vise, cel al paharnicului şi cel al brutarului, Iosif nădăjduieşte o eliberare rapidă din închisoare (Gen. 40:14-15). Dar eliberarea nu a venit.</a:t>
            </a:r>
          </a:p>
          <a:p>
            <a:pPr>
              <a:spcBef>
                <a:spcPts val="600"/>
              </a:spcBef>
            </a:pPr>
            <a:r>
              <a:rPr lang="ro-RO" b="1" dirty="0" smtClean="0"/>
              <a:t>În continuare, citim despre două vise noi şi un alt visător îngrijorat, dornic să le cunoască sensul. După doi ani de aşteptare, venise vremea lui Dumnezeu (Geneza 41:1-14).</a:t>
            </a:r>
            <a:endParaRPr lang="ro-RO" b="1" dirty="0"/>
          </a:p>
        </p:txBody>
      </p:sp>
      <p:pic>
        <p:nvPicPr>
          <p:cNvPr id="6" name="Imagen 5" descr="Imagen que contiene persona, hombre, mujer, foto&#10;&#10;Descripción generada automáticamente">
            <a:extLst>
              <a:ext uri="{FF2B5EF4-FFF2-40B4-BE49-F238E27FC236}">
                <a16:creationId xmlns:a16="http://schemas.microsoft.com/office/drawing/2014/main" xmlns="" id="{E8DFCEEB-30F0-EB20-3DCF-8B575841DD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8540" y="1414633"/>
            <a:ext cx="2436465" cy="1823288"/>
          </a:xfrm>
          <a:prstGeom prst="roundRect">
            <a:avLst>
              <a:gd name="adj" fmla="val 888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descr="Imagen que contiene persona, interior, perro, hombre&#10;&#10;Descripción generada automáticamente">
            <a:extLst>
              <a:ext uri="{FF2B5EF4-FFF2-40B4-BE49-F238E27FC236}">
                <a16:creationId xmlns:a16="http://schemas.microsoft.com/office/drawing/2014/main" xmlns="" id="{30CD8B22-8A7A-5A44-4A28-96F5A6C5F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3365" y="3318375"/>
            <a:ext cx="1303407" cy="1738420"/>
          </a:xfrm>
          <a:prstGeom prst="round2DiagRect">
            <a:avLst>
              <a:gd name="adj1" fmla="val 16667"/>
              <a:gd name="adj2" fmla="val 0"/>
            </a:avLst>
          </a:prstGeom>
          <a:ln w="19050" cap="sq">
            <a:solidFill>
              <a:schemeClr val="accent6">
                <a:lumMod val="50000"/>
              </a:schemeClr>
            </a:solidFill>
            <a:miter lim="800000"/>
          </a:ln>
          <a:effectLst>
            <a:outerShdw blurRad="254000" algn="tl" rotWithShape="0">
              <a:srgbClr val="000000">
                <a:alpha val="43000"/>
              </a:srgbClr>
            </a:outerShdw>
          </a:effectLst>
        </p:spPr>
      </p:pic>
      <p:pic>
        <p:nvPicPr>
          <p:cNvPr id="14" name="Imagen 13" descr="Dibujo de una persona&#10;&#10;Descripción generada automáticamente con confianza baja">
            <a:extLst>
              <a:ext uri="{FF2B5EF4-FFF2-40B4-BE49-F238E27FC236}">
                <a16:creationId xmlns:a16="http://schemas.microsoft.com/office/drawing/2014/main" xmlns="" id="{752B9F73-0C65-33E9-3188-8B5FC247BA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762457" y="3319545"/>
            <a:ext cx="1303407" cy="1738421"/>
          </a:xfrm>
          <a:prstGeom prst="round2DiagRect">
            <a:avLst>
              <a:gd name="adj1" fmla="val 16667"/>
              <a:gd name="adj2" fmla="val 0"/>
            </a:avLst>
          </a:prstGeom>
          <a:ln w="19050" cap="sq">
            <a:solidFill>
              <a:schemeClr val="accent6">
                <a:lumMod val="50000"/>
              </a:schemeClr>
            </a:solidFill>
            <a:miter lim="800000"/>
          </a:ln>
          <a:effectLst>
            <a:outerShdw blurRad="254000" algn="tl" rotWithShape="0">
              <a:srgbClr val="000000">
                <a:alpha val="43000"/>
              </a:srgbClr>
            </a:outerShdw>
          </a:effectLst>
        </p:spPr>
      </p:pic>
      <p:pic>
        <p:nvPicPr>
          <p:cNvPr id="16" name="Imagen 15" descr="Imagen que contiene interior, tabla, parado, sostener&#10;&#10;Descripción generada automáticamente">
            <a:extLst>
              <a:ext uri="{FF2B5EF4-FFF2-40B4-BE49-F238E27FC236}">
                <a16:creationId xmlns:a16="http://schemas.microsoft.com/office/drawing/2014/main" xmlns="" id="{608D72CF-27D3-B48D-A147-F60AD5169D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4679" y="3176919"/>
            <a:ext cx="1395230" cy="1847987"/>
          </a:xfrm>
          <a:prstGeom prst="ellipse">
            <a:avLst/>
          </a:prstGeom>
          <a:ln w="63500" cap="rnd">
            <a:solidFill>
              <a:srgbClr val="949F2D"/>
            </a:solidFill>
          </a:ln>
          <a:effectLst/>
          <a:scene3d>
            <a:camera prst="orthographicFront"/>
            <a:lightRig rig="contrasting" dir="t">
              <a:rot lat="0" lon="0" rev="3000000"/>
            </a:lightRig>
          </a:scene3d>
          <a:sp3d contourW="7620">
            <a:bevelT w="95250" h="31750"/>
            <a:contourClr>
              <a:srgbClr val="333333"/>
            </a:contourClr>
          </a:sp3d>
        </p:spPr>
      </p:pic>
      <p:pic>
        <p:nvPicPr>
          <p:cNvPr id="18" name="Imagen 17" descr="Imagen que contiene tabla, plato, verde, azul&#10;&#10;Descripción generada automáticamente">
            <a:extLst>
              <a:ext uri="{FF2B5EF4-FFF2-40B4-BE49-F238E27FC236}">
                <a16:creationId xmlns:a16="http://schemas.microsoft.com/office/drawing/2014/main" xmlns="" id="{D73722CA-2830-CDE9-A829-C035D03EDA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678" y="89627"/>
            <a:ext cx="1105767" cy="1105767"/>
          </a:xfrm>
          <a:prstGeom prst="rect">
            <a:avLst/>
          </a:prstGeom>
          <a:ln>
            <a:noFill/>
          </a:ln>
          <a:effectLst>
            <a:outerShdw blurRad="190500" algn="tl" rotWithShape="0">
              <a:srgbClr val="000000">
                <a:alpha val="70000"/>
              </a:srgbClr>
            </a:outerShdw>
          </a:effectLst>
        </p:spPr>
      </p:pic>
      <p:pic>
        <p:nvPicPr>
          <p:cNvPr id="20" name="Imagen 19" descr="Imagen que contiene tabla, plato, azul, colorido&#10;&#10;Descripción generada automáticamente">
            <a:extLst>
              <a:ext uri="{FF2B5EF4-FFF2-40B4-BE49-F238E27FC236}">
                <a16:creationId xmlns:a16="http://schemas.microsoft.com/office/drawing/2014/main" xmlns="" id="{1A19D2DE-575F-9C47-A523-8AADD2C050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03556" y="89627"/>
            <a:ext cx="1105767" cy="1105767"/>
          </a:xfrm>
          <a:prstGeom prst="rect">
            <a:avLst/>
          </a:prstGeom>
          <a:ln>
            <a:noFill/>
          </a:ln>
          <a:effectLst>
            <a:outerShdw blurRad="190500" algn="tl" rotWithShape="0">
              <a:srgbClr val="000000">
                <a:alpha val="70000"/>
              </a:srgbClr>
            </a:outerShdw>
          </a:effectLst>
        </p:spPr>
      </p:pic>
      <p:sp>
        <p:nvSpPr>
          <p:cNvPr id="22" name="CuadroTexto 21">
            <a:extLst>
              <a:ext uri="{FF2B5EF4-FFF2-40B4-BE49-F238E27FC236}">
                <a16:creationId xmlns:a16="http://schemas.microsoft.com/office/drawing/2014/main" xmlns="" id="{08950875-90D3-2952-50DF-DB1FCBEDA7B1}"/>
              </a:ext>
            </a:extLst>
          </p:cNvPr>
          <p:cNvSpPr txBox="1"/>
          <p:nvPr/>
        </p:nvSpPr>
        <p:spPr>
          <a:xfrm>
            <a:off x="1529908" y="3083255"/>
            <a:ext cx="4948631" cy="2108269"/>
          </a:xfrm>
          <a:prstGeom prst="rect">
            <a:avLst/>
          </a:prstGeom>
          <a:noFill/>
        </p:spPr>
        <p:txBody>
          <a:bodyPr wrap="square" lIns="91438" tIns="45719" rIns="91438" bIns="45719">
            <a:spAutoFit/>
          </a:bodyPr>
          <a:lstStyle/>
          <a:p>
            <a:pPr>
              <a:spcBef>
                <a:spcPts val="600"/>
              </a:spcBef>
            </a:pPr>
            <a:r>
              <a:rPr lang="ro-RO" b="1" smtClean="0"/>
              <a:t>Înaintea faraonului, Iosif continuă fără a uita de cine depinde succesul lui: „Nu eu! Dumnezeu este Acela care va da un răspuns prielnic lui Faraon” (Geneza 41:16).</a:t>
            </a:r>
          </a:p>
          <a:p>
            <a:pPr>
              <a:spcBef>
                <a:spcPts val="600"/>
              </a:spcBef>
            </a:pPr>
            <a:r>
              <a:rPr lang="ro-RO" b="1" smtClean="0"/>
              <a:t>După mulţi ani de aşteptare, când a fost pus peste toată ţara Egiptului, a început să se întrezărească împlinirea celor două vise ale lui Iosif </a:t>
            </a:r>
            <a:r>
              <a:rPr lang="ro-RO" sz="1600" b="1" smtClean="0"/>
              <a:t>(Gen. 41:41).</a:t>
            </a:r>
            <a:endParaRPr lang="ro-RO" sz="1600" b="1"/>
          </a:p>
        </p:txBody>
      </p:sp>
    </p:spTree>
    <p:extLst>
      <p:ext uri="{BB962C8B-B14F-4D97-AF65-F5344CB8AC3E}">
        <p14:creationId xmlns:p14="http://schemas.microsoft.com/office/powerpoint/2010/main" val="184360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fltVal val="0.5"/>
                                          </p:val>
                                        </p:tav>
                                        <p:tav tm="100000">
                                          <p:val>
                                            <p:strVal val="#ppt_x"/>
                                          </p:val>
                                        </p:tav>
                                      </p:tavLst>
                                    </p:anim>
                                    <p:anim calcmode="lin" valueType="num">
                                      <p:cBhvr>
                                        <p:cTn id="20" dur="500" fill="hold"/>
                                        <p:tgtEl>
                                          <p:spTgt spid="1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upLeft)">
                                      <p:cBhvr>
                                        <p:cTn id="39" dur="500"/>
                                        <p:tgtEl>
                                          <p:spTgt spid="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left)">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left)">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3"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3)">
                                      <p:cBhvr>
                                        <p:cTn id="53" dur="1000"/>
                                        <p:tgtEl>
                                          <p:spTgt spid="16"/>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left)">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5" dur="1000" fill="hold"/>
                                        <p:tgtEl>
                                          <p:spTgt spid="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8"/>
                                        </p:tgtEl>
                                      </p:cBhvr>
                                    </p:animEffect>
                                  </p:childTnLst>
                                </p:cTn>
                              </p:par>
                              <p:par>
                                <p:cTn id="70" presetID="25"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5" dur="1000" fill="hold"/>
                                        <p:tgtEl>
                                          <p:spTgt spid="14"/>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4"/>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2">
                                            <p:txEl>
                                              <p:pRg st="1" end="1"/>
                                            </p:txEl>
                                          </p:spTgt>
                                        </p:tgtEl>
                                        <p:attrNameLst>
                                          <p:attrName>style.visibility</p:attrName>
                                        </p:attrNameLst>
                                      </p:cBhvr>
                                      <p:to>
                                        <p:strVal val="visible"/>
                                      </p:to>
                                    </p:set>
                                    <p:animEffect transition="in" filter="wipe(left)">
                                      <p:cBhvr>
                                        <p:cTn id="8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2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2AC59D7-5853-0735-D74A-379628997D42}"/>
              </a:ext>
            </a:extLst>
          </p:cNvPr>
          <p:cNvSpPr txBox="1"/>
          <p:nvPr/>
        </p:nvSpPr>
        <p:spPr>
          <a:xfrm>
            <a:off x="1664208" y="551696"/>
            <a:ext cx="7479792" cy="4293483"/>
          </a:xfrm>
          <a:prstGeom prst="rect">
            <a:avLst/>
          </a:prstGeom>
          <a:noFill/>
        </p:spPr>
        <p:txBody>
          <a:bodyPr wrap="square" lIns="91438" tIns="45719" rIns="91438" bIns="45719">
            <a:spAutoFit/>
          </a:bodyPr>
          <a:lstStyle/>
          <a:p>
            <a:pPr>
              <a:spcBef>
                <a:spcPts val="600"/>
              </a:spcBef>
            </a:pPr>
            <a:r>
              <a:rPr lang="ro-RO" sz="2100" b="1" smtClean="0">
                <a:solidFill>
                  <a:schemeClr val="bg1"/>
                </a:solidFill>
                <a:latin typeface="Constantia" panose="02030602050306030303" pitchFamily="18" charset="0"/>
              </a:rPr>
              <a:t>„Din închisoare, Iosif a fost înălţat ca domn peste toată ţara Egiptului. Era o poziţie de cea mai înaltă cinste şi totuşi înconjurată de greutăţi şi primejdii.[…] Dar caracterul lui Iosif a trecut cu bine încercarea, atât în vreme de necazuri, cât şi în timp de prosperitate. Aceeaşi credincioşie faţă de Dumnezeu a manifestat-o atunci când a stat în palatul lui faraon, ca şi atunci când se afla ca deţinut în celula temniţei. El era şi acum un străin într-o ţară păgână, despărţit de rudeniile sale, de închinătorii viului Dumnezeu; dar el credea din toată inima că mâna divină îi călăuzise paşii. Sprijinindu-se mereu pe Dumnezeu, el îşi îndeplinea cu credincioşie răspunderile slujbei sale.”</a:t>
            </a:r>
            <a:endParaRPr lang="ro-RO" sz="2100" b="1">
              <a:solidFill>
                <a:schemeClr val="bg1"/>
              </a:solidFill>
              <a:latin typeface="Constantia" panose="02030602050306030303" pitchFamily="18" charset="0"/>
            </a:endParaRPr>
          </a:p>
        </p:txBody>
      </p:sp>
      <p:sp>
        <p:nvSpPr>
          <p:cNvPr id="6" name="CuadroTexto 5">
            <a:extLst>
              <a:ext uri="{FF2B5EF4-FFF2-40B4-BE49-F238E27FC236}">
                <a16:creationId xmlns:a16="http://schemas.microsoft.com/office/drawing/2014/main" xmlns="" id="{26D7CAF9-28F6-EB8D-35B8-3F1903FAE33D}"/>
              </a:ext>
            </a:extLst>
          </p:cNvPr>
          <p:cNvSpPr txBox="1"/>
          <p:nvPr/>
        </p:nvSpPr>
        <p:spPr>
          <a:xfrm>
            <a:off x="5697394" y="0"/>
            <a:ext cx="3370796" cy="338554"/>
          </a:xfrm>
          <a:prstGeom prst="rect">
            <a:avLst/>
          </a:prstGeom>
          <a:noFill/>
        </p:spPr>
        <p:txBody>
          <a:bodyPr wrap="none" lIns="91438" tIns="45719" rIns="91438" bIns="45719" rtlCol="0">
            <a:spAutoFit/>
          </a:bodyPr>
          <a:lstStyle/>
          <a:p>
            <a:pPr algn="r"/>
            <a:r>
              <a:rPr lang="ro-RO" sz="1600" b="1" smtClean="0"/>
              <a:t>E. G. W. (Patriarhi şi profeţi, pag. 198)</a:t>
            </a:r>
            <a:endParaRPr lang="ro-RO" sz="1600" b="1"/>
          </a:p>
        </p:txBody>
      </p:sp>
    </p:spTree>
    <p:extLst>
      <p:ext uri="{BB962C8B-B14F-4D97-AF65-F5344CB8AC3E}">
        <p14:creationId xmlns:p14="http://schemas.microsoft.com/office/powerpoint/2010/main" val="18995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928F64C6-FE22-4FC1-A763-DFCC51481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195918" y="3433483"/>
            <a:ext cx="5654512" cy="142487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ro-RO" sz="1400" dirty="0">
              <a:solidFill>
                <a:prstClr val="white"/>
              </a:solidFill>
            </a:endParaRPr>
          </a:p>
        </p:txBody>
      </p:sp>
      <p:pic>
        <p:nvPicPr>
          <p:cNvPr id="4" name="Imagen 3" descr="Imagen que contiene montaña, hombre, tabla, agua&#10;&#10;Descripción generada automáticamente">
            <a:extLst>
              <a:ext uri="{FF2B5EF4-FFF2-40B4-BE49-F238E27FC236}">
                <a16:creationId xmlns="" xmlns:a16="http://schemas.microsoft.com/office/drawing/2014/main" id="{DF460CC9-D051-4007-A5C8-008B352BF5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00" r="1" b="7084"/>
          <a:stretch/>
        </p:blipFill>
        <p:spPr>
          <a:xfrm>
            <a:off x="238227" y="241302"/>
            <a:ext cx="2848178" cy="1507913"/>
          </a:xfrm>
          <a:prstGeom prst="rect">
            <a:avLst/>
          </a:prstGeom>
        </p:spPr>
      </p:pic>
      <p:pic>
        <p:nvPicPr>
          <p:cNvPr id="6" name="Imagen 5">
            <a:extLst>
              <a:ext uri="{FF2B5EF4-FFF2-40B4-BE49-F238E27FC236}">
                <a16:creationId xmlns="" xmlns:a16="http://schemas.microsoft.com/office/drawing/2014/main" id="{3E0E6AD9-BB54-4ED9-BA03-80C747025EDA}"/>
              </a:ext>
            </a:extLst>
          </p:cNvPr>
          <p:cNvPicPr>
            <a:picLocks noChangeAspect="1"/>
          </p:cNvPicPr>
          <p:nvPr/>
        </p:nvPicPr>
        <p:blipFill rotWithShape="1">
          <a:blip r:embed="rId3">
            <a:extLst>
              <a:ext uri="{28A0092B-C50C-407E-A947-70E740481C1C}">
                <a14:useLocalDpi xmlns:a14="http://schemas.microsoft.com/office/drawing/2010/main" val="0"/>
              </a:ext>
            </a:extLst>
          </a:blip>
          <a:srcRect t="12202" b="12202"/>
          <a:stretch/>
        </p:blipFill>
        <p:spPr>
          <a:xfrm>
            <a:off x="3151912" y="241299"/>
            <a:ext cx="2845104" cy="3083492"/>
          </a:xfrm>
          <a:prstGeom prst="rect">
            <a:avLst/>
          </a:prstGeom>
        </p:spPr>
      </p:pic>
      <p:pic>
        <p:nvPicPr>
          <p:cNvPr id="8" name="Imagen 7">
            <a:extLst>
              <a:ext uri="{FF2B5EF4-FFF2-40B4-BE49-F238E27FC236}">
                <a16:creationId xmlns="" xmlns:a16="http://schemas.microsoft.com/office/drawing/2014/main" id="{AFF3D392-0D78-446D-A351-F713502D93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43" b="28943"/>
          <a:stretch/>
        </p:blipFill>
        <p:spPr>
          <a:xfrm>
            <a:off x="6064632" y="241300"/>
            <a:ext cx="2848488" cy="1507914"/>
          </a:xfrm>
          <a:prstGeom prst="rect">
            <a:avLst/>
          </a:prstGeom>
        </p:spPr>
      </p:pic>
      <p:pic>
        <p:nvPicPr>
          <p:cNvPr id="12" name="Imagen 11">
            <a:extLst>
              <a:ext uri="{FF2B5EF4-FFF2-40B4-BE49-F238E27FC236}">
                <a16:creationId xmlns="" xmlns:a16="http://schemas.microsoft.com/office/drawing/2014/main" id="{30B7F620-4842-448D-8FBE-8684BE341274}"/>
              </a:ext>
            </a:extLst>
          </p:cNvPr>
          <p:cNvPicPr>
            <a:picLocks noChangeAspect="1"/>
          </p:cNvPicPr>
          <p:nvPr/>
        </p:nvPicPr>
        <p:blipFill rotWithShape="1">
          <a:blip r:embed="rId5">
            <a:extLst>
              <a:ext uri="{28A0092B-C50C-407E-A947-70E740481C1C}">
                <a14:useLocalDpi xmlns:a14="http://schemas.microsoft.com/office/drawing/2010/main" val="0"/>
              </a:ext>
            </a:extLst>
          </a:blip>
          <a:srcRect l="-74" t="14963" r="74" b="45237"/>
          <a:stretch/>
        </p:blipFill>
        <p:spPr>
          <a:xfrm>
            <a:off x="238225" y="1816574"/>
            <a:ext cx="2846070" cy="1510353"/>
          </a:xfrm>
          <a:prstGeom prst="rect">
            <a:avLst/>
          </a:prstGeom>
        </p:spPr>
      </p:pic>
      <p:pic>
        <p:nvPicPr>
          <p:cNvPr id="14" name="Imagen 13">
            <a:extLst>
              <a:ext uri="{FF2B5EF4-FFF2-40B4-BE49-F238E27FC236}">
                <a16:creationId xmlns="" xmlns:a16="http://schemas.microsoft.com/office/drawing/2014/main" id="{649A2CC6-C175-4A36-8103-45F49D8D67D4}"/>
              </a:ext>
            </a:extLst>
          </p:cNvPr>
          <p:cNvPicPr>
            <a:picLocks noChangeAspect="1"/>
          </p:cNvPicPr>
          <p:nvPr/>
        </p:nvPicPr>
        <p:blipFill rotWithShape="1">
          <a:blip r:embed="rId6">
            <a:extLst>
              <a:ext uri="{28A0092B-C50C-407E-A947-70E740481C1C}">
                <a14:useLocalDpi xmlns:a14="http://schemas.microsoft.com/office/drawing/2010/main" val="0"/>
              </a:ext>
            </a:extLst>
          </a:blip>
          <a:srcRect l="-258" t="5014" r="258" b="53046"/>
          <a:stretch/>
        </p:blipFill>
        <p:spPr>
          <a:xfrm>
            <a:off x="6062216" y="1823779"/>
            <a:ext cx="2848487" cy="1500710"/>
          </a:xfrm>
          <a:prstGeom prst="rect">
            <a:avLst/>
          </a:prstGeom>
        </p:spPr>
      </p:pic>
      <p:pic>
        <p:nvPicPr>
          <p:cNvPr id="10" name="Imagen 9">
            <a:extLst>
              <a:ext uri="{FF2B5EF4-FFF2-40B4-BE49-F238E27FC236}">
                <a16:creationId xmlns="" xmlns:a16="http://schemas.microsoft.com/office/drawing/2014/main" id="{AC55A858-58C4-42C1-B748-BD99F07C1A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9358"/>
          <a:stretch/>
        </p:blipFill>
        <p:spPr>
          <a:xfrm>
            <a:off x="238225" y="3394289"/>
            <a:ext cx="2846070" cy="1507913"/>
          </a:xfrm>
          <a:prstGeom prst="rect">
            <a:avLst/>
          </a:prstGeom>
        </p:spPr>
      </p:pic>
      <p:cxnSp>
        <p:nvCxnSpPr>
          <p:cNvPr id="21" name="Straight Connector 20">
            <a:extLst>
              <a:ext uri="{FF2B5EF4-FFF2-40B4-BE49-F238E27FC236}">
                <a16:creationId xmlns="" xmlns:a16="http://schemas.microsoft.com/office/drawing/2014/main" id="{5C34627B-48E6-4F4D-B843-97717A86B4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539951" y="4270573"/>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 xmlns:a16="http://schemas.microsoft.com/office/drawing/2014/main" id="{B4E0D3C2-827B-42F9-B48D-A49964657616}"/>
              </a:ext>
            </a:extLst>
          </p:cNvPr>
          <p:cNvSpPr/>
          <p:nvPr/>
        </p:nvSpPr>
        <p:spPr>
          <a:xfrm>
            <a:off x="3539951" y="4192571"/>
            <a:ext cx="4230093" cy="1626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ro-RO" sz="1400">
              <a:solidFill>
                <a:prstClr val="white"/>
              </a:solidFill>
            </a:endParaRPr>
          </a:p>
        </p:txBody>
      </p:sp>
      <p:sp>
        <p:nvSpPr>
          <p:cNvPr id="13" name="CuadroTexto 12">
            <a:extLst>
              <a:ext uri="{FF2B5EF4-FFF2-40B4-BE49-F238E27FC236}">
                <a16:creationId xmlns="" xmlns:a16="http://schemas.microsoft.com/office/drawing/2014/main" id="{A013D4AE-B46F-49BC-8464-AAB840ACE581}"/>
              </a:ext>
            </a:extLst>
          </p:cNvPr>
          <p:cNvSpPr txBox="1"/>
          <p:nvPr/>
        </p:nvSpPr>
        <p:spPr>
          <a:xfrm>
            <a:off x="3195918" y="3419039"/>
            <a:ext cx="5654512" cy="1454244"/>
          </a:xfrm>
          <a:prstGeom prst="rect">
            <a:avLst/>
          </a:prstGeom>
          <a:noFill/>
        </p:spPr>
        <p:txBody>
          <a:bodyPr wrap="square" lIns="68579" tIns="34289" rIns="68579" bIns="34289">
            <a:spAutoFit/>
          </a:bodyPr>
          <a:lstStyle/>
          <a:p>
            <a:pPr algn="ctr" defTabSz="685783"/>
            <a:r>
              <a:rPr lang="ro-RO" sz="3000" b="1" dirty="0">
                <a:ln w="12700" cmpd="sng">
                  <a:solidFill>
                    <a:srgbClr val="DF5327">
                      <a:lumMod val="60000"/>
                      <a:lumOff val="40000"/>
                    </a:srgbClr>
                  </a:solidFill>
                  <a:prstDash val="solid"/>
                </a:ln>
                <a:gradFill>
                  <a:gsLst>
                    <a:gs pos="0">
                      <a:srgbClr val="FEC306">
                        <a:lumMod val="50000"/>
                      </a:srgbClr>
                    </a:gs>
                    <a:gs pos="4000">
                      <a:srgbClr val="FEC306">
                        <a:lumMod val="60000"/>
                        <a:lumOff val="40000"/>
                      </a:srgbClr>
                    </a:gs>
                    <a:gs pos="87000">
                      <a:srgbClr val="FEC306">
                        <a:lumMod val="20000"/>
                        <a:lumOff val="80000"/>
                      </a:srgbClr>
                    </a:gs>
                  </a:gsLst>
                  <a:lin ang="5400000"/>
                </a:gradFill>
                <a:latin typeface="Comic Sans MS" panose="030F0702030302020204" pitchFamily="66" charset="0"/>
              </a:rPr>
              <a:t>„Ei au zis unul către altul: «Iată că vine făuritorul de vise!»” </a:t>
            </a:r>
            <a:r>
              <a:rPr lang="ro-RO" sz="2100" b="1" dirty="0">
                <a:ln w="12700" cmpd="sng">
                  <a:solidFill>
                    <a:srgbClr val="DF5327">
                      <a:lumMod val="60000"/>
                      <a:lumOff val="40000"/>
                    </a:srgbClr>
                  </a:solidFill>
                  <a:prstDash val="solid"/>
                </a:ln>
                <a:gradFill>
                  <a:gsLst>
                    <a:gs pos="0">
                      <a:srgbClr val="FEC306">
                        <a:lumMod val="50000"/>
                      </a:srgbClr>
                    </a:gs>
                    <a:gs pos="4000">
                      <a:srgbClr val="FEC306">
                        <a:lumMod val="60000"/>
                        <a:lumOff val="40000"/>
                      </a:srgbClr>
                    </a:gs>
                    <a:gs pos="87000">
                      <a:srgbClr val="FEC306">
                        <a:lumMod val="20000"/>
                        <a:lumOff val="80000"/>
                      </a:srgbClr>
                    </a:gs>
                  </a:gsLst>
                  <a:lin ang="5400000"/>
                </a:gradFill>
                <a:latin typeface="Comic Sans MS" panose="030F0702030302020204" pitchFamily="66" charset="0"/>
              </a:rPr>
              <a:t>(Geneza 37:19)</a:t>
            </a:r>
            <a:endParaRPr lang="ro-RO" sz="3000" b="1" dirty="0">
              <a:ln w="12700" cmpd="sng">
                <a:solidFill>
                  <a:srgbClr val="DF5327">
                    <a:lumMod val="60000"/>
                    <a:lumOff val="40000"/>
                  </a:srgbClr>
                </a:solidFill>
                <a:prstDash val="solid"/>
              </a:ln>
              <a:gradFill>
                <a:gsLst>
                  <a:gs pos="0">
                    <a:srgbClr val="FEC306">
                      <a:lumMod val="50000"/>
                    </a:srgbClr>
                  </a:gs>
                  <a:gs pos="4000">
                    <a:srgbClr val="FEC306">
                      <a:lumMod val="60000"/>
                      <a:lumOff val="40000"/>
                    </a:srgbClr>
                  </a:gs>
                  <a:gs pos="87000">
                    <a:srgbClr val="FEC306">
                      <a:lumMod val="20000"/>
                      <a:lumOff val="80000"/>
                    </a:srgbClr>
                  </a:gs>
                </a:gsLst>
                <a:lin ang="5400000"/>
              </a:gradFill>
              <a:latin typeface="Comic Sans MS" panose="030F0702030302020204" pitchFamily="66" charset="0"/>
            </a:endParaRPr>
          </a:p>
        </p:txBody>
      </p:sp>
    </p:spTree>
    <p:extLst>
      <p:ext uri="{BB962C8B-B14F-4D97-AF65-F5344CB8AC3E}">
        <p14:creationId xmlns:p14="http://schemas.microsoft.com/office/powerpoint/2010/main" val="42219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5FBCA327-D0E1-BD77-B1A9-D957A7D95F7F}"/>
              </a:ext>
            </a:extLst>
          </p:cNvPr>
          <p:cNvGraphicFramePr/>
          <p:nvPr>
            <p:extLst>
              <p:ext uri="{D42A27DB-BD31-4B8C-83A1-F6EECF244321}">
                <p14:modId xmlns:p14="http://schemas.microsoft.com/office/powerpoint/2010/main" val="3509836742"/>
              </p:ext>
            </p:extLst>
          </p:nvPr>
        </p:nvGraphicFramePr>
        <p:xfrm>
          <a:off x="3331030" y="2920288"/>
          <a:ext cx="5664116" cy="2179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B6425F18-307A-50FE-4FC2-5497767460B0}"/>
              </a:ext>
            </a:extLst>
          </p:cNvPr>
          <p:cNvSpPr txBox="1"/>
          <p:nvPr/>
        </p:nvSpPr>
        <p:spPr>
          <a:xfrm>
            <a:off x="148855" y="113415"/>
            <a:ext cx="5791201" cy="2739211"/>
          </a:xfrm>
          <a:prstGeom prst="rect">
            <a:avLst/>
          </a:prstGeom>
          <a:noFill/>
        </p:spPr>
        <p:txBody>
          <a:bodyPr wrap="square" lIns="91438" tIns="45719" rIns="91438" bIns="45719" rtlCol="0">
            <a:spAutoFit/>
          </a:bodyPr>
          <a:lstStyle/>
          <a:p>
            <a:pPr>
              <a:spcBef>
                <a:spcPts val="600"/>
              </a:spcBef>
            </a:pPr>
            <a:r>
              <a:rPr lang="ro-RO" b="1" dirty="0" smtClean="0"/>
              <a:t>Dragostea lui pentru </a:t>
            </a:r>
            <a:r>
              <a:rPr lang="ro-RO" b="1" dirty="0" err="1" smtClean="0"/>
              <a:t>Rahela</a:t>
            </a:r>
            <a:r>
              <a:rPr lang="ro-RO" b="1" dirty="0" smtClean="0"/>
              <a:t> l-a determinat pe Iacov să-l iubească şi să-l favorizeze pe Iosif mai mult decât pe ceilalţi fii ai săi, „pentru că l-a avut la bătrâneţe” (Geneza 37:3. </a:t>
            </a:r>
            <a:r>
              <a:rPr lang="ro-RO" b="1" dirty="0" err="1" smtClean="0"/>
              <a:t>Beniamin</a:t>
            </a:r>
            <a:r>
              <a:rPr lang="ro-RO" b="1" dirty="0" smtClean="0"/>
              <a:t> era încă prea tânăr la vremea aceea).</a:t>
            </a:r>
          </a:p>
          <a:p>
            <a:pPr>
              <a:spcBef>
                <a:spcPts val="600"/>
              </a:spcBef>
            </a:pPr>
            <a:r>
              <a:rPr lang="ro-RO" b="1" dirty="0" smtClean="0"/>
              <a:t>Acest fapt, împreună cu simplitatea şi spiritualitatea tânărului Iosif – care contrasta cu caracterul şi notorietatea fraţilor săi – a provocat o mare duşmănie împotriva lui.</a:t>
            </a:r>
          </a:p>
          <a:p>
            <a:pPr>
              <a:spcBef>
                <a:spcPts val="600"/>
              </a:spcBef>
            </a:pPr>
            <a:r>
              <a:rPr lang="ro-RO" b="1" dirty="0" smtClean="0"/>
              <a:t>În ciuda faptelor şi greşelilor deplorabile pe care le găsim în Geneza 37-41, Dumnezeu a îndreptat totul spre bine.</a:t>
            </a:r>
            <a:endParaRPr lang="ro-RO" b="1" dirty="0"/>
          </a:p>
        </p:txBody>
      </p:sp>
      <p:pic>
        <p:nvPicPr>
          <p:cNvPr id="7" name="Imagen 6" descr="Imagen que contiene persona, exterior, pasto, hombre&#10;&#10;Descripción generada automáticamente">
            <a:extLst>
              <a:ext uri="{FF2B5EF4-FFF2-40B4-BE49-F238E27FC236}">
                <a16:creationId xmlns:a16="http://schemas.microsoft.com/office/drawing/2014/main" xmlns="" id="{AF7F6DA6-B82A-0522-67A6-CC0B7AC6B78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69315" y="113414"/>
            <a:ext cx="2325832" cy="2768847"/>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Un grupo de personas disfrazadas&#10;&#10;Descripción generada automáticamente con confianza media">
            <a:extLst>
              <a:ext uri="{FF2B5EF4-FFF2-40B4-BE49-F238E27FC236}">
                <a16:creationId xmlns:a16="http://schemas.microsoft.com/office/drawing/2014/main" xmlns="" id="{499F5398-BB39-D493-AC41-5E518A71B3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6302" y="2852626"/>
            <a:ext cx="3024730" cy="2192929"/>
          </a:xfrm>
          <a:prstGeom prst="ellipse">
            <a:avLst/>
          </a:prstGeom>
          <a:ln w="762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114300" h="152400" prst="hardEdge"/>
            <a:extrusionClr>
              <a:srgbClr val="000000"/>
            </a:extrusionClr>
          </a:sp3d>
        </p:spPr>
      </p:pic>
      <p:pic>
        <p:nvPicPr>
          <p:cNvPr id="8" name="Gráfico 7" descr="Cultivos contorno">
            <a:extLst>
              <a:ext uri="{FF2B5EF4-FFF2-40B4-BE49-F238E27FC236}">
                <a16:creationId xmlns:a16="http://schemas.microsoft.com/office/drawing/2014/main" xmlns="" id="{62CF269B-BCBB-35F1-C21C-8CF80F90089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403602" y="3055257"/>
            <a:ext cx="285749" cy="285749"/>
          </a:xfrm>
          <a:prstGeom prst="rect">
            <a:avLst/>
          </a:prstGeom>
          <a:effectLst/>
        </p:spPr>
      </p:pic>
      <p:pic>
        <p:nvPicPr>
          <p:cNvPr id="6" name="Gráfico 5" descr="Monedas contorno">
            <a:extLst>
              <a:ext uri="{FF2B5EF4-FFF2-40B4-BE49-F238E27FC236}">
                <a16:creationId xmlns:a16="http://schemas.microsoft.com/office/drawing/2014/main" xmlns="" id="{77A12EA7-A58B-37F2-D907-51EAF279947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3590019" y="3461460"/>
            <a:ext cx="285750" cy="285750"/>
          </a:xfrm>
          <a:prstGeom prst="rect">
            <a:avLst/>
          </a:prstGeom>
        </p:spPr>
      </p:pic>
      <p:pic>
        <p:nvPicPr>
          <p:cNvPr id="11" name="Gráfico 10" descr="Anillo con relleno sólido">
            <a:extLst>
              <a:ext uri="{FF2B5EF4-FFF2-40B4-BE49-F238E27FC236}">
                <a16:creationId xmlns:a16="http://schemas.microsoft.com/office/drawing/2014/main" xmlns="" id="{601CD3FF-351F-34FF-7BCB-15C2BE01DB2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3656169" y="3871952"/>
            <a:ext cx="285749" cy="285749"/>
          </a:xfrm>
          <a:prstGeom prst="rect">
            <a:avLst/>
          </a:prstGeom>
        </p:spPr>
      </p:pic>
      <p:pic>
        <p:nvPicPr>
          <p:cNvPr id="13" name="Gráfico 12" descr="Cárcel contorno">
            <a:extLst>
              <a:ext uri="{FF2B5EF4-FFF2-40B4-BE49-F238E27FC236}">
                <a16:creationId xmlns:a16="http://schemas.microsoft.com/office/drawing/2014/main" xmlns="" id="{49A780AC-8EB6-1E7D-973C-755268EC0E83}"/>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3590019" y="4268562"/>
            <a:ext cx="300150" cy="300150"/>
          </a:xfrm>
          <a:prstGeom prst="rect">
            <a:avLst/>
          </a:prstGeom>
        </p:spPr>
      </p:pic>
      <p:pic>
        <p:nvPicPr>
          <p:cNvPr id="15" name="Gráfico 14" descr="Vaca contorno">
            <a:extLst>
              <a:ext uri="{FF2B5EF4-FFF2-40B4-BE49-F238E27FC236}">
                <a16:creationId xmlns:a16="http://schemas.microsoft.com/office/drawing/2014/main" xmlns="" id="{ACE5101A-1D8B-467A-203E-CA53FCBFF3B7}"/>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3396401" y="4690464"/>
            <a:ext cx="300150" cy="300150"/>
          </a:xfrm>
          <a:prstGeom prst="rect">
            <a:avLst/>
          </a:prstGeom>
        </p:spPr>
      </p:pic>
    </p:spTree>
    <p:extLst>
      <p:ext uri="{BB962C8B-B14F-4D97-AF65-F5344CB8AC3E}">
        <p14:creationId xmlns:p14="http://schemas.microsoft.com/office/powerpoint/2010/main" val="8512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8)">
                                      <p:cBhvr>
                                        <p:cTn id="28" dur="1000"/>
                                        <p:tgtEl>
                                          <p:spTgt spid="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dgm id="{166767C0-2E20-41BC-8988-973ED291EC7A}"/>
                                            </p:graphicEl>
                                          </p:spTgt>
                                        </p:tgtEl>
                                        <p:attrNameLst>
                                          <p:attrName>style.visibility</p:attrName>
                                        </p:attrNameLst>
                                      </p:cBhvr>
                                      <p:to>
                                        <p:strVal val="visible"/>
                                      </p:to>
                                    </p:set>
                                    <p:animEffect transition="in" filter="wipe(left)">
                                      <p:cBhvr>
                                        <p:cTn id="37" dur="500"/>
                                        <p:tgtEl>
                                          <p:spTgt spid="4">
                                            <p:graphicEl>
                                              <a:dgm id="{166767C0-2E20-41BC-8988-973ED291EC7A}"/>
                                            </p:graphic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
                                            <p:graphicEl>
                                              <a:dgm id="{A5440B65-88F8-42FD-B109-89EF59FDF4A3}"/>
                                            </p:graphicEl>
                                          </p:spTgt>
                                        </p:tgtEl>
                                        <p:attrNameLst>
                                          <p:attrName>style.visibility</p:attrName>
                                        </p:attrNameLst>
                                      </p:cBhvr>
                                      <p:to>
                                        <p:strVal val="visible"/>
                                      </p:to>
                                    </p:set>
                                    <p:anim calcmode="lin" valueType="num">
                                      <p:cBhvr>
                                        <p:cTn id="40" dur="500" fill="hold"/>
                                        <p:tgtEl>
                                          <p:spTgt spid="4">
                                            <p:graphicEl>
                                              <a:dgm id="{A5440B65-88F8-42FD-B109-89EF59FDF4A3}"/>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5440B65-88F8-42FD-B109-89EF59FDF4A3}"/>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5440B65-88F8-42FD-B109-89EF59FDF4A3}"/>
                                            </p:graphic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
                                            <p:graphicEl>
                                              <a:dgm id="{20A4E073-D232-4BA9-BBA1-C7E88938916C}"/>
                                            </p:graphicEl>
                                          </p:spTgt>
                                        </p:tgtEl>
                                        <p:attrNameLst>
                                          <p:attrName>style.visibility</p:attrName>
                                        </p:attrNameLst>
                                      </p:cBhvr>
                                      <p:to>
                                        <p:strVal val="visible"/>
                                      </p:to>
                                    </p:set>
                                    <p:animEffect transition="in" filter="wipe(left)">
                                      <p:cBhvr>
                                        <p:cTn id="51" dur="500"/>
                                        <p:tgtEl>
                                          <p:spTgt spid="4">
                                            <p:graphicEl>
                                              <a:dgm id="{20A4E073-D232-4BA9-BBA1-C7E88938916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BE459582-8E25-4D28-BC8B-4F20BE9A6220}"/>
                                            </p:graphicEl>
                                          </p:spTgt>
                                        </p:tgtEl>
                                        <p:attrNameLst>
                                          <p:attrName>style.visibility</p:attrName>
                                        </p:attrNameLst>
                                      </p:cBhvr>
                                      <p:to>
                                        <p:strVal val="visible"/>
                                      </p:to>
                                    </p:set>
                                    <p:anim calcmode="lin" valueType="num">
                                      <p:cBhvr>
                                        <p:cTn id="56" dur="500" fill="hold"/>
                                        <p:tgtEl>
                                          <p:spTgt spid="4">
                                            <p:graphicEl>
                                              <a:dgm id="{BE459582-8E25-4D28-BC8B-4F20BE9A622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BE459582-8E25-4D28-BC8B-4F20BE9A622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BE459582-8E25-4D28-BC8B-4F20BE9A6220}"/>
                                            </p:graphic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A7C1D78B-2315-46A4-A38F-A14686AA1C7C}"/>
                                            </p:graphicEl>
                                          </p:spTgt>
                                        </p:tgtEl>
                                        <p:attrNameLst>
                                          <p:attrName>style.visibility</p:attrName>
                                        </p:attrNameLst>
                                      </p:cBhvr>
                                      <p:to>
                                        <p:strVal val="visible"/>
                                      </p:to>
                                    </p:set>
                                    <p:animEffect transition="in" filter="wipe(left)">
                                      <p:cBhvr>
                                        <p:cTn id="67" dur="500"/>
                                        <p:tgtEl>
                                          <p:spTgt spid="4">
                                            <p:graphicEl>
                                              <a:dgm id="{A7C1D78B-2315-46A4-A38F-A14686AA1C7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A2EEA892-7751-47CC-85FE-A85FDBE76E69}"/>
                                            </p:graphicEl>
                                          </p:spTgt>
                                        </p:tgtEl>
                                        <p:attrNameLst>
                                          <p:attrName>style.visibility</p:attrName>
                                        </p:attrNameLst>
                                      </p:cBhvr>
                                      <p:to>
                                        <p:strVal val="visible"/>
                                      </p:to>
                                    </p:set>
                                    <p:anim calcmode="lin" valueType="num">
                                      <p:cBhvr>
                                        <p:cTn id="72" dur="500" fill="hold"/>
                                        <p:tgtEl>
                                          <p:spTgt spid="4">
                                            <p:graphicEl>
                                              <a:dgm id="{A2EEA892-7751-47CC-85FE-A85FDBE76E69}"/>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A2EEA892-7751-47CC-85FE-A85FDBE76E69}"/>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A2EEA892-7751-47CC-85FE-A85FDBE76E69}"/>
                                            </p:graphic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4">
                                            <p:graphicEl>
                                              <a:dgm id="{DE8A04A1-3044-442B-9969-59EB6DC0FCB6}"/>
                                            </p:graphicEl>
                                          </p:spTgt>
                                        </p:tgtEl>
                                        <p:attrNameLst>
                                          <p:attrName>style.visibility</p:attrName>
                                        </p:attrNameLst>
                                      </p:cBhvr>
                                      <p:to>
                                        <p:strVal val="visible"/>
                                      </p:to>
                                    </p:set>
                                    <p:animEffect transition="in" filter="wipe(left)">
                                      <p:cBhvr>
                                        <p:cTn id="83" dur="500"/>
                                        <p:tgtEl>
                                          <p:spTgt spid="4">
                                            <p:graphicEl>
                                              <a:dgm id="{DE8A04A1-3044-442B-9969-59EB6DC0FCB6}"/>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
                                            <p:graphicEl>
                                              <a:dgm id="{7AEB8F43-BB3A-4FAE-9200-8D434AA34202}"/>
                                            </p:graphicEl>
                                          </p:spTgt>
                                        </p:tgtEl>
                                        <p:attrNameLst>
                                          <p:attrName>style.visibility</p:attrName>
                                        </p:attrNameLst>
                                      </p:cBhvr>
                                      <p:to>
                                        <p:strVal val="visible"/>
                                      </p:to>
                                    </p:set>
                                    <p:anim calcmode="lin" valueType="num">
                                      <p:cBhvr>
                                        <p:cTn id="88" dur="500" fill="hold"/>
                                        <p:tgtEl>
                                          <p:spTgt spid="4">
                                            <p:graphicEl>
                                              <a:dgm id="{7AEB8F43-BB3A-4FAE-9200-8D434AA34202}"/>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7AEB8F43-BB3A-4FAE-9200-8D434AA34202}"/>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7AEB8F43-BB3A-4FAE-9200-8D434AA34202}"/>
                                            </p:graphicEl>
                                          </p:spTgt>
                                        </p:tgtEl>
                                      </p:cBhvr>
                                    </p:animEffec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4">
                                            <p:graphicEl>
                                              <a:dgm id="{9976A07A-6E2E-4EC9-B24B-887F31D8D505}"/>
                                            </p:graphicEl>
                                          </p:spTgt>
                                        </p:tgtEl>
                                        <p:attrNameLst>
                                          <p:attrName>style.visibility</p:attrName>
                                        </p:attrNameLst>
                                      </p:cBhvr>
                                      <p:to>
                                        <p:strVal val="visible"/>
                                      </p:to>
                                    </p:set>
                                    <p:animEffect transition="in" filter="wipe(left)">
                                      <p:cBhvr>
                                        <p:cTn id="99" dur="500"/>
                                        <p:tgtEl>
                                          <p:spTgt spid="4">
                                            <p:graphicEl>
                                              <a:dgm id="{9976A07A-6E2E-4EC9-B24B-887F31D8D505}"/>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A932A97D-FE02-4FB5-B260-13BEB96D69FC}"/>
                                            </p:graphicEl>
                                          </p:spTgt>
                                        </p:tgtEl>
                                        <p:attrNameLst>
                                          <p:attrName>style.visibility</p:attrName>
                                        </p:attrNameLst>
                                      </p:cBhvr>
                                      <p:to>
                                        <p:strVal val="visible"/>
                                      </p:to>
                                    </p:set>
                                    <p:anim calcmode="lin" valueType="num">
                                      <p:cBhvr>
                                        <p:cTn id="104" dur="500" fill="hold"/>
                                        <p:tgtEl>
                                          <p:spTgt spid="4">
                                            <p:graphicEl>
                                              <a:dgm id="{A932A97D-FE02-4FB5-B260-13BEB96D69FC}"/>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A932A97D-FE02-4FB5-B260-13BEB96D69FC}"/>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A932A97D-FE02-4FB5-B260-13BEB96D69FC}"/>
                                            </p:graphicEl>
                                          </p:spTgt>
                                        </p:tgtEl>
                                      </p:cBhvr>
                                    </p:animEffect>
                                  </p:childTnLst>
                                </p:cTn>
                              </p:par>
                              <p:par>
                                <p:cTn id="107" presetID="53" presetClass="entr" presetSubtype="16" fill="hold" nodeType="with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500" fill="hold"/>
                                        <p:tgtEl>
                                          <p:spTgt spid="15"/>
                                        </p:tgtEl>
                                        <p:attrNameLst>
                                          <p:attrName>ppt_w</p:attrName>
                                        </p:attrNameLst>
                                      </p:cBhvr>
                                      <p:tavLst>
                                        <p:tav tm="0">
                                          <p:val>
                                            <p:fltVal val="0"/>
                                          </p:val>
                                        </p:tav>
                                        <p:tav tm="100000">
                                          <p:val>
                                            <p:strVal val="#ppt_w"/>
                                          </p:val>
                                        </p:tav>
                                      </p:tavLst>
                                    </p:anim>
                                    <p:anim calcmode="lin" valueType="num">
                                      <p:cBhvr>
                                        <p:cTn id="110" dur="500" fill="hold"/>
                                        <p:tgtEl>
                                          <p:spTgt spid="15"/>
                                        </p:tgtEl>
                                        <p:attrNameLst>
                                          <p:attrName>ppt_h</p:attrName>
                                        </p:attrNameLst>
                                      </p:cBhvr>
                                      <p:tavLst>
                                        <p:tav tm="0">
                                          <p:val>
                                            <p:fltVal val="0"/>
                                          </p:val>
                                        </p:tav>
                                        <p:tav tm="100000">
                                          <p:val>
                                            <p:strVal val="#ppt_h"/>
                                          </p:val>
                                        </p:tav>
                                      </p:tavLst>
                                    </p:anim>
                                    <p:animEffect transition="in" filter="fade">
                                      <p:cBhvr>
                                        <p:cTn id="111" dur="500"/>
                                        <p:tgtEl>
                                          <p:spTgt spid="15"/>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
                                            <p:graphicEl>
                                              <a:dgm id="{27A5C872-A308-44C7-BC3D-98F9574CE468}"/>
                                            </p:graphicEl>
                                          </p:spTgt>
                                        </p:tgtEl>
                                        <p:attrNameLst>
                                          <p:attrName>style.visibility</p:attrName>
                                        </p:attrNameLst>
                                      </p:cBhvr>
                                      <p:to>
                                        <p:strVal val="visible"/>
                                      </p:to>
                                    </p:set>
                                    <p:animEffect transition="in" filter="wipe(left)">
                                      <p:cBhvr>
                                        <p:cTn id="115" dur="500"/>
                                        <p:tgtEl>
                                          <p:spTgt spid="4">
                                            <p:graphicEl>
                                              <a:dgm id="{27A5C872-A308-44C7-BC3D-98F9574CE4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Imagen 18" descr="Un grupo de personas en un escenario&#10;&#10;Descripción generada automáticamente con confianza baja">
            <a:extLst>
              <a:ext uri="{FF2B5EF4-FFF2-40B4-BE49-F238E27FC236}">
                <a16:creationId xmlns:a16="http://schemas.microsoft.com/office/drawing/2014/main" xmlns="" id="{0C1483C3-79BE-E949-5392-7D7425591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2505" y="68519"/>
            <a:ext cx="1474795" cy="1111324"/>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xmlns="" id="{CFD1F38F-70A4-2BE1-D295-53A47FDE3147}"/>
              </a:ext>
            </a:extLst>
          </p:cNvPr>
          <p:cNvSpPr txBox="1"/>
          <p:nvPr/>
        </p:nvSpPr>
        <p:spPr>
          <a:xfrm>
            <a:off x="1855261" y="1"/>
            <a:ext cx="5687244" cy="769441"/>
          </a:xfrm>
          <a:prstGeom prst="rect">
            <a:avLst/>
          </a:prstGeom>
          <a:noFill/>
        </p:spPr>
        <p:txBody>
          <a:bodyPr wrap="square" lIns="91438" tIns="45719" rIns="91438" bIns="45719">
            <a:spAutoFit/>
            <a:scene3d>
              <a:camera prst="orthographicFront"/>
              <a:lightRig rig="threePt" dir="t"/>
            </a:scene3d>
            <a:sp3d extrusionH="57150">
              <a:bevelT w="69850" h="38100" prst="cross"/>
            </a:sp3d>
          </a:bodyPr>
          <a:lstStyle/>
          <a:p>
            <a:pPr algn="ct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VISELE LUI IOSIF</a:t>
            </a:r>
            <a:endParaRPr lang="ro-RO" sz="44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CuadroTexto 6">
            <a:extLst>
              <a:ext uri="{FF2B5EF4-FFF2-40B4-BE49-F238E27FC236}">
                <a16:creationId xmlns:a16="http://schemas.microsoft.com/office/drawing/2014/main" xmlns="" id="{CF2B460B-C992-181D-680A-71472A526C1A}"/>
              </a:ext>
            </a:extLst>
          </p:cNvPr>
          <p:cNvSpPr txBox="1"/>
          <p:nvPr/>
        </p:nvSpPr>
        <p:spPr>
          <a:xfrm>
            <a:off x="1987580" y="647860"/>
            <a:ext cx="5422605" cy="584775"/>
          </a:xfrm>
          <a:prstGeom prst="rect">
            <a:avLst/>
          </a:prstGeom>
          <a:noFill/>
        </p:spPr>
        <p:txBody>
          <a:bodyPr wrap="square" lIns="91438" tIns="45719" rIns="91438" bIns="45719">
            <a:spAutoFit/>
          </a:bodyPr>
          <a:lstStyle/>
          <a:p>
            <a:r>
              <a:rPr lang="ro-RO"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„Iosif a visat un vis şi l-a istorisit fraţilor săi, care l-au urât şi mai mult.” </a:t>
            </a:r>
            <a:r>
              <a:rPr lang="ro-RO" sz="1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(Geneza 37:5)</a:t>
            </a:r>
            <a:endParaRPr lang="ro-RO"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xmlns="" id="{487E19A3-79DF-2F6C-2C39-3528CA571FCC}"/>
              </a:ext>
            </a:extLst>
          </p:cNvPr>
          <p:cNvSpPr txBox="1"/>
          <p:nvPr/>
        </p:nvSpPr>
        <p:spPr>
          <a:xfrm>
            <a:off x="1855260" y="1202145"/>
            <a:ext cx="4474656" cy="1477328"/>
          </a:xfrm>
          <a:prstGeom prst="rect">
            <a:avLst/>
          </a:prstGeom>
          <a:noFill/>
        </p:spPr>
        <p:txBody>
          <a:bodyPr wrap="square" lIns="91438" tIns="45719" rIns="91438" bIns="45719" rtlCol="0">
            <a:spAutoFit/>
          </a:bodyPr>
          <a:lstStyle/>
          <a:p>
            <a:pPr>
              <a:spcBef>
                <a:spcPts val="600"/>
              </a:spcBef>
            </a:pPr>
            <a:r>
              <a:rPr lang="ro-RO" b="1" smtClean="0"/>
              <a:t>Iosif îi spunea tatălui său purtarea greşită a fraţilor săi (Geneza 37:2). Părea evident că Iacov intenţiona să-l pună pe Iosif, întâiul născut al Rahelei, mai presus de toţi fraţii săi (Geneza 37:3).</a:t>
            </a:r>
            <a:endParaRPr lang="ro-RO" b="1"/>
          </a:p>
        </p:txBody>
      </p:sp>
      <p:graphicFrame>
        <p:nvGraphicFramePr>
          <p:cNvPr id="11" name="Diagrama 10">
            <a:extLst>
              <a:ext uri="{FF2B5EF4-FFF2-40B4-BE49-F238E27FC236}">
                <a16:creationId xmlns:a16="http://schemas.microsoft.com/office/drawing/2014/main" xmlns="" id="{7B2BEBA7-3530-D62C-F111-F3A7DBB8CE72}"/>
              </a:ext>
            </a:extLst>
          </p:cNvPr>
          <p:cNvGraphicFramePr/>
          <p:nvPr>
            <p:extLst>
              <p:ext uri="{D42A27DB-BD31-4B8C-83A1-F6EECF244321}">
                <p14:modId xmlns:p14="http://schemas.microsoft.com/office/powerpoint/2010/main" val="23976744"/>
              </p:ext>
            </p:extLst>
          </p:nvPr>
        </p:nvGraphicFramePr>
        <p:xfrm>
          <a:off x="5316279" y="3509042"/>
          <a:ext cx="3934046" cy="1777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junto a un caballo&#10;&#10;Descripción generada automáticamente con confianza media">
            <a:extLst>
              <a:ext uri="{FF2B5EF4-FFF2-40B4-BE49-F238E27FC236}">
                <a16:creationId xmlns:a16="http://schemas.microsoft.com/office/drawing/2014/main" xmlns="" id="{DEE48C91-075D-79CD-8A99-F1FA5A17321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7805" y="1327493"/>
            <a:ext cx="2584890" cy="19918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descr="Pintura de una persona con un paraguas&#10;&#10;Descripción generada automáticamente con confianza media">
            <a:extLst>
              <a:ext uri="{FF2B5EF4-FFF2-40B4-BE49-F238E27FC236}">
                <a16:creationId xmlns:a16="http://schemas.microsoft.com/office/drawing/2014/main" xmlns="" id="{8313E8D4-2D72-7895-BAF8-9262C044719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586" y="182644"/>
            <a:ext cx="1782675" cy="234049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xmlns="" id="{76EE270B-6296-E3AB-06A4-D8AD5E7B4D6E}"/>
              </a:ext>
            </a:extLst>
          </p:cNvPr>
          <p:cNvSpPr txBox="1"/>
          <p:nvPr/>
        </p:nvSpPr>
        <p:spPr>
          <a:xfrm>
            <a:off x="72586" y="2571751"/>
            <a:ext cx="6039293" cy="923330"/>
          </a:xfrm>
          <a:prstGeom prst="rect">
            <a:avLst/>
          </a:prstGeom>
          <a:noFill/>
        </p:spPr>
        <p:txBody>
          <a:bodyPr wrap="square" lIns="91438" tIns="45719" rIns="91438" bIns="45719">
            <a:spAutoFit/>
          </a:bodyPr>
          <a:lstStyle/>
          <a:p>
            <a:pPr>
              <a:spcBef>
                <a:spcPts val="600"/>
              </a:spcBef>
            </a:pPr>
            <a:r>
              <a:rPr lang="ro-RO" b="1" dirty="0" smtClean="0"/>
              <a:t>Rezultatul imediat: „Fraţii lui au văzut că tatăl lor îl iubea mai mult decât pe ei toţi şi au început să-l urască. Nu puteau să-i spună </a:t>
            </a:r>
            <a:r>
              <a:rPr lang="ro-RO" b="1" dirty="0" err="1" smtClean="0"/>
              <a:t>nicio</a:t>
            </a:r>
            <a:r>
              <a:rPr lang="ro-RO" b="1" dirty="0" smtClean="0"/>
              <a:t> vorbă prietenească.” (Gen. 37:4).</a:t>
            </a:r>
            <a:endParaRPr lang="ro-RO" b="1" dirty="0"/>
          </a:p>
        </p:txBody>
      </p:sp>
      <p:sp>
        <p:nvSpPr>
          <p:cNvPr id="15" name="CuadroTexto 14">
            <a:extLst>
              <a:ext uri="{FF2B5EF4-FFF2-40B4-BE49-F238E27FC236}">
                <a16:creationId xmlns:a16="http://schemas.microsoft.com/office/drawing/2014/main" xmlns="" id="{A9FC7370-012B-A571-BA7A-AD01396D6D48}"/>
              </a:ext>
            </a:extLst>
          </p:cNvPr>
          <p:cNvSpPr txBox="1"/>
          <p:nvPr/>
        </p:nvSpPr>
        <p:spPr>
          <a:xfrm>
            <a:off x="73435" y="3472231"/>
            <a:ext cx="5242843" cy="646331"/>
          </a:xfrm>
          <a:prstGeom prst="rect">
            <a:avLst/>
          </a:prstGeom>
          <a:noFill/>
        </p:spPr>
        <p:txBody>
          <a:bodyPr wrap="square" lIns="91438" tIns="45719" rIns="91438" bIns="45719">
            <a:spAutoFit/>
          </a:bodyPr>
          <a:lstStyle/>
          <a:p>
            <a:pPr>
              <a:spcBef>
                <a:spcPts val="600"/>
              </a:spcBef>
            </a:pPr>
            <a:r>
              <a:rPr lang="ro-RO" b="1" smtClean="0"/>
              <a:t>Culmea, Iosif a avut două vise care l-au plasat în mod clar mai presus de fraţii săi:</a:t>
            </a:r>
            <a:endParaRPr lang="ro-RO" b="1"/>
          </a:p>
        </p:txBody>
      </p:sp>
      <p:sp>
        <p:nvSpPr>
          <p:cNvPr id="10" name="CuadroTexto 9">
            <a:extLst>
              <a:ext uri="{FF2B5EF4-FFF2-40B4-BE49-F238E27FC236}">
                <a16:creationId xmlns:a16="http://schemas.microsoft.com/office/drawing/2014/main" xmlns="" id="{8EA44A7D-42C1-39BD-E416-2C0D1465605D}"/>
              </a:ext>
            </a:extLst>
          </p:cNvPr>
          <p:cNvSpPr txBox="1"/>
          <p:nvPr/>
        </p:nvSpPr>
        <p:spPr>
          <a:xfrm>
            <a:off x="72586" y="4158592"/>
            <a:ext cx="5286224" cy="646331"/>
          </a:xfrm>
          <a:prstGeom prst="rect">
            <a:avLst/>
          </a:prstGeom>
          <a:noFill/>
        </p:spPr>
        <p:txBody>
          <a:bodyPr wrap="square" lIns="91438" tIns="45719" rIns="91438" bIns="45719" rtlCol="0">
            <a:spAutoFit/>
          </a:bodyPr>
          <a:lstStyle/>
          <a:p>
            <a:pPr>
              <a:spcBef>
                <a:spcPts val="600"/>
              </a:spcBef>
            </a:pPr>
            <a:r>
              <a:rPr lang="ro-RO" b="1" smtClean="0"/>
              <a:t>Nici Iacov nu părea mulţumit de aceste vise, dar se gândea la posibila lor împlinire (Geneza 37:11).</a:t>
            </a:r>
            <a:endParaRPr lang="ro-RO" b="1"/>
          </a:p>
        </p:txBody>
      </p:sp>
    </p:spTree>
    <p:extLst>
      <p:ext uri="{BB962C8B-B14F-4D97-AF65-F5344CB8AC3E}">
        <p14:creationId xmlns:p14="http://schemas.microsoft.com/office/powerpoint/2010/main" val="401441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ppt_x</p:attrName>
                                        </p:attrNameLst>
                                      </p:cBhvr>
                                      <p:tavLst>
                                        <p:tav tm="0">
                                          <p:val>
                                            <p:strVal val="#ppt_x"/>
                                          </p:val>
                                        </p:tav>
                                        <p:tav tm="100000">
                                          <p:val>
                                            <p:strVal val="#ppt_x"/>
                                          </p:val>
                                        </p:tav>
                                      </p:tavLst>
                                    </p:anim>
                                    <p:anim calcmode="lin" valueType="num">
                                      <p:cBhvr>
                                        <p:cTn id="39" dur="500" fill="hold"/>
                                        <p:tgtEl>
                                          <p:spTgt spid="4"/>
                                        </p:tgtEl>
                                        <p:attrNameLst>
                                          <p:attrName>ppt_y</p:attrName>
                                        </p:attrNameLst>
                                      </p:cBhvr>
                                      <p:tavLst>
                                        <p:tav tm="0">
                                          <p:val>
                                            <p:strVal val="#ppt_y+#ppt_h/2"/>
                                          </p:val>
                                        </p:tav>
                                        <p:tav tm="100000">
                                          <p:val>
                                            <p:strVal val="#ppt_y"/>
                                          </p:val>
                                        </p:tav>
                                      </p:tavLst>
                                    </p:anim>
                                    <p:anim calcmode="lin" valueType="num">
                                      <p:cBhvr>
                                        <p:cTn id="40" dur="500" fill="hold"/>
                                        <p:tgtEl>
                                          <p:spTgt spid="4"/>
                                        </p:tgtEl>
                                        <p:attrNameLst>
                                          <p:attrName>ppt_w</p:attrName>
                                        </p:attrNameLst>
                                      </p:cBhvr>
                                      <p:tavLst>
                                        <p:tav tm="0">
                                          <p:val>
                                            <p:strVal val="#ppt_w"/>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graphicEl>
                                              <a:dgm id="{DB7665DD-4A27-4AFC-BCC8-76D262E41C52}"/>
                                            </p:graphicEl>
                                          </p:spTgt>
                                        </p:tgtEl>
                                        <p:attrNameLst>
                                          <p:attrName>style.visibility</p:attrName>
                                        </p:attrNameLst>
                                      </p:cBhvr>
                                      <p:to>
                                        <p:strVal val="visible"/>
                                      </p:to>
                                    </p:set>
                                    <p:anim calcmode="lin" valueType="num">
                                      <p:cBhvr>
                                        <p:cTn id="55" dur="500" fill="hold"/>
                                        <p:tgtEl>
                                          <p:spTgt spid="11">
                                            <p:graphicEl>
                                              <a:dgm id="{DB7665DD-4A27-4AFC-BCC8-76D262E41C52}"/>
                                            </p:graphicEl>
                                          </p:spTgt>
                                        </p:tgtEl>
                                        <p:attrNameLst>
                                          <p:attrName>ppt_w</p:attrName>
                                        </p:attrNameLst>
                                      </p:cBhvr>
                                      <p:tavLst>
                                        <p:tav tm="0">
                                          <p:val>
                                            <p:fltVal val="0"/>
                                          </p:val>
                                        </p:tav>
                                        <p:tav tm="100000">
                                          <p:val>
                                            <p:strVal val="#ppt_w"/>
                                          </p:val>
                                        </p:tav>
                                      </p:tavLst>
                                    </p:anim>
                                    <p:anim calcmode="lin" valueType="num">
                                      <p:cBhvr>
                                        <p:cTn id="56" dur="500" fill="hold"/>
                                        <p:tgtEl>
                                          <p:spTgt spid="11">
                                            <p:graphicEl>
                                              <a:dgm id="{DB7665DD-4A27-4AFC-BCC8-76D262E41C52}"/>
                                            </p:graphicEl>
                                          </p:spTgt>
                                        </p:tgtEl>
                                        <p:attrNameLst>
                                          <p:attrName>ppt_h</p:attrName>
                                        </p:attrNameLst>
                                      </p:cBhvr>
                                      <p:tavLst>
                                        <p:tav tm="0">
                                          <p:val>
                                            <p:fltVal val="0"/>
                                          </p:val>
                                        </p:tav>
                                        <p:tav tm="100000">
                                          <p:val>
                                            <p:strVal val="#ppt_h"/>
                                          </p:val>
                                        </p:tav>
                                      </p:tavLst>
                                    </p:anim>
                                    <p:animEffect transition="in" filter="fade">
                                      <p:cBhvr>
                                        <p:cTn id="57" dur="500"/>
                                        <p:tgtEl>
                                          <p:spTgt spid="11">
                                            <p:graphicEl>
                                              <a:dgm id="{DB7665DD-4A27-4AFC-BCC8-76D262E41C52}"/>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graphicEl>
                                              <a:dgm id="{50FA4C26-2095-4FE5-B96D-480506903FD9}"/>
                                            </p:graphicEl>
                                          </p:spTgt>
                                        </p:tgtEl>
                                        <p:attrNameLst>
                                          <p:attrName>style.visibility</p:attrName>
                                        </p:attrNameLst>
                                      </p:cBhvr>
                                      <p:to>
                                        <p:strVal val="visible"/>
                                      </p:to>
                                    </p:set>
                                    <p:anim calcmode="lin" valueType="num">
                                      <p:cBhvr>
                                        <p:cTn id="60" dur="500" fill="hold"/>
                                        <p:tgtEl>
                                          <p:spTgt spid="11">
                                            <p:graphicEl>
                                              <a:dgm id="{50FA4C26-2095-4FE5-B96D-480506903FD9}"/>
                                            </p:graphicEl>
                                          </p:spTgt>
                                        </p:tgtEl>
                                        <p:attrNameLst>
                                          <p:attrName>ppt_w</p:attrName>
                                        </p:attrNameLst>
                                      </p:cBhvr>
                                      <p:tavLst>
                                        <p:tav tm="0">
                                          <p:val>
                                            <p:fltVal val="0"/>
                                          </p:val>
                                        </p:tav>
                                        <p:tav tm="100000">
                                          <p:val>
                                            <p:strVal val="#ppt_w"/>
                                          </p:val>
                                        </p:tav>
                                      </p:tavLst>
                                    </p:anim>
                                    <p:anim calcmode="lin" valueType="num">
                                      <p:cBhvr>
                                        <p:cTn id="61" dur="500" fill="hold"/>
                                        <p:tgtEl>
                                          <p:spTgt spid="11">
                                            <p:graphicEl>
                                              <a:dgm id="{50FA4C26-2095-4FE5-B96D-480506903FD9}"/>
                                            </p:graphicEl>
                                          </p:spTgt>
                                        </p:tgtEl>
                                        <p:attrNameLst>
                                          <p:attrName>ppt_h</p:attrName>
                                        </p:attrNameLst>
                                      </p:cBhvr>
                                      <p:tavLst>
                                        <p:tav tm="0">
                                          <p:val>
                                            <p:fltVal val="0"/>
                                          </p:val>
                                        </p:tav>
                                        <p:tav tm="100000">
                                          <p:val>
                                            <p:strVal val="#ppt_h"/>
                                          </p:val>
                                        </p:tav>
                                      </p:tavLst>
                                    </p:anim>
                                    <p:animEffect transition="in" filter="fade">
                                      <p:cBhvr>
                                        <p:cTn id="62" dur="500"/>
                                        <p:tgtEl>
                                          <p:spTgt spid="11">
                                            <p:graphicEl>
                                              <a:dgm id="{50FA4C26-2095-4FE5-B96D-480506903FD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1">
                                            <p:graphicEl>
                                              <a:dgm id="{7666E613-8E16-47E5-8D81-C3E29BE5D58E}"/>
                                            </p:graphicEl>
                                          </p:spTgt>
                                        </p:tgtEl>
                                        <p:attrNameLst>
                                          <p:attrName>style.visibility</p:attrName>
                                        </p:attrNameLst>
                                      </p:cBhvr>
                                      <p:to>
                                        <p:strVal val="visible"/>
                                      </p:to>
                                    </p:set>
                                    <p:anim calcmode="lin" valueType="num">
                                      <p:cBhvr>
                                        <p:cTn id="67" dur="500" fill="hold"/>
                                        <p:tgtEl>
                                          <p:spTgt spid="11">
                                            <p:graphicEl>
                                              <a:dgm id="{7666E613-8E16-47E5-8D81-C3E29BE5D58E}"/>
                                            </p:graphicEl>
                                          </p:spTgt>
                                        </p:tgtEl>
                                        <p:attrNameLst>
                                          <p:attrName>ppt_w</p:attrName>
                                        </p:attrNameLst>
                                      </p:cBhvr>
                                      <p:tavLst>
                                        <p:tav tm="0">
                                          <p:val>
                                            <p:fltVal val="0"/>
                                          </p:val>
                                        </p:tav>
                                        <p:tav tm="100000">
                                          <p:val>
                                            <p:strVal val="#ppt_w"/>
                                          </p:val>
                                        </p:tav>
                                      </p:tavLst>
                                    </p:anim>
                                    <p:anim calcmode="lin" valueType="num">
                                      <p:cBhvr>
                                        <p:cTn id="68" dur="500" fill="hold"/>
                                        <p:tgtEl>
                                          <p:spTgt spid="11">
                                            <p:graphicEl>
                                              <a:dgm id="{7666E613-8E16-47E5-8D81-C3E29BE5D58E}"/>
                                            </p:graphicEl>
                                          </p:spTgt>
                                        </p:tgtEl>
                                        <p:attrNameLst>
                                          <p:attrName>ppt_h</p:attrName>
                                        </p:attrNameLst>
                                      </p:cBhvr>
                                      <p:tavLst>
                                        <p:tav tm="0">
                                          <p:val>
                                            <p:fltVal val="0"/>
                                          </p:val>
                                        </p:tav>
                                        <p:tav tm="100000">
                                          <p:val>
                                            <p:strVal val="#ppt_h"/>
                                          </p:val>
                                        </p:tav>
                                      </p:tavLst>
                                    </p:anim>
                                    <p:animEffect transition="in" filter="fade">
                                      <p:cBhvr>
                                        <p:cTn id="69" dur="500"/>
                                        <p:tgtEl>
                                          <p:spTgt spid="11">
                                            <p:graphicEl>
                                              <a:dgm id="{7666E613-8E16-47E5-8D81-C3E29BE5D58E}"/>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
                                            <p:graphicEl>
                                              <a:dgm id="{D49B5946-FFBB-4C44-98CC-0F5914119213}"/>
                                            </p:graphicEl>
                                          </p:spTgt>
                                        </p:tgtEl>
                                        <p:attrNameLst>
                                          <p:attrName>style.visibility</p:attrName>
                                        </p:attrNameLst>
                                      </p:cBhvr>
                                      <p:to>
                                        <p:strVal val="visible"/>
                                      </p:to>
                                    </p:set>
                                    <p:anim calcmode="lin" valueType="num">
                                      <p:cBhvr>
                                        <p:cTn id="72" dur="500" fill="hold"/>
                                        <p:tgtEl>
                                          <p:spTgt spid="11">
                                            <p:graphicEl>
                                              <a:dgm id="{D49B5946-FFBB-4C44-98CC-0F5914119213}"/>
                                            </p:graphicEl>
                                          </p:spTgt>
                                        </p:tgtEl>
                                        <p:attrNameLst>
                                          <p:attrName>ppt_w</p:attrName>
                                        </p:attrNameLst>
                                      </p:cBhvr>
                                      <p:tavLst>
                                        <p:tav tm="0">
                                          <p:val>
                                            <p:fltVal val="0"/>
                                          </p:val>
                                        </p:tav>
                                        <p:tav tm="100000">
                                          <p:val>
                                            <p:strVal val="#ppt_w"/>
                                          </p:val>
                                        </p:tav>
                                      </p:tavLst>
                                    </p:anim>
                                    <p:anim calcmode="lin" valueType="num">
                                      <p:cBhvr>
                                        <p:cTn id="73" dur="500" fill="hold"/>
                                        <p:tgtEl>
                                          <p:spTgt spid="11">
                                            <p:graphicEl>
                                              <a:dgm id="{D49B5946-FFBB-4C44-98CC-0F5914119213}"/>
                                            </p:graphicEl>
                                          </p:spTgt>
                                        </p:tgtEl>
                                        <p:attrNameLst>
                                          <p:attrName>ppt_h</p:attrName>
                                        </p:attrNameLst>
                                      </p:cBhvr>
                                      <p:tavLst>
                                        <p:tav tm="0">
                                          <p:val>
                                            <p:fltVal val="0"/>
                                          </p:val>
                                        </p:tav>
                                        <p:tav tm="100000">
                                          <p:val>
                                            <p:strVal val="#ppt_h"/>
                                          </p:val>
                                        </p:tav>
                                      </p:tavLst>
                                    </p:anim>
                                    <p:animEffect transition="in" filter="fade">
                                      <p:cBhvr>
                                        <p:cTn id="74" dur="500"/>
                                        <p:tgtEl>
                                          <p:spTgt spid="11">
                                            <p:graphicEl>
                                              <a:dgm id="{D49B5946-FFBB-4C44-98CC-0F591411921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fltVal val="0"/>
                                          </p:val>
                                        </p:tav>
                                        <p:tav tm="100000">
                                          <p:val>
                                            <p:strVal val="#ppt_w"/>
                                          </p:val>
                                        </p:tav>
                                      </p:tavLst>
                                    </p:anim>
                                    <p:anim calcmode="lin" valueType="num">
                                      <p:cBhvr>
                                        <p:cTn id="80" dur="1000" fill="hold"/>
                                        <p:tgtEl>
                                          <p:spTgt spid="10"/>
                                        </p:tgtEl>
                                        <p:attrNameLst>
                                          <p:attrName>ppt_h</p:attrName>
                                        </p:attrNameLst>
                                      </p:cBhvr>
                                      <p:tavLst>
                                        <p:tav tm="0">
                                          <p:val>
                                            <p:fltVal val="0"/>
                                          </p:val>
                                        </p:tav>
                                        <p:tav tm="100000">
                                          <p:val>
                                            <p:strVal val="#ppt_h"/>
                                          </p:val>
                                        </p:tav>
                                      </p:tavLst>
                                    </p:anim>
                                    <p:anim calcmode="lin" valueType="num">
                                      <p:cBhvr>
                                        <p:cTn id="8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1" grpId="0">
        <p:bldSub>
          <a:bldDgm bld="one"/>
        </p:bldSub>
      </p:bldGraphic>
      <p:bldP spid="13" grpId="0"/>
      <p:bldP spid="1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A5979BF-5494-97A3-21B0-2285D56E66DF}"/>
              </a:ext>
            </a:extLst>
          </p:cNvPr>
          <p:cNvSpPr txBox="1"/>
          <p:nvPr/>
        </p:nvSpPr>
        <p:spPr>
          <a:xfrm>
            <a:off x="1" y="-37169"/>
            <a:ext cx="3694771" cy="769441"/>
          </a:xfrm>
          <a:prstGeom prst="rect">
            <a:avLst/>
          </a:prstGeom>
          <a:noFill/>
        </p:spPr>
        <p:txBody>
          <a:bodyPr wrap="square" lIns="91438" tIns="45719" rIns="91438" bIns="45719">
            <a:spAutoFit/>
            <a:scene3d>
              <a:camera prst="orthographicFront"/>
              <a:lightRig rig="sunset" dir="t"/>
            </a:scene3d>
            <a:sp3d extrusionH="57150" prstMaterial="softEdge">
              <a:bevelT w="25400" h="38100"/>
            </a:sp3d>
          </a:bodyPr>
          <a:lstStyle/>
          <a:p>
            <a:pPr algn="ctr"/>
            <a:r>
              <a:rPr lang="ro-RO" sz="4400" b="1" dirty="0">
                <a:ln/>
                <a:solidFill>
                  <a:srgbClr val="C00000"/>
                </a:solidFill>
              </a:rPr>
              <a:t>IOSIF VÂNDUT</a:t>
            </a:r>
            <a:endParaRPr lang="es-ES" sz="4400" b="1" dirty="0">
              <a:ln/>
              <a:solidFill>
                <a:srgbClr val="C00000"/>
              </a:solidFill>
            </a:endParaRPr>
          </a:p>
        </p:txBody>
      </p:sp>
      <p:sp>
        <p:nvSpPr>
          <p:cNvPr id="5" name="CuadroTexto 4">
            <a:extLst>
              <a:ext uri="{FF2B5EF4-FFF2-40B4-BE49-F238E27FC236}">
                <a16:creationId xmlns:a16="http://schemas.microsoft.com/office/drawing/2014/main" xmlns="" id="{AFCCAC0C-0D67-33E7-CC5E-B874417F6112}"/>
              </a:ext>
            </a:extLst>
          </p:cNvPr>
          <p:cNvSpPr txBox="1"/>
          <p:nvPr/>
        </p:nvSpPr>
        <p:spPr>
          <a:xfrm>
            <a:off x="3799857" y="126681"/>
            <a:ext cx="3792413" cy="1015663"/>
          </a:xfrm>
          <a:prstGeom prst="rect">
            <a:avLst/>
          </a:prstGeom>
          <a:noFill/>
        </p:spPr>
        <p:txBody>
          <a:bodyPr wrap="square" lIns="91438" tIns="45719" rIns="91438" bIns="45719">
            <a:spAutoFit/>
            <a:scene3d>
              <a:camera prst="orthographicFront"/>
              <a:lightRig rig="threePt" dir="t"/>
            </a:scene3d>
            <a:sp3d extrusionH="57150">
              <a:bevelT w="38100" h="38100"/>
            </a:sp3d>
          </a:bodyPr>
          <a:lstStyle/>
          <a:p>
            <a:pPr algn="ctr"/>
            <a:r>
              <a:rPr lang="ro-RO" sz="1600" b="1" dirty="0" smtClean="0">
                <a:solidFill>
                  <a:schemeClr val="accent1">
                    <a:lumMod val="75000"/>
                  </a:schemeClr>
                </a:solidFill>
                <a:latin typeface="Comic Sans MS" panose="030F0702030302020204" pitchFamily="66" charset="0"/>
              </a:rPr>
              <a:t>„</a:t>
            </a:r>
            <a:r>
              <a:rPr lang="es-ES" sz="1600" b="1" dirty="0" smtClean="0">
                <a:solidFill>
                  <a:schemeClr val="accent1">
                    <a:lumMod val="75000"/>
                  </a:schemeClr>
                </a:solidFill>
                <a:latin typeface="Comic Sans MS" panose="030F0702030302020204" pitchFamily="66" charset="0"/>
              </a:rPr>
              <a:t>Madianiţii </a:t>
            </a:r>
            <a:r>
              <a:rPr lang="es-ES" sz="1600" b="1" dirty="0">
                <a:solidFill>
                  <a:schemeClr val="accent1">
                    <a:lumMod val="75000"/>
                  </a:schemeClr>
                </a:solidFill>
                <a:latin typeface="Comic Sans MS" panose="030F0702030302020204" pitchFamily="66" charset="0"/>
              </a:rPr>
              <a:t>l-au vândut în Egipt lui Potifar, un dregător al lui Faraon, </a:t>
            </a:r>
            <a:r>
              <a:rPr lang="es-ES" sz="1600" b="1" dirty="0" smtClean="0">
                <a:solidFill>
                  <a:schemeClr val="accent1">
                    <a:lumMod val="75000"/>
                  </a:schemeClr>
                </a:solidFill>
                <a:latin typeface="Comic Sans MS" panose="030F0702030302020204" pitchFamily="66" charset="0"/>
              </a:rPr>
              <a:t>şi </a:t>
            </a:r>
            <a:r>
              <a:rPr lang="es-ES" sz="1600" b="1" dirty="0">
                <a:solidFill>
                  <a:schemeClr val="accent1">
                    <a:lumMod val="75000"/>
                  </a:schemeClr>
                </a:solidFill>
                <a:latin typeface="Comic Sans MS" panose="030F0702030302020204" pitchFamily="66" charset="0"/>
              </a:rPr>
              <a:t>anume căpetenia străjerilor.” </a:t>
            </a:r>
            <a:r>
              <a:rPr lang="es-ES" sz="1200" b="1" dirty="0">
                <a:solidFill>
                  <a:schemeClr val="accent1">
                    <a:lumMod val="75000"/>
                  </a:schemeClr>
                </a:solidFill>
                <a:latin typeface="Comic Sans MS" panose="030F0702030302020204" pitchFamily="66" charset="0"/>
              </a:rPr>
              <a:t>(G</a:t>
            </a:r>
            <a:r>
              <a:rPr lang="ro-RO" sz="1200" b="1" dirty="0">
                <a:solidFill>
                  <a:schemeClr val="accent1">
                    <a:lumMod val="75000"/>
                  </a:schemeClr>
                </a:solidFill>
                <a:latin typeface="Comic Sans MS" panose="030F0702030302020204" pitchFamily="66" charset="0"/>
              </a:rPr>
              <a:t>eneza</a:t>
            </a:r>
            <a:r>
              <a:rPr lang="es-ES" sz="1200" b="1" dirty="0">
                <a:solidFill>
                  <a:schemeClr val="accent1">
                    <a:lumMod val="75000"/>
                  </a:schemeClr>
                </a:solidFill>
                <a:latin typeface="Comic Sans MS" panose="030F0702030302020204" pitchFamily="66" charset="0"/>
              </a:rPr>
              <a:t> 37:36)</a:t>
            </a:r>
          </a:p>
        </p:txBody>
      </p:sp>
      <p:sp>
        <p:nvSpPr>
          <p:cNvPr id="6" name="CuadroTexto 5">
            <a:extLst>
              <a:ext uri="{FF2B5EF4-FFF2-40B4-BE49-F238E27FC236}">
                <a16:creationId xmlns:a16="http://schemas.microsoft.com/office/drawing/2014/main" xmlns="" id="{0FCBFD2B-5142-E603-AE5D-571DC7127448}"/>
              </a:ext>
            </a:extLst>
          </p:cNvPr>
          <p:cNvSpPr txBox="1"/>
          <p:nvPr/>
        </p:nvSpPr>
        <p:spPr>
          <a:xfrm>
            <a:off x="88969" y="542180"/>
            <a:ext cx="2807108" cy="646331"/>
          </a:xfrm>
          <a:prstGeom prst="rect">
            <a:avLst/>
          </a:prstGeom>
          <a:noFill/>
        </p:spPr>
        <p:txBody>
          <a:bodyPr wrap="square" lIns="91438" tIns="45719" rIns="91438" bIns="45719" rtlCol="0">
            <a:spAutoFit/>
          </a:bodyPr>
          <a:lstStyle/>
          <a:p>
            <a:pPr>
              <a:spcBef>
                <a:spcPts val="600"/>
              </a:spcBef>
            </a:pPr>
            <a:r>
              <a:rPr lang="ro-RO" b="1" dirty="0"/>
              <a:t>Totul se petrece foarte repede </a:t>
            </a:r>
            <a:r>
              <a:rPr lang="es-ES" b="1" dirty="0"/>
              <a:t>(G</a:t>
            </a:r>
            <a:r>
              <a:rPr lang="ro-RO" b="1" dirty="0"/>
              <a:t>eneza</a:t>
            </a:r>
            <a:r>
              <a:rPr lang="es-ES" b="1" dirty="0"/>
              <a:t> 37:13-36).</a:t>
            </a:r>
          </a:p>
        </p:txBody>
      </p:sp>
      <p:sp>
        <p:nvSpPr>
          <p:cNvPr id="7" name="Rectángulo: esquinas redondeadas 6">
            <a:extLst>
              <a:ext uri="{FF2B5EF4-FFF2-40B4-BE49-F238E27FC236}">
                <a16:creationId xmlns:a16="http://schemas.microsoft.com/office/drawing/2014/main" xmlns="" id="{D3B403DC-4F28-F3BB-6F86-90D11DB27489}"/>
              </a:ext>
            </a:extLst>
          </p:cNvPr>
          <p:cNvSpPr/>
          <p:nvPr/>
        </p:nvSpPr>
        <p:spPr>
          <a:xfrm>
            <a:off x="57718" y="2656463"/>
            <a:ext cx="1195780" cy="986269"/>
          </a:xfrm>
          <a:prstGeom prst="roundRect">
            <a:avLst>
              <a:gd name="adj" fmla="val 10000"/>
            </a:avLst>
          </a:prstGeom>
          <a:blipFill rotWithShape="0">
            <a:blip r:embed="rId3" cstate="screen">
              <a:extLs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Forma 7">
            <a:extLst>
              <a:ext uri="{FF2B5EF4-FFF2-40B4-BE49-F238E27FC236}">
                <a16:creationId xmlns:a16="http://schemas.microsoft.com/office/drawing/2014/main" xmlns="" id="{C6ADF767-F371-4BE0-C2D9-E639CD57CD8B}"/>
              </a:ext>
            </a:extLst>
          </p:cNvPr>
          <p:cNvSpPr/>
          <p:nvPr/>
        </p:nvSpPr>
        <p:spPr>
          <a:xfrm>
            <a:off x="573167" y="2902844"/>
            <a:ext cx="1339489" cy="1339489"/>
          </a:xfrm>
          <a:prstGeom prst="leftCircularArrow">
            <a:avLst>
              <a:gd name="adj1" fmla="val 2927"/>
              <a:gd name="adj2" fmla="val 358343"/>
              <a:gd name="adj3" fmla="val 1404039"/>
              <a:gd name="adj4" fmla="val 8294674"/>
              <a:gd name="adj5" fmla="val 3415"/>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xmlns="" id="{D7D47487-8D87-95BC-9C70-559F97540877}"/>
              </a:ext>
            </a:extLst>
          </p:cNvPr>
          <p:cNvSpPr/>
          <p:nvPr/>
        </p:nvSpPr>
        <p:spPr>
          <a:xfrm>
            <a:off x="61205" y="3789932"/>
            <a:ext cx="1195780" cy="1224789"/>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kern="1200" dirty="0">
                <a:solidFill>
                  <a:srgbClr val="8E6900"/>
                </a:solidFill>
              </a:rPr>
              <a:t>1</a:t>
            </a:r>
            <a:r>
              <a:rPr lang="ro-RO" b="1" kern="1200" dirty="0">
                <a:solidFill>
                  <a:srgbClr val="8E6900"/>
                </a:solidFill>
              </a:rPr>
              <a:t>.</a:t>
            </a:r>
            <a:r>
              <a:rPr lang="ro-RO" b="1" kern="1200" dirty="0">
                <a:solidFill>
                  <a:schemeClr val="tx1"/>
                </a:solidFill>
              </a:rPr>
              <a:t>Iacov îl trimie pe Iosif să </a:t>
            </a:r>
            <a:r>
              <a:rPr lang="ro-RO" b="1" kern="1200" dirty="0" smtClean="0">
                <a:solidFill>
                  <a:schemeClr val="tx1"/>
                </a:solidFill>
              </a:rPr>
              <a:t>îşi </a:t>
            </a:r>
            <a:r>
              <a:rPr lang="ro-RO" b="1" kern="1200" dirty="0">
                <a:solidFill>
                  <a:schemeClr val="tx1"/>
                </a:solidFill>
              </a:rPr>
              <a:t>vadă </a:t>
            </a:r>
            <a:r>
              <a:rPr lang="ro-RO" b="1" kern="1200" dirty="0" smtClean="0">
                <a:solidFill>
                  <a:schemeClr val="tx1"/>
                </a:solidFill>
              </a:rPr>
              <a:t>fraţii </a:t>
            </a:r>
            <a:r>
              <a:rPr lang="es-ES" sz="1400" b="1" dirty="0">
                <a:solidFill>
                  <a:schemeClr val="tx1"/>
                </a:solidFill>
              </a:rPr>
              <a:t>(13-14)</a:t>
            </a:r>
            <a:endParaRPr lang="es-ES" sz="1400" dirty="0">
              <a:solidFill>
                <a:schemeClr val="tx1"/>
              </a:solidFill>
            </a:endParaRPr>
          </a:p>
        </p:txBody>
      </p:sp>
      <p:sp>
        <p:nvSpPr>
          <p:cNvPr id="10" name="Rectángulo: esquinas redondeadas 9">
            <a:extLst>
              <a:ext uri="{FF2B5EF4-FFF2-40B4-BE49-F238E27FC236}">
                <a16:creationId xmlns:a16="http://schemas.microsoft.com/office/drawing/2014/main" xmlns="" id="{6056DE5E-5B97-DE0E-FB11-C4E0BC03FD9E}"/>
              </a:ext>
            </a:extLst>
          </p:cNvPr>
          <p:cNvSpPr/>
          <p:nvPr/>
        </p:nvSpPr>
        <p:spPr>
          <a:xfrm>
            <a:off x="1353512" y="2656463"/>
            <a:ext cx="1195780" cy="986269"/>
          </a:xfrm>
          <a:prstGeom prst="roundRect">
            <a:avLst>
              <a:gd name="adj" fmla="val 10000"/>
            </a:avLst>
          </a:prstGeom>
          <a:blipFill dpi="0" rotWithShape="0">
            <a:blip r:embed="rId4" cstate="screen">
              <a:extLs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2548233"/>
              <a:satOff val="0"/>
              <a:lumOff val="-3333"/>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Flecha: circular 10">
            <a:extLst>
              <a:ext uri="{FF2B5EF4-FFF2-40B4-BE49-F238E27FC236}">
                <a16:creationId xmlns:a16="http://schemas.microsoft.com/office/drawing/2014/main" xmlns="" id="{7A324A7B-09CD-94AA-CCEE-6CBD09366BA9}"/>
              </a:ext>
            </a:extLst>
          </p:cNvPr>
          <p:cNvSpPr/>
          <p:nvPr/>
        </p:nvSpPr>
        <p:spPr>
          <a:xfrm>
            <a:off x="1690793" y="1944359"/>
            <a:ext cx="1499069" cy="1499069"/>
          </a:xfrm>
          <a:prstGeom prst="circularArrow">
            <a:avLst>
              <a:gd name="adj1" fmla="val 2616"/>
              <a:gd name="adj2" fmla="val 317874"/>
              <a:gd name="adj3" fmla="val 20225851"/>
              <a:gd name="adj4" fmla="val 13294746"/>
              <a:gd name="adj5" fmla="val 3052"/>
            </a:avLst>
          </a:prstGeom>
        </p:spPr>
        <p:style>
          <a:lnRef idx="0">
            <a:schemeClr val="lt1">
              <a:hueOff val="0"/>
              <a:satOff val="0"/>
              <a:lumOff val="0"/>
              <a:alphaOff val="0"/>
            </a:schemeClr>
          </a:lnRef>
          <a:fillRef idx="3">
            <a:schemeClr val="accent4">
              <a:hueOff val="3057880"/>
              <a:satOff val="0"/>
              <a:lumOff val="-4000"/>
              <a:alphaOff val="0"/>
            </a:schemeClr>
          </a:fillRef>
          <a:effectRef idx="3">
            <a:schemeClr val="accent4">
              <a:hueOff val="3057880"/>
              <a:satOff val="0"/>
              <a:lumOff val="-4000"/>
              <a:alphaOff val="0"/>
            </a:schemeClr>
          </a:effectRef>
          <a:fontRef idx="minor">
            <a:schemeClr val="lt1"/>
          </a:fontRef>
        </p:style>
      </p:sp>
      <p:sp>
        <p:nvSpPr>
          <p:cNvPr id="12" name="Forma libre: forma 11">
            <a:extLst>
              <a:ext uri="{FF2B5EF4-FFF2-40B4-BE49-F238E27FC236}">
                <a16:creationId xmlns:a16="http://schemas.microsoft.com/office/drawing/2014/main" xmlns="" id="{6C633620-43F9-6B6C-D116-751D5CFBE22B}"/>
              </a:ext>
            </a:extLst>
          </p:cNvPr>
          <p:cNvSpPr/>
          <p:nvPr/>
        </p:nvSpPr>
        <p:spPr>
          <a:xfrm>
            <a:off x="505523" y="1201160"/>
            <a:ext cx="2045911" cy="1280189"/>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a:gradFill>
            <a:gsLst>
              <a:gs pos="0">
                <a:schemeClr val="accent4">
                  <a:hueOff val="2548233"/>
                  <a:satOff val="0"/>
                  <a:alphaOff val="0"/>
                  <a:satMod val="103000"/>
                  <a:tint val="94000"/>
                  <a:lumMod val="79000"/>
                  <a:lumOff val="21000"/>
                </a:schemeClr>
              </a:gs>
              <a:gs pos="50000">
                <a:schemeClr val="accent4">
                  <a:hueOff val="2548233"/>
                  <a:satOff val="0"/>
                  <a:alphaOff val="0"/>
                  <a:satMod val="110000"/>
                  <a:shade val="100000"/>
                  <a:lumMod val="60000"/>
                  <a:lumOff val="40000"/>
                </a:schemeClr>
              </a:gs>
              <a:gs pos="100000">
                <a:schemeClr val="accent4">
                  <a:hueOff val="2548233"/>
                  <a:satOff val="0"/>
                  <a:alphaOff val="0"/>
                  <a:satMod val="120000"/>
                  <a:shade val="78000"/>
                  <a:lumMod val="75000"/>
                  <a:lumOff val="25000"/>
                </a:schemeClr>
              </a:gs>
            </a:gsLst>
          </a:gradFill>
        </p:spPr>
        <p:style>
          <a:lnRef idx="0">
            <a:schemeClr val="lt1">
              <a:hueOff val="0"/>
              <a:satOff val="0"/>
              <a:lumOff val="0"/>
              <a:alphaOff val="0"/>
            </a:schemeClr>
          </a:lnRef>
          <a:fillRef idx="3">
            <a:schemeClr val="accent4">
              <a:hueOff val="2548233"/>
              <a:satOff val="0"/>
              <a:lumOff val="-3333"/>
              <a:alphaOff val="0"/>
            </a:schemeClr>
          </a:fillRef>
          <a:effectRef idx="3">
            <a:schemeClr val="accent4">
              <a:hueOff val="2548233"/>
              <a:satOff val="0"/>
              <a:lumOff val="-3333"/>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kern="1200" dirty="0">
                <a:solidFill>
                  <a:srgbClr val="407400"/>
                </a:solidFill>
              </a:rPr>
              <a:t>2. </a:t>
            </a:r>
            <a:r>
              <a:rPr lang="ro-RO" b="1" kern="1200" dirty="0" smtClean="0">
                <a:solidFill>
                  <a:schemeClr val="tx1"/>
                </a:solidFill>
              </a:rPr>
              <a:t>„Din </a:t>
            </a:r>
            <a:r>
              <a:rPr lang="ro-RO" b="1" kern="1200" dirty="0">
                <a:solidFill>
                  <a:schemeClr val="tx1"/>
                </a:solidFill>
              </a:rPr>
              <a:t>întâmplare</a:t>
            </a:r>
            <a:r>
              <a:rPr lang="es-ES" b="1" kern="1200" dirty="0">
                <a:solidFill>
                  <a:schemeClr val="tx1"/>
                </a:solidFill>
              </a:rPr>
              <a:t>”, </a:t>
            </a:r>
            <a:r>
              <a:rPr lang="ro-RO" b="1" kern="1200" dirty="0">
                <a:solidFill>
                  <a:schemeClr val="tx1"/>
                </a:solidFill>
              </a:rPr>
              <a:t>un om îl </a:t>
            </a:r>
            <a:r>
              <a:rPr lang="ro-RO" b="1" kern="1200" dirty="0" smtClean="0">
                <a:solidFill>
                  <a:schemeClr val="tx1"/>
                </a:solidFill>
              </a:rPr>
              <a:t>întâlneşte </a:t>
            </a:r>
            <a:r>
              <a:rPr lang="ro-RO" b="1" kern="1200" dirty="0">
                <a:solidFill>
                  <a:schemeClr val="tx1"/>
                </a:solidFill>
              </a:rPr>
              <a:t>pe Iosif </a:t>
            </a:r>
            <a:r>
              <a:rPr lang="ro-RO" b="1" kern="1200" dirty="0" smtClean="0">
                <a:solidFill>
                  <a:schemeClr val="tx1"/>
                </a:solidFill>
              </a:rPr>
              <a:t>şi </a:t>
            </a:r>
            <a:r>
              <a:rPr lang="ro-RO" b="1" kern="1200" dirty="0">
                <a:solidFill>
                  <a:schemeClr val="tx1"/>
                </a:solidFill>
              </a:rPr>
              <a:t>îi indică locul unde sunt </a:t>
            </a:r>
            <a:r>
              <a:rPr lang="ro-RO" b="1" kern="1200" dirty="0" smtClean="0">
                <a:solidFill>
                  <a:schemeClr val="tx1"/>
                </a:solidFill>
              </a:rPr>
              <a:t>fraţii </a:t>
            </a:r>
            <a:r>
              <a:rPr lang="ro-RO" b="1" kern="1200" dirty="0">
                <a:solidFill>
                  <a:schemeClr val="tx1"/>
                </a:solidFill>
              </a:rPr>
              <a:t>săi </a:t>
            </a:r>
            <a:r>
              <a:rPr lang="es-ES" sz="1400" b="1" dirty="0">
                <a:solidFill>
                  <a:schemeClr val="tx1"/>
                </a:solidFill>
              </a:rPr>
              <a:t>(15-17)</a:t>
            </a:r>
            <a:endParaRPr lang="es-ES" kern="1200" dirty="0">
              <a:solidFill>
                <a:schemeClr val="tx1"/>
              </a:solidFill>
            </a:endParaRPr>
          </a:p>
        </p:txBody>
      </p:sp>
      <p:sp>
        <p:nvSpPr>
          <p:cNvPr id="13" name="Rectángulo: esquinas redondeadas 12">
            <a:extLst>
              <a:ext uri="{FF2B5EF4-FFF2-40B4-BE49-F238E27FC236}">
                <a16:creationId xmlns:a16="http://schemas.microsoft.com/office/drawing/2014/main" xmlns="" id="{6E705F59-4A05-10C4-F353-95B0968C85E1}"/>
              </a:ext>
            </a:extLst>
          </p:cNvPr>
          <p:cNvSpPr/>
          <p:nvPr/>
        </p:nvSpPr>
        <p:spPr>
          <a:xfrm>
            <a:off x="2649306" y="2656463"/>
            <a:ext cx="1195780" cy="986269"/>
          </a:xfrm>
          <a:prstGeom prst="roundRect">
            <a:avLst>
              <a:gd name="adj" fmla="val 10000"/>
            </a:avLst>
          </a:prstGeom>
          <a:blipFill dpi="0" rotWithShape="0">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5096467"/>
              <a:satOff val="0"/>
              <a:lumOff val="-6667"/>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Forma 13">
            <a:extLst>
              <a:ext uri="{FF2B5EF4-FFF2-40B4-BE49-F238E27FC236}">
                <a16:creationId xmlns:a16="http://schemas.microsoft.com/office/drawing/2014/main" xmlns="" id="{81AC59AE-16B6-915E-0CF7-B164E7F21149}"/>
              </a:ext>
            </a:extLst>
          </p:cNvPr>
          <p:cNvSpPr/>
          <p:nvPr/>
        </p:nvSpPr>
        <p:spPr>
          <a:xfrm>
            <a:off x="3215189" y="2902844"/>
            <a:ext cx="1349056" cy="1349056"/>
          </a:xfrm>
          <a:prstGeom prst="leftCircularArrow">
            <a:avLst>
              <a:gd name="adj1" fmla="val 2907"/>
              <a:gd name="adj2" fmla="val 355628"/>
              <a:gd name="adj3" fmla="val 1406931"/>
              <a:gd name="adj4" fmla="val 8300281"/>
              <a:gd name="adj5" fmla="val 3391"/>
            </a:avLst>
          </a:prstGeom>
        </p:spPr>
        <p:style>
          <a:lnRef idx="0">
            <a:schemeClr val="lt1">
              <a:hueOff val="0"/>
              <a:satOff val="0"/>
              <a:lumOff val="0"/>
              <a:alphaOff val="0"/>
            </a:schemeClr>
          </a:lnRef>
          <a:fillRef idx="3">
            <a:schemeClr val="accent4">
              <a:hueOff val="6115761"/>
              <a:satOff val="0"/>
              <a:lumOff val="-8000"/>
              <a:alphaOff val="0"/>
            </a:schemeClr>
          </a:fillRef>
          <a:effectRef idx="3">
            <a:schemeClr val="accent4">
              <a:hueOff val="6115761"/>
              <a:satOff val="0"/>
              <a:lumOff val="-8000"/>
              <a:alphaOff val="0"/>
            </a:schemeClr>
          </a:effectRef>
          <a:fontRef idx="minor">
            <a:schemeClr val="lt1"/>
          </a:fontRef>
        </p:style>
      </p:sp>
      <p:sp>
        <p:nvSpPr>
          <p:cNvPr id="15" name="Forma libre: forma 14">
            <a:extLst>
              <a:ext uri="{FF2B5EF4-FFF2-40B4-BE49-F238E27FC236}">
                <a16:creationId xmlns:a16="http://schemas.microsoft.com/office/drawing/2014/main" xmlns="" id="{8B193C5B-6674-AEDA-7C05-FBDBD25A3835}"/>
              </a:ext>
            </a:extLst>
          </p:cNvPr>
          <p:cNvSpPr/>
          <p:nvPr/>
        </p:nvSpPr>
        <p:spPr>
          <a:xfrm>
            <a:off x="2179418" y="3886881"/>
            <a:ext cx="1620439" cy="781591"/>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p:spPr>
        <p:style>
          <a:lnRef idx="0">
            <a:schemeClr val="lt1">
              <a:hueOff val="0"/>
              <a:satOff val="0"/>
              <a:lumOff val="0"/>
              <a:alphaOff val="0"/>
            </a:schemeClr>
          </a:lnRef>
          <a:fillRef idx="3">
            <a:schemeClr val="accent4">
              <a:hueOff val="5096467"/>
              <a:satOff val="0"/>
              <a:lumOff val="-6667"/>
              <a:alphaOff val="0"/>
            </a:schemeClr>
          </a:fillRef>
          <a:effectRef idx="3">
            <a:schemeClr val="accent4">
              <a:hueOff val="5096467"/>
              <a:satOff val="0"/>
              <a:lumOff val="-6667"/>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kern="1200" dirty="0">
                <a:solidFill>
                  <a:srgbClr val="055F10"/>
                </a:solidFill>
              </a:rPr>
              <a:t>3. </a:t>
            </a:r>
            <a:r>
              <a:rPr lang="ro-RO" b="1" kern="1200" dirty="0">
                <a:solidFill>
                  <a:schemeClr val="tx1"/>
                </a:solidFill>
              </a:rPr>
              <a:t>Văzându-l, </a:t>
            </a:r>
            <a:r>
              <a:rPr lang="ro-RO" b="1" kern="1200" dirty="0" smtClean="0">
                <a:solidFill>
                  <a:schemeClr val="tx1"/>
                </a:solidFill>
              </a:rPr>
              <a:t>fraţii </a:t>
            </a:r>
            <a:r>
              <a:rPr lang="ro-RO" b="1" kern="1200" dirty="0">
                <a:solidFill>
                  <a:schemeClr val="tx1"/>
                </a:solidFill>
              </a:rPr>
              <a:t>decid să îl omoare </a:t>
            </a:r>
            <a:r>
              <a:rPr lang="es-ES" sz="1400" b="1" dirty="0">
                <a:solidFill>
                  <a:schemeClr val="tx1"/>
                </a:solidFill>
              </a:rPr>
              <a:t>(18-20)</a:t>
            </a:r>
            <a:endParaRPr lang="es-ES" sz="1400" dirty="0">
              <a:solidFill>
                <a:schemeClr val="tx1"/>
              </a:solidFill>
            </a:endParaRPr>
          </a:p>
        </p:txBody>
      </p:sp>
      <p:sp>
        <p:nvSpPr>
          <p:cNvPr id="16" name="Rectángulo: esquinas redondeadas 15">
            <a:extLst>
              <a:ext uri="{FF2B5EF4-FFF2-40B4-BE49-F238E27FC236}">
                <a16:creationId xmlns:a16="http://schemas.microsoft.com/office/drawing/2014/main" xmlns="" id="{396EC221-A0DA-A448-06F9-D0F56963FABA}"/>
              </a:ext>
            </a:extLst>
          </p:cNvPr>
          <p:cNvSpPr/>
          <p:nvPr/>
        </p:nvSpPr>
        <p:spPr>
          <a:xfrm>
            <a:off x="3945099" y="2656463"/>
            <a:ext cx="1195780" cy="986269"/>
          </a:xfrm>
          <a:prstGeom prst="roundRect">
            <a:avLst>
              <a:gd name="adj" fmla="val 10000"/>
            </a:avLst>
          </a:prstGeom>
          <a:blipFill rotWithShape="0">
            <a:blip r:embed="rId7" cstate="screen">
              <a:extLs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7644700"/>
              <a:satOff val="0"/>
              <a:lumOff val="-1000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Flecha: circular 16">
            <a:extLst>
              <a:ext uri="{FF2B5EF4-FFF2-40B4-BE49-F238E27FC236}">
                <a16:creationId xmlns:a16="http://schemas.microsoft.com/office/drawing/2014/main" xmlns="" id="{331F28E4-7490-903A-856A-2D49F89B7315}"/>
              </a:ext>
            </a:extLst>
          </p:cNvPr>
          <p:cNvSpPr/>
          <p:nvPr/>
        </p:nvSpPr>
        <p:spPr>
          <a:xfrm>
            <a:off x="4282675" y="1944359"/>
            <a:ext cx="1533567" cy="1533567"/>
          </a:xfrm>
          <a:prstGeom prst="circularArrow">
            <a:avLst>
              <a:gd name="adj1" fmla="val 2557"/>
              <a:gd name="adj2" fmla="val 310299"/>
              <a:gd name="adj3" fmla="val 20168673"/>
              <a:gd name="adj4" fmla="val 13229993"/>
              <a:gd name="adj5" fmla="val 2983"/>
            </a:avLst>
          </a:prstGeom>
        </p:spPr>
        <p:style>
          <a:lnRef idx="0">
            <a:schemeClr val="lt1">
              <a:hueOff val="0"/>
              <a:satOff val="0"/>
              <a:lumOff val="0"/>
              <a:alphaOff val="0"/>
            </a:schemeClr>
          </a:lnRef>
          <a:fillRef idx="3">
            <a:schemeClr val="accent4">
              <a:hueOff val="9173641"/>
              <a:satOff val="0"/>
              <a:lumOff val="-12000"/>
              <a:alphaOff val="0"/>
            </a:schemeClr>
          </a:fillRef>
          <a:effectRef idx="3">
            <a:schemeClr val="accent4">
              <a:hueOff val="9173641"/>
              <a:satOff val="0"/>
              <a:lumOff val="-12000"/>
              <a:alphaOff val="0"/>
            </a:schemeClr>
          </a:effectRef>
          <a:fontRef idx="minor">
            <a:schemeClr val="lt1"/>
          </a:fontRef>
        </p:style>
      </p:sp>
      <p:sp>
        <p:nvSpPr>
          <p:cNvPr id="18" name="Forma libre: forma 17">
            <a:extLst>
              <a:ext uri="{FF2B5EF4-FFF2-40B4-BE49-F238E27FC236}">
                <a16:creationId xmlns:a16="http://schemas.microsoft.com/office/drawing/2014/main" xmlns="" id="{EC8B76ED-7DB7-74AD-BCD2-4C63F969760F}"/>
              </a:ext>
            </a:extLst>
          </p:cNvPr>
          <p:cNvSpPr/>
          <p:nvPr/>
        </p:nvSpPr>
        <p:spPr>
          <a:xfrm>
            <a:off x="3534870" y="1201161"/>
            <a:ext cx="1500078" cy="1280189"/>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p:spPr>
        <p:style>
          <a:lnRef idx="0">
            <a:schemeClr val="lt1">
              <a:hueOff val="0"/>
              <a:satOff val="0"/>
              <a:lumOff val="0"/>
              <a:alphaOff val="0"/>
            </a:schemeClr>
          </a:lnRef>
          <a:fillRef idx="3">
            <a:schemeClr val="accent4">
              <a:hueOff val="7644700"/>
              <a:satOff val="0"/>
              <a:lumOff val="-10000"/>
              <a:alphaOff val="0"/>
            </a:schemeClr>
          </a:fillRef>
          <a:effectRef idx="3">
            <a:schemeClr val="accent4">
              <a:hueOff val="7644700"/>
              <a:satOff val="0"/>
              <a:lumOff val="-10000"/>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dirty="0">
                <a:solidFill>
                  <a:srgbClr val="016758"/>
                </a:solidFill>
              </a:rPr>
              <a:t>4. </a:t>
            </a:r>
            <a:r>
              <a:rPr lang="ro-RO" b="1" kern="1200" dirty="0">
                <a:solidFill>
                  <a:schemeClr val="tx1"/>
                </a:solidFill>
              </a:rPr>
              <a:t>Ruben </a:t>
            </a:r>
            <a:r>
              <a:rPr lang="ro-RO" b="1" kern="1200" dirty="0" smtClean="0">
                <a:solidFill>
                  <a:schemeClr val="tx1"/>
                </a:solidFill>
              </a:rPr>
              <a:t>mijloceşte </a:t>
            </a:r>
            <a:r>
              <a:rPr lang="ro-RO" b="1" kern="1200" dirty="0">
                <a:solidFill>
                  <a:schemeClr val="tx1"/>
                </a:solidFill>
              </a:rPr>
              <a:t>pentru Iosif cu </a:t>
            </a:r>
            <a:r>
              <a:rPr lang="ro-RO" b="1" kern="1200" dirty="0" smtClean="0">
                <a:solidFill>
                  <a:schemeClr val="tx1"/>
                </a:solidFill>
              </a:rPr>
              <a:t>intenţia </a:t>
            </a:r>
            <a:r>
              <a:rPr lang="ro-RO" b="1" kern="1200" dirty="0">
                <a:solidFill>
                  <a:schemeClr val="tx1"/>
                </a:solidFill>
              </a:rPr>
              <a:t>de a-l salva </a:t>
            </a:r>
            <a:r>
              <a:rPr lang="es-ES" sz="1400" b="1" dirty="0">
                <a:solidFill>
                  <a:schemeClr val="tx1"/>
                </a:solidFill>
              </a:rPr>
              <a:t>(21-24)</a:t>
            </a:r>
            <a:endParaRPr lang="es-ES" sz="1400" dirty="0">
              <a:solidFill>
                <a:schemeClr val="tx1"/>
              </a:solidFill>
            </a:endParaRPr>
          </a:p>
        </p:txBody>
      </p:sp>
      <p:sp>
        <p:nvSpPr>
          <p:cNvPr id="19" name="Rectángulo: esquinas redondeadas 18">
            <a:extLst>
              <a:ext uri="{FF2B5EF4-FFF2-40B4-BE49-F238E27FC236}">
                <a16:creationId xmlns:a16="http://schemas.microsoft.com/office/drawing/2014/main" xmlns="" id="{09B0AC0E-C6FE-7F19-C3D8-DD4DB343AAD6}"/>
              </a:ext>
            </a:extLst>
          </p:cNvPr>
          <p:cNvSpPr/>
          <p:nvPr/>
        </p:nvSpPr>
        <p:spPr>
          <a:xfrm>
            <a:off x="5240894" y="2656463"/>
            <a:ext cx="1195780" cy="986269"/>
          </a:xfrm>
          <a:prstGeom prst="roundRect">
            <a:avLst>
              <a:gd name="adj" fmla="val 10000"/>
            </a:avLst>
          </a:prstGeom>
          <a:blipFill rotWithShape="0">
            <a:blip r:embed="rId8" cstate="screen">
              <a:extLs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10192934"/>
              <a:satOff val="0"/>
              <a:lumOff val="-13333"/>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Forma 19">
            <a:extLst>
              <a:ext uri="{FF2B5EF4-FFF2-40B4-BE49-F238E27FC236}">
                <a16:creationId xmlns:a16="http://schemas.microsoft.com/office/drawing/2014/main" xmlns="" id="{8056E8CC-4439-74A4-884A-21F4BDF26014}"/>
              </a:ext>
            </a:extLst>
          </p:cNvPr>
          <p:cNvSpPr/>
          <p:nvPr/>
        </p:nvSpPr>
        <p:spPr>
          <a:xfrm>
            <a:off x="6005444" y="2902844"/>
            <a:ext cx="1272579" cy="1272579"/>
          </a:xfrm>
          <a:prstGeom prst="leftCircularArrow">
            <a:avLst>
              <a:gd name="adj1" fmla="val 3081"/>
              <a:gd name="adj2" fmla="val 378552"/>
              <a:gd name="adj3" fmla="val 1382445"/>
              <a:gd name="adj4" fmla="val 8252872"/>
              <a:gd name="adj5" fmla="val 3595"/>
            </a:avLst>
          </a:prstGeom>
        </p:spPr>
        <p:style>
          <a:lnRef idx="0">
            <a:schemeClr val="lt1">
              <a:hueOff val="0"/>
              <a:satOff val="0"/>
              <a:lumOff val="0"/>
              <a:alphaOff val="0"/>
            </a:schemeClr>
          </a:lnRef>
          <a:fillRef idx="3">
            <a:schemeClr val="accent4">
              <a:hueOff val="12231521"/>
              <a:satOff val="0"/>
              <a:lumOff val="-16000"/>
              <a:alphaOff val="0"/>
            </a:schemeClr>
          </a:fillRef>
          <a:effectRef idx="3">
            <a:schemeClr val="accent4">
              <a:hueOff val="12231521"/>
              <a:satOff val="0"/>
              <a:lumOff val="-16000"/>
              <a:alphaOff val="0"/>
            </a:schemeClr>
          </a:effectRef>
          <a:fontRef idx="minor">
            <a:schemeClr val="lt1"/>
          </a:fontRef>
        </p:style>
      </p:sp>
      <p:sp>
        <p:nvSpPr>
          <p:cNvPr id="21" name="Forma libre: forma 20">
            <a:extLst>
              <a:ext uri="{FF2B5EF4-FFF2-40B4-BE49-F238E27FC236}">
                <a16:creationId xmlns:a16="http://schemas.microsoft.com/office/drawing/2014/main" xmlns="" id="{2D6A5006-8DCD-25BB-3646-1B02515927FE}"/>
              </a:ext>
            </a:extLst>
          </p:cNvPr>
          <p:cNvSpPr/>
          <p:nvPr/>
        </p:nvSpPr>
        <p:spPr>
          <a:xfrm>
            <a:off x="4772397" y="3665282"/>
            <a:ext cx="1893526" cy="1280189"/>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p:spPr>
        <p:style>
          <a:lnRef idx="0">
            <a:schemeClr val="lt1">
              <a:hueOff val="0"/>
              <a:satOff val="0"/>
              <a:lumOff val="0"/>
              <a:alphaOff val="0"/>
            </a:schemeClr>
          </a:lnRef>
          <a:fillRef idx="3">
            <a:schemeClr val="accent4">
              <a:hueOff val="10192934"/>
              <a:satOff val="0"/>
              <a:lumOff val="-13333"/>
              <a:alphaOff val="0"/>
            </a:schemeClr>
          </a:fillRef>
          <a:effectRef idx="3">
            <a:schemeClr val="accent4">
              <a:hueOff val="10192934"/>
              <a:satOff val="0"/>
              <a:lumOff val="-13333"/>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kern="1200" dirty="0">
                <a:solidFill>
                  <a:srgbClr val="98BFFE"/>
                </a:solidFill>
              </a:rPr>
              <a:t>5. </a:t>
            </a:r>
            <a:r>
              <a:rPr lang="ro-RO" b="1" kern="1200" dirty="0"/>
              <a:t>Iuda propune un schimb de planuri</a:t>
            </a:r>
            <a:r>
              <a:rPr lang="es-ES" b="1" kern="1200" dirty="0"/>
              <a:t>: </a:t>
            </a:r>
            <a:r>
              <a:rPr lang="ro-RO" b="1" kern="1200" dirty="0"/>
              <a:t>mai bine să îl vândă decât să îl omoare </a:t>
            </a:r>
            <a:r>
              <a:rPr lang="es-ES" sz="1400" b="1" dirty="0"/>
              <a:t>(25-28)</a:t>
            </a:r>
            <a:endParaRPr lang="es-ES" sz="1400" dirty="0"/>
          </a:p>
        </p:txBody>
      </p:sp>
      <p:sp>
        <p:nvSpPr>
          <p:cNvPr id="22" name="Rectángulo: esquinas redondeadas 21">
            <a:extLst>
              <a:ext uri="{FF2B5EF4-FFF2-40B4-BE49-F238E27FC236}">
                <a16:creationId xmlns:a16="http://schemas.microsoft.com/office/drawing/2014/main" xmlns="" id="{EB9F08DC-4E2D-0F7E-B9A2-04AF599889AB}"/>
              </a:ext>
            </a:extLst>
          </p:cNvPr>
          <p:cNvSpPr/>
          <p:nvPr/>
        </p:nvSpPr>
        <p:spPr>
          <a:xfrm>
            <a:off x="6536687" y="2656463"/>
            <a:ext cx="1195780" cy="986269"/>
          </a:xfrm>
          <a:prstGeom prst="roundRect">
            <a:avLst>
              <a:gd name="adj" fmla="val 10000"/>
            </a:avLst>
          </a:prstGeom>
          <a:blipFill rotWithShape="0">
            <a:blip r:embed="rId9" cstate="screen">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12741167"/>
              <a:satOff val="0"/>
              <a:lumOff val="-16667"/>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3" name="Flecha: circular 22">
            <a:extLst>
              <a:ext uri="{FF2B5EF4-FFF2-40B4-BE49-F238E27FC236}">
                <a16:creationId xmlns:a16="http://schemas.microsoft.com/office/drawing/2014/main" xmlns="" id="{DEEB215F-9716-B6CF-DB29-E686A22C32AA}"/>
              </a:ext>
            </a:extLst>
          </p:cNvPr>
          <p:cNvSpPr/>
          <p:nvPr/>
        </p:nvSpPr>
        <p:spPr>
          <a:xfrm>
            <a:off x="7254349" y="1944358"/>
            <a:ext cx="1441634" cy="1441634"/>
          </a:xfrm>
          <a:prstGeom prst="circularArrow">
            <a:avLst>
              <a:gd name="adj1" fmla="val 2720"/>
              <a:gd name="adj2" fmla="val 331341"/>
              <a:gd name="adj3" fmla="val 20260438"/>
              <a:gd name="adj4" fmla="val 13342801"/>
              <a:gd name="adj5" fmla="val 3173"/>
            </a:avLst>
          </a:prstGeom>
        </p:spPr>
        <p:style>
          <a:lnRef idx="0">
            <a:schemeClr val="lt1">
              <a:hueOff val="0"/>
              <a:satOff val="0"/>
              <a:lumOff val="0"/>
              <a:alphaOff val="0"/>
            </a:schemeClr>
          </a:lnRef>
          <a:fillRef idx="3">
            <a:schemeClr val="accent4">
              <a:hueOff val="15289401"/>
              <a:satOff val="0"/>
              <a:lumOff val="-20000"/>
              <a:alphaOff val="0"/>
            </a:schemeClr>
          </a:fillRef>
          <a:effectRef idx="3">
            <a:schemeClr val="accent4">
              <a:hueOff val="15289401"/>
              <a:satOff val="0"/>
              <a:lumOff val="-20000"/>
              <a:alphaOff val="0"/>
            </a:schemeClr>
          </a:effectRef>
          <a:fontRef idx="minor">
            <a:schemeClr val="lt1"/>
          </a:fontRef>
        </p:style>
      </p:sp>
      <p:sp>
        <p:nvSpPr>
          <p:cNvPr id="24" name="Forma libre: forma 23">
            <a:extLst>
              <a:ext uri="{FF2B5EF4-FFF2-40B4-BE49-F238E27FC236}">
                <a16:creationId xmlns:a16="http://schemas.microsoft.com/office/drawing/2014/main" xmlns="" id="{E5DAF5BD-EAD0-04CF-EEDE-8371600AC5C9}"/>
              </a:ext>
            </a:extLst>
          </p:cNvPr>
          <p:cNvSpPr/>
          <p:nvPr/>
        </p:nvSpPr>
        <p:spPr>
          <a:xfrm>
            <a:off x="5875714" y="1353509"/>
            <a:ext cx="1886425" cy="1030890"/>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p:spPr>
        <p:style>
          <a:lnRef idx="0">
            <a:schemeClr val="lt1">
              <a:hueOff val="0"/>
              <a:satOff val="0"/>
              <a:lumOff val="0"/>
              <a:alphaOff val="0"/>
            </a:schemeClr>
          </a:lnRef>
          <a:fillRef idx="3">
            <a:schemeClr val="accent4">
              <a:hueOff val="12741167"/>
              <a:satOff val="0"/>
              <a:lumOff val="-16667"/>
              <a:alphaOff val="0"/>
            </a:schemeClr>
          </a:fillRef>
          <a:effectRef idx="3">
            <a:schemeClr val="accent4">
              <a:hueOff val="12741167"/>
              <a:satOff val="0"/>
              <a:lumOff val="-16667"/>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kern="1200" dirty="0">
                <a:solidFill>
                  <a:srgbClr val="C8B9FF"/>
                </a:solidFill>
              </a:rPr>
              <a:t>6. </a:t>
            </a:r>
            <a:r>
              <a:rPr lang="ro-RO" b="1" kern="1200" dirty="0" smtClean="0"/>
              <a:t>Fraţii </a:t>
            </a:r>
            <a:r>
              <a:rPr lang="ro-RO" b="1" kern="1200" dirty="0"/>
              <a:t>îl </a:t>
            </a:r>
            <a:r>
              <a:rPr lang="ro-RO" b="1" kern="1200" dirty="0" smtClean="0"/>
              <a:t>înşeală </a:t>
            </a:r>
            <a:r>
              <a:rPr lang="ro-RO" b="1" kern="1200" dirty="0"/>
              <a:t>pe Iavoc făcându-l să creadă că Iosif este mort</a:t>
            </a:r>
            <a:r>
              <a:rPr lang="es-ES" b="1" kern="1200" dirty="0"/>
              <a:t> </a:t>
            </a:r>
            <a:r>
              <a:rPr lang="es-ES" sz="1400" b="1" dirty="0"/>
              <a:t>(29-35)</a:t>
            </a:r>
            <a:endParaRPr lang="es-ES" sz="1400" dirty="0"/>
          </a:p>
        </p:txBody>
      </p:sp>
      <p:sp>
        <p:nvSpPr>
          <p:cNvPr id="25" name="Rectángulo: esquinas redondeadas 24">
            <a:extLst>
              <a:ext uri="{FF2B5EF4-FFF2-40B4-BE49-F238E27FC236}">
                <a16:creationId xmlns:a16="http://schemas.microsoft.com/office/drawing/2014/main" xmlns="" id="{7AC59E88-FC5E-815C-AF74-5176ECA1A6DB}"/>
              </a:ext>
            </a:extLst>
          </p:cNvPr>
          <p:cNvSpPr/>
          <p:nvPr/>
        </p:nvSpPr>
        <p:spPr>
          <a:xfrm>
            <a:off x="7832481" y="2656463"/>
            <a:ext cx="1195780" cy="986269"/>
          </a:xfrm>
          <a:prstGeom prst="roundRect">
            <a:avLst>
              <a:gd name="adj" fmla="val 10000"/>
            </a:avLst>
          </a:prstGeom>
          <a:blipFill dpi="0" rotWithShape="0">
            <a:blip r:embed="rId11" cstate="screen">
              <a:extLst>
                <a:ext uri="{28A0092B-C50C-407E-A947-70E740481C1C}">
                  <a14:useLocalDpi xmlns:a14="http://schemas.microsoft.com/office/drawing/2010/main"/>
                </a:ext>
              </a:extLst>
            </a:blip>
            <a:srcRect/>
            <a:stretch>
              <a:fillRect/>
            </a:stretch>
          </a:blipFill>
          <a:ln w="38100"/>
          <a:scene3d>
            <a:camera prst="orthographicFront"/>
            <a:lightRig rig="threePt" dir="t"/>
          </a:scene3d>
          <a:sp3d>
            <a:bevelT prst="relaxedInset"/>
          </a:sp3d>
        </p:spPr>
        <p:style>
          <a:lnRef idx="1">
            <a:schemeClr val="accent4">
              <a:hueOff val="15289401"/>
              <a:satOff val="0"/>
              <a:lumOff val="-2000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xmlns="" id="{E1B44B06-8AB7-D534-FE5E-CADB928D1D2A}"/>
              </a:ext>
            </a:extLst>
          </p:cNvPr>
          <p:cNvSpPr/>
          <p:nvPr/>
        </p:nvSpPr>
        <p:spPr>
          <a:xfrm>
            <a:off x="7755682" y="3789931"/>
            <a:ext cx="1272579" cy="1030890"/>
          </a:xfrm>
          <a:custGeom>
            <a:avLst/>
            <a:gdLst>
              <a:gd name="connsiteX0" fmla="*/ 0 w 887252"/>
              <a:gd name="connsiteY0" fmla="*/ 35283 h 352830"/>
              <a:gd name="connsiteX1" fmla="*/ 35283 w 887252"/>
              <a:gd name="connsiteY1" fmla="*/ 0 h 352830"/>
              <a:gd name="connsiteX2" fmla="*/ 851969 w 887252"/>
              <a:gd name="connsiteY2" fmla="*/ 0 h 352830"/>
              <a:gd name="connsiteX3" fmla="*/ 887252 w 887252"/>
              <a:gd name="connsiteY3" fmla="*/ 35283 h 352830"/>
              <a:gd name="connsiteX4" fmla="*/ 887252 w 887252"/>
              <a:gd name="connsiteY4" fmla="*/ 317547 h 352830"/>
              <a:gd name="connsiteX5" fmla="*/ 851969 w 887252"/>
              <a:gd name="connsiteY5" fmla="*/ 352830 h 352830"/>
              <a:gd name="connsiteX6" fmla="*/ 35283 w 887252"/>
              <a:gd name="connsiteY6" fmla="*/ 352830 h 352830"/>
              <a:gd name="connsiteX7" fmla="*/ 0 w 887252"/>
              <a:gd name="connsiteY7" fmla="*/ 317547 h 352830"/>
              <a:gd name="connsiteX8" fmla="*/ 0 w 887252"/>
              <a:gd name="connsiteY8" fmla="*/ 35283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252" h="352830">
                <a:moveTo>
                  <a:pt x="0" y="35283"/>
                </a:moveTo>
                <a:cubicBezTo>
                  <a:pt x="0" y="15797"/>
                  <a:pt x="15797" y="0"/>
                  <a:pt x="35283" y="0"/>
                </a:cubicBezTo>
                <a:lnTo>
                  <a:pt x="851969" y="0"/>
                </a:lnTo>
                <a:cubicBezTo>
                  <a:pt x="871455" y="0"/>
                  <a:pt x="887252" y="15797"/>
                  <a:pt x="887252" y="35283"/>
                </a:cubicBezTo>
                <a:lnTo>
                  <a:pt x="887252" y="317547"/>
                </a:lnTo>
                <a:cubicBezTo>
                  <a:pt x="887252" y="337033"/>
                  <a:pt x="871455" y="352830"/>
                  <a:pt x="851969" y="352830"/>
                </a:cubicBezTo>
                <a:lnTo>
                  <a:pt x="35283" y="352830"/>
                </a:lnTo>
                <a:cubicBezTo>
                  <a:pt x="15797" y="352830"/>
                  <a:pt x="0" y="337033"/>
                  <a:pt x="0" y="317547"/>
                </a:cubicBezTo>
                <a:lnTo>
                  <a:pt x="0" y="35283"/>
                </a:lnTo>
                <a:close/>
              </a:path>
            </a:pathLst>
          </a:custGeom>
        </p:spPr>
        <p:style>
          <a:lnRef idx="0">
            <a:schemeClr val="lt1">
              <a:hueOff val="0"/>
              <a:satOff val="0"/>
              <a:lumOff val="0"/>
              <a:alphaOff val="0"/>
            </a:schemeClr>
          </a:lnRef>
          <a:fillRef idx="3">
            <a:schemeClr val="accent4">
              <a:hueOff val="15289401"/>
              <a:satOff val="0"/>
              <a:lumOff val="-20000"/>
              <a:alphaOff val="0"/>
            </a:schemeClr>
          </a:fillRef>
          <a:effectRef idx="3">
            <a:schemeClr val="accent4">
              <a:hueOff val="15289401"/>
              <a:satOff val="0"/>
              <a:lumOff val="-20000"/>
              <a:alphaOff val="0"/>
            </a:schemeClr>
          </a:effectRef>
          <a:fontRef idx="minor">
            <a:schemeClr val="lt1"/>
          </a:fontRef>
        </p:style>
        <p:txBody>
          <a:bodyPr spcFirstLastPara="0" vert="horz" wrap="square" lIns="19859" tIns="16684" rIns="19859" bIns="16684" numCol="1" spcCol="1270" anchor="ctr" anchorCtr="0">
            <a:spAutoFit/>
          </a:bodyPr>
          <a:lstStyle/>
          <a:p>
            <a:pPr algn="ctr" defTabSz="222245">
              <a:lnSpc>
                <a:spcPct val="90000"/>
              </a:lnSpc>
              <a:spcBef>
                <a:spcPct val="0"/>
              </a:spcBef>
              <a:spcAft>
                <a:spcPct val="35000"/>
              </a:spcAft>
            </a:pPr>
            <a:r>
              <a:rPr lang="es-ES" b="1" kern="1200" dirty="0">
                <a:solidFill>
                  <a:srgbClr val="FFBDFF"/>
                </a:solidFill>
              </a:rPr>
              <a:t>7. </a:t>
            </a:r>
            <a:r>
              <a:rPr lang="ro-RO" b="1" kern="1200" dirty="0"/>
              <a:t>În Egipt, Iosif este vândut lui Potifar </a:t>
            </a:r>
            <a:r>
              <a:rPr lang="es-ES" sz="1400" b="1" dirty="0"/>
              <a:t>(36)</a:t>
            </a:r>
            <a:endParaRPr lang="es-ES" sz="1400" dirty="0"/>
          </a:p>
        </p:txBody>
      </p:sp>
      <p:pic>
        <p:nvPicPr>
          <p:cNvPr id="30" name="Imagen 29" descr="Imagen que contiene persona, exterior, hombre, edificio&#10;&#10;Descripción generada automáticamente">
            <a:extLst>
              <a:ext uri="{FF2B5EF4-FFF2-40B4-BE49-F238E27FC236}">
                <a16:creationId xmlns:a16="http://schemas.microsoft.com/office/drawing/2014/main" xmlns="" id="{B5A835ED-2241-A17E-E4B3-81A261AD6FD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82899" y="103071"/>
            <a:ext cx="1195781" cy="1594873"/>
          </a:xfrm>
          <a:prstGeom prst="snip2DiagRect">
            <a:avLst>
              <a:gd name="adj1" fmla="val 16786"/>
              <a:gd name="adj2" fmla="val 16667"/>
            </a:avLst>
          </a:prstGeom>
          <a:solidFill>
            <a:srgbClr val="FFFFFF">
              <a:shade val="85000"/>
            </a:srgbClr>
          </a:solidFill>
          <a:ln w="38100" cap="sq">
            <a:solidFill>
              <a:srgbClr val="FF656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70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par>
                          <p:cTn id="53" fill="hold">
                            <p:stCondLst>
                              <p:cond delay="500"/>
                            </p:stCondLst>
                            <p:childTnLst>
                              <p:par>
                                <p:cTn id="54" presetID="47"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par>
                          <p:cTn id="69" fill="hold">
                            <p:stCondLst>
                              <p:cond delay="500"/>
                            </p:stCondLst>
                            <p:childTnLst>
                              <p:par>
                                <p:cTn id="70" presetID="42" presetClass="entr" presetSubtype="0"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down)">
                                      <p:cBhvr>
                                        <p:cTn id="84" dur="500"/>
                                        <p:tgtEl>
                                          <p:spTgt spid="14"/>
                                        </p:tgtEl>
                                      </p:cBhvr>
                                    </p:animEffect>
                                  </p:childTnLst>
                                </p:cTn>
                              </p:par>
                            </p:childTnLst>
                          </p:cTn>
                        </p:par>
                        <p:par>
                          <p:cTn id="85" fill="hold">
                            <p:stCondLst>
                              <p:cond delay="500"/>
                            </p:stCondLst>
                            <p:childTnLst>
                              <p:par>
                                <p:cTn id="86" presetID="47" presetClass="entr" presetSubtype="0"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up)">
                                      <p:cBhvr>
                                        <p:cTn id="100" dur="500"/>
                                        <p:tgtEl>
                                          <p:spTgt spid="17"/>
                                        </p:tgtEl>
                                      </p:cBhvr>
                                    </p:animEffect>
                                  </p:childTnLst>
                                </p:cTn>
                              </p:par>
                            </p:childTnLst>
                          </p:cTn>
                        </p:par>
                        <p:par>
                          <p:cTn id="101" fill="hold">
                            <p:stCondLst>
                              <p:cond delay="500"/>
                            </p:stCondLst>
                            <p:childTnLst>
                              <p:par>
                                <p:cTn id="102" presetID="42" presetClass="entr" presetSubtype="0"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down)">
                                      <p:cBhvr>
                                        <p:cTn id="116" dur="500"/>
                                        <p:tgtEl>
                                          <p:spTgt spid="20"/>
                                        </p:tgtEl>
                                      </p:cBhvr>
                                    </p:animEffect>
                                  </p:childTnLst>
                                </p:cTn>
                              </p:par>
                            </p:childTnLst>
                          </p:cTn>
                        </p:par>
                        <p:par>
                          <p:cTn id="117" fill="hold">
                            <p:stCondLst>
                              <p:cond delay="500"/>
                            </p:stCondLst>
                            <p:childTnLst>
                              <p:par>
                                <p:cTn id="118" presetID="47" presetClass="entr" presetSubtype="0" fill="hold" nodeType="after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1000"/>
                                        <p:tgtEl>
                                          <p:spTgt spid="22"/>
                                        </p:tgtEl>
                                      </p:cBhvr>
                                    </p:animEffect>
                                    <p:anim calcmode="lin" valueType="num">
                                      <p:cBhvr>
                                        <p:cTn id="121" dur="1000" fill="hold"/>
                                        <p:tgtEl>
                                          <p:spTgt spid="22"/>
                                        </p:tgtEl>
                                        <p:attrNameLst>
                                          <p:attrName>ppt_x</p:attrName>
                                        </p:attrNameLst>
                                      </p:cBhvr>
                                      <p:tavLst>
                                        <p:tav tm="0">
                                          <p:val>
                                            <p:strVal val="#ppt_x"/>
                                          </p:val>
                                        </p:tav>
                                        <p:tav tm="100000">
                                          <p:val>
                                            <p:strVal val="#ppt_x"/>
                                          </p:val>
                                        </p:tav>
                                      </p:tavLst>
                                    </p:anim>
                                    <p:anim calcmode="lin" valueType="num">
                                      <p:cBhvr>
                                        <p:cTn id="122" dur="1000" fill="hold"/>
                                        <p:tgtEl>
                                          <p:spTgt spid="2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1000"/>
                                        <p:tgtEl>
                                          <p:spTgt spid="24"/>
                                        </p:tgtEl>
                                      </p:cBhvr>
                                    </p:animEffect>
                                    <p:anim calcmode="lin" valueType="num">
                                      <p:cBhvr>
                                        <p:cTn id="126" dur="1000" fill="hold"/>
                                        <p:tgtEl>
                                          <p:spTgt spid="24"/>
                                        </p:tgtEl>
                                        <p:attrNameLst>
                                          <p:attrName>ppt_x</p:attrName>
                                        </p:attrNameLst>
                                      </p:cBhvr>
                                      <p:tavLst>
                                        <p:tav tm="0">
                                          <p:val>
                                            <p:strVal val="#ppt_x"/>
                                          </p:val>
                                        </p:tav>
                                        <p:tav tm="100000">
                                          <p:val>
                                            <p:strVal val="#ppt_x"/>
                                          </p:val>
                                        </p:tav>
                                      </p:tavLst>
                                    </p:anim>
                                    <p:anim calcmode="lin" valueType="num">
                                      <p:cBhvr>
                                        <p:cTn id="1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up)">
                                      <p:cBhvr>
                                        <p:cTn id="132" dur="500"/>
                                        <p:tgtEl>
                                          <p:spTgt spid="23"/>
                                        </p:tgtEl>
                                      </p:cBhvr>
                                    </p:animEffect>
                                  </p:childTnLst>
                                </p:cTn>
                              </p:par>
                            </p:childTnLst>
                          </p:cTn>
                        </p:par>
                        <p:par>
                          <p:cTn id="133" fill="hold">
                            <p:stCondLst>
                              <p:cond delay="500"/>
                            </p:stCondLst>
                            <p:childTnLst>
                              <p:par>
                                <p:cTn id="134" presetID="42" presetClass="entr" presetSubtype="0" fill="hold" nodeType="after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fade">
                                      <p:cBhvr>
                                        <p:cTn id="136" dur="1000"/>
                                        <p:tgtEl>
                                          <p:spTgt spid="25"/>
                                        </p:tgtEl>
                                      </p:cBhvr>
                                    </p:animEffect>
                                    <p:anim calcmode="lin" valueType="num">
                                      <p:cBhvr>
                                        <p:cTn id="137" dur="1000" fill="hold"/>
                                        <p:tgtEl>
                                          <p:spTgt spid="25"/>
                                        </p:tgtEl>
                                        <p:attrNameLst>
                                          <p:attrName>ppt_x</p:attrName>
                                        </p:attrNameLst>
                                      </p:cBhvr>
                                      <p:tavLst>
                                        <p:tav tm="0">
                                          <p:val>
                                            <p:strVal val="#ppt_x"/>
                                          </p:val>
                                        </p:tav>
                                        <p:tav tm="100000">
                                          <p:val>
                                            <p:strVal val="#ppt_x"/>
                                          </p:val>
                                        </p:tav>
                                      </p:tavLst>
                                    </p:anim>
                                    <p:anim calcmode="lin" valueType="num">
                                      <p:cBhvr>
                                        <p:cTn id="138" dur="1000" fill="hold"/>
                                        <p:tgtEl>
                                          <p:spTgt spid="2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1000"/>
                                        <p:tgtEl>
                                          <p:spTgt spid="26"/>
                                        </p:tgtEl>
                                      </p:cBhvr>
                                    </p:animEffect>
                                    <p:anim calcmode="lin" valueType="num">
                                      <p:cBhvr>
                                        <p:cTn id="142" dur="1000" fill="hold"/>
                                        <p:tgtEl>
                                          <p:spTgt spid="26"/>
                                        </p:tgtEl>
                                        <p:attrNameLst>
                                          <p:attrName>ppt_x</p:attrName>
                                        </p:attrNameLst>
                                      </p:cBhvr>
                                      <p:tavLst>
                                        <p:tav tm="0">
                                          <p:val>
                                            <p:strVal val="#ppt_x"/>
                                          </p:val>
                                        </p:tav>
                                        <p:tav tm="100000">
                                          <p:val>
                                            <p:strVal val="#ppt_x"/>
                                          </p:val>
                                        </p:tav>
                                      </p:tavLst>
                                    </p:anim>
                                    <p:anim calcmode="lin" valueType="num">
                                      <p:cBhvr>
                                        <p:cTn id="1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animBg="1"/>
      <p:bldP spid="12" grpId="0" animBg="1"/>
      <p:bldP spid="15" grpId="0" animBg="1"/>
      <p:bldP spid="18" grpId="0" animBg="1"/>
      <p:bldP spid="21"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2AC59D7-5853-0735-D74A-379628997D42}"/>
              </a:ext>
            </a:extLst>
          </p:cNvPr>
          <p:cNvSpPr txBox="1"/>
          <p:nvPr/>
        </p:nvSpPr>
        <p:spPr>
          <a:xfrm>
            <a:off x="1901673" y="374296"/>
            <a:ext cx="7144216" cy="4231928"/>
          </a:xfrm>
          <a:prstGeom prst="rect">
            <a:avLst/>
          </a:prstGeom>
          <a:noFill/>
        </p:spPr>
        <p:txBody>
          <a:bodyPr wrap="square" lIns="91438" tIns="45719" rIns="91438" bIns="45719">
            <a:spAutoFit/>
          </a:bodyPr>
          <a:lstStyle/>
          <a:p>
            <a:pPr>
              <a:spcBef>
                <a:spcPts val="600"/>
              </a:spcBef>
            </a:pPr>
            <a:r>
              <a:rPr lang="ro-RO" sz="2200" b="1" dirty="0" smtClean="0">
                <a:latin typeface="Constantia" panose="02030602050306030303" pitchFamily="18" charset="0"/>
              </a:rPr>
              <a:t>„Tatăl nostru ceresc nu chinuie sau răneşte de bunăvoie copiii oamenilor. Îşi are scopul în vârtej şi în furtună, în foc şi în potop. Domnul permite calamităţile să vină asupra poporului Său pentru a-i salva de pericole mai mari. El vrea ca fiecare să-şi examineze inima îndeaproape şi cu atenţie, apoi să se apropie de Dumnezeu, astfel încât Dumnezeu să se poată apropia de el.</a:t>
            </a:r>
          </a:p>
          <a:p>
            <a:pPr>
              <a:spcBef>
                <a:spcPts val="600"/>
              </a:spcBef>
            </a:pPr>
            <a:r>
              <a:rPr lang="ro-RO" sz="2200" b="1" dirty="0" smtClean="0">
                <a:latin typeface="Constantia" panose="02030602050306030303" pitchFamily="18" charset="0"/>
              </a:rPr>
              <a:t>Viaţa noastră este în mâinile lui Dumnezeu. El vede pericole care ne ameninţă pe care noi nu le putem vedea. El este dătătorul tuturor binecuvântărilor noastre”</a:t>
            </a:r>
            <a:endParaRPr lang="ro-RO" sz="2200" b="1" dirty="0">
              <a:latin typeface="Constantia" panose="02030602050306030303" pitchFamily="18" charset="0"/>
            </a:endParaRPr>
          </a:p>
        </p:txBody>
      </p:sp>
      <p:sp>
        <p:nvSpPr>
          <p:cNvPr id="6" name="CuadroTexto 5">
            <a:extLst>
              <a:ext uri="{FF2B5EF4-FFF2-40B4-BE49-F238E27FC236}">
                <a16:creationId xmlns:a16="http://schemas.microsoft.com/office/drawing/2014/main" xmlns="" id="{26D7CAF9-28F6-EB8D-35B8-3F1903FAE33D}"/>
              </a:ext>
            </a:extLst>
          </p:cNvPr>
          <p:cNvSpPr txBox="1"/>
          <p:nvPr/>
        </p:nvSpPr>
        <p:spPr>
          <a:xfrm>
            <a:off x="5224846" y="4519862"/>
            <a:ext cx="3821042" cy="338552"/>
          </a:xfrm>
          <a:prstGeom prst="rect">
            <a:avLst/>
          </a:prstGeom>
          <a:noFill/>
        </p:spPr>
        <p:txBody>
          <a:bodyPr wrap="none" lIns="91438" tIns="45719" rIns="91438" bIns="45719" rtlCol="0">
            <a:spAutoFit/>
          </a:bodyPr>
          <a:lstStyle/>
          <a:p>
            <a:pPr algn="r"/>
            <a:r>
              <a:rPr lang="ro-RO" sz="1600" b="1" dirty="0" smtClean="0"/>
              <a:t>E. G. W. (</a:t>
            </a:r>
            <a:r>
              <a:rPr lang="ro-RO" sz="1600" b="1" i="1" dirty="0" smtClean="0"/>
              <a:t>În locurile cereşti, </a:t>
            </a:r>
            <a:r>
              <a:rPr lang="ro-RO" sz="1600" b="1" dirty="0" smtClean="0"/>
              <a:t> 15 septembrie)</a:t>
            </a:r>
            <a:endParaRPr lang="ro-RO" sz="1600" b="1" dirty="0"/>
          </a:p>
        </p:txBody>
      </p:sp>
    </p:spTree>
    <p:extLst>
      <p:ext uri="{BB962C8B-B14F-4D97-AF65-F5344CB8AC3E}">
        <p14:creationId xmlns:p14="http://schemas.microsoft.com/office/powerpoint/2010/main" val="2543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colorTemperature colorTemp="2949"/>
                    </a14:imgEffect>
                    <a14:imgEffect>
                      <a14:saturation sat="197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A44B25-E83B-8D07-09C5-A9ACB2385588}"/>
              </a:ext>
            </a:extLst>
          </p:cNvPr>
          <p:cNvSpPr txBox="1"/>
          <p:nvPr/>
        </p:nvSpPr>
        <p:spPr>
          <a:xfrm>
            <a:off x="1122557" y="1"/>
            <a:ext cx="8021443" cy="677108"/>
          </a:xfrm>
          <a:prstGeom prst="rect">
            <a:avLst/>
          </a:prstGeom>
          <a:noFill/>
        </p:spPr>
        <p:txBody>
          <a:bodyPr wrap="square" lIns="91438" tIns="0" rIns="91438" bIns="0">
            <a:spAutoFit/>
            <a:scene3d>
              <a:camera prst="orthographicFront"/>
              <a:lightRig rig="freezing" dir="t"/>
            </a:scene3d>
            <a:sp3d extrusionH="57150" contourW="19050">
              <a:bevelT w="38100" h="38100" prst="slope"/>
              <a:contourClr>
                <a:schemeClr val="bg1"/>
              </a:contourClr>
            </a:sp3d>
          </a:bodyPr>
          <a:lstStyle/>
          <a:p>
            <a:pPr algn="ctr"/>
            <a:r>
              <a:rPr lang="ro-RO" sz="4400" b="1" dirty="0" smtClean="0">
                <a:ln w="9525">
                  <a:noFill/>
                  <a:prstDash val="solid"/>
                </a:ln>
                <a:solidFill>
                  <a:schemeClr val="accent5"/>
                </a:solidFill>
                <a:effectLst>
                  <a:outerShdw blurRad="12700" dist="25400" dir="2700000" algn="tl" rotWithShape="0">
                    <a:schemeClr val="accent5">
                      <a:lumMod val="60000"/>
                      <a:lumOff val="40000"/>
                    </a:schemeClr>
                  </a:outerShdw>
                </a:effectLst>
              </a:rPr>
              <a:t>INTERLUDIU: IUDA ŞI TAMAR</a:t>
            </a:r>
            <a:endParaRPr lang="ro-RO" sz="4400" b="1" dirty="0">
              <a:ln w="9525">
                <a:no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xmlns="" id="{E3F0762A-D00B-F312-63DA-7B87A4E414B7}"/>
              </a:ext>
            </a:extLst>
          </p:cNvPr>
          <p:cNvSpPr txBox="1"/>
          <p:nvPr/>
        </p:nvSpPr>
        <p:spPr>
          <a:xfrm>
            <a:off x="1291379" y="563989"/>
            <a:ext cx="7683795" cy="830997"/>
          </a:xfrm>
          <a:prstGeom prst="rect">
            <a:avLst/>
          </a:prstGeom>
          <a:noFill/>
        </p:spPr>
        <p:txBody>
          <a:bodyPr wrap="square" lIns="91438" tIns="45719" rIns="91438" bIns="45719">
            <a:spAutoFit/>
            <a:scene3d>
              <a:camera prst="orthographicFront"/>
              <a:lightRig rig="threePt" dir="t"/>
            </a:scene3d>
            <a:sp3d extrusionH="57150">
              <a:bevelT w="38100" h="38100"/>
            </a:sp3d>
          </a:bodyPr>
          <a:lstStyle/>
          <a:p>
            <a:r>
              <a:rPr lang="ro-RO" sz="1600" b="1" dirty="0" smtClean="0">
                <a:solidFill>
                  <a:srgbClr val="C00000"/>
                </a:solidFill>
                <a:latin typeface="Comic Sans MS" panose="030F0702030302020204" pitchFamily="66" charset="0"/>
              </a:rPr>
              <a:t>„Iuda le-a recunoscut şi a zis: „Ea este mai puţin vinovată decât mine, fiindcă n-am dat-o de nevastă fiului meu </a:t>
            </a:r>
            <a:r>
              <a:rPr lang="ro-RO" sz="1600" b="1" dirty="0" err="1" smtClean="0">
                <a:solidFill>
                  <a:srgbClr val="C00000"/>
                </a:solidFill>
                <a:latin typeface="Comic Sans MS" panose="030F0702030302020204" pitchFamily="66" charset="0"/>
              </a:rPr>
              <a:t>Şela</a:t>
            </a:r>
            <a:r>
              <a:rPr lang="ro-RO" sz="1600" b="1" dirty="0" smtClean="0">
                <a:solidFill>
                  <a:srgbClr val="C00000"/>
                </a:solidFill>
                <a:latin typeface="Comic Sans MS" panose="030F0702030302020204" pitchFamily="66" charset="0"/>
              </a:rPr>
              <a:t>.” Şi nu s-a mai împreunat cu ea de atunci.” </a:t>
            </a:r>
            <a:r>
              <a:rPr lang="ro-RO" sz="1200" b="1" dirty="0" smtClean="0">
                <a:solidFill>
                  <a:srgbClr val="C00000"/>
                </a:solidFill>
                <a:latin typeface="Comic Sans MS" panose="030F0702030302020204" pitchFamily="66" charset="0"/>
              </a:rPr>
              <a:t>(Geneza 38:26)</a:t>
            </a:r>
            <a:endParaRPr lang="ro-RO" sz="1200" b="1" dirty="0">
              <a:solidFill>
                <a:srgbClr val="C0000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3780EBC7-1DCA-4444-1C85-F68ED21D2425}"/>
              </a:ext>
            </a:extLst>
          </p:cNvPr>
          <p:cNvSpPr txBox="1"/>
          <p:nvPr/>
        </p:nvSpPr>
        <p:spPr>
          <a:xfrm>
            <a:off x="148855" y="1324383"/>
            <a:ext cx="5218599" cy="3962621"/>
          </a:xfrm>
          <a:prstGeom prst="rect">
            <a:avLst/>
          </a:prstGeom>
          <a:noFill/>
        </p:spPr>
        <p:txBody>
          <a:bodyPr wrap="square" lIns="91438" tIns="45719" rIns="91438" bIns="45719" rtlCol="0">
            <a:spAutoFit/>
          </a:bodyPr>
          <a:lstStyle/>
          <a:p>
            <a:pPr>
              <a:spcBef>
                <a:spcPts val="600"/>
              </a:spcBef>
            </a:pPr>
            <a:r>
              <a:rPr lang="ro-RO" sz="1700" b="1" dirty="0" smtClean="0"/>
              <a:t>După vânzarea lui Iosif, Iuda s-a separat de fraţii săi, s-a căsătorit şi a avut trei copii (Geneza 38:1-5). Er, primul născut, s-a căsătorit cu Tamar. Apoi, Dumnezeu a început să acţioneze direct împotriva răutăţii copiilor lui Iuda (Geneza 38:6-10).</a:t>
            </a:r>
          </a:p>
          <a:p>
            <a:pPr>
              <a:spcBef>
                <a:spcPts val="600"/>
              </a:spcBef>
            </a:pPr>
            <a:r>
              <a:rPr lang="ro-RO" sz="1700" b="1" dirty="0" smtClean="0"/>
              <a:t>Cu toate acestea, Dumnezeu nu a acţionat împotriva lui Iuda şi Tamar când amândoi au acţionat greşit (Geneza 38:11-18). Dar Iuda şi-a recunoscut greşeala, iar Tamar a fost considerată dreaptă (Geneza 38:26). Dumnezeu a transformat răul în bine şi, prin har, a răscumpărat-o pe Tamar.</a:t>
            </a:r>
          </a:p>
          <a:p>
            <a:pPr>
              <a:spcBef>
                <a:spcPts val="600"/>
              </a:spcBef>
            </a:pPr>
            <a:r>
              <a:rPr lang="ro-RO" sz="1700" b="1" dirty="0" smtClean="0"/>
              <a:t>Din </a:t>
            </a:r>
            <a:r>
              <a:rPr lang="ro-RO" sz="1700" b="1" dirty="0" err="1" smtClean="0"/>
              <a:t>Phares</a:t>
            </a:r>
            <a:r>
              <a:rPr lang="ro-RO" sz="1700" b="1" dirty="0" smtClean="0"/>
              <a:t>, al doilea fiu al lui Tamar şi al lui Iuda, a venit Mesia (Mat. 1:3). Tamar este prima dintre cele patru femei menţionate în genealogia lui Isus.</a:t>
            </a:r>
            <a:endParaRPr lang="ro-RO" sz="1700" b="1" dirty="0"/>
          </a:p>
        </p:txBody>
      </p:sp>
      <p:pic>
        <p:nvPicPr>
          <p:cNvPr id="6" name="Imagen 5" descr="Grupo de personas junto a un caballo&#10;&#10;Descripción generada automáticamente con confianza media">
            <a:extLst>
              <a:ext uri="{FF2B5EF4-FFF2-40B4-BE49-F238E27FC236}">
                <a16:creationId xmlns:a16="http://schemas.microsoft.com/office/drawing/2014/main" xmlns="" id="{502CA1A1-B432-0AEC-2902-B698FA08A9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8794" y="1218561"/>
            <a:ext cx="3516351" cy="2298814"/>
          </a:xfrm>
          <a:prstGeom prst="roundRect">
            <a:avLst>
              <a:gd name="adj" fmla="val 85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p:spPr>
      </p:pic>
      <p:pic>
        <p:nvPicPr>
          <p:cNvPr id="8" name="Imagen 7" descr="Dibujo de video juego&#10;&#10;Descripción generada automáticamente con confianza baja">
            <a:extLst>
              <a:ext uri="{FF2B5EF4-FFF2-40B4-BE49-F238E27FC236}">
                <a16:creationId xmlns:a16="http://schemas.microsoft.com/office/drawing/2014/main" xmlns="" id="{02F6F3F4-1829-D3CE-B13F-D214F1F937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78794" y="3605562"/>
            <a:ext cx="3516351" cy="1410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01600" prst="riblet"/>
          </a:sp3d>
        </p:spPr>
      </p:pic>
      <p:pic>
        <p:nvPicPr>
          <p:cNvPr id="13" name="Imagen 12">
            <a:extLst>
              <a:ext uri="{FF2B5EF4-FFF2-40B4-BE49-F238E27FC236}">
                <a16:creationId xmlns:a16="http://schemas.microsoft.com/office/drawing/2014/main" xmlns="" id="{84C5E632-5D8B-C79F-8D50-84E23B63E42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8854" y="133351"/>
            <a:ext cx="973702" cy="105618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127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left)">
                                      <p:cBhvr>
                                        <p:cTn id="4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24"/>
                    </a14:imgEffect>
                  </a14:imgLayer>
                </a14:imgProps>
              </a:ext>
              <a:ext uri="{28A0092B-C50C-407E-A947-70E740481C1C}">
                <a14:useLocalDpi xmlns:a14="http://schemas.microsoft.com/office/drawing/2010/main"/>
              </a:ext>
            </a:extLst>
          </a:blip>
          <a:srcRect/>
          <a:stretch>
            <a:fillRect b="-1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102417E-2EEE-5088-D5D9-3E8520DA22C3}"/>
              </a:ext>
            </a:extLst>
          </p:cNvPr>
          <p:cNvSpPr txBox="1"/>
          <p:nvPr/>
        </p:nvSpPr>
        <p:spPr>
          <a:xfrm>
            <a:off x="1728502" y="1"/>
            <a:ext cx="7415498" cy="677108"/>
          </a:xfrm>
          <a:prstGeom prst="rect">
            <a:avLst/>
          </a:prstGeom>
          <a:noFill/>
        </p:spPr>
        <p:txBody>
          <a:bodyPr wrap="square" lIns="91438" tIns="0" rIns="91438" bIns="0">
            <a:spAutoFit/>
            <a:scene3d>
              <a:camera prst="orthographicFront"/>
              <a:lightRig rig="threePt" dir="t"/>
            </a:scene3d>
            <a:sp3d extrusionH="57150">
              <a:bevelT w="50800" h="38100" prst="riblet"/>
            </a:sp3d>
          </a:bodyPr>
          <a:lstStyle/>
          <a:p>
            <a:pPr algn="ctr"/>
            <a:r>
              <a:rPr lang="ro-RO"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IOSIF PRIZONIER</a:t>
            </a:r>
            <a:endParaRPr lang="ro-RO"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CCEBAFAF-9F05-BD38-3156-63BBA2693693}"/>
              </a:ext>
            </a:extLst>
          </p:cNvPr>
          <p:cNvSpPr txBox="1"/>
          <p:nvPr/>
        </p:nvSpPr>
        <p:spPr>
          <a:xfrm>
            <a:off x="1728504" y="601469"/>
            <a:ext cx="7513220" cy="584775"/>
          </a:xfrm>
          <a:prstGeom prst="rect">
            <a:avLst/>
          </a:prstGeom>
          <a:noFill/>
        </p:spPr>
        <p:txBody>
          <a:bodyPr wrap="square" lIns="91438" tIns="45719" rIns="91438" bIns="45719">
            <a:spAutoFit/>
            <a:scene3d>
              <a:camera prst="orthographicFront"/>
              <a:lightRig rig="threePt" dir="t"/>
            </a:scene3d>
            <a:sp3d extrusionH="57150">
              <a:bevelT w="82550" h="38100" prst="coolSlant"/>
            </a:sp3d>
          </a:bodyPr>
          <a:lstStyle/>
          <a:p>
            <a:pPr algn="ctr"/>
            <a:r>
              <a:rPr lang="ro-RO" sz="1600" b="1" dirty="0" smtClean="0">
                <a:solidFill>
                  <a:srgbClr val="00B0F0"/>
                </a:solidFill>
                <a:latin typeface="Comic Sans MS" panose="030F0702030302020204" pitchFamily="66" charset="0"/>
              </a:rPr>
              <a:t>„Domnul a fost cu Iosif şi Şi-a întins bunătatea peste el. L-a făcut să capete trecere înaintea mai-marelui temniţei.” </a:t>
            </a:r>
            <a:r>
              <a:rPr lang="ro-RO" sz="1200" b="1" dirty="0" smtClean="0">
                <a:solidFill>
                  <a:srgbClr val="00B0F0"/>
                </a:solidFill>
                <a:latin typeface="Comic Sans MS" panose="030F0702030302020204" pitchFamily="66" charset="0"/>
              </a:rPr>
              <a:t>(Geneza 39:21)</a:t>
            </a:r>
            <a:endParaRPr lang="ro-RO" sz="1200" b="1" dirty="0">
              <a:solidFill>
                <a:srgbClr val="00B0F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6ECAD066-BF4A-4E8F-DA82-5E6399498183}"/>
              </a:ext>
            </a:extLst>
          </p:cNvPr>
          <p:cNvSpPr txBox="1"/>
          <p:nvPr/>
        </p:nvSpPr>
        <p:spPr>
          <a:xfrm>
            <a:off x="1728503" y="1158013"/>
            <a:ext cx="7297915" cy="623245"/>
          </a:xfrm>
          <a:prstGeom prst="rect">
            <a:avLst/>
          </a:prstGeom>
          <a:noFill/>
        </p:spPr>
        <p:txBody>
          <a:bodyPr wrap="square" lIns="91438" tIns="45719" rIns="91438" bIns="45719" rtlCol="0">
            <a:spAutoFit/>
          </a:bodyPr>
          <a:lstStyle/>
          <a:p>
            <a:pPr>
              <a:spcBef>
                <a:spcPts val="600"/>
              </a:spcBef>
            </a:pPr>
            <a:r>
              <a:rPr lang="ro-RO" sz="1700" b="1" smtClean="0"/>
              <a:t>Când Iosif a fost vândut lui Potifar, căpitanul gărzii şi responsabil pentru întemniţarea funcţionarilor regali, Dumnezeu a fost cu el (Geneza 39:1-2).</a:t>
            </a:r>
            <a:endParaRPr lang="ro-RO" sz="1700" b="1"/>
          </a:p>
        </p:txBody>
      </p:sp>
      <p:pic>
        <p:nvPicPr>
          <p:cNvPr id="6" name="Imagen 5" descr="Imagen que contiene persona, mujer, hombre, joven&#10;&#10;Descripción generada automáticamente">
            <a:extLst>
              <a:ext uri="{FF2B5EF4-FFF2-40B4-BE49-F238E27FC236}">
                <a16:creationId xmlns:a16="http://schemas.microsoft.com/office/drawing/2014/main" xmlns="" id="{D48950D1-F346-CB91-1368-2739F05E1F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01366" y="1876010"/>
            <a:ext cx="2125052" cy="3112302"/>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8" name="Imagen 7" descr="Imagen que contiene persona, hombre, sostener, tabla&#10;&#10;Descripción generada automáticamente">
            <a:extLst>
              <a:ext uri="{FF2B5EF4-FFF2-40B4-BE49-F238E27FC236}">
                <a16:creationId xmlns:a16="http://schemas.microsoft.com/office/drawing/2014/main" xmlns="" id="{5F4A1DB5-E1C8-0F7B-1DA3-C8FF04B1B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44" y="73461"/>
            <a:ext cx="1612177" cy="234925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0" name="Imagen 9" descr="Imagen que contiene exterior, edificio, joven, hombre&#10;&#10;Descripción generada automáticamente">
            <a:extLst>
              <a:ext uri="{FF2B5EF4-FFF2-40B4-BE49-F238E27FC236}">
                <a16:creationId xmlns:a16="http://schemas.microsoft.com/office/drawing/2014/main" xmlns="" id="{4E051195-1E18-79DF-B99F-7BE272999E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846" y="2519214"/>
            <a:ext cx="1610921" cy="1239791"/>
          </a:xfrm>
          <a:prstGeom prst="snip2DiagRect">
            <a:avLst/>
          </a:prstGeom>
          <a:solidFill>
            <a:srgbClr val="FFFFFF">
              <a:shade val="85000"/>
            </a:srgbClr>
          </a:solidFill>
          <a:ln w="57150" cap="sq">
            <a:solidFill>
              <a:schemeClr val="bg2">
                <a:lumMod val="9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persona, parado, hombre&#10;&#10;Descripción generada automáticamente">
            <a:extLst>
              <a:ext uri="{FF2B5EF4-FFF2-40B4-BE49-F238E27FC236}">
                <a16:creationId xmlns:a16="http://schemas.microsoft.com/office/drawing/2014/main" xmlns="" id="{4F5A72C2-C000-7163-A20A-54AE684AF4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83722" y="3855508"/>
            <a:ext cx="1615046" cy="1231473"/>
          </a:xfrm>
          <a:prstGeom prst="snip2DiagRect">
            <a:avLst/>
          </a:prstGeom>
          <a:solidFill>
            <a:srgbClr val="FFFFFF">
              <a:shade val="85000"/>
            </a:srgbClr>
          </a:solidFill>
          <a:ln w="57150" cap="sq">
            <a:solidFill>
              <a:schemeClr val="bg2">
                <a:lumMod val="9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6DC3B9D9-936E-B7C6-0521-5A45395AC3B1}"/>
              </a:ext>
            </a:extLst>
          </p:cNvPr>
          <p:cNvSpPr txBox="1"/>
          <p:nvPr/>
        </p:nvSpPr>
        <p:spPr>
          <a:xfrm>
            <a:off x="1741917" y="1864380"/>
            <a:ext cx="5081174" cy="3123930"/>
          </a:xfrm>
          <a:prstGeom prst="rect">
            <a:avLst/>
          </a:prstGeom>
          <a:noFill/>
        </p:spPr>
        <p:txBody>
          <a:bodyPr wrap="square" lIns="91438" tIns="45719" rIns="91438" bIns="45719">
            <a:spAutoFit/>
          </a:bodyPr>
          <a:lstStyle/>
          <a:p>
            <a:pPr>
              <a:spcBef>
                <a:spcPts val="600"/>
              </a:spcBef>
            </a:pPr>
            <a:r>
              <a:rPr lang="ro-RO" sz="1700" b="1" smtClean="0"/>
              <a:t>Iosif a fost pus la conducerea întregii moşii, fără a fi corupt de succesul său. Dimpotrivă, el a refuzat să cedeze avansurilor stăpânei sale (Gen. 39:9). Cu toate acestea, a ajuns la închisoare. Şi a luat-o de la început.</a:t>
            </a:r>
          </a:p>
          <a:p>
            <a:pPr>
              <a:spcBef>
                <a:spcPts val="600"/>
              </a:spcBef>
            </a:pPr>
            <a:r>
              <a:rPr lang="ro-RO" sz="1700" b="1" smtClean="0"/>
              <a:t>În închisoare, Dumnezeu a făcut trei lucruri cu Iosif: (1) El a fost cu el; (2) şi-a întins bunătatea peste el; (3) l-a ridicat în ochii păzitorului închisorii (Gen. 39:21).</a:t>
            </a:r>
          </a:p>
          <a:p>
            <a:pPr>
              <a:spcBef>
                <a:spcPts val="600"/>
              </a:spcBef>
            </a:pPr>
            <a:r>
              <a:rPr lang="ro-RO" sz="1700" b="1" smtClean="0"/>
              <a:t>Din nou, a fost pus la conducerea tuturor (Gen. 39:22-23). Iosif nu a uitat niciodată de unde a venit succesul său şi şi-a păstrat credincioşia faţă de Dumnezeu în toate împrejurările.</a:t>
            </a:r>
            <a:endParaRPr lang="ro-RO" sz="1700" b="1"/>
          </a:p>
        </p:txBody>
      </p:sp>
    </p:spTree>
    <p:extLst>
      <p:ext uri="{BB962C8B-B14F-4D97-AF65-F5344CB8AC3E}">
        <p14:creationId xmlns:p14="http://schemas.microsoft.com/office/powerpoint/2010/main" val="39638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1000"/>
                                        <p:tgtEl>
                                          <p:spTgt spid="6"/>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290">
                                          <p:stCondLst>
                                            <p:cond delay="0"/>
                                          </p:stCondLst>
                                        </p:cTn>
                                        <p:tgtEl>
                                          <p:spTgt spid="10"/>
                                        </p:tgtEl>
                                      </p:cBhvr>
                                    </p:animEffect>
                                    <p:anim calcmode="lin" valueType="num">
                                      <p:cBhvr>
                                        <p:cTn id="4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8" dur="13">
                                          <p:stCondLst>
                                            <p:cond delay="325"/>
                                          </p:stCondLst>
                                        </p:cTn>
                                        <p:tgtEl>
                                          <p:spTgt spid="10"/>
                                        </p:tgtEl>
                                      </p:cBhvr>
                                      <p:to x="100000" y="60000"/>
                                    </p:animScale>
                                    <p:animScale>
                                      <p:cBhvr>
                                        <p:cTn id="49" dur="83" decel="50000">
                                          <p:stCondLst>
                                            <p:cond delay="338"/>
                                          </p:stCondLst>
                                        </p:cTn>
                                        <p:tgtEl>
                                          <p:spTgt spid="10"/>
                                        </p:tgtEl>
                                      </p:cBhvr>
                                      <p:to x="100000" y="100000"/>
                                    </p:animScale>
                                    <p:animScale>
                                      <p:cBhvr>
                                        <p:cTn id="50" dur="13">
                                          <p:stCondLst>
                                            <p:cond delay="656"/>
                                          </p:stCondLst>
                                        </p:cTn>
                                        <p:tgtEl>
                                          <p:spTgt spid="10"/>
                                        </p:tgtEl>
                                      </p:cBhvr>
                                      <p:to x="100000" y="80000"/>
                                    </p:animScale>
                                    <p:animScale>
                                      <p:cBhvr>
                                        <p:cTn id="51" dur="83" decel="50000">
                                          <p:stCondLst>
                                            <p:cond delay="669"/>
                                          </p:stCondLst>
                                        </p:cTn>
                                        <p:tgtEl>
                                          <p:spTgt spid="10"/>
                                        </p:tgtEl>
                                      </p:cBhvr>
                                      <p:to x="100000" y="100000"/>
                                    </p:animScale>
                                    <p:animScale>
                                      <p:cBhvr>
                                        <p:cTn id="52" dur="13">
                                          <p:stCondLst>
                                            <p:cond delay="821"/>
                                          </p:stCondLst>
                                        </p:cTn>
                                        <p:tgtEl>
                                          <p:spTgt spid="10"/>
                                        </p:tgtEl>
                                      </p:cBhvr>
                                      <p:to x="100000" y="90000"/>
                                    </p:animScale>
                                    <p:animScale>
                                      <p:cBhvr>
                                        <p:cTn id="53" dur="83" decel="50000">
                                          <p:stCondLst>
                                            <p:cond delay="834"/>
                                          </p:stCondLst>
                                        </p:cTn>
                                        <p:tgtEl>
                                          <p:spTgt spid="10"/>
                                        </p:tgtEl>
                                      </p:cBhvr>
                                      <p:to x="100000" y="100000"/>
                                    </p:animScale>
                                    <p:animScale>
                                      <p:cBhvr>
                                        <p:cTn id="54" dur="13">
                                          <p:stCondLst>
                                            <p:cond delay="904"/>
                                          </p:stCondLst>
                                        </p:cTn>
                                        <p:tgtEl>
                                          <p:spTgt spid="10"/>
                                        </p:tgtEl>
                                      </p:cBhvr>
                                      <p:to x="100000" y="95000"/>
                                    </p:animScale>
                                    <p:animScale>
                                      <p:cBhvr>
                                        <p:cTn id="55" dur="83" decel="50000">
                                          <p:stCondLst>
                                            <p:cond delay="917"/>
                                          </p:stCondLst>
                                        </p:cTn>
                                        <p:tgtEl>
                                          <p:spTgt spid="10"/>
                                        </p:tgtEl>
                                      </p:cBhvr>
                                      <p:to x="100000" y="100000"/>
                                    </p:animScale>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Effect transition="in" filter="wipe(left)">
                                      <p:cBhvr>
                                        <p:cTn id="59" dur="500"/>
                                        <p:tgtEl>
                                          <p:spTgt spid="1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4">
                                            <p:txEl>
                                              <p:pRg st="2" end="2"/>
                                            </p:txEl>
                                          </p:spTgt>
                                        </p:tgtEl>
                                        <p:attrNameLst>
                                          <p:attrName>style.visibility</p:attrName>
                                        </p:attrNameLst>
                                      </p:cBhvr>
                                      <p:to>
                                        <p:strVal val="visible"/>
                                      </p:to>
                                    </p:set>
                                    <p:animEffect transition="in" filter="wipe(left)">
                                      <p:cBhvr>
                                        <p:cTn id="6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2AC59D7-5853-0735-D74A-379628997D42}"/>
              </a:ext>
            </a:extLst>
          </p:cNvPr>
          <p:cNvSpPr txBox="1"/>
          <p:nvPr/>
        </p:nvSpPr>
        <p:spPr>
          <a:xfrm>
            <a:off x="1678171" y="698459"/>
            <a:ext cx="6871096" cy="3970318"/>
          </a:xfrm>
          <a:prstGeom prst="rect">
            <a:avLst/>
          </a:prstGeom>
          <a:noFill/>
        </p:spPr>
        <p:txBody>
          <a:bodyPr wrap="square" lIns="91438" tIns="45719" rIns="91438" bIns="45719">
            <a:spAutoFit/>
          </a:bodyPr>
          <a:lstStyle/>
          <a:p>
            <a:pPr>
              <a:spcBef>
                <a:spcPts val="600"/>
              </a:spcBef>
            </a:pPr>
            <a:r>
              <a:rPr lang="ro-RO" sz="2800" b="1" dirty="0" smtClean="0">
                <a:latin typeface="Constantia" panose="02030602050306030303" pitchFamily="18" charset="0"/>
              </a:rPr>
              <a:t>„Iosif a considerat sclavia sa din Egipt ca fiind cea mai mare calamitate care ar fi putut să-l abată; dar a văzut nevoia de a se încrede în Dumnezeu ca niciodată sub protecţia iubirii tatălui său. Iosif L-a luat pe Dumnezeu cu el în Egipt, iar acest fapt era evident din comportamentul său jovial în mijlocul durerilor sale.”</a:t>
            </a:r>
            <a:endParaRPr lang="ro-RO" sz="2800" b="1" dirty="0">
              <a:latin typeface="Constantia" panose="02030602050306030303" pitchFamily="18" charset="0"/>
            </a:endParaRPr>
          </a:p>
        </p:txBody>
      </p:sp>
      <p:sp>
        <p:nvSpPr>
          <p:cNvPr id="6" name="CuadroTexto 5">
            <a:extLst>
              <a:ext uri="{FF2B5EF4-FFF2-40B4-BE49-F238E27FC236}">
                <a16:creationId xmlns:a16="http://schemas.microsoft.com/office/drawing/2014/main" xmlns="" id="{26D7CAF9-28F6-EB8D-35B8-3F1903FAE33D}"/>
              </a:ext>
            </a:extLst>
          </p:cNvPr>
          <p:cNvSpPr txBox="1"/>
          <p:nvPr/>
        </p:nvSpPr>
        <p:spPr>
          <a:xfrm rot="16200000">
            <a:off x="-654373" y="2366542"/>
            <a:ext cx="3210529" cy="584773"/>
          </a:xfrm>
          <a:prstGeom prst="rect">
            <a:avLst/>
          </a:prstGeom>
          <a:noFill/>
        </p:spPr>
        <p:txBody>
          <a:bodyPr wrap="square" lIns="91438" tIns="45719" rIns="91438" bIns="45719" rtlCol="0">
            <a:spAutoFit/>
          </a:bodyPr>
          <a:lstStyle/>
          <a:p>
            <a:pPr algn="r"/>
            <a:r>
              <a:rPr lang="ro-RO" sz="1600" b="1" dirty="0" smtClean="0"/>
              <a:t>E. G. W. (</a:t>
            </a:r>
            <a:r>
              <a:rPr lang="ro-RO" sz="1600" b="1" i="1" dirty="0" smtClean="0"/>
              <a:t>Fii şi fiice ale lui Dumnezeu</a:t>
            </a:r>
          </a:p>
          <a:p>
            <a:pPr algn="r"/>
            <a:r>
              <a:rPr lang="ro-RO" sz="1600" b="1" dirty="0" smtClean="0"/>
              <a:t>9 noiembrie)</a:t>
            </a:r>
            <a:endParaRPr lang="ro-RO" sz="1600" b="1" dirty="0"/>
          </a:p>
        </p:txBody>
      </p:sp>
    </p:spTree>
    <p:extLst>
      <p:ext uri="{BB962C8B-B14F-4D97-AF65-F5344CB8AC3E}">
        <p14:creationId xmlns:p14="http://schemas.microsoft.com/office/powerpoint/2010/main" val="238611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1346</Words>
  <Application>Microsoft Office PowerPoint</Application>
  <PresentationFormat>Expunere pe ecran (16:9)</PresentationFormat>
  <Paragraphs>54</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Calibri Light</vt:lpstr>
      <vt:lpstr>Comic Sans MS</vt:lpstr>
      <vt:lpstr>Constantia</vt:lpstr>
      <vt:lpstr>Tema de Office</vt:lpstr>
      <vt:lpstr>1_Tema de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 Iosif, stapanul viselor</dc:title>
  <dc:subject>Studiu Biblic, Trim. II, 2022 – Cartea Geneza</dc:subject>
  <dc:creator>Sergio Fustero Carreras</dc:creator>
  <cp:keywords>https:/www.fustero.es/index_ro.php</cp:keywords>
  <cp:lastModifiedBy>Sc</cp:lastModifiedBy>
  <cp:revision>79</cp:revision>
  <dcterms:created xsi:type="dcterms:W3CDTF">2022-05-21T14:51:40Z</dcterms:created>
  <dcterms:modified xsi:type="dcterms:W3CDTF">2022-06-06T05:55:21Z</dcterms:modified>
</cp:coreProperties>
</file>