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70" r:id="rId4"/>
    <p:sldId id="257" r:id="rId5"/>
    <p:sldId id="267" r:id="rId6"/>
    <p:sldId id="259" r:id="rId7"/>
    <p:sldId id="260" r:id="rId8"/>
    <p:sldId id="268" r:id="rId9"/>
    <p:sldId id="269" r:id="rId10"/>
    <p:sldId id="263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 Light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A3"/>
    <a:srgbClr val="A6C6DE"/>
    <a:srgbClr val="FFFF81"/>
    <a:srgbClr val="E5D2A7"/>
    <a:srgbClr val="E4F1EF"/>
    <a:srgbClr val="E9E0D7"/>
    <a:srgbClr val="3563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84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image" Target="../media/image13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jpeg"/><Relationship Id="rId2" Type="http://schemas.openxmlformats.org/officeDocument/2006/relationships/image" Target="../media/image301.jpeg"/><Relationship Id="rId1" Type="http://schemas.openxmlformats.org/officeDocument/2006/relationships/image" Target="../media/image29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jpeg"/><Relationship Id="rId2" Type="http://schemas.openxmlformats.org/officeDocument/2006/relationships/image" Target="../media/image391.jpeg"/><Relationship Id="rId1" Type="http://schemas.openxmlformats.org/officeDocument/2006/relationships/image" Target="../media/image3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FAFDD-CA9D-4187-86C7-95E2F955184B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5D58869-9544-42BE-BE75-8487CD67F7A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eneza</a:t>
          </a:r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1:1-2:3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prezintă un Dumnezeu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măreţ,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puternic</a:t>
          </a:r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2749A-4DAF-4506-B4D9-5621FBFDCDA0}" type="parTrans" cxnId="{1D16D746-5E99-4102-A89B-53D33172FCF8}">
      <dgm:prSet/>
      <dgm:spPr/>
      <dgm:t>
        <a:bodyPr/>
        <a:lstStyle/>
        <a:p>
          <a:endParaRPr lang="es-ES" sz="1800" b="1"/>
        </a:p>
      </dgm:t>
    </dgm:pt>
    <dgm:pt modelId="{E3D30BBA-5371-4067-9BBD-07C98DC29D8C}" type="sibTrans" cxnId="{1D16D746-5E99-4102-A89B-53D33172FCF8}">
      <dgm:prSet/>
      <dgm:spPr/>
      <dgm:t>
        <a:bodyPr/>
        <a:lstStyle/>
        <a:p>
          <a:endParaRPr lang="es-ES" sz="1800" b="1"/>
        </a:p>
      </dgm:t>
    </dgm:pt>
    <dgm:pt modelId="{FBA53148-04B5-47FA-874B-E9D19E9FE6B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b="1" dirty="0" smtClean="0"/>
            <a:t>El poate crea doar cu vocea lui. Marea Sa putere ne umple de laude </a:t>
          </a:r>
          <a:r>
            <a:rPr lang="it-IT" sz="1800" b="1" dirty="0" smtClean="0"/>
            <a:t>şi </a:t>
          </a:r>
          <a:r>
            <a:rPr lang="it-IT" sz="1800" b="1" dirty="0" smtClean="0"/>
            <a:t>ne invită să ne </a:t>
          </a:r>
          <a:r>
            <a:rPr lang="it-IT" sz="1800" b="1" dirty="0" smtClean="0"/>
            <a:t>prostern</a:t>
          </a:r>
          <a:r>
            <a:rPr lang="ro-RO" sz="1800" b="1" dirty="0" smtClean="0"/>
            <a:t>ă</a:t>
          </a:r>
          <a:r>
            <a:rPr lang="it-IT" sz="1800" b="1" dirty="0" smtClean="0"/>
            <a:t>m </a:t>
          </a:r>
          <a:r>
            <a:rPr lang="it-IT" sz="1800" b="1" dirty="0" smtClean="0"/>
            <a:t>la picioarele Lui (Psalmul 95:3-6). </a:t>
          </a:r>
          <a:endParaRPr lang="es-ES" sz="1800" b="1" dirty="0"/>
        </a:p>
      </dgm:t>
    </dgm:pt>
    <dgm:pt modelId="{70DBA6EC-50B9-406D-971C-2CFDF24D1B09}" type="parTrans" cxnId="{26AA7C70-32E3-4DF0-8260-509BBE1767A1}">
      <dgm:prSet/>
      <dgm:spPr/>
      <dgm:t>
        <a:bodyPr/>
        <a:lstStyle/>
        <a:p>
          <a:endParaRPr lang="es-ES" sz="1800" b="1"/>
        </a:p>
      </dgm:t>
    </dgm:pt>
    <dgm:pt modelId="{7C92F40D-96DD-4393-B335-B44946E54D41}" type="sibTrans" cxnId="{26AA7C70-32E3-4DF0-8260-509BBE1767A1}">
      <dgm:prSet/>
      <dgm:spPr/>
      <dgm:t>
        <a:bodyPr/>
        <a:lstStyle/>
        <a:p>
          <a:endParaRPr lang="es-ES" sz="1800" b="1"/>
        </a:p>
      </dgm:t>
    </dgm:pt>
    <dgm:pt modelId="{8CE7EE1E-03CE-43D9-8A3E-7EDB36475C97}">
      <dgm:prSet custT="1"/>
      <dgm:spPr/>
      <dgm:t>
        <a:bodyPr/>
        <a:lstStyle/>
        <a:p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Geneza</a:t>
          </a:r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2:4-25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prezintă un Dumnezeu apropiat</a:t>
          </a:r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079A04-2FCE-462E-BC97-E474B215A2D6}" type="parTrans" cxnId="{318C8BB2-0253-435D-B23C-1E07E5AABD74}">
      <dgm:prSet/>
      <dgm:spPr/>
      <dgm:t>
        <a:bodyPr/>
        <a:lstStyle/>
        <a:p>
          <a:endParaRPr lang="es-ES" sz="1800" b="1"/>
        </a:p>
      </dgm:t>
    </dgm:pt>
    <dgm:pt modelId="{4E03300B-E48F-4B76-AA72-D6DC10DB2356}" type="sibTrans" cxnId="{318C8BB2-0253-435D-B23C-1E07E5AABD74}">
      <dgm:prSet/>
      <dgm:spPr/>
      <dgm:t>
        <a:bodyPr/>
        <a:lstStyle/>
        <a:p>
          <a:endParaRPr lang="es-ES" sz="1800" b="1"/>
        </a:p>
      </dgm:t>
    </dgm:pt>
    <dgm:pt modelId="{F831D755-EE43-4183-975F-EAD7C793903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1800" b="1" dirty="0" smtClean="0"/>
            <a:t>El ne </a:t>
          </a:r>
          <a:r>
            <a:rPr lang="ro-RO" sz="1800" b="1" dirty="0" smtClean="0"/>
            <a:t>pregăteşte </a:t>
          </a:r>
          <a:r>
            <a:rPr lang="ro-RO" sz="1800" b="1" dirty="0" smtClean="0"/>
            <a:t>un cămin, ne modelează cu </a:t>
          </a:r>
          <a:r>
            <a:rPr lang="ro-RO" sz="1800" b="1" dirty="0" smtClean="0"/>
            <a:t>blândeţe </a:t>
          </a:r>
          <a:r>
            <a:rPr lang="ro-RO" sz="1800" b="1" dirty="0" smtClean="0"/>
            <a:t>cu mâinile Sale, are grijă de fericirea noastră </a:t>
          </a:r>
          <a:r>
            <a:rPr lang="ro-RO" sz="1800" b="1" dirty="0" smtClean="0"/>
            <a:t>şi </a:t>
          </a:r>
          <a:r>
            <a:rPr lang="ro-RO" sz="1800" b="1" dirty="0" smtClean="0"/>
            <a:t>ne </a:t>
          </a:r>
          <a:r>
            <a:rPr lang="ro-RO" sz="1800" b="1" dirty="0" smtClean="0"/>
            <a:t>învaţă </a:t>
          </a:r>
          <a:r>
            <a:rPr lang="ro-RO" sz="1800" b="1" dirty="0" smtClean="0"/>
            <a:t>cum să trăim. </a:t>
          </a:r>
          <a:endParaRPr lang="es-ES" sz="1800" b="1" dirty="0"/>
        </a:p>
      </dgm:t>
    </dgm:pt>
    <dgm:pt modelId="{46292D83-D14F-4191-80A6-DA6613029D22}" type="parTrans" cxnId="{466D8812-B055-427E-A223-4DABC5E61557}">
      <dgm:prSet/>
      <dgm:spPr/>
      <dgm:t>
        <a:bodyPr/>
        <a:lstStyle/>
        <a:p>
          <a:endParaRPr lang="es-ES" sz="1800" b="1"/>
        </a:p>
      </dgm:t>
    </dgm:pt>
    <dgm:pt modelId="{416C1698-E6B8-4024-8906-3F4AC7696260}" type="sibTrans" cxnId="{466D8812-B055-427E-A223-4DABC5E61557}">
      <dgm:prSet/>
      <dgm:spPr/>
      <dgm:t>
        <a:bodyPr/>
        <a:lstStyle/>
        <a:p>
          <a:endParaRPr lang="es-ES" sz="1800" b="1"/>
        </a:p>
      </dgm:t>
    </dgm:pt>
    <dgm:pt modelId="{B7EEEA22-725D-4A99-A385-668A201A1FF5}" type="pres">
      <dgm:prSet presAssocID="{3F1FAFDD-CA9D-4187-86C7-95E2F955184B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04E3F84-9C71-45BF-B882-C6BAB26E727F}" type="pres">
      <dgm:prSet presAssocID="{95D58869-9544-42BE-BE75-8487CD67F7AE}" presName="composite" presStyleCnt="0"/>
      <dgm:spPr/>
    </dgm:pt>
    <dgm:pt modelId="{6192F043-0225-46B8-B510-A8CC5C5C933A}" type="pres">
      <dgm:prSet presAssocID="{95D58869-9544-42BE-BE75-8487CD67F7AE}" presName="Accent" presStyleLbl="alignAcc1" presStyleIdx="0" presStyleCnt="2" custLinFactX="-820000" custLinFactNeighborX="-900000"/>
      <dgm:spPr/>
    </dgm:pt>
    <dgm:pt modelId="{3EDEB992-A486-4E3D-8D77-A04DB2D97C62}" type="pres">
      <dgm:prSet presAssocID="{95D58869-9544-42BE-BE75-8487CD67F7AE}" presName="Image" presStyleLbl="node1" presStyleIdx="0" presStyleCnt="2" custScaleX="117803" custLinFactNeighborX="9724" custLinFactNeighborY="638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21C385A7-96C2-48A1-A44D-163DBB7A8FAA}" type="pres">
      <dgm:prSet presAssocID="{95D58869-9544-42BE-BE75-8487CD67F7AE}" presName="Child" presStyleLbl="revTx" presStyleIdx="0" presStyleCnt="2" custScaleX="186016" custScaleY="84321" custLinFactNeighborX="3122" custLinFactNeighborY="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78F34-FBF6-4881-AA65-2C0678378D8A}" type="pres">
      <dgm:prSet presAssocID="{95D58869-9544-42BE-BE75-8487CD67F7AE}" presName="Parent" presStyleLbl="alignNode1" presStyleIdx="0" presStyleCnt="2" custScaleX="186016" custScaleY="159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77FA5-D71D-4719-B9F0-AC6758CC4A90}" type="pres">
      <dgm:prSet presAssocID="{E3D30BBA-5371-4067-9BBD-07C98DC29D8C}" presName="sibTrans" presStyleCnt="0"/>
      <dgm:spPr/>
    </dgm:pt>
    <dgm:pt modelId="{1F23A91D-B222-4523-A5F8-D2043C8F0BAE}" type="pres">
      <dgm:prSet presAssocID="{8CE7EE1E-03CE-43D9-8A3E-7EDB36475C97}" presName="composite" presStyleCnt="0"/>
      <dgm:spPr/>
    </dgm:pt>
    <dgm:pt modelId="{3DF72574-6EB3-42BA-B81C-C982102C85F3}" type="pres">
      <dgm:prSet presAssocID="{8CE7EE1E-03CE-43D9-8A3E-7EDB36475C97}" presName="Accent" presStyleLbl="alignAcc1" presStyleIdx="1" presStyleCnt="2" custLinFactX="-820000" custLinFactNeighborX="-900000"/>
      <dgm:spPr/>
    </dgm:pt>
    <dgm:pt modelId="{B05D26AD-29B5-4CFD-813F-635B302AF22A}" type="pres">
      <dgm:prSet presAssocID="{8CE7EE1E-03CE-43D9-8A3E-7EDB36475C97}" presName="Image" presStyleLbl="node1" presStyleIdx="1" presStyleCnt="2" custScaleX="117803" custLinFactNeighborX="9724" custLinFactNeighborY="638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DBA67D48-94A3-4559-81DC-6DE073FA09BF}" type="pres">
      <dgm:prSet presAssocID="{8CE7EE1E-03CE-43D9-8A3E-7EDB36475C97}" presName="Child" presStyleLbl="revTx" presStyleIdx="1" presStyleCnt="2" custScaleX="186016" custScaleY="84321" custLinFactNeighborX="2938" custLinFactNeighborY="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31040-C325-42EB-A22C-9D0F340BD921}" type="pres">
      <dgm:prSet presAssocID="{8CE7EE1E-03CE-43D9-8A3E-7EDB36475C97}" presName="Parent" presStyleLbl="alignNode1" presStyleIdx="1" presStyleCnt="2" custScaleX="186016" custScaleY="159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8AA99-721C-4FC9-8E1C-41C7418B645A}" type="presOf" srcId="{F831D755-EE43-4183-975F-EAD7C7939030}" destId="{DBA67D48-94A3-4559-81DC-6DE073FA09BF}" srcOrd="0" destOrd="0" presId="urn:microsoft.com/office/officeart/2008/layout/TitlePictureLineup"/>
    <dgm:cxn modelId="{26AA7C70-32E3-4DF0-8260-509BBE1767A1}" srcId="{95D58869-9544-42BE-BE75-8487CD67F7AE}" destId="{FBA53148-04B5-47FA-874B-E9D19E9FE6BA}" srcOrd="0" destOrd="0" parTransId="{70DBA6EC-50B9-406D-971C-2CFDF24D1B09}" sibTransId="{7C92F40D-96DD-4393-B335-B44946E54D41}"/>
    <dgm:cxn modelId="{318C8BB2-0253-435D-B23C-1E07E5AABD74}" srcId="{3F1FAFDD-CA9D-4187-86C7-95E2F955184B}" destId="{8CE7EE1E-03CE-43D9-8A3E-7EDB36475C97}" srcOrd="1" destOrd="0" parTransId="{93079A04-2FCE-462E-BC97-E474B215A2D6}" sibTransId="{4E03300B-E48F-4B76-AA72-D6DC10DB2356}"/>
    <dgm:cxn modelId="{D6A3E679-A52C-4EF0-BE7F-A29A23672C0E}" type="presOf" srcId="{FBA53148-04B5-47FA-874B-E9D19E9FE6BA}" destId="{21C385A7-96C2-48A1-A44D-163DBB7A8FAA}" srcOrd="0" destOrd="0" presId="urn:microsoft.com/office/officeart/2008/layout/TitlePictureLineup"/>
    <dgm:cxn modelId="{845AEE1A-85B5-4136-9AD7-E91FF2B723A1}" type="presOf" srcId="{8CE7EE1E-03CE-43D9-8A3E-7EDB36475C97}" destId="{A2931040-C325-42EB-A22C-9D0F340BD921}" srcOrd="0" destOrd="0" presId="urn:microsoft.com/office/officeart/2008/layout/TitlePictureLineup"/>
    <dgm:cxn modelId="{466D8812-B055-427E-A223-4DABC5E61557}" srcId="{8CE7EE1E-03CE-43D9-8A3E-7EDB36475C97}" destId="{F831D755-EE43-4183-975F-EAD7C7939030}" srcOrd="0" destOrd="0" parTransId="{46292D83-D14F-4191-80A6-DA6613029D22}" sibTransId="{416C1698-E6B8-4024-8906-3F4AC7696260}"/>
    <dgm:cxn modelId="{1D16D746-5E99-4102-A89B-53D33172FCF8}" srcId="{3F1FAFDD-CA9D-4187-86C7-95E2F955184B}" destId="{95D58869-9544-42BE-BE75-8487CD67F7AE}" srcOrd="0" destOrd="0" parTransId="{0892749A-4DAF-4506-B4D9-5621FBFDCDA0}" sibTransId="{E3D30BBA-5371-4067-9BBD-07C98DC29D8C}"/>
    <dgm:cxn modelId="{95DAEABA-84D8-49FB-B298-8EF6B220975F}" type="presOf" srcId="{3F1FAFDD-CA9D-4187-86C7-95E2F955184B}" destId="{B7EEEA22-725D-4A99-A385-668A201A1FF5}" srcOrd="0" destOrd="0" presId="urn:microsoft.com/office/officeart/2008/layout/TitlePictureLineup"/>
    <dgm:cxn modelId="{EA7FC0F0-3BC7-4F9B-9299-91F36202E0C0}" type="presOf" srcId="{95D58869-9544-42BE-BE75-8487CD67F7AE}" destId="{25378F34-FBF6-4881-AA65-2C0678378D8A}" srcOrd="0" destOrd="0" presId="urn:microsoft.com/office/officeart/2008/layout/TitlePictureLineup"/>
    <dgm:cxn modelId="{46145BF9-409B-46DD-BF2D-F533B4D66FA5}" type="presParOf" srcId="{B7EEEA22-725D-4A99-A385-668A201A1FF5}" destId="{904E3F84-9C71-45BF-B882-C6BAB26E727F}" srcOrd="0" destOrd="0" presId="urn:microsoft.com/office/officeart/2008/layout/TitlePictureLineup"/>
    <dgm:cxn modelId="{442338E5-22E3-48D4-A769-5B6C1788700B}" type="presParOf" srcId="{904E3F84-9C71-45BF-B882-C6BAB26E727F}" destId="{6192F043-0225-46B8-B510-A8CC5C5C933A}" srcOrd="0" destOrd="0" presId="urn:microsoft.com/office/officeart/2008/layout/TitlePictureLineup"/>
    <dgm:cxn modelId="{61CA0F56-A59C-475F-A613-04B8AE2796F2}" type="presParOf" srcId="{904E3F84-9C71-45BF-B882-C6BAB26E727F}" destId="{3EDEB992-A486-4E3D-8D77-A04DB2D97C62}" srcOrd="1" destOrd="0" presId="urn:microsoft.com/office/officeart/2008/layout/TitlePictureLineup"/>
    <dgm:cxn modelId="{40412E22-6243-4E0E-BFAB-3045BFD29FBA}" type="presParOf" srcId="{904E3F84-9C71-45BF-B882-C6BAB26E727F}" destId="{21C385A7-96C2-48A1-A44D-163DBB7A8FAA}" srcOrd="2" destOrd="0" presId="urn:microsoft.com/office/officeart/2008/layout/TitlePictureLineup"/>
    <dgm:cxn modelId="{41341F9F-D0DB-4C4D-B18E-C2B85915B281}" type="presParOf" srcId="{904E3F84-9C71-45BF-B882-C6BAB26E727F}" destId="{25378F34-FBF6-4881-AA65-2C0678378D8A}" srcOrd="3" destOrd="0" presId="urn:microsoft.com/office/officeart/2008/layout/TitlePictureLineup"/>
    <dgm:cxn modelId="{D7E336F1-26C5-4D53-B030-412AD110F02C}" type="presParOf" srcId="{B7EEEA22-725D-4A99-A385-668A201A1FF5}" destId="{4CE77FA5-D71D-4719-B9F0-AC6758CC4A90}" srcOrd="1" destOrd="0" presId="urn:microsoft.com/office/officeart/2008/layout/TitlePictureLineup"/>
    <dgm:cxn modelId="{521D2883-C546-4A19-B0CC-3211E871E264}" type="presParOf" srcId="{B7EEEA22-725D-4A99-A385-668A201A1FF5}" destId="{1F23A91D-B222-4523-A5F8-D2043C8F0BAE}" srcOrd="2" destOrd="0" presId="urn:microsoft.com/office/officeart/2008/layout/TitlePictureLineup"/>
    <dgm:cxn modelId="{6129EA1C-A4B6-479F-8B6D-C1FB7B1CA20C}" type="presParOf" srcId="{1F23A91D-B222-4523-A5F8-D2043C8F0BAE}" destId="{3DF72574-6EB3-42BA-B81C-C982102C85F3}" srcOrd="0" destOrd="0" presId="urn:microsoft.com/office/officeart/2008/layout/TitlePictureLineup"/>
    <dgm:cxn modelId="{B041924B-AAD6-4794-A18E-F314BB7B2861}" type="presParOf" srcId="{1F23A91D-B222-4523-A5F8-D2043C8F0BAE}" destId="{B05D26AD-29B5-4CFD-813F-635B302AF22A}" srcOrd="1" destOrd="0" presId="urn:microsoft.com/office/officeart/2008/layout/TitlePictureLineup"/>
    <dgm:cxn modelId="{83B87AC6-393F-4FB4-BB8B-A3A317D1152E}" type="presParOf" srcId="{1F23A91D-B222-4523-A5F8-D2043C8F0BAE}" destId="{DBA67D48-94A3-4559-81DC-6DE073FA09BF}" srcOrd="2" destOrd="0" presId="urn:microsoft.com/office/officeart/2008/layout/TitlePictureLineup"/>
    <dgm:cxn modelId="{97BE5B50-4204-4551-9F46-9A3E89D84C1B}" type="presParOf" srcId="{1F23A91D-B222-4523-A5F8-D2043C8F0BAE}" destId="{A2931040-C325-42EB-A22C-9D0F340BD921}" srcOrd="3" destOrd="0" presId="urn:microsoft.com/office/officeart/2008/layout/TitlePictureLineup"/>
  </dgm:cxnLst>
  <dgm:bg/>
  <dgm:whole/>
  <dgm:extLst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0AC2D-6B14-4744-AFB3-0EE2240B2DB8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5F19948-91CD-4B6D-B792-5706FD6199E1}">
      <dgm:prSet custT="1"/>
      <dgm:spPr/>
      <dgm:t>
        <a:bodyPr/>
        <a:lstStyle/>
        <a:p>
          <a:r>
            <a:rPr lang="ro-RO" sz="1800" b="1" dirty="0" smtClean="0"/>
            <a:t>O natură spirituală care ne permite să comunicăm cu Dumnezeu. </a:t>
          </a:r>
          <a:endParaRPr lang="es-ES" sz="1800" b="1" dirty="0"/>
        </a:p>
      </dgm:t>
    </dgm:pt>
    <dgm:pt modelId="{08243CA1-AF46-4306-8796-832C296BB91D}" type="parTrans" cxnId="{A58787DB-E19B-4926-9CE4-B8B85C130034}">
      <dgm:prSet/>
      <dgm:spPr/>
      <dgm:t>
        <a:bodyPr/>
        <a:lstStyle/>
        <a:p>
          <a:endParaRPr lang="es-ES" sz="1800"/>
        </a:p>
      </dgm:t>
    </dgm:pt>
    <dgm:pt modelId="{AD0FF958-4154-4666-A42B-6BBE63FF315A}" type="sibTrans" cxnId="{A58787DB-E19B-4926-9CE4-B8B85C130034}">
      <dgm:prSet/>
      <dgm:spPr/>
      <dgm:t>
        <a:bodyPr/>
        <a:lstStyle/>
        <a:p>
          <a:endParaRPr lang="es-ES" sz="1800"/>
        </a:p>
      </dgm:t>
    </dgm:pt>
    <dgm:pt modelId="{7D2F0227-ACD0-4F88-8053-3B52D829CFEF}">
      <dgm:prSet custT="1"/>
      <dgm:spPr/>
      <dgm:t>
        <a:bodyPr/>
        <a:lstStyle/>
        <a:p>
          <a:r>
            <a:rPr lang="ro-RO" sz="1800" b="1" dirty="0" smtClean="0"/>
            <a:t>O asemănare fizică cu Creatorul nostru.</a:t>
          </a:r>
          <a:endParaRPr lang="es-ES" sz="1800" b="1" dirty="0"/>
        </a:p>
      </dgm:t>
    </dgm:pt>
    <dgm:pt modelId="{780F215A-6A93-4F36-9EA0-F5E473CD81D1}" type="parTrans" cxnId="{6CA03A52-E127-485D-956E-2A57820B4E06}">
      <dgm:prSet/>
      <dgm:spPr/>
      <dgm:t>
        <a:bodyPr/>
        <a:lstStyle/>
        <a:p>
          <a:endParaRPr lang="es-ES" sz="1800"/>
        </a:p>
      </dgm:t>
    </dgm:pt>
    <dgm:pt modelId="{CDBCF0FB-382C-48B4-8718-EA24C9CB34DF}" type="sibTrans" cxnId="{6CA03A52-E127-485D-956E-2A57820B4E06}">
      <dgm:prSet/>
      <dgm:spPr/>
      <dgm:t>
        <a:bodyPr/>
        <a:lstStyle/>
        <a:p>
          <a:endParaRPr lang="es-ES" sz="1800"/>
        </a:p>
      </dgm:t>
    </dgm:pt>
    <dgm:pt modelId="{8E5AD595-9548-4AE6-BEBF-C455CEA79F69}">
      <dgm:prSet custT="1"/>
      <dgm:spPr/>
      <dgm:t>
        <a:bodyPr/>
        <a:lstStyle/>
        <a:p>
          <a:r>
            <a:rPr lang="ro-RO" sz="1800" b="1" dirty="0" smtClean="0"/>
            <a:t>Abilitatea de a </a:t>
          </a:r>
          <a:r>
            <a:rPr lang="ro-RO" sz="1800" b="1" dirty="0" smtClean="0"/>
            <a:t>raţiona şi </a:t>
          </a:r>
          <a:r>
            <a:rPr lang="ro-RO" sz="1800" b="1" dirty="0" smtClean="0"/>
            <a:t>de a lua decizii morale.</a:t>
          </a:r>
          <a:endParaRPr lang="es-ES" sz="1800" b="1" dirty="0"/>
        </a:p>
      </dgm:t>
    </dgm:pt>
    <dgm:pt modelId="{67A2D530-5526-4B70-979D-608219B05E31}" type="parTrans" cxnId="{41EA0875-5780-459F-9C54-3A599E8EF499}">
      <dgm:prSet/>
      <dgm:spPr/>
      <dgm:t>
        <a:bodyPr/>
        <a:lstStyle/>
        <a:p>
          <a:endParaRPr lang="es-ES" sz="1800"/>
        </a:p>
      </dgm:t>
    </dgm:pt>
    <dgm:pt modelId="{CC637E61-88F6-4F89-BCA3-9CCF7F85BD4A}" type="sibTrans" cxnId="{41EA0875-5780-459F-9C54-3A599E8EF499}">
      <dgm:prSet/>
      <dgm:spPr/>
      <dgm:t>
        <a:bodyPr/>
        <a:lstStyle/>
        <a:p>
          <a:endParaRPr lang="es-ES" sz="1800"/>
        </a:p>
      </dgm:t>
    </dgm:pt>
    <dgm:pt modelId="{D1401FCC-D7B1-4013-85E5-2DC4B89F4B66}" type="pres">
      <dgm:prSet presAssocID="{02F0AC2D-6B14-4744-AFB3-0EE2240B2D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CE6818-76C7-4B51-AC8A-025EFBDB2EBA}" type="pres">
      <dgm:prSet presAssocID="{95F19948-91CD-4B6D-B792-5706FD6199E1}" presName="comp" presStyleCnt="0"/>
      <dgm:spPr/>
    </dgm:pt>
    <dgm:pt modelId="{E20890E9-93B9-454C-8087-38C372F4BDFA}" type="pres">
      <dgm:prSet presAssocID="{95F19948-91CD-4B6D-B792-5706FD6199E1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4724F-0A2E-4E5E-B609-ABCED84EDC1E}" type="pres">
      <dgm:prSet presAssocID="{95F19948-91CD-4B6D-B792-5706FD6199E1}" presName="rect1" presStyleLbl="lnNod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817BAB07-3896-431F-B8AA-7BCA55180A9E}" type="pres">
      <dgm:prSet presAssocID="{AD0FF958-4154-4666-A42B-6BBE63FF315A}" presName="sibTrans" presStyleCnt="0"/>
      <dgm:spPr/>
    </dgm:pt>
    <dgm:pt modelId="{139426CD-EA96-48BB-9528-367C477D45DF}" type="pres">
      <dgm:prSet presAssocID="{7D2F0227-ACD0-4F88-8053-3B52D829CFEF}" presName="comp" presStyleCnt="0"/>
      <dgm:spPr/>
    </dgm:pt>
    <dgm:pt modelId="{FB41D9C8-E6FC-457C-882C-18A984E0CA7A}" type="pres">
      <dgm:prSet presAssocID="{7D2F0227-ACD0-4F88-8053-3B52D829CFEF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8F4BB-87E3-4FC0-AF63-C18F16B9CA7D}" type="pres">
      <dgm:prSet presAssocID="{7D2F0227-ACD0-4F88-8053-3B52D829CFEF}" presName="rect1" presStyleLbl="lnNod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BCD1BA6E-B649-4661-98A6-0B1BF3754B43}" type="pres">
      <dgm:prSet presAssocID="{CDBCF0FB-382C-48B4-8718-EA24C9CB34DF}" presName="sibTrans" presStyleCnt="0"/>
      <dgm:spPr/>
    </dgm:pt>
    <dgm:pt modelId="{283456FA-607C-4CB2-AAEC-2D1AA308470B}" type="pres">
      <dgm:prSet presAssocID="{8E5AD595-9548-4AE6-BEBF-C455CEA79F69}" presName="comp" presStyleCnt="0"/>
      <dgm:spPr/>
    </dgm:pt>
    <dgm:pt modelId="{DC7ED37D-5616-4BEF-9B81-285E28B35A77}" type="pres">
      <dgm:prSet presAssocID="{8E5AD595-9548-4AE6-BEBF-C455CEA79F69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EE243-9412-454F-82D4-64D4F48F1896}" type="pres">
      <dgm:prSet presAssocID="{8E5AD595-9548-4AE6-BEBF-C455CEA79F69}" presName="rect1" presStyleLbl="lnNod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</dgm:ptLst>
  <dgm:cxnLst>
    <dgm:cxn modelId="{41EA0875-5780-459F-9C54-3A599E8EF499}" srcId="{02F0AC2D-6B14-4744-AFB3-0EE2240B2DB8}" destId="{8E5AD595-9548-4AE6-BEBF-C455CEA79F69}" srcOrd="2" destOrd="0" parTransId="{67A2D530-5526-4B70-979D-608219B05E31}" sibTransId="{CC637E61-88F6-4F89-BCA3-9CCF7F85BD4A}"/>
    <dgm:cxn modelId="{A1951DFF-6962-4232-AE2C-A493C0C1486B}" type="presOf" srcId="{8E5AD595-9548-4AE6-BEBF-C455CEA79F69}" destId="{DC7ED37D-5616-4BEF-9B81-285E28B35A77}" srcOrd="0" destOrd="0" presId="urn:microsoft.com/office/officeart/2008/layout/AlternatingPictureBlocks"/>
    <dgm:cxn modelId="{964551DC-33E6-4BA9-BC5C-12AC4788C3D1}" type="presOf" srcId="{02F0AC2D-6B14-4744-AFB3-0EE2240B2DB8}" destId="{D1401FCC-D7B1-4013-85E5-2DC4B89F4B66}" srcOrd="0" destOrd="0" presId="urn:microsoft.com/office/officeart/2008/layout/AlternatingPictureBlocks"/>
    <dgm:cxn modelId="{6CA03A52-E127-485D-956E-2A57820B4E06}" srcId="{02F0AC2D-6B14-4744-AFB3-0EE2240B2DB8}" destId="{7D2F0227-ACD0-4F88-8053-3B52D829CFEF}" srcOrd="1" destOrd="0" parTransId="{780F215A-6A93-4F36-9EA0-F5E473CD81D1}" sibTransId="{CDBCF0FB-382C-48B4-8718-EA24C9CB34DF}"/>
    <dgm:cxn modelId="{5D9EE1BF-C1FF-462E-92EF-391F3ABDBEC3}" type="presOf" srcId="{7D2F0227-ACD0-4F88-8053-3B52D829CFEF}" destId="{FB41D9C8-E6FC-457C-882C-18A984E0CA7A}" srcOrd="0" destOrd="0" presId="urn:microsoft.com/office/officeart/2008/layout/AlternatingPictureBlocks"/>
    <dgm:cxn modelId="{A58787DB-E19B-4926-9CE4-B8B85C130034}" srcId="{02F0AC2D-6B14-4744-AFB3-0EE2240B2DB8}" destId="{95F19948-91CD-4B6D-B792-5706FD6199E1}" srcOrd="0" destOrd="0" parTransId="{08243CA1-AF46-4306-8796-832C296BB91D}" sibTransId="{AD0FF958-4154-4666-A42B-6BBE63FF315A}"/>
    <dgm:cxn modelId="{3BD74B68-E1DB-430E-96B6-FCD0B75DB565}" type="presOf" srcId="{95F19948-91CD-4B6D-B792-5706FD6199E1}" destId="{E20890E9-93B9-454C-8087-38C372F4BDFA}" srcOrd="0" destOrd="0" presId="urn:microsoft.com/office/officeart/2008/layout/AlternatingPictureBlocks"/>
    <dgm:cxn modelId="{6DD9D6DC-A75B-4EB5-8F2F-998556095137}" type="presParOf" srcId="{D1401FCC-D7B1-4013-85E5-2DC4B89F4B66}" destId="{51CE6818-76C7-4B51-AC8A-025EFBDB2EBA}" srcOrd="0" destOrd="0" presId="urn:microsoft.com/office/officeart/2008/layout/AlternatingPictureBlocks"/>
    <dgm:cxn modelId="{8E014A65-C115-4928-83E9-E52665E6595A}" type="presParOf" srcId="{51CE6818-76C7-4B51-AC8A-025EFBDB2EBA}" destId="{E20890E9-93B9-454C-8087-38C372F4BDFA}" srcOrd="0" destOrd="0" presId="urn:microsoft.com/office/officeart/2008/layout/AlternatingPictureBlocks"/>
    <dgm:cxn modelId="{B404B3C7-4B3B-4888-BAB5-06C71EA24531}" type="presParOf" srcId="{51CE6818-76C7-4B51-AC8A-025EFBDB2EBA}" destId="{6E34724F-0A2E-4E5E-B609-ABCED84EDC1E}" srcOrd="1" destOrd="0" presId="urn:microsoft.com/office/officeart/2008/layout/AlternatingPictureBlocks"/>
    <dgm:cxn modelId="{ABB49366-3479-4C8E-8EF5-DC020471C489}" type="presParOf" srcId="{D1401FCC-D7B1-4013-85E5-2DC4B89F4B66}" destId="{817BAB07-3896-431F-B8AA-7BCA55180A9E}" srcOrd="1" destOrd="0" presId="urn:microsoft.com/office/officeart/2008/layout/AlternatingPictureBlocks"/>
    <dgm:cxn modelId="{AEB618AB-67F1-4E40-8E1A-7A4240D1396D}" type="presParOf" srcId="{D1401FCC-D7B1-4013-85E5-2DC4B89F4B66}" destId="{139426CD-EA96-48BB-9528-367C477D45DF}" srcOrd="2" destOrd="0" presId="urn:microsoft.com/office/officeart/2008/layout/AlternatingPictureBlocks"/>
    <dgm:cxn modelId="{6A016CC8-0B39-4F0B-8037-4AC2BFA2D39B}" type="presParOf" srcId="{139426CD-EA96-48BB-9528-367C477D45DF}" destId="{FB41D9C8-E6FC-457C-882C-18A984E0CA7A}" srcOrd="0" destOrd="0" presId="urn:microsoft.com/office/officeart/2008/layout/AlternatingPictureBlocks"/>
    <dgm:cxn modelId="{E480632C-BFF5-4D33-9549-6B4C28772B4E}" type="presParOf" srcId="{139426CD-EA96-48BB-9528-367C477D45DF}" destId="{A3E8F4BB-87E3-4FC0-AF63-C18F16B9CA7D}" srcOrd="1" destOrd="0" presId="urn:microsoft.com/office/officeart/2008/layout/AlternatingPictureBlocks"/>
    <dgm:cxn modelId="{3B6C91C1-F394-4D53-8B8B-EB1AD58B2DE8}" type="presParOf" srcId="{D1401FCC-D7B1-4013-85E5-2DC4B89F4B66}" destId="{BCD1BA6E-B649-4661-98A6-0B1BF3754B43}" srcOrd="3" destOrd="0" presId="urn:microsoft.com/office/officeart/2008/layout/AlternatingPictureBlocks"/>
    <dgm:cxn modelId="{5AD9B016-1D2A-4761-BB47-25B7CB2C14B4}" type="presParOf" srcId="{D1401FCC-D7B1-4013-85E5-2DC4B89F4B66}" destId="{283456FA-607C-4CB2-AAEC-2D1AA308470B}" srcOrd="4" destOrd="0" presId="urn:microsoft.com/office/officeart/2008/layout/AlternatingPictureBlocks"/>
    <dgm:cxn modelId="{ED9C0CAE-8A39-4B21-B964-0EE02A47A529}" type="presParOf" srcId="{283456FA-607C-4CB2-AAEC-2D1AA308470B}" destId="{DC7ED37D-5616-4BEF-9B81-285E28B35A77}" srcOrd="0" destOrd="0" presId="urn:microsoft.com/office/officeart/2008/layout/AlternatingPictureBlocks"/>
    <dgm:cxn modelId="{2FB8889E-622B-43A6-AFC7-C915CF7D3C22}" type="presParOf" srcId="{283456FA-607C-4CB2-AAEC-2D1AA308470B}" destId="{B4EEE243-9412-454F-82D4-64D4F48F1896}" srcOrd="1" destOrd="0" presId="urn:microsoft.com/office/officeart/2008/layout/AlternatingPictureBlocks"/>
  </dgm:cxnLst>
  <dgm:bg/>
  <dgm:whole/>
  <dgm:extLst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CA642-942F-4B71-AC4E-F7C9C7302709}" type="doc">
      <dgm:prSet loTypeId="urn:microsoft.com/office/officeart/2005/8/layout/lProcess3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5B4B4B9-4D74-4488-8937-6D3D1FE05FD1}">
      <dgm:prSet custT="1"/>
      <dgm:spPr>
        <a:solidFill>
          <a:srgbClr val="A6C6DE">
            <a:alpha val="89804"/>
          </a:srgbClr>
        </a:solidFill>
      </dgm:spPr>
      <dgm:t>
        <a:bodyPr/>
        <a:lstStyle/>
        <a:p>
          <a:r>
            <a:rPr lang="ro-RO" sz="1800" dirty="0" smtClean="0"/>
            <a:t>Era casa perfectă pe care trebuiau să o îngrijească </a:t>
          </a:r>
          <a:r>
            <a:rPr lang="ro-RO" sz="1800" dirty="0" smtClean="0"/>
            <a:t>şi </a:t>
          </a:r>
          <a:r>
            <a:rPr lang="ro-RO" sz="1800" dirty="0" smtClean="0"/>
            <a:t>să o cultive. Suntem responsabili pentru păstrarea a ceea ce am primit de la Dumnezeu.</a:t>
          </a:r>
          <a:endParaRPr lang="es-ES" sz="1800" dirty="0"/>
        </a:p>
      </dgm:t>
    </dgm:pt>
    <dgm:pt modelId="{1D56BDE4-5FF7-4A43-B4E1-616B889E1CE6}" type="parTrans" cxnId="{3D25EB80-ECD0-47F5-801D-100EC60DD04D}">
      <dgm:prSet/>
      <dgm:spPr/>
      <dgm:t>
        <a:bodyPr/>
        <a:lstStyle/>
        <a:p>
          <a:endParaRPr lang="es-ES"/>
        </a:p>
      </dgm:t>
    </dgm:pt>
    <dgm:pt modelId="{AE142CDA-5869-4CD0-9269-F1F9B7F79FFC}" type="sibTrans" cxnId="{3D25EB80-ECD0-47F5-801D-100EC60DD04D}">
      <dgm:prSet/>
      <dgm:spPr/>
      <dgm:t>
        <a:bodyPr/>
        <a:lstStyle/>
        <a:p>
          <a:endParaRPr lang="es-ES"/>
        </a:p>
      </dgm:t>
    </dgm:pt>
    <dgm:pt modelId="{8D7178DF-3C9E-4213-9BF3-7262D615F973}">
      <dgm:prSet custT="1"/>
      <dgm:spPr/>
      <dgm:t>
        <a:bodyPr/>
        <a:lstStyle/>
        <a:p>
          <a:r>
            <a:rPr lang="es-ES" sz="1800" b="1" dirty="0" smtClean="0"/>
            <a:t>Aliment</a:t>
          </a:r>
          <a:r>
            <a:rPr lang="ro-RO" sz="1800" b="1" dirty="0" err="1" smtClean="0"/>
            <a:t>aţie</a:t>
          </a:r>
          <a:r>
            <a:rPr lang="es-ES" sz="1800" b="1" dirty="0" smtClean="0"/>
            <a:t> </a:t>
          </a:r>
          <a:r>
            <a:rPr lang="es-ES" sz="1800" b="1" dirty="0"/>
            <a:t>(</a:t>
          </a:r>
          <a:r>
            <a:rPr lang="es-ES" sz="1800" b="1" dirty="0" smtClean="0"/>
            <a:t>G</a:t>
          </a:r>
          <a:r>
            <a:rPr lang="ro-RO" sz="1800" b="1" dirty="0" smtClean="0"/>
            <a:t>e</a:t>
          </a:r>
          <a:r>
            <a:rPr lang="es-ES" sz="1800" b="1" dirty="0" smtClean="0"/>
            <a:t>n</a:t>
          </a:r>
          <a:r>
            <a:rPr lang="es-ES" sz="1800" b="1" dirty="0"/>
            <a:t>. 2:16)</a:t>
          </a:r>
          <a:endParaRPr lang="es-ES" sz="1800" dirty="0"/>
        </a:p>
      </dgm:t>
    </dgm:pt>
    <dgm:pt modelId="{DD367D45-3295-4206-8803-FEA41F992570}" type="parTrans" cxnId="{296072EE-AF3B-4E25-9334-DE512764577D}">
      <dgm:prSet/>
      <dgm:spPr/>
      <dgm:t>
        <a:bodyPr/>
        <a:lstStyle/>
        <a:p>
          <a:endParaRPr lang="es-ES"/>
        </a:p>
      </dgm:t>
    </dgm:pt>
    <dgm:pt modelId="{A72ABED3-B659-4F7E-9DEF-BFEFD377EBF0}" type="sibTrans" cxnId="{296072EE-AF3B-4E25-9334-DE512764577D}">
      <dgm:prSet/>
      <dgm:spPr/>
      <dgm:t>
        <a:bodyPr/>
        <a:lstStyle/>
        <a:p>
          <a:endParaRPr lang="es-ES"/>
        </a:p>
      </dgm:t>
    </dgm:pt>
    <dgm:pt modelId="{5F577C0D-4306-49D7-8171-18DC95DF2E82}">
      <dgm:prSet custT="1"/>
      <dgm:spPr>
        <a:solidFill>
          <a:srgbClr val="FFFFA3">
            <a:alpha val="89804"/>
          </a:srgbClr>
        </a:solidFill>
      </dgm:spPr>
      <dgm:t>
        <a:bodyPr/>
        <a:lstStyle/>
        <a:p>
          <a:r>
            <a:rPr lang="ro-RO" sz="1800" b="1" dirty="0" smtClean="0"/>
            <a:t>Dumnezeu a oferit hrană adecvată trupului său perfect, </a:t>
          </a:r>
          <a:r>
            <a:rPr lang="ro-RO" sz="1800" b="1" dirty="0" smtClean="0"/>
            <a:t>deşi </a:t>
          </a:r>
          <a:r>
            <a:rPr lang="ro-RO" sz="1800" b="1" dirty="0" smtClean="0"/>
            <a:t>a adăugat o </a:t>
          </a:r>
          <a:r>
            <a:rPr lang="ro-RO" sz="1800" b="1" dirty="0" smtClean="0"/>
            <a:t>restricţie </a:t>
          </a:r>
          <a:r>
            <a:rPr lang="ro-RO" sz="1800" b="1" dirty="0" smtClean="0"/>
            <a:t>care l-ar ajuta </a:t>
          </a:r>
          <a:r>
            <a:rPr lang="ro-RO" sz="1800" b="1" dirty="0" smtClean="0"/>
            <a:t>să-şi </a:t>
          </a:r>
          <a:r>
            <a:rPr lang="ro-RO" sz="1800" b="1" dirty="0" smtClean="0"/>
            <a:t>arate loialitatea </a:t>
          </a:r>
          <a:r>
            <a:rPr lang="ro-RO" sz="1800" b="1" dirty="0" smtClean="0"/>
            <a:t>faţă </a:t>
          </a:r>
          <a:r>
            <a:rPr lang="ro-RO" sz="1800" b="1" dirty="0" smtClean="0"/>
            <a:t>de Cel care i-a dat totul (Geneza 2:17) </a:t>
          </a:r>
          <a:endParaRPr lang="es-ES" sz="1800" b="1" dirty="0"/>
        </a:p>
      </dgm:t>
    </dgm:pt>
    <dgm:pt modelId="{649EFA75-661D-4420-99AC-0775E1E3B5C2}" type="parTrans" cxnId="{20511C17-02F3-4DCB-B993-28C732B87DE9}">
      <dgm:prSet/>
      <dgm:spPr/>
      <dgm:t>
        <a:bodyPr/>
        <a:lstStyle/>
        <a:p>
          <a:endParaRPr lang="es-ES"/>
        </a:p>
      </dgm:t>
    </dgm:pt>
    <dgm:pt modelId="{6A0AFF70-465F-4E43-A99D-956BE84B9CEA}" type="sibTrans" cxnId="{20511C17-02F3-4DCB-B993-28C732B87DE9}">
      <dgm:prSet/>
      <dgm:spPr/>
      <dgm:t>
        <a:bodyPr/>
        <a:lstStyle/>
        <a:p>
          <a:endParaRPr lang="es-ES"/>
        </a:p>
      </dgm:t>
    </dgm:pt>
    <dgm:pt modelId="{BD8623DB-0BFB-44F3-9891-BFA327E48312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o-RO" sz="1800" b="1" dirty="0" smtClean="0"/>
            <a:t>Femeia </a:t>
          </a:r>
          <a:r>
            <a:rPr lang="es-ES" sz="1800" b="1" dirty="0" smtClean="0"/>
            <a:t>(</a:t>
          </a:r>
          <a:r>
            <a:rPr lang="es-ES" sz="1800" b="1" dirty="0" smtClean="0"/>
            <a:t>G</a:t>
          </a:r>
          <a:r>
            <a:rPr lang="ro-RO" sz="1800" b="1" dirty="0" smtClean="0"/>
            <a:t>e</a:t>
          </a:r>
          <a:r>
            <a:rPr lang="es-ES" sz="1800" b="1" dirty="0" smtClean="0"/>
            <a:t>n</a:t>
          </a:r>
          <a:r>
            <a:rPr lang="es-ES" sz="1800" b="1" dirty="0"/>
            <a:t>. 2:22)</a:t>
          </a:r>
          <a:endParaRPr lang="es-ES" sz="1800" dirty="0"/>
        </a:p>
      </dgm:t>
    </dgm:pt>
    <dgm:pt modelId="{85CFAF22-9F95-434E-8B97-93B9DC7F0EF3}" type="parTrans" cxnId="{63F9FEE2-EBCC-4E3F-BD6F-19BFB9A674E9}">
      <dgm:prSet/>
      <dgm:spPr/>
      <dgm:t>
        <a:bodyPr/>
        <a:lstStyle/>
        <a:p>
          <a:endParaRPr lang="es-ES"/>
        </a:p>
      </dgm:t>
    </dgm:pt>
    <dgm:pt modelId="{5978ED94-3BAE-40A1-B788-0E91D6A48EA0}" type="sibTrans" cxnId="{63F9FEE2-EBCC-4E3F-BD6F-19BFB9A674E9}">
      <dgm:prSet/>
      <dgm:spPr/>
      <dgm:t>
        <a:bodyPr/>
        <a:lstStyle/>
        <a:p>
          <a:endParaRPr lang="es-ES"/>
        </a:p>
      </dgm:t>
    </dgm:pt>
    <dgm:pt modelId="{8053E3F9-58B0-4764-9F9D-18D5794E00C0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o-RO" sz="1800" b="1" dirty="0" smtClean="0"/>
            <a:t>Cadoul perfect. Cineva pe care sa-l iubească. Cineva cu care să împartă totul. Cineva cu care să devină „un singur trup</a:t>
          </a:r>
          <a:r>
            <a:rPr lang="es-ES" sz="1800" b="1" dirty="0" smtClean="0"/>
            <a:t>”</a:t>
          </a:r>
          <a:br>
            <a:rPr lang="es-ES" sz="1800" b="1" dirty="0" smtClean="0"/>
          </a:br>
          <a:r>
            <a:rPr lang="es-ES" sz="1800" b="1" dirty="0" smtClean="0"/>
            <a:t>(</a:t>
          </a:r>
          <a:r>
            <a:rPr lang="es-ES" sz="1800" b="1" dirty="0" smtClean="0"/>
            <a:t>G</a:t>
          </a:r>
          <a:r>
            <a:rPr lang="ro-RO" sz="1800" b="1" dirty="0" smtClean="0"/>
            <a:t>e</a:t>
          </a:r>
          <a:r>
            <a:rPr lang="es-ES" sz="1800" b="1" dirty="0" smtClean="0"/>
            <a:t>n</a:t>
          </a:r>
          <a:r>
            <a:rPr lang="es-ES" sz="1800" b="1" dirty="0" smtClean="0"/>
            <a:t>. 2:24)</a:t>
          </a:r>
          <a:endParaRPr lang="es-ES" sz="1800" b="1" dirty="0"/>
        </a:p>
      </dgm:t>
    </dgm:pt>
    <dgm:pt modelId="{3929B555-3CF9-4D67-A7BF-3F1AEF6B0535}" type="parTrans" cxnId="{1486D443-6B93-476D-9ABC-62D0CFFD94AD}">
      <dgm:prSet/>
      <dgm:spPr/>
      <dgm:t>
        <a:bodyPr/>
        <a:lstStyle/>
        <a:p>
          <a:endParaRPr lang="es-ES"/>
        </a:p>
      </dgm:t>
    </dgm:pt>
    <dgm:pt modelId="{A9D5033B-58A5-4E1C-A8A6-585B3FFDD962}" type="sibTrans" cxnId="{1486D443-6B93-476D-9ABC-62D0CFFD94AD}">
      <dgm:prSet/>
      <dgm:spPr/>
      <dgm:t>
        <a:bodyPr/>
        <a:lstStyle/>
        <a:p>
          <a:endParaRPr lang="es-ES"/>
        </a:p>
      </dgm:t>
    </dgm:pt>
    <dgm:pt modelId="{298A7653-E852-43F0-B5C0-EAF13CF153CF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C605EBC4-8E91-4CBD-9588-D5292AD995D5}" type="parTrans" cxnId="{55D6E832-8376-4D0C-B4F9-5CE5F7BA9ED1}">
      <dgm:prSet/>
      <dgm:spPr/>
      <dgm:t>
        <a:bodyPr/>
        <a:lstStyle/>
        <a:p>
          <a:endParaRPr lang="es-ES"/>
        </a:p>
      </dgm:t>
    </dgm:pt>
    <dgm:pt modelId="{587B7FEF-79A2-4503-BA37-FAC528ACD2B6}" type="sibTrans" cxnId="{55D6E832-8376-4D0C-B4F9-5CE5F7BA9ED1}">
      <dgm:prSet/>
      <dgm:spPr/>
      <dgm:t>
        <a:bodyPr/>
        <a:lstStyle/>
        <a:p>
          <a:endParaRPr lang="es-ES"/>
        </a:p>
      </dgm:t>
    </dgm:pt>
    <dgm:pt modelId="{B7A9BE8D-7A39-4E3C-854F-5100869F8F82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46F3B493-0993-4FF4-B7B2-EA5BE57E29E0}" type="parTrans" cxnId="{5BF87139-7F31-47C4-A298-B826A25523F2}">
      <dgm:prSet/>
      <dgm:spPr/>
      <dgm:t>
        <a:bodyPr/>
        <a:lstStyle/>
        <a:p>
          <a:endParaRPr lang="es-ES"/>
        </a:p>
      </dgm:t>
    </dgm:pt>
    <dgm:pt modelId="{93CDE321-02A8-465F-9ED9-AFDE90666AB8}" type="sibTrans" cxnId="{5BF87139-7F31-47C4-A298-B826A25523F2}">
      <dgm:prSet/>
      <dgm:spPr/>
      <dgm:t>
        <a:bodyPr/>
        <a:lstStyle/>
        <a:p>
          <a:endParaRPr lang="es-ES"/>
        </a:p>
      </dgm:t>
    </dgm:pt>
    <dgm:pt modelId="{340CC69D-B1CE-4789-8D08-37AB43AD706E}">
      <dgm:prSet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749"/>
          </a:stretch>
        </a:blipFill>
      </dgm:spPr>
      <dgm:t>
        <a:bodyPr/>
        <a:lstStyle/>
        <a:p>
          <a:endParaRPr lang="es-ES" dirty="0"/>
        </a:p>
      </dgm:t>
    </dgm:pt>
    <dgm:pt modelId="{8BCF5C35-E39A-4699-8181-47C255C237BA}" type="parTrans" cxnId="{92EDCF60-9BB8-463B-A189-1983CC84D774}">
      <dgm:prSet/>
      <dgm:spPr/>
      <dgm:t>
        <a:bodyPr/>
        <a:lstStyle/>
        <a:p>
          <a:endParaRPr lang="es-ES"/>
        </a:p>
      </dgm:t>
    </dgm:pt>
    <dgm:pt modelId="{6A6B3007-37CD-4F2C-ADC9-DAA34716D10F}" type="sibTrans" cxnId="{92EDCF60-9BB8-463B-A189-1983CC84D774}">
      <dgm:prSet/>
      <dgm:spPr/>
      <dgm:t>
        <a:bodyPr/>
        <a:lstStyle/>
        <a:p>
          <a:endParaRPr lang="es-ES"/>
        </a:p>
      </dgm:t>
    </dgm:pt>
    <dgm:pt modelId="{AD34E066-EB98-457B-8F2E-5A754385FFD6}">
      <dgm:prSet custT="1"/>
      <dgm:spPr/>
      <dgm:t>
        <a:bodyPr/>
        <a:lstStyle/>
        <a:p>
          <a:r>
            <a:rPr lang="ro-RO" sz="1800" b="1" dirty="0" smtClean="0"/>
            <a:t>Grădina Edenului</a:t>
          </a:r>
          <a:r>
            <a:rPr lang="es-ES" sz="1800" b="1" dirty="0"/>
            <a:t/>
          </a:r>
          <a:br>
            <a:rPr lang="es-ES" sz="1800" b="1" dirty="0"/>
          </a:br>
          <a:r>
            <a:rPr lang="es-ES" sz="1800" b="1" dirty="0"/>
            <a:t>(</a:t>
          </a:r>
          <a:r>
            <a:rPr lang="es-ES" sz="1800" b="1" dirty="0" smtClean="0"/>
            <a:t>G</a:t>
          </a:r>
          <a:r>
            <a:rPr lang="ro-RO" sz="1800" b="1" dirty="0" smtClean="0"/>
            <a:t>en</a:t>
          </a:r>
          <a:r>
            <a:rPr lang="es-ES" sz="1800" b="1" dirty="0" smtClean="0"/>
            <a:t>. </a:t>
          </a:r>
          <a:r>
            <a:rPr lang="es-ES" sz="1800" b="1" dirty="0"/>
            <a:t>2:8)</a:t>
          </a:r>
          <a:endParaRPr lang="es-ES" sz="1800" dirty="0"/>
        </a:p>
      </dgm:t>
    </dgm:pt>
    <dgm:pt modelId="{E6E5C1C5-9F4B-4295-AD50-DEADCE179965}" type="sibTrans" cxnId="{E6DC6D09-1A59-49E1-BC43-D9CCAAF97C35}">
      <dgm:prSet/>
      <dgm:spPr/>
      <dgm:t>
        <a:bodyPr/>
        <a:lstStyle/>
        <a:p>
          <a:endParaRPr lang="es-ES"/>
        </a:p>
      </dgm:t>
    </dgm:pt>
    <dgm:pt modelId="{89215BA6-E536-48B9-967D-884A28C6B532}" type="parTrans" cxnId="{E6DC6D09-1A59-49E1-BC43-D9CCAAF97C35}">
      <dgm:prSet/>
      <dgm:spPr/>
      <dgm:t>
        <a:bodyPr/>
        <a:lstStyle/>
        <a:p>
          <a:endParaRPr lang="es-ES"/>
        </a:p>
      </dgm:t>
    </dgm:pt>
    <dgm:pt modelId="{7F145CBF-C9F8-4481-994B-7F05B8C22C39}" type="pres">
      <dgm:prSet presAssocID="{376CA642-942F-4B71-AC4E-F7C9C73027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9F8BC8-C76C-4766-87A7-041661091352}" type="pres">
      <dgm:prSet presAssocID="{298A7653-E852-43F0-B5C0-EAF13CF153CF}" presName="horFlow" presStyleCnt="0"/>
      <dgm:spPr/>
    </dgm:pt>
    <dgm:pt modelId="{18FF86DE-6B2C-42EC-A9CA-1E2ED46B7A14}" type="pres">
      <dgm:prSet presAssocID="{298A7653-E852-43F0-B5C0-EAF13CF153CF}" presName="bigChev" presStyleLbl="node1" presStyleIdx="0" presStyleCnt="3" custScaleX="81079"/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A0C298B-605C-4384-8856-A4CD456AC3D6}" type="pres">
      <dgm:prSet presAssocID="{89215BA6-E536-48B9-967D-884A28C6B532}" presName="parTrans" presStyleCnt="0"/>
      <dgm:spPr/>
    </dgm:pt>
    <dgm:pt modelId="{64D10404-F5E5-4C1D-818D-48A051570E3A}" type="pres">
      <dgm:prSet presAssocID="{AD34E066-EB98-457B-8F2E-5A754385FFD6}" presName="node" presStyleLbl="alignAccFollowNode1" presStyleIdx="0" presStyleCnt="6" custScaleX="98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FC192-ABCC-491A-A1AD-B1EC12BC222C}" type="pres">
      <dgm:prSet presAssocID="{E6E5C1C5-9F4B-4295-AD50-DEADCE179965}" presName="sibTrans" presStyleCnt="0"/>
      <dgm:spPr/>
    </dgm:pt>
    <dgm:pt modelId="{A5B570E7-1EE5-4AEA-BCDA-0D4D76A7ABEF}" type="pres">
      <dgm:prSet presAssocID="{25B4B4B9-4D74-4488-8937-6D3D1FE05FD1}" presName="node" presStyleLbl="alignAccFollowNode1" presStyleIdx="1" presStyleCnt="6" custScaleX="257907" custScaleY="124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AD3E8-B66E-4134-89D4-C3574F8AD086}" type="pres">
      <dgm:prSet presAssocID="{298A7653-E852-43F0-B5C0-EAF13CF153CF}" presName="vSp" presStyleCnt="0"/>
      <dgm:spPr/>
    </dgm:pt>
    <dgm:pt modelId="{4AFC8657-6835-48DE-AD9A-AC74921358DD}" type="pres">
      <dgm:prSet presAssocID="{B7A9BE8D-7A39-4E3C-854F-5100869F8F82}" presName="horFlow" presStyleCnt="0"/>
      <dgm:spPr/>
    </dgm:pt>
    <dgm:pt modelId="{E5727B40-2B43-4473-959A-16EE5A989324}" type="pres">
      <dgm:prSet presAssocID="{B7A9BE8D-7A39-4E3C-854F-5100869F8F82}" presName="bigChev" presStyleLbl="node1" presStyleIdx="1" presStyleCnt="3" custScaleX="81079"/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323CC84D-1D31-4AB6-8B1D-2E6870F4B8B0}" type="pres">
      <dgm:prSet presAssocID="{DD367D45-3295-4206-8803-FEA41F992570}" presName="parTrans" presStyleCnt="0"/>
      <dgm:spPr/>
    </dgm:pt>
    <dgm:pt modelId="{44AF922D-2351-42CD-A630-B4493B054D55}" type="pres">
      <dgm:prSet presAssocID="{8D7178DF-3C9E-4213-9BF3-7262D615F973}" presName="node" presStyleLbl="alignAccFollowNode1" presStyleIdx="2" presStyleCnt="6" custScaleX="98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3173B-922E-43FA-A6BC-35692795AF82}" type="pres">
      <dgm:prSet presAssocID="{A72ABED3-B659-4F7E-9DEF-BFEFD377EBF0}" presName="sibTrans" presStyleCnt="0"/>
      <dgm:spPr/>
    </dgm:pt>
    <dgm:pt modelId="{F4A61212-6C4D-48F9-A604-7F2EC880437C}" type="pres">
      <dgm:prSet presAssocID="{5F577C0D-4306-49D7-8171-18DC95DF2E82}" presName="node" presStyleLbl="alignAccFollowNode1" presStyleIdx="3" presStyleCnt="6" custScaleX="257907" custScaleY="124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BD7DA-F125-4EF2-A7A2-CC5A2D70C9C5}" type="pres">
      <dgm:prSet presAssocID="{B7A9BE8D-7A39-4E3C-854F-5100869F8F82}" presName="vSp" presStyleCnt="0"/>
      <dgm:spPr/>
    </dgm:pt>
    <dgm:pt modelId="{137C58C0-B217-4E68-800D-727A64747C1D}" type="pres">
      <dgm:prSet presAssocID="{340CC69D-B1CE-4789-8D08-37AB43AD706E}" presName="horFlow" presStyleCnt="0"/>
      <dgm:spPr/>
    </dgm:pt>
    <dgm:pt modelId="{F9466911-69B5-442B-AC6F-FBF50975382A}" type="pres">
      <dgm:prSet presAssocID="{340CC69D-B1CE-4789-8D08-37AB43AD706E}" presName="bigChev" presStyleLbl="node1" presStyleIdx="2" presStyleCnt="3" custScaleX="81079"/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6E69256-1872-4409-9F13-B132E0DE9AF3}" type="pres">
      <dgm:prSet presAssocID="{85CFAF22-9F95-434E-8B97-93B9DC7F0EF3}" presName="parTrans" presStyleCnt="0"/>
      <dgm:spPr/>
    </dgm:pt>
    <dgm:pt modelId="{952C2B97-86C1-4D63-8DE1-34FA646F7F0A}" type="pres">
      <dgm:prSet presAssocID="{BD8623DB-0BFB-44F3-9891-BFA327E48312}" presName="node" presStyleLbl="alignAccFollowNode1" presStyleIdx="4" presStyleCnt="6" custScaleX="98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F70E0-B643-4C5A-83F3-133270AC41A3}" type="pres">
      <dgm:prSet presAssocID="{5978ED94-3BAE-40A1-B788-0E91D6A48EA0}" presName="sibTrans" presStyleCnt="0"/>
      <dgm:spPr/>
    </dgm:pt>
    <dgm:pt modelId="{91A06221-00F0-4D04-A7FE-4FDA03B0DD1E}" type="pres">
      <dgm:prSet presAssocID="{8053E3F9-58B0-4764-9F9D-18D5794E00C0}" presName="node" presStyleLbl="alignAccFollowNode1" presStyleIdx="5" presStyleCnt="6" custScaleX="257907" custScaleY="124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94664-B665-4E0C-9059-267C4566D89A}" type="presOf" srcId="{8053E3F9-58B0-4764-9F9D-18D5794E00C0}" destId="{91A06221-00F0-4D04-A7FE-4FDA03B0DD1E}" srcOrd="0" destOrd="0" presId="urn:microsoft.com/office/officeart/2005/8/layout/lProcess3"/>
    <dgm:cxn modelId="{2120FEAA-22A2-4DA2-8C51-82702410DE26}" type="presOf" srcId="{25B4B4B9-4D74-4488-8937-6D3D1FE05FD1}" destId="{A5B570E7-1EE5-4AEA-BCDA-0D4D76A7ABEF}" srcOrd="0" destOrd="0" presId="urn:microsoft.com/office/officeart/2005/8/layout/lProcess3"/>
    <dgm:cxn modelId="{C3149CD2-4A70-4968-8123-A5CE6CE69795}" type="presOf" srcId="{376CA642-942F-4B71-AC4E-F7C9C7302709}" destId="{7F145CBF-C9F8-4481-994B-7F05B8C22C39}" srcOrd="0" destOrd="0" presId="urn:microsoft.com/office/officeart/2005/8/layout/lProcess3"/>
    <dgm:cxn modelId="{952CB097-9BD1-446A-9DE0-66F3C99AC33A}" type="presOf" srcId="{AD34E066-EB98-457B-8F2E-5A754385FFD6}" destId="{64D10404-F5E5-4C1D-818D-48A051570E3A}" srcOrd="0" destOrd="0" presId="urn:microsoft.com/office/officeart/2005/8/layout/lProcess3"/>
    <dgm:cxn modelId="{9F1ACFAC-A94E-4FAF-AA45-EF9A268A95F7}" type="presOf" srcId="{BD8623DB-0BFB-44F3-9891-BFA327E48312}" destId="{952C2B97-86C1-4D63-8DE1-34FA646F7F0A}" srcOrd="0" destOrd="0" presId="urn:microsoft.com/office/officeart/2005/8/layout/lProcess3"/>
    <dgm:cxn modelId="{E6DC6D09-1A59-49E1-BC43-D9CCAAF97C35}" srcId="{298A7653-E852-43F0-B5C0-EAF13CF153CF}" destId="{AD34E066-EB98-457B-8F2E-5A754385FFD6}" srcOrd="0" destOrd="0" parTransId="{89215BA6-E536-48B9-967D-884A28C6B532}" sibTransId="{E6E5C1C5-9F4B-4295-AD50-DEADCE179965}"/>
    <dgm:cxn modelId="{A2D02213-F443-42C1-AABF-5E6EB496DB25}" type="presOf" srcId="{B7A9BE8D-7A39-4E3C-854F-5100869F8F82}" destId="{E5727B40-2B43-4473-959A-16EE5A989324}" srcOrd="0" destOrd="0" presId="urn:microsoft.com/office/officeart/2005/8/layout/lProcess3"/>
    <dgm:cxn modelId="{5BF87139-7F31-47C4-A298-B826A25523F2}" srcId="{376CA642-942F-4B71-AC4E-F7C9C7302709}" destId="{B7A9BE8D-7A39-4E3C-854F-5100869F8F82}" srcOrd="1" destOrd="0" parTransId="{46F3B493-0993-4FF4-B7B2-EA5BE57E29E0}" sibTransId="{93CDE321-02A8-465F-9ED9-AFDE90666AB8}"/>
    <dgm:cxn modelId="{63F9FEE2-EBCC-4E3F-BD6F-19BFB9A674E9}" srcId="{340CC69D-B1CE-4789-8D08-37AB43AD706E}" destId="{BD8623DB-0BFB-44F3-9891-BFA327E48312}" srcOrd="0" destOrd="0" parTransId="{85CFAF22-9F95-434E-8B97-93B9DC7F0EF3}" sibTransId="{5978ED94-3BAE-40A1-B788-0E91D6A48EA0}"/>
    <dgm:cxn modelId="{20511C17-02F3-4DCB-B993-28C732B87DE9}" srcId="{B7A9BE8D-7A39-4E3C-854F-5100869F8F82}" destId="{5F577C0D-4306-49D7-8171-18DC95DF2E82}" srcOrd="1" destOrd="0" parTransId="{649EFA75-661D-4420-99AC-0775E1E3B5C2}" sibTransId="{6A0AFF70-465F-4E43-A99D-956BE84B9CEA}"/>
    <dgm:cxn modelId="{3D25EB80-ECD0-47F5-801D-100EC60DD04D}" srcId="{298A7653-E852-43F0-B5C0-EAF13CF153CF}" destId="{25B4B4B9-4D74-4488-8937-6D3D1FE05FD1}" srcOrd="1" destOrd="0" parTransId="{1D56BDE4-5FF7-4A43-B4E1-616B889E1CE6}" sibTransId="{AE142CDA-5869-4CD0-9269-F1F9B7F79FFC}"/>
    <dgm:cxn modelId="{CDFC6F77-C5A2-44F0-AA63-776890F9DAAE}" type="presOf" srcId="{298A7653-E852-43F0-B5C0-EAF13CF153CF}" destId="{18FF86DE-6B2C-42EC-A9CA-1E2ED46B7A14}" srcOrd="0" destOrd="0" presId="urn:microsoft.com/office/officeart/2005/8/layout/lProcess3"/>
    <dgm:cxn modelId="{D70E3F83-E4F4-4C5E-B138-670B468B6EC0}" type="presOf" srcId="{5F577C0D-4306-49D7-8171-18DC95DF2E82}" destId="{F4A61212-6C4D-48F9-A604-7F2EC880437C}" srcOrd="0" destOrd="0" presId="urn:microsoft.com/office/officeart/2005/8/layout/lProcess3"/>
    <dgm:cxn modelId="{F383D7F3-1836-48DD-A706-AC96D4B5B47B}" type="presOf" srcId="{340CC69D-B1CE-4789-8D08-37AB43AD706E}" destId="{F9466911-69B5-442B-AC6F-FBF50975382A}" srcOrd="0" destOrd="0" presId="urn:microsoft.com/office/officeart/2005/8/layout/lProcess3"/>
    <dgm:cxn modelId="{1EEC85F5-33CF-42D0-A881-9ADADCE4F703}" type="presOf" srcId="{8D7178DF-3C9E-4213-9BF3-7262D615F973}" destId="{44AF922D-2351-42CD-A630-B4493B054D55}" srcOrd="0" destOrd="0" presId="urn:microsoft.com/office/officeart/2005/8/layout/lProcess3"/>
    <dgm:cxn modelId="{296072EE-AF3B-4E25-9334-DE512764577D}" srcId="{B7A9BE8D-7A39-4E3C-854F-5100869F8F82}" destId="{8D7178DF-3C9E-4213-9BF3-7262D615F973}" srcOrd="0" destOrd="0" parTransId="{DD367D45-3295-4206-8803-FEA41F992570}" sibTransId="{A72ABED3-B659-4F7E-9DEF-BFEFD377EBF0}"/>
    <dgm:cxn modelId="{92EDCF60-9BB8-463B-A189-1983CC84D774}" srcId="{376CA642-942F-4B71-AC4E-F7C9C7302709}" destId="{340CC69D-B1CE-4789-8D08-37AB43AD706E}" srcOrd="2" destOrd="0" parTransId="{8BCF5C35-E39A-4699-8181-47C255C237BA}" sibTransId="{6A6B3007-37CD-4F2C-ADC9-DAA34716D10F}"/>
    <dgm:cxn modelId="{55D6E832-8376-4D0C-B4F9-5CE5F7BA9ED1}" srcId="{376CA642-942F-4B71-AC4E-F7C9C7302709}" destId="{298A7653-E852-43F0-B5C0-EAF13CF153CF}" srcOrd="0" destOrd="0" parTransId="{C605EBC4-8E91-4CBD-9588-D5292AD995D5}" sibTransId="{587B7FEF-79A2-4503-BA37-FAC528ACD2B6}"/>
    <dgm:cxn modelId="{1486D443-6B93-476D-9ABC-62D0CFFD94AD}" srcId="{340CC69D-B1CE-4789-8D08-37AB43AD706E}" destId="{8053E3F9-58B0-4764-9F9D-18D5794E00C0}" srcOrd="1" destOrd="0" parTransId="{3929B555-3CF9-4D67-A7BF-3F1AEF6B0535}" sibTransId="{A9D5033B-58A5-4E1C-A8A6-585B3FFDD962}"/>
    <dgm:cxn modelId="{A26E987C-A11B-4BB1-A3D6-68BBB8AA81B6}" type="presParOf" srcId="{7F145CBF-C9F8-4481-994B-7F05B8C22C39}" destId="{CF9F8BC8-C76C-4766-87A7-041661091352}" srcOrd="0" destOrd="0" presId="urn:microsoft.com/office/officeart/2005/8/layout/lProcess3"/>
    <dgm:cxn modelId="{D97AABD6-5D2C-4BE2-ABF0-9A15537B5FC3}" type="presParOf" srcId="{CF9F8BC8-C76C-4766-87A7-041661091352}" destId="{18FF86DE-6B2C-42EC-A9CA-1E2ED46B7A14}" srcOrd="0" destOrd="0" presId="urn:microsoft.com/office/officeart/2005/8/layout/lProcess3"/>
    <dgm:cxn modelId="{E7AF5F53-71A2-4BCB-A179-A13D65D5F6A6}" type="presParOf" srcId="{CF9F8BC8-C76C-4766-87A7-041661091352}" destId="{EA0C298B-605C-4384-8856-A4CD456AC3D6}" srcOrd="1" destOrd="0" presId="urn:microsoft.com/office/officeart/2005/8/layout/lProcess3"/>
    <dgm:cxn modelId="{F881644B-F60E-4262-A61C-F98ACD8507CC}" type="presParOf" srcId="{CF9F8BC8-C76C-4766-87A7-041661091352}" destId="{64D10404-F5E5-4C1D-818D-48A051570E3A}" srcOrd="2" destOrd="0" presId="urn:microsoft.com/office/officeart/2005/8/layout/lProcess3"/>
    <dgm:cxn modelId="{71279EF3-793A-48CC-83AD-5615EB3A88AA}" type="presParOf" srcId="{CF9F8BC8-C76C-4766-87A7-041661091352}" destId="{33FFC192-ABCC-491A-A1AD-B1EC12BC222C}" srcOrd="3" destOrd="0" presId="urn:microsoft.com/office/officeart/2005/8/layout/lProcess3"/>
    <dgm:cxn modelId="{061F9789-9663-4E7A-B379-E43C5F36C4FB}" type="presParOf" srcId="{CF9F8BC8-C76C-4766-87A7-041661091352}" destId="{A5B570E7-1EE5-4AEA-BCDA-0D4D76A7ABEF}" srcOrd="4" destOrd="0" presId="urn:microsoft.com/office/officeart/2005/8/layout/lProcess3"/>
    <dgm:cxn modelId="{7BBB2B62-9042-468E-8B5E-C99615EF5193}" type="presParOf" srcId="{7F145CBF-C9F8-4481-994B-7F05B8C22C39}" destId="{BFFAD3E8-B66E-4134-89D4-C3574F8AD086}" srcOrd="1" destOrd="0" presId="urn:microsoft.com/office/officeart/2005/8/layout/lProcess3"/>
    <dgm:cxn modelId="{429D4A73-320E-40D3-85C3-5ED6D0FC424F}" type="presParOf" srcId="{7F145CBF-C9F8-4481-994B-7F05B8C22C39}" destId="{4AFC8657-6835-48DE-AD9A-AC74921358DD}" srcOrd="2" destOrd="0" presId="urn:microsoft.com/office/officeart/2005/8/layout/lProcess3"/>
    <dgm:cxn modelId="{DD8A093A-90DF-4E37-878C-F0391F119FF1}" type="presParOf" srcId="{4AFC8657-6835-48DE-AD9A-AC74921358DD}" destId="{E5727B40-2B43-4473-959A-16EE5A989324}" srcOrd="0" destOrd="0" presId="urn:microsoft.com/office/officeart/2005/8/layout/lProcess3"/>
    <dgm:cxn modelId="{10262DC2-64E9-420F-918D-BECA5AFC1234}" type="presParOf" srcId="{4AFC8657-6835-48DE-AD9A-AC74921358DD}" destId="{323CC84D-1D31-4AB6-8B1D-2E6870F4B8B0}" srcOrd="1" destOrd="0" presId="urn:microsoft.com/office/officeart/2005/8/layout/lProcess3"/>
    <dgm:cxn modelId="{87F64EBB-A286-40ED-9922-4481252D3B1F}" type="presParOf" srcId="{4AFC8657-6835-48DE-AD9A-AC74921358DD}" destId="{44AF922D-2351-42CD-A630-B4493B054D55}" srcOrd="2" destOrd="0" presId="urn:microsoft.com/office/officeart/2005/8/layout/lProcess3"/>
    <dgm:cxn modelId="{96A38135-E96B-49E3-AD72-9EACCE214F50}" type="presParOf" srcId="{4AFC8657-6835-48DE-AD9A-AC74921358DD}" destId="{D593173B-922E-43FA-A6BC-35692795AF82}" srcOrd="3" destOrd="0" presId="urn:microsoft.com/office/officeart/2005/8/layout/lProcess3"/>
    <dgm:cxn modelId="{132E42AC-E200-466F-9B88-ABC423D867D1}" type="presParOf" srcId="{4AFC8657-6835-48DE-AD9A-AC74921358DD}" destId="{F4A61212-6C4D-48F9-A604-7F2EC880437C}" srcOrd="4" destOrd="0" presId="urn:microsoft.com/office/officeart/2005/8/layout/lProcess3"/>
    <dgm:cxn modelId="{6650A3D0-DB52-4958-9922-92CE1AEF7480}" type="presParOf" srcId="{7F145CBF-C9F8-4481-994B-7F05B8C22C39}" destId="{2D2BD7DA-F125-4EF2-A7A2-CC5A2D70C9C5}" srcOrd="3" destOrd="0" presId="urn:microsoft.com/office/officeart/2005/8/layout/lProcess3"/>
    <dgm:cxn modelId="{F64AB972-64E7-455A-A706-969E88082DC3}" type="presParOf" srcId="{7F145CBF-C9F8-4481-994B-7F05B8C22C39}" destId="{137C58C0-B217-4E68-800D-727A64747C1D}" srcOrd="4" destOrd="0" presId="urn:microsoft.com/office/officeart/2005/8/layout/lProcess3"/>
    <dgm:cxn modelId="{747539B8-EF83-4F63-95CF-E38A2042662A}" type="presParOf" srcId="{137C58C0-B217-4E68-800D-727A64747C1D}" destId="{F9466911-69B5-442B-AC6F-FBF50975382A}" srcOrd="0" destOrd="0" presId="urn:microsoft.com/office/officeart/2005/8/layout/lProcess3"/>
    <dgm:cxn modelId="{C8694136-3650-4B98-8718-1DE23DE69E38}" type="presParOf" srcId="{137C58C0-B217-4E68-800D-727A64747C1D}" destId="{96E69256-1872-4409-9F13-B132E0DE9AF3}" srcOrd="1" destOrd="0" presId="urn:microsoft.com/office/officeart/2005/8/layout/lProcess3"/>
    <dgm:cxn modelId="{B68897ED-3B01-4598-A190-9AC2B242051B}" type="presParOf" srcId="{137C58C0-B217-4E68-800D-727A64747C1D}" destId="{952C2B97-86C1-4D63-8DE1-34FA646F7F0A}" srcOrd="2" destOrd="0" presId="urn:microsoft.com/office/officeart/2005/8/layout/lProcess3"/>
    <dgm:cxn modelId="{3C87404D-17EC-4C48-BED5-6F29CF38C09A}" type="presParOf" srcId="{137C58C0-B217-4E68-800D-727A64747C1D}" destId="{7E1F70E0-B643-4C5A-83F3-133270AC41A3}" srcOrd="3" destOrd="0" presId="urn:microsoft.com/office/officeart/2005/8/layout/lProcess3"/>
    <dgm:cxn modelId="{EEDFD775-B777-4666-B705-6F78B0EF0D5F}" type="presParOf" srcId="{137C58C0-B217-4E68-800D-727A64747C1D}" destId="{91A06221-00F0-4D04-A7FE-4FDA03B0DD1E}" srcOrd="4" destOrd="0" presId="urn:microsoft.com/office/officeart/2005/8/layout/lProcess3"/>
  </dgm:cxnLst>
  <dgm:bg/>
  <dgm:whole/>
  <dgm:extLst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2F043-0225-46B8-B510-A8CC5C5C933A}">
      <dsp:nvSpPr>
        <dsp:cNvPr id="0" name=""/>
        <dsp:cNvSpPr/>
      </dsp:nvSpPr>
      <dsp:spPr>
        <a:xfrm>
          <a:off x="117139" y="412382"/>
          <a:ext cx="0" cy="307043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DEB992-A486-4E3D-8D77-A04DB2D97C62}">
      <dsp:nvSpPr>
        <dsp:cNvPr id="0" name=""/>
        <dsp:cNvSpPr/>
      </dsp:nvSpPr>
      <dsp:spPr>
        <a:xfrm>
          <a:off x="834912" y="602923"/>
          <a:ext cx="1902376" cy="1381696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C385A7-96C2-48A1-A44D-163DBB7A8FAA}">
      <dsp:nvSpPr>
        <dsp:cNvPr id="0" name=""/>
        <dsp:cNvSpPr/>
      </dsp:nvSpPr>
      <dsp:spPr>
        <a:xfrm>
          <a:off x="177518" y="2078410"/>
          <a:ext cx="3003934" cy="133766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El poate crea doar cu vocea lui. Marea Sa putere ne umple de laude și ne invită să ne prosternam la picioarele Lui (Psalmul 95:3-6). </a:t>
          </a:r>
          <a:endParaRPr lang="es-ES" sz="1800" b="1" kern="1200" dirty="0"/>
        </a:p>
      </dsp:txBody>
      <dsp:txXfrm>
        <a:off x="177518" y="2078410"/>
        <a:ext cx="3003934" cy="1337662"/>
      </dsp:txXfrm>
    </dsp:sp>
    <dsp:sp modelId="{25378F34-FBF6-4881-AA65-2C0678378D8A}">
      <dsp:nvSpPr>
        <dsp:cNvPr id="0" name=""/>
        <dsp:cNvSpPr/>
      </dsp:nvSpPr>
      <dsp:spPr>
        <a:xfrm>
          <a:off x="2709" y="-30768"/>
          <a:ext cx="3173058" cy="54514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eneza</a:t>
          </a: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1:1-2:3 </a:t>
          </a: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prezintă un Dumnezeu măreț, puternic</a:t>
          </a: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9" y="-30768"/>
        <a:ext cx="3173058" cy="545142"/>
      </dsp:txXfrm>
    </dsp:sp>
    <dsp:sp modelId="{3DF72574-6EB3-42BA-B81C-C982102C85F3}">
      <dsp:nvSpPr>
        <dsp:cNvPr id="0" name=""/>
        <dsp:cNvSpPr/>
      </dsp:nvSpPr>
      <dsp:spPr>
        <a:xfrm>
          <a:off x="3620368" y="412382"/>
          <a:ext cx="0" cy="307043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5D26AD-29B5-4CFD-813F-635B302AF22A}">
      <dsp:nvSpPr>
        <dsp:cNvPr id="0" name=""/>
        <dsp:cNvSpPr/>
      </dsp:nvSpPr>
      <dsp:spPr>
        <a:xfrm>
          <a:off x="4338140" y="602923"/>
          <a:ext cx="1902376" cy="1381696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A67D48-94A3-4559-81DC-6DE073FA09BF}">
      <dsp:nvSpPr>
        <dsp:cNvPr id="0" name=""/>
        <dsp:cNvSpPr/>
      </dsp:nvSpPr>
      <dsp:spPr>
        <a:xfrm>
          <a:off x="3677772" y="2078410"/>
          <a:ext cx="3003934" cy="133766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El ne pregătește un cămin, ne modelează cu blândețe cu mâinile Sale, are grijă de fericirea noastră și ne învață cum să trăim. </a:t>
          </a:r>
          <a:endParaRPr lang="es-ES" sz="1800" b="1" kern="1200" dirty="0"/>
        </a:p>
      </dsp:txBody>
      <dsp:txXfrm>
        <a:off x="3677772" y="2078410"/>
        <a:ext cx="3003934" cy="1337662"/>
      </dsp:txXfrm>
    </dsp:sp>
    <dsp:sp modelId="{A2931040-C325-42EB-A22C-9D0F340BD921}">
      <dsp:nvSpPr>
        <dsp:cNvPr id="0" name=""/>
        <dsp:cNvSpPr/>
      </dsp:nvSpPr>
      <dsp:spPr>
        <a:xfrm>
          <a:off x="3505938" y="-30768"/>
          <a:ext cx="3173058" cy="545142"/>
        </a:xfrm>
        <a:prstGeom prst="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Geneza</a:t>
          </a: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2:4-25 </a:t>
          </a:r>
          <a:r>
            <a:rPr lang="ro-R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prezintă un Dumnezeu apropiat</a:t>
          </a: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5938" y="-30768"/>
        <a:ext cx="3173058" cy="54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890E9-93B9-454C-8087-38C372F4BDFA}">
      <dsp:nvSpPr>
        <dsp:cNvPr id="0" name=""/>
        <dsp:cNvSpPr/>
      </dsp:nvSpPr>
      <dsp:spPr>
        <a:xfrm>
          <a:off x="1133922" y="217700"/>
          <a:ext cx="2298800" cy="10397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O natură spirituală care ne permite să comunicăm cu Dumnezeu. </a:t>
          </a:r>
          <a:endParaRPr lang="es-ES" sz="1800" b="1" kern="1200" dirty="0"/>
        </a:p>
      </dsp:txBody>
      <dsp:txXfrm>
        <a:off x="1133922" y="217700"/>
        <a:ext cx="2298800" cy="1039710"/>
      </dsp:txXfrm>
    </dsp:sp>
    <dsp:sp modelId="{6E34724F-0A2E-4E5E-B609-ABCED84EDC1E}">
      <dsp:nvSpPr>
        <dsp:cNvPr id="0" name=""/>
        <dsp:cNvSpPr/>
      </dsp:nvSpPr>
      <dsp:spPr>
        <a:xfrm>
          <a:off x="1676" y="217700"/>
          <a:ext cx="1029313" cy="1039710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B41D9C8-E6FC-457C-882C-18A984E0CA7A}">
      <dsp:nvSpPr>
        <dsp:cNvPr id="0" name=""/>
        <dsp:cNvSpPr/>
      </dsp:nvSpPr>
      <dsp:spPr>
        <a:xfrm>
          <a:off x="1676" y="1428963"/>
          <a:ext cx="2298800" cy="1039710"/>
        </a:xfrm>
        <a:prstGeom prst="rect">
          <a:avLst/>
        </a:prstGeom>
        <a:gradFill rotWithShape="0">
          <a:gsLst>
            <a:gs pos="0">
              <a:schemeClr val="accent2">
                <a:hueOff val="-5849996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49996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49996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O asemănare fizică cu Creatorul nostru.</a:t>
          </a:r>
          <a:endParaRPr lang="es-ES" sz="1800" b="1" kern="1200" dirty="0"/>
        </a:p>
      </dsp:txBody>
      <dsp:txXfrm>
        <a:off x="1676" y="1428963"/>
        <a:ext cx="2298800" cy="1039710"/>
      </dsp:txXfrm>
    </dsp:sp>
    <dsp:sp modelId="{A3E8F4BB-87E3-4FC0-AF63-C18F16B9CA7D}">
      <dsp:nvSpPr>
        <dsp:cNvPr id="0" name=""/>
        <dsp:cNvSpPr/>
      </dsp:nvSpPr>
      <dsp:spPr>
        <a:xfrm>
          <a:off x="2403409" y="1428963"/>
          <a:ext cx="1029313" cy="1039710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C7ED37D-5616-4BEF-9B81-285E28B35A77}">
      <dsp:nvSpPr>
        <dsp:cNvPr id="0" name=""/>
        <dsp:cNvSpPr/>
      </dsp:nvSpPr>
      <dsp:spPr>
        <a:xfrm>
          <a:off x="1133922" y="2640226"/>
          <a:ext cx="2298800" cy="1039710"/>
        </a:xfrm>
        <a:prstGeom prst="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Abilitatea de a raționa și de a lua decizii morale.</a:t>
          </a:r>
          <a:endParaRPr lang="es-ES" sz="1800" b="1" kern="1200" dirty="0"/>
        </a:p>
      </dsp:txBody>
      <dsp:txXfrm>
        <a:off x="1133922" y="2640226"/>
        <a:ext cx="2298800" cy="1039710"/>
      </dsp:txXfrm>
    </dsp:sp>
    <dsp:sp modelId="{B4EEE243-9412-454F-82D4-64D4F48F1896}">
      <dsp:nvSpPr>
        <dsp:cNvPr id="0" name=""/>
        <dsp:cNvSpPr/>
      </dsp:nvSpPr>
      <dsp:spPr>
        <a:xfrm>
          <a:off x="1676" y="2640226"/>
          <a:ext cx="1029313" cy="1039710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F86DE-6B2C-42EC-A9CA-1E2ED46B7A14}">
      <dsp:nvSpPr>
        <dsp:cNvPr id="0" name=""/>
        <dsp:cNvSpPr/>
      </dsp:nvSpPr>
      <dsp:spPr>
        <a:xfrm>
          <a:off x="35998" y="19899"/>
          <a:ext cx="2044569" cy="1008680"/>
        </a:xfrm>
        <a:prstGeom prst="homePlat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35998" y="19899"/>
        <a:ext cx="1792399" cy="1008680"/>
      </dsp:txXfrm>
    </dsp:sp>
    <dsp:sp modelId="{64D10404-F5E5-4C1D-818D-48A051570E3A}">
      <dsp:nvSpPr>
        <dsp:cNvPr id="0" name=""/>
        <dsp:cNvSpPr/>
      </dsp:nvSpPr>
      <dsp:spPr>
        <a:xfrm>
          <a:off x="1752747" y="105637"/>
          <a:ext cx="2056760" cy="83720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Grădina Edenului</a:t>
          </a:r>
          <a:r>
            <a:rPr lang="es-ES" sz="1800" b="1" kern="1200" dirty="0"/>
            <a:t/>
          </a:r>
          <a:br>
            <a:rPr lang="es-ES" sz="1800" b="1" kern="1200" dirty="0"/>
          </a:br>
          <a:r>
            <a:rPr lang="es-ES" sz="1800" b="1" kern="1200" dirty="0"/>
            <a:t>(</a:t>
          </a:r>
          <a:r>
            <a:rPr lang="es-ES" sz="1800" b="1" kern="1200" dirty="0" err="1"/>
            <a:t>Gn</a:t>
          </a:r>
          <a:r>
            <a:rPr lang="es-ES" sz="1800" b="1" kern="1200" dirty="0"/>
            <a:t>. 2:8)</a:t>
          </a:r>
          <a:endParaRPr lang="es-ES" sz="1800" kern="1200" dirty="0"/>
        </a:p>
      </dsp:txBody>
      <dsp:txXfrm>
        <a:off x="2171349" y="105637"/>
        <a:ext cx="1219556" cy="837204"/>
      </dsp:txXfrm>
    </dsp:sp>
    <dsp:sp modelId="{A5B570E7-1EE5-4AEA-BCDA-0D4D76A7ABEF}">
      <dsp:nvSpPr>
        <dsp:cNvPr id="0" name=""/>
        <dsp:cNvSpPr/>
      </dsp:nvSpPr>
      <dsp:spPr>
        <a:xfrm>
          <a:off x="3516486" y="2887"/>
          <a:ext cx="5398023" cy="1042704"/>
        </a:xfrm>
        <a:prstGeom prst="chevron">
          <a:avLst/>
        </a:prstGeom>
        <a:solidFill>
          <a:srgbClr val="A6C6DE">
            <a:alpha val="89804"/>
          </a:srgb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Era casa perfectă pe care trebuiau să o îngrijească și să o cultive. Suntem responsabili pentru păstrarea a ceea ce am primit de la Dumnezeu.</a:t>
          </a:r>
          <a:endParaRPr lang="es-ES" sz="1800" kern="1200" dirty="0"/>
        </a:p>
      </dsp:txBody>
      <dsp:txXfrm>
        <a:off x="4037838" y="2887"/>
        <a:ext cx="4355319" cy="1042704"/>
      </dsp:txXfrm>
    </dsp:sp>
    <dsp:sp modelId="{E5727B40-2B43-4473-959A-16EE5A989324}">
      <dsp:nvSpPr>
        <dsp:cNvPr id="0" name=""/>
        <dsp:cNvSpPr/>
      </dsp:nvSpPr>
      <dsp:spPr>
        <a:xfrm>
          <a:off x="35998" y="1203819"/>
          <a:ext cx="2044569" cy="1008680"/>
        </a:xfrm>
        <a:prstGeom prst="homePlat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35998" y="1203819"/>
        <a:ext cx="1792399" cy="1008680"/>
      </dsp:txXfrm>
    </dsp:sp>
    <dsp:sp modelId="{44AF922D-2351-42CD-A630-B4493B054D55}">
      <dsp:nvSpPr>
        <dsp:cNvPr id="0" name=""/>
        <dsp:cNvSpPr/>
      </dsp:nvSpPr>
      <dsp:spPr>
        <a:xfrm>
          <a:off x="1752747" y="1289557"/>
          <a:ext cx="2056760" cy="83720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Aliment</a:t>
          </a:r>
          <a:r>
            <a:rPr lang="ro-RO" sz="1800" b="1" kern="1200" dirty="0" smtClean="0"/>
            <a:t>ație</a:t>
          </a:r>
          <a:r>
            <a:rPr lang="es-ES" sz="1800" b="1" kern="1200" dirty="0" smtClean="0"/>
            <a:t> </a:t>
          </a:r>
          <a:r>
            <a:rPr lang="es-ES" sz="1800" b="1" kern="1200" dirty="0"/>
            <a:t>(</a:t>
          </a:r>
          <a:r>
            <a:rPr lang="es-ES" sz="1800" b="1" kern="1200" dirty="0" err="1"/>
            <a:t>Gn</a:t>
          </a:r>
          <a:r>
            <a:rPr lang="es-ES" sz="1800" b="1" kern="1200" dirty="0"/>
            <a:t>. 2:16)</a:t>
          </a:r>
          <a:endParaRPr lang="es-ES" sz="1800" kern="1200" dirty="0"/>
        </a:p>
      </dsp:txBody>
      <dsp:txXfrm>
        <a:off x="2171349" y="1289557"/>
        <a:ext cx="1219556" cy="837204"/>
      </dsp:txXfrm>
    </dsp:sp>
    <dsp:sp modelId="{F4A61212-6C4D-48F9-A604-7F2EC880437C}">
      <dsp:nvSpPr>
        <dsp:cNvPr id="0" name=""/>
        <dsp:cNvSpPr/>
      </dsp:nvSpPr>
      <dsp:spPr>
        <a:xfrm>
          <a:off x="3516486" y="1186807"/>
          <a:ext cx="5398023" cy="1042704"/>
        </a:xfrm>
        <a:prstGeom prst="chevron">
          <a:avLst/>
        </a:prstGeom>
        <a:solidFill>
          <a:srgbClr val="FFFFA3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Dumnezeu a oferit hrană adecvată trupului său perfect, deși a adăugat o restricție care l-ar ajuta să-și arate loialitatea față de Cel care i-a dat totul (Geneza 2:17) </a:t>
          </a:r>
          <a:endParaRPr lang="es-ES" sz="1800" b="1" kern="1200" dirty="0"/>
        </a:p>
      </dsp:txBody>
      <dsp:txXfrm>
        <a:off x="4037838" y="1186807"/>
        <a:ext cx="4355319" cy="1042704"/>
      </dsp:txXfrm>
    </dsp:sp>
    <dsp:sp modelId="{F9466911-69B5-442B-AC6F-FBF50975382A}">
      <dsp:nvSpPr>
        <dsp:cNvPr id="0" name=""/>
        <dsp:cNvSpPr/>
      </dsp:nvSpPr>
      <dsp:spPr>
        <a:xfrm>
          <a:off x="35998" y="2387739"/>
          <a:ext cx="2044569" cy="1008680"/>
        </a:xfrm>
        <a:prstGeom prst="homePlat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49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35998" y="2387739"/>
        <a:ext cx="1792399" cy="1008680"/>
      </dsp:txXfrm>
    </dsp:sp>
    <dsp:sp modelId="{952C2B97-86C1-4D63-8DE1-34FA646F7F0A}">
      <dsp:nvSpPr>
        <dsp:cNvPr id="0" name=""/>
        <dsp:cNvSpPr/>
      </dsp:nvSpPr>
      <dsp:spPr>
        <a:xfrm>
          <a:off x="1752747" y="2473477"/>
          <a:ext cx="2056760" cy="837204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Femeia </a:t>
          </a:r>
          <a:r>
            <a:rPr lang="es-ES" sz="1800" b="1" kern="1200" dirty="0" smtClean="0"/>
            <a:t>(</a:t>
          </a:r>
          <a:r>
            <a:rPr lang="es-ES" sz="1800" b="1" kern="1200" dirty="0" err="1" smtClean="0"/>
            <a:t>Gn</a:t>
          </a:r>
          <a:r>
            <a:rPr lang="es-ES" sz="1800" b="1" kern="1200" dirty="0"/>
            <a:t>. 2:22)</a:t>
          </a:r>
          <a:endParaRPr lang="es-ES" sz="1800" kern="1200" dirty="0"/>
        </a:p>
      </dsp:txBody>
      <dsp:txXfrm>
        <a:off x="2171349" y="2473477"/>
        <a:ext cx="1219556" cy="837204"/>
      </dsp:txXfrm>
    </dsp:sp>
    <dsp:sp modelId="{91A06221-00F0-4D04-A7FE-4FDA03B0DD1E}">
      <dsp:nvSpPr>
        <dsp:cNvPr id="0" name=""/>
        <dsp:cNvSpPr/>
      </dsp:nvSpPr>
      <dsp:spPr>
        <a:xfrm>
          <a:off x="3516486" y="2370727"/>
          <a:ext cx="5398023" cy="1042704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Cadoul perfect. Cineva pe care sa-l iubească. Cineva cu care să împartă totul. Cineva cu care să devină „un singur trup</a:t>
          </a:r>
          <a:r>
            <a:rPr lang="es-ES" sz="1800" b="1" kern="1200" dirty="0" smtClean="0"/>
            <a:t>”</a:t>
          </a:r>
          <a:br>
            <a:rPr lang="es-ES" sz="1800" b="1" kern="1200" dirty="0" smtClean="0"/>
          </a:br>
          <a:r>
            <a:rPr lang="es-ES" sz="1800" b="1" kern="1200" dirty="0" smtClean="0"/>
            <a:t>(</a:t>
          </a:r>
          <a:r>
            <a:rPr lang="es-ES" sz="1800" b="1" kern="1200" dirty="0" err="1" smtClean="0"/>
            <a:t>Gn</a:t>
          </a:r>
          <a:r>
            <a:rPr lang="es-ES" sz="1800" b="1" kern="1200" dirty="0" smtClean="0"/>
            <a:t>. 2:24)</a:t>
          </a:r>
          <a:endParaRPr lang="es-ES" sz="1800" b="1" kern="1200" dirty="0"/>
        </a:p>
      </dsp:txBody>
      <dsp:txXfrm>
        <a:off x="4037838" y="2370727"/>
        <a:ext cx="4355319" cy="1042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130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66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9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CB3FEBD-2D23-4488-A605-6A354412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DC2A1D3-0059-478D-AFB6-572E76AF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A60E895-D56E-4782-899B-09C56E84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32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155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488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735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7221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240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76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286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883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9B5A-0EFD-4944-BC5F-82B393895FDA}" type="datetimeFigureOut">
              <a:rPr lang="es-ES" smtClean="0"/>
              <a:pPr/>
              <a:t>30/03/2022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80E7-131A-4961-B39C-9E826AE2D4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292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DE0C319-5F0A-476F-AF1A-B33C63E8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B1DDEFA-7E29-493B-82DD-76A1F54C7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3B1ECE-AA86-47A6-BD80-7E613B900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8689A6-24FB-4E18-A8AB-C3356E633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83482AC-5819-475F-89ED-F22AB50C9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0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2.xml"/><Relationship Id="rId7" Type="http://schemas.openxmlformats.org/officeDocument/2006/relationships/image" Target="../media/image33.jpeg"/><Relationship Id="rId12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3.xml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6705F83-518E-4F9F-8A5E-A451ED8750A2}"/>
              </a:ext>
            </a:extLst>
          </p:cNvPr>
          <p:cNvSpPr txBox="1"/>
          <p:nvPr/>
        </p:nvSpPr>
        <p:spPr>
          <a:xfrm>
            <a:off x="0" y="145760"/>
            <a:ext cx="4096800" cy="14584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ct val="150000"/>
              </a:lnSpc>
            </a:pPr>
            <a:r>
              <a:rPr lang="ro-RO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5D2A7"/>
                </a:solidFill>
                <a:effectLst>
                  <a:outerShdw dist="38100" dir="12000000" algn="tl" rotWithShape="0">
                    <a:schemeClr val="accent2"/>
                  </a:outerShdw>
                </a:effectLst>
              </a:rPr>
              <a:t>CREAŢIA</a:t>
            </a:r>
            <a:endParaRPr lang="ro-RO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E5D2A7"/>
              </a:solidFill>
              <a:effectLst>
                <a:outerShdw dist="38100" dir="120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F796C0F-D7B1-429B-A69A-D22757068CF4}"/>
              </a:ext>
            </a:extLst>
          </p:cNvPr>
          <p:cNvSpPr txBox="1"/>
          <p:nvPr/>
        </p:nvSpPr>
        <p:spPr>
          <a:xfrm>
            <a:off x="0" y="4804946"/>
            <a:ext cx="275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1 </a:t>
            </a:r>
            <a:r>
              <a:rPr lang="ro-RO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</a:t>
            </a:r>
            <a:r>
              <a:rPr lang="ro-RO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aprilie 2022</a:t>
            </a:r>
            <a:endParaRPr lang="ro-RO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38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pic>
        <p:nvPicPr>
          <p:cNvPr id="4" name="Imagen 3" descr="Imagen que contiene reloj de arena, objeto, interior, tabla&#10;&#10;Descripción generada automáticamente">
            <a:extLst>
              <a:ext uri="{FF2B5EF4-FFF2-40B4-BE49-F238E27FC236}">
                <a16:creationId xmlns="" xmlns:a16="http://schemas.microsoft.com/office/drawing/2014/main" id="{7FFAA352-2CB8-4A71-94BB-29BCDC50A4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36"/>
          <a:stretch/>
        </p:blipFill>
        <p:spPr>
          <a:xfrm>
            <a:off x="1" y="8"/>
            <a:ext cx="7252232" cy="51434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843765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F57CFB7-4BF3-4498-AAEB-0CECCE596D67}"/>
              </a:ext>
            </a:extLst>
          </p:cNvPr>
          <p:cNvSpPr txBox="1"/>
          <p:nvPr/>
        </p:nvSpPr>
        <p:spPr>
          <a:xfrm>
            <a:off x="5948917" y="-10066"/>
            <a:ext cx="3160238" cy="534761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85783">
              <a:spcBef>
                <a:spcPts val="900"/>
              </a:spcBef>
            </a:pPr>
            <a:r>
              <a:rPr lang="ro-RO" sz="33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„Căci </a:t>
            </a:r>
            <a:r>
              <a:rPr lang="ro-RO" sz="33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aveţi </a:t>
            </a:r>
            <a:r>
              <a:rPr lang="ro-RO" sz="33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nevoie de răbdare, ca, după ce </a:t>
            </a:r>
            <a:r>
              <a:rPr lang="ro-RO" sz="33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aţi </a:t>
            </a:r>
            <a:r>
              <a:rPr lang="ro-RO" sz="33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împlinit voia lui Dumnezeu, să </a:t>
            </a:r>
            <a:r>
              <a:rPr lang="ro-RO" sz="33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puteţi </a:t>
            </a:r>
            <a:r>
              <a:rPr lang="ro-RO" sz="33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căpăta ce v-a fost făgăduit.”</a:t>
            </a:r>
          </a:p>
          <a:p>
            <a:pPr algn="ctr" defTabSz="685783">
              <a:spcBef>
                <a:spcPts val="900"/>
              </a:spcBef>
            </a:pPr>
            <a:r>
              <a:rPr lang="ro-RO" sz="27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(Evrei 10:36)</a:t>
            </a:r>
            <a:endParaRPr lang="ro-RO" sz="270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8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Una persona con un vestido de flores&#10;&#10;Descripción generada automáticamente con confianza media">
            <a:extLst>
              <a:ext uri="{FF2B5EF4-FFF2-40B4-BE49-F238E27FC236}">
                <a16:creationId xmlns:a16="http://schemas.microsoft.com/office/drawing/2014/main" xmlns="" id="{EF551B06-335E-4CE1-9FA7-3F84801C6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83130" y="182798"/>
            <a:ext cx="1971271" cy="260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18D8ADA-4BB7-4534-A132-7D1BFED2E5CE}"/>
              </a:ext>
            </a:extLst>
          </p:cNvPr>
          <p:cNvSpPr txBox="1"/>
          <p:nvPr/>
        </p:nvSpPr>
        <p:spPr>
          <a:xfrm>
            <a:off x="5653472" y="2821655"/>
            <a:ext cx="337312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La început, Dumnezeu.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Lucrările lui Dumnezeu: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	</a:t>
            </a:r>
            <a:r>
              <a:rPr lang="ro-RO" b="1" dirty="0" smtClean="0"/>
              <a:t>O Creaţie perfectă.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	</a:t>
            </a:r>
            <a:r>
              <a:rPr lang="ro-RO" b="1" dirty="0" smtClean="0"/>
              <a:t>Un moment perfect.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	</a:t>
            </a:r>
            <a:r>
              <a:rPr lang="ro-RO" b="1" dirty="0" smtClean="0"/>
              <a:t>O omenire perfectă.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Darurile lui Dumnezeu. </a:t>
            </a:r>
            <a:endParaRPr lang="ro-RO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C3A3371-8821-4C09-871F-B9514D015A09}"/>
              </a:ext>
            </a:extLst>
          </p:cNvPr>
          <p:cNvSpPr txBox="1"/>
          <p:nvPr/>
        </p:nvSpPr>
        <p:spPr>
          <a:xfrm>
            <a:off x="203199" y="82444"/>
            <a:ext cx="65047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Primele două capitole ale Bibliei conţin povestea creaţiei omenirii şi a habitatului său. Datorită lor, putem cunoaşte scopul pentru care am fost creaţi: să trăim veşnic fericiţi alături de Creatorul nostru.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Nu este o poveste ştiinţifică, din moment ce nu suntem pregătiţi (nici acum în secolul XXI) să înţelegem procesul creaţiei.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Este o poveste simplă, poetică, care ne permite să ne cunoaştem originile. Să ştim că suntem coroana Creaţiei, creaturi perfecte ale lui Dumnezeu şi nu rezultatul întâmplării. </a:t>
            </a:r>
            <a:endParaRPr lang="ro-RO" b="1" dirty="0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7C861C62-F79B-47DC-B380-A04AF2C8E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436" y="2832745"/>
            <a:ext cx="2932907" cy="213515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 grupo de personas junto a un florero con flores&#10;&#10;Descripción generada automáticamente con confianza media">
            <a:extLst>
              <a:ext uri="{FF2B5EF4-FFF2-40B4-BE49-F238E27FC236}">
                <a16:creationId xmlns:a16="http://schemas.microsoft.com/office/drawing/2014/main" xmlns="" id="{F605A985-930F-4F6F-9231-94E4B2F5DB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6635" y="2837910"/>
            <a:ext cx="1711093" cy="212999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Pantalla de computadora con letras&#10;&#10;Descripción generada automáticamente con confianza media">
            <a:extLst>
              <a:ext uri="{FF2B5EF4-FFF2-40B4-BE49-F238E27FC236}">
                <a16:creationId xmlns:a16="http://schemas.microsoft.com/office/drawing/2014/main" xmlns="" id="{9FFC0399-9F5A-49B3-8ABA-0C18616AD9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96672" y="4285568"/>
            <a:ext cx="239643" cy="242734"/>
          </a:xfrm>
          <a:prstGeom prst="rect">
            <a:avLst/>
          </a:prstGeom>
        </p:spPr>
      </p:pic>
      <p:pic>
        <p:nvPicPr>
          <p:cNvPr id="21" name="Imagen 20" descr="Pantalla de computadora con fondo negro&#10;&#10;Descripción generada automáticamente con confianza baja">
            <a:extLst>
              <a:ext uri="{FF2B5EF4-FFF2-40B4-BE49-F238E27FC236}">
                <a16:creationId xmlns:a16="http://schemas.microsoft.com/office/drawing/2014/main" xmlns="" id="{27421FED-1CA8-47A9-AE1E-068C29AEC1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96672" y="3596034"/>
            <a:ext cx="239643" cy="242734"/>
          </a:xfrm>
          <a:prstGeom prst="rect">
            <a:avLst/>
          </a:prstGeom>
        </p:spPr>
      </p:pic>
      <p:pic>
        <p:nvPicPr>
          <p:cNvPr id="22" name="Imagen 21" descr="Una pantalla de televisión encendida&#10;&#10;Descripción generada automáticamente con confianza media">
            <a:extLst>
              <a:ext uri="{FF2B5EF4-FFF2-40B4-BE49-F238E27FC236}">
                <a16:creationId xmlns:a16="http://schemas.microsoft.com/office/drawing/2014/main" xmlns="" id="{92E0CECA-4533-41D4-89F7-C858EEDADD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8158" y="4675225"/>
            <a:ext cx="373485" cy="169445"/>
          </a:xfrm>
          <a:prstGeom prst="rect">
            <a:avLst/>
          </a:prstGeom>
        </p:spPr>
      </p:pic>
      <p:pic>
        <p:nvPicPr>
          <p:cNvPr id="23" name="Imagen 22" descr="Imagen que contiene monitor, pantalla, televisión, computadora&#10;&#10;Descripción generada automáticamente">
            <a:extLst>
              <a:ext uri="{FF2B5EF4-FFF2-40B4-BE49-F238E27FC236}">
                <a16:creationId xmlns:a16="http://schemas.microsoft.com/office/drawing/2014/main" xmlns="" id="{615DE783-3080-4F4F-8265-46C388D59D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96672" y="3933601"/>
            <a:ext cx="239643" cy="242734"/>
          </a:xfrm>
          <a:prstGeom prst="rect">
            <a:avLst/>
          </a:prstGeom>
        </p:spPr>
      </p:pic>
      <p:pic>
        <p:nvPicPr>
          <p:cNvPr id="25" name="Imagen 24" descr="Pantalla de computadora con letras&#10;&#10;Descripción generada automáticamente con confianza baja">
            <a:extLst>
              <a:ext uri="{FF2B5EF4-FFF2-40B4-BE49-F238E27FC236}">
                <a16:creationId xmlns:a16="http://schemas.microsoft.com/office/drawing/2014/main" xmlns="" id="{EAE6E720-3E7B-4C5E-9950-8D99767DBB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8158" y="3280943"/>
            <a:ext cx="373485" cy="169445"/>
          </a:xfrm>
          <a:prstGeom prst="rect">
            <a:avLst/>
          </a:prstGeom>
        </p:spPr>
      </p:pic>
      <p:pic>
        <p:nvPicPr>
          <p:cNvPr id="27" name="Imagen 26" descr="Pantalla de computadora con fondo azul&#10;&#10;Descripción generada automáticamente con confianza baja">
            <a:extLst>
              <a:ext uri="{FF2B5EF4-FFF2-40B4-BE49-F238E27FC236}">
                <a16:creationId xmlns:a16="http://schemas.microsoft.com/office/drawing/2014/main" xmlns="" id="{2682D82C-0191-4F38-81A0-43202D8ECC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8158" y="2924711"/>
            <a:ext cx="373485" cy="1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7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77E33D6-A982-4178-93E5-326786ABCF60}"/>
              </a:ext>
            </a:extLst>
          </p:cNvPr>
          <p:cNvSpPr txBox="1"/>
          <p:nvPr/>
        </p:nvSpPr>
        <p:spPr>
          <a:xfrm>
            <a:off x="1123447" y="-36000"/>
            <a:ext cx="637911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4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LA ÎNCEPUT</a:t>
            </a:r>
            <a:r>
              <a:rPr lang="ro-RO" sz="4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o-RO" sz="4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DUMNEZEU</a:t>
            </a:r>
            <a:endParaRPr lang="ro-RO" sz="4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28DED15-5EF9-4774-BFC6-03276720C257}"/>
              </a:ext>
            </a:extLst>
          </p:cNvPr>
          <p:cNvSpPr txBox="1"/>
          <p:nvPr/>
        </p:nvSpPr>
        <p:spPr>
          <a:xfrm>
            <a:off x="1152000" y="600164"/>
            <a:ext cx="6350560" cy="338554"/>
          </a:xfrm>
          <a:prstGeom prst="rect">
            <a:avLst/>
          </a:prstGeom>
          <a:noFill/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„La </a:t>
            </a:r>
            <a:r>
              <a:rPr lang="ro-RO" sz="1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început, Dumnezeu a făcut cerurile şi pământul.”</a:t>
            </a:r>
            <a:r>
              <a:rPr lang="ro-RO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(Gen. 1:</a:t>
            </a:r>
            <a:r>
              <a:rPr lang="ro-RO" sz="14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ro-RO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6CB8D07-ABAF-4D89-B2EF-F3CF2DCE33DC}"/>
              </a:ext>
            </a:extLst>
          </p:cNvPr>
          <p:cNvSpPr txBox="1"/>
          <p:nvPr/>
        </p:nvSpPr>
        <p:spPr>
          <a:xfrm>
            <a:off x="1641440" y="900567"/>
            <a:ext cx="51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Cele două relatări </a:t>
            </a:r>
            <a:r>
              <a:rPr lang="ro-RO" b="1" smtClean="0"/>
              <a:t>ale Creaţiei ne prezintă pe Dumnezeu din două aspecte </a:t>
            </a:r>
            <a:r>
              <a:rPr lang="ro-RO" b="1" smtClean="0"/>
              <a:t>diferite</a:t>
            </a:r>
            <a:r>
              <a:rPr lang="ro-RO" b="1" smtClean="0"/>
              <a:t>: </a:t>
            </a:r>
            <a:endParaRPr lang="ro-RO" b="1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ABCC6112-3699-4F06-8A70-380E51A5B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28301043"/>
              </p:ext>
            </p:extLst>
          </p:nvPr>
        </p:nvGraphicFramePr>
        <p:xfrm>
          <a:off x="100693" y="1609548"/>
          <a:ext cx="6681707" cy="345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602D303-A99B-4876-B410-000BD7A527F7}"/>
              </a:ext>
            </a:extLst>
          </p:cNvPr>
          <p:cNvSpPr txBox="1"/>
          <p:nvPr/>
        </p:nvSpPr>
        <p:spPr>
          <a:xfrm>
            <a:off x="6782400" y="2191682"/>
            <a:ext cx="236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/>
              <a:t>Chiar </a:t>
            </a:r>
            <a:r>
              <a:rPr lang="ro-RO" b="1" smtClean="0"/>
              <a:t>şi </a:t>
            </a:r>
            <a:r>
              <a:rPr lang="ro-RO" b="1"/>
              <a:t>astăzi, </a:t>
            </a:r>
            <a:r>
              <a:rPr lang="ro-RO" b="1" smtClean="0"/>
              <a:t>despărţiţi </a:t>
            </a:r>
            <a:r>
              <a:rPr lang="ro-RO" b="1"/>
              <a:t>de </a:t>
            </a:r>
            <a:r>
              <a:rPr lang="ro-RO" b="1" smtClean="0"/>
              <a:t>prezenţa </a:t>
            </a:r>
            <a:r>
              <a:rPr lang="ro-RO" b="1"/>
              <a:t>lui Dumnezeu prin păcat, putem aprecia puterea </a:t>
            </a:r>
            <a:r>
              <a:rPr lang="ro-RO" b="1" smtClean="0"/>
              <a:t>şi </a:t>
            </a:r>
            <a:r>
              <a:rPr lang="ro-RO" b="1"/>
              <a:t>apropierea </a:t>
            </a:r>
            <a:r>
              <a:rPr lang="ro-RO" b="1" smtClean="0"/>
              <a:t>Sa. </a:t>
            </a:r>
            <a:r>
              <a:rPr lang="ro-RO" b="1"/>
              <a:t>Ne putem bucura de </a:t>
            </a:r>
            <a:r>
              <a:rPr lang="ro-RO" b="1" smtClean="0"/>
              <a:t>prezenţa </a:t>
            </a:r>
            <a:r>
              <a:rPr lang="ro-RO" b="1"/>
              <a:t>minunată </a:t>
            </a:r>
            <a:r>
              <a:rPr lang="ro-RO" b="1" smtClean="0"/>
              <a:t>şi </a:t>
            </a:r>
            <a:r>
              <a:rPr lang="ro-RO" b="1"/>
              <a:t>iubitoare a lui Dumnezeu în </a:t>
            </a:r>
            <a:r>
              <a:rPr lang="ro-RO" b="1" smtClean="0"/>
              <a:t>viaţa </a:t>
            </a:r>
            <a:r>
              <a:rPr lang="ro-RO" b="1"/>
              <a:t>noastră</a:t>
            </a:r>
            <a:r>
              <a:rPr lang="ro-RO" b="1"/>
              <a:t>. </a:t>
            </a:r>
            <a:endParaRPr lang="ro-RO" b="1"/>
          </a:p>
        </p:txBody>
      </p:sp>
      <p:pic>
        <p:nvPicPr>
          <p:cNvPr id="10" name="Imagen 9" descr="Imagen que contiene agua, tabla, pequeño, comida&#10;&#10;Descripción generada automáticamente">
            <a:extLst>
              <a:ext uri="{FF2B5EF4-FFF2-40B4-BE49-F238E27FC236}">
                <a16:creationId xmlns:a16="http://schemas.microsoft.com/office/drawing/2014/main" xmlns="" id="{6B734ADE-1E55-4E87-A906-25D2C237D0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693" y="89496"/>
            <a:ext cx="1022754" cy="1390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 descr="Un grupo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xmlns="" id="{ACBA9F30-9935-49FB-AC6F-AD35628D2E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02560" y="89496"/>
            <a:ext cx="1507878" cy="198032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010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2F043-0225-46B8-B510-A8CC5C5C9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192F043-0225-46B8-B510-A8CC5C5C9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EB992-A486-4E3D-8D77-A04DB2D97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3EDEB992-A486-4E3D-8D77-A04DB2D97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3EDEB992-A486-4E3D-8D77-A04DB2D97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EDEB992-A486-4E3D-8D77-A04DB2D97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378F34-FBF6-4881-AA65-2C0678378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25378F34-FBF6-4881-AA65-2C0678378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25378F34-FBF6-4881-AA65-2C0678378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25378F34-FBF6-4881-AA65-2C0678378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C385A7-96C2-48A1-A44D-163DBB7A8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21C385A7-96C2-48A1-A44D-163DBB7A8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21C385A7-96C2-48A1-A44D-163DBB7A8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21C385A7-96C2-48A1-A44D-163DBB7A8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F72574-6EB3-42BA-B81C-C982102C8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3DF72574-6EB3-42BA-B81C-C982102C8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5D26AD-29B5-4CFD-813F-635B302AF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05D26AD-29B5-4CFD-813F-635B302AF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05D26AD-29B5-4CFD-813F-635B302AF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05D26AD-29B5-4CFD-813F-635B302AF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31040-C325-42EB-A22C-9D0F340BD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2931040-C325-42EB-A22C-9D0F340BD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2931040-C325-42EB-A22C-9D0F340BD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A2931040-C325-42EB-A22C-9D0F340BD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A67D48-94A3-4559-81DC-6DE073FA0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DBA67D48-94A3-4559-81DC-6DE073FA0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DBA67D48-94A3-4559-81DC-6DE073FA0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BA67D48-94A3-4559-81DC-6DE073FA0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88AD462-4889-4840-8B63-22D873E5B55E}"/>
              </a:ext>
            </a:extLst>
          </p:cNvPr>
          <p:cNvSpPr txBox="1"/>
          <p:nvPr/>
        </p:nvSpPr>
        <p:spPr>
          <a:xfrm>
            <a:off x="1" y="0"/>
            <a:ext cx="578065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2700">
              <a:bevelT w="82550" h="38100" prst="coolSlant"/>
              <a:contourClr>
                <a:schemeClr val="accent2"/>
              </a:contourClr>
            </a:sp3d>
          </a:bodyPr>
          <a:lstStyle/>
          <a:p>
            <a:pPr algn="ctr"/>
            <a:r>
              <a:rPr lang="ro-RO" sz="4000" b="1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</a:t>
            </a:r>
            <a:r>
              <a:rPr lang="ro-RO" sz="4000" b="1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CREAŢIE PERFECTĂ</a:t>
            </a:r>
            <a:endParaRPr lang="ro-RO" sz="4000" b="1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B920075-F6E7-404C-825D-2FB7E28DD920}"/>
              </a:ext>
            </a:extLst>
          </p:cNvPr>
          <p:cNvSpPr txBox="1"/>
          <p:nvPr/>
        </p:nvSpPr>
        <p:spPr>
          <a:xfrm>
            <a:off x="262412" y="654817"/>
            <a:ext cx="525583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„Dumnezeu </a:t>
            </a:r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S-a uitat la tot ce făcuse şi iată că erau foarte bune.” </a:t>
            </a:r>
            <a:r>
              <a:rPr lang="ro-RO" sz="14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(Geneza 1:31)</a:t>
            </a:r>
            <a:endParaRPr lang="ro-RO" sz="1400" b="1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D2DEF6D-EE15-4B73-AF86-CECCD3DB8CF0}"/>
              </a:ext>
            </a:extLst>
          </p:cNvPr>
          <p:cNvSpPr txBox="1"/>
          <p:nvPr/>
        </p:nvSpPr>
        <p:spPr>
          <a:xfrm>
            <a:off x="115147" y="1186523"/>
            <a:ext cx="56218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Expresia „bun” [în ebraică, tov], implică faptul că Creaţia funcţiona bine, că a fost perfectă şi frumoasă şi că nu era nimic în neregulă cu ea. Și, desigur, nu a existat nici o moarte. Moartea nu a fost în niciun caz o parte a procesului de creaţie.</a:t>
            </a:r>
          </a:p>
          <a:p>
            <a:pPr>
              <a:spcBef>
                <a:spcPts val="600"/>
              </a:spcBef>
            </a:pPr>
            <a:r>
              <a:rPr lang="ro-RO" b="1" smtClean="0"/>
              <a:t>Nimic din poveste nu ne poate face să ne gândim la un proces de mii sau milioane de ani. Pomii dau roade (Geneza 1:12; 2:9). Păsările zboară, animalele merg (Geneza 1:20, 25). Adam a fost creat un adult, capabil de vorbire şi raţiune (Geneza 2:19).</a:t>
            </a:r>
          </a:p>
          <a:p>
            <a:pPr>
              <a:spcBef>
                <a:spcPts val="600"/>
              </a:spcBef>
            </a:pPr>
            <a:r>
              <a:rPr lang="ro-RO" b="1" smtClean="0"/>
              <a:t>La sfârşitul Creaţiei, ni se spune că „Astfel au fost sfârşite cerurile şi pământul şi toată oştirea lor.” (Geneza 2:1). Șase zile literale, nimic mai mult. </a:t>
            </a:r>
            <a:endParaRPr lang="ro-RO" b="1"/>
          </a:p>
        </p:txBody>
      </p:sp>
      <p:pic>
        <p:nvPicPr>
          <p:cNvPr id="8" name="Imagen 7" descr="Imagen que contiene exterior, agua, palma, mujer&#10;&#10;Descripción generada automáticamente">
            <a:extLst>
              <a:ext uri="{FF2B5EF4-FFF2-40B4-BE49-F238E27FC236}">
                <a16:creationId xmlns:a16="http://schemas.microsoft.com/office/drawing/2014/main" xmlns="" id="{C5D49174-D6EF-4C27-8028-DA8E808E2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58623" y="3458155"/>
            <a:ext cx="1551507" cy="1551507"/>
          </a:xfrm>
          <a:prstGeom prst="snip2DiagRect">
            <a:avLst>
              <a:gd name="adj1" fmla="val 1670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xmlns="" id="{A40AC00F-BAC0-4739-9A8A-AF635DECB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0654" y="118381"/>
            <a:ext cx="1551507" cy="1551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hombre, agua, animal&#10;&#10;Descripción generada automáticamente">
            <a:extLst>
              <a:ext uri="{FF2B5EF4-FFF2-40B4-BE49-F238E27FC236}">
                <a16:creationId xmlns:a16="http://schemas.microsoft.com/office/drawing/2014/main" xmlns="" id="{472C39D4-227D-462F-B6DD-9673C3E45C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58623" y="118381"/>
            <a:ext cx="1551507" cy="1551507"/>
          </a:xfrm>
          <a:prstGeom prst="snip2DiagRect">
            <a:avLst>
              <a:gd name="adj1" fmla="val 16242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Patrón de fondo&#10;&#10;Descripción generada automáticamente">
            <a:extLst>
              <a:ext uri="{FF2B5EF4-FFF2-40B4-BE49-F238E27FC236}">
                <a16:creationId xmlns:a16="http://schemas.microsoft.com/office/drawing/2014/main" xmlns="" id="{E81FEAE1-DE4C-4408-901C-05D63DE84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0654" y="1788269"/>
            <a:ext cx="1551507" cy="1551507"/>
          </a:xfrm>
          <a:prstGeom prst="snip2DiagRect">
            <a:avLst>
              <a:gd name="adj1" fmla="val 16242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Logotipo&#10;&#10;Descripción generada automáticamente">
            <a:extLst>
              <a:ext uri="{FF2B5EF4-FFF2-40B4-BE49-F238E27FC236}">
                <a16:creationId xmlns:a16="http://schemas.microsoft.com/office/drawing/2014/main" xmlns="" id="{70441274-2D92-4EC0-8F23-22E415EACC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58623" y="1788268"/>
            <a:ext cx="1551507" cy="1551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8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agua, exterior, papalote, vuelo&#10;&#10;Descripción generada automáticamente">
            <a:extLst>
              <a:ext uri="{FF2B5EF4-FFF2-40B4-BE49-F238E27FC236}">
                <a16:creationId xmlns:a16="http://schemas.microsoft.com/office/drawing/2014/main" xmlns="" id="{610090FF-5755-4541-AC68-BF0E1C4B4C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0654" y="3458157"/>
            <a:ext cx="1551507" cy="1551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158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B56096A-C50F-4507-AC05-3E3E50E1D96F}"/>
              </a:ext>
            </a:extLst>
          </p:cNvPr>
          <p:cNvSpPr txBox="1"/>
          <p:nvPr/>
        </p:nvSpPr>
        <p:spPr>
          <a:xfrm>
            <a:off x="2401423" y="3559"/>
            <a:ext cx="6732000" cy="677108"/>
          </a:xfrm>
          <a:prstGeom prst="rect">
            <a:avLst/>
          </a:prstGeom>
          <a:noFill/>
        </p:spPr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4400" b="1" spc="3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 TIMP </a:t>
            </a:r>
            <a:r>
              <a:rPr lang="ro-RO" sz="4400" b="1" spc="3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PERFECT</a:t>
            </a:r>
            <a:endParaRPr lang="ro-RO" sz="4400" b="1" spc="3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99E1369-BFC7-4E5F-9FBF-49B9D2D99544}"/>
              </a:ext>
            </a:extLst>
          </p:cNvPr>
          <p:cNvSpPr txBox="1"/>
          <p:nvPr/>
        </p:nvSpPr>
        <p:spPr>
          <a:xfrm>
            <a:off x="2654160" y="710466"/>
            <a:ext cx="638017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În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ziua a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şaptea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Dumnezeu Și-a sfârşit lucrarea pe care o făcuse şi în ziua a şaptea S-a odihnit de toată lucrarea Lui pe care o 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făcuse</a:t>
            </a:r>
            <a:r>
              <a:rPr lang="ro-RO" sz="16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Geneza </a:t>
            </a:r>
            <a:r>
              <a:rPr lang="ro-RO" sz="1400" b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2:2)</a:t>
            </a:r>
            <a:endParaRPr lang="ro-RO" sz="1400" b="1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0A4C7DD-8008-4E46-B13B-29BE3A65E73A}"/>
              </a:ext>
            </a:extLst>
          </p:cNvPr>
          <p:cNvSpPr txBox="1"/>
          <p:nvPr/>
        </p:nvSpPr>
        <p:spPr>
          <a:xfrm>
            <a:off x="127877" y="1447065"/>
            <a:ext cx="8943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Lumina</a:t>
            </a:r>
            <a:r>
              <a:rPr lang="ro-RO" b="1" baseline="30000" smtClean="0"/>
              <a:t>1</a:t>
            </a:r>
            <a:r>
              <a:rPr lang="ro-RO" b="1" smtClean="0"/>
              <a:t>, </a:t>
            </a:r>
            <a:r>
              <a:rPr lang="ro-RO" b="1" smtClean="0"/>
              <a:t>marea</a:t>
            </a:r>
            <a:r>
              <a:rPr lang="ro-RO" b="1" baseline="30000" smtClean="0"/>
              <a:t>2</a:t>
            </a:r>
            <a:r>
              <a:rPr lang="ro-RO" b="1" smtClean="0"/>
              <a:t>, </a:t>
            </a:r>
            <a:r>
              <a:rPr lang="ro-RO" b="1" smtClean="0"/>
              <a:t>pământul</a:t>
            </a:r>
            <a:r>
              <a:rPr lang="ro-RO" b="1" baseline="30000" smtClean="0"/>
              <a:t>3</a:t>
            </a:r>
            <a:r>
              <a:rPr lang="ro-RO" b="1" smtClean="0"/>
              <a:t>, </a:t>
            </a:r>
            <a:r>
              <a:rPr lang="ro-RO" b="1" smtClean="0"/>
              <a:t>vegetaţia</a:t>
            </a:r>
            <a:r>
              <a:rPr lang="ro-RO" b="1" baseline="30000" smtClean="0"/>
              <a:t>4</a:t>
            </a:r>
            <a:r>
              <a:rPr lang="ro-RO" b="1" smtClean="0"/>
              <a:t>, </a:t>
            </a:r>
            <a:r>
              <a:rPr lang="ro-RO" b="1" smtClean="0"/>
              <a:t>stelele</a:t>
            </a:r>
            <a:r>
              <a:rPr lang="ro-RO" b="1" baseline="30000" smtClean="0"/>
              <a:t>5</a:t>
            </a:r>
            <a:r>
              <a:rPr lang="ro-RO" b="1" smtClean="0"/>
              <a:t>, </a:t>
            </a:r>
            <a:r>
              <a:rPr lang="ro-RO" b="1" smtClean="0"/>
              <a:t>peştii</a:t>
            </a:r>
            <a:r>
              <a:rPr lang="ro-RO" b="1" baseline="30000" smtClean="0"/>
              <a:t>6</a:t>
            </a:r>
            <a:r>
              <a:rPr lang="ro-RO" b="1" smtClean="0"/>
              <a:t>, </a:t>
            </a:r>
            <a:r>
              <a:rPr lang="ro-RO" b="1" smtClean="0"/>
              <a:t>păsările</a:t>
            </a:r>
            <a:r>
              <a:rPr lang="ro-RO" b="1" baseline="30000" smtClean="0"/>
              <a:t>7</a:t>
            </a:r>
            <a:r>
              <a:rPr lang="ro-RO" b="1" smtClean="0"/>
              <a:t>, </a:t>
            </a:r>
            <a:r>
              <a:rPr lang="ro-RO" b="1" smtClean="0"/>
              <a:t>animalele</a:t>
            </a:r>
            <a:r>
              <a:rPr lang="ro-RO" b="1" baseline="30000" smtClean="0"/>
              <a:t>8</a:t>
            </a:r>
            <a:r>
              <a:rPr lang="ro-RO" b="1" smtClean="0"/>
              <a:t>, </a:t>
            </a:r>
            <a:r>
              <a:rPr lang="ro-RO" b="1" smtClean="0"/>
              <a:t>omul</a:t>
            </a:r>
            <a:r>
              <a:rPr lang="ro-RO" b="1" baseline="30000" smtClean="0"/>
              <a:t>9</a:t>
            </a:r>
            <a:r>
              <a:rPr lang="ro-RO" b="1" smtClean="0"/>
              <a:t>. Totul a fost terminat în şase </a:t>
            </a:r>
            <a:r>
              <a:rPr lang="ro-RO" b="1" smtClean="0"/>
              <a:t>zile</a:t>
            </a:r>
            <a:r>
              <a:rPr lang="ro-RO" b="1" smtClean="0"/>
              <a:t>. Dar ceva important mai </a:t>
            </a:r>
            <a:r>
              <a:rPr lang="ro-RO" b="1" smtClean="0"/>
              <a:t>lipsea</a:t>
            </a:r>
            <a:r>
              <a:rPr lang="ro-RO" b="1" smtClean="0"/>
              <a:t>, a zecea creaţie care a culminat </a:t>
            </a:r>
            <a:r>
              <a:rPr lang="ro-RO" b="1" smtClean="0"/>
              <a:t>procesul</a:t>
            </a:r>
            <a:r>
              <a:rPr lang="ro-RO" b="1" smtClean="0"/>
              <a:t>: ziua </a:t>
            </a:r>
            <a:r>
              <a:rPr lang="ro-RO" b="1" smtClean="0"/>
              <a:t>a </a:t>
            </a:r>
            <a:r>
              <a:rPr lang="ro-RO" b="1" smtClean="0"/>
              <a:t>şaptea</a:t>
            </a:r>
            <a:r>
              <a:rPr lang="ro-RO" b="1" baseline="30000" smtClean="0"/>
              <a:t>10</a:t>
            </a:r>
            <a:r>
              <a:rPr lang="ro-RO" b="1" smtClean="0"/>
              <a:t>.</a:t>
            </a:r>
            <a:endParaRPr lang="ro-RO" b="1"/>
          </a:p>
        </p:txBody>
      </p:sp>
      <p:pic>
        <p:nvPicPr>
          <p:cNvPr id="8" name="Imagen 7" descr="Imagen que contiene persona, exterior, pasto, hombre&#10;&#10;Descripción generada automáticamente">
            <a:extLst>
              <a:ext uri="{FF2B5EF4-FFF2-40B4-BE49-F238E27FC236}">
                <a16:creationId xmlns:a16="http://schemas.microsoft.com/office/drawing/2014/main" xmlns="" id="{6789C8A6-9BF2-45BE-90F7-45B572B5F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9666" y="2441158"/>
            <a:ext cx="2213824" cy="24908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hombre, viejo, parado&#10;&#10;Descripción generada automáticamente">
            <a:extLst>
              <a:ext uri="{FF2B5EF4-FFF2-40B4-BE49-F238E27FC236}">
                <a16:creationId xmlns:a16="http://schemas.microsoft.com/office/drawing/2014/main" xmlns="" id="{19C92090-53BD-49AC-9CBD-0F252A846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867" y="83533"/>
            <a:ext cx="2226133" cy="13575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hombre, mujer, agua&#10;&#10;Descripción generada automáticamente">
            <a:extLst>
              <a:ext uri="{FF2B5EF4-FFF2-40B4-BE49-F238E27FC236}">
                <a16:creationId xmlns:a16="http://schemas.microsoft.com/office/drawing/2014/main" xmlns="" id="{C74A0ED9-7C47-4BF4-873F-E2AC8B4B5F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6850161" y="2435195"/>
            <a:ext cx="2184172" cy="249680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78E6B26-1FE7-434D-8032-543CBA6326C0}"/>
              </a:ext>
            </a:extLst>
          </p:cNvPr>
          <p:cNvSpPr txBox="1"/>
          <p:nvPr/>
        </p:nvSpPr>
        <p:spPr>
          <a:xfrm>
            <a:off x="2323490" y="2370395"/>
            <a:ext cx="4552509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Un timp de odihnă, meditaţie, companie reciprocă şi companie cu Creatorul. Timp necesar pentru o umanitate perfectă. Cu cât mai necesar pentru o umanitate îngreunată de păcat? (Exod 20:8-11).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Sabatul ne aminteşte de originile noastre şi ne ridică privirea spre ceea ce vom deveni datorită Răscumpărării (</a:t>
            </a:r>
            <a:r>
              <a:rPr lang="ro-RO" b="1" dirty="0" err="1" smtClean="0"/>
              <a:t>Deut</a:t>
            </a:r>
            <a:r>
              <a:rPr lang="ro-RO" b="1" dirty="0" smtClean="0"/>
              <a:t>. 5:15; Isaia 66:23).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181030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D108363-69FD-438D-AD3B-EF3246305A05}"/>
              </a:ext>
            </a:extLst>
          </p:cNvPr>
          <p:cNvSpPr txBox="1"/>
          <p:nvPr/>
        </p:nvSpPr>
        <p:spPr>
          <a:xfrm>
            <a:off x="1950390" y="0"/>
            <a:ext cx="7193610" cy="769441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1"/>
              </a:contourClr>
            </a:sp3d>
          </a:bodyPr>
          <a:lstStyle/>
          <a:p>
            <a:pPr algn="ctr"/>
            <a:r>
              <a:rPr lang="ro-RO" sz="4400" b="1" spc="50" smtClean="0">
                <a:ln w="9525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</a:t>
            </a:r>
            <a:r>
              <a:rPr lang="ro-RO" sz="4400" b="1" spc="50" smtClean="0">
                <a:ln w="9525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OMENIRE </a:t>
            </a:r>
            <a:r>
              <a:rPr lang="ro-RO" sz="4400" b="1" spc="50" smtClean="0">
                <a:ln w="9525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PERFECTĂ</a:t>
            </a:r>
            <a:endParaRPr lang="ro-RO" sz="4400" b="1" spc="50">
              <a:ln w="9525" cmpd="sng">
                <a:noFill/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0A81CF9-8296-4DCF-81F4-4EAF20A0444F}"/>
              </a:ext>
            </a:extLst>
          </p:cNvPr>
          <p:cNvSpPr txBox="1"/>
          <p:nvPr/>
        </p:nvSpPr>
        <p:spPr>
          <a:xfrm>
            <a:off x="2117466" y="640042"/>
            <a:ext cx="6904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Astfel</a:t>
            </a:r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Dumnezeu l‑a creat pe om după chipul Său,după chipul lui Dumnezeu l‑a </a:t>
            </a:r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creat</a:t>
            </a:r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bărbat şi femeie i‑a </a:t>
            </a:r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creat</a:t>
            </a:r>
            <a:r>
              <a:rPr lang="ro-RO" sz="16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(Geneza</a:t>
            </a:r>
            <a:r>
              <a:rPr lang="ro-RO" sz="14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1:27)</a:t>
            </a:r>
            <a:endParaRPr lang="ro-RO" sz="1400" b="1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507E1E2-1E17-4D13-8BD1-5159BB16A139}"/>
              </a:ext>
            </a:extLst>
          </p:cNvPr>
          <p:cNvSpPr txBox="1"/>
          <p:nvPr/>
        </p:nvSpPr>
        <p:spPr>
          <a:xfrm>
            <a:off x="1968680" y="1158340"/>
            <a:ext cx="353578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Dintre toate vieţuitoarele create, numai omul a fost făcut după chipul lui Dumnezeu. Imaginea lui Dumnezeu presupune: </a:t>
            </a:r>
            <a:endParaRPr lang="ro-RO" b="1" dirty="0">
              <a:solidFill>
                <a:schemeClr val="bg1"/>
              </a:solidFill>
              <a:effectLst>
                <a:glow rad="762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06ED5F2C-06C0-4700-98ED-E89389927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31288951"/>
              </p:ext>
            </p:extLst>
          </p:nvPr>
        </p:nvGraphicFramePr>
        <p:xfrm>
          <a:off x="5588004" y="1163962"/>
          <a:ext cx="3434400" cy="38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010D46A-1054-46F2-A3FF-8DA3A79083F6}"/>
              </a:ext>
            </a:extLst>
          </p:cNvPr>
          <p:cNvSpPr txBox="1"/>
          <p:nvPr/>
        </p:nvSpPr>
        <p:spPr>
          <a:xfrm>
            <a:off x="121596" y="3340685"/>
            <a:ext cx="524677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 Genezei 2:7, când suflarea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viaţă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(duhul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 întâlnit imaginea de lut modelată de mâna lui Dumnezeu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(corp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a apărut o fiinţă vie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(suflet).</a:t>
            </a:r>
            <a:endParaRPr lang="ro-RO" b="1" smtClean="0">
              <a:solidFill>
                <a:schemeClr val="bg1"/>
              </a:solidFill>
              <a:effectLst>
                <a:glow rad="762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Într-un al doilea act creator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Geneza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2:21-22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Dumnezeu îl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completează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creând astfel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fiinţa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umană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perfectă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bărbat şi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femeie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femeie şi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bărbat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b="1">
              <a:solidFill>
                <a:schemeClr val="bg1"/>
              </a:solidFill>
              <a:effectLst>
                <a:glow rad="762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2D1799E1-796D-4624-9874-92585EDBBAA8}"/>
              </a:ext>
            </a:extLst>
          </p:cNvPr>
          <p:cNvGrpSpPr/>
          <p:nvPr/>
        </p:nvGrpSpPr>
        <p:grpSpPr>
          <a:xfrm>
            <a:off x="113163" y="21600"/>
            <a:ext cx="1837227" cy="1077562"/>
            <a:chOff x="113163" y="21600"/>
            <a:chExt cx="1837227" cy="1077562"/>
          </a:xfrm>
        </p:grpSpPr>
        <p:pic>
          <p:nvPicPr>
            <p:cNvPr id="11" name="Imagen 10" descr="Una planta con hojas secas&#10;&#10;Descripción generada automáticamente con confianza baja">
              <a:extLst>
                <a:ext uri="{FF2B5EF4-FFF2-40B4-BE49-F238E27FC236}">
                  <a16:creationId xmlns:a16="http://schemas.microsoft.com/office/drawing/2014/main" xmlns="" id="{F78F13FA-C931-454D-82FD-F6D101098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3163" y="65722"/>
              <a:ext cx="1837227" cy="10334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85000"/>
                </a:schemeClr>
              </a:contourClr>
            </a:sp3d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A88A5160-5D29-498B-AAC7-206B082DD96A}"/>
                </a:ext>
              </a:extLst>
            </p:cNvPr>
            <p:cNvSpPr txBox="1"/>
            <p:nvPr/>
          </p:nvSpPr>
          <p:spPr>
            <a:xfrm>
              <a:off x="113163" y="216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trup</a:t>
              </a:r>
              <a:endParaRPr lang="ro-RO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CE841EC4-379D-4E3A-A04F-92BFAF671982}"/>
              </a:ext>
            </a:extLst>
          </p:cNvPr>
          <p:cNvGrpSpPr/>
          <p:nvPr/>
        </p:nvGrpSpPr>
        <p:grpSpPr>
          <a:xfrm>
            <a:off x="121595" y="1163179"/>
            <a:ext cx="1837227" cy="1053993"/>
            <a:chOff x="121595" y="1190516"/>
            <a:chExt cx="1837227" cy="1053993"/>
          </a:xfrm>
        </p:grpSpPr>
        <p:pic>
          <p:nvPicPr>
            <p:cNvPr id="13" name="Imagen 12" descr="Imagen que contiene planta, flor, agua, pequeño&#10;&#10;Descripción generada automáticamente">
              <a:extLst>
                <a:ext uri="{FF2B5EF4-FFF2-40B4-BE49-F238E27FC236}">
                  <a16:creationId xmlns:a16="http://schemas.microsoft.com/office/drawing/2014/main" xmlns="" id="{ECC94384-473D-4828-9B7A-C98D5A06A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1595" y="1211069"/>
              <a:ext cx="1837227" cy="10334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85000"/>
                </a:schemeClr>
              </a:contourClr>
            </a:sp3d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32D206AC-ACF3-4745-802B-F352BFF5637C}"/>
                </a:ext>
              </a:extLst>
            </p:cNvPr>
            <p:cNvSpPr txBox="1"/>
            <p:nvPr/>
          </p:nvSpPr>
          <p:spPr>
            <a:xfrm>
              <a:off x="121595" y="1190516"/>
              <a:ext cx="4347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duh</a:t>
              </a:r>
              <a:endParaRPr lang="ro-RO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8C12097-239B-4BC2-8629-354578543734}"/>
              </a:ext>
            </a:extLst>
          </p:cNvPr>
          <p:cNvGrpSpPr/>
          <p:nvPr/>
        </p:nvGrpSpPr>
        <p:grpSpPr>
          <a:xfrm>
            <a:off x="113162" y="2266789"/>
            <a:ext cx="1837228" cy="1077028"/>
            <a:chOff x="113162" y="2315280"/>
            <a:chExt cx="1837228" cy="1077028"/>
          </a:xfrm>
        </p:grpSpPr>
        <p:pic>
          <p:nvPicPr>
            <p:cNvPr id="9" name="Imagen 8" descr="Imagen que contiene exterior, persona, tabla, hombre&#10;&#10;Descripción generada automáticamente">
              <a:extLst>
                <a:ext uri="{FF2B5EF4-FFF2-40B4-BE49-F238E27FC236}">
                  <a16:creationId xmlns:a16="http://schemas.microsoft.com/office/drawing/2014/main" xmlns="" id="{DED349B4-17B1-4901-A9F6-9B56CAF2A218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4259" y="2356416"/>
              <a:ext cx="1836131" cy="10358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85000"/>
                </a:schemeClr>
              </a:contourClr>
            </a:sp3d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4C40455E-7EFF-4CE4-83FC-91BC79E45E29}"/>
                </a:ext>
              </a:extLst>
            </p:cNvPr>
            <p:cNvSpPr txBox="1"/>
            <p:nvPr/>
          </p:nvSpPr>
          <p:spPr>
            <a:xfrm>
              <a:off x="113162" y="2315280"/>
              <a:ext cx="544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12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suflet</a:t>
              </a:r>
              <a:endParaRPr lang="ro-RO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1" name="Imagen 20" descr="Imagen que contiene persona, hombre, colorido, verde&#10;&#10;Descripción generada automáticamente">
            <a:extLst>
              <a:ext uri="{FF2B5EF4-FFF2-40B4-BE49-F238E27FC236}">
                <a16:creationId xmlns:a16="http://schemas.microsoft.com/office/drawing/2014/main" xmlns="" id="{4F3C1B27-54D9-4253-83EE-2F33938117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4797" y="2292191"/>
            <a:ext cx="1836131" cy="1057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40000"/>
                <a:lumOff val="60000"/>
              </a:schemeClr>
            </a:contourClr>
          </a:sp3d>
        </p:spPr>
      </p:pic>
      <p:pic>
        <p:nvPicPr>
          <p:cNvPr id="23" name="Imagen 22" descr="Una caricatura de una persona con un perro&#10;&#10;Descripción generada automáticamente con confianza baja">
            <a:extLst>
              <a:ext uri="{FF2B5EF4-FFF2-40B4-BE49-F238E27FC236}">
                <a16:creationId xmlns:a16="http://schemas.microsoft.com/office/drawing/2014/main" xmlns="" id="{B136B80B-F594-4ACE-8725-1EF7271832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6860" y="2307926"/>
            <a:ext cx="1483630" cy="1041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20000"/>
                <a:lumOff val="8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9791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4724F-0A2E-4E5E-B609-ABCED84ED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E34724F-0A2E-4E5E-B609-ABCED84ED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E34724F-0A2E-4E5E-B609-ABCED84ED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6E34724F-0A2E-4E5E-B609-ABCED84ED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0890E9-93B9-454C-8087-38C372F4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20890E9-93B9-454C-8087-38C372F4B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E8F4BB-87E3-4FC0-AF63-C18F16B9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A3E8F4BB-87E3-4FC0-AF63-C18F16B9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3E8F4BB-87E3-4FC0-AF63-C18F16B9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A3E8F4BB-87E3-4FC0-AF63-C18F16B9C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41D9C8-E6FC-457C-882C-18A984E0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FB41D9C8-E6FC-457C-882C-18A984E0C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EE243-9412-454F-82D4-64D4F48F1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4EEE243-9412-454F-82D4-64D4F48F1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B4EEE243-9412-454F-82D4-64D4F48F1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B4EEE243-9412-454F-82D4-64D4F48F1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7ED37D-5616-4BEF-9B81-285E28B35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C7ED37D-5616-4BEF-9B81-285E28B35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D49D0F1-F18E-45D4-8E74-93CB4F4D5B39}"/>
              </a:ext>
            </a:extLst>
          </p:cNvPr>
          <p:cNvSpPr txBox="1"/>
          <p:nvPr/>
        </p:nvSpPr>
        <p:spPr>
          <a:xfrm>
            <a:off x="-1" y="-93600"/>
            <a:ext cx="6009303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200" b="1" smtClean="0">
                <a:ln/>
                <a:solidFill>
                  <a:schemeClr val="accent3"/>
                </a:solidFill>
              </a:rPr>
              <a:t>DARURILE </a:t>
            </a:r>
            <a:r>
              <a:rPr lang="ro-RO" sz="4200" b="1" smtClean="0">
                <a:ln/>
                <a:solidFill>
                  <a:schemeClr val="accent3"/>
                </a:solidFill>
              </a:rPr>
              <a:t>LUI </a:t>
            </a:r>
            <a:r>
              <a:rPr lang="ro-RO" sz="4200" b="1" smtClean="0">
                <a:ln/>
                <a:solidFill>
                  <a:schemeClr val="accent3"/>
                </a:solidFill>
              </a:rPr>
              <a:t>DUMNEZEU</a:t>
            </a:r>
            <a:endParaRPr lang="ro-RO" sz="4200" b="1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C1572F2-7963-4089-B550-56072E4357A8}"/>
              </a:ext>
            </a:extLst>
          </p:cNvPr>
          <p:cNvSpPr txBox="1"/>
          <p:nvPr/>
        </p:nvSpPr>
        <p:spPr>
          <a:xfrm>
            <a:off x="0" y="471321"/>
            <a:ext cx="618571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„Apoi</a:t>
            </a:r>
            <a:r>
              <a:rPr lang="ro-RO" sz="1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Domnul Dumnezeu a sădit o grădină în Eden, spre răsărit, şi a pus acolo pe omul pe care-l întocmise.”</a:t>
            </a:r>
            <a:r>
              <a:rPr lang="ro-RO" sz="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(Gen2:8)</a:t>
            </a:r>
            <a:endParaRPr lang="ro-RO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5DB8BF2-E2E2-4302-831F-5EA6AD7C6BFF}"/>
              </a:ext>
            </a:extLst>
          </p:cNvPr>
          <p:cNvSpPr txBox="1"/>
          <p:nvPr/>
        </p:nvSpPr>
        <p:spPr>
          <a:xfrm>
            <a:off x="122400" y="1059009"/>
            <a:ext cx="593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b="1" dirty="0" smtClean="0"/>
              <a:t>Când Dumnezeu l-a creat pe primul om, el i-a oferit trei daruri, care implicau trei responsabilităţi</a:t>
            </a:r>
            <a:r>
              <a:rPr lang="ro-RO" b="1" dirty="0" smtClean="0"/>
              <a:t>:</a:t>
            </a:r>
            <a:endParaRPr lang="ro-RO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898650B4-4EC9-4439-9081-9CA75E1E6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81545817"/>
              </p:ext>
            </p:extLst>
          </p:nvPr>
        </p:nvGraphicFramePr>
        <p:xfrm>
          <a:off x="96746" y="1669580"/>
          <a:ext cx="8950508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mamífero, exterior, parado, agua&#10;&#10;Descripción generada automáticamente">
            <a:extLst>
              <a:ext uri="{FF2B5EF4-FFF2-40B4-BE49-F238E27FC236}">
                <a16:creationId xmlns:a16="http://schemas.microsoft.com/office/drawing/2014/main" xmlns="" id="{E7602DB7-85DA-43D6-A39B-7B2E16C3B5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1949" y="148156"/>
            <a:ext cx="1812450" cy="1359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 descr="Imagen que contiene mamífero, animal, perro, hombre&#10;&#10;Descripción generada automáticamente">
            <a:extLst>
              <a:ext uri="{FF2B5EF4-FFF2-40B4-BE49-F238E27FC236}">
                <a16:creationId xmlns:a16="http://schemas.microsoft.com/office/drawing/2014/main" xmlns="" id="{AC00760E-FC74-4189-813E-5BED756831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72673" y="148156"/>
            <a:ext cx="1019504" cy="1359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074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FF86DE-6B2C-42EC-A9CA-1E2ED46B7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18FF86DE-6B2C-42EC-A9CA-1E2ED46B7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D10404-F5E5-4C1D-818D-48A051570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64D10404-F5E5-4C1D-818D-48A051570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570E7-1EE5-4AEA-BCDA-0D4D76A7A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5B570E7-1EE5-4AEA-BCDA-0D4D76A7A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727B40-2B43-4473-959A-16EE5A989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E5727B40-2B43-4473-959A-16EE5A989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F922D-2351-42CD-A630-B4493B054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4AF922D-2351-42CD-A630-B4493B054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A61212-6C4D-48F9-A604-7F2EC8804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F4A61212-6C4D-48F9-A604-7F2EC8804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66911-69B5-442B-AC6F-FBF509753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9466911-69B5-442B-AC6F-FBF509753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2C2B97-86C1-4D63-8DE1-34FA646F7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52C2B97-86C1-4D63-8DE1-34FA646F7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06221-00F0-4D04-A7FE-4FDA03B0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1A06221-00F0-4D04-A7FE-4FDA03B0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938DA26-BC20-478D-A478-B3DDEE5C620C}"/>
              </a:ext>
            </a:extLst>
          </p:cNvPr>
          <p:cNvSpPr txBox="1"/>
          <p:nvPr/>
        </p:nvSpPr>
        <p:spPr>
          <a:xfrm>
            <a:off x="938106" y="557991"/>
            <a:ext cx="72677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/>
              <a:t>„Ce frumos a fost pământul când a </a:t>
            </a:r>
            <a:r>
              <a:rPr lang="ro-RO" sz="2400" smtClean="0"/>
              <a:t>ieşit </a:t>
            </a:r>
            <a:r>
              <a:rPr lang="ro-RO" sz="2400"/>
              <a:t>din mâinile Creatorului său! Dumnezeu a prezentat universului o lume în care privirea lui meticuloasă nu putea găsi nici pată, nici eroare, defect sau </a:t>
            </a:r>
            <a:r>
              <a:rPr lang="ro-RO" sz="2400" smtClean="0"/>
              <a:t>imperfecţiune</a:t>
            </a:r>
            <a:r>
              <a:rPr lang="ro-RO" sz="2400"/>
              <a:t>. Fiecare parte a </a:t>
            </a:r>
            <a:r>
              <a:rPr lang="ro-RO" sz="2400" smtClean="0"/>
              <a:t>creaţiei </a:t>
            </a:r>
            <a:r>
              <a:rPr lang="ro-RO" sz="2400" smtClean="0"/>
              <a:t>Sale </a:t>
            </a:r>
            <a:r>
              <a:rPr lang="ro-RO" sz="2400" smtClean="0"/>
              <a:t>şi-a </a:t>
            </a:r>
            <a:r>
              <a:rPr lang="ro-RO" sz="2400"/>
              <a:t>luat locul atribuit, răspunzând astfel scopului pentru care a fost creată. […] Dumnezeu s-a uitat la lucrarea mâinilor Sale făcută de Hristos </a:t>
            </a:r>
            <a:r>
              <a:rPr lang="ro-RO" sz="2400" smtClean="0"/>
              <a:t>şi </a:t>
            </a:r>
            <a:r>
              <a:rPr lang="ro-RO" sz="2400"/>
              <a:t>a declarat că </a:t>
            </a:r>
            <a:r>
              <a:rPr lang="ro-RO" sz="2400" smtClean="0"/>
              <a:t>toate sunt „foarte bune”. </a:t>
            </a:r>
            <a:r>
              <a:rPr lang="ro-RO" sz="2400"/>
              <a:t>Domnul a văzut o lume perfectă, fără urmă de păcat sau </a:t>
            </a:r>
            <a:r>
              <a:rPr lang="ro-RO" sz="2400" smtClean="0"/>
              <a:t>imperfecţiune</a:t>
            </a:r>
            <a:r>
              <a:rPr lang="ro-RO" sz="2400"/>
              <a:t>. </a:t>
            </a:r>
            <a:endParaRPr lang="ro-RO" sz="2200" b="1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F71FF44-EFD9-493A-AE31-F8EC44A9E5AC}"/>
              </a:ext>
            </a:extLst>
          </p:cNvPr>
          <p:cNvSpPr txBox="1"/>
          <p:nvPr/>
        </p:nvSpPr>
        <p:spPr>
          <a:xfrm>
            <a:off x="4418542" y="4592709"/>
            <a:ext cx="339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 G. W</a:t>
            </a:r>
            <a:r>
              <a:rPr lang="ro-RO" sz="1600" b="1" smtClean="0"/>
              <a:t>. </a:t>
            </a:r>
            <a:r>
              <a:rPr lang="ro-RO" sz="1600" b="1" smtClean="0"/>
              <a:t>(</a:t>
            </a:r>
            <a:r>
              <a:rPr lang="ro-RO" sz="1600" b="1" i="1" smtClean="0"/>
              <a:t>Hristos </a:t>
            </a:r>
            <a:r>
              <a:rPr lang="ro-RO" sz="1600" b="1" i="1" smtClean="0"/>
              <a:t>biruitorul</a:t>
            </a:r>
            <a:r>
              <a:rPr lang="ro-RO" sz="1600" b="1" i="1" smtClean="0"/>
              <a:t>, </a:t>
            </a:r>
            <a:r>
              <a:rPr lang="ro-RO" sz="1600" b="1" smtClean="0"/>
              <a:t>2 </a:t>
            </a:r>
            <a:r>
              <a:rPr lang="ro-RO" sz="1600" b="1" smtClean="0"/>
              <a:t>ianuarie)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27146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991</Words>
  <Application>Microsoft Office PowerPoint</Application>
  <PresentationFormat>Expunere pe ecran (16:9)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1 - Creatia</dc:title>
  <dc:subject>Studiu Biblic, Trim. II, 2022 – Cartea Geneza</dc:subject>
  <dc:creator>Sergio Fustero Carreras</dc:creator>
  <cp:keywords>http://www.fustero.es/index_ro.php</cp:keywords>
  <cp:lastModifiedBy>Admin</cp:lastModifiedBy>
  <cp:revision>76</cp:revision>
  <dcterms:created xsi:type="dcterms:W3CDTF">2022-03-05T16:09:46Z</dcterms:created>
  <dcterms:modified xsi:type="dcterms:W3CDTF">2022-03-30T11:19:47Z</dcterms:modified>
</cp:coreProperties>
</file>