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5" r:id="rId3"/>
    <p:sldId id="268" r:id="rId4"/>
    <p:sldId id="257" r:id="rId5"/>
    <p:sldId id="258" r:id="rId6"/>
    <p:sldId id="259" r:id="rId7"/>
    <p:sldId id="266" r:id="rId8"/>
    <p:sldId id="261" r:id="rId9"/>
    <p:sldId id="267" r:id="rId10"/>
    <p:sldId id="263" r:id="rId11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66"/>
    <a:srgbClr val="1A6878"/>
    <a:srgbClr val="7BD1E2"/>
    <a:srgbClr val="FFC00D"/>
    <a:srgbClr val="A1AECE"/>
    <a:srgbClr val="B40811"/>
    <a:srgbClr val="EEE3A1"/>
    <a:srgbClr val="E2CB8A"/>
    <a:srgbClr val="B994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6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microsoft.com/office/2007/relationships/hdphoto" Target="../media/hdphoto1.wdp"/><Relationship Id="rId1" Type="http://schemas.openxmlformats.org/officeDocument/2006/relationships/image" Target="../media/image26.pn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microsoft.com/office/2007/relationships/hdphoto" Target="../media/hdphoto1.wdp"/><Relationship Id="rId1" Type="http://schemas.openxmlformats.org/officeDocument/2006/relationships/image" Target="../media/image26.pn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E6D2F-ED9E-4287-A1FA-443A4F52437B}" type="doc">
      <dgm:prSet loTypeId="urn:microsoft.com/office/officeart/2008/layout/PictureStrips" loCatId="picture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158C8667-E37B-4F27-BC4A-7D808A87DBBC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o-RO" sz="1800" b="1" dirty="0"/>
            <a:t>Ajungând mare, a respins tronul Egiptului </a:t>
          </a:r>
          <a:r>
            <a:rPr lang="es-ES" sz="1800" b="1" dirty="0"/>
            <a:t>(v. 24-26).</a:t>
          </a:r>
        </a:p>
      </dgm:t>
    </dgm:pt>
    <dgm:pt modelId="{D71539EA-8F59-47AF-AF87-3F747FBA056C}" type="parTrans" cxnId="{FFC0F4C3-A9D2-4B75-A4BA-9CDFA166A417}">
      <dgm:prSet/>
      <dgm:spPr/>
      <dgm:t>
        <a:bodyPr/>
        <a:lstStyle/>
        <a:p>
          <a:endParaRPr lang="es-ES" sz="1800"/>
        </a:p>
      </dgm:t>
    </dgm:pt>
    <dgm:pt modelId="{976B5BC9-70ED-4AEF-B885-E19DED1698A0}" type="sibTrans" cxnId="{FFC0F4C3-A9D2-4B75-A4BA-9CDFA166A417}">
      <dgm:prSet/>
      <dgm:spPr/>
      <dgm:t>
        <a:bodyPr/>
        <a:lstStyle/>
        <a:p>
          <a:endParaRPr lang="es-ES" sz="1800"/>
        </a:p>
      </dgm:t>
    </dgm:pt>
    <dgm:pt modelId="{FF25930A-D455-40C6-807A-F08E8A418FF1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o-RO" sz="1800" b="1" dirty="0"/>
            <a:t>A părăsit Egiptul </a:t>
          </a:r>
          <a:r>
            <a:rPr lang="ro-RO" sz="1800" b="1" dirty="0" smtClean="0"/>
            <a:t>agăţându-se </a:t>
          </a:r>
          <a:r>
            <a:rPr lang="ro-RO" sz="1800" b="1" dirty="0"/>
            <a:t>de Cel Nevăzut </a:t>
          </a:r>
          <a:r>
            <a:rPr lang="es-ES" sz="1800" b="1" dirty="0"/>
            <a:t>(v. 27).</a:t>
          </a:r>
        </a:p>
      </dgm:t>
    </dgm:pt>
    <dgm:pt modelId="{EE0A0BAE-0D52-4F5A-AA06-DEE548498552}" type="parTrans" cxnId="{2D760091-C289-4231-9537-14CD04956868}">
      <dgm:prSet/>
      <dgm:spPr/>
      <dgm:t>
        <a:bodyPr/>
        <a:lstStyle/>
        <a:p>
          <a:endParaRPr lang="es-ES" sz="1800"/>
        </a:p>
      </dgm:t>
    </dgm:pt>
    <dgm:pt modelId="{0BFE72AF-8226-475B-B466-FEFF79AFE185}" type="sibTrans" cxnId="{2D760091-C289-4231-9537-14CD04956868}">
      <dgm:prSet/>
      <dgm:spPr/>
      <dgm:t>
        <a:bodyPr/>
        <a:lstStyle/>
        <a:p>
          <a:endParaRPr lang="es-ES" sz="1800"/>
        </a:p>
      </dgm:t>
    </dgm:pt>
    <dgm:pt modelId="{8B1DAC89-2984-40B5-8348-DBDBC8C563FF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o-RO" sz="1800" b="1" dirty="0"/>
            <a:t>El a sărbătorit </a:t>
          </a:r>
          <a:r>
            <a:rPr lang="ro-RO" sz="1800" b="1" dirty="0" smtClean="0"/>
            <a:t>Paştele</a:t>
          </a:r>
          <a:r>
            <a:rPr lang="ro-RO" sz="1800" b="1" dirty="0"/>
            <a:t>, evitând moartea întâilor </a:t>
          </a:r>
          <a:r>
            <a:rPr lang="ro-RO" sz="1800" b="1" dirty="0" smtClean="0"/>
            <a:t>născuţi </a:t>
          </a:r>
          <a:r>
            <a:rPr lang="es-ES" sz="1800" b="1" dirty="0" smtClean="0"/>
            <a:t>(</a:t>
          </a:r>
          <a:r>
            <a:rPr lang="es-ES" sz="1800" b="1" dirty="0"/>
            <a:t>v. 28).</a:t>
          </a:r>
        </a:p>
      </dgm:t>
    </dgm:pt>
    <dgm:pt modelId="{8DE3093E-521E-43E8-850E-A4DB567B6DD8}" type="parTrans" cxnId="{FC665CFE-4121-413E-89DB-B2AF2EC5CAF3}">
      <dgm:prSet/>
      <dgm:spPr/>
      <dgm:t>
        <a:bodyPr/>
        <a:lstStyle/>
        <a:p>
          <a:endParaRPr lang="es-ES" sz="1800"/>
        </a:p>
      </dgm:t>
    </dgm:pt>
    <dgm:pt modelId="{BCBBD222-ABC1-41BA-B105-672D6266FD31}" type="sibTrans" cxnId="{FC665CFE-4121-413E-89DB-B2AF2EC5CAF3}">
      <dgm:prSet/>
      <dgm:spPr/>
      <dgm:t>
        <a:bodyPr/>
        <a:lstStyle/>
        <a:p>
          <a:endParaRPr lang="es-ES" sz="1800"/>
        </a:p>
      </dgm:t>
    </dgm:pt>
    <dgm:pt modelId="{523FC7D3-B926-442A-9A6B-C3B2821A46A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o-RO" sz="1800" b="1" dirty="0"/>
            <a:t>A trecut Marea </a:t>
          </a:r>
          <a:r>
            <a:rPr lang="ro-RO" sz="1800" b="1" dirty="0" smtClean="0"/>
            <a:t>Roşie </a:t>
          </a:r>
          <a:r>
            <a:rPr lang="ro-RO" sz="1800" b="1" dirty="0"/>
            <a:t>pe </a:t>
          </a:r>
          <a:r>
            <a:rPr lang="ro-RO" sz="1800" b="1" dirty="0" smtClean="0"/>
            <a:t>uscat </a:t>
          </a:r>
          <a:r>
            <a:rPr lang="es-ES" sz="1800" b="1" dirty="0" smtClean="0"/>
            <a:t>(</a:t>
          </a:r>
          <a:r>
            <a:rPr lang="es-ES" sz="1800" b="1" dirty="0"/>
            <a:t>v. 29).</a:t>
          </a:r>
        </a:p>
      </dgm:t>
    </dgm:pt>
    <dgm:pt modelId="{612674FD-76B4-4864-844D-6B3E24DBD235}" type="parTrans" cxnId="{024E8389-537F-4371-9D38-749073731FA6}">
      <dgm:prSet/>
      <dgm:spPr/>
      <dgm:t>
        <a:bodyPr/>
        <a:lstStyle/>
        <a:p>
          <a:endParaRPr lang="es-ES" sz="1800"/>
        </a:p>
      </dgm:t>
    </dgm:pt>
    <dgm:pt modelId="{59BB9870-4EBD-4AC8-848C-00BF56C91744}" type="sibTrans" cxnId="{024E8389-537F-4371-9D38-749073731FA6}">
      <dgm:prSet/>
      <dgm:spPr/>
      <dgm:t>
        <a:bodyPr/>
        <a:lstStyle/>
        <a:p>
          <a:endParaRPr lang="es-ES" sz="1800"/>
        </a:p>
      </dgm:t>
    </dgm:pt>
    <dgm:pt modelId="{D82DB331-8287-411D-B28E-BFF05CF6D72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o-RO" sz="1800" b="1" dirty="0"/>
            <a:t>A trăit 40 de ani </a:t>
          </a:r>
          <a:r>
            <a:rPr lang="ro-RO" sz="1800" b="1" dirty="0" smtClean="0"/>
            <a:t>însoţit </a:t>
          </a:r>
          <a:r>
            <a:rPr lang="ro-RO" sz="1800" b="1" dirty="0"/>
            <a:t>de minuni continue ale </a:t>
          </a:r>
          <a:r>
            <a:rPr lang="ro-RO" sz="1800" b="1" dirty="0" smtClean="0"/>
            <a:t>credinţei</a:t>
          </a:r>
          <a:r>
            <a:rPr lang="ro-RO" sz="1800" b="1" dirty="0"/>
            <a:t>.</a:t>
          </a:r>
          <a:endParaRPr lang="es-ES" sz="1800" b="1" dirty="0"/>
        </a:p>
      </dgm:t>
    </dgm:pt>
    <dgm:pt modelId="{A288EB2D-87E6-4E31-AD27-6FBC1C8EC09B}" type="parTrans" cxnId="{81EF3B4F-01E6-4605-932A-89FEC3E108AA}">
      <dgm:prSet/>
      <dgm:spPr/>
      <dgm:t>
        <a:bodyPr/>
        <a:lstStyle/>
        <a:p>
          <a:endParaRPr lang="es-ES" sz="1800"/>
        </a:p>
      </dgm:t>
    </dgm:pt>
    <dgm:pt modelId="{1BA235B2-AF53-427D-90C2-77EC6823E389}" type="sibTrans" cxnId="{81EF3B4F-01E6-4605-932A-89FEC3E108AA}">
      <dgm:prSet/>
      <dgm:spPr/>
      <dgm:t>
        <a:bodyPr/>
        <a:lstStyle/>
        <a:p>
          <a:endParaRPr lang="es-ES" sz="1800"/>
        </a:p>
      </dgm:t>
    </dgm:pt>
    <dgm:pt modelId="{D3CD9ED5-690F-4E67-900B-1BD709F3E46A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o-RO" sz="1800" b="1" dirty="0" smtClean="0"/>
            <a:t>Părinţii </a:t>
          </a:r>
          <a:r>
            <a:rPr lang="ro-RO" sz="1800" b="1" dirty="0"/>
            <a:t>l-au ascuns, în ciuda decretului regelui </a:t>
          </a:r>
          <a:r>
            <a:rPr lang="es-ES" sz="1800" b="1" dirty="0"/>
            <a:t>(v. 23).</a:t>
          </a:r>
        </a:p>
      </dgm:t>
    </dgm:pt>
    <dgm:pt modelId="{35131384-9641-492D-8181-E799D561B9E8}" type="parTrans" cxnId="{4E7B4B6C-8083-4CA1-A6A6-E3B918AC49C4}">
      <dgm:prSet/>
      <dgm:spPr/>
      <dgm:t>
        <a:bodyPr/>
        <a:lstStyle/>
        <a:p>
          <a:endParaRPr lang="es-ES"/>
        </a:p>
      </dgm:t>
    </dgm:pt>
    <dgm:pt modelId="{BE8BF517-58E7-4B85-AA94-49507AC89C95}" type="sibTrans" cxnId="{4E7B4B6C-8083-4CA1-A6A6-E3B918AC49C4}">
      <dgm:prSet/>
      <dgm:spPr/>
      <dgm:t>
        <a:bodyPr/>
        <a:lstStyle/>
        <a:p>
          <a:endParaRPr lang="es-ES"/>
        </a:p>
      </dgm:t>
    </dgm:pt>
    <dgm:pt modelId="{7B399194-D1A2-4562-92DD-53C18EAE6808}" type="pres">
      <dgm:prSet presAssocID="{8E3E6D2F-ED9E-4287-A1FA-443A4F5243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8BBD75E1-DD81-42D0-A08C-BC65FFF210E7}" type="pres">
      <dgm:prSet presAssocID="{D3CD9ED5-690F-4E67-900B-1BD709F3E46A}" presName="composite" presStyleCnt="0"/>
      <dgm:spPr/>
    </dgm:pt>
    <dgm:pt modelId="{66BCA1DB-7807-4B6E-83AB-3118BA74BDD9}" type="pres">
      <dgm:prSet presAssocID="{D3CD9ED5-690F-4E67-900B-1BD709F3E46A}" presName="rect1" presStyleLbl="trAlignAcc1" presStyleIdx="0" presStyleCnt="6" custScaleY="12381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B829F95-738B-452D-B26C-B37F50CE1170}" type="pres">
      <dgm:prSet presAssocID="{D3CD9ED5-690F-4E67-900B-1BD709F3E46A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tx2">
              <a:lumMod val="75000"/>
            </a:schemeClr>
          </a:solidFill>
        </a:ln>
      </dgm:spPr>
    </dgm:pt>
    <dgm:pt modelId="{5A1867E6-9AAE-4189-B2AA-EB8D378EAB58}" type="pres">
      <dgm:prSet presAssocID="{BE8BF517-58E7-4B85-AA94-49507AC89C95}" presName="sibTrans" presStyleCnt="0"/>
      <dgm:spPr/>
    </dgm:pt>
    <dgm:pt modelId="{5D155099-A2D5-4367-B3C2-AAAB47D6A7E8}" type="pres">
      <dgm:prSet presAssocID="{158C8667-E37B-4F27-BC4A-7D808A87DBBC}" presName="composite" presStyleCnt="0"/>
      <dgm:spPr/>
    </dgm:pt>
    <dgm:pt modelId="{DD7266D1-ABDB-46E7-9A35-2B6CC72F8360}" type="pres">
      <dgm:prSet presAssocID="{158C8667-E37B-4F27-BC4A-7D808A87DBBC}" presName="rect1" presStyleLbl="trAlignAcc1" presStyleIdx="1" presStyleCnt="6" custScaleY="12337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FD58D74-CE48-49B9-81D8-982344C5F690}" type="pres">
      <dgm:prSet presAssocID="{158C8667-E37B-4F27-BC4A-7D808A87DBBC}" presName="rect2" presStyleLbl="fgImgPlace1" presStyleIdx="1" presStyleCnt="6"/>
      <dgm:spPr>
        <a:blipFill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accent1">
              <a:lumMod val="75000"/>
            </a:schemeClr>
          </a:solidFill>
        </a:ln>
      </dgm:spPr>
    </dgm:pt>
    <dgm:pt modelId="{D9764A3B-8421-4F45-827A-5B19E84A542C}" type="pres">
      <dgm:prSet presAssocID="{976B5BC9-70ED-4AEF-B885-E19DED1698A0}" presName="sibTrans" presStyleCnt="0"/>
      <dgm:spPr/>
    </dgm:pt>
    <dgm:pt modelId="{7F41BB37-A1E5-407D-ADD5-6B2F859B20B1}" type="pres">
      <dgm:prSet presAssocID="{FF25930A-D455-40C6-807A-F08E8A418FF1}" presName="composite" presStyleCnt="0"/>
      <dgm:spPr/>
    </dgm:pt>
    <dgm:pt modelId="{A66B0EAA-D4FC-4D7B-9254-8D1DBC1338AB}" type="pres">
      <dgm:prSet presAssocID="{FF25930A-D455-40C6-807A-F08E8A418FF1}" presName="rect1" presStyleLbl="trAlignAcc1" presStyleIdx="2" presStyleCnt="6" custScaleY="12294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F164D86-2374-4231-9156-5D82D961F90C}" type="pres">
      <dgm:prSet presAssocID="{FF25930A-D455-40C6-807A-F08E8A418FF1}" presName="rect2" presStyleLbl="fgImgPlace1" presStyleIdx="2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accent4">
              <a:lumMod val="50000"/>
            </a:schemeClr>
          </a:solidFill>
        </a:ln>
      </dgm:spPr>
    </dgm:pt>
    <dgm:pt modelId="{EFAD9DA3-AB70-43F4-984F-23868AAE27F3}" type="pres">
      <dgm:prSet presAssocID="{0BFE72AF-8226-475B-B466-FEFF79AFE185}" presName="sibTrans" presStyleCnt="0"/>
      <dgm:spPr/>
    </dgm:pt>
    <dgm:pt modelId="{0C86AB1D-6A71-4E7A-8C91-7D5087EADBE0}" type="pres">
      <dgm:prSet presAssocID="{8B1DAC89-2984-40B5-8348-DBDBC8C563FF}" presName="composite" presStyleCnt="0"/>
      <dgm:spPr/>
    </dgm:pt>
    <dgm:pt modelId="{F72EBDD0-77A6-426F-B0FD-EB23C0653B76}" type="pres">
      <dgm:prSet presAssocID="{8B1DAC89-2984-40B5-8348-DBDBC8C563FF}" presName="rect1" presStyleLbl="trAlignAcc1" presStyleIdx="3" presStyleCnt="6" custScaleY="12252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B9B41A4-C83D-4860-876F-E59FA5531FE9}" type="pres">
      <dgm:prSet presAssocID="{8B1DAC89-2984-40B5-8348-DBDBC8C563FF}" presName="rect2" presStyleLbl="fgImgPlace1" presStyleIdx="3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accent3">
              <a:lumMod val="75000"/>
            </a:schemeClr>
          </a:solidFill>
        </a:ln>
      </dgm:spPr>
    </dgm:pt>
    <dgm:pt modelId="{23221E75-9254-4285-8CC6-A2E01C03A2FF}" type="pres">
      <dgm:prSet presAssocID="{BCBBD222-ABC1-41BA-B105-672D6266FD31}" presName="sibTrans" presStyleCnt="0"/>
      <dgm:spPr/>
    </dgm:pt>
    <dgm:pt modelId="{6267DBE5-8829-468E-A28D-3769CBA7C87E}" type="pres">
      <dgm:prSet presAssocID="{523FC7D3-B926-442A-9A6B-C3B2821A46A9}" presName="composite" presStyleCnt="0"/>
      <dgm:spPr/>
    </dgm:pt>
    <dgm:pt modelId="{9F2C8FB3-F367-4EEB-8651-134D53783E9D}" type="pres">
      <dgm:prSet presAssocID="{523FC7D3-B926-442A-9A6B-C3B2821A46A9}" presName="rect1" presStyleLbl="trAlignAcc1" presStyleIdx="4" presStyleCnt="6" custScaleY="12208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2CA1AA0-81B4-4A3B-AEB6-851F718758A1}" type="pres">
      <dgm:prSet presAssocID="{523FC7D3-B926-442A-9A6B-C3B2821A46A9}" presName="rect2" presStyleLbl="fgImgPlace1" presStyleIdx="4" presStyleCnt="6"/>
      <dgm:spPr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accent2">
              <a:lumMod val="75000"/>
            </a:schemeClr>
          </a:solidFill>
        </a:ln>
      </dgm:spPr>
    </dgm:pt>
    <dgm:pt modelId="{A46FFCB5-2244-4DFB-B373-1C1BCF176FA5}" type="pres">
      <dgm:prSet presAssocID="{59BB9870-4EBD-4AC8-848C-00BF56C91744}" presName="sibTrans" presStyleCnt="0"/>
      <dgm:spPr/>
    </dgm:pt>
    <dgm:pt modelId="{E25705CF-1506-40EE-9584-8504DE0B7583}" type="pres">
      <dgm:prSet presAssocID="{D82DB331-8287-411D-B28E-BFF05CF6D725}" presName="composite" presStyleCnt="0"/>
      <dgm:spPr/>
    </dgm:pt>
    <dgm:pt modelId="{395356CC-1E6D-46B3-8D29-8C3E640C14DA}" type="pres">
      <dgm:prSet presAssocID="{D82DB331-8287-411D-B28E-BFF05CF6D725}" presName="rect1" presStyleLbl="trAlignAcc1" presStyleIdx="5" presStyleCnt="6" custScaleY="12170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CE2CA6C-1349-41B5-A78B-599D3502220F}" type="pres">
      <dgm:prSet presAssocID="{D82DB331-8287-411D-B28E-BFF05CF6D725}" presName="rect2" presStyleLbl="fgImgPlace1" presStyleIdx="5" presStyleCnt="6"/>
      <dgm:spPr>
        <a:blipFill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accent5">
              <a:lumMod val="75000"/>
            </a:schemeClr>
          </a:solidFill>
        </a:ln>
      </dgm:spPr>
    </dgm:pt>
  </dgm:ptLst>
  <dgm:cxnLst>
    <dgm:cxn modelId="{BB71C280-1B61-4A8B-9CD1-46B4B2A6EDCE}" type="presOf" srcId="{523FC7D3-B926-442A-9A6B-C3B2821A46A9}" destId="{9F2C8FB3-F367-4EEB-8651-134D53783E9D}" srcOrd="0" destOrd="0" presId="urn:microsoft.com/office/officeart/2008/layout/PictureStrips"/>
    <dgm:cxn modelId="{FFC0F4C3-A9D2-4B75-A4BA-9CDFA166A417}" srcId="{8E3E6D2F-ED9E-4287-A1FA-443A4F52437B}" destId="{158C8667-E37B-4F27-BC4A-7D808A87DBBC}" srcOrd="1" destOrd="0" parTransId="{D71539EA-8F59-47AF-AF87-3F747FBA056C}" sibTransId="{976B5BC9-70ED-4AEF-B885-E19DED1698A0}"/>
    <dgm:cxn modelId="{147E9D20-9A2B-40DB-8E0D-4AF30D07678A}" type="presOf" srcId="{8B1DAC89-2984-40B5-8348-DBDBC8C563FF}" destId="{F72EBDD0-77A6-426F-B0FD-EB23C0653B76}" srcOrd="0" destOrd="0" presId="urn:microsoft.com/office/officeart/2008/layout/PictureStrips"/>
    <dgm:cxn modelId="{024E8389-537F-4371-9D38-749073731FA6}" srcId="{8E3E6D2F-ED9E-4287-A1FA-443A4F52437B}" destId="{523FC7D3-B926-442A-9A6B-C3B2821A46A9}" srcOrd="4" destOrd="0" parTransId="{612674FD-76B4-4864-844D-6B3E24DBD235}" sibTransId="{59BB9870-4EBD-4AC8-848C-00BF56C91744}"/>
    <dgm:cxn modelId="{FD9F6931-3547-49A3-8FEA-4A4F59652747}" type="presOf" srcId="{D82DB331-8287-411D-B28E-BFF05CF6D725}" destId="{395356CC-1E6D-46B3-8D29-8C3E640C14DA}" srcOrd="0" destOrd="0" presId="urn:microsoft.com/office/officeart/2008/layout/PictureStrips"/>
    <dgm:cxn modelId="{4E7B4B6C-8083-4CA1-A6A6-E3B918AC49C4}" srcId="{8E3E6D2F-ED9E-4287-A1FA-443A4F52437B}" destId="{D3CD9ED5-690F-4E67-900B-1BD709F3E46A}" srcOrd="0" destOrd="0" parTransId="{35131384-9641-492D-8181-E799D561B9E8}" sibTransId="{BE8BF517-58E7-4B85-AA94-49507AC89C95}"/>
    <dgm:cxn modelId="{0465697B-87A2-4DC3-A7C0-145F6889E5F2}" type="presOf" srcId="{D3CD9ED5-690F-4E67-900B-1BD709F3E46A}" destId="{66BCA1DB-7807-4B6E-83AB-3118BA74BDD9}" srcOrd="0" destOrd="0" presId="urn:microsoft.com/office/officeart/2008/layout/PictureStrips"/>
    <dgm:cxn modelId="{81EF3B4F-01E6-4605-932A-89FEC3E108AA}" srcId="{8E3E6D2F-ED9E-4287-A1FA-443A4F52437B}" destId="{D82DB331-8287-411D-B28E-BFF05CF6D725}" srcOrd="5" destOrd="0" parTransId="{A288EB2D-87E6-4E31-AD27-6FBC1C8EC09B}" sibTransId="{1BA235B2-AF53-427D-90C2-77EC6823E389}"/>
    <dgm:cxn modelId="{C8CF90BC-EBDC-4121-8F88-ECD41682E081}" type="presOf" srcId="{FF25930A-D455-40C6-807A-F08E8A418FF1}" destId="{A66B0EAA-D4FC-4D7B-9254-8D1DBC1338AB}" srcOrd="0" destOrd="0" presId="urn:microsoft.com/office/officeart/2008/layout/PictureStrips"/>
    <dgm:cxn modelId="{FC665CFE-4121-413E-89DB-B2AF2EC5CAF3}" srcId="{8E3E6D2F-ED9E-4287-A1FA-443A4F52437B}" destId="{8B1DAC89-2984-40B5-8348-DBDBC8C563FF}" srcOrd="3" destOrd="0" parTransId="{8DE3093E-521E-43E8-850E-A4DB567B6DD8}" sibTransId="{BCBBD222-ABC1-41BA-B105-672D6266FD31}"/>
    <dgm:cxn modelId="{DB500270-2C8C-48C3-B636-F3C00295362C}" type="presOf" srcId="{8E3E6D2F-ED9E-4287-A1FA-443A4F52437B}" destId="{7B399194-D1A2-4562-92DD-53C18EAE6808}" srcOrd="0" destOrd="0" presId="urn:microsoft.com/office/officeart/2008/layout/PictureStrips"/>
    <dgm:cxn modelId="{A78895BC-EBDC-489E-A704-ED81432BF002}" type="presOf" srcId="{158C8667-E37B-4F27-BC4A-7D808A87DBBC}" destId="{DD7266D1-ABDB-46E7-9A35-2B6CC72F8360}" srcOrd="0" destOrd="0" presId="urn:microsoft.com/office/officeart/2008/layout/PictureStrips"/>
    <dgm:cxn modelId="{2D760091-C289-4231-9537-14CD04956868}" srcId="{8E3E6D2F-ED9E-4287-A1FA-443A4F52437B}" destId="{FF25930A-D455-40C6-807A-F08E8A418FF1}" srcOrd="2" destOrd="0" parTransId="{EE0A0BAE-0D52-4F5A-AA06-DEE548498552}" sibTransId="{0BFE72AF-8226-475B-B466-FEFF79AFE185}"/>
    <dgm:cxn modelId="{45BE8012-A857-4B79-AB19-F4B851E64E60}" type="presParOf" srcId="{7B399194-D1A2-4562-92DD-53C18EAE6808}" destId="{8BBD75E1-DD81-42D0-A08C-BC65FFF210E7}" srcOrd="0" destOrd="0" presId="urn:microsoft.com/office/officeart/2008/layout/PictureStrips"/>
    <dgm:cxn modelId="{D512FF66-C975-4828-B722-7F4101ACF5B6}" type="presParOf" srcId="{8BBD75E1-DD81-42D0-A08C-BC65FFF210E7}" destId="{66BCA1DB-7807-4B6E-83AB-3118BA74BDD9}" srcOrd="0" destOrd="0" presId="urn:microsoft.com/office/officeart/2008/layout/PictureStrips"/>
    <dgm:cxn modelId="{D2407D14-90A7-4FDC-933F-53DC0D4F59DD}" type="presParOf" srcId="{8BBD75E1-DD81-42D0-A08C-BC65FFF210E7}" destId="{BB829F95-738B-452D-B26C-B37F50CE1170}" srcOrd="1" destOrd="0" presId="urn:microsoft.com/office/officeart/2008/layout/PictureStrips"/>
    <dgm:cxn modelId="{3A0D0F3F-FDCF-4B80-B409-EE2A78880B8A}" type="presParOf" srcId="{7B399194-D1A2-4562-92DD-53C18EAE6808}" destId="{5A1867E6-9AAE-4189-B2AA-EB8D378EAB58}" srcOrd="1" destOrd="0" presId="urn:microsoft.com/office/officeart/2008/layout/PictureStrips"/>
    <dgm:cxn modelId="{B4B53142-C0CD-47FC-837C-94070C4761BC}" type="presParOf" srcId="{7B399194-D1A2-4562-92DD-53C18EAE6808}" destId="{5D155099-A2D5-4367-B3C2-AAAB47D6A7E8}" srcOrd="2" destOrd="0" presId="urn:microsoft.com/office/officeart/2008/layout/PictureStrips"/>
    <dgm:cxn modelId="{DB7FA35E-571E-45AF-8086-B43FB035E936}" type="presParOf" srcId="{5D155099-A2D5-4367-B3C2-AAAB47D6A7E8}" destId="{DD7266D1-ABDB-46E7-9A35-2B6CC72F8360}" srcOrd="0" destOrd="0" presId="urn:microsoft.com/office/officeart/2008/layout/PictureStrips"/>
    <dgm:cxn modelId="{A1398145-3786-4177-8B49-03380BE87B78}" type="presParOf" srcId="{5D155099-A2D5-4367-B3C2-AAAB47D6A7E8}" destId="{1FD58D74-CE48-49B9-81D8-982344C5F690}" srcOrd="1" destOrd="0" presId="urn:microsoft.com/office/officeart/2008/layout/PictureStrips"/>
    <dgm:cxn modelId="{8F5C1CC1-7450-4B80-ABC4-F95ECBD9C2D3}" type="presParOf" srcId="{7B399194-D1A2-4562-92DD-53C18EAE6808}" destId="{D9764A3B-8421-4F45-827A-5B19E84A542C}" srcOrd="3" destOrd="0" presId="urn:microsoft.com/office/officeart/2008/layout/PictureStrips"/>
    <dgm:cxn modelId="{338DF8DA-592A-4955-969E-D884683BB003}" type="presParOf" srcId="{7B399194-D1A2-4562-92DD-53C18EAE6808}" destId="{7F41BB37-A1E5-407D-ADD5-6B2F859B20B1}" srcOrd="4" destOrd="0" presId="urn:microsoft.com/office/officeart/2008/layout/PictureStrips"/>
    <dgm:cxn modelId="{DB84BE68-B440-4BB7-BC87-5193B1645CC7}" type="presParOf" srcId="{7F41BB37-A1E5-407D-ADD5-6B2F859B20B1}" destId="{A66B0EAA-D4FC-4D7B-9254-8D1DBC1338AB}" srcOrd="0" destOrd="0" presId="urn:microsoft.com/office/officeart/2008/layout/PictureStrips"/>
    <dgm:cxn modelId="{796949E1-5734-417B-8F38-FF68781B6964}" type="presParOf" srcId="{7F41BB37-A1E5-407D-ADD5-6B2F859B20B1}" destId="{5F164D86-2374-4231-9156-5D82D961F90C}" srcOrd="1" destOrd="0" presId="urn:microsoft.com/office/officeart/2008/layout/PictureStrips"/>
    <dgm:cxn modelId="{FC820A43-6BB0-42C7-AB15-338D13A76618}" type="presParOf" srcId="{7B399194-D1A2-4562-92DD-53C18EAE6808}" destId="{EFAD9DA3-AB70-43F4-984F-23868AAE27F3}" srcOrd="5" destOrd="0" presId="urn:microsoft.com/office/officeart/2008/layout/PictureStrips"/>
    <dgm:cxn modelId="{CFDDE543-6298-4239-80CE-73D560D46640}" type="presParOf" srcId="{7B399194-D1A2-4562-92DD-53C18EAE6808}" destId="{0C86AB1D-6A71-4E7A-8C91-7D5087EADBE0}" srcOrd="6" destOrd="0" presId="urn:microsoft.com/office/officeart/2008/layout/PictureStrips"/>
    <dgm:cxn modelId="{5A41046E-94E7-4270-8F80-876B9774E9F4}" type="presParOf" srcId="{0C86AB1D-6A71-4E7A-8C91-7D5087EADBE0}" destId="{F72EBDD0-77A6-426F-B0FD-EB23C0653B76}" srcOrd="0" destOrd="0" presId="urn:microsoft.com/office/officeart/2008/layout/PictureStrips"/>
    <dgm:cxn modelId="{104C3083-6D85-4755-8193-F6CD831CE872}" type="presParOf" srcId="{0C86AB1D-6A71-4E7A-8C91-7D5087EADBE0}" destId="{0B9B41A4-C83D-4860-876F-E59FA5531FE9}" srcOrd="1" destOrd="0" presId="urn:microsoft.com/office/officeart/2008/layout/PictureStrips"/>
    <dgm:cxn modelId="{6D0B0DDB-4E1C-411E-A853-795C4E097E73}" type="presParOf" srcId="{7B399194-D1A2-4562-92DD-53C18EAE6808}" destId="{23221E75-9254-4285-8CC6-A2E01C03A2FF}" srcOrd="7" destOrd="0" presId="urn:microsoft.com/office/officeart/2008/layout/PictureStrips"/>
    <dgm:cxn modelId="{8BEA92AF-F738-4560-9AA6-351487102E52}" type="presParOf" srcId="{7B399194-D1A2-4562-92DD-53C18EAE6808}" destId="{6267DBE5-8829-468E-A28D-3769CBA7C87E}" srcOrd="8" destOrd="0" presId="urn:microsoft.com/office/officeart/2008/layout/PictureStrips"/>
    <dgm:cxn modelId="{2365E6E7-64C1-471F-AD04-F8332CCCC7A7}" type="presParOf" srcId="{6267DBE5-8829-468E-A28D-3769CBA7C87E}" destId="{9F2C8FB3-F367-4EEB-8651-134D53783E9D}" srcOrd="0" destOrd="0" presId="urn:microsoft.com/office/officeart/2008/layout/PictureStrips"/>
    <dgm:cxn modelId="{B908F4BA-8491-4ACF-BEB9-1116401ECCA4}" type="presParOf" srcId="{6267DBE5-8829-468E-A28D-3769CBA7C87E}" destId="{42CA1AA0-81B4-4A3B-AEB6-851F718758A1}" srcOrd="1" destOrd="0" presId="urn:microsoft.com/office/officeart/2008/layout/PictureStrips"/>
    <dgm:cxn modelId="{42FC4283-7413-4A86-BC5C-A096F93A5A79}" type="presParOf" srcId="{7B399194-D1A2-4562-92DD-53C18EAE6808}" destId="{A46FFCB5-2244-4DFB-B373-1C1BCF176FA5}" srcOrd="9" destOrd="0" presId="urn:microsoft.com/office/officeart/2008/layout/PictureStrips"/>
    <dgm:cxn modelId="{BB292696-FE76-4083-8DFF-C7B41A22B0DA}" type="presParOf" srcId="{7B399194-D1A2-4562-92DD-53C18EAE6808}" destId="{E25705CF-1506-40EE-9584-8504DE0B7583}" srcOrd="10" destOrd="0" presId="urn:microsoft.com/office/officeart/2008/layout/PictureStrips"/>
    <dgm:cxn modelId="{000B6F39-7C39-4059-9E8F-4F2565B36DC0}" type="presParOf" srcId="{E25705CF-1506-40EE-9584-8504DE0B7583}" destId="{395356CC-1E6D-46B3-8D29-8C3E640C14DA}" srcOrd="0" destOrd="0" presId="urn:microsoft.com/office/officeart/2008/layout/PictureStrips"/>
    <dgm:cxn modelId="{33DBC2DA-AF3A-4D5D-84B3-78855F912FB5}" type="presParOf" srcId="{E25705CF-1506-40EE-9584-8504DE0B7583}" destId="{4CE2CA6C-1349-41B5-A78B-599D3502220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CF338-84EF-4A6A-8FFD-894C4E39602F}" type="doc">
      <dgm:prSet loTypeId="urn:microsoft.com/office/officeart/2005/8/layout/hierarchy3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0C7213D7-CCB9-49C9-BAE8-CF74BB5C28A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Căpetenia </a:t>
          </a:r>
          <a:r>
            <a:rPr lang="ro-R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credinţei </a:t>
          </a:r>
          <a:r>
            <a: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noastre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A8CD94-E48A-4FB7-8BDA-399A9F787BFD}" type="parTrans" cxnId="{8E503FBD-F78E-4EA5-BBED-80EDC355D6EB}">
      <dgm:prSet/>
      <dgm:spPr/>
      <dgm:t>
        <a:bodyPr/>
        <a:lstStyle/>
        <a:p>
          <a:endParaRPr lang="es-ES" sz="1800"/>
        </a:p>
      </dgm:t>
    </dgm:pt>
    <dgm:pt modelId="{E2BD06C1-551D-4020-A45B-1429BE08376B}" type="sibTrans" cxnId="{8E503FBD-F78E-4EA5-BBED-80EDC355D6EB}">
      <dgm:prSet/>
      <dgm:spPr/>
      <dgm:t>
        <a:bodyPr/>
        <a:lstStyle/>
        <a:p>
          <a:endParaRPr lang="es-ES" sz="1800"/>
        </a:p>
      </dgm:t>
    </dgm:pt>
    <dgm:pt modelId="{7FD479CC-0582-4200-B1AE-3D41904DA75F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19050">
          <a:solidFill>
            <a:schemeClr val="accent5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ts val="1600"/>
            </a:lnSpc>
          </a:pPr>
          <a:r>
            <a:rPr lang="ro-RO" sz="1800" b="1" dirty="0"/>
            <a:t>Singurul care a ajuns la finalul alergării</a:t>
          </a:r>
          <a:r>
            <a:rPr lang="es-ES" sz="1800" b="1" dirty="0"/>
            <a:t>.</a:t>
          </a:r>
          <a:endParaRPr lang="es-ES" sz="1800" dirty="0"/>
        </a:p>
      </dgm:t>
    </dgm:pt>
    <dgm:pt modelId="{C6E9F93C-908D-40B0-9939-57113645E617}" type="parTrans" cxnId="{5516B971-2B32-420A-9BA3-7919C9BF513C}">
      <dgm:prSet/>
      <dgm:spPr/>
      <dgm:t>
        <a:bodyPr/>
        <a:lstStyle/>
        <a:p>
          <a:endParaRPr lang="es-ES" sz="1800"/>
        </a:p>
      </dgm:t>
    </dgm:pt>
    <dgm:pt modelId="{E5E16364-A0A6-40E4-8817-ACEC4F7D3050}" type="sibTrans" cxnId="{5516B971-2B32-420A-9BA3-7919C9BF513C}">
      <dgm:prSet/>
      <dgm:spPr/>
      <dgm:t>
        <a:bodyPr/>
        <a:lstStyle/>
        <a:p>
          <a:endParaRPr lang="es-ES" sz="1800"/>
        </a:p>
      </dgm:t>
    </dgm:pt>
    <dgm:pt modelId="{CF409A6B-11E8-43CF-B47B-2325885401C1}">
      <dgm:prSet custT="1"/>
      <dgm:spPr>
        <a:solidFill>
          <a:schemeClr val="accent5">
            <a:lumMod val="40000"/>
            <a:lumOff val="60000"/>
            <a:alpha val="90000"/>
          </a:schemeClr>
        </a:solidFill>
        <a:ln w="19050">
          <a:solidFill>
            <a:schemeClr val="accent5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ts val="1600"/>
            </a:lnSpc>
          </a:pPr>
          <a:r>
            <a:rPr lang="ro-RO" sz="1800" b="1" dirty="0" smtClean="0"/>
            <a:t>Viaţa </a:t>
          </a:r>
          <a:r>
            <a:rPr lang="ro-RO" sz="1800" b="1" dirty="0"/>
            <a:t>Sa perfectă face posibilă alergarea noastră</a:t>
          </a:r>
          <a:r>
            <a:rPr lang="es-ES" sz="1800" b="1" dirty="0"/>
            <a:t>.</a:t>
          </a:r>
          <a:endParaRPr lang="es-ES" sz="1800" dirty="0"/>
        </a:p>
      </dgm:t>
    </dgm:pt>
    <dgm:pt modelId="{4E1A4810-373F-4834-A4A1-3E7A9DDC2DCF}" type="parTrans" cxnId="{032529C6-96AB-4A0E-8321-30CC292FC2E3}">
      <dgm:prSet/>
      <dgm:spPr/>
      <dgm:t>
        <a:bodyPr/>
        <a:lstStyle/>
        <a:p>
          <a:endParaRPr lang="es-ES" sz="1800"/>
        </a:p>
      </dgm:t>
    </dgm:pt>
    <dgm:pt modelId="{7423FBC4-D23C-4A7E-B3DD-FB2ABA0AB09D}" type="sibTrans" cxnId="{032529C6-96AB-4A0E-8321-30CC292FC2E3}">
      <dgm:prSet/>
      <dgm:spPr/>
      <dgm:t>
        <a:bodyPr/>
        <a:lstStyle/>
        <a:p>
          <a:endParaRPr lang="es-ES" sz="1800"/>
        </a:p>
      </dgm:t>
    </dgm:pt>
    <dgm:pt modelId="{230F0264-6814-41CF-BC96-1378CF093602}">
      <dgm:prSet custT="1"/>
      <dgm:spPr>
        <a:solidFill>
          <a:schemeClr val="accent5">
            <a:lumMod val="60000"/>
            <a:lumOff val="40000"/>
            <a:alpha val="90000"/>
          </a:schemeClr>
        </a:solidFill>
        <a:ln w="19050">
          <a:solidFill>
            <a:schemeClr val="accent5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ts val="1600"/>
            </a:lnSpc>
          </a:pPr>
          <a:r>
            <a:rPr lang="ro-RO" sz="1800" b="1" dirty="0"/>
            <a:t>Motivul pentru care noi avem </a:t>
          </a:r>
          <a:r>
            <a:rPr lang="ro-RO" sz="1800" b="1" dirty="0" smtClean="0"/>
            <a:t>credinţă şi </a:t>
          </a:r>
          <a:r>
            <a:rPr lang="ro-RO" sz="1800" b="1" dirty="0"/>
            <a:t>Cel care </a:t>
          </a:r>
          <a:r>
            <a:rPr lang="ro-RO" sz="1800" b="1" dirty="0" smtClean="0"/>
            <a:t>sădeşte credinţa </a:t>
          </a:r>
          <a:r>
            <a:rPr lang="ro-RO" sz="1800" b="1" dirty="0"/>
            <a:t>în noi </a:t>
          </a:r>
          <a:r>
            <a:rPr lang="es-ES" sz="1800" b="1" dirty="0"/>
            <a:t>(</a:t>
          </a:r>
          <a:r>
            <a:rPr lang="es-ES" sz="1800" b="1" dirty="0" smtClean="0"/>
            <a:t>F</a:t>
          </a:r>
          <a:r>
            <a:rPr lang="ro-RO" sz="1800" b="1" dirty="0" err="1" smtClean="0"/>
            <a:t>ili</a:t>
          </a:r>
          <a:r>
            <a:rPr lang="es-ES" sz="1800" b="1" dirty="0" smtClean="0"/>
            <a:t>p</a:t>
          </a:r>
          <a:r>
            <a:rPr lang="es-ES" sz="1800" b="1" dirty="0"/>
            <a:t>. 2:13).</a:t>
          </a:r>
          <a:endParaRPr lang="es-ES" sz="1800" dirty="0"/>
        </a:p>
      </dgm:t>
    </dgm:pt>
    <dgm:pt modelId="{63738592-C797-4085-BED2-5DAA72602A9B}" type="parTrans" cxnId="{A84EEB48-E224-4B3E-8F0F-A0E04D86CF4A}">
      <dgm:prSet/>
      <dgm:spPr/>
      <dgm:t>
        <a:bodyPr/>
        <a:lstStyle/>
        <a:p>
          <a:endParaRPr lang="es-ES" sz="1800"/>
        </a:p>
      </dgm:t>
    </dgm:pt>
    <dgm:pt modelId="{DC83EF17-CC96-491A-B90B-04BAFDAEEBE0}" type="sibTrans" cxnId="{A84EEB48-E224-4B3E-8F0F-A0E04D86CF4A}">
      <dgm:prSet/>
      <dgm:spPr/>
      <dgm:t>
        <a:bodyPr/>
        <a:lstStyle/>
        <a:p>
          <a:endParaRPr lang="es-ES" sz="1800"/>
        </a:p>
      </dgm:t>
    </dgm:pt>
    <dgm:pt modelId="{5F4199EE-DC03-4912-AD1E-7FB48EAD022D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o-R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Desăvârşirea credinţei </a:t>
          </a:r>
          <a:r>
            <a:rPr lang="ro-R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noastre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AFC1D-85D3-4EC1-86F9-C7012EC440C7}" type="parTrans" cxnId="{2110EA45-E059-4580-8098-87C91EB32BB3}">
      <dgm:prSet/>
      <dgm:spPr/>
      <dgm:t>
        <a:bodyPr/>
        <a:lstStyle/>
        <a:p>
          <a:endParaRPr lang="es-ES" sz="1800"/>
        </a:p>
      </dgm:t>
    </dgm:pt>
    <dgm:pt modelId="{C1418368-B36E-431D-B728-E0F4679B3C08}" type="sibTrans" cxnId="{2110EA45-E059-4580-8098-87C91EB32BB3}">
      <dgm:prSet/>
      <dgm:spPr/>
      <dgm:t>
        <a:bodyPr/>
        <a:lstStyle/>
        <a:p>
          <a:endParaRPr lang="es-ES" sz="1800"/>
        </a:p>
      </dgm:t>
    </dgm:pt>
    <dgm:pt modelId="{DA90D9BB-EF86-463C-8C87-5B33E06E6795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19050" cap="flat" cmpd="sng" algn="ctr">
          <a:solidFill>
            <a:srgbClr val="339933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spcFirstLastPara="0" vert="horz" wrap="square" lIns="34290" tIns="22860" rIns="34290" bIns="22860" numCol="1" spcCol="1270" anchor="ctr" anchorCtr="0"/>
        <a:lstStyle/>
        <a:p>
          <a:pPr>
            <a:lnSpc>
              <a:spcPts val="1600"/>
            </a:lnSpc>
          </a:pP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 </a:t>
          </a:r>
          <a:r>
            <a:rPr lang="ro-RO" sz="18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renunţat </a:t>
          </a: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la tot pentru noi</a:t>
          </a:r>
          <a:r>
            <a:rPr lang="es-ES" sz="1800" b="1" kern="1200" dirty="0"/>
            <a:t>.</a:t>
          </a:r>
          <a:endParaRPr lang="es-ES" sz="1800" kern="1200" dirty="0"/>
        </a:p>
      </dgm:t>
    </dgm:pt>
    <dgm:pt modelId="{9E5D1282-4061-4677-BF49-8CC35D9D189A}" type="parTrans" cxnId="{6B680548-9C60-40E2-831E-BF658CF9AC29}">
      <dgm:prSet/>
      <dgm:spPr/>
      <dgm:t>
        <a:bodyPr/>
        <a:lstStyle/>
        <a:p>
          <a:endParaRPr lang="es-ES" sz="1800"/>
        </a:p>
      </dgm:t>
    </dgm:pt>
    <dgm:pt modelId="{A3355145-25C4-428E-8CD6-F0566CBE0638}" type="sibTrans" cxnId="{6B680548-9C60-40E2-831E-BF658CF9AC29}">
      <dgm:prSet/>
      <dgm:spPr/>
      <dgm:t>
        <a:bodyPr/>
        <a:lstStyle/>
        <a:p>
          <a:endParaRPr lang="es-ES" sz="1800"/>
        </a:p>
      </dgm:t>
    </dgm:pt>
    <dgm:pt modelId="{7F5A6653-2794-428D-B422-81AAF9B601EA}">
      <dgm:prSet custT="1"/>
      <dgm:spPr>
        <a:solidFill>
          <a:schemeClr val="accent6">
            <a:lumMod val="40000"/>
            <a:lumOff val="60000"/>
            <a:alpha val="90000"/>
          </a:schemeClr>
        </a:solidFill>
        <a:ln w="19050" cap="flat" cmpd="sng" algn="ctr">
          <a:solidFill>
            <a:srgbClr val="339933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Nu a păcătuit niciodată</a:t>
          </a:r>
          <a:r>
            <a:rPr lang="es-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3734D661-8C9C-454A-941A-1A58A2D54B3E}" type="parTrans" cxnId="{627C1612-BC6F-4B7F-BC73-BE13E3077254}">
      <dgm:prSet/>
      <dgm:spPr/>
      <dgm:t>
        <a:bodyPr/>
        <a:lstStyle/>
        <a:p>
          <a:endParaRPr lang="es-ES" sz="1800"/>
        </a:p>
      </dgm:t>
    </dgm:pt>
    <dgm:pt modelId="{21CC1F9E-4191-43E2-BE0F-5F9472E71432}" type="sibTrans" cxnId="{627C1612-BC6F-4B7F-BC73-BE13E3077254}">
      <dgm:prSet/>
      <dgm:spPr/>
      <dgm:t>
        <a:bodyPr/>
        <a:lstStyle/>
        <a:p>
          <a:endParaRPr lang="es-ES" sz="1800"/>
        </a:p>
      </dgm:t>
    </dgm:pt>
    <dgm:pt modelId="{2471EDBF-075D-47A2-B897-8C6C60B8DBB9}">
      <dgm:prSet custT="1"/>
      <dgm:spPr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rgbClr val="339933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spcFirstLastPara="0" vert="horz" wrap="square" lIns="34290" tIns="22860" rIns="34290" bIns="22860" numCol="1" spcCol="1270" anchor="ctr" anchorCtr="0"/>
        <a:lstStyle/>
        <a:p>
          <a:pPr>
            <a:lnSpc>
              <a:spcPts val="1600"/>
            </a:lnSpc>
          </a:pPr>
          <a:r>
            <a:rPr lang="ro-RO" sz="18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Şi-a menţinut </a:t>
          </a: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privirea </a:t>
          </a:r>
          <a:r>
            <a:rPr lang="ro-RO" sz="18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aţintită </a:t>
          </a: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asupra premiului</a:t>
          </a:r>
          <a:r>
            <a:rPr lang="es-ES" sz="1800" b="1" kern="1200" dirty="0"/>
            <a:t>.</a:t>
          </a:r>
          <a:endParaRPr lang="es-ES" sz="1800" kern="1200" dirty="0"/>
        </a:p>
      </dgm:t>
    </dgm:pt>
    <dgm:pt modelId="{748753A4-7E96-4C9B-9697-FAAEAAC4EC1F}" type="parTrans" cxnId="{8BAB0D58-D2BE-46CE-8CA0-775F5D946C9D}">
      <dgm:prSet/>
      <dgm:spPr/>
      <dgm:t>
        <a:bodyPr/>
        <a:lstStyle/>
        <a:p>
          <a:endParaRPr lang="es-ES" sz="1800"/>
        </a:p>
      </dgm:t>
    </dgm:pt>
    <dgm:pt modelId="{C679A8F6-EBE5-447C-AAA8-E07EDCADA910}" type="sibTrans" cxnId="{8BAB0D58-D2BE-46CE-8CA0-775F5D946C9D}">
      <dgm:prSet/>
      <dgm:spPr/>
      <dgm:t>
        <a:bodyPr/>
        <a:lstStyle/>
        <a:p>
          <a:endParaRPr lang="es-ES" sz="1800"/>
        </a:p>
      </dgm:t>
    </dgm:pt>
    <dgm:pt modelId="{53FA3221-4BEF-42FF-8539-3CE2B95801B1}">
      <dgm:prSet custT="1"/>
      <dgm:spPr>
        <a:solidFill>
          <a:srgbClr val="FFC00D">
            <a:alpha val="89804"/>
          </a:srgbClr>
        </a:solidFill>
        <a:ln w="19050" cap="flat" cmpd="sng" algn="ctr">
          <a:solidFill>
            <a:srgbClr val="339933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 suportat </a:t>
          </a:r>
          <a:r>
            <a:rPr lang="ro-RO" sz="18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neînţelegere şi </a:t>
          </a: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abuzuri</a:t>
          </a:r>
          <a:r>
            <a:rPr lang="es-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842D44B4-E719-44D9-8286-C643766412E6}" type="parTrans" cxnId="{C5EC7B98-2E49-4AE9-9227-3BF2F53CB4EC}">
      <dgm:prSet/>
      <dgm:spPr/>
      <dgm:t>
        <a:bodyPr/>
        <a:lstStyle/>
        <a:p>
          <a:endParaRPr lang="es-ES" sz="1800"/>
        </a:p>
      </dgm:t>
    </dgm:pt>
    <dgm:pt modelId="{6CB0EFE1-1B70-4820-A1F7-468366E913AD}" type="sibTrans" cxnId="{C5EC7B98-2E49-4AE9-9227-3BF2F53CB4EC}">
      <dgm:prSet/>
      <dgm:spPr/>
      <dgm:t>
        <a:bodyPr/>
        <a:lstStyle/>
        <a:p>
          <a:endParaRPr lang="es-ES" sz="1800"/>
        </a:p>
      </dgm:t>
    </dgm:pt>
    <dgm:pt modelId="{BA480DA9-2F58-4356-BB8D-759E62A2F4B3}" type="pres">
      <dgm:prSet presAssocID="{642CF338-84EF-4A6A-8FFD-894C4E3960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4A8F5574-6307-4A04-923D-D607315594E7}" type="pres">
      <dgm:prSet presAssocID="{0C7213D7-CCB9-49C9-BAE8-CF74BB5C28A1}" presName="root" presStyleCnt="0"/>
      <dgm:spPr/>
    </dgm:pt>
    <dgm:pt modelId="{EF7E9204-1C53-431E-9A9A-C4C1C52868FE}" type="pres">
      <dgm:prSet presAssocID="{0C7213D7-CCB9-49C9-BAE8-CF74BB5C28A1}" presName="rootComposite" presStyleCnt="0"/>
      <dgm:spPr/>
    </dgm:pt>
    <dgm:pt modelId="{C3237FF3-8A62-42EB-9741-8B89384882D1}" type="pres">
      <dgm:prSet presAssocID="{0C7213D7-CCB9-49C9-BAE8-CF74BB5C28A1}" presName="rootText" presStyleLbl="node1" presStyleIdx="0" presStyleCnt="2" custScaleX="416146" custLinFactNeighborX="-41473"/>
      <dgm:spPr/>
      <dgm:t>
        <a:bodyPr/>
        <a:lstStyle/>
        <a:p>
          <a:endParaRPr lang="ro-RO"/>
        </a:p>
      </dgm:t>
    </dgm:pt>
    <dgm:pt modelId="{CAF1DC1F-498B-45A8-8AEB-BAAD379D2723}" type="pres">
      <dgm:prSet presAssocID="{0C7213D7-CCB9-49C9-BAE8-CF74BB5C28A1}" presName="rootConnector" presStyleLbl="node1" presStyleIdx="0" presStyleCnt="2"/>
      <dgm:spPr/>
      <dgm:t>
        <a:bodyPr/>
        <a:lstStyle/>
        <a:p>
          <a:endParaRPr lang="ro-RO"/>
        </a:p>
      </dgm:t>
    </dgm:pt>
    <dgm:pt modelId="{BC2EB61C-547D-4524-A43D-BA56635E7C8C}" type="pres">
      <dgm:prSet presAssocID="{0C7213D7-CCB9-49C9-BAE8-CF74BB5C28A1}" presName="childShape" presStyleCnt="0"/>
      <dgm:spPr/>
    </dgm:pt>
    <dgm:pt modelId="{1E2F66AE-E0EC-418A-8DAF-B4750A218D90}" type="pres">
      <dgm:prSet presAssocID="{C6E9F93C-908D-40B0-9939-57113645E617}" presName="Name13" presStyleLbl="parChTrans1D2" presStyleIdx="0" presStyleCnt="7"/>
      <dgm:spPr/>
      <dgm:t>
        <a:bodyPr/>
        <a:lstStyle/>
        <a:p>
          <a:endParaRPr lang="ro-RO"/>
        </a:p>
      </dgm:t>
    </dgm:pt>
    <dgm:pt modelId="{B88D91D4-B27A-4865-8B6D-D3368C1E807B}" type="pres">
      <dgm:prSet presAssocID="{7FD479CC-0582-4200-B1AE-3D41904DA75F}" presName="childText" presStyleLbl="bgAcc1" presStyleIdx="0" presStyleCnt="7" custScaleX="496179" custLinFactNeighborX="-5183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69E6EAB-BAB7-4E66-B063-D452E413329A}" type="pres">
      <dgm:prSet presAssocID="{4E1A4810-373F-4834-A4A1-3E7A9DDC2DCF}" presName="Name13" presStyleLbl="parChTrans1D2" presStyleIdx="1" presStyleCnt="7"/>
      <dgm:spPr/>
      <dgm:t>
        <a:bodyPr/>
        <a:lstStyle/>
        <a:p>
          <a:endParaRPr lang="ro-RO"/>
        </a:p>
      </dgm:t>
    </dgm:pt>
    <dgm:pt modelId="{6F3E4253-04A5-4C1E-8179-1E4A209A62A2}" type="pres">
      <dgm:prSet presAssocID="{CF409A6B-11E8-43CF-B47B-2325885401C1}" presName="childText" presStyleLbl="bgAcc1" presStyleIdx="1" presStyleCnt="7" custScaleX="494303" custScaleY="158152" custLinFactNeighborX="-5183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8A21AE3-A667-4B82-A149-E5D1D8097437}" type="pres">
      <dgm:prSet presAssocID="{63738592-C797-4085-BED2-5DAA72602A9B}" presName="Name13" presStyleLbl="parChTrans1D2" presStyleIdx="2" presStyleCnt="7"/>
      <dgm:spPr/>
      <dgm:t>
        <a:bodyPr/>
        <a:lstStyle/>
        <a:p>
          <a:endParaRPr lang="ro-RO"/>
        </a:p>
      </dgm:t>
    </dgm:pt>
    <dgm:pt modelId="{435BC603-6088-4757-8D66-15B53A19595F}" type="pres">
      <dgm:prSet presAssocID="{230F0264-6814-41CF-BC96-1378CF093602}" presName="childText" presStyleLbl="bgAcc1" presStyleIdx="2" presStyleCnt="7" custScaleX="494303" custScaleY="158152" custLinFactNeighborX="-5183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BDF62D9-3409-4A6A-A238-5AA7669FC8D7}" type="pres">
      <dgm:prSet presAssocID="{5F4199EE-DC03-4912-AD1E-7FB48EAD022D}" presName="root" presStyleCnt="0"/>
      <dgm:spPr/>
    </dgm:pt>
    <dgm:pt modelId="{5BA5F309-7A27-4EAA-9B8F-072330A6F611}" type="pres">
      <dgm:prSet presAssocID="{5F4199EE-DC03-4912-AD1E-7FB48EAD022D}" presName="rootComposite" presStyleCnt="0"/>
      <dgm:spPr/>
    </dgm:pt>
    <dgm:pt modelId="{EB7FE68A-AF1C-4735-B003-C131D9F168C2}" type="pres">
      <dgm:prSet presAssocID="{5F4199EE-DC03-4912-AD1E-7FB48EAD022D}" presName="rootText" presStyleLbl="node1" presStyleIdx="1" presStyleCnt="2" custScaleX="416146"/>
      <dgm:spPr/>
      <dgm:t>
        <a:bodyPr/>
        <a:lstStyle/>
        <a:p>
          <a:endParaRPr lang="ro-RO"/>
        </a:p>
      </dgm:t>
    </dgm:pt>
    <dgm:pt modelId="{4D90C88C-70D4-4059-8DBF-D493AB9353ED}" type="pres">
      <dgm:prSet presAssocID="{5F4199EE-DC03-4912-AD1E-7FB48EAD022D}" presName="rootConnector" presStyleLbl="node1" presStyleIdx="1" presStyleCnt="2"/>
      <dgm:spPr/>
      <dgm:t>
        <a:bodyPr/>
        <a:lstStyle/>
        <a:p>
          <a:endParaRPr lang="ro-RO"/>
        </a:p>
      </dgm:t>
    </dgm:pt>
    <dgm:pt modelId="{22088A50-F2E2-4C70-BD02-404020CB8A38}" type="pres">
      <dgm:prSet presAssocID="{5F4199EE-DC03-4912-AD1E-7FB48EAD022D}" presName="childShape" presStyleCnt="0"/>
      <dgm:spPr/>
    </dgm:pt>
    <dgm:pt modelId="{533CEA50-F3B2-4479-BB1C-E38E2AA79C00}" type="pres">
      <dgm:prSet presAssocID="{9E5D1282-4061-4677-BF49-8CC35D9D189A}" presName="Name13" presStyleLbl="parChTrans1D2" presStyleIdx="3" presStyleCnt="7"/>
      <dgm:spPr/>
      <dgm:t>
        <a:bodyPr/>
        <a:lstStyle/>
        <a:p>
          <a:endParaRPr lang="ro-RO"/>
        </a:p>
      </dgm:t>
    </dgm:pt>
    <dgm:pt modelId="{E9551FC6-04D6-433D-B678-79D428761584}" type="pres">
      <dgm:prSet presAssocID="{DA90D9BB-EF86-463C-8C87-5B33E06E6795}" presName="childText" presStyleLbl="bgAcc1" presStyleIdx="3" presStyleCnt="7" custScaleX="456550">
        <dgm:presLayoutVars>
          <dgm:bulletEnabled val="1"/>
        </dgm:presLayoutVars>
      </dgm:prSet>
      <dgm:spPr>
        <a:xfrm>
          <a:off x="5100389" y="554059"/>
          <a:ext cx="3233848" cy="4427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8FB7F9E6-E214-44C5-BECC-E3D64919BA53}" type="pres">
      <dgm:prSet presAssocID="{3734D661-8C9C-454A-941A-1A58A2D54B3E}" presName="Name13" presStyleLbl="parChTrans1D2" presStyleIdx="4" presStyleCnt="7"/>
      <dgm:spPr/>
      <dgm:t>
        <a:bodyPr/>
        <a:lstStyle/>
        <a:p>
          <a:endParaRPr lang="ro-RO"/>
        </a:p>
      </dgm:t>
    </dgm:pt>
    <dgm:pt modelId="{FBCB750C-573B-4BD2-A557-6FC817D76055}" type="pres">
      <dgm:prSet presAssocID="{7F5A6653-2794-428D-B422-81AAF9B601EA}" presName="childText" presStyleLbl="bgAcc1" presStyleIdx="4" presStyleCnt="7" custScaleX="456550">
        <dgm:presLayoutVars>
          <dgm:bulletEnabled val="1"/>
        </dgm:presLayoutVars>
      </dgm:prSet>
      <dgm:spPr>
        <a:xfrm>
          <a:off x="5100389" y="1107437"/>
          <a:ext cx="3233848" cy="4427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0411840B-328D-4BEC-888B-CAA89FDF301D}" type="pres">
      <dgm:prSet presAssocID="{748753A4-7E96-4C9B-9697-FAAEAAC4EC1F}" presName="Name13" presStyleLbl="parChTrans1D2" presStyleIdx="5" presStyleCnt="7"/>
      <dgm:spPr/>
      <dgm:t>
        <a:bodyPr/>
        <a:lstStyle/>
        <a:p>
          <a:endParaRPr lang="ro-RO"/>
        </a:p>
      </dgm:t>
    </dgm:pt>
    <dgm:pt modelId="{958EA29B-F246-4B4D-BC5D-E32FEB9E74BF}" type="pres">
      <dgm:prSet presAssocID="{2471EDBF-075D-47A2-B897-8C6C60B8DBB9}" presName="childText" presStyleLbl="bgAcc1" presStyleIdx="5" presStyleCnt="7" custScaleX="456550">
        <dgm:presLayoutVars>
          <dgm:bulletEnabled val="1"/>
        </dgm:presLayoutVars>
      </dgm:prSet>
      <dgm:spPr>
        <a:xfrm>
          <a:off x="5100389" y="1660814"/>
          <a:ext cx="3233848" cy="4427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7F0CAB99-0436-4031-B682-E66887BCF745}" type="pres">
      <dgm:prSet presAssocID="{842D44B4-E719-44D9-8286-C643766412E6}" presName="Name13" presStyleLbl="parChTrans1D2" presStyleIdx="6" presStyleCnt="7"/>
      <dgm:spPr/>
      <dgm:t>
        <a:bodyPr/>
        <a:lstStyle/>
        <a:p>
          <a:endParaRPr lang="ro-RO"/>
        </a:p>
      </dgm:t>
    </dgm:pt>
    <dgm:pt modelId="{49BD46FB-7CDA-459B-ABFD-2471BDCB4AFB}" type="pres">
      <dgm:prSet presAssocID="{53FA3221-4BEF-42FF-8539-3CE2B95801B1}" presName="childText" presStyleLbl="bgAcc1" presStyleIdx="6" presStyleCnt="7" custScaleX="456550">
        <dgm:presLayoutVars>
          <dgm:bulletEnabled val="1"/>
        </dgm:presLayoutVars>
      </dgm:prSet>
      <dgm:spPr>
        <a:xfrm>
          <a:off x="5100389" y="2214191"/>
          <a:ext cx="3233848" cy="44270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</dgm:ptLst>
  <dgm:cxnLst>
    <dgm:cxn modelId="{643B8C84-FAFE-4146-A8BD-87224C0D1E5D}" type="presOf" srcId="{5F4199EE-DC03-4912-AD1E-7FB48EAD022D}" destId="{EB7FE68A-AF1C-4735-B003-C131D9F168C2}" srcOrd="0" destOrd="0" presId="urn:microsoft.com/office/officeart/2005/8/layout/hierarchy3"/>
    <dgm:cxn modelId="{061DDBD7-0150-4DBE-8539-0EC5FC06A26B}" type="presOf" srcId="{DA90D9BB-EF86-463C-8C87-5B33E06E6795}" destId="{E9551FC6-04D6-433D-B678-79D428761584}" srcOrd="0" destOrd="0" presId="urn:microsoft.com/office/officeart/2005/8/layout/hierarchy3"/>
    <dgm:cxn modelId="{074256C6-5DA7-42BB-80A3-819463F2246C}" type="presOf" srcId="{748753A4-7E96-4C9B-9697-FAAEAAC4EC1F}" destId="{0411840B-328D-4BEC-888B-CAA89FDF301D}" srcOrd="0" destOrd="0" presId="urn:microsoft.com/office/officeart/2005/8/layout/hierarchy3"/>
    <dgm:cxn modelId="{174CF4CF-8983-410F-9089-D6D893075BD0}" type="presOf" srcId="{7FD479CC-0582-4200-B1AE-3D41904DA75F}" destId="{B88D91D4-B27A-4865-8B6D-D3368C1E807B}" srcOrd="0" destOrd="0" presId="urn:microsoft.com/office/officeart/2005/8/layout/hierarchy3"/>
    <dgm:cxn modelId="{C5EC7B98-2E49-4AE9-9227-3BF2F53CB4EC}" srcId="{5F4199EE-DC03-4912-AD1E-7FB48EAD022D}" destId="{53FA3221-4BEF-42FF-8539-3CE2B95801B1}" srcOrd="3" destOrd="0" parTransId="{842D44B4-E719-44D9-8286-C643766412E6}" sibTransId="{6CB0EFE1-1B70-4820-A1F7-468366E913AD}"/>
    <dgm:cxn modelId="{8E503FBD-F78E-4EA5-BBED-80EDC355D6EB}" srcId="{642CF338-84EF-4A6A-8FFD-894C4E39602F}" destId="{0C7213D7-CCB9-49C9-BAE8-CF74BB5C28A1}" srcOrd="0" destOrd="0" parTransId="{59A8CD94-E48A-4FB7-8BDA-399A9F787BFD}" sibTransId="{E2BD06C1-551D-4020-A45B-1429BE08376B}"/>
    <dgm:cxn modelId="{5516B971-2B32-420A-9BA3-7919C9BF513C}" srcId="{0C7213D7-CCB9-49C9-BAE8-CF74BB5C28A1}" destId="{7FD479CC-0582-4200-B1AE-3D41904DA75F}" srcOrd="0" destOrd="0" parTransId="{C6E9F93C-908D-40B0-9939-57113645E617}" sibTransId="{E5E16364-A0A6-40E4-8817-ACEC4F7D3050}"/>
    <dgm:cxn modelId="{AD8585A8-9011-4350-9A0C-C4388EC3C09F}" type="presOf" srcId="{63738592-C797-4085-BED2-5DAA72602A9B}" destId="{58A21AE3-A667-4B82-A149-E5D1D8097437}" srcOrd="0" destOrd="0" presId="urn:microsoft.com/office/officeart/2005/8/layout/hierarchy3"/>
    <dgm:cxn modelId="{13E71919-2BA4-4BC1-A184-B8D81B31CBE1}" type="presOf" srcId="{CF409A6B-11E8-43CF-B47B-2325885401C1}" destId="{6F3E4253-04A5-4C1E-8179-1E4A209A62A2}" srcOrd="0" destOrd="0" presId="urn:microsoft.com/office/officeart/2005/8/layout/hierarchy3"/>
    <dgm:cxn modelId="{3078CE90-D4B4-48D5-AF67-2E2AFB689BBD}" type="presOf" srcId="{53FA3221-4BEF-42FF-8539-3CE2B95801B1}" destId="{49BD46FB-7CDA-459B-ABFD-2471BDCB4AFB}" srcOrd="0" destOrd="0" presId="urn:microsoft.com/office/officeart/2005/8/layout/hierarchy3"/>
    <dgm:cxn modelId="{F52EB2E1-AA75-4A3F-9DCE-0D0388754873}" type="presOf" srcId="{3734D661-8C9C-454A-941A-1A58A2D54B3E}" destId="{8FB7F9E6-E214-44C5-BECC-E3D64919BA53}" srcOrd="0" destOrd="0" presId="urn:microsoft.com/office/officeart/2005/8/layout/hierarchy3"/>
    <dgm:cxn modelId="{A84EEB48-E224-4B3E-8F0F-A0E04D86CF4A}" srcId="{0C7213D7-CCB9-49C9-BAE8-CF74BB5C28A1}" destId="{230F0264-6814-41CF-BC96-1378CF093602}" srcOrd="2" destOrd="0" parTransId="{63738592-C797-4085-BED2-5DAA72602A9B}" sibTransId="{DC83EF17-CC96-491A-B90B-04BAFDAEEBE0}"/>
    <dgm:cxn modelId="{6B680548-9C60-40E2-831E-BF658CF9AC29}" srcId="{5F4199EE-DC03-4912-AD1E-7FB48EAD022D}" destId="{DA90D9BB-EF86-463C-8C87-5B33E06E6795}" srcOrd="0" destOrd="0" parTransId="{9E5D1282-4061-4677-BF49-8CC35D9D189A}" sibTransId="{A3355145-25C4-428E-8CD6-F0566CBE0638}"/>
    <dgm:cxn modelId="{3BE51F91-9CC6-472F-8234-1A80FD3C8E36}" type="presOf" srcId="{2471EDBF-075D-47A2-B897-8C6C60B8DBB9}" destId="{958EA29B-F246-4B4D-BC5D-E32FEB9E74BF}" srcOrd="0" destOrd="0" presId="urn:microsoft.com/office/officeart/2005/8/layout/hierarchy3"/>
    <dgm:cxn modelId="{2110EA45-E059-4580-8098-87C91EB32BB3}" srcId="{642CF338-84EF-4A6A-8FFD-894C4E39602F}" destId="{5F4199EE-DC03-4912-AD1E-7FB48EAD022D}" srcOrd="1" destOrd="0" parTransId="{A35AFC1D-85D3-4EC1-86F9-C7012EC440C7}" sibTransId="{C1418368-B36E-431D-B728-E0F4679B3C08}"/>
    <dgm:cxn modelId="{D6558EBD-B25F-4F98-992F-C6F8B942F329}" type="presOf" srcId="{642CF338-84EF-4A6A-8FFD-894C4E39602F}" destId="{BA480DA9-2F58-4356-BB8D-759E62A2F4B3}" srcOrd="0" destOrd="0" presId="urn:microsoft.com/office/officeart/2005/8/layout/hierarchy3"/>
    <dgm:cxn modelId="{627C1612-BC6F-4B7F-BC73-BE13E3077254}" srcId="{5F4199EE-DC03-4912-AD1E-7FB48EAD022D}" destId="{7F5A6653-2794-428D-B422-81AAF9B601EA}" srcOrd="1" destOrd="0" parTransId="{3734D661-8C9C-454A-941A-1A58A2D54B3E}" sibTransId="{21CC1F9E-4191-43E2-BE0F-5F9472E71432}"/>
    <dgm:cxn modelId="{2596D3BB-585C-4DC3-99CC-CCD4E5EA780F}" type="presOf" srcId="{C6E9F93C-908D-40B0-9939-57113645E617}" destId="{1E2F66AE-E0EC-418A-8DAF-B4750A218D90}" srcOrd="0" destOrd="0" presId="urn:microsoft.com/office/officeart/2005/8/layout/hierarchy3"/>
    <dgm:cxn modelId="{1AF47B84-4E02-49DD-A14C-D67F59C50985}" type="presOf" srcId="{9E5D1282-4061-4677-BF49-8CC35D9D189A}" destId="{533CEA50-F3B2-4479-BB1C-E38E2AA79C00}" srcOrd="0" destOrd="0" presId="urn:microsoft.com/office/officeart/2005/8/layout/hierarchy3"/>
    <dgm:cxn modelId="{E72B97E5-1CDB-431B-8874-1FE4039AEED7}" type="presOf" srcId="{7F5A6653-2794-428D-B422-81AAF9B601EA}" destId="{FBCB750C-573B-4BD2-A557-6FC817D76055}" srcOrd="0" destOrd="0" presId="urn:microsoft.com/office/officeart/2005/8/layout/hierarchy3"/>
    <dgm:cxn modelId="{8BAB0D58-D2BE-46CE-8CA0-775F5D946C9D}" srcId="{5F4199EE-DC03-4912-AD1E-7FB48EAD022D}" destId="{2471EDBF-075D-47A2-B897-8C6C60B8DBB9}" srcOrd="2" destOrd="0" parTransId="{748753A4-7E96-4C9B-9697-FAAEAAC4EC1F}" sibTransId="{C679A8F6-EBE5-447C-AAA8-E07EDCADA910}"/>
    <dgm:cxn modelId="{91181A45-1E5E-48C0-87AF-D1AAE87273A4}" type="presOf" srcId="{4E1A4810-373F-4834-A4A1-3E7A9DDC2DCF}" destId="{D69E6EAB-BAB7-4E66-B063-D452E413329A}" srcOrd="0" destOrd="0" presId="urn:microsoft.com/office/officeart/2005/8/layout/hierarchy3"/>
    <dgm:cxn modelId="{AF7CB4C5-0772-44D4-9BD1-0EB44DB3A611}" type="presOf" srcId="{5F4199EE-DC03-4912-AD1E-7FB48EAD022D}" destId="{4D90C88C-70D4-4059-8DBF-D493AB9353ED}" srcOrd="1" destOrd="0" presId="urn:microsoft.com/office/officeart/2005/8/layout/hierarchy3"/>
    <dgm:cxn modelId="{01E12B4A-3C5B-4A63-BC52-1D37463E2A46}" type="presOf" srcId="{230F0264-6814-41CF-BC96-1378CF093602}" destId="{435BC603-6088-4757-8D66-15B53A19595F}" srcOrd="0" destOrd="0" presId="urn:microsoft.com/office/officeart/2005/8/layout/hierarchy3"/>
    <dgm:cxn modelId="{032529C6-96AB-4A0E-8321-30CC292FC2E3}" srcId="{0C7213D7-CCB9-49C9-BAE8-CF74BB5C28A1}" destId="{CF409A6B-11E8-43CF-B47B-2325885401C1}" srcOrd="1" destOrd="0" parTransId="{4E1A4810-373F-4834-A4A1-3E7A9DDC2DCF}" sibTransId="{7423FBC4-D23C-4A7E-B3DD-FB2ABA0AB09D}"/>
    <dgm:cxn modelId="{41BF9486-E5E5-4675-862C-4CAB970CCFCF}" type="presOf" srcId="{0C7213D7-CCB9-49C9-BAE8-CF74BB5C28A1}" destId="{CAF1DC1F-498B-45A8-8AEB-BAAD379D2723}" srcOrd="1" destOrd="0" presId="urn:microsoft.com/office/officeart/2005/8/layout/hierarchy3"/>
    <dgm:cxn modelId="{268CAA9B-4804-4BC5-B457-4E25922B5A03}" type="presOf" srcId="{842D44B4-E719-44D9-8286-C643766412E6}" destId="{7F0CAB99-0436-4031-B682-E66887BCF745}" srcOrd="0" destOrd="0" presId="urn:microsoft.com/office/officeart/2005/8/layout/hierarchy3"/>
    <dgm:cxn modelId="{64D49CCE-1D17-4AD9-9441-B94D4770C2D4}" type="presOf" srcId="{0C7213D7-CCB9-49C9-BAE8-CF74BB5C28A1}" destId="{C3237FF3-8A62-42EB-9741-8B89384882D1}" srcOrd="0" destOrd="0" presId="urn:microsoft.com/office/officeart/2005/8/layout/hierarchy3"/>
    <dgm:cxn modelId="{F0CAB409-E418-4442-BF08-F58A62ACA4B7}" type="presParOf" srcId="{BA480DA9-2F58-4356-BB8D-759E62A2F4B3}" destId="{4A8F5574-6307-4A04-923D-D607315594E7}" srcOrd="0" destOrd="0" presId="urn:microsoft.com/office/officeart/2005/8/layout/hierarchy3"/>
    <dgm:cxn modelId="{90DEB11A-0187-4283-AB9B-B3D85623C5B0}" type="presParOf" srcId="{4A8F5574-6307-4A04-923D-D607315594E7}" destId="{EF7E9204-1C53-431E-9A9A-C4C1C52868FE}" srcOrd="0" destOrd="0" presId="urn:microsoft.com/office/officeart/2005/8/layout/hierarchy3"/>
    <dgm:cxn modelId="{9A0B7CF9-ADAC-4910-BA54-0732502309F4}" type="presParOf" srcId="{EF7E9204-1C53-431E-9A9A-C4C1C52868FE}" destId="{C3237FF3-8A62-42EB-9741-8B89384882D1}" srcOrd="0" destOrd="0" presId="urn:microsoft.com/office/officeart/2005/8/layout/hierarchy3"/>
    <dgm:cxn modelId="{CFCE51EC-3EC8-4C60-B5C0-0B9DB899BE84}" type="presParOf" srcId="{EF7E9204-1C53-431E-9A9A-C4C1C52868FE}" destId="{CAF1DC1F-498B-45A8-8AEB-BAAD379D2723}" srcOrd="1" destOrd="0" presId="urn:microsoft.com/office/officeart/2005/8/layout/hierarchy3"/>
    <dgm:cxn modelId="{58F21C72-9B69-4A9B-A8FC-F273388BACDF}" type="presParOf" srcId="{4A8F5574-6307-4A04-923D-D607315594E7}" destId="{BC2EB61C-547D-4524-A43D-BA56635E7C8C}" srcOrd="1" destOrd="0" presId="urn:microsoft.com/office/officeart/2005/8/layout/hierarchy3"/>
    <dgm:cxn modelId="{A7C8A8D6-9714-43F8-A6DC-FA29E09705EF}" type="presParOf" srcId="{BC2EB61C-547D-4524-A43D-BA56635E7C8C}" destId="{1E2F66AE-E0EC-418A-8DAF-B4750A218D90}" srcOrd="0" destOrd="0" presId="urn:microsoft.com/office/officeart/2005/8/layout/hierarchy3"/>
    <dgm:cxn modelId="{44B758A3-8B96-4A57-B987-B4F85AA264DA}" type="presParOf" srcId="{BC2EB61C-547D-4524-A43D-BA56635E7C8C}" destId="{B88D91D4-B27A-4865-8B6D-D3368C1E807B}" srcOrd="1" destOrd="0" presId="urn:microsoft.com/office/officeart/2005/8/layout/hierarchy3"/>
    <dgm:cxn modelId="{38C7A7EA-FD2D-43B5-9A5A-A017D88A9A28}" type="presParOf" srcId="{BC2EB61C-547D-4524-A43D-BA56635E7C8C}" destId="{D69E6EAB-BAB7-4E66-B063-D452E413329A}" srcOrd="2" destOrd="0" presId="urn:microsoft.com/office/officeart/2005/8/layout/hierarchy3"/>
    <dgm:cxn modelId="{2C251675-D87A-4883-8453-EEFA8A20E75A}" type="presParOf" srcId="{BC2EB61C-547D-4524-A43D-BA56635E7C8C}" destId="{6F3E4253-04A5-4C1E-8179-1E4A209A62A2}" srcOrd="3" destOrd="0" presId="urn:microsoft.com/office/officeart/2005/8/layout/hierarchy3"/>
    <dgm:cxn modelId="{9A07F767-1DE2-4B70-B8A5-D1B31CD0FD56}" type="presParOf" srcId="{BC2EB61C-547D-4524-A43D-BA56635E7C8C}" destId="{58A21AE3-A667-4B82-A149-E5D1D8097437}" srcOrd="4" destOrd="0" presId="urn:microsoft.com/office/officeart/2005/8/layout/hierarchy3"/>
    <dgm:cxn modelId="{10CE21FD-61D5-43F1-911E-0C0B16599653}" type="presParOf" srcId="{BC2EB61C-547D-4524-A43D-BA56635E7C8C}" destId="{435BC603-6088-4757-8D66-15B53A19595F}" srcOrd="5" destOrd="0" presId="urn:microsoft.com/office/officeart/2005/8/layout/hierarchy3"/>
    <dgm:cxn modelId="{DCD48771-BA93-4AFE-B97F-AC05F5EB00E9}" type="presParOf" srcId="{BA480DA9-2F58-4356-BB8D-759E62A2F4B3}" destId="{0BDF62D9-3409-4A6A-A238-5AA7669FC8D7}" srcOrd="1" destOrd="0" presId="urn:microsoft.com/office/officeart/2005/8/layout/hierarchy3"/>
    <dgm:cxn modelId="{10F4A754-68B3-462B-B97E-B642FA6EB760}" type="presParOf" srcId="{0BDF62D9-3409-4A6A-A238-5AA7669FC8D7}" destId="{5BA5F309-7A27-4EAA-9B8F-072330A6F611}" srcOrd="0" destOrd="0" presId="urn:microsoft.com/office/officeart/2005/8/layout/hierarchy3"/>
    <dgm:cxn modelId="{8033F8E1-E324-46CE-AEB2-023697510E90}" type="presParOf" srcId="{5BA5F309-7A27-4EAA-9B8F-072330A6F611}" destId="{EB7FE68A-AF1C-4735-B003-C131D9F168C2}" srcOrd="0" destOrd="0" presId="urn:microsoft.com/office/officeart/2005/8/layout/hierarchy3"/>
    <dgm:cxn modelId="{8E308146-E88B-4FC1-B5E4-40AA5F3B5617}" type="presParOf" srcId="{5BA5F309-7A27-4EAA-9B8F-072330A6F611}" destId="{4D90C88C-70D4-4059-8DBF-D493AB9353ED}" srcOrd="1" destOrd="0" presId="urn:microsoft.com/office/officeart/2005/8/layout/hierarchy3"/>
    <dgm:cxn modelId="{FBD97C85-C22C-4786-BEEC-9683F309A377}" type="presParOf" srcId="{0BDF62D9-3409-4A6A-A238-5AA7669FC8D7}" destId="{22088A50-F2E2-4C70-BD02-404020CB8A38}" srcOrd="1" destOrd="0" presId="urn:microsoft.com/office/officeart/2005/8/layout/hierarchy3"/>
    <dgm:cxn modelId="{741032F9-B5AC-4893-A184-CE84088022DD}" type="presParOf" srcId="{22088A50-F2E2-4C70-BD02-404020CB8A38}" destId="{533CEA50-F3B2-4479-BB1C-E38E2AA79C00}" srcOrd="0" destOrd="0" presId="urn:microsoft.com/office/officeart/2005/8/layout/hierarchy3"/>
    <dgm:cxn modelId="{90F084F7-7997-4C20-A15F-11EB28394CBE}" type="presParOf" srcId="{22088A50-F2E2-4C70-BD02-404020CB8A38}" destId="{E9551FC6-04D6-433D-B678-79D428761584}" srcOrd="1" destOrd="0" presId="urn:microsoft.com/office/officeart/2005/8/layout/hierarchy3"/>
    <dgm:cxn modelId="{0CDB98A2-03A9-4839-BC0F-2F7885E50B02}" type="presParOf" srcId="{22088A50-F2E2-4C70-BD02-404020CB8A38}" destId="{8FB7F9E6-E214-44C5-BECC-E3D64919BA53}" srcOrd="2" destOrd="0" presId="urn:microsoft.com/office/officeart/2005/8/layout/hierarchy3"/>
    <dgm:cxn modelId="{55461512-9FCB-42CD-91C0-40B1FB3D9F13}" type="presParOf" srcId="{22088A50-F2E2-4C70-BD02-404020CB8A38}" destId="{FBCB750C-573B-4BD2-A557-6FC817D76055}" srcOrd="3" destOrd="0" presId="urn:microsoft.com/office/officeart/2005/8/layout/hierarchy3"/>
    <dgm:cxn modelId="{8BE9D245-F1F0-4EED-8DCE-22C8D5909AB6}" type="presParOf" srcId="{22088A50-F2E2-4C70-BD02-404020CB8A38}" destId="{0411840B-328D-4BEC-888B-CAA89FDF301D}" srcOrd="4" destOrd="0" presId="urn:microsoft.com/office/officeart/2005/8/layout/hierarchy3"/>
    <dgm:cxn modelId="{B5D4F4EC-96DD-4888-825D-31F9B635F698}" type="presParOf" srcId="{22088A50-F2E2-4C70-BD02-404020CB8A38}" destId="{958EA29B-F246-4B4D-BC5D-E32FEB9E74BF}" srcOrd="5" destOrd="0" presId="urn:microsoft.com/office/officeart/2005/8/layout/hierarchy3"/>
    <dgm:cxn modelId="{7895DB07-9F05-4F7E-8F78-FDB5003AC5A4}" type="presParOf" srcId="{22088A50-F2E2-4C70-BD02-404020CB8A38}" destId="{7F0CAB99-0436-4031-B682-E66887BCF745}" srcOrd="6" destOrd="0" presId="urn:microsoft.com/office/officeart/2005/8/layout/hierarchy3"/>
    <dgm:cxn modelId="{6D36F938-BABD-4342-B058-B0B2F78296CB}" type="presParOf" srcId="{22088A50-F2E2-4C70-BD02-404020CB8A38}" destId="{49BD46FB-7CDA-459B-ABFD-2471BDCB4AF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BCA1DB-7807-4B6E-83AB-3118BA74BDD9}">
      <dsp:nvSpPr>
        <dsp:cNvPr id="0" name=""/>
        <dsp:cNvSpPr/>
      </dsp:nvSpPr>
      <dsp:spPr>
        <a:xfrm>
          <a:off x="118308" y="162685"/>
          <a:ext cx="2776988" cy="107450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63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77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Părinţii </a:t>
          </a:r>
          <a:r>
            <a:rPr lang="ro-RO" sz="1800" b="1" kern="1200" dirty="0"/>
            <a:t>l-au ascuns, în ciuda decretului regelui </a:t>
          </a:r>
          <a:r>
            <a:rPr lang="es-ES" sz="1800" b="1" kern="1200" dirty="0"/>
            <a:t>(v. 23).</a:t>
          </a:r>
        </a:p>
      </dsp:txBody>
      <dsp:txXfrm>
        <a:off x="118308" y="162685"/>
        <a:ext cx="2776988" cy="1074503"/>
      </dsp:txXfrm>
    </dsp:sp>
    <dsp:sp modelId="{BB829F95-738B-452D-B26C-B37F50CE1170}">
      <dsp:nvSpPr>
        <dsp:cNvPr id="0" name=""/>
        <dsp:cNvSpPr/>
      </dsp:nvSpPr>
      <dsp:spPr>
        <a:xfrm>
          <a:off x="2600" y="140683"/>
          <a:ext cx="607466" cy="91119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tx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7266D1-ABDB-46E7-9A35-2B6CC72F8360}">
      <dsp:nvSpPr>
        <dsp:cNvPr id="0" name=""/>
        <dsp:cNvSpPr/>
      </dsp:nvSpPr>
      <dsp:spPr>
        <a:xfrm>
          <a:off x="3110320" y="165595"/>
          <a:ext cx="2776988" cy="107062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77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Ajungând mare, a respins tronul Egiptului </a:t>
          </a:r>
          <a:r>
            <a:rPr lang="es-ES" sz="1800" b="1" kern="1200" dirty="0"/>
            <a:t>(v. 24-26).</a:t>
          </a:r>
        </a:p>
      </dsp:txBody>
      <dsp:txXfrm>
        <a:off x="3110320" y="165595"/>
        <a:ext cx="2776988" cy="1070624"/>
      </dsp:txXfrm>
    </dsp:sp>
    <dsp:sp modelId="{1FD58D74-CE48-49B9-81D8-982344C5F690}">
      <dsp:nvSpPr>
        <dsp:cNvPr id="0" name=""/>
        <dsp:cNvSpPr/>
      </dsp:nvSpPr>
      <dsp:spPr>
        <a:xfrm>
          <a:off x="2994612" y="141652"/>
          <a:ext cx="607466" cy="91119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6B0EAA-D4FC-4D7B-9254-8D1DBC1338AB}">
      <dsp:nvSpPr>
        <dsp:cNvPr id="0" name=""/>
        <dsp:cNvSpPr/>
      </dsp:nvSpPr>
      <dsp:spPr>
        <a:xfrm>
          <a:off x="6102332" y="168400"/>
          <a:ext cx="2776988" cy="106688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77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A părăsit Egiptul </a:t>
          </a:r>
          <a:r>
            <a:rPr lang="ro-RO" sz="1800" b="1" kern="1200" dirty="0" smtClean="0"/>
            <a:t>agăţându-se </a:t>
          </a:r>
          <a:r>
            <a:rPr lang="ro-RO" sz="1800" b="1" kern="1200" dirty="0"/>
            <a:t>de Cel Nevăzut </a:t>
          </a:r>
          <a:r>
            <a:rPr lang="es-ES" sz="1800" b="1" kern="1200" dirty="0"/>
            <a:t>(v. 27).</a:t>
          </a:r>
        </a:p>
      </dsp:txBody>
      <dsp:txXfrm>
        <a:off x="6102332" y="168400"/>
        <a:ext cx="2776988" cy="1066884"/>
      </dsp:txXfrm>
    </dsp:sp>
    <dsp:sp modelId="{5F164D86-2374-4231-9156-5D82D961F90C}">
      <dsp:nvSpPr>
        <dsp:cNvPr id="0" name=""/>
        <dsp:cNvSpPr/>
      </dsp:nvSpPr>
      <dsp:spPr>
        <a:xfrm>
          <a:off x="5986625" y="142587"/>
          <a:ext cx="607466" cy="911199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2EBDD0-77A6-426F-B0FD-EB23C0653B76}">
      <dsp:nvSpPr>
        <dsp:cNvPr id="0" name=""/>
        <dsp:cNvSpPr/>
      </dsp:nvSpPr>
      <dsp:spPr>
        <a:xfrm>
          <a:off x="160435" y="1364114"/>
          <a:ext cx="2776988" cy="106329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77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El a sărbătorit </a:t>
          </a:r>
          <a:r>
            <a:rPr lang="ro-RO" sz="1800" b="1" kern="1200" dirty="0" smtClean="0"/>
            <a:t>Paştele</a:t>
          </a:r>
          <a:r>
            <a:rPr lang="ro-RO" sz="1800" b="1" kern="1200" dirty="0"/>
            <a:t>, evitând moartea întâilor </a:t>
          </a:r>
          <a:r>
            <a:rPr lang="ro-RO" sz="1800" b="1" kern="1200" dirty="0" smtClean="0"/>
            <a:t>născuţi </a:t>
          </a:r>
          <a:r>
            <a:rPr lang="es-ES" sz="1800" b="1" kern="1200" dirty="0" smtClean="0"/>
            <a:t>(</a:t>
          </a:r>
          <a:r>
            <a:rPr lang="es-ES" sz="1800" b="1" kern="1200" dirty="0"/>
            <a:t>v. 28).</a:t>
          </a:r>
        </a:p>
      </dsp:txBody>
      <dsp:txXfrm>
        <a:off x="160435" y="1364114"/>
        <a:ext cx="2776988" cy="1063291"/>
      </dsp:txXfrm>
    </dsp:sp>
    <dsp:sp modelId="{0B9B41A4-C83D-4860-876F-E59FA5531FE9}">
      <dsp:nvSpPr>
        <dsp:cNvPr id="0" name=""/>
        <dsp:cNvSpPr/>
      </dsp:nvSpPr>
      <dsp:spPr>
        <a:xfrm>
          <a:off x="44727" y="1336505"/>
          <a:ext cx="607466" cy="91119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F2C8FB3-F367-4EEB-8651-134D53783E9D}">
      <dsp:nvSpPr>
        <dsp:cNvPr id="0" name=""/>
        <dsp:cNvSpPr/>
      </dsp:nvSpPr>
      <dsp:spPr>
        <a:xfrm>
          <a:off x="3152447" y="1367010"/>
          <a:ext cx="2776988" cy="105942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77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A trecut Marea </a:t>
          </a:r>
          <a:r>
            <a:rPr lang="ro-RO" sz="1800" b="1" kern="1200" dirty="0" smtClean="0"/>
            <a:t>Roşie </a:t>
          </a:r>
          <a:r>
            <a:rPr lang="ro-RO" sz="1800" b="1" kern="1200" dirty="0"/>
            <a:t>pe </a:t>
          </a:r>
          <a:r>
            <a:rPr lang="ro-RO" sz="1800" b="1" kern="1200" dirty="0" smtClean="0"/>
            <a:t>uscat </a:t>
          </a:r>
          <a:r>
            <a:rPr lang="es-ES" sz="1800" b="1" kern="1200" dirty="0" smtClean="0"/>
            <a:t>(</a:t>
          </a:r>
          <a:r>
            <a:rPr lang="es-ES" sz="1800" b="1" kern="1200" dirty="0"/>
            <a:t>v. 29).</a:t>
          </a:r>
        </a:p>
      </dsp:txBody>
      <dsp:txXfrm>
        <a:off x="3152447" y="1367010"/>
        <a:ext cx="2776988" cy="1059429"/>
      </dsp:txXfrm>
    </dsp:sp>
    <dsp:sp modelId="{42CA1AA0-81B4-4A3B-AEB6-851F718758A1}">
      <dsp:nvSpPr>
        <dsp:cNvPr id="0" name=""/>
        <dsp:cNvSpPr/>
      </dsp:nvSpPr>
      <dsp:spPr>
        <a:xfrm>
          <a:off x="3036739" y="1337470"/>
          <a:ext cx="607466" cy="911199"/>
        </a:xfrm>
        <a:prstGeom prst="rect">
          <a:avLst/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5356CC-1E6D-46B3-8D29-8C3E640C14DA}">
      <dsp:nvSpPr>
        <dsp:cNvPr id="0" name=""/>
        <dsp:cNvSpPr/>
      </dsp:nvSpPr>
      <dsp:spPr>
        <a:xfrm>
          <a:off x="6141089" y="1384410"/>
          <a:ext cx="2696105" cy="102537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67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A trăit 40 de ani </a:t>
          </a:r>
          <a:r>
            <a:rPr lang="ro-RO" sz="1800" b="1" kern="1200" dirty="0" smtClean="0"/>
            <a:t>însoţit </a:t>
          </a:r>
          <a:r>
            <a:rPr lang="ro-RO" sz="1800" b="1" kern="1200" dirty="0"/>
            <a:t>de minuni continue ale </a:t>
          </a:r>
          <a:r>
            <a:rPr lang="ro-RO" sz="1800" b="1" kern="1200" dirty="0" smtClean="0"/>
            <a:t>credinţei</a:t>
          </a:r>
          <a:r>
            <a:rPr lang="ro-RO" sz="1800" b="1" kern="1200" dirty="0"/>
            <a:t>.</a:t>
          </a:r>
          <a:endParaRPr lang="es-ES" sz="1800" b="1" kern="1200" dirty="0"/>
        </a:p>
      </dsp:txBody>
      <dsp:txXfrm>
        <a:off x="6141089" y="1384410"/>
        <a:ext cx="2696105" cy="1025370"/>
      </dsp:txXfrm>
    </dsp:sp>
    <dsp:sp modelId="{4CE2CA6C-1349-41B5-A78B-599D3502220F}">
      <dsp:nvSpPr>
        <dsp:cNvPr id="0" name=""/>
        <dsp:cNvSpPr/>
      </dsp:nvSpPr>
      <dsp:spPr>
        <a:xfrm>
          <a:off x="6028751" y="1354130"/>
          <a:ext cx="589773" cy="884659"/>
        </a:xfrm>
        <a:prstGeom prst="rect">
          <a:avLst/>
        </a:prstGeom>
        <a:blipFill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>
          <a:solidFill>
            <a:schemeClr val="accent5">
              <a:lumMod val="75000"/>
            </a:schemeClr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37FF3-8A62-42EB-9741-8B89384882D1}">
      <dsp:nvSpPr>
        <dsp:cNvPr id="0" name=""/>
        <dsp:cNvSpPr/>
      </dsp:nvSpPr>
      <dsp:spPr>
        <a:xfrm>
          <a:off x="90348" y="682"/>
          <a:ext cx="3684571" cy="4427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Căpetenia </a:t>
          </a:r>
          <a:r>
            <a:rPr lang="ro-RO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credinţei </a:t>
          </a:r>
          <a:r>
            <a:rPr lang="ro-R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noastre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48" y="682"/>
        <a:ext cx="3684571" cy="442701"/>
      </dsp:txXfrm>
    </dsp:sp>
    <dsp:sp modelId="{1E2F66AE-E0EC-418A-8DAF-B4750A218D90}">
      <dsp:nvSpPr>
        <dsp:cNvPr id="0" name=""/>
        <dsp:cNvSpPr/>
      </dsp:nvSpPr>
      <dsp:spPr>
        <a:xfrm>
          <a:off x="458805" y="443384"/>
          <a:ext cx="368487" cy="332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026"/>
              </a:lnTo>
              <a:lnTo>
                <a:pt x="368487" y="3320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D91D4-B27A-4865-8B6D-D3368C1E807B}">
      <dsp:nvSpPr>
        <dsp:cNvPr id="0" name=""/>
        <dsp:cNvSpPr/>
      </dsp:nvSpPr>
      <dsp:spPr>
        <a:xfrm>
          <a:off x="827293" y="554059"/>
          <a:ext cx="3514549" cy="44270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Singurul care a ajuns la finalul alergării</a:t>
          </a:r>
          <a:r>
            <a:rPr lang="es-ES" sz="1800" b="1" kern="1200" dirty="0"/>
            <a:t>.</a:t>
          </a:r>
          <a:endParaRPr lang="es-ES" sz="1800" kern="1200" dirty="0"/>
        </a:p>
      </dsp:txBody>
      <dsp:txXfrm>
        <a:off x="827293" y="554059"/>
        <a:ext cx="3514549" cy="442701"/>
      </dsp:txXfrm>
    </dsp:sp>
    <dsp:sp modelId="{D69E6EAB-BAB7-4E66-B063-D452E413329A}">
      <dsp:nvSpPr>
        <dsp:cNvPr id="0" name=""/>
        <dsp:cNvSpPr/>
      </dsp:nvSpPr>
      <dsp:spPr>
        <a:xfrm>
          <a:off x="458805" y="443384"/>
          <a:ext cx="368487" cy="101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123"/>
              </a:lnTo>
              <a:lnTo>
                <a:pt x="368487" y="10141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E4253-04A5-4C1E-8179-1E4A209A62A2}">
      <dsp:nvSpPr>
        <dsp:cNvPr id="0" name=""/>
        <dsp:cNvSpPr/>
      </dsp:nvSpPr>
      <dsp:spPr>
        <a:xfrm>
          <a:off x="827293" y="1107437"/>
          <a:ext cx="3501261" cy="70014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Viaţa </a:t>
          </a:r>
          <a:r>
            <a:rPr lang="ro-RO" sz="1800" b="1" kern="1200" dirty="0"/>
            <a:t>Sa perfectă face posibilă alergarea noastră</a:t>
          </a:r>
          <a:r>
            <a:rPr lang="es-ES" sz="1800" b="1" kern="1200" dirty="0"/>
            <a:t>.</a:t>
          </a:r>
          <a:endParaRPr lang="es-ES" sz="1800" kern="1200" dirty="0"/>
        </a:p>
      </dsp:txBody>
      <dsp:txXfrm>
        <a:off x="827293" y="1107437"/>
        <a:ext cx="3501261" cy="700141"/>
      </dsp:txXfrm>
    </dsp:sp>
    <dsp:sp modelId="{58A21AE3-A667-4B82-A149-E5D1D8097437}">
      <dsp:nvSpPr>
        <dsp:cNvPr id="0" name=""/>
        <dsp:cNvSpPr/>
      </dsp:nvSpPr>
      <dsp:spPr>
        <a:xfrm>
          <a:off x="458805" y="443384"/>
          <a:ext cx="368487" cy="1824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940"/>
              </a:lnTo>
              <a:lnTo>
                <a:pt x="368487" y="18249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BC603-6088-4757-8D66-15B53A19595F}">
      <dsp:nvSpPr>
        <dsp:cNvPr id="0" name=""/>
        <dsp:cNvSpPr/>
      </dsp:nvSpPr>
      <dsp:spPr>
        <a:xfrm>
          <a:off x="827293" y="1918254"/>
          <a:ext cx="3501261" cy="70014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Motivul pentru care noi avem </a:t>
          </a:r>
          <a:r>
            <a:rPr lang="ro-RO" sz="1800" b="1" kern="1200" dirty="0" smtClean="0"/>
            <a:t>credinţă şi </a:t>
          </a:r>
          <a:r>
            <a:rPr lang="ro-RO" sz="1800" b="1" kern="1200" dirty="0"/>
            <a:t>Cel care </a:t>
          </a:r>
          <a:r>
            <a:rPr lang="ro-RO" sz="1800" b="1" kern="1200" dirty="0" smtClean="0"/>
            <a:t>sădeşte credinţa </a:t>
          </a:r>
          <a:r>
            <a:rPr lang="ro-RO" sz="1800" b="1" kern="1200" dirty="0"/>
            <a:t>în noi </a:t>
          </a:r>
          <a:r>
            <a:rPr lang="es-ES" sz="1800" b="1" kern="1200" dirty="0"/>
            <a:t>(</a:t>
          </a:r>
          <a:r>
            <a:rPr lang="es-ES" sz="1800" b="1" kern="1200" dirty="0" smtClean="0"/>
            <a:t>F</a:t>
          </a:r>
          <a:r>
            <a:rPr lang="ro-RO" sz="1800" b="1" kern="1200" dirty="0" err="1" smtClean="0"/>
            <a:t>ili</a:t>
          </a:r>
          <a:r>
            <a:rPr lang="es-ES" sz="1800" b="1" kern="1200" dirty="0" smtClean="0"/>
            <a:t>p</a:t>
          </a:r>
          <a:r>
            <a:rPr lang="es-ES" sz="1800" b="1" kern="1200" dirty="0"/>
            <a:t>. 2:13).</a:t>
          </a:r>
          <a:endParaRPr lang="es-ES" sz="1800" kern="1200" dirty="0"/>
        </a:p>
      </dsp:txBody>
      <dsp:txXfrm>
        <a:off x="827293" y="1918254"/>
        <a:ext cx="3501261" cy="700141"/>
      </dsp:txXfrm>
    </dsp:sp>
    <dsp:sp modelId="{EB7FE68A-AF1C-4735-B003-C131D9F168C2}">
      <dsp:nvSpPr>
        <dsp:cNvPr id="0" name=""/>
        <dsp:cNvSpPr/>
      </dsp:nvSpPr>
      <dsp:spPr>
        <a:xfrm>
          <a:off x="4363475" y="682"/>
          <a:ext cx="3684571" cy="442701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Desăvârşirea credinţei </a:t>
          </a:r>
          <a:r>
            <a:rPr lang="ro-R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noastre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3475" y="682"/>
        <a:ext cx="3684571" cy="442701"/>
      </dsp:txXfrm>
    </dsp:sp>
    <dsp:sp modelId="{533CEA50-F3B2-4479-BB1C-E38E2AA79C00}">
      <dsp:nvSpPr>
        <dsp:cNvPr id="0" name=""/>
        <dsp:cNvSpPr/>
      </dsp:nvSpPr>
      <dsp:spPr>
        <a:xfrm>
          <a:off x="4731932" y="443384"/>
          <a:ext cx="368457" cy="332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026"/>
              </a:lnTo>
              <a:lnTo>
                <a:pt x="368457" y="3320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51FC6-04D6-433D-B678-79D428761584}">
      <dsp:nvSpPr>
        <dsp:cNvPr id="0" name=""/>
        <dsp:cNvSpPr/>
      </dsp:nvSpPr>
      <dsp:spPr>
        <a:xfrm>
          <a:off x="5100389" y="554059"/>
          <a:ext cx="3233848" cy="44270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9050" cap="flat" cmpd="sng" algn="ctr">
          <a:solidFill>
            <a:srgbClr val="339933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 </a:t>
          </a:r>
          <a:r>
            <a:rPr lang="ro-RO" sz="18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renunţat </a:t>
          </a: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la tot pentru noi</a:t>
          </a:r>
          <a:r>
            <a:rPr lang="es-ES" sz="1800" b="1" kern="1200" dirty="0"/>
            <a:t>.</a:t>
          </a:r>
          <a:endParaRPr lang="es-ES" sz="1800" kern="1200" dirty="0"/>
        </a:p>
      </dsp:txBody>
      <dsp:txXfrm>
        <a:off x="5100389" y="554059"/>
        <a:ext cx="3233848" cy="442701"/>
      </dsp:txXfrm>
    </dsp:sp>
    <dsp:sp modelId="{8FB7F9E6-E214-44C5-BECC-E3D64919BA53}">
      <dsp:nvSpPr>
        <dsp:cNvPr id="0" name=""/>
        <dsp:cNvSpPr/>
      </dsp:nvSpPr>
      <dsp:spPr>
        <a:xfrm>
          <a:off x="4731932" y="443384"/>
          <a:ext cx="368457" cy="88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403"/>
              </a:lnTo>
              <a:lnTo>
                <a:pt x="368457" y="88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B750C-573B-4BD2-A557-6FC817D76055}">
      <dsp:nvSpPr>
        <dsp:cNvPr id="0" name=""/>
        <dsp:cNvSpPr/>
      </dsp:nvSpPr>
      <dsp:spPr>
        <a:xfrm>
          <a:off x="5100389" y="1107437"/>
          <a:ext cx="3233848" cy="44270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9050" cap="flat" cmpd="sng" algn="ctr">
          <a:solidFill>
            <a:srgbClr val="339933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Nu a păcătuit niciodată</a:t>
          </a:r>
          <a:r>
            <a:rPr lang="es-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>
        <a:off x="5100389" y="1107437"/>
        <a:ext cx="3233848" cy="442701"/>
      </dsp:txXfrm>
    </dsp:sp>
    <dsp:sp modelId="{0411840B-328D-4BEC-888B-CAA89FDF301D}">
      <dsp:nvSpPr>
        <dsp:cNvPr id="0" name=""/>
        <dsp:cNvSpPr/>
      </dsp:nvSpPr>
      <dsp:spPr>
        <a:xfrm>
          <a:off x="4731932" y="443384"/>
          <a:ext cx="368457" cy="1438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80"/>
              </a:lnTo>
              <a:lnTo>
                <a:pt x="368457" y="14387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EA29B-F246-4B4D-BC5D-E32FEB9E74BF}">
      <dsp:nvSpPr>
        <dsp:cNvPr id="0" name=""/>
        <dsp:cNvSpPr/>
      </dsp:nvSpPr>
      <dsp:spPr>
        <a:xfrm>
          <a:off x="5100389" y="1660814"/>
          <a:ext cx="3233848" cy="44270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rgbClr val="339933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Şi-a menţinut </a:t>
          </a: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privirea </a:t>
          </a:r>
          <a:r>
            <a:rPr lang="ro-RO" sz="18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aţintită </a:t>
          </a: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asupra premiului</a:t>
          </a:r>
          <a:r>
            <a:rPr lang="es-ES" sz="1800" b="1" kern="1200" dirty="0"/>
            <a:t>.</a:t>
          </a:r>
          <a:endParaRPr lang="es-ES" sz="1800" kern="1200" dirty="0"/>
        </a:p>
      </dsp:txBody>
      <dsp:txXfrm>
        <a:off x="5100389" y="1660814"/>
        <a:ext cx="3233848" cy="442701"/>
      </dsp:txXfrm>
    </dsp:sp>
    <dsp:sp modelId="{7F0CAB99-0436-4031-B682-E66887BCF745}">
      <dsp:nvSpPr>
        <dsp:cNvPr id="0" name=""/>
        <dsp:cNvSpPr/>
      </dsp:nvSpPr>
      <dsp:spPr>
        <a:xfrm>
          <a:off x="4731932" y="443384"/>
          <a:ext cx="368457" cy="199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2158"/>
              </a:lnTo>
              <a:lnTo>
                <a:pt x="368457" y="19921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D46FB-7CDA-459B-ABFD-2471BDCB4AFB}">
      <dsp:nvSpPr>
        <dsp:cNvPr id="0" name=""/>
        <dsp:cNvSpPr/>
      </dsp:nvSpPr>
      <dsp:spPr>
        <a:xfrm>
          <a:off x="5100389" y="2214191"/>
          <a:ext cx="3233848" cy="442701"/>
        </a:xfrm>
        <a:prstGeom prst="roundRect">
          <a:avLst>
            <a:gd name="adj" fmla="val 10000"/>
          </a:avLst>
        </a:prstGeom>
        <a:solidFill>
          <a:srgbClr val="FFC00D">
            <a:alpha val="89804"/>
          </a:srgbClr>
        </a:solidFill>
        <a:ln w="19050" cap="flat" cmpd="sng" algn="ctr">
          <a:solidFill>
            <a:srgbClr val="339933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 suportat </a:t>
          </a:r>
          <a:r>
            <a:rPr lang="ro-RO" sz="18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neînţelegere şi </a:t>
          </a:r>
          <a:r>
            <a:rPr lang="ro-RO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abuzuri</a:t>
          </a:r>
          <a:r>
            <a:rPr lang="es-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>
        <a:off x="5100389" y="2214191"/>
        <a:ext cx="3233848" cy="442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421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0970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4033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CB3FEBD-2D23-4488-A605-6A354412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52CA-60C7-4509-B0CB-4D8131BEEF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DC2A1D3-0059-478D-AFB6-572E76AF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A60E895-D56E-4782-899B-09C56E84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D77E-0445-4CD5-BE7E-40CE394AAE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32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668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121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819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7622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521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5341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937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425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1EDDC-7F46-413D-ACA5-88BDDA951BE1}" type="datetimeFigureOut">
              <a:rPr lang="es-ES" smtClean="0"/>
              <a:pPr/>
              <a:t>12/03/2022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5D27-2230-4403-BC26-EE188D97C2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9612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DE0C319-5F0A-476F-AF1A-B33C63E8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B1DDEFA-7E29-493B-82DD-76A1F54C7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3B1ECE-AA86-47A6-BD80-7E613B900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8A852CA-60C7-4509-B0CB-4D8131BEEF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12/03/2022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8689A6-24FB-4E18-A8AB-C3356E633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83482AC-5819-475F-89ED-F22AB50C9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2CCD77E-0445-4CD5-BE7E-40CE394AAE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0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xmlns="" id="{C46B2449-FF07-47FC-AA19-DB68D98F3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xmlns="" id="{4E94261F-1ED3-4E90-88E6-1347914400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037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xmlns="" id="{C6052961-5ADC-4465-9B95-E6D4A490D5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90275" y="1204814"/>
            <a:ext cx="349094" cy="436076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14" name="Graphic 13">
              <a:extLst>
                <a:ext uri="{FF2B5EF4-FFF2-40B4-BE49-F238E27FC236}">
                  <a16:creationId xmlns:a16="http://schemas.microsoft.com/office/drawing/2014/main" xmlns="" id="{C5CB530E-515E-412C-9DF1-5F8FFBD6F3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>
                <a:solidFill>
                  <a:srgbClr val="FFFFFF"/>
                </a:solidFill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xmlns="" id="{712D4376-A578-4FF1-94FC-245E7A6A4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>
                <a:solidFill>
                  <a:srgbClr val="FFFFFF"/>
                </a:solidFill>
              </a:endParaRPr>
            </a:p>
          </p:txBody>
        </p:sp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xmlns="" id="{AEA7509D-F04F-40CB-A0B3-EEF16499CC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>
                <a:solidFill>
                  <a:srgbClr val="FFFFFF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75946" y="2622241"/>
            <a:ext cx="0" cy="25146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Un grupo de personas posando para la cámara con un fondo blanco&#10;&#10;Descripción generada automáticamente con confianza media">
            <a:extLst>
              <a:ext uri="{FF2B5EF4-FFF2-40B4-BE49-F238E27FC236}">
                <a16:creationId xmlns:a16="http://schemas.microsoft.com/office/drawing/2014/main" xmlns="" id="{7C93C25B-5E4A-4290-AC50-8FB7F4E0F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9836" y="23371"/>
            <a:ext cx="4104164" cy="5130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8148F675-A622-4388-BF57-5F4C78C57D66}"/>
              </a:ext>
            </a:extLst>
          </p:cNvPr>
          <p:cNvSpPr txBox="1"/>
          <p:nvPr/>
        </p:nvSpPr>
        <p:spPr>
          <a:xfrm>
            <a:off x="975946" y="271248"/>
            <a:ext cx="4063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ISUS, CĂPETENIA </a:t>
            </a:r>
            <a:r>
              <a:rPr lang="ro-RO" sz="4800" b="1" smtClean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ŞI DESĂVÂRŞIREA </a:t>
            </a:r>
            <a:r>
              <a:rPr lang="ro-RO" sz="4800" b="1" smtClean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CREDINŢEI </a:t>
            </a:r>
            <a:r>
              <a:rPr lang="ro-RO" sz="4800" b="1" smtClean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NOASTRE</a:t>
            </a:r>
            <a:endParaRPr lang="ro-RO" sz="4800" b="1">
              <a:ln w="1016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6A02E772-B8CE-4B5A-816F-86782E062082}"/>
              </a:ext>
            </a:extLst>
          </p:cNvPr>
          <p:cNvSpPr txBox="1"/>
          <p:nvPr/>
        </p:nvSpPr>
        <p:spPr>
          <a:xfrm>
            <a:off x="975946" y="4739759"/>
            <a:ext cx="4063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smtClean="0">
                <a:solidFill>
                  <a:srgbClr val="002060"/>
                </a:solidFill>
              </a:rPr>
              <a:t>Studiul</a:t>
            </a:r>
            <a:r>
              <a:rPr lang="ro-RO" sz="1600" b="1" smtClean="0">
                <a:solidFill>
                  <a:srgbClr val="002060"/>
                </a:solidFill>
              </a:rPr>
              <a:t> 11 </a:t>
            </a:r>
            <a:r>
              <a:rPr lang="ro-RO" sz="1600" b="1" smtClean="0">
                <a:solidFill>
                  <a:srgbClr val="002060"/>
                </a:solidFill>
              </a:rPr>
              <a:t>pentru </a:t>
            </a:r>
            <a:r>
              <a:rPr lang="ro-RO" sz="1600" b="1" smtClean="0">
                <a:solidFill>
                  <a:srgbClr val="002060"/>
                </a:solidFill>
              </a:rPr>
              <a:t>12 </a:t>
            </a:r>
            <a:r>
              <a:rPr lang="ro-RO" sz="1600" b="1" smtClean="0">
                <a:solidFill>
                  <a:srgbClr val="002060"/>
                </a:solidFill>
              </a:rPr>
              <a:t>martie </a:t>
            </a:r>
            <a:r>
              <a:rPr lang="ro-RO" sz="1600" b="1" smtClean="0">
                <a:solidFill>
                  <a:srgbClr val="002060"/>
                </a:solidFill>
              </a:rPr>
              <a:t>2022</a:t>
            </a:r>
            <a:endParaRPr lang="ro-RO" sz="1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87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2D2B266D-3625-4584-A5C3-7D3F672CFF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A5D2A5D1-BA0D-47D3-B051-DA7743C46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9144000" cy="4664869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="" xmlns:a16="http://schemas.microsoft.com/office/drawing/2014/main" id="{9CB3DCA1-1DE9-4EEF-A5C8-BB4D5394A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251314"/>
            <a:ext cx="1799035" cy="984647"/>
          </a:xfrm>
          <a:prstGeom prst="rect">
            <a:avLst/>
          </a:prstGeom>
        </p:spPr>
      </p:pic>
      <p:pic>
        <p:nvPicPr>
          <p:cNvPr id="14" name="Imagen 13" descr="Un dibujo de una persona&#10;&#10;Descripción generada automáticamente con confianza media">
            <a:extLst>
              <a:ext uri="{FF2B5EF4-FFF2-40B4-BE49-F238E27FC236}">
                <a16:creationId xmlns="" xmlns:a16="http://schemas.microsoft.com/office/drawing/2014/main" id="{E08CC4B8-92EF-493C-B762-E278B3273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295492"/>
            <a:ext cx="1799035" cy="98464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ED6EF48E-9992-400B-AA59-392157372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2339669"/>
            <a:ext cx="1799035" cy="1333500"/>
          </a:xfrm>
          <a:prstGeom prst="rect">
            <a:avLst/>
          </a:prstGeom>
        </p:spPr>
      </p:pic>
      <p:pic>
        <p:nvPicPr>
          <p:cNvPr id="18" name="Imagen 17" descr="Un dibujo de un grupo de personas en una playa&#10;&#10;Descripción generada automáticamente con confianza media">
            <a:extLst>
              <a:ext uri="{FF2B5EF4-FFF2-40B4-BE49-F238E27FC236}">
                <a16:creationId xmlns="" xmlns:a16="http://schemas.microsoft.com/office/drawing/2014/main" id="{45AC1F2F-8B1C-4DE1-AB36-0C89CC6CBC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17" y="251314"/>
            <a:ext cx="2652713" cy="3421856"/>
          </a:xfrm>
          <a:prstGeom prst="rect">
            <a:avLst/>
          </a:prstGeom>
        </p:spPr>
      </p:pic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="" xmlns:a16="http://schemas.microsoft.com/office/drawing/2014/main" id="{E2C025F8-F8C7-41C2-9559-F5E34CA8E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70" y="251314"/>
            <a:ext cx="2546747" cy="3421856"/>
          </a:xfrm>
          <a:prstGeom prst="rect">
            <a:avLst/>
          </a:prstGeom>
        </p:spPr>
      </p:pic>
      <p:pic>
        <p:nvPicPr>
          <p:cNvPr id="22" name="Imagen 21" descr="Un grupo de personas en medio de un león&#10;&#10;Descripción generada automáticamente con confianza baja">
            <a:extLst>
              <a:ext uri="{FF2B5EF4-FFF2-40B4-BE49-F238E27FC236}">
                <a16:creationId xmlns="" xmlns:a16="http://schemas.microsoft.com/office/drawing/2014/main" id="{4DA4DE08-D83A-4B6F-81F8-A885C1E2DC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8" y="251314"/>
            <a:ext cx="1566863" cy="125134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FAC8A889-A48E-4559-B878-63050381A0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8" y="1563382"/>
            <a:ext cx="1566863" cy="210978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40CCAD86-A248-4DB6-A418-C0AE7B0CDB0D}"/>
              </a:ext>
            </a:extLst>
          </p:cNvPr>
          <p:cNvSpPr txBox="1"/>
          <p:nvPr/>
        </p:nvSpPr>
        <p:spPr>
          <a:xfrm>
            <a:off x="0" y="3902734"/>
            <a:ext cx="9141714" cy="1240766"/>
          </a:xfrm>
          <a:prstGeom prst="rect">
            <a:avLst/>
          </a:prstGeom>
          <a:solidFill>
            <a:schemeClr val="bg1"/>
          </a:solidFill>
        </p:spPr>
        <p:txBody>
          <a:bodyPr wrap="square" lIns="68579" tIns="53999" rIns="68579" bIns="34289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685783">
              <a:lnSpc>
                <a:spcPts val="2400"/>
              </a:lnSpc>
            </a:pP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„Să ne uităm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ţintă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la Căpetenia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şi Desăvârşirea credinţei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noastre, adică la Isus, care, pentru bucuria care-I era pusă înainte, a suferit crucea, a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dispreţuit ruşinea şi </a:t>
            </a:r>
            <a:r>
              <a:rPr lang="ro-RO" sz="2100" b="1" dirty="0" err="1" smtClean="0">
                <a:solidFill>
                  <a:srgbClr val="ED7D31"/>
                </a:solidFill>
                <a:latin typeface="Comic Sans MS" panose="030F0702030302020204" pitchFamily="66" charset="0"/>
              </a:rPr>
              <a:t>şade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la dreapta scaunului de domnie al lui Dumnezeu.” </a:t>
            </a:r>
            <a:r>
              <a:rPr lang="ro-RO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(Evrei 12:2)</a:t>
            </a:r>
            <a:endParaRPr lang="ro-RO" b="1" dirty="0">
              <a:solidFill>
                <a:srgbClr val="ED7D3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8553C1F-EC61-4BF5-890B-8A4FF5988F48}"/>
              </a:ext>
            </a:extLst>
          </p:cNvPr>
          <p:cNvSpPr txBox="1"/>
          <p:nvPr/>
        </p:nvSpPr>
        <p:spPr>
          <a:xfrm>
            <a:off x="5932813" y="3045205"/>
            <a:ext cx="321118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ro-RO" b="1" dirty="0">
                <a:solidFill>
                  <a:srgbClr val="A51B32"/>
                </a:solidFill>
              </a:rPr>
              <a:t>A trăi prin </a:t>
            </a:r>
            <a:r>
              <a:rPr lang="ro-RO" b="1" dirty="0" smtClean="0">
                <a:solidFill>
                  <a:srgbClr val="A51B32"/>
                </a:solidFill>
              </a:rPr>
              <a:t>credinţă.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9D0898"/>
                </a:solidFill>
              </a:rPr>
              <a:t>Credinţa </a:t>
            </a:r>
            <a:r>
              <a:rPr lang="ro-RO" b="1" dirty="0">
                <a:solidFill>
                  <a:srgbClr val="9D0898"/>
                </a:solidFill>
              </a:rPr>
              <a:t>lui Avraam </a:t>
            </a:r>
            <a:r>
              <a:rPr lang="ro-RO" b="1" dirty="0" smtClean="0">
                <a:solidFill>
                  <a:srgbClr val="9D0898"/>
                </a:solidFill>
              </a:rPr>
              <a:t>şi </a:t>
            </a:r>
            <a:r>
              <a:rPr lang="ro-RO" b="1" dirty="0">
                <a:solidFill>
                  <a:srgbClr val="9D0898"/>
                </a:solidFill>
              </a:rPr>
              <a:t>a </a:t>
            </a:r>
            <a:r>
              <a:rPr lang="ro-RO" b="1" dirty="0" err="1" smtClean="0">
                <a:solidFill>
                  <a:srgbClr val="9D0898"/>
                </a:solidFill>
              </a:rPr>
              <a:t>Sarei</a:t>
            </a:r>
            <a:r>
              <a:rPr lang="ro-RO" b="1" dirty="0" smtClean="0">
                <a:solidFill>
                  <a:srgbClr val="9D0898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580D9F"/>
                </a:solidFill>
              </a:rPr>
              <a:t>Credinţa </a:t>
            </a:r>
            <a:r>
              <a:rPr lang="ro-RO" b="1" dirty="0">
                <a:solidFill>
                  <a:srgbClr val="580D9F"/>
                </a:solidFill>
              </a:rPr>
              <a:t>lui </a:t>
            </a:r>
            <a:r>
              <a:rPr lang="ro-RO" b="1" dirty="0" smtClean="0">
                <a:solidFill>
                  <a:srgbClr val="580D9F"/>
                </a:solidFill>
              </a:rPr>
              <a:t>Moise.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067865"/>
                </a:solidFill>
              </a:rPr>
              <a:t>Credinţa </a:t>
            </a:r>
            <a:r>
              <a:rPr lang="ro-RO" b="1" dirty="0">
                <a:solidFill>
                  <a:srgbClr val="067865"/>
                </a:solidFill>
              </a:rPr>
              <a:t>lui </a:t>
            </a:r>
            <a:r>
              <a:rPr lang="ro-RO" b="1" dirty="0" err="1" smtClean="0">
                <a:solidFill>
                  <a:srgbClr val="067865"/>
                </a:solidFill>
              </a:rPr>
              <a:t>Rahav</a:t>
            </a:r>
            <a:r>
              <a:rPr lang="ro-RO" b="1" dirty="0" smtClean="0">
                <a:solidFill>
                  <a:srgbClr val="067865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8A7414"/>
                </a:solidFill>
              </a:rPr>
              <a:t>Căpetenia şi Desăvârşirea credinţei.</a:t>
            </a:r>
            <a:endParaRPr lang="ro-RO" b="1" dirty="0">
              <a:solidFill>
                <a:srgbClr val="8A7414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E9136B7-5777-43FC-8D22-2AF5AEEAD3DD}"/>
              </a:ext>
            </a:extLst>
          </p:cNvPr>
          <p:cNvSpPr txBox="1"/>
          <p:nvPr/>
        </p:nvSpPr>
        <p:spPr>
          <a:xfrm>
            <a:off x="150055" y="151644"/>
            <a:ext cx="57302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Aproape de sfârşitul discursului său, Pavel introduce o temă de bază pentru viaţa credinciosului: credinţa. Şi o defineşte astfel: „credinţa este o convingere cu privire la lucrurile în care sperăm, o siguranţă cu privire la lucrurile care nu se văd.” (Evrei 11:1 </a:t>
            </a:r>
            <a:r>
              <a:rPr lang="ro-RO" b="1" dirty="0" err="1" smtClean="0"/>
              <a:t>NTR</a:t>
            </a:r>
            <a:r>
              <a:rPr lang="ro-RO" b="1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Credinţa este o cerinţă indispensabilă pentru „a fi plăcuţi Lui” (</a:t>
            </a:r>
            <a:r>
              <a:rPr lang="ro-RO" b="1" dirty="0" err="1" smtClean="0"/>
              <a:t>Evr</a:t>
            </a:r>
            <a:r>
              <a:rPr lang="ro-RO" b="1" dirty="0" smtClean="0"/>
              <a:t>. 11:6). Este ceea ce i-a susţinut pe marii eroi ai credinţei, bărbaţi şi femei de care „lumea nu era vrednică” (</a:t>
            </a:r>
            <a:r>
              <a:rPr lang="ro-RO" b="1" dirty="0" err="1" smtClean="0"/>
              <a:t>Evr</a:t>
            </a:r>
            <a:r>
              <a:rPr lang="ro-RO" b="1" dirty="0" smtClean="0"/>
              <a:t>. 11:38).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Printre aceşti eroi există încă un loc pentru tine. </a:t>
            </a:r>
            <a:endParaRPr lang="ro-RO" b="1" dirty="0"/>
          </a:p>
        </p:txBody>
      </p:sp>
      <p:pic>
        <p:nvPicPr>
          <p:cNvPr id="5" name="Imagen 4" descr="Un par de personas con instrumentos musicales y micrófonos en un escenario&#10;&#10;Descripción generada automáticamente con confianza baja">
            <a:extLst>
              <a:ext uri="{FF2B5EF4-FFF2-40B4-BE49-F238E27FC236}">
                <a16:creationId xmlns:a16="http://schemas.microsoft.com/office/drawing/2014/main" xmlns="" id="{0E7B9128-90D9-48EC-9F0C-2309644C9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7559" y="313191"/>
            <a:ext cx="3196386" cy="2162500"/>
          </a:xfrm>
          <a:prstGeom prst="rect">
            <a:avLst/>
          </a:prstGeom>
          <a:ln w="28575" cap="sq" cmpd="sng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Dibujo animad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916150DB-B13D-4011-832B-0DEFD5026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187" y="3113148"/>
            <a:ext cx="5184207" cy="18597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563A9F1B-08C8-4ECB-945A-C4E17B226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06936" y="4403818"/>
            <a:ext cx="323142" cy="457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A014250C-C3E5-47A5-8906-A8CE14031C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06936" y="4054715"/>
            <a:ext cx="323142" cy="457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xmlns="" id="{2D65FEBC-36B6-4DBB-B7E0-C9B7288137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06936" y="3705612"/>
            <a:ext cx="323142" cy="457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xmlns="" id="{DC1ACED5-5924-4AC5-A82A-85B894D191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06936" y="3356509"/>
            <a:ext cx="323142" cy="457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Flecha&#10;&#10;Descripción generada automáticamente">
            <a:extLst>
              <a:ext uri="{FF2B5EF4-FFF2-40B4-BE49-F238E27FC236}">
                <a16:creationId xmlns:a16="http://schemas.microsoft.com/office/drawing/2014/main" xmlns="" id="{FF193C4D-204D-489A-A7A1-6F2CB10F58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06936" y="3007406"/>
            <a:ext cx="323142" cy="457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361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57E521A-22A8-4967-99FF-2386400CE723}"/>
              </a:ext>
            </a:extLst>
          </p:cNvPr>
          <p:cNvSpPr txBox="1"/>
          <p:nvPr/>
        </p:nvSpPr>
        <p:spPr>
          <a:xfrm>
            <a:off x="2296800" y="114224"/>
            <a:ext cx="208546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TRĂI </a:t>
            </a:r>
            <a:r>
              <a:rPr lang="ro-RO" sz="3200" b="1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 </a:t>
            </a:r>
            <a:r>
              <a:rPr lang="ro-RO" sz="3200" b="1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CREDINŢĂ</a:t>
            </a:r>
            <a:endParaRPr lang="ro-RO" sz="3200" b="1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88BE215-0C25-4A34-9B6E-48BBF2807676}"/>
              </a:ext>
            </a:extLst>
          </p:cNvPr>
          <p:cNvSpPr txBox="1"/>
          <p:nvPr/>
        </p:nvSpPr>
        <p:spPr>
          <a:xfrm>
            <a:off x="4382262" y="173924"/>
            <a:ext cx="45991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Totuşi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încă 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puţin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foarte puţin,şi Cel Ce vine va veni şi nu va 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întârzia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Însă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cel drept al Meu va trăi prin 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credinţă,iar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dacă dă 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înapoi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sufletul Meu 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 găseşte plăcere în 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</a:t>
            </a:r>
            <a:r>
              <a:rPr lang="ro-RO" sz="16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Evrei</a:t>
            </a:r>
            <a:r>
              <a:rPr lang="ro-RO" sz="14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10:37-38)</a:t>
            </a:r>
            <a:endParaRPr lang="ro-RO" sz="1400" b="1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E1749E4-879C-40E2-A531-69EAAF0B7216}"/>
              </a:ext>
            </a:extLst>
          </p:cNvPr>
          <p:cNvSpPr txBox="1"/>
          <p:nvPr/>
        </p:nvSpPr>
        <p:spPr>
          <a:xfrm>
            <a:off x="99696" y="1531974"/>
            <a:ext cx="58763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(„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 va veni cu siguranţă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Fapte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1:11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A promis şi se va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ţine </a:t>
            </a:r>
            <a:r>
              <a:rPr lang="ro-RO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cuvânt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rezi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Eşti convins de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asta?</a:t>
            </a:r>
            <a:endParaRPr lang="ro-RO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Dacă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Dumnezeu te invită să păstrezi această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credinţă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Când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credinţa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slăbeşte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aruncă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privire la lista bărbaţilor şi femeilor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şi-au aţintit </a:t>
            </a:r>
            <a:r>
              <a:rPr lang="ro-RO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privirea </a:t>
            </a:r>
            <a:r>
              <a:rPr lang="ro-RO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răsplată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(Evr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11:26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Credincioşi care se odihnesc aşteptând să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primească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împreună cu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ceea ce s-a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promis.</a:t>
            </a:r>
            <a:endParaRPr lang="ro-RO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care a făcut promisiunea este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credincios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Iar credincioşia Lui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urmare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credinţa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noastră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Nu vorbim despre un act izolat de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credinţă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ci despre o viaţă de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credinţă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Fii credincios până la moarte şi-ţi voi da cununa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vieţii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2:10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o-RO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hombre con la mano en la noche&#10;&#10;Descripción generada automáticamente con confianza baja">
            <a:extLst>
              <a:ext uri="{FF2B5EF4-FFF2-40B4-BE49-F238E27FC236}">
                <a16:creationId xmlns:a16="http://schemas.microsoft.com/office/drawing/2014/main" xmlns="" id="{4B3C564A-9B70-4745-AB68-34121D97E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4000" y="2968345"/>
            <a:ext cx="2960304" cy="201300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disfrazadas posando&#10;&#10;Descripción generada automáticamente con confianza media">
            <a:extLst>
              <a:ext uri="{FF2B5EF4-FFF2-40B4-BE49-F238E27FC236}">
                <a16:creationId xmlns:a16="http://schemas.microsoft.com/office/drawing/2014/main" xmlns="" id="{D73A4080-985B-4B38-B393-643E432EA9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15358" y="1531974"/>
            <a:ext cx="3066082" cy="130011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a persona caminando en la noche&#10;&#10;Descripción generada automáticamente con confianza media">
            <a:extLst>
              <a:ext uri="{FF2B5EF4-FFF2-40B4-BE49-F238E27FC236}">
                <a16:creationId xmlns:a16="http://schemas.microsoft.com/office/drawing/2014/main" xmlns="" id="{354DCE1F-8153-452F-8F9B-155BC64BFD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457" y="135824"/>
            <a:ext cx="2097390" cy="131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0812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2CF8BF5-072E-4A38-A90E-F6F5236852D0}"/>
              </a:ext>
            </a:extLst>
          </p:cNvPr>
          <p:cNvSpPr txBox="1"/>
          <p:nvPr/>
        </p:nvSpPr>
        <p:spPr>
          <a:xfrm>
            <a:off x="0" y="-7200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7E8FF"/>
                </a:solidFill>
                <a:effectLst>
                  <a:innerShdw blurRad="114300">
                    <a:prstClr val="black"/>
                  </a:innerShdw>
                </a:effectLst>
              </a:rPr>
              <a:t>CREDINŢA </a:t>
            </a:r>
            <a:r>
              <a:rPr lang="ro-RO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7E8FF"/>
                </a:solidFill>
                <a:effectLst>
                  <a:innerShdw blurRad="114300">
                    <a:prstClr val="black"/>
                  </a:innerShdw>
                </a:effectLst>
              </a:rPr>
              <a:t>LUI AVRAAM </a:t>
            </a:r>
            <a:r>
              <a:rPr lang="ro-RO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7E8FF"/>
                </a:solidFill>
                <a:effectLst>
                  <a:innerShdw blurRad="114300">
                    <a:prstClr val="black"/>
                  </a:innerShdw>
                </a:effectLst>
              </a:rPr>
              <a:t>ŞI </a:t>
            </a:r>
            <a:r>
              <a:rPr lang="ro-RO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7E8FF"/>
                </a:solidFill>
                <a:effectLst>
                  <a:innerShdw blurRad="114300">
                    <a:prstClr val="black"/>
                  </a:innerShdw>
                </a:effectLst>
              </a:rPr>
              <a:t>A </a:t>
            </a:r>
            <a:r>
              <a:rPr lang="ro-RO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7E8FF"/>
                </a:solidFill>
                <a:effectLst>
                  <a:innerShdw blurRad="114300">
                    <a:prstClr val="black"/>
                  </a:innerShdw>
                </a:effectLst>
              </a:rPr>
              <a:t>SAREI</a:t>
            </a:r>
            <a:endParaRPr lang="ro-RO" sz="4400" b="1">
              <a:ln w="22225">
                <a:solidFill>
                  <a:schemeClr val="accent2"/>
                </a:solidFill>
                <a:prstDash val="solid"/>
              </a:ln>
              <a:solidFill>
                <a:srgbClr val="A7E8FF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AB611BA-198A-40A1-9BC2-B9BFA17A7EA6}"/>
              </a:ext>
            </a:extLst>
          </p:cNvPr>
          <p:cNvSpPr txBox="1"/>
          <p:nvPr/>
        </p:nvSpPr>
        <p:spPr>
          <a:xfrm>
            <a:off x="110426" y="540263"/>
            <a:ext cx="8923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Prin 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credinţă l‑a adus Avraam pe 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Isaac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atunci când a fost pus la 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încercare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El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cel care a primit 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promisiunile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era gata să‑l aducă jertfă pe singurul său 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fiu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ro-RO" sz="14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Evrei</a:t>
            </a:r>
            <a:r>
              <a:rPr lang="ro-RO" sz="14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11:17)</a:t>
            </a:r>
            <a:endParaRPr lang="ro-RO" sz="1600" b="1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0BC69FD-7496-4921-8A5C-C8195CC0460B}"/>
              </a:ext>
            </a:extLst>
          </p:cNvPr>
          <p:cNvSpPr txBox="1"/>
          <p:nvPr/>
        </p:nvSpPr>
        <p:spPr>
          <a:xfrm>
            <a:off x="2424955" y="1097787"/>
            <a:ext cx="671904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Legile</a:t>
            </a:r>
            <a:r>
              <a:rPr lang="ro-RO" b="1" smtClean="0"/>
              <a:t> naturale îi spuneau că îi este imposibil să aibă </a:t>
            </a:r>
            <a:r>
              <a:rPr lang="ro-RO" b="1" smtClean="0"/>
              <a:t>copii</a:t>
            </a:r>
            <a:r>
              <a:rPr lang="ro-RO" b="1" smtClean="0"/>
              <a:t>. Cu toate </a:t>
            </a:r>
            <a:r>
              <a:rPr lang="ro-RO" b="1" smtClean="0"/>
              <a:t>acestea</a:t>
            </a:r>
            <a:r>
              <a:rPr lang="ro-RO" b="1" smtClean="0"/>
              <a:t>, Sara a crezut împotriva oricărei </a:t>
            </a:r>
            <a:r>
              <a:rPr lang="ro-RO" b="1" smtClean="0"/>
              <a:t>logici</a:t>
            </a:r>
            <a:r>
              <a:rPr lang="ro-RO" b="1" smtClean="0"/>
              <a:t>, pentru că a crezut în </a:t>
            </a:r>
            <a:r>
              <a:rPr lang="ro-RO" b="1" smtClean="0"/>
              <a:t>C</a:t>
            </a:r>
            <a:r>
              <a:rPr lang="ro-RO" b="1" smtClean="0"/>
              <a:t>el care a promis</a:t>
            </a:r>
            <a:r>
              <a:rPr lang="ro-RO" b="1" smtClean="0"/>
              <a:t>. Şi Dumnezeu nu </a:t>
            </a:r>
            <a:r>
              <a:rPr lang="ro-RO" b="1" smtClean="0"/>
              <a:t>minte.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O </a:t>
            </a:r>
            <a:r>
              <a:rPr lang="ro-RO" b="1" smtClean="0"/>
              <a:t>bătrână </a:t>
            </a:r>
            <a:r>
              <a:rPr lang="ro-RO" b="1" smtClean="0"/>
              <a:t>a </a:t>
            </a:r>
            <a:r>
              <a:rPr lang="ro-RO" b="1" smtClean="0"/>
              <a:t>zămislit</a:t>
            </a:r>
            <a:r>
              <a:rPr lang="ro-RO" b="1" smtClean="0"/>
              <a:t> </a:t>
            </a:r>
            <a:r>
              <a:rPr lang="ro-RO" b="1" smtClean="0"/>
              <a:t>dintr-unul</a:t>
            </a:r>
            <a:r>
              <a:rPr lang="ro-RO" b="1" smtClean="0"/>
              <a:t> </a:t>
            </a:r>
            <a:r>
              <a:rPr lang="ro-RO" b="1" smtClean="0"/>
              <a:t>„</a:t>
            </a:r>
            <a:r>
              <a:rPr lang="ro-RO" b="1" smtClean="0"/>
              <a:t>aproape </a:t>
            </a:r>
            <a:r>
              <a:rPr lang="ro-RO" b="1" smtClean="0"/>
              <a:t>mort</a:t>
            </a:r>
            <a:r>
              <a:rPr lang="ro-RO" b="1" smtClean="0"/>
              <a:t>” </a:t>
            </a:r>
            <a:r>
              <a:rPr lang="ro-RO" b="1" smtClean="0"/>
              <a:t>(Evr</a:t>
            </a:r>
            <a:r>
              <a:rPr lang="ro-RO" b="1" smtClean="0"/>
              <a:t>. </a:t>
            </a:r>
            <a:r>
              <a:rPr lang="ro-RO" b="1" smtClean="0"/>
              <a:t>11:12</a:t>
            </a:r>
            <a:r>
              <a:rPr lang="ro-RO" b="1" smtClean="0"/>
              <a:t>). Şi după ce le-a dat un </a:t>
            </a:r>
            <a:r>
              <a:rPr lang="ro-RO" b="1" smtClean="0"/>
              <a:t>fiu</a:t>
            </a:r>
            <a:r>
              <a:rPr lang="ro-RO" b="1" smtClean="0"/>
              <a:t>, Dumnezeu îi cere lui Avraam să-l </a:t>
            </a:r>
            <a:r>
              <a:rPr lang="ro-RO" b="1" smtClean="0"/>
              <a:t>jertfească</a:t>
            </a:r>
            <a:r>
              <a:rPr lang="ro-RO" b="1" smtClean="0"/>
              <a:t>. În acel </a:t>
            </a:r>
            <a:r>
              <a:rPr lang="ro-RO" b="1" smtClean="0"/>
              <a:t>moment</a:t>
            </a:r>
            <a:r>
              <a:rPr lang="ro-RO" b="1" smtClean="0"/>
              <a:t>, Avraam a trebuit să se </a:t>
            </a:r>
            <a:r>
              <a:rPr lang="ro-RO" b="1" smtClean="0"/>
              <a:t>bazeze</a:t>
            </a:r>
            <a:r>
              <a:rPr lang="ro-RO" b="1" smtClean="0"/>
              <a:t> pe credinţa </a:t>
            </a:r>
            <a:r>
              <a:rPr lang="ro-RO" b="1" smtClean="0"/>
              <a:t>sa</a:t>
            </a:r>
            <a:r>
              <a:rPr lang="ro-RO" b="1" smtClean="0"/>
              <a:t>, o </a:t>
            </a:r>
            <a:r>
              <a:rPr lang="ro-RO" b="1" smtClean="0"/>
              <a:t>credinţă ancorată </a:t>
            </a:r>
            <a:r>
              <a:rPr lang="ro-RO" b="1"/>
              <a:t>în </a:t>
            </a:r>
            <a:r>
              <a:rPr lang="ro-RO" b="1" smtClean="0"/>
              <a:t>promisiuni</a:t>
            </a:r>
            <a:r>
              <a:rPr lang="ro-RO" b="1" smtClean="0"/>
              <a:t> deja </a:t>
            </a:r>
            <a:r>
              <a:rPr lang="ro-RO" b="1" smtClean="0"/>
              <a:t>împlinite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4" name="Imagen 3" descr="Imagen que contiene persona, interior, sostener, hombre&#10;&#10;Descripción generada automáticamente">
            <a:extLst>
              <a:ext uri="{FF2B5EF4-FFF2-40B4-BE49-F238E27FC236}">
                <a16:creationId xmlns:a16="http://schemas.microsoft.com/office/drawing/2014/main" xmlns="" id="{72A2EFE7-79E8-4F66-B023-795B59399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426" y="1233982"/>
            <a:ext cx="2266293" cy="1697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xmlns="" id="{5AAA275A-2FC8-4545-BEFE-109AE5080F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9822" y="3153600"/>
            <a:ext cx="2643752" cy="18837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Imagen 11" descr="Imagen que contiene persona, hombre, mujer, agua&#10;&#10;Descripción generada automáticamente">
            <a:extLst>
              <a:ext uri="{FF2B5EF4-FFF2-40B4-BE49-F238E27FC236}">
                <a16:creationId xmlns:a16="http://schemas.microsoft.com/office/drawing/2014/main" xmlns="" id="{C14D1DCD-3390-4A23-883A-F6F7BE06F1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10426" y="3087172"/>
            <a:ext cx="1558618" cy="1870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D9D9C36-3738-41C7-9432-D4279BDB473A}"/>
              </a:ext>
            </a:extLst>
          </p:cNvPr>
          <p:cNvSpPr txBox="1"/>
          <p:nvPr/>
        </p:nvSpPr>
        <p:spPr>
          <a:xfrm>
            <a:off x="1743433" y="3090934"/>
            <a:ext cx="457200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„La urma urmei”, a gândit el, „nu s-a născut acest copil dintr-un om aproape mort? Este greu pentru Dumnezeu să-ţi dea viaţă din nou odată ce eşti mort?”(parafrazare </a:t>
            </a:r>
            <a:r>
              <a:rPr lang="ro-RO" sz="1600" b="1" dirty="0" err="1" smtClean="0"/>
              <a:t>Evr</a:t>
            </a:r>
            <a:r>
              <a:rPr lang="ro-RO" sz="1600" b="1" dirty="0" smtClean="0"/>
              <a:t>. 11:17-19).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A crede în Dumnezeu înseamnă a crede în imposibil. Şi, datorită Lui, imposibilul se întâmplă. 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242103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BF2E5B3-425E-4288-97A1-1F001057240D}"/>
              </a:ext>
            </a:extLst>
          </p:cNvPr>
          <p:cNvSpPr txBox="1"/>
          <p:nvPr/>
        </p:nvSpPr>
        <p:spPr>
          <a:xfrm>
            <a:off x="-163033" y="18677"/>
            <a:ext cx="5079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600" b="1" spc="30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CREDINŢA </a:t>
            </a:r>
            <a:r>
              <a:rPr lang="ro-RO" sz="3600" b="1" spc="3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LUI </a:t>
            </a:r>
            <a:r>
              <a:rPr lang="ro-RO" sz="3600" b="1" spc="30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MOISE</a:t>
            </a:r>
            <a:endParaRPr lang="ro-RO" sz="3600" b="1" spc="3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7E116FE-4266-4DDB-AB6F-70CD0C81A7E3}"/>
              </a:ext>
            </a:extLst>
          </p:cNvPr>
          <p:cNvSpPr txBox="1"/>
          <p:nvPr/>
        </p:nvSpPr>
        <p:spPr>
          <a:xfrm>
            <a:off x="115202" y="908161"/>
            <a:ext cx="69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De la naşterea sa, viaţa lui Moise a fost înconjurată de acte de credinţă: </a:t>
            </a:r>
            <a:endParaRPr lang="ro-RO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2C17AC4-8366-4A53-AAE7-46806628250B}"/>
              </a:ext>
            </a:extLst>
          </p:cNvPr>
          <p:cNvSpPr txBox="1"/>
          <p:nvPr/>
        </p:nvSpPr>
        <p:spPr>
          <a:xfrm>
            <a:off x="4692502" y="4524"/>
            <a:ext cx="4424623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Prin 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credinţă a ieşit din 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Egipt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fără să se teamă de furia 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regelui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Căci el a stat 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neclintit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ca şi când L‑ar fi văzut pe Cel Ce este 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nevăzut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Evrei</a:t>
            </a:r>
            <a:r>
              <a:rPr lang="ro-RO" sz="14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11:27)</a:t>
            </a:r>
            <a:endParaRPr lang="ro-RO" sz="1400" b="1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28535E96-AB44-42BB-9674-F582551F9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42314770"/>
              </p:ext>
            </p:extLst>
          </p:nvPr>
        </p:nvGraphicFramePr>
        <p:xfrm>
          <a:off x="182879" y="1103911"/>
          <a:ext cx="8881922" cy="256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84894EC-0DD1-4392-BB76-59FF010AF320}"/>
              </a:ext>
            </a:extLst>
          </p:cNvPr>
          <p:cNvSpPr txBox="1"/>
          <p:nvPr/>
        </p:nvSpPr>
        <p:spPr>
          <a:xfrm>
            <a:off x="2829600" y="3552091"/>
            <a:ext cx="497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/>
              <a:t>Din </a:t>
            </a:r>
            <a:r>
              <a:rPr lang="ro-RO" b="1" smtClean="0"/>
              <a:t>experienţa </a:t>
            </a:r>
            <a:r>
              <a:rPr lang="ro-RO" b="1"/>
              <a:t>lui Moise putem </a:t>
            </a:r>
            <a:r>
              <a:rPr lang="ro-RO" b="1" smtClean="0"/>
              <a:t>învăţa </a:t>
            </a:r>
            <a:r>
              <a:rPr lang="ro-RO" b="1" smtClean="0"/>
              <a:t>să</a:t>
            </a:r>
            <a:r>
              <a:rPr lang="ro-RO" b="1" smtClean="0"/>
              <a:t>:</a:t>
            </a:r>
            <a:endParaRPr lang="ro-RO" b="1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D2941E0-7069-4EE0-8331-751A3A16CF49}"/>
              </a:ext>
            </a:extLst>
          </p:cNvPr>
          <p:cNvSpPr txBox="1"/>
          <p:nvPr/>
        </p:nvSpPr>
        <p:spPr>
          <a:xfrm>
            <a:off x="3175200" y="3849571"/>
            <a:ext cx="59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/>
              <a:t>Ne </a:t>
            </a:r>
            <a:r>
              <a:rPr lang="ro-RO" b="1" smtClean="0"/>
              <a:t>fixăm</a:t>
            </a:r>
            <a:r>
              <a:rPr lang="ro-RO" b="1" smtClean="0"/>
              <a:t> ochii pe </a:t>
            </a:r>
            <a:r>
              <a:rPr lang="ro-RO" b="1" smtClean="0"/>
              <a:t>Isus</a:t>
            </a:r>
            <a:r>
              <a:rPr lang="ro-RO" b="1" smtClean="0"/>
              <a:t>, fără a pierde din vedere </a:t>
            </a:r>
            <a:r>
              <a:rPr lang="ro-RO" b="1" smtClean="0"/>
              <a:t>premiul.</a:t>
            </a:r>
            <a:endParaRPr lang="ro-RO" b="1" smtClean="0"/>
          </a:p>
          <a:p>
            <a:r>
              <a:rPr lang="ro-RO" b="1" smtClean="0"/>
              <a:t>Îndurăm</a:t>
            </a:r>
            <a:r>
              <a:rPr lang="ro-RO" b="1" smtClean="0"/>
              <a:t> insultele şi dispreţul datorită credinţei noastre în </a:t>
            </a:r>
            <a:r>
              <a:rPr lang="ro-RO" b="1" smtClean="0"/>
              <a:t>El</a:t>
            </a:r>
            <a:r>
              <a:rPr lang="ro-RO" b="1" smtClean="0"/>
              <a:t>.</a:t>
            </a:r>
          </a:p>
          <a:p>
            <a:r>
              <a:rPr lang="ro-RO" b="1" smtClean="0"/>
              <a:t>Nu </a:t>
            </a:r>
            <a:r>
              <a:rPr lang="ro-RO" b="1" smtClean="0"/>
              <a:t>ne</a:t>
            </a:r>
            <a:r>
              <a:rPr lang="ro-RO" b="1" smtClean="0"/>
              <a:t> </a:t>
            </a:r>
            <a:r>
              <a:rPr lang="ro-RO" b="1" smtClean="0"/>
              <a:t>agăţăm</a:t>
            </a:r>
            <a:r>
              <a:rPr lang="ro-RO" b="1" smtClean="0"/>
              <a:t> de lucruri </a:t>
            </a:r>
            <a:r>
              <a:rPr lang="ro-RO" b="1" smtClean="0"/>
              <a:t>materiale.</a:t>
            </a:r>
            <a:endParaRPr lang="ro-RO" b="1" smtClean="0"/>
          </a:p>
          <a:p>
            <a:r>
              <a:rPr lang="ro-RO" b="1" smtClean="0"/>
              <a:t>Aşteptăm</a:t>
            </a:r>
            <a:r>
              <a:rPr lang="ro-RO" b="1" smtClean="0"/>
              <a:t> miracole în viaţa </a:t>
            </a:r>
            <a:r>
              <a:rPr lang="ro-RO" b="1" smtClean="0"/>
              <a:t>noastră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10" name="Imagen 9" descr="Un hombre con los brazos extendidos&#10;&#10;Descripción generada automáticamente con confianza baja">
            <a:extLst>
              <a:ext uri="{FF2B5EF4-FFF2-40B4-BE49-F238E27FC236}">
                <a16:creationId xmlns:a16="http://schemas.microsoft.com/office/drawing/2014/main" xmlns="" id="{2AB393FD-4C1F-4C42-9B29-A7D34A7FE4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202" y="3621558"/>
            <a:ext cx="1472158" cy="1104118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Personas sentadas en una banca de madera&#10;&#10;Descripción generada automáticamente">
            <a:extLst>
              <a:ext uri="{FF2B5EF4-FFF2-40B4-BE49-F238E27FC236}">
                <a16:creationId xmlns:a16="http://schemas.microsoft.com/office/drawing/2014/main" xmlns="" id="{3C3F39D0-352F-45AA-B45A-09E1ED6A5E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4121" y="3806371"/>
            <a:ext cx="1472158" cy="1104118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Un globo de colores&#10;&#10;Descripción generada automáticamente con confianza media">
            <a:extLst>
              <a:ext uri="{FF2B5EF4-FFF2-40B4-BE49-F238E27FC236}">
                <a16:creationId xmlns:a16="http://schemas.microsoft.com/office/drawing/2014/main" xmlns="" id="{5ACD1778-C302-40C6-9FEA-7708099DED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1575" y="4798910"/>
            <a:ext cx="140607" cy="140607"/>
          </a:xfrm>
          <a:prstGeom prst="rect">
            <a:avLst/>
          </a:prstGeom>
        </p:spPr>
      </p:pic>
      <p:pic>
        <p:nvPicPr>
          <p:cNvPr id="17" name="Imagen 16" descr="Un globo de color azul&#10;&#10;Descripción generada automáticamente con confianza baja">
            <a:extLst>
              <a:ext uri="{FF2B5EF4-FFF2-40B4-BE49-F238E27FC236}">
                <a16:creationId xmlns:a16="http://schemas.microsoft.com/office/drawing/2014/main" xmlns="" id="{432E2905-85D3-4529-ADBB-58625D0229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1575" y="4523573"/>
            <a:ext cx="140607" cy="140607"/>
          </a:xfrm>
          <a:prstGeom prst="rect">
            <a:avLst/>
          </a:prstGeom>
        </p:spPr>
      </p:pic>
      <p:pic>
        <p:nvPicPr>
          <p:cNvPr id="18" name="Imagen 17" descr="Un globo de colores&#10;&#10;Descripción generada automáticamente con confianza media">
            <a:extLst>
              <a:ext uri="{FF2B5EF4-FFF2-40B4-BE49-F238E27FC236}">
                <a16:creationId xmlns:a16="http://schemas.microsoft.com/office/drawing/2014/main" xmlns="" id="{C4AA3F8C-491C-4430-AF12-D12E735E7B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1575" y="4248237"/>
            <a:ext cx="140607" cy="140607"/>
          </a:xfrm>
          <a:prstGeom prst="rect">
            <a:avLst/>
          </a:prstGeom>
        </p:spPr>
      </p:pic>
      <p:pic>
        <p:nvPicPr>
          <p:cNvPr id="19" name="Imagen 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A7F52A41-FB2B-47B3-98A3-7B1BCED351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1575" y="3972901"/>
            <a:ext cx="140607" cy="1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82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829F95-738B-452D-B26C-B37F50CE1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B829F95-738B-452D-B26C-B37F50CE1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B829F95-738B-452D-B26C-B37F50CE1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B829F95-738B-452D-B26C-B37F50CE1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BB829F95-738B-452D-B26C-B37F50CE1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BB829F95-738B-452D-B26C-B37F50CE1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BCA1DB-7807-4B6E-83AB-3118BA74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6BCA1DB-7807-4B6E-83AB-3118BA74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6BCA1DB-7807-4B6E-83AB-3118BA74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66BCA1DB-7807-4B6E-83AB-3118BA74B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6BCA1DB-7807-4B6E-83AB-3118BA74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6BCA1DB-7807-4B6E-83AB-3118BA74B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58D74-CE48-49B9-81D8-982344C5F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1FD58D74-CE48-49B9-81D8-982344C5F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FD58D74-CE48-49B9-81D8-982344C5F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1FD58D74-CE48-49B9-81D8-982344C5F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FD58D74-CE48-49B9-81D8-982344C5F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1FD58D74-CE48-49B9-81D8-982344C5F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266D1-ABDB-46E7-9A35-2B6CC72F8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D7266D1-ABDB-46E7-9A35-2B6CC72F8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D7266D1-ABDB-46E7-9A35-2B6CC72F8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DD7266D1-ABDB-46E7-9A35-2B6CC72F8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DD7266D1-ABDB-46E7-9A35-2B6CC72F8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D7266D1-ABDB-46E7-9A35-2B6CC72F8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164D86-2374-4231-9156-5D82D961F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F164D86-2374-4231-9156-5D82D961F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F164D86-2374-4231-9156-5D82D961F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F164D86-2374-4231-9156-5D82D961F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F164D86-2374-4231-9156-5D82D961F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F164D86-2374-4231-9156-5D82D961F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6B0EAA-D4FC-4D7B-9254-8D1DBC133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A66B0EAA-D4FC-4D7B-9254-8D1DBC133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66B0EAA-D4FC-4D7B-9254-8D1DBC133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66B0EAA-D4FC-4D7B-9254-8D1DBC133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66B0EAA-D4FC-4D7B-9254-8D1DBC133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A66B0EAA-D4FC-4D7B-9254-8D1DBC133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9B41A4-C83D-4860-876F-E59FA5531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B9B41A4-C83D-4860-876F-E59FA5531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B9B41A4-C83D-4860-876F-E59FA5531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B9B41A4-C83D-4860-876F-E59FA5531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0B9B41A4-C83D-4860-876F-E59FA5531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0B9B41A4-C83D-4860-876F-E59FA5531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EBDD0-77A6-426F-B0FD-EB23C0653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F72EBDD0-77A6-426F-B0FD-EB23C0653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F72EBDD0-77A6-426F-B0FD-EB23C0653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F72EBDD0-77A6-426F-B0FD-EB23C0653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F72EBDD0-77A6-426F-B0FD-EB23C0653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F72EBDD0-77A6-426F-B0FD-EB23C0653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CA1AA0-81B4-4A3B-AEB6-851F71875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2CA1AA0-81B4-4A3B-AEB6-851F71875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42CA1AA0-81B4-4A3B-AEB6-851F71875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42CA1AA0-81B4-4A3B-AEB6-851F71875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2CA1AA0-81B4-4A3B-AEB6-851F71875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42CA1AA0-81B4-4A3B-AEB6-851F71875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C8FB3-F367-4EEB-8651-134D53783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9F2C8FB3-F367-4EEB-8651-134D53783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9F2C8FB3-F367-4EEB-8651-134D53783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9F2C8FB3-F367-4EEB-8651-134D53783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9F2C8FB3-F367-4EEB-8651-134D53783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9F2C8FB3-F367-4EEB-8651-134D53783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E2CA6C-1349-41B5-A78B-599D3502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4CE2CA6C-1349-41B5-A78B-599D3502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4CE2CA6C-1349-41B5-A78B-599D3502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CE2CA6C-1349-41B5-A78B-599D35022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CE2CA6C-1349-41B5-A78B-599D3502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CE2CA6C-1349-41B5-A78B-599D3502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356CC-1E6D-46B3-8D29-8C3E640C1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395356CC-1E6D-46B3-8D29-8C3E640C1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395356CC-1E6D-46B3-8D29-8C3E640C1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395356CC-1E6D-46B3-8D29-8C3E640C1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95356CC-1E6D-46B3-8D29-8C3E640C1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95356CC-1E6D-46B3-8D29-8C3E640C1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>
        <p:bldSub>
          <a:bldDgm bld="one"/>
        </p:bldSub>
      </p:bldGraphic>
      <p:bldP spid="8" grpId="0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7F081FC-7493-4857-800A-97055055DD00}"/>
              </a:ext>
            </a:extLst>
          </p:cNvPr>
          <p:cNvSpPr txBox="1"/>
          <p:nvPr/>
        </p:nvSpPr>
        <p:spPr>
          <a:xfrm>
            <a:off x="1584000" y="0"/>
            <a:ext cx="7559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300" smtClean="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CREDINŢA </a:t>
            </a:r>
            <a:r>
              <a:rPr lang="ro-RO" sz="4400" b="1" spc="30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LUI </a:t>
            </a:r>
            <a:r>
              <a:rPr lang="ro-RO" sz="4400" b="1" spc="300" smtClean="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RAHAV</a:t>
            </a:r>
            <a:endParaRPr lang="ro-RO" sz="4400" b="1" spc="300">
              <a:ln w="13462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F939C4C-81C0-4707-A473-D279AE644100}"/>
              </a:ext>
            </a:extLst>
          </p:cNvPr>
          <p:cNvSpPr txBox="1"/>
          <p:nvPr/>
        </p:nvSpPr>
        <p:spPr>
          <a:xfrm>
            <a:off x="1614959" y="628841"/>
            <a:ext cx="749808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Prin </a:t>
            </a:r>
            <a:r>
              <a:rPr lang="ro-RO" sz="16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credinţă n‑a pierit prostituata Rahav împreună cu cei </a:t>
            </a:r>
            <a:r>
              <a:rPr lang="ro-RO" sz="16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neascultători</a:t>
            </a:r>
            <a:r>
              <a:rPr lang="ro-RO" sz="16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, pentru că i‑a primit cu pace pe </a:t>
            </a:r>
            <a:r>
              <a:rPr lang="ro-RO" sz="16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cercetaşi</a:t>
            </a:r>
            <a:r>
              <a:rPr lang="ro-RO" sz="16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ro-RO" sz="14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Evrei</a:t>
            </a:r>
            <a:r>
              <a:rPr lang="ro-RO" sz="14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11:31)</a:t>
            </a:r>
            <a:endParaRPr lang="ro-RO" sz="1600" b="1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1220BB-83A7-4125-8381-3E9509617341}"/>
              </a:ext>
            </a:extLst>
          </p:cNvPr>
          <p:cNvSpPr txBox="1"/>
          <p:nvPr/>
        </p:nvSpPr>
        <p:spPr>
          <a:xfrm>
            <a:off x="111239" y="1213616"/>
            <a:ext cx="862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Spre deosebire de Iosua, un om evlavios care L-a slujit cu credincioşie pe Dumnezeu toată viaţa, </a:t>
            </a:r>
            <a:r>
              <a:rPr lang="ro-RO" b="1" dirty="0" err="1" smtClean="0"/>
              <a:t>Rahav</a:t>
            </a:r>
            <a:r>
              <a:rPr lang="ro-RO" b="1" dirty="0" smtClean="0"/>
              <a:t> nu avea nici o virtute remarcabilă. Cu toate acestea, Pavel nu îl menţionează pe Iosua, ci pe </a:t>
            </a:r>
            <a:r>
              <a:rPr lang="ro-RO" b="1" dirty="0" err="1" smtClean="0"/>
              <a:t>Rahav</a:t>
            </a:r>
            <a:r>
              <a:rPr lang="ro-RO" b="1" dirty="0" smtClean="0"/>
              <a:t>, când vorbeşte despre Ierihon. De ce?</a:t>
            </a:r>
            <a:endParaRPr lang="ro-RO" b="1" dirty="0"/>
          </a:p>
        </p:txBody>
      </p:sp>
      <p:pic>
        <p:nvPicPr>
          <p:cNvPr id="4" name="Imagen 3" descr="Imagen que contiene persona, hombre, parado, mujer&#10;&#10;Descripción generada automáticamente">
            <a:extLst>
              <a:ext uri="{FF2B5EF4-FFF2-40B4-BE49-F238E27FC236}">
                <a16:creationId xmlns:a16="http://schemas.microsoft.com/office/drawing/2014/main" xmlns="" id="{3E62D8EE-3107-402C-A676-53400C515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239" y="82677"/>
            <a:ext cx="1472761" cy="1104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colorido, pintura, decorado, tabla&#10;&#10;Descripción generada automáticamente">
            <a:extLst>
              <a:ext uri="{FF2B5EF4-FFF2-40B4-BE49-F238E27FC236}">
                <a16:creationId xmlns:a16="http://schemas.microsoft.com/office/drawing/2014/main" xmlns="" id="{33B3F6E0-9A04-4152-8E7E-643731433E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1239" y="2240514"/>
            <a:ext cx="1483200" cy="1523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0000"/>
            </a:contourClr>
          </a:sp3d>
        </p:spPr>
      </p:pic>
      <p:pic>
        <p:nvPicPr>
          <p:cNvPr id="14" name="Imagen 13" descr="Imagen que contiene persona, exterior, parado, gente&#10;&#10;Descripción generada automáticamente">
            <a:extLst>
              <a:ext uri="{FF2B5EF4-FFF2-40B4-BE49-F238E27FC236}">
                <a16:creationId xmlns:a16="http://schemas.microsoft.com/office/drawing/2014/main" xmlns="" id="{55FAF9F6-A0C2-4BA8-B79F-E25791F1E4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10020" y="1842457"/>
            <a:ext cx="1199130" cy="1199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55D633E3-377B-4671-8A0C-F01BCA44A8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0424" y="3929884"/>
            <a:ext cx="1866842" cy="11231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E3E4A184-1E28-4265-9AFA-09848B9AC0E9}"/>
              </a:ext>
            </a:extLst>
          </p:cNvPr>
          <p:cNvSpPr txBox="1"/>
          <p:nvPr/>
        </p:nvSpPr>
        <p:spPr>
          <a:xfrm>
            <a:off x="1614959" y="2079042"/>
            <a:ext cx="5995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Pentru </a:t>
            </a:r>
            <a:r>
              <a:rPr lang="ro-RO" b="1" smtClean="0"/>
              <a:t>că Rahav este un exemplu de credinţă pentru toţi cei </a:t>
            </a:r>
            <a:r>
              <a:rPr lang="ro-RO" b="1" smtClean="0"/>
              <a:t>care</a:t>
            </a:r>
            <a:r>
              <a:rPr lang="ro-RO" b="1" smtClean="0"/>
              <a:t>, fără să fi </a:t>
            </a:r>
            <a:r>
              <a:rPr lang="ro-RO" b="1" smtClean="0"/>
              <a:t>văzut</a:t>
            </a:r>
            <a:r>
              <a:rPr lang="ro-RO" b="1" smtClean="0"/>
              <a:t>, </a:t>
            </a:r>
            <a:r>
              <a:rPr lang="ro-RO" b="1" smtClean="0"/>
              <a:t>cred</a:t>
            </a:r>
            <a:r>
              <a:rPr lang="ro-RO" b="1" smtClean="0"/>
              <a:t>. A </a:t>
            </a:r>
            <a:r>
              <a:rPr lang="ro-RO" b="1" smtClean="0"/>
              <a:t>auzit</a:t>
            </a:r>
            <a:r>
              <a:rPr lang="ro-RO" b="1" smtClean="0"/>
              <a:t>, a </a:t>
            </a:r>
            <a:r>
              <a:rPr lang="ro-RO" b="1" smtClean="0"/>
              <a:t>crezut şi a </a:t>
            </a:r>
            <a:r>
              <a:rPr lang="ro-RO" b="1" smtClean="0"/>
              <a:t>ascultat</a:t>
            </a:r>
            <a:r>
              <a:rPr lang="ro-RO" b="1" smtClean="0"/>
              <a:t>. Când a trebuit să se </a:t>
            </a:r>
            <a:r>
              <a:rPr lang="ro-RO" b="1" smtClean="0"/>
              <a:t>hotărască</a:t>
            </a:r>
            <a:r>
              <a:rPr lang="ro-RO" b="1" smtClean="0"/>
              <a:t>, s-a hotărât pentru </a:t>
            </a:r>
            <a:r>
              <a:rPr lang="ro-RO" b="1" smtClean="0"/>
              <a:t>Dumnezeu</a:t>
            </a:r>
            <a:r>
              <a:rPr lang="ro-RO" b="1" smtClean="0"/>
              <a:t>. </a:t>
            </a:r>
            <a:endParaRPr lang="ro-RO" b="1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D4C6113-B3BC-435F-8E59-775208DD1693}"/>
              </a:ext>
            </a:extLst>
          </p:cNvPr>
          <p:cNvSpPr txBox="1"/>
          <p:nvPr/>
        </p:nvSpPr>
        <p:spPr>
          <a:xfrm>
            <a:off x="1732811" y="2980179"/>
            <a:ext cx="7380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Şi </a:t>
            </a:r>
            <a:r>
              <a:rPr lang="ro-RO" b="1" smtClean="0"/>
              <a:t>aşa a fost şi cu restul eroilor pe care </a:t>
            </a:r>
            <a:r>
              <a:rPr lang="ro-RO" b="1" smtClean="0"/>
              <a:t>Pavel</a:t>
            </a:r>
            <a:r>
              <a:rPr lang="ro-RO" b="1" smtClean="0"/>
              <a:t> nu are timp să îi menţioneze în </a:t>
            </a:r>
            <a:r>
              <a:rPr lang="ro-RO" b="1" smtClean="0"/>
              <a:t>detaliu</a:t>
            </a:r>
            <a:r>
              <a:rPr lang="ro-RO" b="1" smtClean="0"/>
              <a:t>. Printre </a:t>
            </a:r>
            <a:r>
              <a:rPr lang="ro-RO" b="1" smtClean="0"/>
              <a:t>ei</a:t>
            </a:r>
            <a:r>
              <a:rPr lang="ro-RO" b="1" smtClean="0"/>
              <a:t>, îi vedem pe cei </a:t>
            </a:r>
            <a:r>
              <a:rPr lang="ro-RO" b="1" smtClean="0"/>
              <a:t>care</a:t>
            </a:r>
            <a:r>
              <a:rPr lang="ro-RO" b="1" smtClean="0"/>
              <a:t>, </a:t>
            </a:r>
            <a:r>
              <a:rPr lang="ro-RO" b="1" smtClean="0"/>
              <a:t>„au </a:t>
            </a:r>
            <a:r>
              <a:rPr lang="ro-RO" b="1"/>
              <a:t>refuzat să </a:t>
            </a:r>
            <a:r>
              <a:rPr lang="ro-RO" b="1"/>
              <a:t>fie </a:t>
            </a:r>
            <a:r>
              <a:rPr lang="ro-RO" b="1" smtClean="0"/>
              <a:t>eliberaţi</a:t>
            </a:r>
            <a:r>
              <a:rPr lang="ro-RO" b="1" smtClean="0"/>
              <a:t>” </a:t>
            </a:r>
            <a:r>
              <a:rPr lang="ro-RO" b="1" smtClean="0"/>
              <a:t>(Evr</a:t>
            </a:r>
            <a:r>
              <a:rPr lang="ro-RO" b="1" smtClean="0"/>
              <a:t>. </a:t>
            </a:r>
            <a:r>
              <a:rPr lang="ro-RO" b="1" smtClean="0"/>
              <a:t>11:35</a:t>
            </a:r>
            <a:r>
              <a:rPr lang="ro-RO" b="1" smtClean="0"/>
              <a:t>), au decis să-L urmeze pe Dumnezeu în ciuda </a:t>
            </a:r>
            <a:r>
              <a:rPr lang="ro-RO" b="1" smtClean="0"/>
              <a:t>consecinţelor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22" name="Imagen 2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F74B0FBA-78C9-4F33-9C4E-F77DAFCC72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2190204" y="3929883"/>
            <a:ext cx="1648490" cy="112310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4" name="Imagen 23" descr="Un grupo de 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xmlns="" id="{16CAFB11-0AC8-490A-805B-F8B17B2BCA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1632" y="3929883"/>
            <a:ext cx="1691788" cy="11271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6" name="Imagen 25" descr="Imagen que contiene exterior, pasto, grupo, parado&#10;&#10;Descripción generada automáticamente">
            <a:extLst>
              <a:ext uri="{FF2B5EF4-FFF2-40B4-BE49-F238E27FC236}">
                <a16:creationId xmlns:a16="http://schemas.microsoft.com/office/drawing/2014/main" xmlns="" id="{4B669CC2-43EB-4A7C-B856-E469FD2ACE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5816358" y="3925837"/>
            <a:ext cx="1502872" cy="11271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0" name="Imagen 29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xmlns="" id="{ED05969F-7365-4B6B-86E1-3992F3DA6F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62169" y="3925837"/>
            <a:ext cx="1502872" cy="11271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80232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E5733B7-8CA0-4CAC-BDD8-188B87BD9DFA}"/>
              </a:ext>
            </a:extLst>
          </p:cNvPr>
          <p:cNvSpPr txBox="1"/>
          <p:nvPr/>
        </p:nvSpPr>
        <p:spPr>
          <a:xfrm>
            <a:off x="0" y="0"/>
            <a:ext cx="74994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CĂPETENIA </a:t>
            </a:r>
            <a:r>
              <a:rPr lang="ro-RO" sz="3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ŞI DESĂVÂRŞIREA CREDINŢEI</a:t>
            </a:r>
            <a:endParaRPr lang="es-ES" sz="3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6620F80-75AA-4043-B281-9687A8078394}"/>
              </a:ext>
            </a:extLst>
          </p:cNvPr>
          <p:cNvSpPr txBox="1"/>
          <p:nvPr/>
        </p:nvSpPr>
        <p:spPr>
          <a:xfrm>
            <a:off x="-134679" y="585764"/>
            <a:ext cx="7634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„Să </a:t>
            </a:r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 uităm ţintă la Căpetenia şi Desăvârşirea credinţei noastre </a:t>
            </a:r>
            <a:r>
              <a:rPr lang="ro-RO" sz="1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(Evrei 12:2)</a:t>
            </a:r>
            <a:endParaRPr lang="ro-RO" sz="105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65553A4-28AB-4FD8-B980-5A206E4034D0}"/>
              </a:ext>
            </a:extLst>
          </p:cNvPr>
          <p:cNvSpPr txBox="1"/>
          <p:nvPr/>
        </p:nvSpPr>
        <p:spPr>
          <a:xfrm>
            <a:off x="176105" y="940694"/>
            <a:ext cx="718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Cum să rămânem fermi în credinţa noastră? Privind la Isus, de </a:t>
            </a:r>
            <a:r>
              <a:rPr lang="ro-RO" b="1" dirty="0"/>
              <a:t>la care ni </a:t>
            </a:r>
            <a:r>
              <a:rPr lang="ro-RO" b="1" dirty="0" smtClean="0"/>
              <a:t>se dau două calităţi legate de alergarea credinţei noastre. </a:t>
            </a:r>
            <a:endParaRPr lang="ro-RO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1281AA4C-EEEE-4896-91D5-0C91D3661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74637772"/>
              </p:ext>
            </p:extLst>
          </p:nvPr>
        </p:nvGraphicFramePr>
        <p:xfrm>
          <a:off x="176105" y="1705624"/>
          <a:ext cx="8791790" cy="265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espejo, persona, viendo, sostener&#10;&#10;Descripción generada automáticamente">
            <a:extLst>
              <a:ext uri="{FF2B5EF4-FFF2-40B4-BE49-F238E27FC236}">
                <a16:creationId xmlns:a16="http://schemas.microsoft.com/office/drawing/2014/main" xmlns="" id="{BE15F421-A118-412F-BC09-70708AB88B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3475" y="115340"/>
            <a:ext cx="1604420" cy="1590284"/>
          </a:xfrm>
          <a:prstGeom prst="roundRect">
            <a:avLst>
              <a:gd name="adj" fmla="val 352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B559C00-C095-41D0-A927-B059BBAFB073}"/>
              </a:ext>
            </a:extLst>
          </p:cNvPr>
          <p:cNvSpPr txBox="1"/>
          <p:nvPr/>
        </p:nvSpPr>
        <p:spPr>
          <a:xfrm>
            <a:off x="-1" y="4429004"/>
            <a:ext cx="694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Prin credinţa în El, urmând exemplul Său şi aţintindu-ne ochii asupra Lui, mergem înainte în credinţă, având încredere în promisiunile Sale. </a:t>
            </a:r>
            <a:endParaRPr lang="ro-RO" b="1" dirty="0"/>
          </a:p>
        </p:txBody>
      </p:sp>
      <p:pic>
        <p:nvPicPr>
          <p:cNvPr id="10" name="Imagen 9" descr="Un hombre con el sol de fondo&#10;&#10;Descripción generada automáticamente con confianza media">
            <a:extLst>
              <a:ext uri="{FF2B5EF4-FFF2-40B4-BE49-F238E27FC236}">
                <a16:creationId xmlns:a16="http://schemas.microsoft.com/office/drawing/2014/main" xmlns="" id="{73DB973A-F29C-40BF-96AB-2952F6DEFF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76000" y="4451003"/>
            <a:ext cx="1610976" cy="624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573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37FF3-8A62-42EB-9741-8B893848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C3237FF3-8A62-42EB-9741-8B893848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C3237FF3-8A62-42EB-9741-8B893848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C3237FF3-8A62-42EB-9741-8B8938488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7FE68A-AF1C-4735-B003-C131D9F16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EB7FE68A-AF1C-4735-B003-C131D9F16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EB7FE68A-AF1C-4735-B003-C131D9F16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EB7FE68A-AF1C-4735-B003-C131D9F16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F66AE-E0EC-418A-8DAF-B4750A218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1E2F66AE-E0EC-418A-8DAF-B4750A218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1E2F66AE-E0EC-418A-8DAF-B4750A218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1E2F66AE-E0EC-418A-8DAF-B4750A218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8D91D4-B27A-4865-8B6D-D3368C1E8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B88D91D4-B27A-4865-8B6D-D3368C1E8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B88D91D4-B27A-4865-8B6D-D3368C1E8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B88D91D4-B27A-4865-8B6D-D3368C1E8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9E6EAB-BAB7-4E66-B063-D452E413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D69E6EAB-BAB7-4E66-B063-D452E4133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D69E6EAB-BAB7-4E66-B063-D452E413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D69E6EAB-BAB7-4E66-B063-D452E413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3E4253-04A5-4C1E-8179-1E4A209A6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6F3E4253-04A5-4C1E-8179-1E4A209A6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6F3E4253-04A5-4C1E-8179-1E4A209A6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6F3E4253-04A5-4C1E-8179-1E4A209A6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A21AE3-A667-4B82-A149-E5D1D8097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58A21AE3-A667-4B82-A149-E5D1D8097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58A21AE3-A667-4B82-A149-E5D1D8097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58A21AE3-A667-4B82-A149-E5D1D8097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BC603-6088-4757-8D66-15B53A195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graphicEl>
                                              <a:dgm id="{435BC603-6088-4757-8D66-15B53A195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graphicEl>
                                              <a:dgm id="{435BC603-6088-4757-8D66-15B53A195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435BC603-6088-4757-8D66-15B53A195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3CEA50-F3B2-4479-BB1C-E38E2AA79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533CEA50-F3B2-4479-BB1C-E38E2AA79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533CEA50-F3B2-4479-BB1C-E38E2AA79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533CEA50-F3B2-4479-BB1C-E38E2AA79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551FC6-04D6-433D-B678-79D428761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E9551FC6-04D6-433D-B678-79D428761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E9551FC6-04D6-433D-B678-79D428761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E9551FC6-04D6-433D-B678-79D428761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B7F9E6-E214-44C5-BECC-E3D64919B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>
                                            <p:graphicEl>
                                              <a:dgm id="{8FB7F9E6-E214-44C5-BECC-E3D64919B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8FB7F9E6-E214-44C5-BECC-E3D64919B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graphicEl>
                                              <a:dgm id="{8FB7F9E6-E214-44C5-BECC-E3D64919B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CB750C-573B-4BD2-A557-6FC817D76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>
                                            <p:graphicEl>
                                              <a:dgm id="{FBCB750C-573B-4BD2-A557-6FC817D76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graphicEl>
                                              <a:dgm id="{FBCB750C-573B-4BD2-A557-6FC817D76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graphicEl>
                                              <a:dgm id="{FBCB750C-573B-4BD2-A557-6FC817D76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11840B-328D-4BEC-888B-CAA89FDF3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graphicEl>
                                              <a:dgm id="{0411840B-328D-4BEC-888B-CAA89FDF3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graphicEl>
                                              <a:dgm id="{0411840B-328D-4BEC-888B-CAA89FDF3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graphicEl>
                                              <a:dgm id="{0411840B-328D-4BEC-888B-CAA89FDF3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8EA29B-F246-4B4D-BC5D-E32FEB9E7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">
                                            <p:graphicEl>
                                              <a:dgm id="{958EA29B-F246-4B4D-BC5D-E32FEB9E7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>
                                            <p:graphicEl>
                                              <a:dgm id="{958EA29B-F246-4B4D-BC5D-E32FEB9E7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>
                                            <p:graphicEl>
                                              <a:dgm id="{958EA29B-F246-4B4D-BC5D-E32FEB9E7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CAB99-0436-4031-B682-E66887BC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>
                                            <p:graphicEl>
                                              <a:dgm id="{7F0CAB99-0436-4031-B682-E66887BCF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>
                                            <p:graphicEl>
                                              <a:dgm id="{7F0CAB99-0436-4031-B682-E66887BC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>
                                            <p:graphicEl>
                                              <a:dgm id="{7F0CAB99-0436-4031-B682-E66887BC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BD46FB-7CDA-459B-ABFD-2471BDCB4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">
                                            <p:graphicEl>
                                              <a:dgm id="{49BD46FB-7CDA-459B-ABFD-2471BDCB4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>
                                            <p:graphicEl>
                                              <a:dgm id="{49BD46FB-7CDA-459B-ABFD-2471BDCB4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>
                                            <p:graphicEl>
                                              <a:dgm id="{49BD46FB-7CDA-459B-ABFD-2471BDCB4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7AD9836-BA65-47AA-9794-6D8254CB9F69}"/>
              </a:ext>
            </a:extLst>
          </p:cNvPr>
          <p:cNvSpPr txBox="1"/>
          <p:nvPr/>
        </p:nvSpPr>
        <p:spPr>
          <a:xfrm>
            <a:off x="1791280" y="580112"/>
            <a:ext cx="6625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smtClean="0">
                <a:latin typeface="Constantia" panose="02030602050306030303" pitchFamily="18" charset="0"/>
              </a:rPr>
              <a:t>„</a:t>
            </a:r>
            <a:r>
              <a:rPr lang="ro-RO" sz="2400" b="1" smtClean="0">
                <a:latin typeface="Constantia" panose="02030602050306030303" pitchFamily="18" charset="0"/>
              </a:rPr>
              <a:t>Încercaţi </a:t>
            </a:r>
            <a:r>
              <a:rPr lang="ro-RO" sz="2400" b="1" smtClean="0">
                <a:latin typeface="Constantia" panose="02030602050306030303" pitchFamily="18" charset="0"/>
              </a:rPr>
              <a:t>să fiţi elevi credincioşi în şcoala lui </a:t>
            </a:r>
            <a:r>
              <a:rPr lang="ro-RO" sz="2400" b="1" smtClean="0">
                <a:latin typeface="Constantia" panose="02030602050306030303" pitchFamily="18" charset="0"/>
              </a:rPr>
              <a:t>Hristos</a:t>
            </a:r>
            <a:r>
              <a:rPr lang="ro-RO" sz="2400" b="1" smtClean="0">
                <a:latin typeface="Constantia" panose="02030602050306030303" pitchFamily="18" charset="0"/>
              </a:rPr>
              <a:t>, învăţând zilnic să vă conformaţi viaţa cu Modelul </a:t>
            </a:r>
            <a:r>
              <a:rPr lang="ro-RO" sz="2400" b="1" smtClean="0">
                <a:latin typeface="Constantia" panose="02030602050306030303" pitchFamily="18" charset="0"/>
              </a:rPr>
              <a:t>divin</a:t>
            </a:r>
            <a:r>
              <a:rPr lang="ro-RO" sz="2400" b="1" smtClean="0">
                <a:latin typeface="Constantia" panose="02030602050306030303" pitchFamily="18" charset="0"/>
              </a:rPr>
              <a:t>. Întoarceţi-vă feţele spre cer şi mergeţi înainte spre ţinta premiului înaltei voastre chemări în Hristos </a:t>
            </a:r>
            <a:r>
              <a:rPr lang="ro-RO" sz="2400" b="1" smtClean="0">
                <a:latin typeface="Constantia" panose="02030602050306030303" pitchFamily="18" charset="0"/>
              </a:rPr>
              <a:t>Isus</a:t>
            </a:r>
            <a:r>
              <a:rPr lang="ro-RO" sz="2400" b="1" smtClean="0">
                <a:latin typeface="Constantia" panose="02030602050306030303" pitchFamily="18" charset="0"/>
              </a:rPr>
              <a:t>. </a:t>
            </a:r>
            <a:r>
              <a:rPr lang="ro-RO" sz="2400" b="1" smtClean="0">
                <a:latin typeface="Constantia" panose="02030602050306030303" pitchFamily="18" charset="0"/>
              </a:rPr>
              <a:t>Aleargaţi</a:t>
            </a:r>
            <a:r>
              <a:rPr lang="ro-RO" sz="2400" b="1" smtClean="0">
                <a:latin typeface="Constantia" panose="02030602050306030303" pitchFamily="18" charset="0"/>
              </a:rPr>
              <a:t> cursa </a:t>
            </a:r>
            <a:r>
              <a:rPr lang="ro-RO" sz="2400" b="1" smtClean="0">
                <a:latin typeface="Constantia" panose="02030602050306030303" pitchFamily="18" charset="0"/>
              </a:rPr>
              <a:t>credinţei</a:t>
            </a:r>
            <a:r>
              <a:rPr lang="ro-RO" sz="2400" b="1" smtClean="0">
                <a:latin typeface="Constantia" panose="02030602050306030303" pitchFamily="18" charset="0"/>
              </a:rPr>
              <a:t> cu răbdare […] </a:t>
            </a:r>
            <a:r>
              <a:rPr lang="ro-RO" sz="2400" b="1" smtClean="0">
                <a:latin typeface="Constantia" panose="02030602050306030303" pitchFamily="18" charset="0"/>
              </a:rPr>
              <a:t>Apropiaţi-vă</a:t>
            </a:r>
            <a:r>
              <a:rPr lang="ro-RO" sz="2400" b="1" smtClean="0">
                <a:latin typeface="Constantia" panose="02030602050306030303" pitchFamily="18" charset="0"/>
              </a:rPr>
              <a:t> de </a:t>
            </a:r>
            <a:r>
              <a:rPr lang="ro-RO" sz="2400" b="1" smtClean="0">
                <a:latin typeface="Constantia" panose="02030602050306030303" pitchFamily="18" charset="0"/>
              </a:rPr>
              <a:t>Dumnezeu</a:t>
            </a:r>
            <a:r>
              <a:rPr lang="ro-RO" sz="2400" b="1" smtClean="0">
                <a:latin typeface="Constantia" panose="02030602050306030303" pitchFamily="18" charset="0"/>
              </a:rPr>
              <a:t>; iar </a:t>
            </a:r>
            <a:r>
              <a:rPr lang="ro-RO" sz="2400" b="1" smtClean="0">
                <a:latin typeface="Constantia" panose="02030602050306030303" pitchFamily="18" charset="0"/>
              </a:rPr>
              <a:t>dacă </a:t>
            </a:r>
            <a:r>
              <a:rPr lang="ro-RO" sz="2400" b="1" smtClean="0">
                <a:latin typeface="Constantia" panose="02030602050306030303" pitchFamily="18" charset="0"/>
              </a:rPr>
              <a:t>sunteţi </a:t>
            </a:r>
            <a:r>
              <a:rPr lang="ro-RO" sz="2400" b="1" smtClean="0">
                <a:latin typeface="Constantia" panose="02030602050306030303" pitchFamily="18" charset="0"/>
              </a:rPr>
              <a:t>dispuşi</a:t>
            </a:r>
            <a:r>
              <a:rPr lang="ro-RO" sz="2400" b="1" smtClean="0">
                <a:latin typeface="Constantia" panose="02030602050306030303" pitchFamily="18" charset="0"/>
              </a:rPr>
              <a:t> să </a:t>
            </a:r>
            <a:r>
              <a:rPr lang="ro-RO" sz="2400" b="1" smtClean="0">
                <a:latin typeface="Constantia" panose="02030602050306030303" pitchFamily="18" charset="0"/>
              </a:rPr>
              <a:t>faceţ</a:t>
            </a:r>
            <a:r>
              <a:rPr lang="ro-RO" sz="2400" b="1" smtClean="0">
                <a:latin typeface="Constantia" panose="02030602050306030303" pitchFamily="18" charset="0"/>
              </a:rPr>
              <a:t>i primul pas în </a:t>
            </a:r>
            <a:r>
              <a:rPr lang="ro-RO" sz="2400" b="1" smtClean="0">
                <a:latin typeface="Constantia" panose="02030602050306030303" pitchFamily="18" charset="0"/>
              </a:rPr>
              <a:t>sus</a:t>
            </a:r>
            <a:r>
              <a:rPr lang="ro-RO" sz="2400" b="1" smtClean="0">
                <a:latin typeface="Constantia" panose="02030602050306030303" pitchFamily="18" charset="0"/>
              </a:rPr>
              <a:t>, </a:t>
            </a:r>
            <a:r>
              <a:rPr lang="ro-RO" sz="2400" b="1" smtClean="0">
                <a:latin typeface="Constantia" panose="02030602050306030303" pitchFamily="18" charset="0"/>
              </a:rPr>
              <a:t>veţ</a:t>
            </a:r>
            <a:r>
              <a:rPr lang="ro-RO" sz="2400" b="1" smtClean="0">
                <a:latin typeface="Constantia" panose="02030602050306030303" pitchFamily="18" charset="0"/>
              </a:rPr>
              <a:t>i găsi mâna </a:t>
            </a:r>
            <a:r>
              <a:rPr lang="ro-RO" sz="2400" b="1" smtClean="0">
                <a:latin typeface="Constantia" panose="02030602050306030303" pitchFamily="18" charset="0"/>
              </a:rPr>
              <a:t>Lui</a:t>
            </a:r>
            <a:r>
              <a:rPr lang="ro-RO" sz="2400" b="1" smtClean="0">
                <a:latin typeface="Constantia" panose="02030602050306030303" pitchFamily="18" charset="0"/>
              </a:rPr>
              <a:t> întinsă în ajutorul </a:t>
            </a:r>
            <a:r>
              <a:rPr lang="ro-RO" sz="2400" b="1" smtClean="0">
                <a:latin typeface="Constantia" panose="02030602050306030303" pitchFamily="18" charset="0"/>
              </a:rPr>
              <a:t>vostru</a:t>
            </a:r>
            <a:r>
              <a:rPr lang="ro-RO" sz="2400" b="1" smtClean="0">
                <a:latin typeface="Constantia" panose="02030602050306030303" pitchFamily="18" charset="0"/>
              </a:rPr>
              <a:t>”</a:t>
            </a:r>
            <a:endParaRPr lang="ro-RO" sz="2400" b="1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6ECD76-5EE4-4755-A1F8-CC32F0CD9BCD}"/>
              </a:ext>
            </a:extLst>
          </p:cNvPr>
          <p:cNvSpPr txBox="1"/>
          <p:nvPr/>
        </p:nvSpPr>
        <p:spPr>
          <a:xfrm>
            <a:off x="4527844" y="4426535"/>
            <a:ext cx="399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smtClean="0"/>
              <a:t>E. G. W. (The </a:t>
            </a:r>
            <a:r>
              <a:rPr lang="ro-RO" sz="1600" b="1" dirty="0" err="1" smtClean="0"/>
              <a:t>Youth’s</a:t>
            </a:r>
            <a:r>
              <a:rPr lang="ro-RO" sz="1600" b="1" dirty="0" smtClean="0"/>
              <a:t> Instructor, 30 mai 1895)</a:t>
            </a:r>
            <a:endParaRPr lang="ro-RO" sz="1600" b="1" dirty="0"/>
          </a:p>
        </p:txBody>
      </p:sp>
    </p:spTree>
    <p:extLst>
      <p:ext uri="{BB962C8B-B14F-4D97-AF65-F5344CB8AC3E}">
        <p14:creationId xmlns:p14="http://schemas.microsoft.com/office/powerpoint/2010/main" xmlns="" val="271276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1130</Words>
  <Application>Microsoft Office PowerPoint</Application>
  <PresentationFormat>Expunere pe ecran (16:9)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Constantia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11 - Isus, Capetenia si Desavarsirea credintei noastre</dc:title>
  <dc:subject>Studiu Biblic, Trim. I, 2022 – La sfarsitul acestor zile, Mesajul cartii Evrei</dc:subject>
  <dc:creator>Sergio Fustero Carreras</dc:creator>
  <cp:keywords>http://www.fustero.es/index_ro.php</cp:keywords>
  <cp:lastModifiedBy>Tronaru Viorel</cp:lastModifiedBy>
  <cp:revision>71</cp:revision>
  <dcterms:created xsi:type="dcterms:W3CDTF">2022-02-16T07:49:44Z</dcterms:created>
  <dcterms:modified xsi:type="dcterms:W3CDTF">2022-03-11T22:35:58Z</dcterms:modified>
</cp:coreProperties>
</file>