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5" r:id="rId3"/>
    <p:sldId id="268" r:id="rId4"/>
    <p:sldId id="257" r:id="rId5"/>
    <p:sldId id="258" r:id="rId6"/>
    <p:sldId id="266" r:id="rId7"/>
    <p:sldId id="267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alibri Light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656A"/>
    <a:srgbClr val="94D2D7"/>
    <a:srgbClr val="71523F"/>
    <a:srgbClr val="E1D2C9"/>
    <a:srgbClr val="7FC8CE"/>
    <a:srgbClr val="CECBA7"/>
    <a:srgbClr val="6C5454"/>
    <a:srgbClr val="D2C5C5"/>
    <a:srgbClr val="695C47"/>
    <a:srgbClr val="D8D1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105" d="100"/>
          <a:sy n="105" d="100"/>
        </p:scale>
        <p:origin x="-84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1.jpe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B903C-32DE-48C1-A703-CA38F20BE6FE}" type="doc">
      <dgm:prSet loTypeId="urn:microsoft.com/office/officeart/2005/8/layout/vList3#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FD95FE0-D000-4033-A20E-26AED7C189D6}">
      <dgm:prSet custT="1"/>
      <dgm:spPr/>
      <dgm:t>
        <a:bodyPr lIns="0" rIns="0"/>
        <a:lstStyle/>
        <a:p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Arderile  de tot. Erau arse complet. Reprezentau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ispăşirea</a:t>
          </a: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predarea completă a lui Isus pe cruce.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35845-3501-4D4D-A435-D7423B024942}" type="parTrans" cxnId="{F46F4068-7488-4AD1-B0EB-4347520CD14C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9EFAF-50C4-4999-99E1-69F55D107CEE}" type="sibTrans" cxnId="{F46F4068-7488-4AD1-B0EB-4347520CD14C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C2AB6D-BD4A-4D15-9237-0BB484A5CFEB}">
      <dgm:prSet custT="1"/>
      <dgm:spPr/>
      <dgm:t>
        <a:bodyPr/>
        <a:lstStyle/>
        <a:p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Jertfa de mâncare. Ea exprima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recunoştinţa </a:t>
          </a: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pentru darurile divine. Îl reprezenta pe Isus ca pâinea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vieţii</a:t>
          </a: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153A54B4-62AE-4684-95BB-C6352D26152D}" type="sibTrans" cxnId="{D5F61B21-2411-4E3C-B0E1-F31A0837B87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841529-12A3-4B02-9FD7-E44D1716CCC4}" type="parTrans" cxnId="{D5F61B21-2411-4E3C-B0E1-F31A0837B872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2B802E-9B9D-4AFC-BE46-9C460D39F3BB}">
      <dgm:prSet custT="1"/>
      <dgm:spPr>
        <a:solidFill>
          <a:schemeClr val="accent1">
            <a:lumMod val="75000"/>
          </a:schemeClr>
        </a:solidFill>
      </dgm:spPr>
      <dgm:t>
        <a:bodyPr lIns="0"/>
        <a:lstStyle/>
        <a:p>
          <a:pPr marL="179388" indent="0">
            <a:tabLst>
              <a:tab pos="85725" algn="l"/>
            </a:tabLst>
          </a:pP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Jertfa de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mulţumire</a:t>
          </a: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A implicat o masă în familie. Îl reprezenta pe Hristos ca pacea noastră.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Însuşi </a:t>
          </a: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 ne invită să-i mâncăm trupul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şi </a:t>
          </a: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să bem sângele Lui (Ioan 6:54)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DE403B-8437-4063-BDA4-9FD76333BC05}" type="sibTrans" cxnId="{BBC2018D-CEA8-4335-985F-44558918F1F7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3B741-9F3E-4244-A7F4-2831B656F1BD}" type="parTrans" cxnId="{BBC2018D-CEA8-4335-985F-44558918F1F7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B0D3A7-FB64-4BF2-B7E8-9B255FE7D94C}">
      <dgm:prSet custT="1"/>
      <dgm:spPr/>
      <dgm:t>
        <a:bodyPr/>
        <a:lstStyle/>
        <a:p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Jertfa de </a:t>
          </a:r>
          <a:r>
            <a:rPr lang="ro-R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ispăşire</a:t>
          </a:r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El a oferit iertarea de păcat. L-a reprezentat pe Isus, mântuitorul nostru (Mat. 26:28).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97D388-A2DD-4834-9F83-99FD0DD111A0}" type="sibTrans" cxnId="{0E1A6DF6-2235-45C7-B4FB-70EE223937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8A6FB4-3E74-4CE8-A54A-CF6F72AE6EEC}" type="parTrans" cxnId="{0E1A6DF6-2235-45C7-B4FB-70EE223937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5A4B1C-3235-4129-97F5-01D50056375D}">
      <dgm:prSet custT="1"/>
      <dgm:spPr/>
      <dgm:t>
        <a:bodyPr/>
        <a:lstStyle/>
        <a:p>
          <a:r>
            <a:rPr lang="ro-R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Jertfa de vină. A oferit iertare atunci când despăgubirea sau restituirea era posibilă.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2420E8-22A7-48CA-932F-A0E4756009CA}" type="sibTrans" cxnId="{ADBD2684-B404-44A0-AEB3-D11FCE5395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D383AF-3F55-4A1A-B940-73B40C6F5EF4}" type="parTrans" cxnId="{ADBD2684-B404-44A0-AEB3-D11FCE5395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B032C8-2F3A-446E-AE93-2DF08F7CC374}" type="pres">
      <dgm:prSet presAssocID="{113B903C-32DE-48C1-A703-CA38F20BE6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7BB5C0C5-5C21-46E9-9B38-0DDAEB902715}" type="pres">
      <dgm:prSet presAssocID="{2FD95FE0-D000-4033-A20E-26AED7C189D6}" presName="composite" presStyleCnt="0"/>
      <dgm:spPr/>
    </dgm:pt>
    <dgm:pt modelId="{55B30C43-C3EF-4115-96D7-2F89A3868250}" type="pres">
      <dgm:prSet presAssocID="{2FD95FE0-D000-4033-A20E-26AED7C189D6}" presName="imgShp" presStyleLbl="fgImgPlace1" presStyleIdx="0" presStyleCnt="5" custScaleX="128538" custLinFactX="-100000" custLinFactNeighborX="-143155"/>
      <dgm:spPr>
        <a:prstGeom prst="round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DF7C4FA1-629C-4990-9A41-20DAEB4064E9}" type="pres">
      <dgm:prSet presAssocID="{2FD95FE0-D000-4033-A20E-26AED7C189D6}" presName="txShp" presStyleLbl="node1" presStyleIdx="0" presStyleCnt="5" custScaleX="144747" custLinFactNeighborX="269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842F812-431A-49B8-9E81-2EA892112E7D}" type="pres">
      <dgm:prSet presAssocID="{ACB9EFAF-50C4-4999-99E1-69F55D107CEE}" presName="spacing" presStyleCnt="0"/>
      <dgm:spPr/>
    </dgm:pt>
    <dgm:pt modelId="{AA943DAF-600C-4DDF-9281-7C8CCF5BD3C7}" type="pres">
      <dgm:prSet presAssocID="{E8C2AB6D-BD4A-4D15-9237-0BB484A5CFEB}" presName="composite" presStyleCnt="0"/>
      <dgm:spPr/>
    </dgm:pt>
    <dgm:pt modelId="{B4C6F8C4-67D8-4040-9F23-80D0CAB3D378}" type="pres">
      <dgm:prSet presAssocID="{E8C2AB6D-BD4A-4D15-9237-0BB484A5CFEB}" presName="imgShp" presStyleLbl="fgImgPlace1" presStyleIdx="1" presStyleCnt="5" custScaleX="128538" custLinFactX="-100000" custLinFactNeighborX="-143155"/>
      <dgm:spPr>
        <a:prstGeom prst="round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DB0DFF34-595D-46BD-B5CF-30CE61A576C4}" type="pres">
      <dgm:prSet presAssocID="{E8C2AB6D-BD4A-4D15-9237-0BB484A5CFEB}" presName="txShp" presStyleLbl="node1" presStyleIdx="1" presStyleCnt="5" custScaleX="144747" custLinFactNeighborX="269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34C9E75-6712-41C7-B67D-8CCA50EB522E}" type="pres">
      <dgm:prSet presAssocID="{153A54B4-62AE-4684-95BB-C6352D26152D}" presName="spacing" presStyleCnt="0"/>
      <dgm:spPr/>
    </dgm:pt>
    <dgm:pt modelId="{82B0B5D7-9493-48A6-99D4-2EA199174659}" type="pres">
      <dgm:prSet presAssocID="{F82B802E-9B9D-4AFC-BE46-9C460D39F3BB}" presName="composite" presStyleCnt="0"/>
      <dgm:spPr/>
    </dgm:pt>
    <dgm:pt modelId="{BAE2C293-2EDA-4D2C-BF61-976A4936A295}" type="pres">
      <dgm:prSet presAssocID="{F82B802E-9B9D-4AFC-BE46-9C460D39F3BB}" presName="imgShp" presStyleLbl="fgImgPlace1" presStyleIdx="2" presStyleCnt="5" custScaleX="128538" custLinFactX="-100000" custLinFactNeighborX="-143155"/>
      <dgm:spPr>
        <a:prstGeom prst="round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1E19B1F0-67E4-41BC-B403-87D60D3A1389}" type="pres">
      <dgm:prSet presAssocID="{F82B802E-9B9D-4AFC-BE46-9C460D39F3BB}" presName="txShp" presStyleLbl="node1" presStyleIdx="2" presStyleCnt="5" custScaleX="144747" custLinFactNeighborX="269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AE937BF-7E75-4275-9D5A-C1FEE0F404CB}" type="pres">
      <dgm:prSet presAssocID="{69DE403B-8437-4063-BDA4-9FD76333BC05}" presName="spacing" presStyleCnt="0"/>
      <dgm:spPr/>
    </dgm:pt>
    <dgm:pt modelId="{EC2894B5-A793-4E31-A9B1-A3400FA780E3}" type="pres">
      <dgm:prSet presAssocID="{6CB0D3A7-FB64-4BF2-B7E8-9B255FE7D94C}" presName="composite" presStyleCnt="0"/>
      <dgm:spPr/>
    </dgm:pt>
    <dgm:pt modelId="{66B293B8-C0F2-4EA4-9D69-70D3CFE6E3D8}" type="pres">
      <dgm:prSet presAssocID="{6CB0D3A7-FB64-4BF2-B7E8-9B255FE7D94C}" presName="imgShp" presStyleLbl="fgImgPlace1" presStyleIdx="3" presStyleCnt="5" custScaleX="128538" custLinFactX="-100000" custLinFactNeighborX="-143155"/>
      <dgm:spPr>
        <a:prstGeom prst="roundRect">
          <a:avLst/>
        </a:prstGeom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D9F474AB-22BB-4C90-94F3-8F1341107841}" type="pres">
      <dgm:prSet presAssocID="{6CB0D3A7-FB64-4BF2-B7E8-9B255FE7D94C}" presName="txShp" presStyleLbl="node1" presStyleIdx="3" presStyleCnt="5" custScaleX="144747" custLinFactNeighborX="269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F918596-091E-47A7-A6FA-3D242C5492A0}" type="pres">
      <dgm:prSet presAssocID="{BC97D388-A2DD-4834-9F83-99FD0DD111A0}" presName="spacing" presStyleCnt="0"/>
      <dgm:spPr/>
    </dgm:pt>
    <dgm:pt modelId="{341CD234-E6BD-475A-ABB4-6096728B006C}" type="pres">
      <dgm:prSet presAssocID="{705A4B1C-3235-4129-97F5-01D50056375D}" presName="composite" presStyleCnt="0"/>
      <dgm:spPr/>
    </dgm:pt>
    <dgm:pt modelId="{973746D9-923D-406F-9D84-7D0164E81BDB}" type="pres">
      <dgm:prSet presAssocID="{705A4B1C-3235-4129-97F5-01D50056375D}" presName="imgShp" presStyleLbl="fgImgPlace1" presStyleIdx="4" presStyleCnt="5" custScaleX="128538" custLinFactX="-100000" custLinFactNeighborX="-143155"/>
      <dgm:spPr>
        <a:prstGeom prst="roundRect">
          <a:avLst/>
        </a:prstGeom>
        <a:blipFill dpi="0"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7AA223F-179B-4668-8CF5-B1886F2585E5}" type="pres">
      <dgm:prSet presAssocID="{705A4B1C-3235-4129-97F5-01D50056375D}" presName="txShp" presStyleLbl="node1" presStyleIdx="4" presStyleCnt="5" custScaleX="144747" custLinFactNeighborX="269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46F4068-7488-4AD1-B0EB-4347520CD14C}" srcId="{113B903C-32DE-48C1-A703-CA38F20BE6FE}" destId="{2FD95FE0-D000-4033-A20E-26AED7C189D6}" srcOrd="0" destOrd="0" parTransId="{81B35845-3501-4D4D-A435-D7423B024942}" sibTransId="{ACB9EFAF-50C4-4999-99E1-69F55D107CEE}"/>
    <dgm:cxn modelId="{51C71180-1941-4F4D-A89C-516309596843}" type="presOf" srcId="{F82B802E-9B9D-4AFC-BE46-9C460D39F3BB}" destId="{1E19B1F0-67E4-41BC-B403-87D60D3A1389}" srcOrd="0" destOrd="0" presId="urn:microsoft.com/office/officeart/2005/8/layout/vList3#1"/>
    <dgm:cxn modelId="{03FCDA11-2356-4D04-9D7C-A14E17FAD656}" type="presOf" srcId="{2FD95FE0-D000-4033-A20E-26AED7C189D6}" destId="{DF7C4FA1-629C-4990-9A41-20DAEB4064E9}" srcOrd="0" destOrd="0" presId="urn:microsoft.com/office/officeart/2005/8/layout/vList3#1"/>
    <dgm:cxn modelId="{22A12E84-55AA-4278-8960-8308CC519D05}" type="presOf" srcId="{113B903C-32DE-48C1-A703-CA38F20BE6FE}" destId="{98B032C8-2F3A-446E-AE93-2DF08F7CC374}" srcOrd="0" destOrd="0" presId="urn:microsoft.com/office/officeart/2005/8/layout/vList3#1"/>
    <dgm:cxn modelId="{0E1A6DF6-2235-45C7-B4FB-70EE22393703}" srcId="{113B903C-32DE-48C1-A703-CA38F20BE6FE}" destId="{6CB0D3A7-FB64-4BF2-B7E8-9B255FE7D94C}" srcOrd="3" destOrd="0" parTransId="{908A6FB4-3E74-4CE8-A54A-CF6F72AE6EEC}" sibTransId="{BC97D388-A2DD-4834-9F83-99FD0DD111A0}"/>
    <dgm:cxn modelId="{D5F61B21-2411-4E3C-B0E1-F31A0837B872}" srcId="{113B903C-32DE-48C1-A703-CA38F20BE6FE}" destId="{E8C2AB6D-BD4A-4D15-9237-0BB484A5CFEB}" srcOrd="1" destOrd="0" parTransId="{4A841529-12A3-4B02-9FD7-E44D1716CCC4}" sibTransId="{153A54B4-62AE-4684-95BB-C6352D26152D}"/>
    <dgm:cxn modelId="{4A80E6B5-EB9F-414B-81AA-5A19E1250DAC}" type="presOf" srcId="{E8C2AB6D-BD4A-4D15-9237-0BB484A5CFEB}" destId="{DB0DFF34-595D-46BD-B5CF-30CE61A576C4}" srcOrd="0" destOrd="0" presId="urn:microsoft.com/office/officeart/2005/8/layout/vList3#1"/>
    <dgm:cxn modelId="{BBC2018D-CEA8-4335-985F-44558918F1F7}" srcId="{113B903C-32DE-48C1-A703-CA38F20BE6FE}" destId="{F82B802E-9B9D-4AFC-BE46-9C460D39F3BB}" srcOrd="2" destOrd="0" parTransId="{F503B741-9F3E-4244-A7F4-2831B656F1BD}" sibTransId="{69DE403B-8437-4063-BDA4-9FD76333BC05}"/>
    <dgm:cxn modelId="{8DE6EC89-0487-4720-B11D-F666397390E3}" type="presOf" srcId="{6CB0D3A7-FB64-4BF2-B7E8-9B255FE7D94C}" destId="{D9F474AB-22BB-4C90-94F3-8F1341107841}" srcOrd="0" destOrd="0" presId="urn:microsoft.com/office/officeart/2005/8/layout/vList3#1"/>
    <dgm:cxn modelId="{ADBD2684-B404-44A0-AEB3-D11FCE539509}" srcId="{113B903C-32DE-48C1-A703-CA38F20BE6FE}" destId="{705A4B1C-3235-4129-97F5-01D50056375D}" srcOrd="4" destOrd="0" parTransId="{7FD383AF-3F55-4A1A-B940-73B40C6F5EF4}" sibTransId="{5C2420E8-22A7-48CA-932F-A0E4756009CA}"/>
    <dgm:cxn modelId="{931BCFD8-AEC0-4475-9030-83A41209CB47}" type="presOf" srcId="{705A4B1C-3235-4129-97F5-01D50056375D}" destId="{47AA223F-179B-4668-8CF5-B1886F2585E5}" srcOrd="0" destOrd="0" presId="urn:microsoft.com/office/officeart/2005/8/layout/vList3#1"/>
    <dgm:cxn modelId="{D28796D8-3A1E-4E33-835B-ED54D4BF5586}" type="presParOf" srcId="{98B032C8-2F3A-446E-AE93-2DF08F7CC374}" destId="{7BB5C0C5-5C21-46E9-9B38-0DDAEB902715}" srcOrd="0" destOrd="0" presId="urn:microsoft.com/office/officeart/2005/8/layout/vList3#1"/>
    <dgm:cxn modelId="{365B3E74-31E0-4709-A67B-C5EC29915C40}" type="presParOf" srcId="{7BB5C0C5-5C21-46E9-9B38-0DDAEB902715}" destId="{55B30C43-C3EF-4115-96D7-2F89A3868250}" srcOrd="0" destOrd="0" presId="urn:microsoft.com/office/officeart/2005/8/layout/vList3#1"/>
    <dgm:cxn modelId="{53D2B928-1BE8-4DE6-9BEE-8CD335E9B8BA}" type="presParOf" srcId="{7BB5C0C5-5C21-46E9-9B38-0DDAEB902715}" destId="{DF7C4FA1-629C-4990-9A41-20DAEB4064E9}" srcOrd="1" destOrd="0" presId="urn:microsoft.com/office/officeart/2005/8/layout/vList3#1"/>
    <dgm:cxn modelId="{B022BDB4-5F57-4D4B-B579-9D089E48C2D0}" type="presParOf" srcId="{98B032C8-2F3A-446E-AE93-2DF08F7CC374}" destId="{6842F812-431A-49B8-9E81-2EA892112E7D}" srcOrd="1" destOrd="0" presId="urn:microsoft.com/office/officeart/2005/8/layout/vList3#1"/>
    <dgm:cxn modelId="{0DEF370B-B17D-42CC-B2D9-52945A9045F2}" type="presParOf" srcId="{98B032C8-2F3A-446E-AE93-2DF08F7CC374}" destId="{AA943DAF-600C-4DDF-9281-7C8CCF5BD3C7}" srcOrd="2" destOrd="0" presId="urn:microsoft.com/office/officeart/2005/8/layout/vList3#1"/>
    <dgm:cxn modelId="{EDA38C4A-C52C-4BA2-BFAA-D65178EA2D38}" type="presParOf" srcId="{AA943DAF-600C-4DDF-9281-7C8CCF5BD3C7}" destId="{B4C6F8C4-67D8-4040-9F23-80D0CAB3D378}" srcOrd="0" destOrd="0" presId="urn:microsoft.com/office/officeart/2005/8/layout/vList3#1"/>
    <dgm:cxn modelId="{127E8198-2A68-4A13-AB3D-750FAAEB325C}" type="presParOf" srcId="{AA943DAF-600C-4DDF-9281-7C8CCF5BD3C7}" destId="{DB0DFF34-595D-46BD-B5CF-30CE61A576C4}" srcOrd="1" destOrd="0" presId="urn:microsoft.com/office/officeart/2005/8/layout/vList3#1"/>
    <dgm:cxn modelId="{CBD20552-C9AB-4217-8F71-791E11E8FCA0}" type="presParOf" srcId="{98B032C8-2F3A-446E-AE93-2DF08F7CC374}" destId="{434C9E75-6712-41C7-B67D-8CCA50EB522E}" srcOrd="3" destOrd="0" presId="urn:microsoft.com/office/officeart/2005/8/layout/vList3#1"/>
    <dgm:cxn modelId="{4794FF93-323F-4101-9DEC-3AD6297811F2}" type="presParOf" srcId="{98B032C8-2F3A-446E-AE93-2DF08F7CC374}" destId="{82B0B5D7-9493-48A6-99D4-2EA199174659}" srcOrd="4" destOrd="0" presId="urn:microsoft.com/office/officeart/2005/8/layout/vList3#1"/>
    <dgm:cxn modelId="{A73BA3D2-12D2-4341-8FE6-ABCC406E8E6E}" type="presParOf" srcId="{82B0B5D7-9493-48A6-99D4-2EA199174659}" destId="{BAE2C293-2EDA-4D2C-BF61-976A4936A295}" srcOrd="0" destOrd="0" presId="urn:microsoft.com/office/officeart/2005/8/layout/vList3#1"/>
    <dgm:cxn modelId="{1BA06EB3-F630-4401-BB9F-8EC8A3629702}" type="presParOf" srcId="{82B0B5D7-9493-48A6-99D4-2EA199174659}" destId="{1E19B1F0-67E4-41BC-B403-87D60D3A1389}" srcOrd="1" destOrd="0" presId="urn:microsoft.com/office/officeart/2005/8/layout/vList3#1"/>
    <dgm:cxn modelId="{17BDC05C-4224-4A13-A3A6-62310EBFC35F}" type="presParOf" srcId="{98B032C8-2F3A-446E-AE93-2DF08F7CC374}" destId="{BAE937BF-7E75-4275-9D5A-C1FEE0F404CB}" srcOrd="5" destOrd="0" presId="urn:microsoft.com/office/officeart/2005/8/layout/vList3#1"/>
    <dgm:cxn modelId="{1C255B73-5FAC-4C02-8C55-4847ADAEB72F}" type="presParOf" srcId="{98B032C8-2F3A-446E-AE93-2DF08F7CC374}" destId="{EC2894B5-A793-4E31-A9B1-A3400FA780E3}" srcOrd="6" destOrd="0" presId="urn:microsoft.com/office/officeart/2005/8/layout/vList3#1"/>
    <dgm:cxn modelId="{F9EA147F-1309-4E6B-9661-3C25EB8F2EAE}" type="presParOf" srcId="{EC2894B5-A793-4E31-A9B1-A3400FA780E3}" destId="{66B293B8-C0F2-4EA4-9D69-70D3CFE6E3D8}" srcOrd="0" destOrd="0" presId="urn:microsoft.com/office/officeart/2005/8/layout/vList3#1"/>
    <dgm:cxn modelId="{B43C64AE-471C-4D94-BBF2-6919CAA65F65}" type="presParOf" srcId="{EC2894B5-A793-4E31-A9B1-A3400FA780E3}" destId="{D9F474AB-22BB-4C90-94F3-8F1341107841}" srcOrd="1" destOrd="0" presId="urn:microsoft.com/office/officeart/2005/8/layout/vList3#1"/>
    <dgm:cxn modelId="{E19B082D-8933-4E61-B11E-A4FFAF609E3E}" type="presParOf" srcId="{98B032C8-2F3A-446E-AE93-2DF08F7CC374}" destId="{0F918596-091E-47A7-A6FA-3D242C5492A0}" srcOrd="7" destOrd="0" presId="urn:microsoft.com/office/officeart/2005/8/layout/vList3#1"/>
    <dgm:cxn modelId="{57F3CC4D-21E4-46C4-82C6-99A7387E8672}" type="presParOf" srcId="{98B032C8-2F3A-446E-AE93-2DF08F7CC374}" destId="{341CD234-E6BD-475A-ABB4-6096728B006C}" srcOrd="8" destOrd="0" presId="urn:microsoft.com/office/officeart/2005/8/layout/vList3#1"/>
    <dgm:cxn modelId="{E51F5F8B-B3B8-4C38-A2CE-A49D77C2CACE}" type="presParOf" srcId="{341CD234-E6BD-475A-ABB4-6096728B006C}" destId="{973746D9-923D-406F-9D84-7D0164E81BDB}" srcOrd="0" destOrd="0" presId="urn:microsoft.com/office/officeart/2005/8/layout/vList3#1"/>
    <dgm:cxn modelId="{F80FDAD5-9038-4F4C-B075-B6DC3A104C80}" type="presParOf" srcId="{341CD234-E6BD-475A-ABB4-6096728B006C}" destId="{47AA223F-179B-4668-8CF5-B1886F2585E5}" srcOrd="1" destOrd="0" presId="urn:microsoft.com/office/officeart/2005/8/layout/vList3#1"/>
  </dgm:cxnLst>
  <dgm:bg/>
  <dgm:whole/>
  <dgm:extLst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01FE6-C728-44A5-A516-E9D762FD6ED2}" type="doc">
      <dgm:prSet loTypeId="urn:microsoft.com/office/officeart/2008/layout/AccentedPicture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45D0C-BCAE-49D9-A6C8-0519DD0C5D30}">
      <dgm:prSet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o-RO" b="1" dirty="0">
              <a:solidFill>
                <a:srgbClr val="52738C"/>
              </a:solidFill>
            </a:rPr>
            <a:t>Ne poate </a:t>
          </a:r>
          <a:r>
            <a:rPr lang="ro-RO" b="1" dirty="0" smtClean="0">
              <a:solidFill>
                <a:srgbClr val="52738C"/>
              </a:solidFill>
            </a:rPr>
            <a:t>curăţa conştiinţa </a:t>
          </a:r>
          <a:r>
            <a:rPr lang="es-ES" b="1" dirty="0">
              <a:solidFill>
                <a:srgbClr val="52738C"/>
              </a:solidFill>
            </a:rPr>
            <a:t>(</a:t>
          </a:r>
          <a:r>
            <a:rPr lang="ro-RO" b="1" dirty="0">
              <a:solidFill>
                <a:srgbClr val="52738C"/>
              </a:solidFill>
            </a:rPr>
            <a:t>Evr</a:t>
          </a:r>
          <a:r>
            <a:rPr lang="es-ES" b="1" dirty="0">
              <a:solidFill>
                <a:srgbClr val="52738C"/>
              </a:solidFill>
            </a:rPr>
            <a:t>. 9:14).</a:t>
          </a:r>
          <a:endParaRPr lang="es-ES" dirty="0">
            <a:solidFill>
              <a:srgbClr val="52738C"/>
            </a:solidFill>
          </a:endParaRPr>
        </a:p>
      </dgm:t>
    </dgm:pt>
    <dgm:pt modelId="{FCF79D38-65C0-4E0D-8C74-6D272885F9FB}" type="parTrans" cxnId="{F60D08D5-F800-41EC-873A-28B411898A9C}">
      <dgm:prSet/>
      <dgm:spPr/>
      <dgm:t>
        <a:bodyPr/>
        <a:lstStyle/>
        <a:p>
          <a:endParaRPr lang="es-ES"/>
        </a:p>
      </dgm:t>
    </dgm:pt>
    <dgm:pt modelId="{3180C274-473F-4ACC-A43A-14465EDB489D}" type="sibTrans" cxnId="{F60D08D5-F800-41EC-873A-28B411898A9C}">
      <dgm:prSet/>
      <dgm:spPr/>
      <dgm:t>
        <a:bodyPr/>
        <a:lstStyle/>
        <a:p>
          <a:endParaRPr lang="es-ES"/>
        </a:p>
      </dgm:t>
    </dgm:pt>
    <dgm:pt modelId="{2F444811-EE26-4777-9334-DD3A1A76FAE3}">
      <dgm:prSet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o-RO" b="1" dirty="0">
              <a:solidFill>
                <a:srgbClr val="43615B"/>
              </a:solidFill>
            </a:rPr>
            <a:t>Ne poate lua păcatul </a:t>
          </a:r>
          <a:r>
            <a:rPr lang="es-ES" b="1" dirty="0">
              <a:solidFill>
                <a:srgbClr val="43615B"/>
              </a:solidFill>
            </a:rPr>
            <a:t>(</a:t>
          </a:r>
          <a:r>
            <a:rPr lang="ro-RO" b="1" dirty="0">
              <a:solidFill>
                <a:srgbClr val="43615B"/>
              </a:solidFill>
            </a:rPr>
            <a:t>Evr.</a:t>
          </a:r>
          <a:r>
            <a:rPr lang="es-ES" b="1" dirty="0">
              <a:solidFill>
                <a:srgbClr val="52738C"/>
              </a:solidFill>
            </a:rPr>
            <a:t> </a:t>
          </a:r>
          <a:r>
            <a:rPr lang="es-ES" b="1" dirty="0">
              <a:solidFill>
                <a:srgbClr val="43615B"/>
              </a:solidFill>
            </a:rPr>
            <a:t>9:26).</a:t>
          </a:r>
          <a:endParaRPr lang="es-ES" dirty="0">
            <a:solidFill>
              <a:srgbClr val="43615B"/>
            </a:solidFill>
          </a:endParaRPr>
        </a:p>
      </dgm:t>
    </dgm:pt>
    <dgm:pt modelId="{ECEA8315-E60F-4EC0-930D-2B547AB590C1}" type="parTrans" cxnId="{0A6AC411-93D0-4A79-940B-52F246F69028}">
      <dgm:prSet/>
      <dgm:spPr/>
      <dgm:t>
        <a:bodyPr/>
        <a:lstStyle/>
        <a:p>
          <a:endParaRPr lang="es-ES"/>
        </a:p>
      </dgm:t>
    </dgm:pt>
    <dgm:pt modelId="{FA7864F6-9617-4509-A907-F60E0ABBF997}" type="sibTrans" cxnId="{0A6AC411-93D0-4A79-940B-52F246F69028}">
      <dgm:prSet/>
      <dgm:spPr/>
      <dgm:t>
        <a:bodyPr/>
        <a:lstStyle/>
        <a:p>
          <a:endParaRPr lang="es-ES"/>
        </a:p>
      </dgm:t>
    </dgm:pt>
    <dgm:pt modelId="{3B0F7333-EFA5-4E98-9CA5-7667462DB00B}">
      <dgm:prSet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o-RO" b="1" dirty="0">
              <a:solidFill>
                <a:srgbClr val="4C6453"/>
              </a:solidFill>
            </a:rPr>
            <a:t>Ne oferă </a:t>
          </a:r>
          <a:r>
            <a:rPr lang="ro-RO" b="1" dirty="0" smtClean="0">
              <a:solidFill>
                <a:srgbClr val="4C6453"/>
              </a:solidFill>
            </a:rPr>
            <a:t>sfinţenia </a:t>
          </a:r>
          <a:r>
            <a:rPr lang="es-ES" b="1" dirty="0">
              <a:solidFill>
                <a:srgbClr val="4C6453"/>
              </a:solidFill>
            </a:rPr>
            <a:t>(</a:t>
          </a:r>
          <a:r>
            <a:rPr lang="ro-RO" b="1" dirty="0">
              <a:solidFill>
                <a:srgbClr val="4C6453"/>
              </a:solidFill>
            </a:rPr>
            <a:t>Evr.</a:t>
          </a:r>
          <a:r>
            <a:rPr lang="es-ES" b="1" dirty="0">
              <a:solidFill>
                <a:srgbClr val="52738C"/>
              </a:solidFill>
            </a:rPr>
            <a:t> </a:t>
          </a:r>
          <a:r>
            <a:rPr lang="es-ES" b="1" dirty="0">
              <a:solidFill>
                <a:srgbClr val="4C6453"/>
              </a:solidFill>
            </a:rPr>
            <a:t>10:10).</a:t>
          </a:r>
          <a:endParaRPr lang="es-ES" dirty="0">
            <a:solidFill>
              <a:srgbClr val="4C6453"/>
            </a:solidFill>
          </a:endParaRPr>
        </a:p>
      </dgm:t>
    </dgm:pt>
    <dgm:pt modelId="{8D3895A2-CF3A-4F63-8B61-3B62F03F76BB}" type="parTrans" cxnId="{AE6969B4-3B9D-4991-8703-8F4CCCE10603}">
      <dgm:prSet/>
      <dgm:spPr/>
      <dgm:t>
        <a:bodyPr/>
        <a:lstStyle/>
        <a:p>
          <a:endParaRPr lang="es-ES"/>
        </a:p>
      </dgm:t>
    </dgm:pt>
    <dgm:pt modelId="{73F53581-308B-40FA-8488-7581CD4BCB45}" type="sibTrans" cxnId="{AE6969B4-3B9D-4991-8703-8F4CCCE10603}">
      <dgm:prSet/>
      <dgm:spPr/>
      <dgm:t>
        <a:bodyPr/>
        <a:lstStyle/>
        <a:p>
          <a:endParaRPr lang="es-ES"/>
        </a:p>
      </dgm:t>
    </dgm:pt>
    <dgm:pt modelId="{25974378-81B5-4DA4-B4AA-6FCE50A7FBF6}">
      <dgm:prSet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o-RO" b="1" dirty="0">
              <a:solidFill>
                <a:srgbClr val="617B57"/>
              </a:solidFill>
            </a:rPr>
            <a:t>Este eficientă </a:t>
          </a:r>
          <a:r>
            <a:rPr lang="ro-RO" b="1" dirty="0" smtClean="0">
              <a:solidFill>
                <a:srgbClr val="617B57"/>
              </a:solidFill>
            </a:rPr>
            <a:t>şi </a:t>
          </a:r>
          <a:r>
            <a:rPr lang="ro-RO" b="1" dirty="0">
              <a:solidFill>
                <a:srgbClr val="617B57"/>
              </a:solidFill>
            </a:rPr>
            <a:t>fără egal </a:t>
          </a:r>
          <a:r>
            <a:rPr lang="es-ES" b="1" dirty="0">
              <a:solidFill>
                <a:srgbClr val="617B57"/>
              </a:solidFill>
            </a:rPr>
            <a:t>(</a:t>
          </a:r>
          <a:r>
            <a:rPr lang="ro-RO" b="1" dirty="0">
              <a:solidFill>
                <a:srgbClr val="617B57"/>
              </a:solidFill>
            </a:rPr>
            <a:t>Evr.</a:t>
          </a:r>
          <a:r>
            <a:rPr lang="es-ES" b="1" dirty="0">
              <a:solidFill>
                <a:srgbClr val="52738C"/>
              </a:solidFill>
            </a:rPr>
            <a:t> </a:t>
          </a:r>
          <a:r>
            <a:rPr lang="es-ES" b="1" dirty="0">
              <a:solidFill>
                <a:srgbClr val="617B57"/>
              </a:solidFill>
            </a:rPr>
            <a:t>10:12).</a:t>
          </a:r>
          <a:endParaRPr lang="es-ES" dirty="0">
            <a:solidFill>
              <a:srgbClr val="617B57"/>
            </a:solidFill>
          </a:endParaRPr>
        </a:p>
      </dgm:t>
    </dgm:pt>
    <dgm:pt modelId="{93EA0EA7-2C81-401E-947B-6D20639125EE}" type="parTrans" cxnId="{1CB0BC6E-2B24-4FA5-A69B-5AFDBF41BB49}">
      <dgm:prSet/>
      <dgm:spPr/>
      <dgm:t>
        <a:bodyPr/>
        <a:lstStyle/>
        <a:p>
          <a:endParaRPr lang="es-ES"/>
        </a:p>
      </dgm:t>
    </dgm:pt>
    <dgm:pt modelId="{B77F8FDC-C857-4A38-9FAA-6FA596A62F16}" type="sibTrans" cxnId="{1CB0BC6E-2B24-4FA5-A69B-5AFDBF41BB49}">
      <dgm:prSet/>
      <dgm:spPr/>
      <dgm:t>
        <a:bodyPr/>
        <a:lstStyle/>
        <a:p>
          <a:endParaRPr lang="es-ES"/>
        </a:p>
      </dgm:t>
    </dgm:pt>
    <dgm:pt modelId="{0F11FA01-32C9-4E6E-9B34-F3B475B1117B}">
      <dgm:prSet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o-RO" b="1" dirty="0">
              <a:solidFill>
                <a:srgbClr val="6E764E"/>
              </a:solidFill>
            </a:rPr>
            <a:t>Ne face </a:t>
          </a:r>
          <a:r>
            <a:rPr lang="ro-RO" b="1" dirty="0" smtClean="0">
              <a:solidFill>
                <a:srgbClr val="6E764E"/>
              </a:solidFill>
            </a:rPr>
            <a:t>desăvârşiţi </a:t>
          </a:r>
          <a:r>
            <a:rPr lang="es-ES" b="1" dirty="0">
              <a:solidFill>
                <a:srgbClr val="6E764E"/>
              </a:solidFill>
            </a:rPr>
            <a:t>(</a:t>
          </a:r>
          <a:r>
            <a:rPr lang="ro-RO" b="1" dirty="0">
              <a:solidFill>
                <a:srgbClr val="6E764E"/>
              </a:solidFill>
            </a:rPr>
            <a:t>Evr.</a:t>
          </a:r>
          <a:r>
            <a:rPr lang="es-ES" b="1" dirty="0">
              <a:solidFill>
                <a:srgbClr val="52738C"/>
              </a:solidFill>
            </a:rPr>
            <a:t> </a:t>
          </a:r>
          <a:r>
            <a:rPr lang="es-ES" b="1" dirty="0">
              <a:solidFill>
                <a:srgbClr val="6E764E"/>
              </a:solidFill>
            </a:rPr>
            <a:t>10:14).</a:t>
          </a:r>
          <a:endParaRPr lang="es-ES" dirty="0">
            <a:solidFill>
              <a:srgbClr val="6E764E"/>
            </a:solidFill>
          </a:endParaRPr>
        </a:p>
      </dgm:t>
    </dgm:pt>
    <dgm:pt modelId="{EB291EA0-3921-4134-93CC-3D7F72B5AE1D}" type="parTrans" cxnId="{8007D393-F874-4D87-B5FD-1ADD9742F138}">
      <dgm:prSet/>
      <dgm:spPr/>
      <dgm:t>
        <a:bodyPr/>
        <a:lstStyle/>
        <a:p>
          <a:endParaRPr lang="es-ES"/>
        </a:p>
      </dgm:t>
    </dgm:pt>
    <dgm:pt modelId="{CB49FC11-D8B6-486E-BAE5-4F865862E27D}" type="sibTrans" cxnId="{8007D393-F874-4D87-B5FD-1ADD9742F138}">
      <dgm:prSet/>
      <dgm:spPr/>
      <dgm:t>
        <a:bodyPr/>
        <a:lstStyle/>
        <a:p>
          <a:endParaRPr lang="es-ES"/>
        </a:p>
      </dgm:t>
    </dgm:pt>
    <dgm:pt modelId="{2DDEA710-9B41-4873-8495-EA4600BFB14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o-RO" sz="2000" b="1" dirty="0">
              <a:solidFill>
                <a:srgbClr val="695C47"/>
              </a:solidFill>
            </a:rPr>
            <a:t>Ne permite să ne apropiem de Dumnezeu</a:t>
          </a:r>
          <a:r>
            <a:rPr lang="es-ES" sz="1200" b="1" dirty="0">
              <a:solidFill>
                <a:srgbClr val="695C47"/>
              </a:solidFill>
            </a:rPr>
            <a:t>(</a:t>
          </a:r>
          <a:r>
            <a:rPr lang="ro-RO" sz="1200" b="1" dirty="0">
              <a:solidFill>
                <a:srgbClr val="695C47"/>
              </a:solidFill>
            </a:rPr>
            <a:t>Evr.</a:t>
          </a:r>
          <a:r>
            <a:rPr lang="es-ES" sz="1200" b="1" dirty="0">
              <a:solidFill>
                <a:srgbClr val="52738C"/>
              </a:solidFill>
            </a:rPr>
            <a:t> </a:t>
          </a:r>
          <a:r>
            <a:rPr lang="es-ES" sz="1200" b="1" dirty="0">
              <a:solidFill>
                <a:srgbClr val="695C47"/>
              </a:solidFill>
            </a:rPr>
            <a:t>10:19-22).</a:t>
          </a:r>
          <a:endParaRPr lang="es-ES" sz="1200" dirty="0">
            <a:solidFill>
              <a:srgbClr val="695C47"/>
            </a:solidFill>
          </a:endParaRPr>
        </a:p>
      </dgm:t>
    </dgm:pt>
    <dgm:pt modelId="{7D835738-EB25-41FF-B8CB-A129064E2115}" type="parTrans" cxnId="{2772068F-A1E8-4FAC-937B-10A5CF24DEFA}">
      <dgm:prSet/>
      <dgm:spPr/>
      <dgm:t>
        <a:bodyPr/>
        <a:lstStyle/>
        <a:p>
          <a:endParaRPr lang="es-ES"/>
        </a:p>
      </dgm:t>
    </dgm:pt>
    <dgm:pt modelId="{1A51C18A-56B7-4F4A-AA55-0C53630960B9}" type="sibTrans" cxnId="{2772068F-A1E8-4FAC-937B-10A5CF24DEFA}">
      <dgm:prSet/>
      <dgm:spPr/>
      <dgm:t>
        <a:bodyPr/>
        <a:lstStyle/>
        <a:p>
          <a:endParaRPr lang="es-ES"/>
        </a:p>
      </dgm:t>
    </dgm:pt>
    <dgm:pt modelId="{518F07B3-2560-475C-B7B0-FEAF150818A1}">
      <dgm:prSet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o-RO" b="1" dirty="0">
              <a:solidFill>
                <a:srgbClr val="6C5454"/>
              </a:solidFill>
            </a:rPr>
            <a:t>Ne oferă un exemplu de urmat </a:t>
          </a:r>
          <a:r>
            <a:rPr lang="es-ES" b="1" dirty="0">
              <a:solidFill>
                <a:srgbClr val="6C5454"/>
              </a:solidFill>
            </a:rPr>
            <a:t>(</a:t>
          </a:r>
          <a:r>
            <a:rPr lang="ro-RO" b="1" dirty="0">
              <a:solidFill>
                <a:srgbClr val="6C5454"/>
              </a:solidFill>
            </a:rPr>
            <a:t>Evr</a:t>
          </a:r>
          <a:r>
            <a:rPr lang="es-ES" b="1" dirty="0">
              <a:solidFill>
                <a:srgbClr val="6C5454"/>
              </a:solidFill>
            </a:rPr>
            <a:t>. 12:2).</a:t>
          </a:r>
          <a:endParaRPr lang="es-ES" dirty="0">
            <a:solidFill>
              <a:srgbClr val="6C5454"/>
            </a:solidFill>
          </a:endParaRPr>
        </a:p>
      </dgm:t>
    </dgm:pt>
    <dgm:pt modelId="{1A09D100-2E6A-4C9C-A5A9-9F2264292B56}" type="parTrans" cxnId="{4A209CAB-DA0A-4D4C-AA15-F5E790695669}">
      <dgm:prSet/>
      <dgm:spPr/>
      <dgm:t>
        <a:bodyPr/>
        <a:lstStyle/>
        <a:p>
          <a:endParaRPr lang="es-ES"/>
        </a:p>
      </dgm:t>
    </dgm:pt>
    <dgm:pt modelId="{F204BBAA-BCCE-4199-BCAA-B3F36EF65C21}" type="sibTrans" cxnId="{4A209CAB-DA0A-4D4C-AA15-F5E790695669}">
      <dgm:prSet/>
      <dgm:spPr/>
      <dgm:t>
        <a:bodyPr/>
        <a:lstStyle/>
        <a:p>
          <a:endParaRPr lang="es-ES"/>
        </a:p>
      </dgm:t>
    </dgm:pt>
    <dgm:pt modelId="{44D5F9F9-FF11-43C3-8A65-F448E2FAAC86}">
      <dgm:prSet/>
      <dgm:spPr/>
      <dgm:t>
        <a:bodyPr/>
        <a:lstStyle/>
        <a:p>
          <a:endParaRPr lang="es-ES" dirty="0"/>
        </a:p>
      </dgm:t>
    </dgm:pt>
    <dgm:pt modelId="{F024831D-5FE6-4014-9C82-A905DF06331F}" type="parTrans" cxnId="{E3608A88-A47E-42CB-A7D9-B390E7A11517}">
      <dgm:prSet/>
      <dgm:spPr/>
      <dgm:t>
        <a:bodyPr/>
        <a:lstStyle/>
        <a:p>
          <a:endParaRPr lang="es-ES"/>
        </a:p>
      </dgm:t>
    </dgm:pt>
    <dgm:pt modelId="{86175C57-2453-422D-8998-E9A9A90B109B}" type="sibTrans" cxnId="{E3608A88-A47E-42CB-A7D9-B390E7A11517}">
      <dgm:prSet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B8E01B2-5D4F-4B3F-8A70-7FC40A54FBD8}" type="pres">
      <dgm:prSet presAssocID="{54301FE6-C728-44A5-A516-E9D762FD6ED2}" presName="Name0" presStyleCnt="0">
        <dgm:presLayoutVars>
          <dgm:dir/>
        </dgm:presLayoutVars>
      </dgm:prSet>
      <dgm:spPr/>
      <dgm:t>
        <a:bodyPr/>
        <a:lstStyle/>
        <a:p>
          <a:endParaRPr lang="ro-RO"/>
        </a:p>
      </dgm:t>
    </dgm:pt>
    <dgm:pt modelId="{FBE45C47-1F72-418D-B476-7246C9F771B9}" type="pres">
      <dgm:prSet presAssocID="{86175C57-2453-422D-8998-E9A9A90B109B}" presName="picture_1" presStyleLbl="bgImgPlace1" presStyleIdx="0" presStyleCnt="1" custScaleX="166851" custScaleY="110011" custLinFactNeighborX="-26563"/>
      <dgm:spPr/>
      <dgm:t>
        <a:bodyPr/>
        <a:lstStyle/>
        <a:p>
          <a:endParaRPr lang="ro-RO"/>
        </a:p>
      </dgm:t>
    </dgm:pt>
    <dgm:pt modelId="{F88DB8D2-FA34-4914-A78C-20E3FC378E14}" type="pres">
      <dgm:prSet presAssocID="{44D5F9F9-FF11-43C3-8A65-F448E2FAAC8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CCFA403-C5AE-459B-A242-CF6A936556FE}" type="pres">
      <dgm:prSet presAssocID="{54301FE6-C728-44A5-A516-E9D762FD6ED2}" presName="linV" presStyleCnt="0"/>
      <dgm:spPr/>
    </dgm:pt>
    <dgm:pt modelId="{B9AD8596-69CA-4E96-8394-73FF85E1F3CE}" type="pres">
      <dgm:prSet presAssocID="{13F45D0C-BCAE-49D9-A6C8-0519DD0C5D30}" presName="pair" presStyleCnt="0"/>
      <dgm:spPr/>
    </dgm:pt>
    <dgm:pt modelId="{42CAAE2B-5D5F-4DD5-BC70-831B47DCA0B7}" type="pres">
      <dgm:prSet presAssocID="{13F45D0C-BCAE-49D9-A6C8-0519DD0C5D30}" presName="spaceH" presStyleLbl="node1" presStyleIdx="0" presStyleCnt="0"/>
      <dgm:spPr/>
    </dgm:pt>
    <dgm:pt modelId="{D36B50B7-4F32-4F15-9535-73E680602DC0}" type="pres">
      <dgm:prSet presAssocID="{13F45D0C-BCAE-49D9-A6C8-0519DD0C5D30}" presName="desPictures" presStyleLbl="alignImgPlace1" presStyleIdx="0" presStyleCnt="7" custLinFactX="7032" custLinFactNeighborX="10000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899E8B0-91B2-4FF3-A986-94687E32B7F6}" type="pres">
      <dgm:prSet presAssocID="{13F45D0C-BCAE-49D9-A6C8-0519DD0C5D30}" presName="desTextWrapper" presStyleCnt="0"/>
      <dgm:spPr/>
    </dgm:pt>
    <dgm:pt modelId="{AA76A175-A5CB-437B-93B1-0EB9F572EAA9}" type="pres">
      <dgm:prSet presAssocID="{13F45D0C-BCAE-49D9-A6C8-0519DD0C5D30}" presName="desText" presStyleLbl="revTx" presStyleIdx="0" presStyleCnt="7" custLinFactNeighborX="724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30BE96C-B90C-4122-8841-59CC6AFF5026}" type="pres">
      <dgm:prSet presAssocID="{3180C274-473F-4ACC-A43A-14465EDB489D}" presName="spaceV" presStyleCnt="0"/>
      <dgm:spPr/>
    </dgm:pt>
    <dgm:pt modelId="{2AADE53E-70B7-460A-86C9-DE4FFE484772}" type="pres">
      <dgm:prSet presAssocID="{2F444811-EE26-4777-9334-DD3A1A76FAE3}" presName="pair" presStyleCnt="0"/>
      <dgm:spPr/>
    </dgm:pt>
    <dgm:pt modelId="{AE48CB08-1242-4D4A-89EB-B087E4A5276C}" type="pres">
      <dgm:prSet presAssocID="{2F444811-EE26-4777-9334-DD3A1A76FAE3}" presName="spaceH" presStyleLbl="node1" presStyleIdx="0" presStyleCnt="0"/>
      <dgm:spPr/>
    </dgm:pt>
    <dgm:pt modelId="{AFBC9F8C-AD65-407B-A042-126D08AB7F13}" type="pres">
      <dgm:prSet presAssocID="{2F444811-EE26-4777-9334-DD3A1A76FAE3}" presName="desPictures" presStyleLbl="alignImgPlace1" presStyleIdx="1" presStyleCnt="7" custLinFactX="7032" custLinFactNeighborX="10000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C18F391-D62F-4A71-9244-927B2EF8D804}" type="pres">
      <dgm:prSet presAssocID="{2F444811-EE26-4777-9334-DD3A1A76FAE3}" presName="desTextWrapper" presStyleCnt="0"/>
      <dgm:spPr/>
    </dgm:pt>
    <dgm:pt modelId="{00AD8D50-57F0-4973-83CE-EB66AB226F2D}" type="pres">
      <dgm:prSet presAssocID="{2F444811-EE26-4777-9334-DD3A1A76FAE3}" presName="desText" presStyleLbl="revTx" presStyleIdx="1" presStyleCnt="7" custLinFactNeighborX="724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CC95066-B0D8-47CD-AF08-36F9C8C7D1E6}" type="pres">
      <dgm:prSet presAssocID="{FA7864F6-9617-4509-A907-F60E0ABBF997}" presName="spaceV" presStyleCnt="0"/>
      <dgm:spPr/>
    </dgm:pt>
    <dgm:pt modelId="{05FEF0F4-B17A-4576-B4B6-ECA77E8EE2F1}" type="pres">
      <dgm:prSet presAssocID="{3B0F7333-EFA5-4E98-9CA5-7667462DB00B}" presName="pair" presStyleCnt="0"/>
      <dgm:spPr/>
    </dgm:pt>
    <dgm:pt modelId="{1B303329-8063-42BC-8650-7DD1BFB4294F}" type="pres">
      <dgm:prSet presAssocID="{3B0F7333-EFA5-4E98-9CA5-7667462DB00B}" presName="spaceH" presStyleLbl="node1" presStyleIdx="0" presStyleCnt="0"/>
      <dgm:spPr/>
    </dgm:pt>
    <dgm:pt modelId="{B1D48951-5BAB-40EB-B92F-99619FAA676B}" type="pres">
      <dgm:prSet presAssocID="{3B0F7333-EFA5-4E98-9CA5-7667462DB00B}" presName="desPictures" presStyleLbl="alignImgPlace1" presStyleIdx="2" presStyleCnt="7" custLinFactX="7032" custLinFactNeighborX="10000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DBFCC5D-E241-43D3-9DF8-5DE224630564}" type="pres">
      <dgm:prSet presAssocID="{3B0F7333-EFA5-4E98-9CA5-7667462DB00B}" presName="desTextWrapper" presStyleCnt="0"/>
      <dgm:spPr/>
    </dgm:pt>
    <dgm:pt modelId="{DABF04D7-626E-44CB-9E96-9BB030F5B85D}" type="pres">
      <dgm:prSet presAssocID="{3B0F7333-EFA5-4E98-9CA5-7667462DB00B}" presName="desText" presStyleLbl="revTx" presStyleIdx="2" presStyleCnt="7" custLinFactNeighborX="724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BECE91A-2C6C-440B-A400-6272F5AE70C3}" type="pres">
      <dgm:prSet presAssocID="{73F53581-308B-40FA-8488-7581CD4BCB45}" presName="spaceV" presStyleCnt="0"/>
      <dgm:spPr/>
    </dgm:pt>
    <dgm:pt modelId="{3D34711C-86A7-41EF-9887-05521F71FBB2}" type="pres">
      <dgm:prSet presAssocID="{25974378-81B5-4DA4-B4AA-6FCE50A7FBF6}" presName="pair" presStyleCnt="0"/>
      <dgm:spPr/>
    </dgm:pt>
    <dgm:pt modelId="{D716256D-34A1-4E37-9976-F5B694E39FD8}" type="pres">
      <dgm:prSet presAssocID="{25974378-81B5-4DA4-B4AA-6FCE50A7FBF6}" presName="spaceH" presStyleLbl="node1" presStyleIdx="0" presStyleCnt="0"/>
      <dgm:spPr/>
    </dgm:pt>
    <dgm:pt modelId="{FF08A5BD-6840-4CE0-890A-30ABE007E380}" type="pres">
      <dgm:prSet presAssocID="{25974378-81B5-4DA4-B4AA-6FCE50A7FBF6}" presName="desPictures" presStyleLbl="alignImgPlace1" presStyleIdx="3" presStyleCnt="7" custLinFactX="7032" custLinFactNeighborX="10000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2DE73B24-6110-4D63-9EA7-6F4AA27EF923}" type="pres">
      <dgm:prSet presAssocID="{25974378-81B5-4DA4-B4AA-6FCE50A7FBF6}" presName="desTextWrapper" presStyleCnt="0"/>
      <dgm:spPr/>
    </dgm:pt>
    <dgm:pt modelId="{45508D04-C559-4914-886E-999474C0CF38}" type="pres">
      <dgm:prSet presAssocID="{25974378-81B5-4DA4-B4AA-6FCE50A7FBF6}" presName="desText" presStyleLbl="revTx" presStyleIdx="3" presStyleCnt="7" custLinFactNeighborX="724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678C75E-625A-4AC2-A355-07921E8CB3D9}" type="pres">
      <dgm:prSet presAssocID="{B77F8FDC-C857-4A38-9FAA-6FA596A62F16}" presName="spaceV" presStyleCnt="0"/>
      <dgm:spPr/>
    </dgm:pt>
    <dgm:pt modelId="{D7E6CC8B-EE20-4C26-AD29-539D55DDAADE}" type="pres">
      <dgm:prSet presAssocID="{0F11FA01-32C9-4E6E-9B34-F3B475B1117B}" presName="pair" presStyleCnt="0"/>
      <dgm:spPr/>
    </dgm:pt>
    <dgm:pt modelId="{B9C54A75-73B5-444F-BA41-78A80D940E25}" type="pres">
      <dgm:prSet presAssocID="{0F11FA01-32C9-4E6E-9B34-F3B475B1117B}" presName="spaceH" presStyleLbl="node1" presStyleIdx="0" presStyleCnt="0"/>
      <dgm:spPr/>
    </dgm:pt>
    <dgm:pt modelId="{CB36E466-86FA-4C7D-B404-13BD65D96C92}" type="pres">
      <dgm:prSet presAssocID="{0F11FA01-32C9-4E6E-9B34-F3B475B1117B}" presName="desPictures" presStyleLbl="alignImgPlace1" presStyleIdx="4" presStyleCnt="7" custLinFactX="7032" custLinFactNeighborX="10000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D6F88F1B-E539-4824-8346-1091DD0225B1}" type="pres">
      <dgm:prSet presAssocID="{0F11FA01-32C9-4E6E-9B34-F3B475B1117B}" presName="desTextWrapper" presStyleCnt="0"/>
      <dgm:spPr/>
    </dgm:pt>
    <dgm:pt modelId="{CB796595-0873-4743-A970-91F20F288A69}" type="pres">
      <dgm:prSet presAssocID="{0F11FA01-32C9-4E6E-9B34-F3B475B1117B}" presName="desText" presStyleLbl="revTx" presStyleIdx="4" presStyleCnt="7" custLinFactNeighborX="724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FA4B5B0-F20E-4CED-952B-962DA82119CB}" type="pres">
      <dgm:prSet presAssocID="{CB49FC11-D8B6-486E-BAE5-4F865862E27D}" presName="spaceV" presStyleCnt="0"/>
      <dgm:spPr/>
    </dgm:pt>
    <dgm:pt modelId="{B8364D59-17E7-4857-A468-DEDE7954E749}" type="pres">
      <dgm:prSet presAssocID="{2DDEA710-9B41-4873-8495-EA4600BFB149}" presName="pair" presStyleCnt="0"/>
      <dgm:spPr/>
    </dgm:pt>
    <dgm:pt modelId="{1824716A-040D-4C53-95F8-6829CE27071E}" type="pres">
      <dgm:prSet presAssocID="{2DDEA710-9B41-4873-8495-EA4600BFB149}" presName="spaceH" presStyleLbl="node1" presStyleIdx="0" presStyleCnt="0"/>
      <dgm:spPr/>
    </dgm:pt>
    <dgm:pt modelId="{E8BD886F-BD08-4131-91F4-BBA01CE85B9F}" type="pres">
      <dgm:prSet presAssocID="{2DDEA710-9B41-4873-8495-EA4600BFB149}" presName="desPictures" presStyleLbl="alignImgPlace1" presStyleIdx="5" presStyleCnt="7" custLinFactX="7032" custLinFactNeighborX="10000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7EEBE696-CD15-419F-B8FA-5ABCED33C9C6}" type="pres">
      <dgm:prSet presAssocID="{2DDEA710-9B41-4873-8495-EA4600BFB149}" presName="desTextWrapper" presStyleCnt="0"/>
      <dgm:spPr/>
    </dgm:pt>
    <dgm:pt modelId="{96223354-EBC7-43D4-8251-52AAE90FE0EB}" type="pres">
      <dgm:prSet presAssocID="{2DDEA710-9B41-4873-8495-EA4600BFB149}" presName="desText" presStyleLbl="revTx" presStyleIdx="5" presStyleCnt="7" custLinFactNeighborX="724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6D1DA11-2D7F-45BB-93AC-C98671725303}" type="pres">
      <dgm:prSet presAssocID="{1A51C18A-56B7-4F4A-AA55-0C53630960B9}" presName="spaceV" presStyleCnt="0"/>
      <dgm:spPr/>
    </dgm:pt>
    <dgm:pt modelId="{8E023969-801D-4195-B8DE-F211019C1D12}" type="pres">
      <dgm:prSet presAssocID="{518F07B3-2560-475C-B7B0-FEAF150818A1}" presName="pair" presStyleCnt="0"/>
      <dgm:spPr/>
    </dgm:pt>
    <dgm:pt modelId="{3969C44E-04F4-473E-A226-3C546E7D421B}" type="pres">
      <dgm:prSet presAssocID="{518F07B3-2560-475C-B7B0-FEAF150818A1}" presName="spaceH" presStyleLbl="node1" presStyleIdx="0" presStyleCnt="0"/>
      <dgm:spPr/>
    </dgm:pt>
    <dgm:pt modelId="{D71AE15A-B583-4870-8362-A179497E35B3}" type="pres">
      <dgm:prSet presAssocID="{518F07B3-2560-475C-B7B0-FEAF150818A1}" presName="desPictures" presStyleLbl="alignImgPlace1" presStyleIdx="6" presStyleCnt="7" custLinFactX="7032" custLinFactNeighborX="10000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9271201-B1F2-4D95-9779-D281E3229BC1}" type="pres">
      <dgm:prSet presAssocID="{518F07B3-2560-475C-B7B0-FEAF150818A1}" presName="desTextWrapper" presStyleCnt="0"/>
      <dgm:spPr/>
    </dgm:pt>
    <dgm:pt modelId="{F7E21257-A13D-4D5D-A053-F80857276903}" type="pres">
      <dgm:prSet presAssocID="{518F07B3-2560-475C-B7B0-FEAF150818A1}" presName="desText" presStyleLbl="revTx" presStyleIdx="6" presStyleCnt="7" custLinFactNeighborX="724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3796F8F-A4F1-479F-B7B4-8CB9BD41BDF8}" type="pres">
      <dgm:prSet presAssocID="{54301FE6-C728-44A5-A516-E9D762FD6ED2}" presName="maxNode" presStyleCnt="0"/>
      <dgm:spPr/>
    </dgm:pt>
    <dgm:pt modelId="{6B475514-36F1-4E37-A941-E7CE665ADC99}" type="pres">
      <dgm:prSet presAssocID="{54301FE6-C728-44A5-A516-E9D762FD6ED2}" presName="Name33" presStyleCnt="0"/>
      <dgm:spPr/>
    </dgm:pt>
  </dgm:ptLst>
  <dgm:cxnLst>
    <dgm:cxn modelId="{BDE36F33-E0AD-48CB-A517-7D09E29E8316}" type="presOf" srcId="{2F444811-EE26-4777-9334-DD3A1A76FAE3}" destId="{00AD8D50-57F0-4973-83CE-EB66AB226F2D}" srcOrd="0" destOrd="0" presId="urn:microsoft.com/office/officeart/2008/layout/AccentedPicture"/>
    <dgm:cxn modelId="{8A90AA8A-2E10-40C7-A7DE-A83DF84FFBE3}" type="presOf" srcId="{0F11FA01-32C9-4E6E-9B34-F3B475B1117B}" destId="{CB796595-0873-4743-A970-91F20F288A69}" srcOrd="0" destOrd="0" presId="urn:microsoft.com/office/officeart/2008/layout/AccentedPicture"/>
    <dgm:cxn modelId="{2772068F-A1E8-4FAC-937B-10A5CF24DEFA}" srcId="{54301FE6-C728-44A5-A516-E9D762FD6ED2}" destId="{2DDEA710-9B41-4873-8495-EA4600BFB149}" srcOrd="6" destOrd="0" parTransId="{7D835738-EB25-41FF-B8CB-A129064E2115}" sibTransId="{1A51C18A-56B7-4F4A-AA55-0C53630960B9}"/>
    <dgm:cxn modelId="{168D3243-3CB6-4C76-BEF2-1CD7B2186909}" type="presOf" srcId="{54301FE6-C728-44A5-A516-E9D762FD6ED2}" destId="{CB8E01B2-5D4F-4B3F-8A70-7FC40A54FBD8}" srcOrd="0" destOrd="0" presId="urn:microsoft.com/office/officeart/2008/layout/AccentedPicture"/>
    <dgm:cxn modelId="{E3608A88-A47E-42CB-A7D9-B390E7A11517}" srcId="{54301FE6-C728-44A5-A516-E9D762FD6ED2}" destId="{44D5F9F9-FF11-43C3-8A65-F448E2FAAC86}" srcOrd="0" destOrd="0" parTransId="{F024831D-5FE6-4014-9C82-A905DF06331F}" sibTransId="{86175C57-2453-422D-8998-E9A9A90B109B}"/>
    <dgm:cxn modelId="{F60D08D5-F800-41EC-873A-28B411898A9C}" srcId="{54301FE6-C728-44A5-A516-E9D762FD6ED2}" destId="{13F45D0C-BCAE-49D9-A6C8-0519DD0C5D30}" srcOrd="1" destOrd="0" parTransId="{FCF79D38-65C0-4E0D-8C74-6D272885F9FB}" sibTransId="{3180C274-473F-4ACC-A43A-14465EDB489D}"/>
    <dgm:cxn modelId="{4D00FE4F-5998-4E4E-9DEF-C397601D34AB}" type="presOf" srcId="{2DDEA710-9B41-4873-8495-EA4600BFB149}" destId="{96223354-EBC7-43D4-8251-52AAE90FE0EB}" srcOrd="0" destOrd="0" presId="urn:microsoft.com/office/officeart/2008/layout/AccentedPicture"/>
    <dgm:cxn modelId="{AE6969B4-3B9D-4991-8703-8F4CCCE10603}" srcId="{54301FE6-C728-44A5-A516-E9D762FD6ED2}" destId="{3B0F7333-EFA5-4E98-9CA5-7667462DB00B}" srcOrd="3" destOrd="0" parTransId="{8D3895A2-CF3A-4F63-8B61-3B62F03F76BB}" sibTransId="{73F53581-308B-40FA-8488-7581CD4BCB45}"/>
    <dgm:cxn modelId="{2B6B0FD2-8D3B-4DF3-A701-ECDAD30241D4}" type="presOf" srcId="{13F45D0C-BCAE-49D9-A6C8-0519DD0C5D30}" destId="{AA76A175-A5CB-437B-93B1-0EB9F572EAA9}" srcOrd="0" destOrd="0" presId="urn:microsoft.com/office/officeart/2008/layout/AccentedPicture"/>
    <dgm:cxn modelId="{45537570-F92D-474B-A935-9A7D241A2603}" type="presOf" srcId="{3B0F7333-EFA5-4E98-9CA5-7667462DB00B}" destId="{DABF04D7-626E-44CB-9E96-9BB030F5B85D}" srcOrd="0" destOrd="0" presId="urn:microsoft.com/office/officeart/2008/layout/AccentedPicture"/>
    <dgm:cxn modelId="{06E0A521-133E-4F08-A31E-A0D63D681FCD}" type="presOf" srcId="{86175C57-2453-422D-8998-E9A9A90B109B}" destId="{FBE45C47-1F72-418D-B476-7246C9F771B9}" srcOrd="0" destOrd="0" presId="urn:microsoft.com/office/officeart/2008/layout/AccentedPicture"/>
    <dgm:cxn modelId="{1AB2C88F-1053-4DC2-9237-2AB44056E5A5}" type="presOf" srcId="{25974378-81B5-4DA4-B4AA-6FCE50A7FBF6}" destId="{45508D04-C559-4914-886E-999474C0CF38}" srcOrd="0" destOrd="0" presId="urn:microsoft.com/office/officeart/2008/layout/AccentedPicture"/>
    <dgm:cxn modelId="{4A209CAB-DA0A-4D4C-AA15-F5E790695669}" srcId="{54301FE6-C728-44A5-A516-E9D762FD6ED2}" destId="{518F07B3-2560-475C-B7B0-FEAF150818A1}" srcOrd="7" destOrd="0" parTransId="{1A09D100-2E6A-4C9C-A5A9-9F2264292B56}" sibTransId="{F204BBAA-BCCE-4199-BCAA-B3F36EF65C21}"/>
    <dgm:cxn modelId="{0DC4E433-1042-4D59-ABF0-35389FF41D66}" type="presOf" srcId="{518F07B3-2560-475C-B7B0-FEAF150818A1}" destId="{F7E21257-A13D-4D5D-A053-F80857276903}" srcOrd="0" destOrd="0" presId="urn:microsoft.com/office/officeart/2008/layout/AccentedPicture"/>
    <dgm:cxn modelId="{370A5EB7-06C3-4938-B363-173D5E1766C3}" type="presOf" srcId="{44D5F9F9-FF11-43C3-8A65-F448E2FAAC86}" destId="{F88DB8D2-FA34-4914-A78C-20E3FC378E14}" srcOrd="0" destOrd="0" presId="urn:microsoft.com/office/officeart/2008/layout/AccentedPicture"/>
    <dgm:cxn modelId="{1CB0BC6E-2B24-4FA5-A69B-5AFDBF41BB49}" srcId="{54301FE6-C728-44A5-A516-E9D762FD6ED2}" destId="{25974378-81B5-4DA4-B4AA-6FCE50A7FBF6}" srcOrd="4" destOrd="0" parTransId="{93EA0EA7-2C81-401E-947B-6D20639125EE}" sibTransId="{B77F8FDC-C857-4A38-9FAA-6FA596A62F16}"/>
    <dgm:cxn modelId="{8007D393-F874-4D87-B5FD-1ADD9742F138}" srcId="{54301FE6-C728-44A5-A516-E9D762FD6ED2}" destId="{0F11FA01-32C9-4E6E-9B34-F3B475B1117B}" srcOrd="5" destOrd="0" parTransId="{EB291EA0-3921-4134-93CC-3D7F72B5AE1D}" sibTransId="{CB49FC11-D8B6-486E-BAE5-4F865862E27D}"/>
    <dgm:cxn modelId="{0A6AC411-93D0-4A79-940B-52F246F69028}" srcId="{54301FE6-C728-44A5-A516-E9D762FD6ED2}" destId="{2F444811-EE26-4777-9334-DD3A1A76FAE3}" srcOrd="2" destOrd="0" parTransId="{ECEA8315-E60F-4EC0-930D-2B547AB590C1}" sibTransId="{FA7864F6-9617-4509-A907-F60E0ABBF997}"/>
    <dgm:cxn modelId="{522DE0A8-2BC4-4899-BC9A-A5E080708F49}" type="presParOf" srcId="{CB8E01B2-5D4F-4B3F-8A70-7FC40A54FBD8}" destId="{FBE45C47-1F72-418D-B476-7246C9F771B9}" srcOrd="0" destOrd="0" presId="urn:microsoft.com/office/officeart/2008/layout/AccentedPicture"/>
    <dgm:cxn modelId="{BD608B52-A1C8-4242-80D1-FEEEF1CA8D24}" type="presParOf" srcId="{CB8E01B2-5D4F-4B3F-8A70-7FC40A54FBD8}" destId="{F88DB8D2-FA34-4914-A78C-20E3FC378E14}" srcOrd="1" destOrd="0" presId="urn:microsoft.com/office/officeart/2008/layout/AccentedPicture"/>
    <dgm:cxn modelId="{9B723EB3-5D3C-4545-BA2F-CB8D6129228E}" type="presParOf" srcId="{CB8E01B2-5D4F-4B3F-8A70-7FC40A54FBD8}" destId="{BCCFA403-C5AE-459B-A242-CF6A936556FE}" srcOrd="2" destOrd="0" presId="urn:microsoft.com/office/officeart/2008/layout/AccentedPicture"/>
    <dgm:cxn modelId="{93D9CE05-1C9F-47DA-834F-97CFF97BB194}" type="presParOf" srcId="{BCCFA403-C5AE-459B-A242-CF6A936556FE}" destId="{B9AD8596-69CA-4E96-8394-73FF85E1F3CE}" srcOrd="0" destOrd="0" presId="urn:microsoft.com/office/officeart/2008/layout/AccentedPicture"/>
    <dgm:cxn modelId="{444647E8-CC41-4ABD-BB2D-228E58CA411B}" type="presParOf" srcId="{B9AD8596-69CA-4E96-8394-73FF85E1F3CE}" destId="{42CAAE2B-5D5F-4DD5-BC70-831B47DCA0B7}" srcOrd="0" destOrd="0" presId="urn:microsoft.com/office/officeart/2008/layout/AccentedPicture"/>
    <dgm:cxn modelId="{0043327D-E59C-449D-9C24-5D48BC4C351F}" type="presParOf" srcId="{B9AD8596-69CA-4E96-8394-73FF85E1F3CE}" destId="{D36B50B7-4F32-4F15-9535-73E680602DC0}" srcOrd="1" destOrd="0" presId="urn:microsoft.com/office/officeart/2008/layout/AccentedPicture"/>
    <dgm:cxn modelId="{3AD931AD-07C4-4C82-A8EC-DF43C73083F2}" type="presParOf" srcId="{B9AD8596-69CA-4E96-8394-73FF85E1F3CE}" destId="{F899E8B0-91B2-4FF3-A986-94687E32B7F6}" srcOrd="2" destOrd="0" presId="urn:microsoft.com/office/officeart/2008/layout/AccentedPicture"/>
    <dgm:cxn modelId="{1CF8362D-BD17-42AF-B665-727A5B9B01AA}" type="presParOf" srcId="{F899E8B0-91B2-4FF3-A986-94687E32B7F6}" destId="{AA76A175-A5CB-437B-93B1-0EB9F572EAA9}" srcOrd="0" destOrd="0" presId="urn:microsoft.com/office/officeart/2008/layout/AccentedPicture"/>
    <dgm:cxn modelId="{F15A986A-1EDC-4332-87C4-D005486D2D87}" type="presParOf" srcId="{BCCFA403-C5AE-459B-A242-CF6A936556FE}" destId="{830BE96C-B90C-4122-8841-59CC6AFF5026}" srcOrd="1" destOrd="0" presId="urn:microsoft.com/office/officeart/2008/layout/AccentedPicture"/>
    <dgm:cxn modelId="{2753E2F9-4F90-4110-82A5-473268B4026A}" type="presParOf" srcId="{BCCFA403-C5AE-459B-A242-CF6A936556FE}" destId="{2AADE53E-70B7-460A-86C9-DE4FFE484772}" srcOrd="2" destOrd="0" presId="urn:microsoft.com/office/officeart/2008/layout/AccentedPicture"/>
    <dgm:cxn modelId="{E7211943-2813-4DE6-88CB-10023EDD47EF}" type="presParOf" srcId="{2AADE53E-70B7-460A-86C9-DE4FFE484772}" destId="{AE48CB08-1242-4D4A-89EB-B087E4A5276C}" srcOrd="0" destOrd="0" presId="urn:microsoft.com/office/officeart/2008/layout/AccentedPicture"/>
    <dgm:cxn modelId="{145BC876-0B2B-419A-BE20-2B87E3B26F9B}" type="presParOf" srcId="{2AADE53E-70B7-460A-86C9-DE4FFE484772}" destId="{AFBC9F8C-AD65-407B-A042-126D08AB7F13}" srcOrd="1" destOrd="0" presId="urn:microsoft.com/office/officeart/2008/layout/AccentedPicture"/>
    <dgm:cxn modelId="{4034B300-13E9-49B0-9B76-1B1C94F7EBD7}" type="presParOf" srcId="{2AADE53E-70B7-460A-86C9-DE4FFE484772}" destId="{1C18F391-D62F-4A71-9244-927B2EF8D804}" srcOrd="2" destOrd="0" presId="urn:microsoft.com/office/officeart/2008/layout/AccentedPicture"/>
    <dgm:cxn modelId="{03BEFE78-7969-4412-AFFA-0C90F2FC7FBD}" type="presParOf" srcId="{1C18F391-D62F-4A71-9244-927B2EF8D804}" destId="{00AD8D50-57F0-4973-83CE-EB66AB226F2D}" srcOrd="0" destOrd="0" presId="urn:microsoft.com/office/officeart/2008/layout/AccentedPicture"/>
    <dgm:cxn modelId="{E378BA50-3A2B-431F-8EE2-1BBF3F551B67}" type="presParOf" srcId="{BCCFA403-C5AE-459B-A242-CF6A936556FE}" destId="{ACC95066-B0D8-47CD-AF08-36F9C8C7D1E6}" srcOrd="3" destOrd="0" presId="urn:microsoft.com/office/officeart/2008/layout/AccentedPicture"/>
    <dgm:cxn modelId="{5644F7EB-3609-4FFA-895B-2913079FF775}" type="presParOf" srcId="{BCCFA403-C5AE-459B-A242-CF6A936556FE}" destId="{05FEF0F4-B17A-4576-B4B6-ECA77E8EE2F1}" srcOrd="4" destOrd="0" presId="urn:microsoft.com/office/officeart/2008/layout/AccentedPicture"/>
    <dgm:cxn modelId="{325C76C1-2145-4EFE-9DAA-78249A9EDF0E}" type="presParOf" srcId="{05FEF0F4-B17A-4576-B4B6-ECA77E8EE2F1}" destId="{1B303329-8063-42BC-8650-7DD1BFB4294F}" srcOrd="0" destOrd="0" presId="urn:microsoft.com/office/officeart/2008/layout/AccentedPicture"/>
    <dgm:cxn modelId="{09B0A6AB-15FD-4330-A0EE-E79D91E82EDE}" type="presParOf" srcId="{05FEF0F4-B17A-4576-B4B6-ECA77E8EE2F1}" destId="{B1D48951-5BAB-40EB-B92F-99619FAA676B}" srcOrd="1" destOrd="0" presId="urn:microsoft.com/office/officeart/2008/layout/AccentedPicture"/>
    <dgm:cxn modelId="{AC333D4A-FE13-4BDD-AD60-FBB1BCC5187A}" type="presParOf" srcId="{05FEF0F4-B17A-4576-B4B6-ECA77E8EE2F1}" destId="{8DBFCC5D-E241-43D3-9DF8-5DE224630564}" srcOrd="2" destOrd="0" presId="urn:microsoft.com/office/officeart/2008/layout/AccentedPicture"/>
    <dgm:cxn modelId="{309F4D5A-26A2-4A67-A136-AE4A68929F4D}" type="presParOf" srcId="{8DBFCC5D-E241-43D3-9DF8-5DE224630564}" destId="{DABF04D7-626E-44CB-9E96-9BB030F5B85D}" srcOrd="0" destOrd="0" presId="urn:microsoft.com/office/officeart/2008/layout/AccentedPicture"/>
    <dgm:cxn modelId="{FA9B864F-6FB2-4D14-AFBD-28D3CF9A94E3}" type="presParOf" srcId="{BCCFA403-C5AE-459B-A242-CF6A936556FE}" destId="{9BECE91A-2C6C-440B-A400-6272F5AE70C3}" srcOrd="5" destOrd="0" presId="urn:microsoft.com/office/officeart/2008/layout/AccentedPicture"/>
    <dgm:cxn modelId="{0714B09A-CF84-4F27-904B-9C8803C65ACC}" type="presParOf" srcId="{BCCFA403-C5AE-459B-A242-CF6A936556FE}" destId="{3D34711C-86A7-41EF-9887-05521F71FBB2}" srcOrd="6" destOrd="0" presId="urn:microsoft.com/office/officeart/2008/layout/AccentedPicture"/>
    <dgm:cxn modelId="{27CC8617-9139-4C45-A8DE-29A13B0070A2}" type="presParOf" srcId="{3D34711C-86A7-41EF-9887-05521F71FBB2}" destId="{D716256D-34A1-4E37-9976-F5B694E39FD8}" srcOrd="0" destOrd="0" presId="urn:microsoft.com/office/officeart/2008/layout/AccentedPicture"/>
    <dgm:cxn modelId="{124A0DB9-A03A-4CF3-AA1F-D5CE402A3011}" type="presParOf" srcId="{3D34711C-86A7-41EF-9887-05521F71FBB2}" destId="{FF08A5BD-6840-4CE0-890A-30ABE007E380}" srcOrd="1" destOrd="0" presId="urn:microsoft.com/office/officeart/2008/layout/AccentedPicture"/>
    <dgm:cxn modelId="{FFFAFC5E-F8D8-49BC-9D2D-77BE0190CA2B}" type="presParOf" srcId="{3D34711C-86A7-41EF-9887-05521F71FBB2}" destId="{2DE73B24-6110-4D63-9EA7-6F4AA27EF923}" srcOrd="2" destOrd="0" presId="urn:microsoft.com/office/officeart/2008/layout/AccentedPicture"/>
    <dgm:cxn modelId="{0A23DCBF-61D4-41ED-909F-4444C8ECBEAB}" type="presParOf" srcId="{2DE73B24-6110-4D63-9EA7-6F4AA27EF923}" destId="{45508D04-C559-4914-886E-999474C0CF38}" srcOrd="0" destOrd="0" presId="urn:microsoft.com/office/officeart/2008/layout/AccentedPicture"/>
    <dgm:cxn modelId="{5C339D38-7A9C-4A4D-ADA5-5B2C942E0843}" type="presParOf" srcId="{BCCFA403-C5AE-459B-A242-CF6A936556FE}" destId="{2678C75E-625A-4AC2-A355-07921E8CB3D9}" srcOrd="7" destOrd="0" presId="urn:microsoft.com/office/officeart/2008/layout/AccentedPicture"/>
    <dgm:cxn modelId="{3F3D0A76-48B3-4E79-BA9E-EAFD992DE320}" type="presParOf" srcId="{BCCFA403-C5AE-459B-A242-CF6A936556FE}" destId="{D7E6CC8B-EE20-4C26-AD29-539D55DDAADE}" srcOrd="8" destOrd="0" presId="urn:microsoft.com/office/officeart/2008/layout/AccentedPicture"/>
    <dgm:cxn modelId="{A88919E3-BF99-44C5-9CFA-4942221F5ABB}" type="presParOf" srcId="{D7E6CC8B-EE20-4C26-AD29-539D55DDAADE}" destId="{B9C54A75-73B5-444F-BA41-78A80D940E25}" srcOrd="0" destOrd="0" presId="urn:microsoft.com/office/officeart/2008/layout/AccentedPicture"/>
    <dgm:cxn modelId="{E898EC2E-1C19-4212-9985-8ADA16B49CF5}" type="presParOf" srcId="{D7E6CC8B-EE20-4C26-AD29-539D55DDAADE}" destId="{CB36E466-86FA-4C7D-B404-13BD65D96C92}" srcOrd="1" destOrd="0" presId="urn:microsoft.com/office/officeart/2008/layout/AccentedPicture"/>
    <dgm:cxn modelId="{2343B9F0-27E9-49A1-8E0E-643D693A1058}" type="presParOf" srcId="{D7E6CC8B-EE20-4C26-AD29-539D55DDAADE}" destId="{D6F88F1B-E539-4824-8346-1091DD0225B1}" srcOrd="2" destOrd="0" presId="urn:microsoft.com/office/officeart/2008/layout/AccentedPicture"/>
    <dgm:cxn modelId="{FED805CD-B736-49CB-87AA-4706B3183B77}" type="presParOf" srcId="{D6F88F1B-E539-4824-8346-1091DD0225B1}" destId="{CB796595-0873-4743-A970-91F20F288A69}" srcOrd="0" destOrd="0" presId="urn:microsoft.com/office/officeart/2008/layout/AccentedPicture"/>
    <dgm:cxn modelId="{7631AF66-F749-46C2-B631-5ACA3E86A127}" type="presParOf" srcId="{BCCFA403-C5AE-459B-A242-CF6A936556FE}" destId="{3FA4B5B0-F20E-4CED-952B-962DA82119CB}" srcOrd="9" destOrd="0" presId="urn:microsoft.com/office/officeart/2008/layout/AccentedPicture"/>
    <dgm:cxn modelId="{AF4E2640-A46C-4187-9E04-E1BB7D0AE5FF}" type="presParOf" srcId="{BCCFA403-C5AE-459B-A242-CF6A936556FE}" destId="{B8364D59-17E7-4857-A468-DEDE7954E749}" srcOrd="10" destOrd="0" presId="urn:microsoft.com/office/officeart/2008/layout/AccentedPicture"/>
    <dgm:cxn modelId="{64DAB50D-F2A6-456B-A4F9-2CCA207CB0F9}" type="presParOf" srcId="{B8364D59-17E7-4857-A468-DEDE7954E749}" destId="{1824716A-040D-4C53-95F8-6829CE27071E}" srcOrd="0" destOrd="0" presId="urn:microsoft.com/office/officeart/2008/layout/AccentedPicture"/>
    <dgm:cxn modelId="{8D0D7468-AD48-40DC-AFD4-769D6868E038}" type="presParOf" srcId="{B8364D59-17E7-4857-A468-DEDE7954E749}" destId="{E8BD886F-BD08-4131-91F4-BBA01CE85B9F}" srcOrd="1" destOrd="0" presId="urn:microsoft.com/office/officeart/2008/layout/AccentedPicture"/>
    <dgm:cxn modelId="{AE3EA37D-86D4-4A6E-90EA-1797CCC32C09}" type="presParOf" srcId="{B8364D59-17E7-4857-A468-DEDE7954E749}" destId="{7EEBE696-CD15-419F-B8FA-5ABCED33C9C6}" srcOrd="2" destOrd="0" presId="urn:microsoft.com/office/officeart/2008/layout/AccentedPicture"/>
    <dgm:cxn modelId="{39C937A9-8BCC-47C2-8D41-2D37A819AA9C}" type="presParOf" srcId="{7EEBE696-CD15-419F-B8FA-5ABCED33C9C6}" destId="{96223354-EBC7-43D4-8251-52AAE90FE0EB}" srcOrd="0" destOrd="0" presId="urn:microsoft.com/office/officeart/2008/layout/AccentedPicture"/>
    <dgm:cxn modelId="{8CAF8C9E-ECC9-40E0-B5E9-A9078E3A411C}" type="presParOf" srcId="{BCCFA403-C5AE-459B-A242-CF6A936556FE}" destId="{66D1DA11-2D7F-45BB-93AC-C98671725303}" srcOrd="11" destOrd="0" presId="urn:microsoft.com/office/officeart/2008/layout/AccentedPicture"/>
    <dgm:cxn modelId="{8045BEB2-2C96-49AF-B28F-F4AF686326A3}" type="presParOf" srcId="{BCCFA403-C5AE-459B-A242-CF6A936556FE}" destId="{8E023969-801D-4195-B8DE-F211019C1D12}" srcOrd="12" destOrd="0" presId="urn:microsoft.com/office/officeart/2008/layout/AccentedPicture"/>
    <dgm:cxn modelId="{A3FF6C0C-6104-42CE-9411-1FAA0F89212C}" type="presParOf" srcId="{8E023969-801D-4195-B8DE-F211019C1D12}" destId="{3969C44E-04F4-473E-A226-3C546E7D421B}" srcOrd="0" destOrd="0" presId="urn:microsoft.com/office/officeart/2008/layout/AccentedPicture"/>
    <dgm:cxn modelId="{276EF251-0CDD-4733-900C-2C61E94C575A}" type="presParOf" srcId="{8E023969-801D-4195-B8DE-F211019C1D12}" destId="{D71AE15A-B583-4870-8362-A179497E35B3}" srcOrd="1" destOrd="0" presId="urn:microsoft.com/office/officeart/2008/layout/AccentedPicture"/>
    <dgm:cxn modelId="{02C413E8-6BFE-4B2A-86E6-5BABFCCAE569}" type="presParOf" srcId="{8E023969-801D-4195-B8DE-F211019C1D12}" destId="{C9271201-B1F2-4D95-9779-D281E3229BC1}" srcOrd="2" destOrd="0" presId="urn:microsoft.com/office/officeart/2008/layout/AccentedPicture"/>
    <dgm:cxn modelId="{E8DA2189-0531-41EB-9262-C94C10FF7B8C}" type="presParOf" srcId="{C9271201-B1F2-4D95-9779-D281E3229BC1}" destId="{F7E21257-A13D-4D5D-A053-F80857276903}" srcOrd="0" destOrd="0" presId="urn:microsoft.com/office/officeart/2008/layout/AccentedPicture"/>
    <dgm:cxn modelId="{8C142C62-6D58-417B-9139-F057666B6A28}" type="presParOf" srcId="{CB8E01B2-5D4F-4B3F-8A70-7FC40A54FBD8}" destId="{63796F8F-A4F1-479F-B7B4-8CB9BD41BDF8}" srcOrd="3" destOrd="0" presId="urn:microsoft.com/office/officeart/2008/layout/AccentedPicture"/>
    <dgm:cxn modelId="{E49A99BA-5BF4-403D-8481-083DA284FDD8}" type="presParOf" srcId="{63796F8F-A4F1-479F-B7B4-8CB9BD41BDF8}" destId="{6B475514-36F1-4E37-A941-E7CE665ADC99}" srcOrd="0" destOrd="0" presId="urn:microsoft.com/office/officeart/2008/layout/AccentedPicture"/>
  </dgm:cxnLst>
  <dgm:bg/>
  <dgm:whole/>
  <dgm:extLst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C4FA1-629C-4990-9A41-20DAEB4064E9}">
      <dsp:nvSpPr>
        <dsp:cNvPr id="0" name=""/>
        <dsp:cNvSpPr/>
      </dsp:nvSpPr>
      <dsp:spPr>
        <a:xfrm rot="10800000">
          <a:off x="330746" y="1469"/>
          <a:ext cx="8697400" cy="50114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Arderile  de tot. Erau arse complet. Reprezentau ispășirea, predarea completă a lui Isus pe cruce.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56032" y="1469"/>
        <a:ext cx="8572114" cy="501146"/>
      </dsp:txXfrm>
    </dsp:sp>
    <dsp:sp modelId="{55B30C43-C3EF-4115-96D7-2F89A3868250}">
      <dsp:nvSpPr>
        <dsp:cNvPr id="0" name=""/>
        <dsp:cNvSpPr/>
      </dsp:nvSpPr>
      <dsp:spPr>
        <a:xfrm>
          <a:off x="0" y="1469"/>
          <a:ext cx="644164" cy="501146"/>
        </a:xfrm>
        <a:prstGeom prst="round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0DFF34-595D-46BD-B5CF-30CE61A576C4}">
      <dsp:nvSpPr>
        <dsp:cNvPr id="0" name=""/>
        <dsp:cNvSpPr/>
      </dsp:nvSpPr>
      <dsp:spPr>
        <a:xfrm rot="10800000">
          <a:off x="330746" y="627903"/>
          <a:ext cx="8697400" cy="501146"/>
        </a:xfrm>
        <a:prstGeom prst="homePlate">
          <a:avLst/>
        </a:prstGeom>
        <a:solidFill>
          <a:schemeClr val="accent2">
            <a:hueOff val="-2924998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Jertfa de mâncare. Ea exprima recunoștința pentru darurile divine. Îl reprezenta pe Isus ca pâinea vieții.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456032" y="627903"/>
        <a:ext cx="8572114" cy="501146"/>
      </dsp:txXfrm>
    </dsp:sp>
    <dsp:sp modelId="{B4C6F8C4-67D8-4040-9F23-80D0CAB3D378}">
      <dsp:nvSpPr>
        <dsp:cNvPr id="0" name=""/>
        <dsp:cNvSpPr/>
      </dsp:nvSpPr>
      <dsp:spPr>
        <a:xfrm>
          <a:off x="0" y="627903"/>
          <a:ext cx="644164" cy="501146"/>
        </a:xfrm>
        <a:prstGeom prst="round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19B1F0-67E4-41BC-B403-87D60D3A1389}">
      <dsp:nvSpPr>
        <dsp:cNvPr id="0" name=""/>
        <dsp:cNvSpPr/>
      </dsp:nvSpPr>
      <dsp:spPr>
        <a:xfrm rot="10800000">
          <a:off x="330746" y="1254337"/>
          <a:ext cx="8697400" cy="501146"/>
        </a:xfrm>
        <a:prstGeom prst="homePlat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128016" bIns="68580" numCol="1" spcCol="1270" anchor="ctr" anchorCtr="0">
          <a:noAutofit/>
        </a:bodyPr>
        <a:lstStyle/>
        <a:p>
          <a:pPr marL="179388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85725" algn="l"/>
            </a:tabLst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Jertfa de mulțumire. A implicat o masă în familie. Îl reprezenta pe Hristos ca pacea noastră. Însuși Isus ne invită să-i mâncăm trupul și să bem sângele Lui (Ioan 6:54)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56032" y="1254337"/>
        <a:ext cx="8572114" cy="501146"/>
      </dsp:txXfrm>
    </dsp:sp>
    <dsp:sp modelId="{BAE2C293-2EDA-4D2C-BF61-976A4936A295}">
      <dsp:nvSpPr>
        <dsp:cNvPr id="0" name=""/>
        <dsp:cNvSpPr/>
      </dsp:nvSpPr>
      <dsp:spPr>
        <a:xfrm>
          <a:off x="0" y="1254337"/>
          <a:ext cx="644164" cy="501146"/>
        </a:xfrm>
        <a:prstGeom prst="round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F474AB-22BB-4C90-94F3-8F1341107841}">
      <dsp:nvSpPr>
        <dsp:cNvPr id="0" name=""/>
        <dsp:cNvSpPr/>
      </dsp:nvSpPr>
      <dsp:spPr>
        <a:xfrm rot="10800000">
          <a:off x="330746" y="1880770"/>
          <a:ext cx="8697400" cy="501146"/>
        </a:xfrm>
        <a:prstGeom prst="homePlate">
          <a:avLst/>
        </a:prstGeom>
        <a:solidFill>
          <a:schemeClr val="accent2">
            <a:hueOff val="-8774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Jertfa de ispășire. El a oferit iertarea de păcat. L-a reprezentat pe Isus, mântuitorul nostru (Mat. 26:28).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56032" y="1880770"/>
        <a:ext cx="8572114" cy="501146"/>
      </dsp:txXfrm>
    </dsp:sp>
    <dsp:sp modelId="{66B293B8-C0F2-4EA4-9D69-70D3CFE6E3D8}">
      <dsp:nvSpPr>
        <dsp:cNvPr id="0" name=""/>
        <dsp:cNvSpPr/>
      </dsp:nvSpPr>
      <dsp:spPr>
        <a:xfrm>
          <a:off x="0" y="1880770"/>
          <a:ext cx="644164" cy="501146"/>
        </a:xfrm>
        <a:prstGeom prst="roundRect">
          <a:avLst/>
        </a:prstGeom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AA223F-179B-4668-8CF5-B1886F2585E5}">
      <dsp:nvSpPr>
        <dsp:cNvPr id="0" name=""/>
        <dsp:cNvSpPr/>
      </dsp:nvSpPr>
      <dsp:spPr>
        <a:xfrm rot="10800000">
          <a:off x="330746" y="2507204"/>
          <a:ext cx="8697400" cy="501146"/>
        </a:xfrm>
        <a:prstGeom prst="homePlate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Jertfa de vină. A oferit iertare atunci când despăgubirea sau restituirea era posibilă.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56032" y="2507204"/>
        <a:ext cx="8572114" cy="501146"/>
      </dsp:txXfrm>
    </dsp:sp>
    <dsp:sp modelId="{973746D9-923D-406F-9D84-7D0164E81BDB}">
      <dsp:nvSpPr>
        <dsp:cNvPr id="0" name=""/>
        <dsp:cNvSpPr/>
      </dsp:nvSpPr>
      <dsp:spPr>
        <a:xfrm>
          <a:off x="0" y="2507204"/>
          <a:ext cx="644164" cy="501146"/>
        </a:xfrm>
        <a:prstGeom prst="roundRect">
          <a:avLst/>
        </a:prstGeom>
        <a:blipFill dpi="0"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5C47-1F72-418D-B476-7246C9F771B9}">
      <dsp:nvSpPr>
        <dsp:cNvPr id="0" name=""/>
        <dsp:cNvSpPr/>
      </dsp:nvSpPr>
      <dsp:spPr>
        <a:xfrm>
          <a:off x="0" y="0"/>
          <a:ext cx="3298584" cy="2774078"/>
        </a:xfrm>
        <a:prstGeom prst="round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88DB8D2-FA34-4914-A78C-20E3FC378E14}">
      <dsp:nvSpPr>
        <dsp:cNvPr id="0" name=""/>
        <dsp:cNvSpPr/>
      </dsp:nvSpPr>
      <dsp:spPr>
        <a:xfrm>
          <a:off x="1102865" y="1034010"/>
          <a:ext cx="1522262" cy="1512982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1102865" y="1034010"/>
        <a:ext cx="1522262" cy="1512982"/>
      </dsp:txXfrm>
    </dsp:sp>
    <dsp:sp modelId="{D36B50B7-4F32-4F15-9535-73E680602DC0}">
      <dsp:nvSpPr>
        <dsp:cNvPr id="0" name=""/>
        <dsp:cNvSpPr/>
      </dsp:nvSpPr>
      <dsp:spPr>
        <a:xfrm>
          <a:off x="3196416" y="138"/>
          <a:ext cx="343080" cy="34308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76A175-A5CB-437B-93B1-0EB9F572EAA9}">
      <dsp:nvSpPr>
        <dsp:cNvPr id="0" name=""/>
        <dsp:cNvSpPr/>
      </dsp:nvSpPr>
      <dsp:spPr>
        <a:xfrm>
          <a:off x="3535267" y="138"/>
          <a:ext cx="5444038" cy="3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52738C"/>
              </a:solidFill>
            </a:rPr>
            <a:t>Ne poate curăța conștiința </a:t>
          </a:r>
          <a:r>
            <a:rPr lang="es-ES" sz="2000" b="1" kern="1200" dirty="0">
              <a:solidFill>
                <a:srgbClr val="52738C"/>
              </a:solidFill>
            </a:rPr>
            <a:t>(</a:t>
          </a:r>
          <a:r>
            <a:rPr lang="ro-RO" sz="2000" b="1" kern="1200" dirty="0">
              <a:solidFill>
                <a:srgbClr val="52738C"/>
              </a:solidFill>
            </a:rPr>
            <a:t>Evr</a:t>
          </a:r>
          <a:r>
            <a:rPr lang="es-ES" sz="2000" b="1" kern="1200" dirty="0">
              <a:solidFill>
                <a:srgbClr val="52738C"/>
              </a:solidFill>
            </a:rPr>
            <a:t>. 9:14).</a:t>
          </a:r>
          <a:endParaRPr lang="es-ES" sz="2000" kern="1200" dirty="0">
            <a:solidFill>
              <a:srgbClr val="52738C"/>
            </a:solidFill>
          </a:endParaRPr>
        </a:p>
      </dsp:txBody>
      <dsp:txXfrm>
        <a:off x="3535267" y="138"/>
        <a:ext cx="5444038" cy="343080"/>
      </dsp:txXfrm>
    </dsp:sp>
    <dsp:sp modelId="{AFBC9F8C-AD65-407B-A042-126D08AB7F13}">
      <dsp:nvSpPr>
        <dsp:cNvPr id="0" name=""/>
        <dsp:cNvSpPr/>
      </dsp:nvSpPr>
      <dsp:spPr>
        <a:xfrm>
          <a:off x="3196416" y="404973"/>
          <a:ext cx="343080" cy="343080"/>
        </a:xfrm>
        <a:prstGeom prst="ellipse">
          <a:avLst/>
        </a:prstGeom>
        <a:solidFill>
          <a:schemeClr val="accent2">
            <a:tint val="50000"/>
            <a:hueOff val="-2063175"/>
            <a:satOff val="-545"/>
            <a:lumOff val="190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AD8D50-57F0-4973-83CE-EB66AB226F2D}">
      <dsp:nvSpPr>
        <dsp:cNvPr id="0" name=""/>
        <dsp:cNvSpPr/>
      </dsp:nvSpPr>
      <dsp:spPr>
        <a:xfrm>
          <a:off x="3535267" y="404973"/>
          <a:ext cx="5444038" cy="3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43615B"/>
              </a:solidFill>
            </a:rPr>
            <a:t>Ne poate lua păcatul </a:t>
          </a:r>
          <a:r>
            <a:rPr lang="es-ES" sz="2000" b="1" kern="1200" dirty="0">
              <a:solidFill>
                <a:srgbClr val="43615B"/>
              </a:solidFill>
            </a:rPr>
            <a:t>(</a:t>
          </a:r>
          <a:r>
            <a:rPr lang="ro-RO" sz="2000" b="1" kern="1200" dirty="0">
              <a:solidFill>
                <a:srgbClr val="43615B"/>
              </a:solidFill>
            </a:rPr>
            <a:t>Evr.</a:t>
          </a:r>
          <a:r>
            <a:rPr lang="es-ES" sz="2000" b="1" kern="1200" dirty="0">
              <a:solidFill>
                <a:srgbClr val="52738C"/>
              </a:solidFill>
            </a:rPr>
            <a:t> </a:t>
          </a:r>
          <a:r>
            <a:rPr lang="es-ES" sz="2000" b="1" kern="1200" dirty="0">
              <a:solidFill>
                <a:srgbClr val="43615B"/>
              </a:solidFill>
            </a:rPr>
            <a:t>9:26).</a:t>
          </a:r>
          <a:endParaRPr lang="es-ES" sz="2000" kern="1200" dirty="0">
            <a:solidFill>
              <a:srgbClr val="43615B"/>
            </a:solidFill>
          </a:endParaRPr>
        </a:p>
      </dsp:txBody>
      <dsp:txXfrm>
        <a:off x="3535267" y="404973"/>
        <a:ext cx="5444038" cy="343080"/>
      </dsp:txXfrm>
    </dsp:sp>
    <dsp:sp modelId="{B1D48951-5BAB-40EB-B92F-99619FAA676B}">
      <dsp:nvSpPr>
        <dsp:cNvPr id="0" name=""/>
        <dsp:cNvSpPr/>
      </dsp:nvSpPr>
      <dsp:spPr>
        <a:xfrm>
          <a:off x="3196416" y="809809"/>
          <a:ext cx="343080" cy="343080"/>
        </a:xfrm>
        <a:prstGeom prst="ellipse">
          <a:avLst/>
        </a:prstGeom>
        <a:solidFill>
          <a:schemeClr val="accent2">
            <a:tint val="50000"/>
            <a:hueOff val="-4126349"/>
            <a:satOff val="-1089"/>
            <a:lumOff val="380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BF04D7-626E-44CB-9E96-9BB030F5B85D}">
      <dsp:nvSpPr>
        <dsp:cNvPr id="0" name=""/>
        <dsp:cNvSpPr/>
      </dsp:nvSpPr>
      <dsp:spPr>
        <a:xfrm>
          <a:off x="3535267" y="809809"/>
          <a:ext cx="5444038" cy="3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4C6453"/>
              </a:solidFill>
            </a:rPr>
            <a:t>Ne oferă sfințenia </a:t>
          </a:r>
          <a:r>
            <a:rPr lang="es-ES" sz="2000" b="1" kern="1200" dirty="0">
              <a:solidFill>
                <a:srgbClr val="4C6453"/>
              </a:solidFill>
            </a:rPr>
            <a:t>(</a:t>
          </a:r>
          <a:r>
            <a:rPr lang="ro-RO" sz="2000" b="1" kern="1200" dirty="0">
              <a:solidFill>
                <a:srgbClr val="4C6453"/>
              </a:solidFill>
            </a:rPr>
            <a:t>Evr.</a:t>
          </a:r>
          <a:r>
            <a:rPr lang="es-ES" sz="2000" b="1" kern="1200" dirty="0">
              <a:solidFill>
                <a:srgbClr val="52738C"/>
              </a:solidFill>
            </a:rPr>
            <a:t> </a:t>
          </a:r>
          <a:r>
            <a:rPr lang="es-ES" sz="2000" b="1" kern="1200" dirty="0">
              <a:solidFill>
                <a:srgbClr val="4C6453"/>
              </a:solidFill>
            </a:rPr>
            <a:t>10:10).</a:t>
          </a:r>
          <a:endParaRPr lang="es-ES" sz="2000" kern="1200" dirty="0">
            <a:solidFill>
              <a:srgbClr val="4C6453"/>
            </a:solidFill>
          </a:endParaRPr>
        </a:p>
      </dsp:txBody>
      <dsp:txXfrm>
        <a:off x="3535267" y="809809"/>
        <a:ext cx="5444038" cy="343080"/>
      </dsp:txXfrm>
    </dsp:sp>
    <dsp:sp modelId="{FF08A5BD-6840-4CE0-890A-30ABE007E380}">
      <dsp:nvSpPr>
        <dsp:cNvPr id="0" name=""/>
        <dsp:cNvSpPr/>
      </dsp:nvSpPr>
      <dsp:spPr>
        <a:xfrm>
          <a:off x="3196416" y="1214644"/>
          <a:ext cx="343080" cy="343080"/>
        </a:xfrm>
        <a:prstGeom prst="ellipse">
          <a:avLst/>
        </a:prstGeom>
        <a:solidFill>
          <a:schemeClr val="accent2">
            <a:tint val="50000"/>
            <a:hueOff val="-6189524"/>
            <a:satOff val="-1634"/>
            <a:lumOff val="570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508D04-C559-4914-886E-999474C0CF38}">
      <dsp:nvSpPr>
        <dsp:cNvPr id="0" name=""/>
        <dsp:cNvSpPr/>
      </dsp:nvSpPr>
      <dsp:spPr>
        <a:xfrm>
          <a:off x="3535267" y="1214644"/>
          <a:ext cx="5444038" cy="3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617B57"/>
              </a:solidFill>
            </a:rPr>
            <a:t>Este eficientă și fără egal </a:t>
          </a:r>
          <a:r>
            <a:rPr lang="es-ES" sz="2000" b="1" kern="1200" dirty="0">
              <a:solidFill>
                <a:srgbClr val="617B57"/>
              </a:solidFill>
            </a:rPr>
            <a:t>(</a:t>
          </a:r>
          <a:r>
            <a:rPr lang="ro-RO" sz="2000" b="1" kern="1200" dirty="0">
              <a:solidFill>
                <a:srgbClr val="617B57"/>
              </a:solidFill>
            </a:rPr>
            <a:t>Evr.</a:t>
          </a:r>
          <a:r>
            <a:rPr lang="es-ES" sz="2000" b="1" kern="1200" dirty="0">
              <a:solidFill>
                <a:srgbClr val="52738C"/>
              </a:solidFill>
            </a:rPr>
            <a:t> </a:t>
          </a:r>
          <a:r>
            <a:rPr lang="es-ES" sz="2000" b="1" kern="1200" dirty="0">
              <a:solidFill>
                <a:srgbClr val="617B57"/>
              </a:solidFill>
            </a:rPr>
            <a:t>10:12).</a:t>
          </a:r>
          <a:endParaRPr lang="es-ES" sz="2000" kern="1200" dirty="0">
            <a:solidFill>
              <a:srgbClr val="617B57"/>
            </a:solidFill>
          </a:endParaRPr>
        </a:p>
      </dsp:txBody>
      <dsp:txXfrm>
        <a:off x="3535267" y="1214644"/>
        <a:ext cx="5444038" cy="343080"/>
      </dsp:txXfrm>
    </dsp:sp>
    <dsp:sp modelId="{CB36E466-86FA-4C7D-B404-13BD65D96C92}">
      <dsp:nvSpPr>
        <dsp:cNvPr id="0" name=""/>
        <dsp:cNvSpPr/>
      </dsp:nvSpPr>
      <dsp:spPr>
        <a:xfrm>
          <a:off x="3196416" y="1619479"/>
          <a:ext cx="343080" cy="343080"/>
        </a:xfrm>
        <a:prstGeom prst="ellipse">
          <a:avLst/>
        </a:prstGeom>
        <a:solidFill>
          <a:schemeClr val="accent2">
            <a:tint val="50000"/>
            <a:hueOff val="-8252699"/>
            <a:satOff val="-2179"/>
            <a:lumOff val="760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796595-0873-4743-A970-91F20F288A69}">
      <dsp:nvSpPr>
        <dsp:cNvPr id="0" name=""/>
        <dsp:cNvSpPr/>
      </dsp:nvSpPr>
      <dsp:spPr>
        <a:xfrm>
          <a:off x="3535267" y="1619479"/>
          <a:ext cx="5444038" cy="3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6E764E"/>
              </a:solidFill>
            </a:rPr>
            <a:t>Ne face desăvârșiți </a:t>
          </a:r>
          <a:r>
            <a:rPr lang="es-ES" sz="2000" b="1" kern="1200" dirty="0">
              <a:solidFill>
                <a:srgbClr val="6E764E"/>
              </a:solidFill>
            </a:rPr>
            <a:t>(</a:t>
          </a:r>
          <a:r>
            <a:rPr lang="ro-RO" sz="2000" b="1" kern="1200" dirty="0">
              <a:solidFill>
                <a:srgbClr val="6E764E"/>
              </a:solidFill>
            </a:rPr>
            <a:t>Evr.</a:t>
          </a:r>
          <a:r>
            <a:rPr lang="es-ES" sz="2000" b="1" kern="1200" dirty="0">
              <a:solidFill>
                <a:srgbClr val="52738C"/>
              </a:solidFill>
            </a:rPr>
            <a:t> </a:t>
          </a:r>
          <a:r>
            <a:rPr lang="es-ES" sz="2000" b="1" kern="1200" dirty="0">
              <a:solidFill>
                <a:srgbClr val="6E764E"/>
              </a:solidFill>
            </a:rPr>
            <a:t>10:14).</a:t>
          </a:r>
          <a:endParaRPr lang="es-ES" sz="2000" kern="1200" dirty="0">
            <a:solidFill>
              <a:srgbClr val="6E764E"/>
            </a:solidFill>
          </a:endParaRPr>
        </a:p>
      </dsp:txBody>
      <dsp:txXfrm>
        <a:off x="3535267" y="1619479"/>
        <a:ext cx="5444038" cy="343080"/>
      </dsp:txXfrm>
    </dsp:sp>
    <dsp:sp modelId="{E8BD886F-BD08-4131-91F4-BBA01CE85B9F}">
      <dsp:nvSpPr>
        <dsp:cNvPr id="0" name=""/>
        <dsp:cNvSpPr/>
      </dsp:nvSpPr>
      <dsp:spPr>
        <a:xfrm>
          <a:off x="3196416" y="2024314"/>
          <a:ext cx="343080" cy="343080"/>
        </a:xfrm>
        <a:prstGeom prst="ellipse">
          <a:avLst/>
        </a:prstGeom>
        <a:solidFill>
          <a:schemeClr val="accent2">
            <a:tint val="50000"/>
            <a:hueOff val="-10315873"/>
            <a:satOff val="-2723"/>
            <a:lumOff val="950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6223354-EBC7-43D4-8251-52AAE90FE0EB}">
      <dsp:nvSpPr>
        <dsp:cNvPr id="0" name=""/>
        <dsp:cNvSpPr/>
      </dsp:nvSpPr>
      <dsp:spPr>
        <a:xfrm>
          <a:off x="3535267" y="2024314"/>
          <a:ext cx="5444038" cy="3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695C47"/>
              </a:solidFill>
            </a:rPr>
            <a:t>Ne permite să ne apropiem de Dumnezeu</a:t>
          </a:r>
          <a:r>
            <a:rPr lang="es-ES" sz="1200" b="1" kern="1200" dirty="0">
              <a:solidFill>
                <a:srgbClr val="695C47"/>
              </a:solidFill>
            </a:rPr>
            <a:t>(</a:t>
          </a:r>
          <a:r>
            <a:rPr lang="ro-RO" sz="1200" b="1" kern="1200" dirty="0">
              <a:solidFill>
                <a:srgbClr val="695C47"/>
              </a:solidFill>
            </a:rPr>
            <a:t>Evr.</a:t>
          </a:r>
          <a:r>
            <a:rPr lang="es-ES" sz="1200" b="1" kern="1200" dirty="0">
              <a:solidFill>
                <a:srgbClr val="52738C"/>
              </a:solidFill>
            </a:rPr>
            <a:t> </a:t>
          </a:r>
          <a:r>
            <a:rPr lang="es-ES" sz="1200" b="1" kern="1200" dirty="0">
              <a:solidFill>
                <a:srgbClr val="695C47"/>
              </a:solidFill>
            </a:rPr>
            <a:t>10:19-22).</a:t>
          </a:r>
          <a:endParaRPr lang="es-ES" sz="1200" kern="1200" dirty="0">
            <a:solidFill>
              <a:srgbClr val="695C47"/>
            </a:solidFill>
          </a:endParaRPr>
        </a:p>
      </dsp:txBody>
      <dsp:txXfrm>
        <a:off x="3535267" y="2024314"/>
        <a:ext cx="5444038" cy="343080"/>
      </dsp:txXfrm>
    </dsp:sp>
    <dsp:sp modelId="{D71AE15A-B583-4870-8362-A179497E35B3}">
      <dsp:nvSpPr>
        <dsp:cNvPr id="0" name=""/>
        <dsp:cNvSpPr/>
      </dsp:nvSpPr>
      <dsp:spPr>
        <a:xfrm>
          <a:off x="3196416" y="2429149"/>
          <a:ext cx="343080" cy="343080"/>
        </a:xfrm>
        <a:prstGeom prst="ellipse">
          <a:avLst/>
        </a:prstGeom>
        <a:solidFill>
          <a:schemeClr val="accent2">
            <a:tint val="50000"/>
            <a:hueOff val="-12379048"/>
            <a:satOff val="-3268"/>
            <a:lumOff val="1140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E21257-A13D-4D5D-A053-F80857276903}">
      <dsp:nvSpPr>
        <dsp:cNvPr id="0" name=""/>
        <dsp:cNvSpPr/>
      </dsp:nvSpPr>
      <dsp:spPr>
        <a:xfrm>
          <a:off x="3535267" y="2429149"/>
          <a:ext cx="5444038" cy="34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6C5454"/>
              </a:solidFill>
            </a:rPr>
            <a:t>Ne oferă un exemplu de urmat </a:t>
          </a:r>
          <a:r>
            <a:rPr lang="es-ES" sz="2000" b="1" kern="1200" dirty="0">
              <a:solidFill>
                <a:srgbClr val="6C5454"/>
              </a:solidFill>
            </a:rPr>
            <a:t>(</a:t>
          </a:r>
          <a:r>
            <a:rPr lang="ro-RO" sz="2000" b="1" kern="1200" dirty="0">
              <a:solidFill>
                <a:srgbClr val="6C5454"/>
              </a:solidFill>
            </a:rPr>
            <a:t>Evr</a:t>
          </a:r>
          <a:r>
            <a:rPr lang="es-ES" sz="2000" b="1" kern="1200" dirty="0">
              <a:solidFill>
                <a:srgbClr val="6C5454"/>
              </a:solidFill>
            </a:rPr>
            <a:t>. 12:2).</a:t>
          </a:r>
          <a:endParaRPr lang="es-ES" sz="2000" kern="1200" dirty="0">
            <a:solidFill>
              <a:srgbClr val="6C5454"/>
            </a:solidFill>
          </a:endParaRPr>
        </a:p>
      </dsp:txBody>
      <dsp:txXfrm>
        <a:off x="3535267" y="2429149"/>
        <a:ext cx="5444038" cy="343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8465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1865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2188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CB3FEBD-2D23-4488-A605-6A354412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52CA-60C7-4509-B0CB-4D8131BEEF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DC2A1D3-0059-478D-AFB6-572E76AF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A60E895-D56E-4782-899B-09C56E84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D77E-0445-4CD5-BE7E-40CE394AAE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32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631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1041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589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2155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3117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2613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117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351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8157-650C-4EF8-BBE9-87DBFBCFE2C9}" type="datetimeFigureOut">
              <a:rPr lang="es-ES" smtClean="0"/>
              <a:pPr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FBAA-2471-44DF-ACC4-64463FA4F2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2778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DE0C319-5F0A-476F-AF1A-B33C63E8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B1DDEFA-7E29-493B-82DD-76A1F54C7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3B1ECE-AA86-47A6-BD80-7E613B900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8A852CA-60C7-4509-B0CB-4D8131BEEF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09/03/2022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8689A6-24FB-4E18-A8AB-C3356E633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83482AC-5819-475F-89ED-F22AB50C9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2CCD77E-0445-4CD5-BE7E-40CE394AAE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0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0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>
            <a:extLst>
              <a:ext uri="{FF2B5EF4-FFF2-40B4-BE49-F238E27FC236}">
                <a16:creationId xmlns:a16="http://schemas.microsoft.com/office/drawing/2014/main" xmlns="" id="{9F701746-0657-4467-BBD3-24051A715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9" name="Imagen 8" descr="Imagen que contiene animal, pequeño, pájaro, parado&#10;&#10;Descripción generada automáticamente">
            <a:extLst>
              <a:ext uri="{FF2B5EF4-FFF2-40B4-BE49-F238E27FC236}">
                <a16:creationId xmlns:a16="http://schemas.microsoft.com/office/drawing/2014/main" xmlns="" id="{F97C850C-5EF7-429A-9607-B67412C79C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19976" y="10"/>
            <a:ext cx="5724024" cy="5143490"/>
          </a:xfrm>
          <a:prstGeom prst="rect">
            <a:avLst/>
          </a:prstGeom>
        </p:spPr>
      </p:pic>
      <p:sp useBgFill="1">
        <p:nvSpPr>
          <p:cNvPr id="27" name="Freeform: Shape 15">
            <a:extLst>
              <a:ext uri="{FF2B5EF4-FFF2-40B4-BE49-F238E27FC236}">
                <a16:creationId xmlns:a16="http://schemas.microsoft.com/office/drawing/2014/main" xmlns="" id="{117BEB00-3E3D-4F08-AF56-DB0D22FB5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 rot="10800000">
            <a:off x="0" y="0"/>
            <a:ext cx="3601641" cy="51435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ro-R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8F91785-2442-469D-B6C8-83E24501FAE0}"/>
              </a:ext>
            </a:extLst>
          </p:cNvPr>
          <p:cNvSpPr txBox="1"/>
          <p:nvPr/>
        </p:nvSpPr>
        <p:spPr>
          <a:xfrm>
            <a:off x="0" y="168291"/>
            <a:ext cx="3706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ISUS, </a:t>
            </a:r>
            <a:endParaRPr lang="ro-RO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o-RO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JERTFA DESĂVÂRŞITĂ</a:t>
            </a:r>
            <a:endParaRPr lang="ro-RO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93045CD8-BCFF-4046-A08D-F77FC3F0E67C}"/>
              </a:ext>
            </a:extLst>
          </p:cNvPr>
          <p:cNvSpPr txBox="1"/>
          <p:nvPr/>
        </p:nvSpPr>
        <p:spPr>
          <a:xfrm>
            <a:off x="0" y="4741333"/>
            <a:ext cx="3515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rgbClr val="E6D5F3"/>
                </a:solidFill>
              </a:rPr>
              <a:t>Studiul </a:t>
            </a:r>
            <a:r>
              <a:rPr lang="ro-RO" sz="1600" b="1" dirty="0" smtClean="0">
                <a:solidFill>
                  <a:srgbClr val="E6D5F3"/>
                </a:solidFill>
              </a:rPr>
              <a:t> 9 pentru 26 februarie 2022</a:t>
            </a:r>
            <a:endParaRPr lang="ro-RO" sz="1600" b="1" dirty="0">
              <a:solidFill>
                <a:srgbClr val="E6D5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56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2D2B266D-3625-4584-A5C3-7D3F672CFF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A5D2A5D1-BA0D-47D3-B051-DA7743C46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9144000" cy="4664869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="" xmlns:a16="http://schemas.microsoft.com/office/drawing/2014/main" id="{9CB3DCA1-1DE9-4EEF-A5C8-BB4D5394A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251314"/>
            <a:ext cx="1799035" cy="984647"/>
          </a:xfrm>
          <a:prstGeom prst="rect">
            <a:avLst/>
          </a:prstGeom>
        </p:spPr>
      </p:pic>
      <p:pic>
        <p:nvPicPr>
          <p:cNvPr id="14" name="Imagen 13" descr="Un dibujo de una persona&#10;&#10;Descripción generada automáticamente con confianza media">
            <a:extLst>
              <a:ext uri="{FF2B5EF4-FFF2-40B4-BE49-F238E27FC236}">
                <a16:creationId xmlns="" xmlns:a16="http://schemas.microsoft.com/office/drawing/2014/main" id="{E08CC4B8-92EF-493C-B762-E278B3273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295492"/>
            <a:ext cx="1799035" cy="98464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ED6EF48E-9992-400B-AA59-392157372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2339669"/>
            <a:ext cx="1799035" cy="1333500"/>
          </a:xfrm>
          <a:prstGeom prst="rect">
            <a:avLst/>
          </a:prstGeom>
        </p:spPr>
      </p:pic>
      <p:pic>
        <p:nvPicPr>
          <p:cNvPr id="18" name="Imagen 17" descr="Un dibujo de un grupo de personas en una playa&#10;&#10;Descripción generada automáticamente con confianza media">
            <a:extLst>
              <a:ext uri="{FF2B5EF4-FFF2-40B4-BE49-F238E27FC236}">
                <a16:creationId xmlns="" xmlns:a16="http://schemas.microsoft.com/office/drawing/2014/main" id="{45AC1F2F-8B1C-4DE1-AB36-0C89CC6CBC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17" y="251314"/>
            <a:ext cx="2652713" cy="3421856"/>
          </a:xfrm>
          <a:prstGeom prst="rect">
            <a:avLst/>
          </a:prstGeom>
        </p:spPr>
      </p:pic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="" xmlns:a16="http://schemas.microsoft.com/office/drawing/2014/main" id="{E2C025F8-F8C7-41C2-9559-F5E34CA8E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70" y="251314"/>
            <a:ext cx="2546747" cy="3421856"/>
          </a:xfrm>
          <a:prstGeom prst="rect">
            <a:avLst/>
          </a:prstGeom>
        </p:spPr>
      </p:pic>
      <p:pic>
        <p:nvPicPr>
          <p:cNvPr id="22" name="Imagen 21" descr="Un grupo de personas en medio de un león&#10;&#10;Descripción generada automáticamente con confianza baja">
            <a:extLst>
              <a:ext uri="{FF2B5EF4-FFF2-40B4-BE49-F238E27FC236}">
                <a16:creationId xmlns="" xmlns:a16="http://schemas.microsoft.com/office/drawing/2014/main" id="{4DA4DE08-D83A-4B6F-81F8-A885C1E2DC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8" y="251314"/>
            <a:ext cx="1566863" cy="125134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FAC8A889-A48E-4559-B878-63050381A0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8" y="1563382"/>
            <a:ext cx="1566863" cy="210978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40CCAD86-A248-4DB6-A418-C0AE7B0CDB0D}"/>
              </a:ext>
            </a:extLst>
          </p:cNvPr>
          <p:cNvSpPr txBox="1"/>
          <p:nvPr/>
        </p:nvSpPr>
        <p:spPr>
          <a:xfrm>
            <a:off x="0" y="3902734"/>
            <a:ext cx="9141714" cy="1240766"/>
          </a:xfrm>
          <a:prstGeom prst="rect">
            <a:avLst/>
          </a:prstGeom>
          <a:solidFill>
            <a:schemeClr val="bg1"/>
          </a:solidFill>
        </p:spPr>
        <p:txBody>
          <a:bodyPr wrap="square" lIns="68579" tIns="53999" rIns="68579" bIns="34289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685783">
              <a:lnSpc>
                <a:spcPts val="2400"/>
              </a:lnSpc>
            </a:pP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„Să ne uităm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ţintă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la Căpetenia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şi Desăvârşirea credinţei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noastre, adică la Isus, care, pentru bucuria care-I era pusă înainte, a suferit crucea, a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dispreţuit ruşinea şi </a:t>
            </a:r>
            <a:r>
              <a:rPr lang="ro-RO" sz="2100" b="1" dirty="0" err="1" smtClean="0">
                <a:solidFill>
                  <a:srgbClr val="ED7D31"/>
                </a:solidFill>
                <a:latin typeface="Comic Sans MS" panose="030F0702030302020204" pitchFamily="66" charset="0"/>
              </a:rPr>
              <a:t>şade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 </a:t>
            </a:r>
            <a:r>
              <a:rPr lang="ro-RO" sz="2100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la dreapta scaunului de domnie al lui Dumnezeu.” </a:t>
            </a:r>
            <a:r>
              <a:rPr lang="ro-RO" b="1" dirty="0" smtClean="0">
                <a:solidFill>
                  <a:srgbClr val="ED7D31"/>
                </a:solidFill>
                <a:latin typeface="Comic Sans MS" panose="030F0702030302020204" pitchFamily="66" charset="0"/>
              </a:rPr>
              <a:t>(Evrei 12:2)</a:t>
            </a:r>
            <a:endParaRPr lang="ro-RO" b="1" dirty="0">
              <a:solidFill>
                <a:srgbClr val="ED7D3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F5ABF15-E481-4C9C-A7E6-5BA8932CFAC5}"/>
              </a:ext>
            </a:extLst>
          </p:cNvPr>
          <p:cNvSpPr txBox="1"/>
          <p:nvPr/>
        </p:nvSpPr>
        <p:spPr>
          <a:xfrm>
            <a:off x="4568044" y="3180074"/>
            <a:ext cx="4477172" cy="18928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ro-RO" b="1" dirty="0">
                <a:solidFill>
                  <a:srgbClr val="048EC7"/>
                </a:solidFill>
              </a:rPr>
              <a:t>De ce a fost nevoie de </a:t>
            </a:r>
            <a:r>
              <a:rPr lang="ro-RO" b="1" dirty="0" smtClean="0">
                <a:solidFill>
                  <a:srgbClr val="048EC7"/>
                </a:solidFill>
              </a:rPr>
              <a:t>jertfe?</a:t>
            </a:r>
          </a:p>
          <a:p>
            <a:pPr>
              <a:spcBef>
                <a:spcPts val="1800"/>
              </a:spcBef>
            </a:pPr>
            <a:r>
              <a:rPr lang="ro-RO" b="1" dirty="0" smtClean="0">
                <a:solidFill>
                  <a:srgbClr val="863ECB"/>
                </a:solidFill>
              </a:rPr>
              <a:t>Când </a:t>
            </a:r>
            <a:r>
              <a:rPr lang="ro-RO" b="1" dirty="0">
                <a:solidFill>
                  <a:srgbClr val="863ECB"/>
                </a:solidFill>
              </a:rPr>
              <a:t>era nevoie să se aducă </a:t>
            </a:r>
            <a:r>
              <a:rPr lang="ro-RO" b="1" dirty="0" smtClean="0">
                <a:solidFill>
                  <a:srgbClr val="863ECB"/>
                </a:solidFill>
              </a:rPr>
              <a:t>jertfa?</a:t>
            </a:r>
          </a:p>
          <a:p>
            <a:pPr>
              <a:spcBef>
                <a:spcPts val="1800"/>
              </a:spcBef>
            </a:pPr>
            <a:r>
              <a:rPr lang="ro-RO" b="1" dirty="0" smtClean="0">
                <a:solidFill>
                  <a:srgbClr val="AB278F"/>
                </a:solidFill>
              </a:rPr>
              <a:t>Ce </a:t>
            </a:r>
            <a:r>
              <a:rPr lang="ro-RO" b="1" dirty="0">
                <a:solidFill>
                  <a:srgbClr val="AB278F"/>
                </a:solidFill>
              </a:rPr>
              <a:t>ne oferă jertfa lui </a:t>
            </a:r>
            <a:r>
              <a:rPr lang="ro-RO" b="1" dirty="0" smtClean="0">
                <a:solidFill>
                  <a:srgbClr val="AB278F"/>
                </a:solidFill>
              </a:rPr>
              <a:t>Isus?</a:t>
            </a:r>
          </a:p>
          <a:p>
            <a:pPr>
              <a:spcBef>
                <a:spcPts val="1800"/>
              </a:spcBef>
            </a:pPr>
            <a:r>
              <a:rPr lang="ro-RO" b="1" dirty="0" smtClean="0">
                <a:solidFill>
                  <a:srgbClr val="EC3255"/>
                </a:solidFill>
              </a:rPr>
              <a:t>Cum </a:t>
            </a:r>
            <a:r>
              <a:rPr lang="ro-RO" b="1" dirty="0">
                <a:solidFill>
                  <a:srgbClr val="EC3255"/>
                </a:solidFill>
              </a:rPr>
              <a:t>se aplică azi jertfa lui </a:t>
            </a:r>
            <a:r>
              <a:rPr lang="ro-RO" b="1" dirty="0" smtClean="0">
                <a:solidFill>
                  <a:srgbClr val="EC3255"/>
                </a:solidFill>
              </a:rPr>
              <a:t>Isus?</a:t>
            </a:r>
            <a:endParaRPr lang="ro-RO" b="1" dirty="0">
              <a:solidFill>
                <a:srgbClr val="EC3255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ADF4ECF-909E-43FC-BCFE-059C34742AE5}"/>
              </a:ext>
            </a:extLst>
          </p:cNvPr>
          <p:cNvSpPr txBox="1"/>
          <p:nvPr/>
        </p:nvSpPr>
        <p:spPr>
          <a:xfrm>
            <a:off x="94828" y="10507"/>
            <a:ext cx="60892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Până la venirea lui Isus, jertfirea animalelor a fost mijlocul de mântuire, pentru că „fără vărsare de sânge nu este iertare” (Evrei 9:22).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De ce a ales Dumnezeu un mijloc atât de crud pentru a-şi oferi iertarea? Mai mult, de ce a trebuit să fie sacrificat Isus însuşi?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Pe de altă parte, s-a terminat totul la cruce? De ce vorbeşte Pavel despre o slujire ulterioară a lui Isus în Sanctuarul Ceresc? </a:t>
            </a:r>
            <a:endParaRPr lang="ro-RO" b="1" dirty="0"/>
          </a:p>
        </p:txBody>
      </p:sp>
      <p:pic>
        <p:nvPicPr>
          <p:cNvPr id="7" name="Imagen 6" descr="Imagen que contiene persona, hombre, edificio, joven&#10;&#10;Descripción generada automáticamente">
            <a:extLst>
              <a:ext uri="{FF2B5EF4-FFF2-40B4-BE49-F238E27FC236}">
                <a16:creationId xmlns:a16="http://schemas.microsoft.com/office/drawing/2014/main" xmlns="" id="{B9C8D7C2-3CAB-4724-912C-6FF31B8BC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6264195" y="1401886"/>
            <a:ext cx="2745021" cy="1714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moto, hombre, parado, oveja&#10;&#10;Descripción generada automáticamente">
            <a:extLst>
              <a:ext uri="{FF2B5EF4-FFF2-40B4-BE49-F238E27FC236}">
                <a16:creationId xmlns:a16="http://schemas.microsoft.com/office/drawing/2014/main" xmlns="" id="{87784109-4743-4509-98FD-5795249894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6264195" y="176107"/>
            <a:ext cx="2748977" cy="1161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9C04F6D-64B9-4774-A355-C5386527597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328" y="2629444"/>
            <a:ext cx="3578093" cy="2236308"/>
          </a:xfrm>
          <a:prstGeom prst="round2DiagRect">
            <a:avLst>
              <a:gd name="adj1" fmla="val 16667"/>
              <a:gd name="adj2" fmla="val 2124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Forma, Rectángulo&#10;&#10;Descripción generada automáticamente">
            <a:extLst>
              <a:ext uri="{FF2B5EF4-FFF2-40B4-BE49-F238E27FC236}">
                <a16:creationId xmlns:a16="http://schemas.microsoft.com/office/drawing/2014/main" xmlns="" id="{B0AF8DDC-1B6A-45EF-A3E2-E6EE80BA06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275871" y="4743177"/>
            <a:ext cx="265994" cy="278063"/>
          </a:xfrm>
          <a:prstGeom prst="rect">
            <a:avLst/>
          </a:prstGeom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xmlns="" id="{52ADB09C-F073-44C2-819F-3D83FC39E4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275989" y="4242365"/>
            <a:ext cx="265758" cy="278064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xmlns="" id="{CF42F9D2-A567-4472-A2AF-D10E4282AC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275876" y="3741559"/>
            <a:ext cx="265984" cy="278063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xmlns="" id="{96CEADB7-EBCD-492F-B2B8-287F0BC5D5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275758" y="3240522"/>
            <a:ext cx="266221" cy="2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43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363FD1A-4B0C-49C9-9B0C-AA66DF0B1DC1}"/>
              </a:ext>
            </a:extLst>
          </p:cNvPr>
          <p:cNvSpPr txBox="1"/>
          <p:nvPr/>
        </p:nvSpPr>
        <p:spPr>
          <a:xfrm>
            <a:off x="0" y="-1440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algn="ctr"/>
            <a:r>
              <a:rPr lang="ro-RO" sz="44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 CE ERA NEVOIE DE </a:t>
            </a:r>
            <a:r>
              <a:rPr lang="ro-RO" sz="44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JERTFE</a:t>
            </a:r>
            <a:r>
              <a:rPr lang="ro-RO" sz="4400" b="1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ro-RO" sz="4400" b="1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9085465-2620-4CD1-9FCB-FF5682EDE0BD}"/>
              </a:ext>
            </a:extLst>
          </p:cNvPr>
          <p:cNvSpPr txBox="1"/>
          <p:nvPr/>
        </p:nvSpPr>
        <p:spPr>
          <a:xfrm>
            <a:off x="244800" y="642815"/>
            <a:ext cx="8654400" cy="584775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ro-RO" sz="1600" b="1" dirty="0" smtClean="0">
                <a:latin typeface="Comic Sans MS" panose="030F0702030302020204" pitchFamily="66" charset="0"/>
              </a:rPr>
              <a:t>„Prin </a:t>
            </a:r>
            <a:r>
              <a:rPr lang="ro-RO" sz="1600" b="1" dirty="0" smtClean="0">
                <a:latin typeface="Comic Sans MS" panose="030F0702030302020204" pitchFamily="66" charset="0"/>
              </a:rPr>
              <a:t>această „voie” am fost sfinţiţi noi, şi anume prin jertfirea trupului lui Isus Hristos, o dată pentru totdeauna.” </a:t>
            </a:r>
            <a:r>
              <a:rPr lang="ro-RO" sz="1400" b="1" dirty="0" smtClean="0">
                <a:latin typeface="Comic Sans MS" panose="030F0702030302020204" pitchFamily="66" charset="0"/>
              </a:rPr>
              <a:t>(Evrei 10:</a:t>
            </a:r>
            <a:r>
              <a:rPr lang="ro-RO" sz="1400" b="1" dirty="0" err="1" smtClean="0">
                <a:latin typeface="Comic Sans MS" panose="030F0702030302020204" pitchFamily="66" charset="0"/>
              </a:rPr>
              <a:t>10</a:t>
            </a:r>
            <a:r>
              <a:rPr lang="ro-RO" sz="1400" b="1" dirty="0" smtClean="0">
                <a:latin typeface="Comic Sans MS" panose="030F0702030302020204" pitchFamily="66" charset="0"/>
              </a:rPr>
              <a:t>)</a:t>
            </a:r>
            <a:endParaRPr lang="ro-RO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FFB9019-18B0-466B-A92E-72D06D3EFA6F}"/>
              </a:ext>
            </a:extLst>
          </p:cNvPr>
          <p:cNvSpPr txBox="1"/>
          <p:nvPr/>
        </p:nvSpPr>
        <p:spPr>
          <a:xfrm>
            <a:off x="74506" y="1219349"/>
            <a:ext cx="6193671" cy="392415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Printre diversele întrebuinţări ale jertfelor de animale (iertare, recunoştinţă, …), apare tema legământului: un angajament între două părţi.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un obicei străvechi despicarea animalelor în două şi formându-se astfel o cale prin care participanţii trebuiau să treacă (Gen. 15:9-10, 17; Ier. 34:18).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„Avraam a trecut cu evlavie între părţile jertfei şi a făcut un jurământ solemn lui Dumnezeu de ascultare veşnică” (E.G.W., Patriarhii şi Profeţii, pag. 116). Atunci Dumnezeu a făcut acelaşi lucru, ratificând astfel legământul.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asemenea, pentru a ratifica Noul Legământ, a fost necesară vărsarea sângelui lui Isus. Dumnezeu era acolo (2 Corinteni 5:19). Vei ratifica legământul umblând în fiecare zi cu Isus? </a:t>
            </a:r>
            <a:endParaRPr lang="ro-RO" b="1" dirty="0">
              <a:solidFill>
                <a:schemeClr val="bg1"/>
              </a:solidFill>
              <a:effectLst>
                <a:glow rad="635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tabla, comida, pastel, parado&#10;&#10;Descripción generada automáticamente">
            <a:extLst>
              <a:ext uri="{FF2B5EF4-FFF2-40B4-BE49-F238E27FC236}">
                <a16:creationId xmlns:a16="http://schemas.microsoft.com/office/drawing/2014/main" xmlns="" id="{ABFEE55C-0BA7-47BE-8B87-6118AAEFF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49515" y="1281410"/>
            <a:ext cx="2919976" cy="37908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ECE9D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191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919565F-FA08-452D-99FC-71FE7D4B0A1D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400" b="1" dirty="0">
                <a:ln/>
                <a:solidFill>
                  <a:schemeClr val="accent3"/>
                </a:solidFill>
              </a:rPr>
              <a:t>CÂND TREBUIA ADUSĂ JERTFA?</a:t>
            </a:r>
            <a:endParaRPr lang="es-ES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2383961-ED48-44E2-8708-182DA2DDA90F}"/>
              </a:ext>
            </a:extLst>
          </p:cNvPr>
          <p:cNvSpPr txBox="1"/>
          <p:nvPr/>
        </p:nvSpPr>
        <p:spPr>
          <a:xfrm>
            <a:off x="146080" y="688994"/>
            <a:ext cx="8718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anose="030F0702030302020204" pitchFamily="66" charset="0"/>
              </a:rPr>
              <a:t>„cu </a:t>
            </a:r>
            <a:r>
              <a:rPr lang="es-ES" sz="1600" b="1" dirty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anose="030F0702030302020204" pitchFamily="66" charset="0"/>
              </a:rPr>
              <a:t>cât mai mult sângele lui Hristos, care, prin Duhul cel </a:t>
            </a:r>
            <a:r>
              <a:rPr lang="es-ES" sz="1600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anose="030F0702030302020204" pitchFamily="66" charset="0"/>
              </a:rPr>
              <a:t>veşnic</a:t>
            </a:r>
            <a:r>
              <a:rPr lang="es-ES" sz="1600" b="1" dirty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anose="030F0702030302020204" pitchFamily="66" charset="0"/>
              </a:rPr>
              <a:t>, S-a adus pe Sine </a:t>
            </a:r>
            <a:r>
              <a:rPr lang="es-ES" sz="1600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anose="030F0702030302020204" pitchFamily="66" charset="0"/>
              </a:rPr>
              <a:t>Însuşi </a:t>
            </a:r>
            <a:r>
              <a:rPr lang="es-ES" sz="1600" b="1" dirty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anose="030F0702030302020204" pitchFamily="66" charset="0"/>
              </a:rPr>
              <a:t>jertfă fără pată lui Dumnezeu, vă va curăţi cugetul vostru de faptele moarte, ca să slujiţi Dumnezeului celui viu!” 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ro-RO" sz="1400" b="1" dirty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anose="030F0702030302020204" pitchFamily="66" charset="0"/>
              </a:rPr>
              <a:t>Evrei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anose="030F0702030302020204" pitchFamily="66" charset="0"/>
              </a:rPr>
              <a:t> 9:14)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D51FFDD-0900-4000-822D-0E0A835D562F}"/>
              </a:ext>
            </a:extLst>
          </p:cNvPr>
          <p:cNvSpPr txBox="1"/>
          <p:nvPr/>
        </p:nvSpPr>
        <p:spPr>
          <a:xfrm>
            <a:off x="52481" y="1427048"/>
            <a:ext cx="51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>
                <a:effectLst>
                  <a:glow rad="63500">
                    <a:srgbClr val="4CC8FA"/>
                  </a:glow>
                </a:effectLst>
              </a:rPr>
              <a:t>În sanctuar au fost oferite jertfe </a:t>
            </a:r>
            <a:r>
              <a:rPr lang="es-ES" b="1" dirty="0" smtClean="0">
                <a:effectLst>
                  <a:glow rad="63500">
                    <a:srgbClr val="4CC8FA"/>
                  </a:glow>
                </a:effectLst>
              </a:rPr>
              <a:t>şi </a:t>
            </a:r>
            <a:r>
              <a:rPr lang="es-ES" b="1" dirty="0">
                <a:effectLst>
                  <a:glow rad="63500">
                    <a:srgbClr val="4CC8FA"/>
                  </a:glow>
                </a:effectLst>
              </a:rPr>
              <a:t>jertfe de diferite tipuri, fiecare din motive diferite: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17E752C-6CB2-4E2B-A505-00461CC16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96996724"/>
              </p:ext>
            </p:extLst>
          </p:nvPr>
        </p:nvGraphicFramePr>
        <p:xfrm>
          <a:off x="50774" y="2073379"/>
          <a:ext cx="9035626" cy="300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0936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B30C43-C3EF-4115-96D7-2F89A3868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55B30C43-C3EF-4115-96D7-2F89A3868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5B30C43-C3EF-4115-96D7-2F89A3868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55B30C43-C3EF-4115-96D7-2F89A3868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C4FA1-629C-4990-9A41-20DAEB406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DF7C4FA1-629C-4990-9A41-20DAEB406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C6F8C4-67D8-4040-9F23-80D0CAB3D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B4C6F8C4-67D8-4040-9F23-80D0CAB3D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4C6F8C4-67D8-4040-9F23-80D0CAB3D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B4C6F8C4-67D8-4040-9F23-80D0CAB3D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0DFF34-595D-46BD-B5CF-30CE61A57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DB0DFF34-595D-46BD-B5CF-30CE61A57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2C293-2EDA-4D2C-BF61-976A4936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AE2C293-2EDA-4D2C-BF61-976A4936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AE2C293-2EDA-4D2C-BF61-976A4936A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AE2C293-2EDA-4D2C-BF61-976A4936A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19B1F0-67E4-41BC-B403-87D60D3A1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E19B1F0-67E4-41BC-B403-87D60D3A1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B293B8-C0F2-4EA4-9D69-70D3CFE6E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66B293B8-C0F2-4EA4-9D69-70D3CFE6E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6B293B8-C0F2-4EA4-9D69-70D3CFE6E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66B293B8-C0F2-4EA4-9D69-70D3CFE6E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F474AB-22BB-4C90-94F3-8F1341107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D9F474AB-22BB-4C90-94F3-8F1341107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3746D9-923D-406F-9D84-7D0164E81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73746D9-923D-406F-9D84-7D0164E81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73746D9-923D-406F-9D84-7D0164E81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73746D9-923D-406F-9D84-7D0164E81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AA223F-179B-4668-8CF5-B1886F258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47AA223F-179B-4668-8CF5-B1886F258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349DECC-5689-47F7-A27C-6452836BF1AE}"/>
              </a:ext>
            </a:extLst>
          </p:cNvPr>
          <p:cNvSpPr txBox="1"/>
          <p:nvPr/>
        </p:nvSpPr>
        <p:spPr>
          <a:xfrm>
            <a:off x="0" y="-8629"/>
            <a:ext cx="9143999" cy="553998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/>
            <a:r>
              <a:rPr lang="ro-RO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CE NE OFERĂ JERTFA </a:t>
            </a:r>
            <a:r>
              <a:rPr lang="ro-RO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LUI </a:t>
            </a:r>
            <a:r>
              <a:rPr lang="ro-RO" sz="36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ISUS</a:t>
            </a:r>
            <a:r>
              <a:rPr lang="ro-RO" sz="36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o-RO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D20356D-C29B-4659-920E-0913C1713355}"/>
              </a:ext>
            </a:extLst>
          </p:cNvPr>
          <p:cNvSpPr txBox="1"/>
          <p:nvPr/>
        </p:nvSpPr>
        <p:spPr>
          <a:xfrm>
            <a:off x="-1" y="436863"/>
            <a:ext cx="9143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care 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n-are 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nevoie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, ca ceilalţi mari 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preoţi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, să aducă jertfe în fiecare 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zi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, întâi pentru păcatele sale şi apoi pentru păcatele 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norodului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, căci lucrul acesta l-a făcut o dată pentru 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totdeauna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, când S-a adus jertfă pe Sine 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Însuşi</a:t>
            </a:r>
            <a:r>
              <a:rPr lang="ro-RO" sz="16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Evrei </a:t>
            </a:r>
            <a:r>
              <a:rPr lang="ro-RO" sz="1400" b="1" smtClean="0">
                <a:solidFill>
                  <a:srgbClr val="28656A"/>
                </a:solidFill>
                <a:latin typeface="Comic Sans MS" panose="030F0702030302020204" pitchFamily="66" charset="0"/>
              </a:rPr>
              <a:t>7:27)</a:t>
            </a:r>
            <a:endParaRPr lang="ro-RO" sz="1400" b="1">
              <a:solidFill>
                <a:srgbClr val="28656A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7A2049B-FF22-448E-80A9-721C91A46C52}"/>
              </a:ext>
            </a:extLst>
          </p:cNvPr>
          <p:cNvSpPr txBox="1"/>
          <p:nvPr/>
        </p:nvSpPr>
        <p:spPr>
          <a:xfrm>
            <a:off x="128694" y="1301625"/>
            <a:ext cx="4619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Pe lângă faptul că este împlinirea tuturor jertfelor Vechiului Testament </a:t>
            </a:r>
            <a:r>
              <a:rPr lang="ro-RO" b="1" smtClean="0"/>
              <a:t>(</a:t>
            </a:r>
            <a:r>
              <a:rPr lang="ro-RO" b="1" smtClean="0"/>
              <a:t>Ioan </a:t>
            </a:r>
            <a:r>
              <a:rPr lang="ro-RO" b="1" smtClean="0"/>
              <a:t>1:29</a:t>
            </a:r>
            <a:r>
              <a:rPr lang="ro-RO" b="1" smtClean="0"/>
              <a:t>), jertfa lui Isus are caracteristici </a:t>
            </a:r>
            <a:r>
              <a:rPr lang="ro-RO" b="1" smtClean="0"/>
              <a:t>unice</a:t>
            </a:r>
            <a:r>
              <a:rPr lang="ro-RO" b="1" smtClean="0"/>
              <a:t>: </a:t>
            </a:r>
            <a:endParaRPr lang="ro-RO" b="1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AEE36042-7895-4EA5-A739-3FBD5D19C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35875883"/>
              </p:ext>
            </p:extLst>
          </p:nvPr>
        </p:nvGraphicFramePr>
        <p:xfrm>
          <a:off x="71094" y="2258721"/>
          <a:ext cx="8979306" cy="277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Hombre caminando en la calle&#10;&#10;Descripción generada automáticamente con confianza media">
            <a:extLst>
              <a:ext uri="{FF2B5EF4-FFF2-40B4-BE49-F238E27FC236}">
                <a16:creationId xmlns:a16="http://schemas.microsoft.com/office/drawing/2014/main" xmlns="" id="{7873585C-7777-40C9-AE87-2614BF370A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660468" y="1267860"/>
            <a:ext cx="1267532" cy="9506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ECBA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comida, tazón&#10;&#10;Descripción generada automáticamente">
            <a:extLst>
              <a:ext uri="{FF2B5EF4-FFF2-40B4-BE49-F238E27FC236}">
                <a16:creationId xmlns:a16="http://schemas.microsoft.com/office/drawing/2014/main" xmlns="" id="{CF28E801-B0E7-46F2-84BF-48F7656870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00125" y="1274305"/>
            <a:ext cx="1267532" cy="9506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ECBA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Hombre haciendo piruetas encima de patineta&#10;&#10;Descripción generada automáticamente con confianza media">
            <a:extLst>
              <a:ext uri="{FF2B5EF4-FFF2-40B4-BE49-F238E27FC236}">
                <a16:creationId xmlns:a16="http://schemas.microsoft.com/office/drawing/2014/main" xmlns="" id="{67D7B213-25F2-48C0-B7E0-5B738EDAF7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0297" y="1267860"/>
            <a:ext cx="1267532" cy="950649"/>
          </a:xfrm>
          <a:prstGeom prst="snip2DiagRect">
            <a:avLst>
              <a:gd name="adj1" fmla="val 1439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CECBA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8524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6B50B7-4F32-4F15-9535-73E68060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D36B50B7-4F32-4F15-9535-73E68060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D36B50B7-4F32-4F15-9535-73E68060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36B50B7-4F32-4F15-9535-73E680602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76A175-A5CB-437B-93B1-0EB9F572E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A76A175-A5CB-437B-93B1-0EB9F572E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C9F8C-AD65-407B-A042-126D08AB7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FBC9F8C-AD65-407B-A042-126D08AB7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FBC9F8C-AD65-407B-A042-126D08AB7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AFBC9F8C-AD65-407B-A042-126D08AB7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AD8D50-57F0-4973-83CE-EB66AB226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0AD8D50-57F0-4973-83CE-EB66AB226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48951-5BAB-40EB-B92F-99619FAA6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1D48951-5BAB-40EB-B92F-99619FAA6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1D48951-5BAB-40EB-B92F-99619FAA6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B1D48951-5BAB-40EB-B92F-99619FAA6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BF04D7-626E-44CB-9E96-9BB030F5B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ABF04D7-626E-44CB-9E96-9BB030F5B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08A5BD-6840-4CE0-890A-30ABE007E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F08A5BD-6840-4CE0-890A-30ABE007E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F08A5BD-6840-4CE0-890A-30ABE007E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FF08A5BD-6840-4CE0-890A-30ABE007E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508D04-C559-4914-886E-999474C0C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45508D04-C559-4914-886E-999474C0C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E466-86FA-4C7D-B404-13BD65D96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CB36E466-86FA-4C7D-B404-13BD65D96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36E466-86FA-4C7D-B404-13BD65D96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CB36E466-86FA-4C7D-B404-13BD65D96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796595-0873-4743-A970-91F20F28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CB796595-0873-4743-A970-91F20F288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BD886F-BD08-4131-91F4-BBA01CE85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E8BD886F-BD08-4131-91F4-BBA01CE85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8BD886F-BD08-4131-91F4-BBA01CE85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E8BD886F-BD08-4131-91F4-BBA01CE85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223354-EBC7-43D4-8251-52AAE90FE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96223354-EBC7-43D4-8251-52AAE90FE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1AE15A-B583-4870-8362-A179497E3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71AE15A-B583-4870-8362-A179497E3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71AE15A-B583-4870-8362-A179497E3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71AE15A-B583-4870-8362-A179497E3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E21257-A13D-4D5D-A053-F80857276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F7E21257-A13D-4D5D-A053-F80857276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4EC90E4-A6A3-4415-95A2-A54DCB92761F}"/>
              </a:ext>
            </a:extLst>
          </p:cNvPr>
          <p:cNvSpPr txBox="1"/>
          <p:nvPr/>
        </p:nvSpPr>
        <p:spPr>
          <a:xfrm>
            <a:off x="0" y="0"/>
            <a:ext cx="9143999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o-RO" sz="3000" b="1" spc="50" dirty="0">
                <a:ln w="952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38100">
                    <a:schemeClr val="accent3">
                      <a:lumMod val="75000"/>
                      <a:alpha val="28000"/>
                    </a:schemeClr>
                  </a:glow>
                </a:effectLst>
              </a:rPr>
              <a:t>CUM SE APLICĂ ASTĂZI JERTFA LUI </a:t>
            </a:r>
            <a:r>
              <a:rPr lang="ro-RO" sz="3000" b="1" spc="50" dirty="0" smtClean="0">
                <a:ln w="952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38100">
                    <a:schemeClr val="accent3">
                      <a:lumMod val="75000"/>
                      <a:alpha val="28000"/>
                    </a:schemeClr>
                  </a:glow>
                </a:effectLst>
              </a:rPr>
              <a:t>ISUS? (1)</a:t>
            </a:r>
            <a:endParaRPr lang="ro-RO" sz="3000" b="1" spc="50" dirty="0">
              <a:ln w="9525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38100">
                  <a:schemeClr val="accent3">
                    <a:lumMod val="75000"/>
                    <a:alpha val="28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3B6EC55-16D1-48FF-8953-BEBBD98F4D82}"/>
              </a:ext>
            </a:extLst>
          </p:cNvPr>
          <p:cNvSpPr txBox="1"/>
          <p:nvPr/>
        </p:nvSpPr>
        <p:spPr>
          <a:xfrm>
            <a:off x="136062" y="472298"/>
            <a:ext cx="8819474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Căci 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Hristos n-a intrat într-un locaş de închinare făcut de mână 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omenească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după chipul adevăratului locaş de 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închinare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ci a intrat chiar în 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cer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ca să Se înfăţişeze 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acum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pentru 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noi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înaintea lui 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Dumnezeu</a:t>
            </a:r>
            <a:r>
              <a:rPr lang="ro-RO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2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sz="12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Evrei </a:t>
            </a:r>
            <a:r>
              <a:rPr lang="ro-RO" sz="12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9:24)</a:t>
            </a:r>
            <a:endParaRPr lang="ro-RO" sz="1200" b="1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64D2B31-21B7-4AB9-A583-A74B7BFA187D}"/>
              </a:ext>
            </a:extLst>
          </p:cNvPr>
          <p:cNvSpPr txBox="1"/>
          <p:nvPr/>
        </p:nvSpPr>
        <p:spPr>
          <a:xfrm>
            <a:off x="1448543" y="1104251"/>
            <a:ext cx="755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Aşa cum slujirea preoţilor pământeşti nu s-a încheiat când animalul a fost sacrificat, slujirea lui Isus nu s-a încheiat când a murit pe cruce. </a:t>
            </a:r>
            <a:endParaRPr lang="ro-RO" b="1" dirty="0"/>
          </a:p>
        </p:txBody>
      </p:sp>
      <p:pic>
        <p:nvPicPr>
          <p:cNvPr id="8" name="Imagen 7" descr="Imagen que contiene hombre, tabla, vistiendo, parado&#10;&#10;Descripción generada automáticamente">
            <a:extLst>
              <a:ext uri="{FF2B5EF4-FFF2-40B4-BE49-F238E27FC236}">
                <a16:creationId xmlns:a16="http://schemas.microsoft.com/office/drawing/2014/main" xmlns="" id="{EC5A85B6-7703-4165-81F9-349F6A546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8755" y="1694099"/>
            <a:ext cx="2313365" cy="1568682"/>
          </a:xfrm>
          <a:prstGeom prst="rect">
            <a:avLst/>
          </a:prstGeom>
          <a:scene3d>
            <a:camera prst="perspectiveLeft"/>
            <a:lightRig rig="threePt" dir="t"/>
          </a:scene3d>
          <a:sp3d extrusionH="82550" contourW="31750">
            <a:bevelT/>
            <a:bevelB w="0" h="158750"/>
            <a:extrusionClr>
              <a:schemeClr val="tx1"/>
            </a:extrusionClr>
            <a:contourClr>
              <a:schemeClr val="accent4">
                <a:lumMod val="75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83EBCC0-0842-4C69-BB7C-A661E24D22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48755" y="3372000"/>
            <a:ext cx="2313365" cy="1682760"/>
          </a:xfrm>
          <a:prstGeom prst="rect">
            <a:avLst/>
          </a:prstGeom>
          <a:scene3d>
            <a:camera prst="perspectiveLeft"/>
            <a:lightRig rig="threePt" dir="t"/>
          </a:scene3d>
          <a:sp3d extrusionH="82550" contourW="31750">
            <a:bevelT/>
            <a:bevelB w="0" h="158750"/>
            <a:extrusionClr>
              <a:schemeClr val="tx1"/>
            </a:extrusionClr>
            <a:contourClr>
              <a:schemeClr val="accent4">
                <a:lumMod val="75000"/>
              </a:schemeClr>
            </a:contourClr>
          </a:sp3d>
        </p:spPr>
      </p:pic>
      <p:pic>
        <p:nvPicPr>
          <p:cNvPr id="11" name="Imagen 10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F91F72DE-CCEC-41C7-BF4B-6713270E1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061" y="2478440"/>
            <a:ext cx="1312480" cy="185291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 descr="Imagen que contiene edificio, parado, hombre, sostener&#10;&#10;Descripción generada automáticamente">
            <a:extLst>
              <a:ext uri="{FF2B5EF4-FFF2-40B4-BE49-F238E27FC236}">
                <a16:creationId xmlns:a16="http://schemas.microsoft.com/office/drawing/2014/main" xmlns="" id="{C1E52C64-39A4-433B-84B1-323065ABD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061" y="1078505"/>
            <a:ext cx="1312482" cy="1312482"/>
          </a:xfrm>
          <a:prstGeom prst="rect">
            <a:avLst/>
          </a:prstGeom>
          <a:scene3d>
            <a:camera prst="perspectiveRight"/>
            <a:lightRig rig="threePt" dir="t"/>
          </a:scene3d>
          <a:sp3d extrusionH="82550" contourW="31750">
            <a:bevelT/>
            <a:bevelB w="0" h="158750"/>
            <a:extrusionClr>
              <a:schemeClr val="tx1"/>
            </a:extrusionClr>
            <a:contourClr>
              <a:schemeClr val="accent4">
                <a:lumMod val="75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0FD0508-2623-4CD6-971B-438309F96E18}"/>
              </a:ext>
            </a:extLst>
          </p:cNvPr>
          <p:cNvSpPr txBox="1"/>
          <p:nvPr/>
        </p:nvSpPr>
        <p:spPr>
          <a:xfrm>
            <a:off x="1448542" y="1688466"/>
            <a:ext cx="5311245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În funcţie de categoria persoanei care a păcătuit, preotul stropea sângele pe vălul Sfântului Sfintelor (un preot sau adunarea; Lev. 4:1-21) sau mânca carnea victimei (Lev. 6:25 -26). În ambele cazuri, păcatul era </a:t>
            </a:r>
            <a:r>
              <a:rPr lang="ro-RO" b="1" dirty="0"/>
              <a:t>transferat </a:t>
            </a:r>
            <a:r>
              <a:rPr lang="ro-RO" b="1" dirty="0" smtClean="0"/>
              <a:t>simbolic la Sanctuar.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Ulterior, o dată pe an – în ziua Ispăşirii – Sanctuarul era curăţat de păcatele care fuseseră mărturisite în timpul anului (Lev. 16). </a:t>
            </a:r>
            <a:endParaRPr lang="ro-R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B74B0D3-9486-4490-BEE5-D961D525207C}"/>
              </a:ext>
            </a:extLst>
          </p:cNvPr>
          <p:cNvSpPr txBox="1"/>
          <p:nvPr/>
        </p:nvSpPr>
        <p:spPr>
          <a:xfrm>
            <a:off x="81880" y="4336643"/>
            <a:ext cx="6666874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o-RO" b="1" dirty="0" smtClean="0"/>
              <a:t>De la înălţarea Sa, Isus îndeplineşte o slujire de mijlocire în Sanctuarul Ceresc, aplicându-şi sângele fiecărei persoane care îşi cere iertare (</a:t>
            </a:r>
            <a:r>
              <a:rPr lang="ro-RO" b="1" dirty="0" err="1" smtClean="0"/>
              <a:t>Evr</a:t>
            </a:r>
            <a:r>
              <a:rPr lang="ro-RO" b="1" dirty="0" smtClean="0"/>
              <a:t>. 7:25). 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302997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 uiExpand="1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A721694-823A-4B1D-8EDC-0CE4330E4D51}"/>
              </a:ext>
            </a:extLst>
          </p:cNvPr>
          <p:cNvSpPr txBox="1"/>
          <p:nvPr/>
        </p:nvSpPr>
        <p:spPr>
          <a:xfrm>
            <a:off x="0" y="0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CUM SE APLICĂ ASTĂZI JERTFA LUI ISUS? (2)</a:t>
            </a:r>
            <a:endParaRPr lang="ro-RO" sz="3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49AE0C9-84CF-4065-BB72-A12DC269A4FA}"/>
              </a:ext>
            </a:extLst>
          </p:cNvPr>
          <p:cNvSpPr txBox="1"/>
          <p:nvPr/>
        </p:nvSpPr>
        <p:spPr>
          <a:xfrm>
            <a:off x="740676" y="491405"/>
            <a:ext cx="82770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„Şi</a:t>
            </a:r>
            <a:r>
              <a:rPr lang="ro-RO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după cum oamenilor le este rânduit să moară o singură dată, iar după aceea vine judecata, tot aşa, Hristos, după ce S-a adus jertfă o singură dată, ca să poarte păcatele multora, Se va arăta a doua oară nu în vederea păcatului, ci ca să aducă mântuirea celor ce-L aşteaptă.” </a:t>
            </a:r>
            <a:r>
              <a:rPr lang="ro-RO" sz="14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(Evrei 9:27-28)</a:t>
            </a:r>
            <a:endParaRPr lang="ro-RO" sz="16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D2538E3-A5C1-4060-8D5C-174F884AA74F}"/>
              </a:ext>
            </a:extLst>
          </p:cNvPr>
          <p:cNvSpPr txBox="1"/>
          <p:nvPr/>
        </p:nvSpPr>
        <p:spPr>
          <a:xfrm>
            <a:off x="121919" y="1488012"/>
            <a:ext cx="662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Pavel ne spune că între </a:t>
            </a:r>
            <a:r>
              <a:rPr lang="ro-RO" b="1" smtClean="0"/>
              <a:t>Cruce şi </a:t>
            </a:r>
            <a:r>
              <a:rPr lang="ro-RO" b="1" smtClean="0"/>
              <a:t>a</a:t>
            </a:r>
            <a:r>
              <a:rPr lang="ro-RO" b="1" smtClean="0"/>
              <a:t> Doua Venire trebuie să aibă loc o lucrare de </a:t>
            </a:r>
            <a:r>
              <a:rPr lang="ro-RO" b="1" smtClean="0"/>
              <a:t>judecată</a:t>
            </a:r>
            <a:r>
              <a:rPr lang="ro-RO" b="1" smtClean="0"/>
              <a:t>. Când se va </a:t>
            </a:r>
            <a:r>
              <a:rPr lang="ro-RO" b="1" smtClean="0"/>
              <a:t>întoarce</a:t>
            </a:r>
            <a:r>
              <a:rPr lang="ro-RO" b="1" smtClean="0"/>
              <a:t>, Isus nu va avea nimic de-a face cu </a:t>
            </a:r>
            <a:r>
              <a:rPr lang="ro-RO" b="1" smtClean="0"/>
              <a:t>păcatul</a:t>
            </a:r>
            <a:r>
              <a:rPr lang="ro-RO" b="1" smtClean="0"/>
              <a:t>, pentru că fiecare păcătos va fi deja judecat şi fiecare păcat va fi </a:t>
            </a:r>
            <a:r>
              <a:rPr lang="ro-RO" b="1" smtClean="0"/>
              <a:t>iertat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9" name="Imagen 8" descr="Humo saliend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xmlns="" id="{4F639D3E-DF52-4995-AD6F-62E116B01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65144" y="1614417"/>
            <a:ext cx="2207860" cy="1477328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hombre con un traje de color negro&#10;&#10;Descripción generada automáticamente con confianza baja">
            <a:extLst>
              <a:ext uri="{FF2B5EF4-FFF2-40B4-BE49-F238E27FC236}">
                <a16:creationId xmlns:a16="http://schemas.microsoft.com/office/drawing/2014/main" xmlns="" id="{96176D5C-6E54-451B-9318-3F82C6CE9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1861" y="3311837"/>
            <a:ext cx="1521143" cy="1687454"/>
          </a:xfrm>
          <a:prstGeom prst="roundRect">
            <a:avLst>
              <a:gd name="adj" fmla="val 4578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75000"/>
              </a:schemeClr>
            </a:contourClr>
          </a:sp3d>
        </p:spPr>
      </p:pic>
      <p:pic>
        <p:nvPicPr>
          <p:cNvPr id="13" name="Imagen 12" descr="Pintura de una persona con una caja de cartón&#10;&#10;Descripción generada automáticamente con confianza baja">
            <a:extLst>
              <a:ext uri="{FF2B5EF4-FFF2-40B4-BE49-F238E27FC236}">
                <a16:creationId xmlns:a16="http://schemas.microsoft.com/office/drawing/2014/main" xmlns="" id="{2823FA2D-A055-4E3F-99A7-24DC47D025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8605" y="2792693"/>
            <a:ext cx="2269089" cy="2243651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36F5C10-C17E-4F5E-ABC3-7E1A122D0809}"/>
              </a:ext>
            </a:extLst>
          </p:cNvPr>
          <p:cNvSpPr txBox="1"/>
          <p:nvPr/>
        </p:nvSpPr>
        <p:spPr>
          <a:xfrm>
            <a:off x="2457694" y="2557227"/>
            <a:ext cx="4407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Această judecată este o a doua fază a slujirii lui Isus în Sanctuarul Ceresc, cunoscută sub numele de „curăţarea sanctuarului” (Lev. 16:</a:t>
            </a:r>
            <a:r>
              <a:rPr lang="ro-RO" b="1" dirty="0" err="1" smtClean="0"/>
              <a:t>16</a:t>
            </a:r>
            <a:r>
              <a:rPr lang="ro-RO" b="1" dirty="0" smtClean="0"/>
              <a:t>; Dan. 8:14). </a:t>
            </a:r>
            <a:endParaRPr lang="ro-R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DD2C234-A269-4942-8792-B2EA7B63F244}"/>
              </a:ext>
            </a:extLst>
          </p:cNvPr>
          <p:cNvSpPr txBox="1"/>
          <p:nvPr/>
        </p:nvSpPr>
        <p:spPr>
          <a:xfrm>
            <a:off x="2457693" y="3684089"/>
            <a:ext cx="50941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Scopul </a:t>
            </a:r>
            <a:r>
              <a:rPr lang="ro-RO" b="1" smtClean="0"/>
              <a:t>acestei judecăţi este de a arăta dreptatea lui Dumnezeu în a ne </a:t>
            </a:r>
            <a:r>
              <a:rPr lang="ro-RO" b="1" smtClean="0"/>
              <a:t>ierta</a:t>
            </a:r>
            <a:r>
              <a:rPr lang="ro-RO" b="1" smtClean="0"/>
              <a:t>. Când înregistrările vor fi deschise în faţa </a:t>
            </a:r>
            <a:r>
              <a:rPr lang="ro-RO" b="1" smtClean="0"/>
              <a:t>Universului</a:t>
            </a:r>
            <a:r>
              <a:rPr lang="ro-RO" b="1" smtClean="0"/>
              <a:t>, Dumnezeu va arăta ce s-a întâmplat în inimile credincioşilor şi cum l-au îmbrăţişat pe Isus ca Mântuitor al </a:t>
            </a:r>
            <a:r>
              <a:rPr lang="ro-RO" b="1" smtClean="0"/>
              <a:t>lor</a:t>
            </a:r>
            <a:r>
              <a:rPr lang="ro-RO" b="1" smtClean="0"/>
              <a:t>. 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307660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C1BB75C-F829-4F62-8896-FADE121581B1}"/>
              </a:ext>
            </a:extLst>
          </p:cNvPr>
          <p:cNvSpPr txBox="1"/>
          <p:nvPr/>
        </p:nvSpPr>
        <p:spPr>
          <a:xfrm>
            <a:off x="1001765" y="553362"/>
            <a:ext cx="80707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 smtClean="0">
                <a:latin typeface="Constantia" panose="02030602050306030303" pitchFamily="18" charset="0"/>
              </a:rPr>
              <a:t>„Fiul </a:t>
            </a:r>
            <a:r>
              <a:rPr lang="ro-RO" sz="2200" b="1" dirty="0" smtClean="0">
                <a:latin typeface="Constantia" panose="02030602050306030303" pitchFamily="18" charset="0"/>
              </a:rPr>
              <a:t>nevinovat al lui Dumnezeu atârna pe cruce[…]. Şi toate suferinţele îndurate — picăturile de sânge care se prelingeau din cap, din mâinile şi picioarele Sale, chinurile care au zguduit fiinţa Sa şi durerea de nedescris care I-a umplut sufletul atunci când Tatăl şi-a ascuns faţa de El — vorbesc fiecărui copil al neamului omenesc, declarând: Pentru tine Fiul lui Dumnezeu a consimţit să poarte această povară a vinovăţiei; pentru tine El a nimicit împărăţia morţii şi a deschis porţile Paradisului. […] El, care a deschis ochii orbilor şi care a chemat pe morţi la viaţă, S-a oferit pe Sine ca jertfă pe cruce şi a făcut lucrul acesta din iubire pentru tine.”</a:t>
            </a:r>
            <a:endParaRPr lang="ro-RO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593C597-7C97-4F22-9874-68E86F8749B5}"/>
              </a:ext>
            </a:extLst>
          </p:cNvPr>
          <p:cNvSpPr txBox="1"/>
          <p:nvPr/>
        </p:nvSpPr>
        <p:spPr>
          <a:xfrm>
            <a:off x="5531601" y="4804946"/>
            <a:ext cx="361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/>
              <a:t>E. G. W. (Hristos </a:t>
            </a:r>
            <a:r>
              <a:rPr lang="ro-RO" sz="1600" b="1"/>
              <a:t>Lumina </a:t>
            </a:r>
            <a:r>
              <a:rPr lang="ro-RO" sz="1600" b="1" smtClean="0"/>
              <a:t>Lumii</a:t>
            </a:r>
            <a:r>
              <a:rPr lang="ro-RO" sz="1600" b="1" smtClean="0"/>
              <a:t>, </a:t>
            </a:r>
            <a:r>
              <a:rPr lang="ro-RO" sz="1600" b="1" smtClean="0"/>
              <a:t>pa</a:t>
            </a:r>
            <a:r>
              <a:rPr lang="ro-RO" sz="1600" b="1" smtClean="0"/>
              <a:t>g</a:t>
            </a:r>
            <a:r>
              <a:rPr lang="ro-RO" sz="1600" b="1" smtClean="0"/>
              <a:t>. </a:t>
            </a:r>
            <a:r>
              <a:rPr lang="ro-RO" sz="1600" b="1" smtClean="0"/>
              <a:t>755</a:t>
            </a:r>
            <a:r>
              <a:rPr lang="ro-RO" sz="1600" b="1" smtClean="0"/>
              <a:t>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182698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6165</TotalTime>
  <Words>1189</Words>
  <Application>Microsoft Office PowerPoint</Application>
  <PresentationFormat>Expunere pe ecran (16:9)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Constantia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9 - Isus, Jertfa desavarsita</dc:title>
  <dc:subject>Studiu Biblic, Trim. I, 2022 – La sfarsitul acestor zile, Mesajul cartii Evrei</dc:subject>
  <dc:creator>Sergio Fustero Carreras</dc:creator>
  <cp:keywords>http://www.fustero.es/index_ro.php</cp:keywords>
  <cp:lastModifiedBy>Admin</cp:lastModifiedBy>
  <cp:revision>69</cp:revision>
  <dcterms:created xsi:type="dcterms:W3CDTF">2022-02-05T16:22:59Z</dcterms:created>
  <dcterms:modified xsi:type="dcterms:W3CDTF">2022-03-09T13:08:09Z</dcterms:modified>
</cp:coreProperties>
</file>