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271" r:id="rId4"/>
    <p:sldId id="257" r:id="rId5"/>
    <p:sldId id="270" r:id="rId6"/>
    <p:sldId id="259" r:id="rId7"/>
    <p:sldId id="260" r:id="rId8"/>
    <p:sldId id="261" r:id="rId9"/>
    <p:sldId id="264" r:id="rId10"/>
    <p:sldId id="263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C2EC"/>
    <a:srgbClr val="E5CEA5"/>
    <a:srgbClr val="886628"/>
    <a:srgbClr val="FFFF99"/>
    <a:srgbClr val="683000"/>
    <a:srgbClr val="9B002C"/>
    <a:srgbClr val="418200"/>
    <a:srgbClr val="AE3A1F"/>
    <a:srgbClr val="314A73"/>
    <a:srgbClr val="3D5C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2AA4D-C450-461E-BE79-73704D5DAA10}" type="doc">
      <dgm:prSet loTypeId="urn:microsoft.com/office/officeart/2005/8/layout/l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47806A7-8AAA-4F87-9E0F-C010AAB6F50E}">
      <dgm:prSet custT="1"/>
      <dgm:spPr/>
      <dgm:t>
        <a:bodyPr/>
        <a:lstStyle/>
        <a:p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Schimbarea legii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preoţiei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56653-2880-4224-942E-6489C8CC8F1E}" type="parTrans" cxnId="{BBAF723F-FD3E-4646-A661-0642079B9003}">
      <dgm:prSet/>
      <dgm:spPr/>
      <dgm:t>
        <a:bodyPr/>
        <a:lstStyle/>
        <a:p>
          <a:endParaRPr lang="es-ES"/>
        </a:p>
      </dgm:t>
    </dgm:pt>
    <dgm:pt modelId="{870A8A3D-F104-4518-BFF5-8A0684ABEFB8}" type="sibTrans" cxnId="{BBAF723F-FD3E-4646-A661-0642079B9003}">
      <dgm:prSet/>
      <dgm:spPr/>
      <dgm:t>
        <a:bodyPr/>
        <a:lstStyle/>
        <a:p>
          <a:endParaRPr lang="es-ES"/>
        </a:p>
      </dgm:t>
    </dgm:pt>
    <dgm:pt modelId="{1BA63AC5-87C0-43FE-84D1-452E51EFE364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o-RO" b="1" dirty="0"/>
            <a:t>de la rânduiala lui Aron la rânduiala lui Melhisedec</a:t>
          </a:r>
          <a:endParaRPr lang="es-ES" dirty="0"/>
        </a:p>
      </dgm:t>
    </dgm:pt>
    <dgm:pt modelId="{6D311EC6-7A6B-4CC1-94E9-ECCAAA7CF6A8}" type="parTrans" cxnId="{A8380BB7-0D95-4163-9DBF-E460029DBE14}">
      <dgm:prSet/>
      <dgm:spPr/>
      <dgm:t>
        <a:bodyPr/>
        <a:lstStyle/>
        <a:p>
          <a:endParaRPr lang="es-ES"/>
        </a:p>
      </dgm:t>
    </dgm:pt>
    <dgm:pt modelId="{BDDB963D-53D7-415D-8E65-3D4B1A643FE6}" type="sibTrans" cxnId="{A8380BB7-0D95-4163-9DBF-E460029DBE14}">
      <dgm:prSet/>
      <dgm:spPr/>
      <dgm:t>
        <a:bodyPr/>
        <a:lstStyle/>
        <a:p>
          <a:endParaRPr lang="es-ES"/>
        </a:p>
      </dgm:t>
    </dgm:pt>
    <dgm:pt modelId="{8C12AC20-2BDC-4AEF-A45C-9297EB8F7537}">
      <dgm:prSet custT="1"/>
      <dgm:spPr/>
      <dgm:t>
        <a:bodyPr/>
        <a:lstStyle/>
        <a:p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Schimbarea legii jertfelor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64A30-A459-4A65-A318-5B201AC56B59}" type="parTrans" cxnId="{6C02ECD4-D8BE-495A-BF65-92251AE08326}">
      <dgm:prSet/>
      <dgm:spPr/>
      <dgm:t>
        <a:bodyPr/>
        <a:lstStyle/>
        <a:p>
          <a:endParaRPr lang="es-ES"/>
        </a:p>
      </dgm:t>
    </dgm:pt>
    <dgm:pt modelId="{B54182A0-2302-482D-ADF2-BA853BE0CB1D}" type="sibTrans" cxnId="{6C02ECD4-D8BE-495A-BF65-92251AE08326}">
      <dgm:prSet/>
      <dgm:spPr/>
      <dgm:t>
        <a:bodyPr/>
        <a:lstStyle/>
        <a:p>
          <a:endParaRPr lang="es-ES"/>
        </a:p>
      </dgm:t>
    </dgm:pt>
    <dgm:pt modelId="{32A0AFDD-20B5-4997-B6D7-7C66D628DF98}">
      <dgm:prSet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o-RO" b="1" noProof="0" dirty="0" smtClean="0"/>
            <a:t>de la mai multe animale la jertfa unică a lui Isus Hristos</a:t>
          </a:r>
          <a:endParaRPr lang="ro-RO" noProof="0" dirty="0"/>
        </a:p>
      </dgm:t>
    </dgm:pt>
    <dgm:pt modelId="{F417C0C6-673D-4EC5-B868-27EC8FE55944}" type="parTrans" cxnId="{2C135250-B910-43E1-B8F5-5EF532170F37}">
      <dgm:prSet/>
      <dgm:spPr/>
      <dgm:t>
        <a:bodyPr/>
        <a:lstStyle/>
        <a:p>
          <a:endParaRPr lang="es-ES"/>
        </a:p>
      </dgm:t>
    </dgm:pt>
    <dgm:pt modelId="{7EC2C977-BE40-4449-8498-87A72CCC691D}" type="sibTrans" cxnId="{2C135250-B910-43E1-B8F5-5EF532170F37}">
      <dgm:prSet/>
      <dgm:spPr/>
      <dgm:t>
        <a:bodyPr/>
        <a:lstStyle/>
        <a:p>
          <a:endParaRPr lang="es-ES"/>
        </a:p>
      </dgm:t>
    </dgm:pt>
    <dgm:pt modelId="{15310BD4-DBF8-48F5-A529-ABE28892EE66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70683593-EA5D-4CCC-9F4E-7328AC5CF658}" type="parTrans" cxnId="{ACEE3E55-248A-42AF-BCC7-0EFFDA24A096}">
      <dgm:prSet/>
      <dgm:spPr/>
      <dgm:t>
        <a:bodyPr/>
        <a:lstStyle/>
        <a:p>
          <a:endParaRPr lang="es-ES"/>
        </a:p>
      </dgm:t>
    </dgm:pt>
    <dgm:pt modelId="{90FC3C03-2CC2-4D51-A3AE-20F98442FAE0}" type="sibTrans" cxnId="{ACEE3E55-248A-42AF-BCC7-0EFFDA24A096}">
      <dgm:prSet/>
      <dgm:spPr/>
      <dgm:t>
        <a:bodyPr/>
        <a:lstStyle/>
        <a:p>
          <a:endParaRPr lang="es-ES"/>
        </a:p>
      </dgm:t>
    </dgm:pt>
    <dgm:pt modelId="{06C51927-3885-4CA5-A83E-6C045EAA8EE9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582"/>
          </a:stretch>
        </a:blipFill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F742911F-94AE-44B6-89AC-CE360A765AA6}" type="parTrans" cxnId="{A05202FE-8491-4F38-9C3B-9EB0DD85BCB5}">
      <dgm:prSet/>
      <dgm:spPr/>
      <dgm:t>
        <a:bodyPr/>
        <a:lstStyle/>
        <a:p>
          <a:endParaRPr lang="es-ES"/>
        </a:p>
      </dgm:t>
    </dgm:pt>
    <dgm:pt modelId="{B32D3FD1-E763-48D6-85B6-5788FD505C12}" type="sibTrans" cxnId="{A05202FE-8491-4F38-9C3B-9EB0DD85BCB5}">
      <dgm:prSet/>
      <dgm:spPr/>
      <dgm:t>
        <a:bodyPr/>
        <a:lstStyle/>
        <a:p>
          <a:endParaRPr lang="es-ES"/>
        </a:p>
      </dgm:t>
    </dgm:pt>
    <dgm:pt modelId="{CF53D04A-1A3D-41E3-8E09-499B1BFE34FC}" type="pres">
      <dgm:prSet presAssocID="{B702AA4D-C450-461E-BE79-73704D5DAA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6025CE3-FEA6-4BB6-B1C0-6A6B81FFC41A}" type="pres">
      <dgm:prSet presAssocID="{247806A7-8AAA-4F87-9E0F-C010AAB6F50E}" presName="vertFlow" presStyleCnt="0"/>
      <dgm:spPr/>
    </dgm:pt>
    <dgm:pt modelId="{CAE1DEFC-763D-46D5-B274-A07C1127A9D3}" type="pres">
      <dgm:prSet presAssocID="{247806A7-8AAA-4F87-9E0F-C010AAB6F50E}" presName="header" presStyleLbl="node1" presStyleIdx="0" presStyleCnt="2" custScaleY="302004" custLinFactY="-65918" custLinFactNeighborX="-139" custLinFactNeighborY="-100000"/>
      <dgm:spPr/>
      <dgm:t>
        <a:bodyPr/>
        <a:lstStyle/>
        <a:p>
          <a:endParaRPr lang="ro-RO"/>
        </a:p>
      </dgm:t>
    </dgm:pt>
    <dgm:pt modelId="{7F774899-8215-490B-AD70-F1C1C5348D2F}" type="pres">
      <dgm:prSet presAssocID="{6D311EC6-7A6B-4CC1-94E9-ECCAAA7CF6A8}" presName="parTrans" presStyleLbl="sibTrans2D1" presStyleIdx="0" presStyleCnt="4"/>
      <dgm:spPr/>
      <dgm:t>
        <a:bodyPr/>
        <a:lstStyle/>
        <a:p>
          <a:endParaRPr lang="ro-RO"/>
        </a:p>
      </dgm:t>
    </dgm:pt>
    <dgm:pt modelId="{E5B2A8D2-6926-4287-9241-57854B182FD3}" type="pres">
      <dgm:prSet presAssocID="{1BA63AC5-87C0-43FE-84D1-452E51EFE364}" presName="child" presStyleLbl="alignAccFollowNode1" presStyleIdx="0" presStyleCnt="4" custScaleY="302004" custLinFactNeighborX="514" custLinFactNeighborY="97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0F171B1-FB28-49EA-AB35-973377E6D7A6}" type="pres">
      <dgm:prSet presAssocID="{BDDB963D-53D7-415D-8E65-3D4B1A643FE6}" presName="sibTrans" presStyleLbl="sibTrans2D1" presStyleIdx="1" presStyleCnt="4"/>
      <dgm:spPr/>
      <dgm:t>
        <a:bodyPr/>
        <a:lstStyle/>
        <a:p>
          <a:endParaRPr lang="ro-RO"/>
        </a:p>
      </dgm:t>
    </dgm:pt>
    <dgm:pt modelId="{96D3FF36-378F-40E0-9A2B-0253E4F907DC}" type="pres">
      <dgm:prSet presAssocID="{15310BD4-DBF8-48F5-A529-ABE28892EE66}" presName="child" presStyleLbl="alignAccFollowNode1" presStyleIdx="1" presStyleCnt="4" custScaleY="484648" custLinFactY="27704" custLinFactNeighborX="11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0F04813-06F0-4FFA-B0C6-7F14CEB1FA33}" type="pres">
      <dgm:prSet presAssocID="{247806A7-8AAA-4F87-9E0F-C010AAB6F50E}" presName="hSp" presStyleCnt="0"/>
      <dgm:spPr/>
    </dgm:pt>
    <dgm:pt modelId="{8C3E7E21-030B-4C98-AC43-DCA3D332A211}" type="pres">
      <dgm:prSet presAssocID="{8C12AC20-2BDC-4AEF-A45C-9297EB8F7537}" presName="vertFlow" presStyleCnt="0"/>
      <dgm:spPr/>
    </dgm:pt>
    <dgm:pt modelId="{04404F09-7784-4F8A-8EE3-A9B773D4CC3E}" type="pres">
      <dgm:prSet presAssocID="{8C12AC20-2BDC-4AEF-A45C-9297EB8F7537}" presName="header" presStyleLbl="node1" presStyleIdx="1" presStyleCnt="2" custScaleY="302004" custLinFactY="-65918" custLinFactNeighborX="-1028" custLinFactNeighborY="-100000"/>
      <dgm:spPr/>
      <dgm:t>
        <a:bodyPr/>
        <a:lstStyle/>
        <a:p>
          <a:endParaRPr lang="ro-RO"/>
        </a:p>
      </dgm:t>
    </dgm:pt>
    <dgm:pt modelId="{72AE80C3-D37C-48BF-A293-12E9EE1B09AE}" type="pres">
      <dgm:prSet presAssocID="{F417C0C6-673D-4EC5-B868-27EC8FE55944}" presName="parTrans" presStyleLbl="sibTrans2D1" presStyleIdx="2" presStyleCnt="4"/>
      <dgm:spPr/>
      <dgm:t>
        <a:bodyPr/>
        <a:lstStyle/>
        <a:p>
          <a:endParaRPr lang="ro-RO"/>
        </a:p>
      </dgm:t>
    </dgm:pt>
    <dgm:pt modelId="{14A76CB8-8552-43D8-B762-E60C6B1D69A3}" type="pres">
      <dgm:prSet presAssocID="{32A0AFDD-20B5-4997-B6D7-7C66D628DF98}" presName="child" presStyleLbl="alignAccFollowNode1" presStyleIdx="2" presStyleCnt="4" custScaleY="302004" custLinFactNeighborX="139" custLinFactNeighborY="97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72F3565-E495-4746-868C-AEABB44C12E7}" type="pres">
      <dgm:prSet presAssocID="{7EC2C977-BE40-4449-8498-87A72CCC691D}" presName="sibTrans" presStyleLbl="sibTrans2D1" presStyleIdx="3" presStyleCnt="4"/>
      <dgm:spPr/>
      <dgm:t>
        <a:bodyPr/>
        <a:lstStyle/>
        <a:p>
          <a:endParaRPr lang="ro-RO"/>
        </a:p>
      </dgm:t>
    </dgm:pt>
    <dgm:pt modelId="{BC3F5574-F257-4CB5-8606-21821E345F40}" type="pres">
      <dgm:prSet presAssocID="{06C51927-3885-4CA5-A83E-6C045EAA8EE9}" presName="child" presStyleLbl="alignAccFollowNode1" presStyleIdx="3" presStyleCnt="4" custScaleY="484648" custLinFactY="27704" custLinFactNeighborX="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05202FE-8491-4F38-9C3B-9EB0DD85BCB5}" srcId="{8C12AC20-2BDC-4AEF-A45C-9297EB8F7537}" destId="{06C51927-3885-4CA5-A83E-6C045EAA8EE9}" srcOrd="1" destOrd="0" parTransId="{F742911F-94AE-44B6-89AC-CE360A765AA6}" sibTransId="{B32D3FD1-E763-48D6-85B6-5788FD505C12}"/>
    <dgm:cxn modelId="{BBAF723F-FD3E-4646-A661-0642079B9003}" srcId="{B702AA4D-C450-461E-BE79-73704D5DAA10}" destId="{247806A7-8AAA-4F87-9E0F-C010AAB6F50E}" srcOrd="0" destOrd="0" parTransId="{C8356653-2880-4224-942E-6489C8CC8F1E}" sibTransId="{870A8A3D-F104-4518-BFF5-8A0684ABEFB8}"/>
    <dgm:cxn modelId="{397B1002-7E6B-4F35-A43F-9596C0EAB70E}" type="presOf" srcId="{7EC2C977-BE40-4449-8498-87A72CCC691D}" destId="{672F3565-E495-4746-868C-AEABB44C12E7}" srcOrd="0" destOrd="0" presId="urn:microsoft.com/office/officeart/2005/8/layout/lProcess1"/>
    <dgm:cxn modelId="{A8380BB7-0D95-4163-9DBF-E460029DBE14}" srcId="{247806A7-8AAA-4F87-9E0F-C010AAB6F50E}" destId="{1BA63AC5-87C0-43FE-84D1-452E51EFE364}" srcOrd="0" destOrd="0" parTransId="{6D311EC6-7A6B-4CC1-94E9-ECCAAA7CF6A8}" sibTransId="{BDDB963D-53D7-415D-8E65-3D4B1A643FE6}"/>
    <dgm:cxn modelId="{57B374E3-00B5-4D57-BD9B-9303094BC11D}" type="presOf" srcId="{15310BD4-DBF8-48F5-A529-ABE28892EE66}" destId="{96D3FF36-378F-40E0-9A2B-0253E4F907DC}" srcOrd="0" destOrd="0" presId="urn:microsoft.com/office/officeart/2005/8/layout/lProcess1"/>
    <dgm:cxn modelId="{6F093812-E367-4C7C-A12A-BB62A3A6E6F6}" type="presOf" srcId="{8C12AC20-2BDC-4AEF-A45C-9297EB8F7537}" destId="{04404F09-7784-4F8A-8EE3-A9B773D4CC3E}" srcOrd="0" destOrd="0" presId="urn:microsoft.com/office/officeart/2005/8/layout/lProcess1"/>
    <dgm:cxn modelId="{2C135250-B910-43E1-B8F5-5EF532170F37}" srcId="{8C12AC20-2BDC-4AEF-A45C-9297EB8F7537}" destId="{32A0AFDD-20B5-4997-B6D7-7C66D628DF98}" srcOrd="0" destOrd="0" parTransId="{F417C0C6-673D-4EC5-B868-27EC8FE55944}" sibTransId="{7EC2C977-BE40-4449-8498-87A72CCC691D}"/>
    <dgm:cxn modelId="{4691E267-7328-4DBF-91FE-FD9BF61C3CE2}" type="presOf" srcId="{06C51927-3885-4CA5-A83E-6C045EAA8EE9}" destId="{BC3F5574-F257-4CB5-8606-21821E345F40}" srcOrd="0" destOrd="0" presId="urn:microsoft.com/office/officeart/2005/8/layout/lProcess1"/>
    <dgm:cxn modelId="{47D4B401-15BD-4337-B23E-D08A2513DECC}" type="presOf" srcId="{B702AA4D-C450-461E-BE79-73704D5DAA10}" destId="{CF53D04A-1A3D-41E3-8E09-499B1BFE34FC}" srcOrd="0" destOrd="0" presId="urn:microsoft.com/office/officeart/2005/8/layout/lProcess1"/>
    <dgm:cxn modelId="{6C02ECD4-D8BE-495A-BF65-92251AE08326}" srcId="{B702AA4D-C450-461E-BE79-73704D5DAA10}" destId="{8C12AC20-2BDC-4AEF-A45C-9297EB8F7537}" srcOrd="1" destOrd="0" parTransId="{12864A30-A459-4A65-A318-5B201AC56B59}" sibTransId="{B54182A0-2302-482D-ADF2-BA853BE0CB1D}"/>
    <dgm:cxn modelId="{8293E5BF-43CC-4EE1-BE69-B55175FA57B9}" type="presOf" srcId="{F417C0C6-673D-4EC5-B868-27EC8FE55944}" destId="{72AE80C3-D37C-48BF-A293-12E9EE1B09AE}" srcOrd="0" destOrd="0" presId="urn:microsoft.com/office/officeart/2005/8/layout/lProcess1"/>
    <dgm:cxn modelId="{0DBEB410-6752-44EE-941A-7B52CE87C5F6}" type="presOf" srcId="{32A0AFDD-20B5-4997-B6D7-7C66D628DF98}" destId="{14A76CB8-8552-43D8-B762-E60C6B1D69A3}" srcOrd="0" destOrd="0" presId="urn:microsoft.com/office/officeart/2005/8/layout/lProcess1"/>
    <dgm:cxn modelId="{12134F07-7CCF-4C1C-9007-F0F8E9A16B47}" type="presOf" srcId="{BDDB963D-53D7-415D-8E65-3D4B1A643FE6}" destId="{C0F171B1-FB28-49EA-AB35-973377E6D7A6}" srcOrd="0" destOrd="0" presId="urn:microsoft.com/office/officeart/2005/8/layout/lProcess1"/>
    <dgm:cxn modelId="{ACEE3E55-248A-42AF-BCC7-0EFFDA24A096}" srcId="{247806A7-8AAA-4F87-9E0F-C010AAB6F50E}" destId="{15310BD4-DBF8-48F5-A529-ABE28892EE66}" srcOrd="1" destOrd="0" parTransId="{70683593-EA5D-4CCC-9F4E-7328AC5CF658}" sibTransId="{90FC3C03-2CC2-4D51-A3AE-20F98442FAE0}"/>
    <dgm:cxn modelId="{BEFE43C5-CFA6-4315-B27D-A1E6FBB8AB24}" type="presOf" srcId="{6D311EC6-7A6B-4CC1-94E9-ECCAAA7CF6A8}" destId="{7F774899-8215-490B-AD70-F1C1C5348D2F}" srcOrd="0" destOrd="0" presId="urn:microsoft.com/office/officeart/2005/8/layout/lProcess1"/>
    <dgm:cxn modelId="{2D3EEF9B-3D24-4DF6-A360-C752B42F72A9}" type="presOf" srcId="{247806A7-8AAA-4F87-9E0F-C010AAB6F50E}" destId="{CAE1DEFC-763D-46D5-B274-A07C1127A9D3}" srcOrd="0" destOrd="0" presId="urn:microsoft.com/office/officeart/2005/8/layout/lProcess1"/>
    <dgm:cxn modelId="{6425209B-E0F4-4E52-9982-9F0A2FBF2689}" type="presOf" srcId="{1BA63AC5-87C0-43FE-84D1-452E51EFE364}" destId="{E5B2A8D2-6926-4287-9241-57854B182FD3}" srcOrd="0" destOrd="0" presId="urn:microsoft.com/office/officeart/2005/8/layout/lProcess1"/>
    <dgm:cxn modelId="{708DCBB8-AE77-48DC-AFD1-1E7796D56B3B}" type="presParOf" srcId="{CF53D04A-1A3D-41E3-8E09-499B1BFE34FC}" destId="{26025CE3-FEA6-4BB6-B1C0-6A6B81FFC41A}" srcOrd="0" destOrd="0" presId="urn:microsoft.com/office/officeart/2005/8/layout/lProcess1"/>
    <dgm:cxn modelId="{A5290BB9-4D73-4B7C-8F9D-C440E35A7EF3}" type="presParOf" srcId="{26025CE3-FEA6-4BB6-B1C0-6A6B81FFC41A}" destId="{CAE1DEFC-763D-46D5-B274-A07C1127A9D3}" srcOrd="0" destOrd="0" presId="urn:microsoft.com/office/officeart/2005/8/layout/lProcess1"/>
    <dgm:cxn modelId="{F27A6BE3-4019-4D76-B399-E2D84D7BD29D}" type="presParOf" srcId="{26025CE3-FEA6-4BB6-B1C0-6A6B81FFC41A}" destId="{7F774899-8215-490B-AD70-F1C1C5348D2F}" srcOrd="1" destOrd="0" presId="urn:microsoft.com/office/officeart/2005/8/layout/lProcess1"/>
    <dgm:cxn modelId="{6863FAC3-84D6-44D2-AA43-5C8A2A16E39A}" type="presParOf" srcId="{26025CE3-FEA6-4BB6-B1C0-6A6B81FFC41A}" destId="{E5B2A8D2-6926-4287-9241-57854B182FD3}" srcOrd="2" destOrd="0" presId="urn:microsoft.com/office/officeart/2005/8/layout/lProcess1"/>
    <dgm:cxn modelId="{3C879A53-C256-47FB-B711-4A2CEF35A8B8}" type="presParOf" srcId="{26025CE3-FEA6-4BB6-B1C0-6A6B81FFC41A}" destId="{C0F171B1-FB28-49EA-AB35-973377E6D7A6}" srcOrd="3" destOrd="0" presId="urn:microsoft.com/office/officeart/2005/8/layout/lProcess1"/>
    <dgm:cxn modelId="{602BA5AA-BEB2-472D-BB62-347935A2590C}" type="presParOf" srcId="{26025CE3-FEA6-4BB6-B1C0-6A6B81FFC41A}" destId="{96D3FF36-378F-40E0-9A2B-0253E4F907DC}" srcOrd="4" destOrd="0" presId="urn:microsoft.com/office/officeart/2005/8/layout/lProcess1"/>
    <dgm:cxn modelId="{2C78895D-14EA-48FC-A361-F65B65A7C28C}" type="presParOf" srcId="{CF53D04A-1A3D-41E3-8E09-499B1BFE34FC}" destId="{00F04813-06F0-4FFA-B0C6-7F14CEB1FA33}" srcOrd="1" destOrd="0" presId="urn:microsoft.com/office/officeart/2005/8/layout/lProcess1"/>
    <dgm:cxn modelId="{3FCCC122-B88A-42D9-9C88-C6AF14B38720}" type="presParOf" srcId="{CF53D04A-1A3D-41E3-8E09-499B1BFE34FC}" destId="{8C3E7E21-030B-4C98-AC43-DCA3D332A211}" srcOrd="2" destOrd="0" presId="urn:microsoft.com/office/officeart/2005/8/layout/lProcess1"/>
    <dgm:cxn modelId="{988B02D9-0E4E-443D-8F8F-BEB1F5D8B23B}" type="presParOf" srcId="{8C3E7E21-030B-4C98-AC43-DCA3D332A211}" destId="{04404F09-7784-4F8A-8EE3-A9B773D4CC3E}" srcOrd="0" destOrd="0" presId="urn:microsoft.com/office/officeart/2005/8/layout/lProcess1"/>
    <dgm:cxn modelId="{2670F5F4-B495-4F5D-BCE0-EDBEB0F1C547}" type="presParOf" srcId="{8C3E7E21-030B-4C98-AC43-DCA3D332A211}" destId="{72AE80C3-D37C-48BF-A293-12E9EE1B09AE}" srcOrd="1" destOrd="0" presId="urn:microsoft.com/office/officeart/2005/8/layout/lProcess1"/>
    <dgm:cxn modelId="{DAF5A29B-1BBC-43A0-A6E4-6BB5CCB3CC73}" type="presParOf" srcId="{8C3E7E21-030B-4C98-AC43-DCA3D332A211}" destId="{14A76CB8-8552-43D8-B762-E60C6B1D69A3}" srcOrd="2" destOrd="0" presId="urn:microsoft.com/office/officeart/2005/8/layout/lProcess1"/>
    <dgm:cxn modelId="{9A941A65-A26E-4716-ADD0-A87CA3175DC2}" type="presParOf" srcId="{8C3E7E21-030B-4C98-AC43-DCA3D332A211}" destId="{672F3565-E495-4746-868C-AEABB44C12E7}" srcOrd="3" destOrd="0" presId="urn:microsoft.com/office/officeart/2005/8/layout/lProcess1"/>
    <dgm:cxn modelId="{835DD5C9-031A-4D9D-82FD-90551C77E8E0}" type="presParOf" srcId="{8C3E7E21-030B-4C98-AC43-DCA3D332A211}" destId="{BC3F5574-F257-4CB5-8606-21821E345F40}" srcOrd="4" destOrd="0" presId="urn:microsoft.com/office/officeart/2005/8/layout/lProcess1"/>
  </dgm:cxnLst>
  <dgm:bg/>
  <dgm:whole/>
  <dgm:extLst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720C3-77A8-4D75-BBD9-4FC88B5790DB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CEC4EE3-6A18-41C8-9D5E-7D6E5F1A02FF}">
      <dgm:prSet/>
      <dgm:spPr/>
      <dgm:t>
        <a:bodyPr/>
        <a:lstStyle/>
        <a:p>
          <a:r>
            <a: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Sfânt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B2D6E2-FAF7-4FCC-8485-490D9B6B5454}" type="parTrans" cxnId="{6EED7190-8678-4064-B0C2-8C032DBDB200}">
      <dgm:prSet/>
      <dgm:spPr/>
      <dgm:t>
        <a:bodyPr/>
        <a:lstStyle/>
        <a:p>
          <a:endParaRPr lang="es-ES"/>
        </a:p>
      </dgm:t>
    </dgm:pt>
    <dgm:pt modelId="{25DFE301-3ABC-4971-A2B5-EF7E3185DD6C}" type="sibTrans" cxnId="{6EED7190-8678-4064-B0C2-8C032DBDB200}">
      <dgm:prSet/>
      <dgm:spPr/>
      <dgm:t>
        <a:bodyPr/>
        <a:lstStyle/>
        <a:p>
          <a:endParaRPr lang="es-ES"/>
        </a:p>
      </dgm:t>
    </dgm:pt>
    <dgm:pt modelId="{F86B27D0-BACF-403E-9EC1-2ECFA181CE9E}">
      <dgm:prSet custT="1"/>
      <dgm:spPr>
        <a:ln w="38100">
          <a:solidFill>
            <a:schemeClr val="tx1"/>
          </a:solidFill>
        </a:ln>
      </dgm:spPr>
      <dgm:t>
        <a:bodyPr lIns="72000" tIns="72000" rIns="72000" bIns="72000"/>
        <a:lstStyle/>
        <a:p>
          <a:pPr marL="0" indent="0">
            <a:buNone/>
          </a:pPr>
          <a:r>
            <a:rPr lang="es-ES" sz="1800" b="1" dirty="0"/>
            <a:t>Literal, </a:t>
          </a:r>
          <a:r>
            <a:rPr lang="ro-RO" sz="1800" b="1" dirty="0" smtClean="0"/>
            <a:t>„</a:t>
          </a:r>
          <a:r>
            <a:rPr lang="es-ES" sz="1800" b="1" dirty="0" smtClean="0"/>
            <a:t>pi</a:t>
          </a:r>
          <a:r>
            <a:rPr lang="ro-RO" sz="1800" b="1" dirty="0"/>
            <a:t>os</a:t>
          </a:r>
          <a:r>
            <a:rPr lang="es-ES" sz="1800" b="1" dirty="0"/>
            <a:t>”, </a:t>
          </a:r>
          <a:r>
            <a:rPr lang="ro-RO" sz="1800" b="1" dirty="0" smtClean="0"/>
            <a:t>„plăcut </a:t>
          </a:r>
          <a:r>
            <a:rPr lang="ro-RO" sz="1800" b="1" dirty="0"/>
            <a:t>lui Dumnezeu</a:t>
          </a:r>
          <a:r>
            <a:rPr lang="es-ES" sz="1800" b="1" dirty="0"/>
            <a:t>”. </a:t>
          </a:r>
          <a:r>
            <a:rPr lang="ro-RO" sz="1800" b="1" dirty="0"/>
            <a:t>Caută să facă voia lui Dumnezeu</a:t>
          </a:r>
          <a:r>
            <a:rPr lang="es-ES" sz="1800" b="1" dirty="0"/>
            <a:t>.</a:t>
          </a:r>
          <a:endParaRPr lang="es-ES" sz="1800" dirty="0"/>
        </a:p>
      </dgm:t>
    </dgm:pt>
    <dgm:pt modelId="{93CB80F5-C08A-4974-BF30-DF4CEA95702B}" type="parTrans" cxnId="{AB05D455-48B3-4ADC-AE2B-F62292EAD46E}">
      <dgm:prSet/>
      <dgm:spPr/>
      <dgm:t>
        <a:bodyPr/>
        <a:lstStyle/>
        <a:p>
          <a:endParaRPr lang="es-ES"/>
        </a:p>
      </dgm:t>
    </dgm:pt>
    <dgm:pt modelId="{1419344D-5879-4D4D-9004-F1B84D464358}" type="sibTrans" cxnId="{AB05D455-48B3-4ADC-AE2B-F62292EAD46E}">
      <dgm:prSet/>
      <dgm:spPr/>
      <dgm:t>
        <a:bodyPr/>
        <a:lstStyle/>
        <a:p>
          <a:endParaRPr lang="es-ES"/>
        </a:p>
      </dgm:t>
    </dgm:pt>
    <dgm:pt modelId="{EDF8E555-1696-4E06-ADEA-0657E8893C8E}">
      <dgm:prSet/>
      <dgm:spPr/>
      <dgm:t>
        <a:bodyPr/>
        <a:lstStyle/>
        <a:p>
          <a:r>
            <a: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Nevinovat 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FD458-EDB5-4125-B2B1-6EAF5B5739E3}" type="parTrans" cxnId="{6643B859-B757-4499-BFA2-D88CE80D7E17}">
      <dgm:prSet/>
      <dgm:spPr/>
      <dgm:t>
        <a:bodyPr/>
        <a:lstStyle/>
        <a:p>
          <a:endParaRPr lang="es-ES"/>
        </a:p>
      </dgm:t>
    </dgm:pt>
    <dgm:pt modelId="{A669C95B-CEBF-4A77-8B4C-9F52E2AF2A40}" type="sibTrans" cxnId="{6643B859-B757-4499-BFA2-D88CE80D7E17}">
      <dgm:prSet/>
      <dgm:spPr/>
      <dgm:t>
        <a:bodyPr/>
        <a:lstStyle/>
        <a:p>
          <a:endParaRPr lang="es-ES"/>
        </a:p>
      </dgm:t>
    </dgm:pt>
    <dgm:pt modelId="{3ABB698D-6869-4F2C-8615-E93AF12C1E5E}">
      <dgm:prSet custT="1"/>
      <dgm:spPr>
        <a:ln w="38100">
          <a:solidFill>
            <a:schemeClr val="tx1"/>
          </a:solidFill>
        </a:ln>
      </dgm:spPr>
      <dgm:t>
        <a:bodyPr lIns="72000" tIns="72000" rIns="72000" bIns="72000"/>
        <a:lstStyle/>
        <a:p>
          <a:pPr marL="0" indent="0">
            <a:buNone/>
          </a:pPr>
          <a:r>
            <a:rPr lang="ro-RO" sz="1800" b="1" noProof="0" dirty="0" smtClean="0"/>
            <a:t>Fără răutate. Caută binele celor din jur, fără să gândească răul nimănui. </a:t>
          </a:r>
          <a:endParaRPr lang="ro-RO" sz="1800" noProof="0" dirty="0"/>
        </a:p>
      </dgm:t>
    </dgm:pt>
    <dgm:pt modelId="{A5A84932-EFA1-4284-B6DA-6DAB27654573}" type="parTrans" cxnId="{F491E540-858B-44DE-AB0F-B2DF09B993C7}">
      <dgm:prSet/>
      <dgm:spPr/>
      <dgm:t>
        <a:bodyPr/>
        <a:lstStyle/>
        <a:p>
          <a:endParaRPr lang="es-ES"/>
        </a:p>
      </dgm:t>
    </dgm:pt>
    <dgm:pt modelId="{7AAC7457-AAE8-4D26-B2D5-FFE5E5289F9D}" type="sibTrans" cxnId="{F491E540-858B-44DE-AB0F-B2DF09B993C7}">
      <dgm:prSet/>
      <dgm:spPr/>
      <dgm:t>
        <a:bodyPr/>
        <a:lstStyle/>
        <a:p>
          <a:endParaRPr lang="es-ES"/>
        </a:p>
      </dgm:t>
    </dgm:pt>
    <dgm:pt modelId="{E80FA05D-9988-480B-B2CD-1E8EDA3A24E2}">
      <dgm:prSet/>
      <dgm:spPr/>
      <dgm:t>
        <a:bodyPr/>
        <a:lstStyle/>
        <a:p>
          <a:r>
            <a: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Fără pată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1734D-64F1-449A-906E-EA3EA84F7430}" type="parTrans" cxnId="{7D1F7471-93A7-4381-932D-4E59BE6BAB9B}">
      <dgm:prSet/>
      <dgm:spPr/>
      <dgm:t>
        <a:bodyPr/>
        <a:lstStyle/>
        <a:p>
          <a:endParaRPr lang="es-ES"/>
        </a:p>
      </dgm:t>
    </dgm:pt>
    <dgm:pt modelId="{170094B7-D731-4C12-94B3-86247D45D5CD}" type="sibTrans" cxnId="{7D1F7471-93A7-4381-932D-4E59BE6BAB9B}">
      <dgm:prSet/>
      <dgm:spPr/>
      <dgm:t>
        <a:bodyPr/>
        <a:lstStyle/>
        <a:p>
          <a:endParaRPr lang="es-ES"/>
        </a:p>
      </dgm:t>
    </dgm:pt>
    <dgm:pt modelId="{B2CB3158-A5DF-4D3B-A2C5-499664103D8E}">
      <dgm:prSet custT="1"/>
      <dgm:spPr>
        <a:ln w="38100">
          <a:solidFill>
            <a:schemeClr val="tx1"/>
          </a:solidFill>
        </a:ln>
      </dgm:spPr>
      <dgm:t>
        <a:bodyPr lIns="72000" tIns="72000" rIns="72000" bIns="72000"/>
        <a:lstStyle/>
        <a:p>
          <a:pPr marL="0" indent="0">
            <a:buNone/>
          </a:pPr>
          <a:r>
            <a:rPr lang="ro-RO" sz="1800" b="1" noProof="0" dirty="0" smtClean="0"/>
            <a:t>Pur, fără păcat. Deşi a fost ispitit în toate, nu a căzut în păcat.</a:t>
          </a:r>
          <a:endParaRPr lang="ro-RO" sz="1800" noProof="0" dirty="0"/>
        </a:p>
      </dgm:t>
    </dgm:pt>
    <dgm:pt modelId="{4161B315-5E2F-49F0-9356-7EACFBF91091}" type="parTrans" cxnId="{866756DE-2BAE-4BD5-BA9A-3BC94D97090B}">
      <dgm:prSet/>
      <dgm:spPr/>
      <dgm:t>
        <a:bodyPr/>
        <a:lstStyle/>
        <a:p>
          <a:endParaRPr lang="es-ES"/>
        </a:p>
      </dgm:t>
    </dgm:pt>
    <dgm:pt modelId="{C67A34E1-59CE-464B-8DC8-C24E8905A3E0}" type="sibTrans" cxnId="{866756DE-2BAE-4BD5-BA9A-3BC94D97090B}">
      <dgm:prSet/>
      <dgm:spPr/>
      <dgm:t>
        <a:bodyPr/>
        <a:lstStyle/>
        <a:p>
          <a:endParaRPr lang="es-ES"/>
        </a:p>
      </dgm:t>
    </dgm:pt>
    <dgm:pt modelId="{8E042EDC-61C3-4A73-803C-5EB243F4F211}">
      <dgm:prSet/>
      <dgm:spPr/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Despărţit </a:t>
          </a:r>
          <a:r>
            <a: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</a:t>
          </a:r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păcătoşi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28E24A-78EB-4DA2-8570-C2AD2C6D93CD}" type="parTrans" cxnId="{BBBFDA7B-B857-412F-9F89-F3992B4BD41C}">
      <dgm:prSet/>
      <dgm:spPr/>
      <dgm:t>
        <a:bodyPr/>
        <a:lstStyle/>
        <a:p>
          <a:endParaRPr lang="es-ES"/>
        </a:p>
      </dgm:t>
    </dgm:pt>
    <dgm:pt modelId="{2DF95D9B-6A6E-4072-BB50-A1A1AAD1CE7F}" type="sibTrans" cxnId="{BBBFDA7B-B857-412F-9F89-F3992B4BD41C}">
      <dgm:prSet/>
      <dgm:spPr/>
      <dgm:t>
        <a:bodyPr/>
        <a:lstStyle/>
        <a:p>
          <a:endParaRPr lang="es-ES"/>
        </a:p>
      </dgm:t>
    </dgm:pt>
    <dgm:pt modelId="{9D4E981B-F89E-4BBC-BE1B-D2238EF7AFE3}">
      <dgm:prSet custT="1"/>
      <dgm:spPr>
        <a:ln w="38100">
          <a:solidFill>
            <a:schemeClr val="tx1"/>
          </a:solidFill>
        </a:ln>
      </dgm:spPr>
      <dgm:t>
        <a:bodyPr lIns="72000" tIns="72000" rIns="72000" bIns="72000"/>
        <a:lstStyle/>
        <a:p>
          <a:pPr marL="0" indent="0">
            <a:buNone/>
          </a:pPr>
          <a:r>
            <a:rPr lang="ro-RO" sz="1800" b="1" noProof="0" dirty="0" smtClean="0"/>
            <a:t>Când a urcat la cer a fost despărţit de păcătoşi şi a mijlocit pentru ei. </a:t>
          </a:r>
          <a:endParaRPr lang="ro-RO" sz="1800" noProof="0" dirty="0"/>
        </a:p>
      </dgm:t>
    </dgm:pt>
    <dgm:pt modelId="{14AC38A9-85C1-4C80-BE10-FB8A574136DE}" type="parTrans" cxnId="{2F9D1BDF-9C88-4F6C-B822-6B17A5385E4D}">
      <dgm:prSet/>
      <dgm:spPr/>
      <dgm:t>
        <a:bodyPr/>
        <a:lstStyle/>
        <a:p>
          <a:endParaRPr lang="es-ES"/>
        </a:p>
      </dgm:t>
    </dgm:pt>
    <dgm:pt modelId="{A9334628-83B9-4992-B2C7-C54A01241A70}" type="sibTrans" cxnId="{2F9D1BDF-9C88-4F6C-B822-6B17A5385E4D}">
      <dgm:prSet/>
      <dgm:spPr/>
      <dgm:t>
        <a:bodyPr/>
        <a:lstStyle/>
        <a:p>
          <a:endParaRPr lang="es-ES"/>
        </a:p>
      </dgm:t>
    </dgm:pt>
    <dgm:pt modelId="{B8B37A7A-3772-4162-8A7A-50B2B5BB4086}">
      <dgm:prSet/>
      <dgm:spPr/>
      <dgm:t>
        <a:bodyPr/>
        <a:lstStyle/>
        <a:p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Înălţat </a:t>
          </a:r>
          <a:r>
            <a: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 presus de ceruri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9B3F3-F32D-4A3C-830B-09A065343A88}" type="parTrans" cxnId="{3AEA618E-FF0E-4FAD-AD9B-47B98184C925}">
      <dgm:prSet/>
      <dgm:spPr/>
      <dgm:t>
        <a:bodyPr/>
        <a:lstStyle/>
        <a:p>
          <a:endParaRPr lang="es-ES"/>
        </a:p>
      </dgm:t>
    </dgm:pt>
    <dgm:pt modelId="{20C114F1-4515-4404-9BF7-36933614100B}" type="sibTrans" cxnId="{3AEA618E-FF0E-4FAD-AD9B-47B98184C925}">
      <dgm:prSet/>
      <dgm:spPr/>
      <dgm:t>
        <a:bodyPr/>
        <a:lstStyle/>
        <a:p>
          <a:endParaRPr lang="es-ES"/>
        </a:p>
      </dgm:t>
    </dgm:pt>
    <dgm:pt modelId="{B208CB53-E4B4-4872-9876-D2DDFAC77A60}">
      <dgm:prSet custT="1"/>
      <dgm:spPr>
        <a:ln w="38100">
          <a:solidFill>
            <a:schemeClr val="tx1"/>
          </a:solidFill>
        </a:ln>
      </dgm:spPr>
      <dgm:t>
        <a:bodyPr lIns="72000" tIns="72000" rIns="72000" bIns="72000"/>
        <a:lstStyle/>
        <a:p>
          <a:pPr marL="0" indent="0">
            <a:buNone/>
          </a:pPr>
          <a:r>
            <a:rPr lang="ro-RO" sz="1800" b="1" noProof="0" dirty="0" smtClean="0"/>
            <a:t>Este înălţat mai presus de tot ce există, ca însuţi Dumnezeu (</a:t>
          </a:r>
          <a:r>
            <a:rPr lang="ro-RO" sz="1800" b="1" noProof="0" dirty="0" err="1" smtClean="0"/>
            <a:t>Ps</a:t>
          </a:r>
          <a:r>
            <a:rPr lang="ro-RO" sz="1800" b="1" noProof="0" dirty="0" smtClean="0"/>
            <a:t>. 57:5; 108:5).</a:t>
          </a:r>
          <a:endParaRPr lang="ro-RO" sz="1800" noProof="0" dirty="0"/>
        </a:p>
      </dgm:t>
    </dgm:pt>
    <dgm:pt modelId="{764A1DD5-B533-4370-B26F-5FEFA998AD3A}" type="parTrans" cxnId="{3A1947FD-CDFA-4466-9148-6E6EA73253C2}">
      <dgm:prSet/>
      <dgm:spPr/>
      <dgm:t>
        <a:bodyPr/>
        <a:lstStyle/>
        <a:p>
          <a:endParaRPr lang="es-ES"/>
        </a:p>
      </dgm:t>
    </dgm:pt>
    <dgm:pt modelId="{9F0DB6EF-56F1-48DB-BE29-8A26C952977C}" type="sibTrans" cxnId="{3A1947FD-CDFA-4466-9148-6E6EA73253C2}">
      <dgm:prSet/>
      <dgm:spPr/>
      <dgm:t>
        <a:bodyPr/>
        <a:lstStyle/>
        <a:p>
          <a:endParaRPr lang="es-ES"/>
        </a:p>
      </dgm:t>
    </dgm:pt>
    <dgm:pt modelId="{190DD8DF-BCEC-4F5B-9327-0F36BA3A4597}" type="pres">
      <dgm:prSet presAssocID="{DF4720C3-77A8-4D75-BBD9-4FC88B5790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271D1C2-A1B9-44BE-9340-DE1DF193B9BC}" type="pres">
      <dgm:prSet presAssocID="{ECEC4EE3-6A18-41C8-9D5E-7D6E5F1A02FF}" presName="linNode" presStyleCnt="0"/>
      <dgm:spPr/>
    </dgm:pt>
    <dgm:pt modelId="{63C170D1-6F22-4B3A-B146-4510E13E8978}" type="pres">
      <dgm:prSet presAssocID="{ECEC4EE3-6A18-41C8-9D5E-7D6E5F1A02FF}" presName="parentText" presStyleLbl="node1" presStyleIdx="0" presStyleCnt="5" custScaleX="63561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1DD4E5E-E615-4C08-960E-6FD82A0CF0EA}" type="pres">
      <dgm:prSet presAssocID="{ECEC4EE3-6A18-41C8-9D5E-7D6E5F1A02FF}" presName="descendantText" presStyleLbl="alignAccFollowNode1" presStyleIdx="0" presStyleCnt="5" custScaleX="12231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7ADFAAF-031F-4148-A470-935EBC7AFB53}" type="pres">
      <dgm:prSet presAssocID="{25DFE301-3ABC-4971-A2B5-EF7E3185DD6C}" presName="sp" presStyleCnt="0"/>
      <dgm:spPr/>
    </dgm:pt>
    <dgm:pt modelId="{371E86F1-4284-42BF-BA96-214294702074}" type="pres">
      <dgm:prSet presAssocID="{EDF8E555-1696-4E06-ADEA-0657E8893C8E}" presName="linNode" presStyleCnt="0"/>
      <dgm:spPr/>
    </dgm:pt>
    <dgm:pt modelId="{E5CF0144-5578-4767-B065-E51CC93FCEAE}" type="pres">
      <dgm:prSet presAssocID="{EDF8E555-1696-4E06-ADEA-0657E8893C8E}" presName="parentText" presStyleLbl="node1" presStyleIdx="1" presStyleCnt="5" custScaleX="63561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9EBDA4F-51AD-486F-80B1-DE1A8F24E262}" type="pres">
      <dgm:prSet presAssocID="{EDF8E555-1696-4E06-ADEA-0657E8893C8E}" presName="descendantText" presStyleLbl="alignAccFollowNode1" presStyleIdx="1" presStyleCnt="5" custScaleX="12231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BFD9FA8-3834-4C04-AEDC-EA8393FC4C17}" type="pres">
      <dgm:prSet presAssocID="{A669C95B-CEBF-4A77-8B4C-9F52E2AF2A40}" presName="sp" presStyleCnt="0"/>
      <dgm:spPr/>
    </dgm:pt>
    <dgm:pt modelId="{C329B536-22C6-45BC-9789-204D4866CAE1}" type="pres">
      <dgm:prSet presAssocID="{E80FA05D-9988-480B-B2CD-1E8EDA3A24E2}" presName="linNode" presStyleCnt="0"/>
      <dgm:spPr/>
    </dgm:pt>
    <dgm:pt modelId="{57498E8B-3997-4593-A20A-3EA4C501186B}" type="pres">
      <dgm:prSet presAssocID="{E80FA05D-9988-480B-B2CD-1E8EDA3A24E2}" presName="parentText" presStyleLbl="node1" presStyleIdx="2" presStyleCnt="5" custScaleX="63561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CA70321-F9C1-4EF5-88E9-EE30035ADC70}" type="pres">
      <dgm:prSet presAssocID="{E80FA05D-9988-480B-B2CD-1E8EDA3A24E2}" presName="descendantText" presStyleLbl="alignAccFollowNode1" presStyleIdx="2" presStyleCnt="5" custScaleX="12231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069F193-D96A-4158-A1F8-84B685586FCC}" type="pres">
      <dgm:prSet presAssocID="{170094B7-D731-4C12-94B3-86247D45D5CD}" presName="sp" presStyleCnt="0"/>
      <dgm:spPr/>
    </dgm:pt>
    <dgm:pt modelId="{64DE2826-D3D3-43D8-B68B-13A12F878FB8}" type="pres">
      <dgm:prSet presAssocID="{8E042EDC-61C3-4A73-803C-5EB243F4F211}" presName="linNode" presStyleCnt="0"/>
      <dgm:spPr/>
    </dgm:pt>
    <dgm:pt modelId="{7EB9326B-A5E1-49D1-8E82-1A899E335E0E}" type="pres">
      <dgm:prSet presAssocID="{8E042EDC-61C3-4A73-803C-5EB243F4F211}" presName="parentText" presStyleLbl="node1" presStyleIdx="3" presStyleCnt="5" custScaleX="63561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CC748E6-B101-47BA-8871-2C708AB9DF5F}" type="pres">
      <dgm:prSet presAssocID="{8E042EDC-61C3-4A73-803C-5EB243F4F211}" presName="descendantText" presStyleLbl="alignAccFollowNode1" presStyleIdx="3" presStyleCnt="5" custScaleX="12231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2B52DF0-F741-4CB6-95B0-09203EF52AF8}" type="pres">
      <dgm:prSet presAssocID="{2DF95D9B-6A6E-4072-BB50-A1A1AAD1CE7F}" presName="sp" presStyleCnt="0"/>
      <dgm:spPr/>
    </dgm:pt>
    <dgm:pt modelId="{A9E0AB57-9C2B-4A09-802D-5AE311BA47E2}" type="pres">
      <dgm:prSet presAssocID="{B8B37A7A-3772-4162-8A7A-50B2B5BB4086}" presName="linNode" presStyleCnt="0"/>
      <dgm:spPr/>
    </dgm:pt>
    <dgm:pt modelId="{D9564CEC-29CB-4B90-9CDB-704347F30726}" type="pres">
      <dgm:prSet presAssocID="{B8B37A7A-3772-4162-8A7A-50B2B5BB4086}" presName="parentText" presStyleLbl="node1" presStyleIdx="4" presStyleCnt="5" custScaleX="63561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05FC48C-9B69-472C-83FE-AA57203E6AE1}" type="pres">
      <dgm:prSet presAssocID="{B8B37A7A-3772-4162-8A7A-50B2B5BB4086}" presName="descendantText" presStyleLbl="alignAccFollowNode1" presStyleIdx="4" presStyleCnt="5" custScaleX="12231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BBFDA7B-B857-412F-9F89-F3992B4BD41C}" srcId="{DF4720C3-77A8-4D75-BBD9-4FC88B5790DB}" destId="{8E042EDC-61C3-4A73-803C-5EB243F4F211}" srcOrd="3" destOrd="0" parTransId="{E828E24A-78EB-4DA2-8570-C2AD2C6D93CD}" sibTransId="{2DF95D9B-6A6E-4072-BB50-A1A1AAD1CE7F}"/>
    <dgm:cxn modelId="{5F59FA77-FDB8-430E-9E09-2272034788C4}" type="presOf" srcId="{B8B37A7A-3772-4162-8A7A-50B2B5BB4086}" destId="{D9564CEC-29CB-4B90-9CDB-704347F30726}" srcOrd="0" destOrd="0" presId="urn:microsoft.com/office/officeart/2005/8/layout/vList5"/>
    <dgm:cxn modelId="{DB493994-1966-474D-A71C-B261218536EC}" type="presOf" srcId="{8E042EDC-61C3-4A73-803C-5EB243F4F211}" destId="{7EB9326B-A5E1-49D1-8E82-1A899E335E0E}" srcOrd="0" destOrd="0" presId="urn:microsoft.com/office/officeart/2005/8/layout/vList5"/>
    <dgm:cxn modelId="{6EED7190-8678-4064-B0C2-8C032DBDB200}" srcId="{DF4720C3-77A8-4D75-BBD9-4FC88B5790DB}" destId="{ECEC4EE3-6A18-41C8-9D5E-7D6E5F1A02FF}" srcOrd="0" destOrd="0" parTransId="{74B2D6E2-FAF7-4FCC-8485-490D9B6B5454}" sibTransId="{25DFE301-3ABC-4971-A2B5-EF7E3185DD6C}"/>
    <dgm:cxn modelId="{C844021D-D325-4438-8260-227CBF9899AB}" type="presOf" srcId="{F86B27D0-BACF-403E-9EC1-2ECFA181CE9E}" destId="{01DD4E5E-E615-4C08-960E-6FD82A0CF0EA}" srcOrd="0" destOrd="0" presId="urn:microsoft.com/office/officeart/2005/8/layout/vList5"/>
    <dgm:cxn modelId="{3A1947FD-CDFA-4466-9148-6E6EA73253C2}" srcId="{B8B37A7A-3772-4162-8A7A-50B2B5BB4086}" destId="{B208CB53-E4B4-4872-9876-D2DDFAC77A60}" srcOrd="0" destOrd="0" parTransId="{764A1DD5-B533-4370-B26F-5FEFA998AD3A}" sibTransId="{9F0DB6EF-56F1-48DB-BE29-8A26C952977C}"/>
    <dgm:cxn modelId="{44816EAB-FFCB-421D-A1F6-CD036E21D06B}" type="presOf" srcId="{ECEC4EE3-6A18-41C8-9D5E-7D6E5F1A02FF}" destId="{63C170D1-6F22-4B3A-B146-4510E13E8978}" srcOrd="0" destOrd="0" presId="urn:microsoft.com/office/officeart/2005/8/layout/vList5"/>
    <dgm:cxn modelId="{6F95E073-2883-472D-A082-78091DF179C1}" type="presOf" srcId="{9D4E981B-F89E-4BBC-BE1B-D2238EF7AFE3}" destId="{1CC748E6-B101-47BA-8871-2C708AB9DF5F}" srcOrd="0" destOrd="0" presId="urn:microsoft.com/office/officeart/2005/8/layout/vList5"/>
    <dgm:cxn modelId="{6643B859-B757-4499-BFA2-D88CE80D7E17}" srcId="{DF4720C3-77A8-4D75-BBD9-4FC88B5790DB}" destId="{EDF8E555-1696-4E06-ADEA-0657E8893C8E}" srcOrd="1" destOrd="0" parTransId="{64FFD458-EDB5-4125-B2B1-6EAF5B5739E3}" sibTransId="{A669C95B-CEBF-4A77-8B4C-9F52E2AF2A40}"/>
    <dgm:cxn modelId="{C7221192-5031-4224-993B-611709CDC468}" type="presOf" srcId="{DF4720C3-77A8-4D75-BBD9-4FC88B5790DB}" destId="{190DD8DF-BCEC-4F5B-9327-0F36BA3A4597}" srcOrd="0" destOrd="0" presId="urn:microsoft.com/office/officeart/2005/8/layout/vList5"/>
    <dgm:cxn modelId="{A54FA3B7-7B5D-4C51-98E4-810B193502A4}" type="presOf" srcId="{B2CB3158-A5DF-4D3B-A2C5-499664103D8E}" destId="{3CA70321-F9C1-4EF5-88E9-EE30035ADC70}" srcOrd="0" destOrd="0" presId="urn:microsoft.com/office/officeart/2005/8/layout/vList5"/>
    <dgm:cxn modelId="{2F9D1BDF-9C88-4F6C-B822-6B17A5385E4D}" srcId="{8E042EDC-61C3-4A73-803C-5EB243F4F211}" destId="{9D4E981B-F89E-4BBC-BE1B-D2238EF7AFE3}" srcOrd="0" destOrd="0" parTransId="{14AC38A9-85C1-4C80-BE10-FB8A574136DE}" sibTransId="{A9334628-83B9-4992-B2C7-C54A01241A70}"/>
    <dgm:cxn modelId="{F491E540-858B-44DE-AB0F-B2DF09B993C7}" srcId="{EDF8E555-1696-4E06-ADEA-0657E8893C8E}" destId="{3ABB698D-6869-4F2C-8615-E93AF12C1E5E}" srcOrd="0" destOrd="0" parTransId="{A5A84932-EFA1-4284-B6DA-6DAB27654573}" sibTransId="{7AAC7457-AAE8-4D26-B2D5-FFE5E5289F9D}"/>
    <dgm:cxn modelId="{6C6F1ED3-24E5-434F-A257-525E8ADE5EBF}" type="presOf" srcId="{B208CB53-E4B4-4872-9876-D2DDFAC77A60}" destId="{F05FC48C-9B69-472C-83FE-AA57203E6AE1}" srcOrd="0" destOrd="0" presId="urn:microsoft.com/office/officeart/2005/8/layout/vList5"/>
    <dgm:cxn modelId="{EC34EAB2-B0F6-4850-9AD7-9B28FB3F728C}" type="presOf" srcId="{EDF8E555-1696-4E06-ADEA-0657E8893C8E}" destId="{E5CF0144-5578-4767-B065-E51CC93FCEAE}" srcOrd="0" destOrd="0" presId="urn:microsoft.com/office/officeart/2005/8/layout/vList5"/>
    <dgm:cxn modelId="{F63D0DE0-CC32-4B0C-BED3-733E133C2738}" type="presOf" srcId="{E80FA05D-9988-480B-B2CD-1E8EDA3A24E2}" destId="{57498E8B-3997-4593-A20A-3EA4C501186B}" srcOrd="0" destOrd="0" presId="urn:microsoft.com/office/officeart/2005/8/layout/vList5"/>
    <dgm:cxn modelId="{7D1F7471-93A7-4381-932D-4E59BE6BAB9B}" srcId="{DF4720C3-77A8-4D75-BBD9-4FC88B5790DB}" destId="{E80FA05D-9988-480B-B2CD-1E8EDA3A24E2}" srcOrd="2" destOrd="0" parTransId="{65B1734D-64F1-449A-906E-EA3EA84F7430}" sibTransId="{170094B7-D731-4C12-94B3-86247D45D5CD}"/>
    <dgm:cxn modelId="{3AEA618E-FF0E-4FAD-AD9B-47B98184C925}" srcId="{DF4720C3-77A8-4D75-BBD9-4FC88B5790DB}" destId="{B8B37A7A-3772-4162-8A7A-50B2B5BB4086}" srcOrd="4" destOrd="0" parTransId="{56E9B3F3-F32D-4A3C-830B-09A065343A88}" sibTransId="{20C114F1-4515-4404-9BF7-36933614100B}"/>
    <dgm:cxn modelId="{8EF79FF8-E9D7-482E-886D-03F9A9CA6495}" type="presOf" srcId="{3ABB698D-6869-4F2C-8615-E93AF12C1E5E}" destId="{B9EBDA4F-51AD-486F-80B1-DE1A8F24E262}" srcOrd="0" destOrd="0" presId="urn:microsoft.com/office/officeart/2005/8/layout/vList5"/>
    <dgm:cxn modelId="{AB05D455-48B3-4ADC-AE2B-F62292EAD46E}" srcId="{ECEC4EE3-6A18-41C8-9D5E-7D6E5F1A02FF}" destId="{F86B27D0-BACF-403E-9EC1-2ECFA181CE9E}" srcOrd="0" destOrd="0" parTransId="{93CB80F5-C08A-4974-BF30-DF4CEA95702B}" sibTransId="{1419344D-5879-4D4D-9004-F1B84D464358}"/>
    <dgm:cxn modelId="{866756DE-2BAE-4BD5-BA9A-3BC94D97090B}" srcId="{E80FA05D-9988-480B-B2CD-1E8EDA3A24E2}" destId="{B2CB3158-A5DF-4D3B-A2C5-499664103D8E}" srcOrd="0" destOrd="0" parTransId="{4161B315-5E2F-49F0-9356-7EACFBF91091}" sibTransId="{C67A34E1-59CE-464B-8DC8-C24E8905A3E0}"/>
    <dgm:cxn modelId="{B3890546-F954-41C0-9450-AD573EDBA449}" type="presParOf" srcId="{190DD8DF-BCEC-4F5B-9327-0F36BA3A4597}" destId="{D271D1C2-A1B9-44BE-9340-DE1DF193B9BC}" srcOrd="0" destOrd="0" presId="urn:microsoft.com/office/officeart/2005/8/layout/vList5"/>
    <dgm:cxn modelId="{9B1BDB92-F33A-44B1-9427-7166C4257453}" type="presParOf" srcId="{D271D1C2-A1B9-44BE-9340-DE1DF193B9BC}" destId="{63C170D1-6F22-4B3A-B146-4510E13E8978}" srcOrd="0" destOrd="0" presId="urn:microsoft.com/office/officeart/2005/8/layout/vList5"/>
    <dgm:cxn modelId="{B52807DF-8FA3-49B9-B89F-4DA4E7828BE8}" type="presParOf" srcId="{D271D1C2-A1B9-44BE-9340-DE1DF193B9BC}" destId="{01DD4E5E-E615-4C08-960E-6FD82A0CF0EA}" srcOrd="1" destOrd="0" presId="urn:microsoft.com/office/officeart/2005/8/layout/vList5"/>
    <dgm:cxn modelId="{31CBC25D-A906-4ED2-8F2E-EE5FD4103FE4}" type="presParOf" srcId="{190DD8DF-BCEC-4F5B-9327-0F36BA3A4597}" destId="{37ADFAAF-031F-4148-A470-935EBC7AFB53}" srcOrd="1" destOrd="0" presId="urn:microsoft.com/office/officeart/2005/8/layout/vList5"/>
    <dgm:cxn modelId="{04897403-B172-4CBC-A488-97322DE613E9}" type="presParOf" srcId="{190DD8DF-BCEC-4F5B-9327-0F36BA3A4597}" destId="{371E86F1-4284-42BF-BA96-214294702074}" srcOrd="2" destOrd="0" presId="urn:microsoft.com/office/officeart/2005/8/layout/vList5"/>
    <dgm:cxn modelId="{B16FA259-6EF7-4873-AB1B-0C7CC1ED66EF}" type="presParOf" srcId="{371E86F1-4284-42BF-BA96-214294702074}" destId="{E5CF0144-5578-4767-B065-E51CC93FCEAE}" srcOrd="0" destOrd="0" presId="urn:microsoft.com/office/officeart/2005/8/layout/vList5"/>
    <dgm:cxn modelId="{E26D9D50-9C4E-4A74-9372-470B8C3A7C63}" type="presParOf" srcId="{371E86F1-4284-42BF-BA96-214294702074}" destId="{B9EBDA4F-51AD-486F-80B1-DE1A8F24E262}" srcOrd="1" destOrd="0" presId="urn:microsoft.com/office/officeart/2005/8/layout/vList5"/>
    <dgm:cxn modelId="{49E4C27D-4346-40C4-B1EF-8A7B77586973}" type="presParOf" srcId="{190DD8DF-BCEC-4F5B-9327-0F36BA3A4597}" destId="{8BFD9FA8-3834-4C04-AEDC-EA8393FC4C17}" srcOrd="3" destOrd="0" presId="urn:microsoft.com/office/officeart/2005/8/layout/vList5"/>
    <dgm:cxn modelId="{2D0A0F67-4AD3-41E8-9308-C9BE3BB2BCB1}" type="presParOf" srcId="{190DD8DF-BCEC-4F5B-9327-0F36BA3A4597}" destId="{C329B536-22C6-45BC-9789-204D4866CAE1}" srcOrd="4" destOrd="0" presId="urn:microsoft.com/office/officeart/2005/8/layout/vList5"/>
    <dgm:cxn modelId="{A9789360-B041-4665-8952-21E17726EC5B}" type="presParOf" srcId="{C329B536-22C6-45BC-9789-204D4866CAE1}" destId="{57498E8B-3997-4593-A20A-3EA4C501186B}" srcOrd="0" destOrd="0" presId="urn:microsoft.com/office/officeart/2005/8/layout/vList5"/>
    <dgm:cxn modelId="{15C16068-3651-442D-BEC2-79C34C9628C5}" type="presParOf" srcId="{C329B536-22C6-45BC-9789-204D4866CAE1}" destId="{3CA70321-F9C1-4EF5-88E9-EE30035ADC70}" srcOrd="1" destOrd="0" presId="urn:microsoft.com/office/officeart/2005/8/layout/vList5"/>
    <dgm:cxn modelId="{B45684AB-518D-4AB6-862B-D92542545F94}" type="presParOf" srcId="{190DD8DF-BCEC-4F5B-9327-0F36BA3A4597}" destId="{E069F193-D96A-4158-A1F8-84B685586FCC}" srcOrd="5" destOrd="0" presId="urn:microsoft.com/office/officeart/2005/8/layout/vList5"/>
    <dgm:cxn modelId="{71A638AF-7168-420F-B62B-7AC774CBCF4A}" type="presParOf" srcId="{190DD8DF-BCEC-4F5B-9327-0F36BA3A4597}" destId="{64DE2826-D3D3-43D8-B68B-13A12F878FB8}" srcOrd="6" destOrd="0" presId="urn:microsoft.com/office/officeart/2005/8/layout/vList5"/>
    <dgm:cxn modelId="{36C6CC25-18BC-4EB6-A99E-EAFE29920906}" type="presParOf" srcId="{64DE2826-D3D3-43D8-B68B-13A12F878FB8}" destId="{7EB9326B-A5E1-49D1-8E82-1A899E335E0E}" srcOrd="0" destOrd="0" presId="urn:microsoft.com/office/officeart/2005/8/layout/vList5"/>
    <dgm:cxn modelId="{AF0108B8-5CC3-4AAD-B9DC-AEA984FAA997}" type="presParOf" srcId="{64DE2826-D3D3-43D8-B68B-13A12F878FB8}" destId="{1CC748E6-B101-47BA-8871-2C708AB9DF5F}" srcOrd="1" destOrd="0" presId="urn:microsoft.com/office/officeart/2005/8/layout/vList5"/>
    <dgm:cxn modelId="{FBB5F9E6-A445-45D6-9CEA-7C71B7FF8F16}" type="presParOf" srcId="{190DD8DF-BCEC-4F5B-9327-0F36BA3A4597}" destId="{B2B52DF0-F741-4CB6-95B0-09203EF52AF8}" srcOrd="7" destOrd="0" presId="urn:microsoft.com/office/officeart/2005/8/layout/vList5"/>
    <dgm:cxn modelId="{70235561-B2BD-4989-9986-521CADDEF75E}" type="presParOf" srcId="{190DD8DF-BCEC-4F5B-9327-0F36BA3A4597}" destId="{A9E0AB57-9C2B-4A09-802D-5AE311BA47E2}" srcOrd="8" destOrd="0" presId="urn:microsoft.com/office/officeart/2005/8/layout/vList5"/>
    <dgm:cxn modelId="{E405D0A4-245B-41B8-A6C8-7238413006A2}" type="presParOf" srcId="{A9E0AB57-9C2B-4A09-802D-5AE311BA47E2}" destId="{D9564CEC-29CB-4B90-9CDB-704347F30726}" srcOrd="0" destOrd="0" presId="urn:microsoft.com/office/officeart/2005/8/layout/vList5"/>
    <dgm:cxn modelId="{44761D4A-1EA4-47D3-883A-F7285EC5CCC3}" type="presParOf" srcId="{A9E0AB57-9C2B-4A09-802D-5AE311BA47E2}" destId="{F05FC48C-9B69-472C-83FE-AA57203E6AE1}" srcOrd="1" destOrd="0" presId="urn:microsoft.com/office/officeart/2005/8/layout/vList5"/>
  </dgm:cxnLst>
  <dgm:bg/>
  <dgm:whole/>
  <dgm:extLst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1DEFC-763D-46D5-B274-A07C1127A9D3}">
      <dsp:nvSpPr>
        <dsp:cNvPr id="0" name=""/>
        <dsp:cNvSpPr/>
      </dsp:nvSpPr>
      <dsp:spPr>
        <a:xfrm>
          <a:off x="1" y="0"/>
          <a:ext cx="1298894" cy="98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Schimbarea legii preoției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24" y="28723"/>
        <a:ext cx="1241448" cy="923232"/>
      </dsp:txXfrm>
    </dsp:sp>
    <dsp:sp modelId="{7F774899-8215-490B-AD70-F1C1C5348D2F}">
      <dsp:nvSpPr>
        <dsp:cNvPr id="0" name=""/>
        <dsp:cNvSpPr/>
      </dsp:nvSpPr>
      <dsp:spPr>
        <a:xfrm rot="5374088">
          <a:off x="617548" y="1024545"/>
          <a:ext cx="72282" cy="568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2A8D2-6926-4287-9241-57854B182FD3}">
      <dsp:nvSpPr>
        <dsp:cNvPr id="0" name=""/>
        <dsp:cNvSpPr/>
      </dsp:nvSpPr>
      <dsp:spPr>
        <a:xfrm>
          <a:off x="8483" y="1125238"/>
          <a:ext cx="1298894" cy="9806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de la rânduiala lui Aron la rânduiala lui Melhisedec</a:t>
          </a:r>
          <a:endParaRPr lang="es-ES" sz="1400" kern="1200" dirty="0"/>
        </a:p>
      </dsp:txBody>
      <dsp:txXfrm>
        <a:off x="37206" y="1153961"/>
        <a:ext cx="1241448" cy="923232"/>
      </dsp:txXfrm>
    </dsp:sp>
    <dsp:sp modelId="{C0F171B1-FB28-49EA-AB35-973377E6D7A6}">
      <dsp:nvSpPr>
        <dsp:cNvPr id="0" name=""/>
        <dsp:cNvSpPr/>
      </dsp:nvSpPr>
      <dsp:spPr>
        <a:xfrm rot="5379586">
          <a:off x="618501" y="2148678"/>
          <a:ext cx="85526" cy="568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900047"/>
                <a:satOff val="0"/>
                <a:lumOff val="6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00047"/>
                <a:satOff val="0"/>
                <a:lumOff val="6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00047"/>
                <a:satOff val="0"/>
                <a:lumOff val="6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3FF36-378F-40E0-9A2B-0253E4F907DC}">
      <dsp:nvSpPr>
        <dsp:cNvPr id="0" name=""/>
        <dsp:cNvSpPr/>
      </dsp:nvSpPr>
      <dsp:spPr>
        <a:xfrm>
          <a:off x="16913" y="2248267"/>
          <a:ext cx="1298894" cy="15737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54956" y="2286310"/>
        <a:ext cx="1222808" cy="1497680"/>
      </dsp:txXfrm>
    </dsp:sp>
    <dsp:sp modelId="{04404F09-7784-4F8A-8EE3-A9B773D4CC3E}">
      <dsp:nvSpPr>
        <dsp:cNvPr id="0" name=""/>
        <dsp:cNvSpPr/>
      </dsp:nvSpPr>
      <dsp:spPr>
        <a:xfrm>
          <a:off x="1469193" y="0"/>
          <a:ext cx="1298894" cy="98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00141"/>
                <a:satOff val="0"/>
                <a:lumOff val="2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700141"/>
                <a:satOff val="0"/>
                <a:lumOff val="2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700141"/>
                <a:satOff val="0"/>
                <a:lumOff val="2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Schimbarea legii jertfelor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7916" y="28723"/>
        <a:ext cx="1241448" cy="923232"/>
      </dsp:txXfrm>
    </dsp:sp>
    <dsp:sp modelId="{72AE80C3-D37C-48BF-A293-12E9EE1B09AE}">
      <dsp:nvSpPr>
        <dsp:cNvPr id="0" name=""/>
        <dsp:cNvSpPr/>
      </dsp:nvSpPr>
      <dsp:spPr>
        <a:xfrm rot="5353693">
          <a:off x="2090076" y="1024545"/>
          <a:ext cx="72286" cy="568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1800094"/>
                <a:satOff val="0"/>
                <a:lumOff val="1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94"/>
                <a:satOff val="0"/>
                <a:lumOff val="1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94"/>
                <a:satOff val="0"/>
                <a:lumOff val="1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76CB8-8552-43D8-B762-E60C6B1D69A3}">
      <dsp:nvSpPr>
        <dsp:cNvPr id="0" name=""/>
        <dsp:cNvSpPr/>
      </dsp:nvSpPr>
      <dsp:spPr>
        <a:xfrm>
          <a:off x="1484352" y="1125238"/>
          <a:ext cx="1298894" cy="9806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866294"/>
            <a:satOff val="25767"/>
            <a:lumOff val="3279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 la </a:t>
          </a:r>
          <a:r>
            <a:rPr lang="es-ES" sz="1400" b="1" kern="1200" dirty="0" err="1"/>
            <a:t>mai</a:t>
          </a:r>
          <a:r>
            <a:rPr lang="es-ES" sz="1400" b="1" kern="1200" dirty="0"/>
            <a:t> multe </a:t>
          </a:r>
          <a:r>
            <a:rPr lang="es-ES" sz="1400" b="1" kern="1200" dirty="0" err="1"/>
            <a:t>animale</a:t>
          </a:r>
          <a:r>
            <a:rPr lang="es-ES" sz="1400" b="1" kern="1200" dirty="0"/>
            <a:t> la </a:t>
          </a:r>
          <a:r>
            <a:rPr lang="es-ES" sz="1400" b="1" kern="1200" dirty="0" err="1"/>
            <a:t>jertfa</a:t>
          </a:r>
          <a:r>
            <a:rPr lang="es-ES" sz="1400" b="1" kern="1200" dirty="0"/>
            <a:t> </a:t>
          </a:r>
          <a:r>
            <a:rPr lang="es-ES" sz="1400" b="1" kern="1200" dirty="0" err="1"/>
            <a:t>unică</a:t>
          </a:r>
          <a:r>
            <a:rPr lang="es-ES" sz="1400" b="1" kern="1200" dirty="0"/>
            <a:t> a lui </a:t>
          </a:r>
          <a:r>
            <a:rPr lang="es-ES" sz="1400" b="1" kern="1200" dirty="0" err="1"/>
            <a:t>Isus</a:t>
          </a:r>
          <a:r>
            <a:rPr lang="es-ES" sz="1400" b="1" kern="1200" dirty="0"/>
            <a:t> </a:t>
          </a:r>
          <a:r>
            <a:rPr lang="es-ES" sz="1400" b="1" kern="1200" dirty="0" err="1"/>
            <a:t>Hristos</a:t>
          </a:r>
          <a:endParaRPr lang="es-ES" sz="1400" kern="1200" dirty="0"/>
        </a:p>
      </dsp:txBody>
      <dsp:txXfrm>
        <a:off x="1513075" y="1153961"/>
        <a:ext cx="1241448" cy="923232"/>
      </dsp:txXfrm>
    </dsp:sp>
    <dsp:sp modelId="{672F3565-E495-4746-868C-AEABB44C12E7}">
      <dsp:nvSpPr>
        <dsp:cNvPr id="0" name=""/>
        <dsp:cNvSpPr/>
      </dsp:nvSpPr>
      <dsp:spPr>
        <a:xfrm rot="5402107">
          <a:off x="2090692" y="2148678"/>
          <a:ext cx="85524" cy="5682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-2700141"/>
                <a:satOff val="0"/>
                <a:lumOff val="2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700141"/>
                <a:satOff val="0"/>
                <a:lumOff val="2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700141"/>
                <a:satOff val="0"/>
                <a:lumOff val="2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F5574-F257-4CB5-8606-21821E345F40}">
      <dsp:nvSpPr>
        <dsp:cNvPr id="0" name=""/>
        <dsp:cNvSpPr/>
      </dsp:nvSpPr>
      <dsp:spPr>
        <a:xfrm>
          <a:off x="1483481" y="2248267"/>
          <a:ext cx="1298894" cy="15737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82"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1521524" y="2286310"/>
        <a:ext cx="1222808" cy="1497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4E5E-E615-4C08-960E-6FD82A0CF0EA}">
      <dsp:nvSpPr>
        <dsp:cNvPr id="0" name=""/>
        <dsp:cNvSpPr/>
      </dsp:nvSpPr>
      <dsp:spPr>
        <a:xfrm rot="5400000">
          <a:off x="3177078" y="-1827337"/>
          <a:ext cx="567703" cy="436754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Literal, “pi</a:t>
          </a:r>
          <a:r>
            <a:rPr lang="ro-RO" sz="1800" b="1" kern="1200" dirty="0"/>
            <a:t>os</a:t>
          </a:r>
          <a:r>
            <a:rPr lang="es-ES" sz="1800" b="1" kern="1200" dirty="0"/>
            <a:t>”, “</a:t>
          </a:r>
          <a:r>
            <a:rPr lang="ro-RO" sz="1800" b="1" kern="1200" dirty="0"/>
            <a:t>plăcut lui Dumnezeu</a:t>
          </a:r>
          <a:r>
            <a:rPr lang="es-ES" sz="1800" b="1" kern="1200" dirty="0"/>
            <a:t>”. </a:t>
          </a:r>
          <a:r>
            <a:rPr lang="ro-RO" sz="1800" b="1" kern="1200" dirty="0"/>
            <a:t>Caută să facă voia lui Dumnezeu</a:t>
          </a:r>
          <a:r>
            <a:rPr lang="es-ES" sz="1800" b="1" kern="1200" dirty="0"/>
            <a:t>.</a:t>
          </a:r>
          <a:endParaRPr lang="es-ES" sz="1800" kern="1200" dirty="0"/>
        </a:p>
      </dsp:txBody>
      <dsp:txXfrm rot="-5400000">
        <a:off x="1277156" y="100298"/>
        <a:ext cx="4339836" cy="512277"/>
      </dsp:txXfrm>
    </dsp:sp>
    <dsp:sp modelId="{63C170D1-6F22-4B3A-B146-4510E13E8978}">
      <dsp:nvSpPr>
        <dsp:cNvPr id="0" name=""/>
        <dsp:cNvSpPr/>
      </dsp:nvSpPr>
      <dsp:spPr>
        <a:xfrm>
          <a:off x="548" y="1623"/>
          <a:ext cx="1276606" cy="7096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Sfânt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89" y="36264"/>
        <a:ext cx="1207324" cy="640347"/>
      </dsp:txXfrm>
    </dsp:sp>
    <dsp:sp modelId="{B9EBDA4F-51AD-486F-80B1-DE1A8F24E262}">
      <dsp:nvSpPr>
        <dsp:cNvPr id="0" name=""/>
        <dsp:cNvSpPr/>
      </dsp:nvSpPr>
      <dsp:spPr>
        <a:xfrm rot="5400000">
          <a:off x="3177078" y="-1082226"/>
          <a:ext cx="567703" cy="436754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800" b="1" kern="1200" dirty="0"/>
            <a:t>Fără răutate</a:t>
          </a:r>
          <a:r>
            <a:rPr lang="es-ES" sz="1800" b="1" kern="1200" dirty="0"/>
            <a:t>. </a:t>
          </a:r>
          <a:r>
            <a:rPr lang="ro-RO" sz="1800" b="1" kern="1200" dirty="0"/>
            <a:t>Caută binele celor din jur, fără să gândească răul nimănui. </a:t>
          </a:r>
          <a:endParaRPr lang="es-ES" sz="1800" kern="1200" dirty="0"/>
        </a:p>
      </dsp:txBody>
      <dsp:txXfrm rot="-5400000">
        <a:off x="1277156" y="845409"/>
        <a:ext cx="4339836" cy="512277"/>
      </dsp:txXfrm>
    </dsp:sp>
    <dsp:sp modelId="{E5CF0144-5578-4767-B065-E51CC93FCEAE}">
      <dsp:nvSpPr>
        <dsp:cNvPr id="0" name=""/>
        <dsp:cNvSpPr/>
      </dsp:nvSpPr>
      <dsp:spPr>
        <a:xfrm>
          <a:off x="548" y="746733"/>
          <a:ext cx="1276606" cy="7096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Nevinovat 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89" y="781374"/>
        <a:ext cx="1207324" cy="640347"/>
      </dsp:txXfrm>
    </dsp:sp>
    <dsp:sp modelId="{3CA70321-F9C1-4EF5-88E9-EE30035ADC70}">
      <dsp:nvSpPr>
        <dsp:cNvPr id="0" name=""/>
        <dsp:cNvSpPr/>
      </dsp:nvSpPr>
      <dsp:spPr>
        <a:xfrm rot="5400000">
          <a:off x="3177078" y="-337115"/>
          <a:ext cx="567703" cy="43675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 err="1"/>
            <a:t>Pur</a:t>
          </a:r>
          <a:r>
            <a:rPr lang="ro-RO" sz="1800" b="1" kern="1200" dirty="0"/>
            <a:t>, fără păcat</a:t>
          </a:r>
          <a:r>
            <a:rPr lang="es-ES" sz="1800" b="1" kern="1200" dirty="0"/>
            <a:t>. </a:t>
          </a:r>
          <a:r>
            <a:rPr lang="ro-RO" sz="1800" b="1" kern="1200" dirty="0"/>
            <a:t>Deși a fost ispitit în toate, nu a căzut în păcat</a:t>
          </a:r>
          <a:r>
            <a:rPr lang="es-ES" sz="1800" b="1" kern="1200" dirty="0"/>
            <a:t>.</a:t>
          </a:r>
          <a:endParaRPr lang="es-ES" sz="1800" kern="1200" dirty="0"/>
        </a:p>
      </dsp:txBody>
      <dsp:txXfrm rot="-5400000">
        <a:off x="1277156" y="1590520"/>
        <a:ext cx="4339836" cy="512277"/>
      </dsp:txXfrm>
    </dsp:sp>
    <dsp:sp modelId="{57498E8B-3997-4593-A20A-3EA4C501186B}">
      <dsp:nvSpPr>
        <dsp:cNvPr id="0" name=""/>
        <dsp:cNvSpPr/>
      </dsp:nvSpPr>
      <dsp:spPr>
        <a:xfrm>
          <a:off x="548" y="1491844"/>
          <a:ext cx="1276606" cy="7096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Fără pată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89" y="1526485"/>
        <a:ext cx="1207324" cy="640347"/>
      </dsp:txXfrm>
    </dsp:sp>
    <dsp:sp modelId="{1CC748E6-B101-47BA-8871-2C708AB9DF5F}">
      <dsp:nvSpPr>
        <dsp:cNvPr id="0" name=""/>
        <dsp:cNvSpPr/>
      </dsp:nvSpPr>
      <dsp:spPr>
        <a:xfrm rot="5400000">
          <a:off x="3177078" y="407995"/>
          <a:ext cx="567703" cy="43675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800" b="1" kern="1200" dirty="0"/>
            <a:t>Când a urcat la cer a fost despărțit de păcătoți și a mijlocit pentru ei. </a:t>
          </a:r>
          <a:endParaRPr lang="es-ES" sz="1800" kern="1200" dirty="0"/>
        </a:p>
      </dsp:txBody>
      <dsp:txXfrm rot="-5400000">
        <a:off x="1277156" y="2335631"/>
        <a:ext cx="4339836" cy="512277"/>
      </dsp:txXfrm>
    </dsp:sp>
    <dsp:sp modelId="{7EB9326B-A5E1-49D1-8E82-1A899E335E0E}">
      <dsp:nvSpPr>
        <dsp:cNvPr id="0" name=""/>
        <dsp:cNvSpPr/>
      </dsp:nvSpPr>
      <dsp:spPr>
        <a:xfrm>
          <a:off x="548" y="2236955"/>
          <a:ext cx="1276606" cy="7096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Despărțit de păcătoși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89" y="2271596"/>
        <a:ext cx="1207324" cy="640347"/>
      </dsp:txXfrm>
    </dsp:sp>
    <dsp:sp modelId="{F05FC48C-9B69-472C-83FE-AA57203E6AE1}">
      <dsp:nvSpPr>
        <dsp:cNvPr id="0" name=""/>
        <dsp:cNvSpPr/>
      </dsp:nvSpPr>
      <dsp:spPr>
        <a:xfrm rot="5400000">
          <a:off x="3177078" y="1153106"/>
          <a:ext cx="567703" cy="436754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800" b="1" kern="1200" dirty="0"/>
            <a:t>Este înălțat mai presus de tot ce există</a:t>
          </a:r>
          <a:r>
            <a:rPr lang="es-ES" sz="1800" b="1" kern="1200" dirty="0"/>
            <a:t>, </a:t>
          </a:r>
          <a:r>
            <a:rPr lang="ro-RO" sz="1800" b="1" kern="1200" dirty="0"/>
            <a:t>ca însuți Dumnezeu </a:t>
          </a:r>
          <a:r>
            <a:rPr lang="es-ES" sz="1800" b="1" kern="1200" dirty="0"/>
            <a:t>(</a:t>
          </a:r>
          <a:r>
            <a:rPr lang="ro-RO" sz="1800" b="1" kern="1200" dirty="0"/>
            <a:t>Ps</a:t>
          </a:r>
          <a:r>
            <a:rPr lang="es-ES" sz="1800" b="1" kern="1200" dirty="0"/>
            <a:t>. 57:5; 108:5).</a:t>
          </a:r>
          <a:endParaRPr lang="es-ES" sz="1800" kern="1200" dirty="0"/>
        </a:p>
      </dsp:txBody>
      <dsp:txXfrm rot="-5400000">
        <a:off x="1277156" y="3080742"/>
        <a:ext cx="4339836" cy="512277"/>
      </dsp:txXfrm>
    </dsp:sp>
    <dsp:sp modelId="{D9564CEC-29CB-4B90-9CDB-704347F30726}">
      <dsp:nvSpPr>
        <dsp:cNvPr id="0" name=""/>
        <dsp:cNvSpPr/>
      </dsp:nvSpPr>
      <dsp:spPr>
        <a:xfrm>
          <a:off x="548" y="2982066"/>
          <a:ext cx="1276606" cy="7096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Înălțat mai presus de ceruri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89" y="3016707"/>
        <a:ext cx="1207324" cy="640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592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572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547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CB3FEBD-2D23-4488-A605-6A354412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DC2A1D3-0059-478D-AFB6-572E76AF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A60E895-D56E-4782-899B-09C56E84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2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89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007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566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748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035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786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895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31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8BA0-6DE5-4976-B1D8-BA03F0599F69}" type="datetimeFigureOut">
              <a:rPr lang="es-ES" smtClean="0"/>
              <a:pPr/>
              <a:t>03/02/2022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5A66-127A-4B61-9709-47814DBF27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021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E0C319-5F0A-476F-AF1A-B33C63E8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1DDEFA-7E29-493B-82DD-76A1F54C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3B1ECE-AA86-47A6-BD80-7E613B900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03/02/2022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8689A6-24FB-4E18-A8AB-C3356E633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3482AC-5819-475F-89ED-F22AB50C9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hombre, parado, frente, viejo&#10;&#10;Descripción generada automáticamente">
            <a:extLst>
              <a:ext uri="{FF2B5EF4-FFF2-40B4-BE49-F238E27FC236}">
                <a16:creationId xmlns:a16="http://schemas.microsoft.com/office/drawing/2014/main" xmlns="" id="{A067A2D5-929F-4B1D-8776-A06F2E9A9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71539" y="2454441"/>
            <a:ext cx="4579036" cy="26890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7E1B725-1793-4EA6-9876-576B369C70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" y="6"/>
            <a:ext cx="5459914" cy="2921502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281B0DB-10F7-415E-947A-75C6A59C7A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723"/>
          <a:stretch/>
        </p:blipFill>
        <p:spPr>
          <a:xfrm>
            <a:off x="5593726" y="-16910"/>
            <a:ext cx="2856849" cy="23546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A1CAC3-A129-43F8-8881-63D3E319A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52066"/>
            <a:ext cx="3750889" cy="2091434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5CCE41C-FBFB-44B8-BE25-7F555613C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67928" y="0"/>
            <a:ext cx="576072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95EA030-2CD4-4B5E-A842-C495AED84A8E}"/>
              </a:ext>
            </a:extLst>
          </p:cNvPr>
          <p:cNvSpPr txBox="1"/>
          <p:nvPr/>
        </p:nvSpPr>
        <p:spPr>
          <a:xfrm>
            <a:off x="-1" y="3035225"/>
            <a:ext cx="3750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ISUS, PREOTUL VREDNIC DE </a:t>
            </a:r>
            <a:r>
              <a:rPr lang="ro-RO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ÎNCREDERE</a:t>
            </a:r>
            <a:endParaRPr lang="ro-RO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458D8F9-C53B-4E65-9316-FA03988F735E}"/>
              </a:ext>
            </a:extLst>
          </p:cNvPr>
          <p:cNvSpPr txBox="1"/>
          <p:nvPr/>
        </p:nvSpPr>
        <p:spPr>
          <a:xfrm>
            <a:off x="0" y="4804940"/>
            <a:ext cx="3750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solidFill>
                  <a:srgbClr val="CAC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6 pentru 5 februarie 2022</a:t>
            </a:r>
            <a:endParaRPr lang="ro-RO" sz="1600" b="1" dirty="0">
              <a:solidFill>
                <a:srgbClr val="CAC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3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ior, tabla, cocina, cuarto&#10;&#10;Descripción generada automáticamente">
            <a:extLst>
              <a:ext uri="{FF2B5EF4-FFF2-40B4-BE49-F238E27FC236}">
                <a16:creationId xmlns="" xmlns:a16="http://schemas.microsoft.com/office/drawing/2014/main" id="{1A74560B-8194-4EB8-BEE3-E14777D73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5" t="8311" r="1369" b="1410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F7FA03-0A89-4000-9A77-E43EEBC74D8F}"/>
              </a:ext>
            </a:extLst>
          </p:cNvPr>
          <p:cNvSpPr txBox="1"/>
          <p:nvPr/>
        </p:nvSpPr>
        <p:spPr>
          <a:xfrm>
            <a:off x="134613" y="159551"/>
            <a:ext cx="2496946" cy="4131898"/>
          </a:xfrm>
          <a:prstGeom prst="rect">
            <a:avLst/>
          </a:prstGeom>
          <a:solidFill>
            <a:schemeClr val="bg1">
              <a:alpha val="74000"/>
            </a:schemeClr>
          </a:solidFill>
          <a:ln w="254000" cmpd="dbl">
            <a:solidFill>
              <a:schemeClr val="bg1"/>
            </a:solidFill>
            <a:miter lim="800000"/>
          </a:ln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85783"/>
            <a:r>
              <a:rPr lang="ro-RO" sz="2400" b="1" dirty="0" smtClean="0">
                <a:solidFill>
                  <a:srgbClr val="123173"/>
                </a:solidFill>
                <a:latin typeface="Comic Sans MS" panose="030F0702030302020204" pitchFamily="66" charset="0"/>
              </a:rPr>
              <a:t>„Şi </a:t>
            </a:r>
            <a:r>
              <a:rPr lang="ro-RO" sz="2400" b="1" dirty="0" smtClean="0">
                <a:solidFill>
                  <a:srgbClr val="123173"/>
                </a:solidFill>
                <a:latin typeface="Comic Sans MS" panose="030F0702030302020204" pitchFamily="66" charset="0"/>
              </a:rPr>
              <a:t>tocmai un astfel de Mare Preot ne trebuia: sfânt, nevinovat, fără pată, </a:t>
            </a:r>
            <a:r>
              <a:rPr lang="ro-RO" sz="2400" b="1" dirty="0" smtClean="0">
                <a:solidFill>
                  <a:srgbClr val="123173"/>
                </a:solidFill>
                <a:latin typeface="Comic Sans MS" panose="030F0702030302020204" pitchFamily="66" charset="0"/>
              </a:rPr>
              <a:t>despărţit </a:t>
            </a:r>
            <a:r>
              <a:rPr lang="ro-RO" sz="2400" b="1" dirty="0" smtClean="0">
                <a:solidFill>
                  <a:srgbClr val="123173"/>
                </a:solidFill>
                <a:latin typeface="Comic Sans MS" panose="030F0702030302020204" pitchFamily="66" charset="0"/>
              </a:rPr>
              <a:t>de </a:t>
            </a:r>
            <a:r>
              <a:rPr lang="ro-RO" sz="2400" b="1" dirty="0" smtClean="0">
                <a:solidFill>
                  <a:srgbClr val="123173"/>
                </a:solidFill>
                <a:latin typeface="Comic Sans MS" panose="030F0702030302020204" pitchFamily="66" charset="0"/>
              </a:rPr>
              <a:t>păcătoşi şi înălţat </a:t>
            </a:r>
            <a:r>
              <a:rPr lang="ro-RO" sz="2400" b="1" dirty="0" smtClean="0">
                <a:solidFill>
                  <a:srgbClr val="123173"/>
                </a:solidFill>
                <a:latin typeface="Comic Sans MS" panose="030F0702030302020204" pitchFamily="66" charset="0"/>
              </a:rPr>
              <a:t>mai presus de ceruri”</a:t>
            </a:r>
          </a:p>
          <a:p>
            <a:pPr algn="ctr" defTabSz="685783"/>
            <a:r>
              <a:rPr lang="ro-RO" sz="2400" b="1" dirty="0" smtClean="0">
                <a:solidFill>
                  <a:srgbClr val="123173"/>
                </a:solidFill>
                <a:latin typeface="Comic Sans MS" panose="030F0702030302020204" pitchFamily="66" charset="0"/>
              </a:rPr>
              <a:t>(Evrei 7:26)</a:t>
            </a:r>
            <a:endParaRPr lang="ro-RO" sz="2100" b="1" dirty="0">
              <a:solidFill>
                <a:srgbClr val="12317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4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8ECC7E7-F0D7-4B77-8D16-B8791C43AFAD}"/>
              </a:ext>
            </a:extLst>
          </p:cNvPr>
          <p:cNvSpPr txBox="1"/>
          <p:nvPr/>
        </p:nvSpPr>
        <p:spPr>
          <a:xfrm>
            <a:off x="3764888" y="3240142"/>
            <a:ext cx="5379112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ro-RO" b="1" dirty="0">
                <a:solidFill>
                  <a:srgbClr val="D26900"/>
                </a:solidFill>
              </a:rPr>
              <a:t>Rolul </a:t>
            </a:r>
            <a:r>
              <a:rPr lang="ro-RO" b="1" dirty="0" smtClean="0">
                <a:solidFill>
                  <a:srgbClr val="D26900"/>
                </a:solidFill>
              </a:rPr>
              <a:t>Său: </a:t>
            </a:r>
            <a:r>
              <a:rPr lang="ro-RO" b="1" dirty="0" smtClean="0"/>
              <a:t>Mijlocitor </a:t>
            </a:r>
            <a:r>
              <a:rPr lang="ro-RO" b="1" dirty="0"/>
              <a:t>milos </a:t>
            </a:r>
            <a:r>
              <a:rPr lang="ro-RO" b="1" dirty="0" smtClean="0"/>
              <a:t>(</a:t>
            </a:r>
            <a:r>
              <a:rPr lang="ro-RO" b="1" dirty="0" err="1" smtClean="0"/>
              <a:t>Evr</a:t>
            </a:r>
            <a:r>
              <a:rPr lang="ro-RO" b="1" dirty="0" smtClean="0"/>
              <a:t>. 5:1-10).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0069B8"/>
                </a:solidFill>
              </a:rPr>
              <a:t>Descendenţa Sa: </a:t>
            </a:r>
            <a:r>
              <a:rPr lang="ro-RO" b="1" dirty="0" smtClean="0"/>
              <a:t>Rânduiala </a:t>
            </a:r>
            <a:r>
              <a:rPr lang="ro-RO" b="1" dirty="0"/>
              <a:t>lui Melhisedec </a:t>
            </a:r>
            <a:r>
              <a:rPr lang="ro-RO" b="1" dirty="0" smtClean="0"/>
              <a:t>(</a:t>
            </a:r>
            <a:r>
              <a:rPr lang="ro-RO" b="1" dirty="0" err="1" smtClean="0"/>
              <a:t>Evr</a:t>
            </a:r>
            <a:r>
              <a:rPr lang="ro-RO" b="1" dirty="0" smtClean="0"/>
              <a:t>. 7:1-3).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B413BD"/>
                </a:solidFill>
              </a:rPr>
              <a:t>Dreptul Său: </a:t>
            </a:r>
            <a:r>
              <a:rPr lang="ro-RO" b="1" dirty="0" smtClean="0"/>
              <a:t>O </a:t>
            </a:r>
            <a:r>
              <a:rPr lang="ro-RO" b="1" dirty="0"/>
              <a:t>schimbare a legii </a:t>
            </a:r>
            <a:r>
              <a:rPr lang="ro-RO" b="1" dirty="0" smtClean="0"/>
              <a:t>(</a:t>
            </a:r>
            <a:r>
              <a:rPr lang="ro-RO" b="1" dirty="0" err="1" smtClean="0"/>
              <a:t>Evr</a:t>
            </a:r>
            <a:r>
              <a:rPr lang="ro-RO" b="1" dirty="0" smtClean="0"/>
              <a:t>. 7:11-16).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009257"/>
                </a:solidFill>
              </a:rPr>
              <a:t>Norma Sa: </a:t>
            </a:r>
            <a:r>
              <a:rPr lang="ro-RO" b="1" dirty="0" smtClean="0"/>
              <a:t>Un </a:t>
            </a:r>
            <a:r>
              <a:rPr lang="ro-RO" b="1" dirty="0"/>
              <a:t>legământ mai bun </a:t>
            </a:r>
            <a:r>
              <a:rPr lang="ro-RO" b="1" dirty="0" smtClean="0"/>
              <a:t>(</a:t>
            </a:r>
            <a:r>
              <a:rPr lang="ro-RO" b="1" dirty="0" err="1" smtClean="0"/>
              <a:t>Evr</a:t>
            </a:r>
            <a:r>
              <a:rPr lang="ro-RO" b="1" dirty="0" smtClean="0"/>
              <a:t>. 7:17-22).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BC8600"/>
                </a:solidFill>
              </a:rPr>
              <a:t>Caracterul Său: </a:t>
            </a:r>
            <a:r>
              <a:rPr lang="ro-RO" b="1" dirty="0" smtClean="0"/>
              <a:t>Preot </a:t>
            </a:r>
            <a:r>
              <a:rPr lang="ro-RO" b="1" dirty="0"/>
              <a:t>fără </a:t>
            </a:r>
            <a:r>
              <a:rPr lang="ro-RO" b="1" dirty="0" smtClean="0"/>
              <a:t>păcat (</a:t>
            </a:r>
            <a:r>
              <a:rPr lang="ro-RO" b="1" dirty="0" err="1" smtClean="0"/>
              <a:t>Evr</a:t>
            </a:r>
            <a:r>
              <a:rPr lang="ro-RO" b="1" dirty="0" smtClean="0"/>
              <a:t>. 7:26).</a:t>
            </a:r>
            <a:endParaRPr lang="ro-R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3A9EAD5-82E8-4488-A8AE-315621143641}"/>
              </a:ext>
            </a:extLst>
          </p:cNvPr>
          <p:cNvSpPr txBox="1"/>
          <p:nvPr/>
        </p:nvSpPr>
        <p:spPr>
          <a:xfrm>
            <a:off x="211513" y="62791"/>
            <a:ext cx="605706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Mergând mai departe în discursul său, Pavel îl prezintă pe Isus ca marele preot ceresc, reprezentantul nostru înaintea Tatălui (capitolele 5-7).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Mare Preot? Cum este posibil? Nu ar trebui preoţii să fie membri ai seminţiei lui Levi, ai familiei lui Aaron? Nu a aparţinut Isus din seminţia lui Iuda?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Vom descoperi cum şi de ce acestei schimbări în descendenţa preoţească şi vom descoperi Preotul perfect, Isus. „Şi tocmai un astfel de Mare Preot ne trebuia” (</a:t>
            </a:r>
            <a:r>
              <a:rPr lang="ro-RO" b="1" dirty="0" err="1" smtClean="0"/>
              <a:t>Evr</a:t>
            </a:r>
            <a:r>
              <a:rPr lang="ro-RO" b="1" dirty="0" smtClean="0"/>
              <a:t>. 7:26). </a:t>
            </a:r>
            <a:endParaRPr lang="ro-RO" b="1" dirty="0"/>
          </a:p>
        </p:txBody>
      </p:sp>
      <p:pic>
        <p:nvPicPr>
          <p:cNvPr id="5" name="Imagen 4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xmlns="" id="{074D2017-EF5F-42C9-AFB8-3C6DA612E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74800" y="108133"/>
            <a:ext cx="2335015" cy="2946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interior, hombre, tabla, mujer&#10;&#10;Descripción generada automáticamente">
            <a:extLst>
              <a:ext uri="{FF2B5EF4-FFF2-40B4-BE49-F238E27FC236}">
                <a16:creationId xmlns:a16="http://schemas.microsoft.com/office/drawing/2014/main" xmlns="" id="{C999E29A-4FE3-42F9-A347-A10FC3FDA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1513" y="2977551"/>
            <a:ext cx="2856639" cy="18978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Imagen 30" descr="Gráfico, Icono, Gráfico circular&#10;&#10;Descripción generada automáticamente">
            <a:extLst>
              <a:ext uri="{FF2B5EF4-FFF2-40B4-BE49-F238E27FC236}">
                <a16:creationId xmlns:a16="http://schemas.microsoft.com/office/drawing/2014/main" xmlns="" id="{498E739C-6D21-440D-AAB7-D8F8FBFFD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7852" y="3335736"/>
            <a:ext cx="177036" cy="2001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Gráfico, Gráfico circular&#10;&#10;Descripción generada automáticamente">
            <a:extLst>
              <a:ext uri="{FF2B5EF4-FFF2-40B4-BE49-F238E27FC236}">
                <a16:creationId xmlns:a16="http://schemas.microsoft.com/office/drawing/2014/main" xmlns="" id="{B338DF89-AA42-4766-A748-327FAF415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7852" y="4033932"/>
            <a:ext cx="177036" cy="2001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D2D700FC-CD04-46F4-9EF1-06C28826D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8836" y="4741914"/>
            <a:ext cx="177036" cy="2001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Gráfico, Gráfico circular&#10;&#10;Descripción generada automáticamente">
            <a:extLst>
              <a:ext uri="{FF2B5EF4-FFF2-40B4-BE49-F238E27FC236}">
                <a16:creationId xmlns:a16="http://schemas.microsoft.com/office/drawing/2014/main" xmlns="" id="{0F78B4A5-D489-4E49-9704-39B2B9E8E1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7852" y="4386901"/>
            <a:ext cx="177036" cy="2001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, Gráfico circular&#10;&#10;Descripción generada automáticamente">
            <a:extLst>
              <a:ext uri="{FF2B5EF4-FFF2-40B4-BE49-F238E27FC236}">
                <a16:creationId xmlns:a16="http://schemas.microsoft.com/office/drawing/2014/main" xmlns="" id="{EFD5EA62-DFDF-4FD9-9745-BDDF8A5FEB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7852" y="3680963"/>
            <a:ext cx="177036" cy="2001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755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5FC1B93-D0C8-4047-B51F-36452190E820}"/>
              </a:ext>
            </a:extLst>
          </p:cNvPr>
          <p:cNvSpPr txBox="1"/>
          <p:nvPr/>
        </p:nvSpPr>
        <p:spPr>
          <a:xfrm>
            <a:off x="3286483" y="0"/>
            <a:ext cx="58575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25400">
              <a:bevelT w="38100" h="38100"/>
              <a:contourClr>
                <a:schemeClr val="accent2"/>
              </a:contourClr>
            </a:sp3d>
          </a:bodyPr>
          <a:lstStyle/>
          <a:p>
            <a:pPr algn="ctr"/>
            <a:r>
              <a:rPr lang="ro-RO" sz="36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MIJLOCITOR </a:t>
            </a:r>
            <a:r>
              <a:rPr lang="ro-RO" sz="3600" b="1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MILOS</a:t>
            </a:r>
            <a:endParaRPr lang="ro-RO" sz="3600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B876DDB-38B4-4109-B258-96F1C8D9F4D7}"/>
              </a:ext>
            </a:extLst>
          </p:cNvPr>
          <p:cNvSpPr txBox="1"/>
          <p:nvPr/>
        </p:nvSpPr>
        <p:spPr>
          <a:xfrm>
            <a:off x="3286483" y="583593"/>
            <a:ext cx="5857516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„Şi</a:t>
            </a:r>
            <a:r>
              <a:rPr lang="ro-RO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după ce a fost făcut desăvârşit, S-a făcut pentru toţi cei ce-L ascultă urzitorul unei mântuiri veşnice” </a:t>
            </a:r>
            <a:r>
              <a:rPr lang="ro-RO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(Evrei 5:9)</a:t>
            </a:r>
            <a:endParaRPr lang="ro-RO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9EEE6E7-1A87-4472-B2A6-1198BA5DA0A2}"/>
              </a:ext>
            </a:extLst>
          </p:cNvPr>
          <p:cNvSpPr txBox="1"/>
          <p:nvPr/>
        </p:nvSpPr>
        <p:spPr>
          <a:xfrm>
            <a:off x="3286486" y="1367978"/>
            <a:ext cx="575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Una dintre </a:t>
            </a:r>
            <a:r>
              <a:rPr lang="ro-RO" b="1" smtClean="0"/>
              <a:t>sarcinile preoţilor era să mijlocească între Dumnezeu şi oameni </a:t>
            </a:r>
            <a:r>
              <a:rPr lang="ro-RO" b="1" smtClean="0"/>
              <a:t>(</a:t>
            </a:r>
            <a:r>
              <a:rPr lang="ro-RO" b="1" smtClean="0"/>
              <a:t>şi </a:t>
            </a:r>
            <a:r>
              <a:rPr lang="ro-RO" b="1" smtClean="0"/>
              <a:t>invers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49E3194-B91D-416B-83A7-974E8EAF53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4560" y="2065906"/>
            <a:ext cx="2229322" cy="2968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Imagen que contiene hombre, parado, pequeño, caminando&#10;&#10;Descripción generada automáticamente">
            <a:extLst>
              <a:ext uri="{FF2B5EF4-FFF2-40B4-BE49-F238E27FC236}">
                <a16:creationId xmlns:a16="http://schemas.microsoft.com/office/drawing/2014/main" xmlns="" id="{D9955B2F-5519-47CB-B2C3-42DBD52EE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70" y="169250"/>
            <a:ext cx="3170313" cy="178330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B8E074C-9113-445E-8A49-7FC786787151}"/>
              </a:ext>
            </a:extLst>
          </p:cNvPr>
          <p:cNvSpPr txBox="1"/>
          <p:nvPr/>
        </p:nvSpPr>
        <p:spPr>
          <a:xfrm>
            <a:off x="116170" y="2065906"/>
            <a:ext cx="653401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Păcătos ca ei, preotul îi </a:t>
            </a:r>
            <a:r>
              <a:rPr lang="ro-RO" b="1" smtClean="0"/>
              <a:t>putea înţelege pe cei pentru care a </a:t>
            </a:r>
            <a:r>
              <a:rPr lang="ro-RO" b="1" smtClean="0"/>
              <a:t>mijlocit</a:t>
            </a:r>
            <a:r>
              <a:rPr lang="ro-RO" b="1" smtClean="0"/>
              <a:t>. Prin </a:t>
            </a:r>
            <a:r>
              <a:rPr lang="ro-RO" b="1" smtClean="0"/>
              <a:t>urmare</a:t>
            </a:r>
            <a:r>
              <a:rPr lang="ro-RO" b="1" smtClean="0"/>
              <a:t>, el trebuia să fie </a:t>
            </a:r>
            <a:r>
              <a:rPr lang="ro-RO" b="1" smtClean="0"/>
              <a:t>„</a:t>
            </a:r>
            <a:r>
              <a:rPr lang="ro-RO" b="1" smtClean="0"/>
              <a:t>răbdător cu cei neştiutori şi </a:t>
            </a:r>
            <a:r>
              <a:rPr lang="ro-RO" b="1" smtClean="0"/>
              <a:t>rătăciţi</a:t>
            </a:r>
            <a:r>
              <a:rPr lang="ro-RO" b="1" smtClean="0"/>
              <a:t>”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5:2).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Isus nu a fost un </a:t>
            </a:r>
            <a:r>
              <a:rPr lang="ro-RO" b="1" smtClean="0"/>
              <a:t>păcătos</a:t>
            </a:r>
            <a:r>
              <a:rPr lang="ro-RO" b="1" smtClean="0"/>
              <a:t>, </a:t>
            </a:r>
            <a:r>
              <a:rPr lang="ro-RO" b="1" smtClean="0"/>
              <a:t>dar</a:t>
            </a:r>
            <a:r>
              <a:rPr lang="ro-RO" b="1" smtClean="0"/>
              <a:t>, luând natura </a:t>
            </a:r>
            <a:r>
              <a:rPr lang="ro-RO" b="1" smtClean="0"/>
              <a:t>noastră</a:t>
            </a:r>
            <a:r>
              <a:rPr lang="ro-RO" b="1" smtClean="0"/>
              <a:t>, a fost făcut desăvârşit prin ascultare şi suferinţă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5:7-8</a:t>
            </a:r>
            <a:r>
              <a:rPr lang="ro-RO" b="1" smtClean="0"/>
              <a:t>). În acest </a:t>
            </a:r>
            <a:r>
              <a:rPr lang="ro-RO" b="1" smtClean="0"/>
              <a:t>fel</a:t>
            </a:r>
            <a:r>
              <a:rPr lang="ro-RO" b="1" smtClean="0"/>
              <a:t>, ne-a arătat capacitatea de a ne înţelege şi de a ne </a:t>
            </a:r>
            <a:r>
              <a:rPr lang="ro-RO" b="1" smtClean="0"/>
              <a:t>iubi.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Ascultarea</a:t>
            </a:r>
            <a:r>
              <a:rPr lang="ro-RO" b="1" smtClean="0"/>
              <a:t>, suferinţa şi viaţa </a:t>
            </a:r>
            <a:r>
              <a:rPr lang="ro-RO" b="1" smtClean="0"/>
              <a:t>S</a:t>
            </a:r>
            <a:r>
              <a:rPr lang="ro-RO" b="1" smtClean="0"/>
              <a:t>a desăvârşită </a:t>
            </a:r>
            <a:r>
              <a:rPr lang="ro-RO" b="1" smtClean="0"/>
              <a:t>L-</a:t>
            </a:r>
            <a:r>
              <a:rPr lang="ro-RO" b="1" smtClean="0"/>
              <a:t>au calificat să fie făcut </a:t>
            </a:r>
            <a:r>
              <a:rPr lang="ro-RO" b="1" smtClean="0"/>
              <a:t>Preot</a:t>
            </a:r>
            <a:r>
              <a:rPr lang="ro-RO" b="1" smtClean="0"/>
              <a:t>, un </a:t>
            </a:r>
            <a:r>
              <a:rPr lang="ro-RO" b="1" smtClean="0"/>
              <a:t>M</a:t>
            </a:r>
            <a:r>
              <a:rPr lang="ro-RO" b="1" smtClean="0"/>
              <a:t>ijlocitor milostiv între </a:t>
            </a:r>
            <a:r>
              <a:rPr lang="ro-RO" b="1" smtClean="0"/>
              <a:t>Dumnezeu şi noi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5:9-10</a:t>
            </a:r>
            <a:r>
              <a:rPr lang="ro-RO" b="1" smtClean="0"/>
              <a:t>). 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99292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A964626-9078-48ED-A3B2-C6374982A0CF}"/>
              </a:ext>
            </a:extLst>
          </p:cNvPr>
          <p:cNvSpPr txBox="1"/>
          <p:nvPr/>
        </p:nvSpPr>
        <p:spPr>
          <a:xfrm>
            <a:off x="0" y="-83127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o-RO" sz="4400" b="1" spc="3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RÂNDUIALA </a:t>
            </a:r>
            <a:r>
              <a:rPr lang="ro-RO" sz="4400" b="1" spc="3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LUI </a:t>
            </a:r>
            <a:r>
              <a:rPr lang="ro-RO" sz="4400" b="1" spc="3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MELHISEDEC</a:t>
            </a:r>
            <a:endParaRPr lang="ro-RO" sz="4400" b="1" spc="3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BFE1A0-3CE8-48DF-A599-C40D7F263A7D}"/>
              </a:ext>
            </a:extLst>
          </p:cNvPr>
          <p:cNvSpPr txBox="1"/>
          <p:nvPr/>
        </p:nvSpPr>
        <p:spPr>
          <a:xfrm>
            <a:off x="1" y="659643"/>
            <a:ext cx="914399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căci </a:t>
            </a:r>
            <a:r>
              <a:rPr lang="ro-RO" sz="16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a fost numit de Dumnezeu Mare Preot </a:t>
            </a:r>
            <a:r>
              <a:rPr lang="ro-RO" sz="16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după rânduiala lui </a:t>
            </a:r>
            <a:r>
              <a:rPr lang="ro-RO" sz="16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Melhisedec</a:t>
            </a:r>
            <a:r>
              <a:rPr lang="ro-RO" sz="16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783A68"/>
                </a:solidFill>
                <a:latin typeface="Comic Sans MS" panose="030F0702030302020204" pitchFamily="66" charset="0"/>
              </a:rPr>
              <a:t>5:10)</a:t>
            </a:r>
            <a:endParaRPr lang="ro-RO" sz="1600" b="1">
              <a:solidFill>
                <a:srgbClr val="783A6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F93E69F-AA00-4A58-B29A-6B36ED85E260}"/>
              </a:ext>
            </a:extLst>
          </p:cNvPr>
          <p:cNvSpPr txBox="1"/>
          <p:nvPr/>
        </p:nvSpPr>
        <p:spPr>
          <a:xfrm>
            <a:off x="113465" y="998197"/>
            <a:ext cx="574311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Avram se întorcea dintr-o bătălie în care îl eliberase pe nepotul său Lot de sub puterea lui </a:t>
            </a:r>
            <a:r>
              <a:rPr lang="ro-RO" b="1" smtClean="0"/>
              <a:t>Chedorlaomer şi a aliaţilor săi </a:t>
            </a:r>
            <a:r>
              <a:rPr lang="ro-RO" b="1" smtClean="0"/>
              <a:t>(</a:t>
            </a:r>
            <a:r>
              <a:rPr lang="ro-RO" b="1" smtClean="0"/>
              <a:t>Geneza </a:t>
            </a:r>
            <a:r>
              <a:rPr lang="ro-RO" b="1" smtClean="0"/>
              <a:t>14:17</a:t>
            </a:r>
            <a:r>
              <a:rPr lang="ro-RO" b="1" smtClean="0"/>
              <a:t>), când a venit regele </a:t>
            </a:r>
            <a:r>
              <a:rPr lang="ro-RO" b="1" smtClean="0"/>
              <a:t>Salemului</a:t>
            </a:r>
            <a:r>
              <a:rPr lang="ro-RO" b="1" smtClean="0"/>
              <a:t>, </a:t>
            </a:r>
            <a:r>
              <a:rPr lang="ro-RO" b="1" smtClean="0"/>
              <a:t>Melhisedec</a:t>
            </a:r>
            <a:r>
              <a:rPr lang="ro-RO" b="1" smtClean="0"/>
              <a:t>, care era şi </a:t>
            </a:r>
            <a:r>
              <a:rPr lang="ro-RO" b="1" smtClean="0"/>
              <a:t>„</a:t>
            </a:r>
            <a:r>
              <a:rPr lang="ro-RO" b="1" smtClean="0"/>
              <a:t>preot al Dumnezeului Prea </a:t>
            </a:r>
            <a:r>
              <a:rPr lang="ro-RO" b="1" smtClean="0"/>
              <a:t>Înalt</a:t>
            </a:r>
            <a:r>
              <a:rPr lang="ro-RO" b="1" smtClean="0"/>
              <a:t>”. să-l binecuvânteze pe Avram </a:t>
            </a:r>
            <a:r>
              <a:rPr lang="ro-RO" b="1" smtClean="0"/>
              <a:t>(</a:t>
            </a:r>
            <a:r>
              <a:rPr lang="ro-RO" b="1" smtClean="0"/>
              <a:t>Geneza </a:t>
            </a:r>
            <a:r>
              <a:rPr lang="ro-RO" b="1" smtClean="0"/>
              <a:t>14:18-20).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Vechiul Testament face doar o altă menţiune despre </a:t>
            </a:r>
            <a:r>
              <a:rPr lang="ro-RO" b="1" smtClean="0"/>
              <a:t>Melhisedec</a:t>
            </a:r>
            <a:r>
              <a:rPr lang="ro-RO" b="1" smtClean="0"/>
              <a:t>, în Psalmul </a:t>
            </a:r>
            <a:r>
              <a:rPr lang="ro-RO" b="1" smtClean="0"/>
              <a:t>110:4</a:t>
            </a:r>
            <a:r>
              <a:rPr lang="ro-RO" b="1" smtClean="0"/>
              <a:t>. Din acest </a:t>
            </a:r>
            <a:r>
              <a:rPr lang="ro-RO" b="1" smtClean="0"/>
              <a:t>text</a:t>
            </a:r>
            <a:r>
              <a:rPr lang="ro-RO" b="1" smtClean="0"/>
              <a:t>, Pavel foloseşte povestea incompletă a preotului-rege ca un tip al lui </a:t>
            </a:r>
            <a:r>
              <a:rPr lang="ro-RO" b="1" smtClean="0"/>
              <a:t>Isus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 descr="Imagen que contiene persona, pasto, parado, hombre&#10;&#10;Descripción generada automáticamente">
            <a:extLst>
              <a:ext uri="{FF2B5EF4-FFF2-40B4-BE49-F238E27FC236}">
                <a16:creationId xmlns:a16="http://schemas.microsoft.com/office/drawing/2014/main" xmlns="" id="{C21476F2-9E8F-4AE3-9708-DCABD336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0050" y="998197"/>
            <a:ext cx="3060484" cy="4080646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EDDE5BA-B759-41CD-ABA7-79A46FED23BF}"/>
              </a:ext>
            </a:extLst>
          </p:cNvPr>
          <p:cNvSpPr txBox="1"/>
          <p:nvPr/>
        </p:nvSpPr>
        <p:spPr>
          <a:xfrm>
            <a:off x="1253047" y="3601515"/>
            <a:ext cx="49259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Melhisedec este „ca Fiul lui Dumnezeu” (</a:t>
            </a:r>
            <a:r>
              <a:rPr lang="ro-RO" b="1" dirty="0" err="1" smtClean="0"/>
              <a:t>Evr</a:t>
            </a:r>
            <a:r>
              <a:rPr lang="ro-RO" b="1" dirty="0" smtClean="0"/>
              <a:t>. 7:3). Isus este Rege şi Preot. Ea este veşnică, fără „început al zilelor, nici sfârşit al vieţii” (</a:t>
            </a:r>
            <a:r>
              <a:rPr lang="ro-RO" b="1" dirty="0" err="1" smtClean="0"/>
              <a:t>Evr</a:t>
            </a:r>
            <a:r>
              <a:rPr lang="ro-RO" b="1" dirty="0" smtClean="0"/>
              <a:t>. 7:3). Dar Isus nu a fost succesorul lui Melhisedec, mai degrabă preoţia Lui era asemănătoare cu a lui. </a:t>
            </a:r>
            <a:endParaRPr lang="ro-RO" b="1" dirty="0"/>
          </a:p>
        </p:txBody>
      </p:sp>
      <p:pic>
        <p:nvPicPr>
          <p:cNvPr id="10" name="Imagen 9" descr="Arma de fuego&#10;&#10;Descripción generada automáticamente con confianza media">
            <a:extLst>
              <a:ext uri="{FF2B5EF4-FFF2-40B4-BE49-F238E27FC236}">
                <a16:creationId xmlns:a16="http://schemas.microsoft.com/office/drawing/2014/main" xmlns="" id="{3B3027C6-5693-4306-B08C-12211E699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3465" y="3660464"/>
            <a:ext cx="1080434" cy="1374103"/>
          </a:xfrm>
          <a:prstGeom prst="rect">
            <a:avLst/>
          </a:prstGeom>
          <a:ln w="38100" cap="sq">
            <a:solidFill>
              <a:srgbClr val="314A7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352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C06A3B5-193F-43C0-86BA-6C966C73BCFC}"/>
              </a:ext>
            </a:extLst>
          </p:cNvPr>
          <p:cNvSpPr txBox="1"/>
          <p:nvPr/>
        </p:nvSpPr>
        <p:spPr>
          <a:xfrm>
            <a:off x="1352918" y="-68013"/>
            <a:ext cx="7791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SCHIMBARE </a:t>
            </a:r>
            <a:r>
              <a:rPr lang="ro-RO"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</a:t>
            </a:r>
            <a:r>
              <a:rPr lang="ro-RO" sz="4400" b="1" spc="30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LEGII</a:t>
            </a:r>
            <a:endParaRPr lang="ro-RO" sz="4400" b="1" spc="30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78C06F0-D188-4D48-8731-9C7928A95727}"/>
              </a:ext>
            </a:extLst>
          </p:cNvPr>
          <p:cNvSpPr txBox="1"/>
          <p:nvPr/>
        </p:nvSpPr>
        <p:spPr>
          <a:xfrm>
            <a:off x="1423511" y="595942"/>
            <a:ext cx="7720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 prin legea unei porunci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pământeşti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ci prin puterea unei vieţi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nepieritoare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7:16)</a:t>
            </a:r>
            <a:endParaRPr lang="ro-RO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A7A3F71-618B-4405-BBB6-98AF773D79AB}"/>
              </a:ext>
            </a:extLst>
          </p:cNvPr>
          <p:cNvSpPr txBox="1"/>
          <p:nvPr/>
        </p:nvSpPr>
        <p:spPr>
          <a:xfrm>
            <a:off x="1352919" y="1257544"/>
            <a:ext cx="493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Deşi erau mijlocitori între Dumnezeu şi </a:t>
            </a:r>
            <a:r>
              <a:rPr lang="ro-RO" b="1" smtClean="0"/>
              <a:t>oameni</a:t>
            </a:r>
            <a:r>
              <a:rPr lang="ro-RO" b="1" smtClean="0"/>
              <a:t>, preoţii nu erau </a:t>
            </a:r>
            <a:r>
              <a:rPr lang="ro-RO" b="1" smtClean="0"/>
              <a:t>desăvârşiţi</a:t>
            </a:r>
            <a:r>
              <a:rPr lang="ro-RO" b="1" smtClean="0"/>
              <a:t>. Prin </a:t>
            </a:r>
            <a:r>
              <a:rPr lang="ro-RO" b="1" smtClean="0"/>
              <a:t>urmare</a:t>
            </a:r>
            <a:r>
              <a:rPr lang="ro-RO" b="1" smtClean="0"/>
              <a:t>, ei trebuiau să aducă şi jertfe pentru propriile păcate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7:27</a:t>
            </a:r>
            <a:r>
              <a:rPr lang="ro-RO" b="1" smtClean="0"/>
              <a:t>). </a:t>
            </a:r>
            <a:endParaRPr lang="ro-RO" b="1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D89FFEB7-9B12-438C-BF76-373E932C4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5222320"/>
              </p:ext>
            </p:extLst>
          </p:nvPr>
        </p:nvGraphicFramePr>
        <p:xfrm>
          <a:off x="6290160" y="1226059"/>
          <a:ext cx="2783248" cy="382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177C0F-41B9-449F-BAA6-83C4291377F5}"/>
              </a:ext>
            </a:extLst>
          </p:cNvPr>
          <p:cNvSpPr txBox="1"/>
          <p:nvPr/>
        </p:nvSpPr>
        <p:spPr>
          <a:xfrm>
            <a:off x="105888" y="2329094"/>
            <a:ext cx="6148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Din acest motiv, ei nu au putut </a:t>
            </a:r>
            <a:r>
              <a:rPr lang="ro-RO" b="1" smtClean="0"/>
              <a:t>să-i desăvârşească pe oamenii pentru care au </a:t>
            </a:r>
            <a:r>
              <a:rPr lang="ro-RO" b="1" smtClean="0"/>
              <a:t>mijlocit</a:t>
            </a:r>
            <a:r>
              <a:rPr lang="ro-RO" b="1" smtClean="0"/>
              <a:t>. Nici măcar sacrificiile în sine nu puteau </a:t>
            </a:r>
            <a:r>
              <a:rPr lang="ro-RO" b="1" smtClean="0"/>
              <a:t>asigura</a:t>
            </a:r>
            <a:r>
              <a:rPr lang="ro-RO" b="1" smtClean="0"/>
              <a:t> </a:t>
            </a:r>
            <a:r>
              <a:rPr lang="ro-RO" b="1" smtClean="0"/>
              <a:t>perfecţiunea</a:t>
            </a:r>
            <a:r>
              <a:rPr lang="ro-RO" b="1" smtClean="0"/>
              <a:t>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10:1</a:t>
            </a:r>
            <a:r>
              <a:rPr lang="ro-RO" b="1" smtClean="0"/>
              <a:t>). </a:t>
            </a:r>
            <a:endParaRPr lang="ro-RO" b="1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3072411-1B3C-4BD5-AB80-21F9468A48AF}"/>
              </a:ext>
            </a:extLst>
          </p:cNvPr>
          <p:cNvSpPr txBox="1"/>
          <p:nvPr/>
        </p:nvSpPr>
        <p:spPr>
          <a:xfrm>
            <a:off x="2400645" y="3137076"/>
            <a:ext cx="38542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Aveam nevoie de un </a:t>
            </a:r>
            <a:r>
              <a:rPr lang="ro-RO" b="1" smtClean="0"/>
              <a:t>preot desăvârşit care să ne facă </a:t>
            </a:r>
            <a:r>
              <a:rPr lang="ro-RO" b="1" smtClean="0"/>
              <a:t>desăvârşiţi</a:t>
            </a:r>
            <a:r>
              <a:rPr lang="ro-RO" b="1" smtClean="0"/>
              <a:t> înaintea </a:t>
            </a:r>
            <a:r>
              <a:rPr lang="ro-RO" b="1" smtClean="0"/>
              <a:t>Tatălui</a:t>
            </a:r>
            <a:r>
              <a:rPr lang="ro-RO" b="1" smtClean="0"/>
              <a:t>. Pentru a face acest </a:t>
            </a:r>
            <a:r>
              <a:rPr lang="ro-RO" b="1" smtClean="0"/>
              <a:t>lucru</a:t>
            </a:r>
            <a:r>
              <a:rPr lang="ro-RO" b="1" smtClean="0"/>
              <a:t>, a fost necesar să se schimbe legea </a:t>
            </a:r>
            <a:r>
              <a:rPr lang="ro-RO" b="1" smtClean="0"/>
              <a:t>preoţiei</a:t>
            </a:r>
            <a:r>
              <a:rPr lang="ro-RO" b="1" smtClean="0"/>
              <a:t>, pentru că niciun descendent al lui Aaron nu va fi vreodată desăvârşit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7:11</a:t>
            </a:r>
            <a:r>
              <a:rPr lang="ro-RO" b="1" smtClean="0"/>
              <a:t>, </a:t>
            </a:r>
            <a:r>
              <a:rPr lang="ro-RO" b="1" smtClean="0"/>
              <a:t>16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13" name="Imagen 12" descr="Imagen que contiene interior, café, ventana, hombre&#10;&#10;Descripción generada automáticamente">
            <a:extLst>
              <a:ext uri="{FF2B5EF4-FFF2-40B4-BE49-F238E27FC236}">
                <a16:creationId xmlns:a16="http://schemas.microsoft.com/office/drawing/2014/main" xmlns="" id="{2CF49E92-F787-48D7-A71D-317111656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15823" y="113370"/>
            <a:ext cx="1237094" cy="205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7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Imagen 14" descr="Imagen que contiene animal, gato, pequeño, puesto&#10;&#10;Descripción generada automáticamente">
            <a:extLst>
              <a:ext uri="{FF2B5EF4-FFF2-40B4-BE49-F238E27FC236}">
                <a16:creationId xmlns:a16="http://schemas.microsoft.com/office/drawing/2014/main" xmlns="" id="{E990B4F7-2B4C-48BD-B324-8CBB856F18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090" y="3411415"/>
            <a:ext cx="2089665" cy="1567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E3A1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7956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E1DEFC-763D-46D5-B274-A07C1127A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CAE1DEFC-763D-46D5-B274-A07C1127A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CAE1DEFC-763D-46D5-B274-A07C1127A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CAE1DEFC-763D-46D5-B274-A07C1127A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774899-8215-490B-AD70-F1C1C5348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graphicEl>
                                              <a:dgm id="{7F774899-8215-490B-AD70-F1C1C5348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F774899-8215-490B-AD70-F1C1C5348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F774899-8215-490B-AD70-F1C1C5348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2A8D2-6926-4287-9241-57854B182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E5B2A8D2-6926-4287-9241-57854B182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5B2A8D2-6926-4287-9241-57854B182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5B2A8D2-6926-4287-9241-57854B182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F171B1-FB28-49EA-AB35-973377E6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C0F171B1-FB28-49EA-AB35-973377E6D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C0F171B1-FB28-49EA-AB35-973377E6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C0F171B1-FB28-49EA-AB35-973377E6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3FF36-378F-40E0-9A2B-0253E4F90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96D3FF36-378F-40E0-9A2B-0253E4F90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96D3FF36-378F-40E0-9A2B-0253E4F90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96D3FF36-378F-40E0-9A2B-0253E4F90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404F09-7784-4F8A-8EE3-A9B773D4C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04404F09-7784-4F8A-8EE3-A9B773D4C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04404F09-7784-4F8A-8EE3-A9B773D4C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04404F09-7784-4F8A-8EE3-A9B773D4C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AE80C3-D37C-48BF-A293-12E9EE1B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>
                                            <p:graphicEl>
                                              <a:dgm id="{72AE80C3-D37C-48BF-A293-12E9EE1B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graphicEl>
                                              <a:dgm id="{72AE80C3-D37C-48BF-A293-12E9EE1B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72AE80C3-D37C-48BF-A293-12E9EE1B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A76CB8-8552-43D8-B762-E60C6B1D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graphicEl>
                                              <a:dgm id="{14A76CB8-8552-43D8-B762-E60C6B1D6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graphicEl>
                                              <a:dgm id="{14A76CB8-8552-43D8-B762-E60C6B1D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14A76CB8-8552-43D8-B762-E60C6B1D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2F3565-E495-4746-868C-AEABB44C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>
                                            <p:graphicEl>
                                              <a:dgm id="{672F3565-E495-4746-868C-AEABB44C1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graphicEl>
                                              <a:dgm id="{672F3565-E495-4746-868C-AEABB44C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672F3565-E495-4746-868C-AEABB44C1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3F5574-F257-4CB5-8606-21821E345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>
                                            <p:graphicEl>
                                              <a:dgm id="{BC3F5574-F257-4CB5-8606-21821E345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graphicEl>
                                              <a:dgm id="{BC3F5574-F257-4CB5-8606-21821E345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BC3F5574-F257-4CB5-8606-21821E345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B4039DD-508A-41B3-BD2A-E37BE35C8CA5}"/>
              </a:ext>
            </a:extLst>
          </p:cNvPr>
          <p:cNvSpPr txBox="1"/>
          <p:nvPr/>
        </p:nvSpPr>
        <p:spPr>
          <a:xfrm>
            <a:off x="0" y="-2447"/>
            <a:ext cx="7677200" cy="677108"/>
          </a:xfrm>
          <a:prstGeom prst="rect">
            <a:avLst/>
          </a:prstGeom>
          <a:noFill/>
        </p:spPr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400" b="1" spc="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LEGĂMÂNT </a:t>
            </a:r>
            <a:r>
              <a:rPr lang="ro-RO" sz="4400" b="1" spc="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 </a:t>
            </a:r>
            <a:r>
              <a:rPr lang="ro-RO" sz="4400" b="1" spc="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BUN</a:t>
            </a:r>
            <a:endParaRPr lang="ro-RO" sz="4400" b="1" spc="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E61E46F-99BB-43B2-B34B-A9772C9E91C0}"/>
              </a:ext>
            </a:extLst>
          </p:cNvPr>
          <p:cNvSpPr txBox="1"/>
          <p:nvPr/>
        </p:nvSpPr>
        <p:spPr>
          <a:xfrm>
            <a:off x="2961" y="516240"/>
            <a:ext cx="76472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„prin </a:t>
            </a:r>
            <a:r>
              <a:rPr lang="ro-RO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chiar faptul acesta, El s-a făcut chezaşul unui legământ mai bun.” (Evrei 7:22)</a:t>
            </a:r>
            <a:endParaRPr lang="ro-RO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DD5B748-2EB5-4558-BB28-2E63B0739C31}"/>
              </a:ext>
            </a:extLst>
          </p:cNvPr>
          <p:cNvSpPr txBox="1"/>
          <p:nvPr/>
        </p:nvSpPr>
        <p:spPr>
          <a:xfrm>
            <a:off x="2010170" y="931589"/>
            <a:ext cx="525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Prin schimbarea </a:t>
            </a:r>
            <a:r>
              <a:rPr lang="ro-RO" b="1" smtClean="0"/>
              <a:t>legilor </a:t>
            </a:r>
            <a:r>
              <a:rPr lang="ro-RO" b="1" smtClean="0"/>
              <a:t>preoţeşti</a:t>
            </a:r>
            <a:r>
              <a:rPr lang="ro-RO" b="1" smtClean="0"/>
              <a:t>, vechiul legământ </a:t>
            </a:r>
            <a:r>
              <a:rPr lang="ro-RO" b="1" smtClean="0"/>
              <a:t>(</a:t>
            </a:r>
            <a:r>
              <a:rPr lang="ro-RO" b="1" smtClean="0"/>
              <a:t>una dintre temeliile căruia era preoţia </a:t>
            </a:r>
            <a:r>
              <a:rPr lang="ro-RO" b="1" smtClean="0"/>
              <a:t>aronică</a:t>
            </a:r>
            <a:r>
              <a:rPr lang="ro-RO" b="1" smtClean="0"/>
              <a:t>) a trebuit </a:t>
            </a:r>
            <a:r>
              <a:rPr lang="ro-RO" b="1" smtClean="0"/>
              <a:t>să </a:t>
            </a:r>
            <a:r>
              <a:rPr lang="ro-RO" b="1" smtClean="0"/>
              <a:t>dispară şi să fie înlocuit cu un nou legământ </a:t>
            </a:r>
            <a:r>
              <a:rPr lang="ro-RO" b="1" smtClean="0"/>
              <a:t>(</a:t>
            </a:r>
            <a:r>
              <a:rPr lang="ro-RO" b="1" smtClean="0"/>
              <a:t>Evrei </a:t>
            </a:r>
            <a:r>
              <a:rPr lang="ro-RO" b="1" smtClean="0"/>
              <a:t>8:7</a:t>
            </a:r>
            <a:r>
              <a:rPr lang="ro-RO" b="1" smtClean="0"/>
              <a:t>, </a:t>
            </a:r>
            <a:r>
              <a:rPr lang="ro-RO" b="1" smtClean="0"/>
              <a:t>13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8" name="Imagen 7" descr="Pintura de una persona con un traje de color azul&#10;&#10;Descripción generada automáticamente con confianza baja">
            <a:extLst>
              <a:ext uri="{FF2B5EF4-FFF2-40B4-BE49-F238E27FC236}">
                <a16:creationId xmlns:a16="http://schemas.microsoft.com/office/drawing/2014/main" xmlns="" id="{293F87E1-9E96-4F1F-8851-A10C3978B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77200" y="89809"/>
            <a:ext cx="1342285" cy="191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ECAAAA6-C713-46DB-A5DA-9E996EE750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85164" y="3015327"/>
            <a:ext cx="3034321" cy="1972309"/>
          </a:xfrm>
          <a:prstGeom prst="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 con un sombrero&#10;&#10;Descripción generada automáticamente con confianza media">
            <a:extLst>
              <a:ext uri="{FF2B5EF4-FFF2-40B4-BE49-F238E27FC236}">
                <a16:creationId xmlns:a16="http://schemas.microsoft.com/office/drawing/2014/main" xmlns="" id="{DF717357-66B1-424C-AAC3-18BE5D385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0304" y="818582"/>
            <a:ext cx="1852587" cy="22495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723F407-2C36-4F32-9D0E-7ABB4B112EDC}"/>
              </a:ext>
            </a:extLst>
          </p:cNvPr>
          <p:cNvSpPr txBox="1"/>
          <p:nvPr/>
        </p:nvSpPr>
        <p:spPr>
          <a:xfrm>
            <a:off x="124515" y="3083216"/>
            <a:ext cx="5739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În plus, există o </a:t>
            </a:r>
            <a:r>
              <a:rPr lang="ro-RO" b="1" smtClean="0"/>
              <a:t>altă diferenţă notabilă pe care noul legământ o </a:t>
            </a:r>
            <a:r>
              <a:rPr lang="ro-RO" b="1" smtClean="0"/>
              <a:t>garantează</a:t>
            </a:r>
            <a:r>
              <a:rPr lang="ro-RO" b="1" smtClean="0"/>
              <a:t>: </a:t>
            </a:r>
            <a:r>
              <a:rPr lang="ro-RO" b="1" smtClean="0"/>
              <a:t>jurământul</a:t>
            </a:r>
            <a:r>
              <a:rPr lang="ro-RO" b="1" smtClean="0"/>
              <a:t>. Nici un jurământ nu este </a:t>
            </a:r>
            <a:r>
              <a:rPr lang="ro-RO" b="1" smtClean="0"/>
              <a:t>veşnic</a:t>
            </a:r>
            <a:r>
              <a:rPr lang="ro-RO" b="1" smtClean="0"/>
              <a:t>, deoarece moartea eliberează pe cei juraţi de împlinirea </a:t>
            </a:r>
            <a:r>
              <a:rPr lang="ro-RO" b="1" smtClean="0"/>
              <a:t>lui</a:t>
            </a:r>
            <a:r>
              <a:rPr lang="ro-RO" b="1" smtClean="0"/>
              <a:t>. Cu toate </a:t>
            </a:r>
            <a:r>
              <a:rPr lang="ro-RO" b="1" smtClean="0"/>
              <a:t>acestea</a:t>
            </a:r>
            <a:r>
              <a:rPr lang="ro-RO" b="1" smtClean="0"/>
              <a:t>, jurământul făcut de Tatăl lui Isus despre preoţia Sa este </a:t>
            </a:r>
            <a:r>
              <a:rPr lang="ro-RO" b="1" smtClean="0"/>
              <a:t>veşnic</a:t>
            </a:r>
            <a:r>
              <a:rPr lang="ro-RO" b="1" smtClean="0"/>
              <a:t>, deoarece nici </a:t>
            </a:r>
            <a:r>
              <a:rPr lang="ro-RO" b="1" smtClean="0"/>
              <a:t>Tatăl</a:t>
            </a:r>
            <a:r>
              <a:rPr lang="ro-RO" b="1" smtClean="0"/>
              <a:t>, nici Isus nu pot muri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7:21</a:t>
            </a:r>
            <a:r>
              <a:rPr lang="ro-RO" b="1" smtClean="0"/>
              <a:t>). Promisiunile lui sunt </a:t>
            </a:r>
            <a:r>
              <a:rPr lang="ro-RO" b="1" smtClean="0"/>
              <a:t>garantate</a:t>
            </a:r>
            <a:r>
              <a:rPr lang="ro-RO" b="1" smtClean="0"/>
              <a:t>. </a:t>
            </a:r>
            <a:endParaRPr lang="ro-RO" b="1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96034C4-FB5E-499F-9754-F154DE7B14BE}"/>
              </a:ext>
            </a:extLst>
          </p:cNvPr>
          <p:cNvSpPr txBox="1"/>
          <p:nvPr/>
        </p:nvSpPr>
        <p:spPr>
          <a:xfrm>
            <a:off x="2010170" y="2100815"/>
            <a:ext cx="7013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În noul legământ, </a:t>
            </a:r>
            <a:r>
              <a:rPr lang="ro-RO" b="1" smtClean="0"/>
              <a:t>slăbiciunea garanţilor săi </a:t>
            </a:r>
            <a:r>
              <a:rPr lang="ro-RO" b="1" smtClean="0"/>
              <a:t>(</a:t>
            </a:r>
            <a:r>
              <a:rPr lang="ro-RO" b="1" smtClean="0"/>
              <a:t>preoţii </a:t>
            </a:r>
            <a:r>
              <a:rPr lang="ro-RO" b="1" smtClean="0"/>
              <a:t>aroni</a:t>
            </a:r>
            <a:r>
              <a:rPr lang="ro-RO" b="1" smtClean="0"/>
              <a:t>) este înlocuită cu </a:t>
            </a:r>
            <a:r>
              <a:rPr lang="ro-RO" b="1" smtClean="0"/>
              <a:t>„</a:t>
            </a:r>
            <a:r>
              <a:rPr lang="ro-RO" b="1" smtClean="0"/>
              <a:t>viaţa </a:t>
            </a:r>
            <a:r>
              <a:rPr lang="ro-RO" b="1" smtClean="0"/>
              <a:t>nepieritoare</a:t>
            </a:r>
            <a:r>
              <a:rPr lang="ro-RO" b="1" smtClean="0"/>
              <a:t>” </a:t>
            </a:r>
            <a:r>
              <a:rPr lang="ro-RO" b="1" smtClean="0"/>
              <a:t>a noului </a:t>
            </a:r>
            <a:r>
              <a:rPr lang="ro-RO" b="1" smtClean="0"/>
              <a:t>garant</a:t>
            </a:r>
            <a:r>
              <a:rPr lang="ro-RO" b="1" smtClean="0"/>
              <a:t>, </a:t>
            </a:r>
            <a:r>
              <a:rPr lang="ro-RO" b="1" smtClean="0"/>
              <a:t>Isus</a:t>
            </a:r>
            <a:r>
              <a:rPr lang="ro-RO" b="1" smtClean="0"/>
              <a:t>, Marele Preot după </a:t>
            </a:r>
            <a:r>
              <a:rPr lang="ro-RO" b="1" smtClean="0"/>
              <a:t>rânduialaer</a:t>
            </a:r>
            <a:r>
              <a:rPr lang="ro-RO" b="1" smtClean="0"/>
              <a:t> lui </a:t>
            </a:r>
            <a:r>
              <a:rPr lang="ro-RO" b="1" smtClean="0"/>
              <a:t>Melhisedec</a:t>
            </a:r>
            <a:r>
              <a:rPr lang="ro-RO" b="1" smtClean="0"/>
              <a:t>. 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47702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9B6864E-581F-4274-B84E-98D3F761C210}"/>
              </a:ext>
            </a:extLst>
          </p:cNvPr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905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ro-RO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 PREOT FĂRĂ </a:t>
            </a:r>
            <a:r>
              <a:rPr lang="ro-RO" sz="4400" b="1" spc="600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PĂCAT</a:t>
            </a:r>
            <a:endParaRPr lang="ro-RO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D721EC2-CDF6-47D2-A038-57132802F969}"/>
              </a:ext>
            </a:extLst>
          </p:cNvPr>
          <p:cNvSpPr txBox="1"/>
          <p:nvPr/>
        </p:nvSpPr>
        <p:spPr>
          <a:xfrm>
            <a:off x="627397" y="614586"/>
            <a:ext cx="7889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tocmai un astfel de Mare Preot ne 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trebuia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sfânt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nevinovat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fără 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pată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despărţit de păcătoşi şi înălţat mai presus de 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ceruri</a:t>
            </a:r>
            <a:r>
              <a:rPr lang="ro-RO" sz="16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7:26)</a:t>
            </a:r>
            <a:endParaRPr lang="ro-RO" sz="1400" b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AC20EF3-296A-4536-807F-89ADDFD18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10335695"/>
              </p:ext>
            </p:extLst>
          </p:nvPr>
        </p:nvGraphicFramePr>
        <p:xfrm>
          <a:off x="176679" y="1333511"/>
          <a:ext cx="5645253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Una caricatura de una mujer&#10;&#10;Descripción generada automáticamente con confianza media">
            <a:extLst>
              <a:ext uri="{FF2B5EF4-FFF2-40B4-BE49-F238E27FC236}">
                <a16:creationId xmlns:a16="http://schemas.microsoft.com/office/drawing/2014/main" xmlns="" id="{23090A5A-DA93-4361-8D70-7EDE81A105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22949" y="1260552"/>
            <a:ext cx="3001037" cy="3810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111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170D1-6F22-4B3A-B146-4510E13E8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3C170D1-6F22-4B3A-B146-4510E13E8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3C170D1-6F22-4B3A-B146-4510E13E8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3C170D1-6F22-4B3A-B146-4510E13E8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D4E5E-E615-4C08-960E-6FD82A0CF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1DD4E5E-E615-4C08-960E-6FD82A0CF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F0144-5578-4767-B065-E51CC93F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5CF0144-5578-4767-B065-E51CC93F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5CF0144-5578-4767-B065-E51CC93FC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E5CF0144-5578-4767-B065-E51CC93FC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BDA4F-51AD-486F-80B1-DE1A8F24E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B9EBDA4F-51AD-486F-80B1-DE1A8F24E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498E8B-3997-4593-A20A-3EA4C5011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7498E8B-3997-4593-A20A-3EA4C5011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7498E8B-3997-4593-A20A-3EA4C5011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7498E8B-3997-4593-A20A-3EA4C5011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A70321-F9C1-4EF5-88E9-EE30035AD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3CA70321-F9C1-4EF5-88E9-EE30035AD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B9326B-A5E1-49D1-8E82-1A899E33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7EB9326B-A5E1-49D1-8E82-1A899E33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7EB9326B-A5E1-49D1-8E82-1A899E33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7EB9326B-A5E1-49D1-8E82-1A899E335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748E6-B101-47BA-8871-2C708AB9D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1CC748E6-B101-47BA-8871-2C708AB9D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64CEC-29CB-4B90-9CDB-704347F30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D9564CEC-29CB-4B90-9CDB-704347F30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9564CEC-29CB-4B90-9CDB-704347F30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9564CEC-29CB-4B90-9CDB-704347F30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5FC48C-9B69-472C-83FE-AA57203E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F05FC48C-9B69-472C-83FE-AA57203E6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0B18ED0-5A02-44A5-BB85-85C83A92F375}"/>
              </a:ext>
            </a:extLst>
          </p:cNvPr>
          <p:cNvSpPr txBox="1"/>
          <p:nvPr/>
        </p:nvSpPr>
        <p:spPr>
          <a:xfrm>
            <a:off x="1249176" y="726944"/>
            <a:ext cx="67665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 smtClean="0">
                <a:latin typeface="Constantia" panose="02030602050306030303" pitchFamily="18" charset="0"/>
              </a:rPr>
              <a:t>„Hristos </a:t>
            </a:r>
            <a:r>
              <a:rPr lang="ro-RO" sz="2200" b="1" dirty="0" smtClean="0">
                <a:latin typeface="Constantia" panose="02030602050306030303" pitchFamily="18" charset="0"/>
              </a:rPr>
              <a:t>este legătura dintre Dumnezeu şi om. El a promis că va mijloci personal pentru noi. El pune toată virtutea dreptăţii Sale de partea celui </a:t>
            </a:r>
            <a:r>
              <a:rPr lang="ro-RO" sz="2200" b="1" dirty="0">
                <a:latin typeface="Constantia" panose="02030602050306030303" pitchFamily="18" charset="0"/>
              </a:rPr>
              <a:t>ce se </a:t>
            </a:r>
            <a:r>
              <a:rPr lang="ro-RO" sz="2200" b="1" dirty="0" smtClean="0">
                <a:latin typeface="Constantia" panose="02030602050306030303" pitchFamily="18" charset="0"/>
              </a:rPr>
              <a:t>roagă […] Pe măsură ce ne apropiem de Dumnezeu în virtutea meritelor Mântuitorului, Hristos ne apropie de El, îmbrăţişându-ne cu braţul Său omenesc, în timp ce cu braţul Său divin se apucă de tronul Infinitului [...] Promite să audă şi să răspundă la rugăciunile noastre.”</a:t>
            </a:r>
            <a:endParaRPr lang="ro-RO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D9EC380-271B-4C4C-A500-C507652504B8}"/>
              </a:ext>
            </a:extLst>
          </p:cNvPr>
          <p:cNvSpPr txBox="1"/>
          <p:nvPr/>
        </p:nvSpPr>
        <p:spPr>
          <a:xfrm>
            <a:off x="3291035" y="4118100"/>
            <a:ext cx="474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 G. W. (Mărturii </a:t>
            </a:r>
            <a:r>
              <a:rPr lang="ro-RO" sz="1600" b="1"/>
              <a:t>pentru </a:t>
            </a:r>
            <a:r>
              <a:rPr lang="ro-RO" sz="1600" b="1" smtClean="0"/>
              <a:t>comunitate</a:t>
            </a:r>
            <a:r>
              <a:rPr lang="ro-RO" sz="1600" b="1" smtClean="0"/>
              <a:t>, </a:t>
            </a:r>
            <a:r>
              <a:rPr lang="ro-RO" sz="1600" b="1" smtClean="0"/>
              <a:t>vol</a:t>
            </a:r>
            <a:r>
              <a:rPr lang="ro-RO" sz="1600" b="1" smtClean="0"/>
              <a:t>.</a:t>
            </a:r>
            <a:r>
              <a:rPr lang="ro-RO" sz="1600" b="1" smtClean="0"/>
              <a:t> 8</a:t>
            </a:r>
            <a:r>
              <a:rPr lang="ro-RO" sz="1600" b="1" smtClean="0"/>
              <a:t>, </a:t>
            </a:r>
            <a:r>
              <a:rPr lang="ro-RO" sz="1600" b="1" smtClean="0"/>
              <a:t>pa</a:t>
            </a:r>
            <a:r>
              <a:rPr lang="ro-RO" sz="1600" b="1" smtClean="0"/>
              <a:t>g. 190)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31765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</TotalTime>
  <Words>1052</Words>
  <Application>Microsoft Office PowerPoint</Application>
  <PresentationFormat>Expunere pe ecran (16:9)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6 - Isus, Preotul vrednic de incredere</dc:title>
  <dc:subject>Studiu Biblic, Trim. I, 2022 – La sfarsitul acestor zile, Mesajul cartii Evrei</dc:subject>
  <dc:creator>Sergio Fustero Carreras</dc:creator>
  <cp:keywords>https://www.fustero.es/index_ro.php</cp:keywords>
  <cp:lastModifiedBy>Admin</cp:lastModifiedBy>
  <cp:revision>76</cp:revision>
  <dcterms:created xsi:type="dcterms:W3CDTF">2022-01-08T07:47:10Z</dcterms:created>
  <dcterms:modified xsi:type="dcterms:W3CDTF">2022-02-03T07:32:40Z</dcterms:modified>
</cp:coreProperties>
</file>