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70" r:id="rId3"/>
    <p:sldId id="271" r:id="rId4"/>
    <p:sldId id="257" r:id="rId5"/>
    <p:sldId id="258" r:id="rId6"/>
    <p:sldId id="259" r:id="rId7"/>
    <p:sldId id="267" r:id="rId8"/>
    <p:sldId id="260" r:id="rId9"/>
    <p:sldId id="264" r:id="rId10"/>
    <p:sldId id="266" r:id="rId11"/>
    <p:sldId id="265" r:id="rId12"/>
    <p:sldId id="262" r:id="rId13"/>
    <p:sldId id="263" r:id="rId14"/>
  </p:sldIdLst>
  <p:sldSz cx="9144000" cy="5143500" type="screen16x9"/>
  <p:notesSz cx="6858000" cy="9144000"/>
  <p:embeddedFontLst>
    <p:embeddedFont>
      <p:font typeface="Calibri" pitchFamily="34" charset="0"/>
      <p:regular r:id="rId15"/>
      <p:bold r:id="rId16"/>
      <p:italic r:id="rId17"/>
      <p:boldItalic r:id="rId18"/>
    </p:embeddedFont>
    <p:embeddedFont>
      <p:font typeface="Comic Sans MS" pitchFamily="66" charset="0"/>
      <p:regular r:id="rId19"/>
      <p:bold r:id="rId20"/>
    </p:embeddedFont>
    <p:embeddedFont>
      <p:font typeface="Constantia" pitchFamily="18" charset="0"/>
      <p:regular r:id="rId21"/>
      <p:bold r:id="rId22"/>
      <p:italic r:id="rId23"/>
      <p:boldItalic r:id="rId24"/>
    </p:embeddedFont>
    <p:embeddedFont>
      <p:font typeface="Calibri Light" charset="0"/>
      <p:regular r:id="rId25"/>
      <p: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79F9E"/>
    <a:srgbClr val="41C895"/>
    <a:srgbClr val="FFD1D1"/>
    <a:srgbClr val="FFBDBD"/>
    <a:srgbClr val="6D4942"/>
    <a:srgbClr val="921100"/>
    <a:srgbClr val="FF4A33"/>
    <a:srgbClr val="7A6000"/>
    <a:srgbClr val="FFD533"/>
    <a:srgbClr val="7B00A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84" y="-654"/>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1-26T11:59:42.929" idx="1">
    <p:pos x="5747" y="1429"/>
    <p:tex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85BDE-C65A-4BF1-A146-BE69FF7550BE}"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es-ES"/>
        </a:p>
      </dgm:t>
    </dgm:pt>
    <dgm:pt modelId="{2113BCBA-E6EF-4D3B-B116-D6218AD57632}">
      <dgm:prSet phldrT="[Texto]" custT="1"/>
      <dgm:spPr/>
      <dgm:t>
        <a:bodyPr/>
        <a:lstStyle/>
        <a:p>
          <a:pPr algn="ctr"/>
          <a:r>
            <a:rPr lang="ro-RO" sz="1800" b="1" noProof="0" dirty="0" smtClean="0">
              <a:effectLst>
                <a:outerShdw blurRad="38100" dist="38100" dir="2700000" algn="tl">
                  <a:srgbClr val="000000">
                    <a:alpha val="43137"/>
                  </a:srgbClr>
                </a:outerShdw>
              </a:effectLst>
            </a:rPr>
            <a:t>Matei 16:17; </a:t>
          </a:r>
          <a:r>
            <a:rPr lang="ro-RO" sz="1800" b="1" noProof="0" dirty="0" err="1" smtClean="0">
              <a:effectLst>
                <a:outerShdw blurRad="38100" dist="38100" dir="2700000" algn="tl">
                  <a:srgbClr val="000000">
                    <a:alpha val="43137"/>
                  </a:srgbClr>
                </a:outerShdw>
              </a:effectLst>
            </a:rPr>
            <a:t>Galateni</a:t>
          </a:r>
          <a:r>
            <a:rPr lang="ro-RO" sz="1800" b="1" noProof="0" dirty="0" smtClean="0">
              <a:effectLst>
                <a:outerShdw blurRad="38100" dist="38100" dir="2700000" algn="tl">
                  <a:srgbClr val="000000">
                    <a:alpha val="43137"/>
                  </a:srgbClr>
                </a:outerShdw>
              </a:effectLst>
            </a:rPr>
            <a:t> 1:16</a:t>
          </a:r>
          <a:endParaRPr lang="ro-RO" sz="1800" b="1" noProof="0" dirty="0">
            <a:effectLst>
              <a:outerShdw blurRad="38100" dist="38100" dir="2700000" algn="tl">
                <a:srgbClr val="000000">
                  <a:alpha val="43137"/>
                </a:srgbClr>
              </a:outerShdw>
            </a:effectLst>
          </a:endParaRPr>
        </a:p>
      </dgm:t>
    </dgm:pt>
    <dgm:pt modelId="{9ACFC179-8621-4890-80D2-DF428C4DE445}" type="parTrans" cxnId="{30B2F0ED-FA93-42EA-81AD-A4F8DF44B3AA}">
      <dgm:prSet/>
      <dgm:spPr/>
      <dgm:t>
        <a:bodyPr/>
        <a:lstStyle/>
        <a:p>
          <a:endParaRPr lang="es-ES" sz="1800" b="1"/>
        </a:p>
      </dgm:t>
    </dgm:pt>
    <dgm:pt modelId="{C93FDF96-F8EA-480C-8C3C-BA33694957F6}" type="sibTrans" cxnId="{30B2F0ED-FA93-42EA-81AD-A4F8DF44B3AA}">
      <dgm:prSet/>
      <dgm:spPr/>
      <dgm:t>
        <a:bodyPr/>
        <a:lstStyle/>
        <a:p>
          <a:endParaRPr lang="es-ES" sz="1800" b="1"/>
        </a:p>
      </dgm:t>
    </dgm:pt>
    <dgm:pt modelId="{691FB925-B04E-4F04-B960-6DBB24230B83}">
      <dgm:prSet phldrT="[Texto]" custT="1"/>
      <dgm:spPr>
        <a:solidFill>
          <a:schemeClr val="accent2">
            <a:lumMod val="20000"/>
            <a:lumOff val="80000"/>
            <a:alpha val="90000"/>
          </a:schemeClr>
        </a:solidFill>
      </dgm:spPr>
      <dgm:t>
        <a:bodyPr/>
        <a:lstStyle/>
        <a:p>
          <a:r>
            <a:rPr lang="ro-RO" sz="1800" b="1" noProof="0" dirty="0" smtClean="0"/>
            <a:t>Lipsă de înţelegere</a:t>
          </a:r>
          <a:endParaRPr lang="ro-RO" sz="1800" b="1" noProof="0" dirty="0"/>
        </a:p>
      </dgm:t>
    </dgm:pt>
    <dgm:pt modelId="{8B60A95A-2A8E-438B-9BF3-5CF0818A8968}" type="parTrans" cxnId="{F0A4FDD8-D45C-4274-985C-BB5A6406C1FC}">
      <dgm:prSet/>
      <dgm:spPr/>
      <dgm:t>
        <a:bodyPr/>
        <a:lstStyle/>
        <a:p>
          <a:endParaRPr lang="es-ES" sz="1800" b="1"/>
        </a:p>
      </dgm:t>
    </dgm:pt>
    <dgm:pt modelId="{368735CD-F518-4C07-ABA2-D905DD9AF574}" type="sibTrans" cxnId="{F0A4FDD8-D45C-4274-985C-BB5A6406C1FC}">
      <dgm:prSet/>
      <dgm:spPr/>
      <dgm:t>
        <a:bodyPr/>
        <a:lstStyle/>
        <a:p>
          <a:endParaRPr lang="es-ES" sz="1800" b="1"/>
        </a:p>
      </dgm:t>
    </dgm:pt>
    <dgm:pt modelId="{B00629CB-592F-4BCE-87D5-4E6C4E3E517F}">
      <dgm:prSet phldrT="[Texto]" custT="1"/>
      <dgm:spPr>
        <a:solidFill>
          <a:schemeClr val="accent5">
            <a:lumMod val="75000"/>
          </a:schemeClr>
        </a:solidFill>
      </dgm:spPr>
      <dgm:t>
        <a:bodyPr/>
        <a:lstStyle/>
        <a:p>
          <a:pPr algn="ctr"/>
          <a:r>
            <a:rPr lang="ro-RO" sz="1800" b="1" noProof="0" dirty="0" smtClean="0">
              <a:effectLst>
                <a:outerShdw blurRad="38100" dist="38100" dir="2700000" algn="tl">
                  <a:srgbClr val="000000">
                    <a:alpha val="43137"/>
                  </a:srgbClr>
                </a:outerShdw>
              </a:effectLst>
            </a:rPr>
            <a:t>Ioan 1:12-13</a:t>
          </a:r>
          <a:endParaRPr lang="ro-RO" sz="1800" b="1" noProof="0" dirty="0">
            <a:effectLst>
              <a:outerShdw blurRad="38100" dist="38100" dir="2700000" algn="tl">
                <a:srgbClr val="000000">
                  <a:alpha val="43137"/>
                </a:srgbClr>
              </a:outerShdw>
            </a:effectLst>
          </a:endParaRPr>
        </a:p>
      </dgm:t>
    </dgm:pt>
    <dgm:pt modelId="{A5BC4463-36A9-4083-8CC4-05B07F34747E}" type="parTrans" cxnId="{9F727878-3935-42B4-99B5-6D45FD5F8BD5}">
      <dgm:prSet/>
      <dgm:spPr/>
      <dgm:t>
        <a:bodyPr/>
        <a:lstStyle/>
        <a:p>
          <a:endParaRPr lang="es-ES" sz="1800" b="1"/>
        </a:p>
      </dgm:t>
    </dgm:pt>
    <dgm:pt modelId="{A2C75210-BD70-4025-A22C-648A87BC6024}" type="sibTrans" cxnId="{9F727878-3935-42B4-99B5-6D45FD5F8BD5}">
      <dgm:prSet/>
      <dgm:spPr/>
      <dgm:t>
        <a:bodyPr/>
        <a:lstStyle/>
        <a:p>
          <a:endParaRPr lang="es-ES" sz="1800" b="1"/>
        </a:p>
      </dgm:t>
    </dgm:pt>
    <dgm:pt modelId="{23E45A69-99D3-4F81-9E38-2599912DDE51}">
      <dgm:prSet phldrT="[Texto]" custT="1"/>
      <dgm:spPr>
        <a:solidFill>
          <a:schemeClr val="accent5">
            <a:lumMod val="20000"/>
            <a:lumOff val="80000"/>
            <a:alpha val="90000"/>
          </a:schemeClr>
        </a:solidFill>
        <a:ln>
          <a:solidFill>
            <a:schemeClr val="accent5">
              <a:lumMod val="75000"/>
            </a:schemeClr>
          </a:solidFill>
        </a:ln>
      </dgm:spPr>
      <dgm:t>
        <a:bodyPr/>
        <a:lstStyle/>
        <a:p>
          <a:r>
            <a:rPr lang="it-IT" sz="1800" b="1" dirty="0" smtClean="0"/>
            <a:t>Neputinţa </a:t>
          </a:r>
          <a:r>
            <a:rPr lang="it-IT" sz="1800" b="1" dirty="0"/>
            <a:t>de a deveni copii ai lui Dumnezeu</a:t>
          </a:r>
          <a:endParaRPr lang="es-ES" sz="1800" b="1" dirty="0"/>
        </a:p>
      </dgm:t>
    </dgm:pt>
    <dgm:pt modelId="{842BBB30-5145-4404-8FBE-A7E1AF10B282}" type="parTrans" cxnId="{D6385F4F-5115-4239-8492-AD85347A2AC8}">
      <dgm:prSet/>
      <dgm:spPr/>
      <dgm:t>
        <a:bodyPr/>
        <a:lstStyle/>
        <a:p>
          <a:endParaRPr lang="es-ES" sz="1800" b="1"/>
        </a:p>
      </dgm:t>
    </dgm:pt>
    <dgm:pt modelId="{F5F45705-0F3F-4DCA-8151-5658E43E01B9}" type="sibTrans" cxnId="{D6385F4F-5115-4239-8492-AD85347A2AC8}">
      <dgm:prSet/>
      <dgm:spPr/>
      <dgm:t>
        <a:bodyPr/>
        <a:lstStyle/>
        <a:p>
          <a:endParaRPr lang="es-ES" sz="1800" b="1"/>
        </a:p>
      </dgm:t>
    </dgm:pt>
    <dgm:pt modelId="{2D3A0CF3-A3C2-44C5-9B73-629FA2EE2C71}">
      <dgm:prSet phldrT="[Texto]" custT="1"/>
      <dgm:spPr>
        <a:solidFill>
          <a:schemeClr val="accent6">
            <a:lumMod val="75000"/>
          </a:schemeClr>
        </a:solidFill>
      </dgm:spPr>
      <dgm:t>
        <a:bodyPr/>
        <a:lstStyle/>
        <a:p>
          <a:pPr algn="ctr"/>
          <a:r>
            <a:rPr lang="ro-RO" sz="1800" b="1" noProof="0" dirty="0" smtClean="0">
              <a:effectLst>
                <a:outerShdw blurRad="38100" dist="38100" dir="2700000" algn="tl">
                  <a:srgbClr val="000000">
                    <a:alpha val="43137"/>
                  </a:srgbClr>
                </a:outerShdw>
              </a:effectLst>
            </a:rPr>
            <a:t>1 Corinteni 15:50</a:t>
          </a:r>
          <a:endParaRPr lang="ro-RO" sz="1800" b="1" noProof="0" dirty="0">
            <a:effectLst>
              <a:outerShdw blurRad="38100" dist="38100" dir="2700000" algn="tl">
                <a:srgbClr val="000000">
                  <a:alpha val="43137"/>
                </a:srgbClr>
              </a:outerShdw>
            </a:effectLst>
          </a:endParaRPr>
        </a:p>
      </dgm:t>
    </dgm:pt>
    <dgm:pt modelId="{A9308544-57C2-45D6-AEE5-0F67C70A7AF4}" type="parTrans" cxnId="{420F2E96-7BF8-4563-ADCB-DA454AF633D9}">
      <dgm:prSet/>
      <dgm:spPr/>
      <dgm:t>
        <a:bodyPr/>
        <a:lstStyle/>
        <a:p>
          <a:endParaRPr lang="es-ES" sz="1800" b="1"/>
        </a:p>
      </dgm:t>
    </dgm:pt>
    <dgm:pt modelId="{5898F1B7-72AE-4E60-AC92-BCB0224407FC}" type="sibTrans" cxnId="{420F2E96-7BF8-4563-ADCB-DA454AF633D9}">
      <dgm:prSet/>
      <dgm:spPr/>
      <dgm:t>
        <a:bodyPr/>
        <a:lstStyle/>
        <a:p>
          <a:endParaRPr lang="es-ES" sz="1800" b="1"/>
        </a:p>
      </dgm:t>
    </dgm:pt>
    <dgm:pt modelId="{5BF051BF-6C62-4E99-9AC9-FE7C1633016D}">
      <dgm:prSet phldrT="[Texto]" custT="1"/>
      <dgm:spPr>
        <a:solidFill>
          <a:schemeClr val="accent6">
            <a:lumMod val="20000"/>
            <a:lumOff val="80000"/>
            <a:alpha val="90000"/>
          </a:schemeClr>
        </a:solidFill>
        <a:ln>
          <a:solidFill>
            <a:schemeClr val="accent6">
              <a:lumMod val="75000"/>
            </a:schemeClr>
          </a:solidFill>
        </a:ln>
      </dgm:spPr>
      <dgm:t>
        <a:bodyPr/>
        <a:lstStyle/>
        <a:p>
          <a:r>
            <a:rPr lang="ro-RO" sz="1800" b="1" noProof="0" dirty="0" smtClean="0"/>
            <a:t>Supunerea la moarte</a:t>
          </a:r>
          <a:endParaRPr lang="ro-RO" sz="1800" b="1" noProof="0" dirty="0"/>
        </a:p>
      </dgm:t>
    </dgm:pt>
    <dgm:pt modelId="{2653EDF0-CB23-4A25-92B0-CD4D64BBA486}" type="parTrans" cxnId="{9C22F621-BA43-4A5B-9FE2-DAF76416C40B}">
      <dgm:prSet/>
      <dgm:spPr/>
      <dgm:t>
        <a:bodyPr/>
        <a:lstStyle/>
        <a:p>
          <a:endParaRPr lang="es-ES" sz="1800" b="1"/>
        </a:p>
      </dgm:t>
    </dgm:pt>
    <dgm:pt modelId="{7822A1E9-4C92-4B8F-BCD1-4AF6A8DD1302}" type="sibTrans" cxnId="{9C22F621-BA43-4A5B-9FE2-DAF76416C40B}">
      <dgm:prSet/>
      <dgm:spPr/>
      <dgm:t>
        <a:bodyPr/>
        <a:lstStyle/>
        <a:p>
          <a:endParaRPr lang="es-ES" sz="1800" b="1"/>
        </a:p>
      </dgm:t>
    </dgm:pt>
    <dgm:pt modelId="{FD78600D-F3BB-439A-97FF-3BE5CB7CA852}">
      <dgm:prSet phldrT="[Texto]" custT="1"/>
      <dgm:spPr/>
      <dgm:t>
        <a:bodyPr/>
        <a:lstStyle/>
        <a:p>
          <a:pPr algn="ctr"/>
          <a:r>
            <a:rPr lang="ro-RO" sz="1800" b="1" noProof="0" dirty="0" smtClean="0">
              <a:effectLst>
                <a:outerShdw blurRad="38100" dist="38100" dir="2700000" algn="tl">
                  <a:srgbClr val="000000">
                    <a:alpha val="43137"/>
                  </a:srgbClr>
                </a:outerShdw>
              </a:effectLst>
            </a:rPr>
            <a:t>Efeseni 6:12</a:t>
          </a:r>
          <a:endParaRPr lang="ro-RO" sz="1800" b="1" noProof="0" dirty="0">
            <a:effectLst>
              <a:outerShdw blurRad="38100" dist="38100" dir="2700000" algn="tl">
                <a:srgbClr val="000000">
                  <a:alpha val="43137"/>
                </a:srgbClr>
              </a:outerShdw>
            </a:effectLst>
          </a:endParaRPr>
        </a:p>
      </dgm:t>
    </dgm:pt>
    <dgm:pt modelId="{2F298514-7761-45C1-8227-61FBD6653DA0}" type="parTrans" cxnId="{A9C27442-6507-4C64-BB31-3C2FED968E68}">
      <dgm:prSet/>
      <dgm:spPr/>
      <dgm:t>
        <a:bodyPr/>
        <a:lstStyle/>
        <a:p>
          <a:endParaRPr lang="es-ES" sz="1800" b="1"/>
        </a:p>
      </dgm:t>
    </dgm:pt>
    <dgm:pt modelId="{9E4165BE-BA0F-45CC-812A-4D83642BDE4A}" type="sibTrans" cxnId="{A9C27442-6507-4C64-BB31-3C2FED968E68}">
      <dgm:prSet/>
      <dgm:spPr/>
      <dgm:t>
        <a:bodyPr/>
        <a:lstStyle/>
        <a:p>
          <a:endParaRPr lang="es-ES" sz="1800" b="1"/>
        </a:p>
      </dgm:t>
    </dgm:pt>
    <dgm:pt modelId="{407D484A-2847-47C6-A49C-2916A968C37F}">
      <dgm:prSet phldrT="[Texto]" custT="1"/>
      <dgm:spPr>
        <a:solidFill>
          <a:srgbClr val="FFD1D1">
            <a:alpha val="89804"/>
          </a:srgbClr>
        </a:solidFill>
      </dgm:spPr>
      <dgm:t>
        <a:bodyPr/>
        <a:lstStyle/>
        <a:p>
          <a:r>
            <a:rPr lang="ro-RO" sz="1800" b="1" noProof="0" dirty="0" smtClean="0"/>
            <a:t>Slăbiciune</a:t>
          </a:r>
          <a:endParaRPr lang="ro-RO" sz="1800" b="1" noProof="0" dirty="0"/>
        </a:p>
      </dgm:t>
    </dgm:pt>
    <dgm:pt modelId="{C6D54692-2165-473C-99E9-C0CAC851BE29}" type="parTrans" cxnId="{76437D9D-C361-4584-AF89-EC75E05DA15E}">
      <dgm:prSet/>
      <dgm:spPr/>
      <dgm:t>
        <a:bodyPr/>
        <a:lstStyle/>
        <a:p>
          <a:endParaRPr lang="es-ES" sz="1800" b="1"/>
        </a:p>
      </dgm:t>
    </dgm:pt>
    <dgm:pt modelId="{D3E1DDF5-9BD1-4376-BDEE-5E06C475E2F3}" type="sibTrans" cxnId="{76437D9D-C361-4584-AF89-EC75E05DA15E}">
      <dgm:prSet/>
      <dgm:spPr/>
      <dgm:t>
        <a:bodyPr/>
        <a:lstStyle/>
        <a:p>
          <a:endParaRPr lang="es-ES" sz="1800" b="1"/>
        </a:p>
      </dgm:t>
    </dgm:pt>
    <dgm:pt modelId="{14CAC4CD-62BE-4453-AE27-4EE238D15E2F}" type="pres">
      <dgm:prSet presAssocID="{5F785BDE-C65A-4BF1-A146-BE69FF7550BE}" presName="linear" presStyleCnt="0">
        <dgm:presLayoutVars>
          <dgm:dir/>
          <dgm:animLvl val="lvl"/>
          <dgm:resizeHandles val="exact"/>
        </dgm:presLayoutVars>
      </dgm:prSet>
      <dgm:spPr/>
      <dgm:t>
        <a:bodyPr/>
        <a:lstStyle/>
        <a:p>
          <a:endParaRPr lang="ro-RO"/>
        </a:p>
      </dgm:t>
    </dgm:pt>
    <dgm:pt modelId="{81410BE9-E68C-433F-B892-0355F91114D8}" type="pres">
      <dgm:prSet presAssocID="{2113BCBA-E6EF-4D3B-B116-D6218AD57632}" presName="parentLin" presStyleCnt="0"/>
      <dgm:spPr/>
    </dgm:pt>
    <dgm:pt modelId="{3AE6C966-9AD5-427F-97E3-C58715A3BCC5}" type="pres">
      <dgm:prSet presAssocID="{2113BCBA-E6EF-4D3B-B116-D6218AD57632}" presName="parentLeftMargin" presStyleLbl="node1" presStyleIdx="0" presStyleCnt="4"/>
      <dgm:spPr/>
      <dgm:t>
        <a:bodyPr/>
        <a:lstStyle/>
        <a:p>
          <a:endParaRPr lang="ro-RO"/>
        </a:p>
      </dgm:t>
    </dgm:pt>
    <dgm:pt modelId="{7C1ABD52-83A4-43A8-9A9F-CC37DD37E334}" type="pres">
      <dgm:prSet presAssocID="{2113BCBA-E6EF-4D3B-B116-D6218AD57632}" presName="parentText" presStyleLbl="node1" presStyleIdx="0" presStyleCnt="4">
        <dgm:presLayoutVars>
          <dgm:chMax val="0"/>
          <dgm:bulletEnabled val="1"/>
        </dgm:presLayoutVars>
      </dgm:prSet>
      <dgm:spPr/>
      <dgm:t>
        <a:bodyPr/>
        <a:lstStyle/>
        <a:p>
          <a:endParaRPr lang="ro-RO"/>
        </a:p>
      </dgm:t>
    </dgm:pt>
    <dgm:pt modelId="{8F497960-F84C-4A5C-890C-216511D1A076}" type="pres">
      <dgm:prSet presAssocID="{2113BCBA-E6EF-4D3B-B116-D6218AD57632}" presName="negativeSpace" presStyleCnt="0"/>
      <dgm:spPr/>
    </dgm:pt>
    <dgm:pt modelId="{09C7B977-C845-4F3B-9345-97426CC427A4}" type="pres">
      <dgm:prSet presAssocID="{2113BCBA-E6EF-4D3B-B116-D6218AD57632}" presName="childText" presStyleLbl="conFgAcc1" presStyleIdx="0" presStyleCnt="4">
        <dgm:presLayoutVars>
          <dgm:bulletEnabled val="1"/>
        </dgm:presLayoutVars>
      </dgm:prSet>
      <dgm:spPr/>
      <dgm:t>
        <a:bodyPr/>
        <a:lstStyle/>
        <a:p>
          <a:endParaRPr lang="ro-RO"/>
        </a:p>
      </dgm:t>
    </dgm:pt>
    <dgm:pt modelId="{15C18173-3CA3-4DDB-9A9C-27D6D4B7FD27}" type="pres">
      <dgm:prSet presAssocID="{C93FDF96-F8EA-480C-8C3C-BA33694957F6}" presName="spaceBetweenRectangles" presStyleCnt="0"/>
      <dgm:spPr/>
    </dgm:pt>
    <dgm:pt modelId="{81B81227-30ED-4B8E-B868-625C3045DE0E}" type="pres">
      <dgm:prSet presAssocID="{B00629CB-592F-4BCE-87D5-4E6C4E3E517F}" presName="parentLin" presStyleCnt="0"/>
      <dgm:spPr/>
    </dgm:pt>
    <dgm:pt modelId="{4A4189E9-F735-447C-9ADB-973FFED90DF6}" type="pres">
      <dgm:prSet presAssocID="{B00629CB-592F-4BCE-87D5-4E6C4E3E517F}" presName="parentLeftMargin" presStyleLbl="node1" presStyleIdx="0" presStyleCnt="4"/>
      <dgm:spPr/>
      <dgm:t>
        <a:bodyPr/>
        <a:lstStyle/>
        <a:p>
          <a:endParaRPr lang="ro-RO"/>
        </a:p>
      </dgm:t>
    </dgm:pt>
    <dgm:pt modelId="{CE227038-B5D4-4BA7-B358-FA67D5BD293F}" type="pres">
      <dgm:prSet presAssocID="{B00629CB-592F-4BCE-87D5-4E6C4E3E517F}" presName="parentText" presStyleLbl="node1" presStyleIdx="1" presStyleCnt="4">
        <dgm:presLayoutVars>
          <dgm:chMax val="0"/>
          <dgm:bulletEnabled val="1"/>
        </dgm:presLayoutVars>
      </dgm:prSet>
      <dgm:spPr/>
      <dgm:t>
        <a:bodyPr/>
        <a:lstStyle/>
        <a:p>
          <a:endParaRPr lang="ro-RO"/>
        </a:p>
      </dgm:t>
    </dgm:pt>
    <dgm:pt modelId="{2D8F451B-3326-4AD0-9CCF-977CF06DF5A2}" type="pres">
      <dgm:prSet presAssocID="{B00629CB-592F-4BCE-87D5-4E6C4E3E517F}" presName="negativeSpace" presStyleCnt="0"/>
      <dgm:spPr/>
    </dgm:pt>
    <dgm:pt modelId="{AFE1769A-87A6-4686-AA19-A9A7FCFC0CD4}" type="pres">
      <dgm:prSet presAssocID="{B00629CB-592F-4BCE-87D5-4E6C4E3E517F}" presName="childText" presStyleLbl="conFgAcc1" presStyleIdx="1" presStyleCnt="4">
        <dgm:presLayoutVars>
          <dgm:bulletEnabled val="1"/>
        </dgm:presLayoutVars>
      </dgm:prSet>
      <dgm:spPr/>
      <dgm:t>
        <a:bodyPr/>
        <a:lstStyle/>
        <a:p>
          <a:endParaRPr lang="ro-RO"/>
        </a:p>
      </dgm:t>
    </dgm:pt>
    <dgm:pt modelId="{540615DD-CA79-4D8E-92B9-14CAA2A558DE}" type="pres">
      <dgm:prSet presAssocID="{A2C75210-BD70-4025-A22C-648A87BC6024}" presName="spaceBetweenRectangles" presStyleCnt="0"/>
      <dgm:spPr/>
    </dgm:pt>
    <dgm:pt modelId="{23ED4EA7-4875-4A9F-B52B-C3E792290FB3}" type="pres">
      <dgm:prSet presAssocID="{2D3A0CF3-A3C2-44C5-9B73-629FA2EE2C71}" presName="parentLin" presStyleCnt="0"/>
      <dgm:spPr/>
    </dgm:pt>
    <dgm:pt modelId="{97B38CC3-D971-476D-AF5B-8971020C5720}" type="pres">
      <dgm:prSet presAssocID="{2D3A0CF3-A3C2-44C5-9B73-629FA2EE2C71}" presName="parentLeftMargin" presStyleLbl="node1" presStyleIdx="1" presStyleCnt="4"/>
      <dgm:spPr/>
      <dgm:t>
        <a:bodyPr/>
        <a:lstStyle/>
        <a:p>
          <a:endParaRPr lang="ro-RO"/>
        </a:p>
      </dgm:t>
    </dgm:pt>
    <dgm:pt modelId="{22F0EAC0-5326-4DB2-A5B9-BFC93A57383A}" type="pres">
      <dgm:prSet presAssocID="{2D3A0CF3-A3C2-44C5-9B73-629FA2EE2C71}" presName="parentText" presStyleLbl="node1" presStyleIdx="2" presStyleCnt="4">
        <dgm:presLayoutVars>
          <dgm:chMax val="0"/>
          <dgm:bulletEnabled val="1"/>
        </dgm:presLayoutVars>
      </dgm:prSet>
      <dgm:spPr/>
      <dgm:t>
        <a:bodyPr/>
        <a:lstStyle/>
        <a:p>
          <a:endParaRPr lang="ro-RO"/>
        </a:p>
      </dgm:t>
    </dgm:pt>
    <dgm:pt modelId="{D4545B68-361D-4B73-8080-99E43C3AB610}" type="pres">
      <dgm:prSet presAssocID="{2D3A0CF3-A3C2-44C5-9B73-629FA2EE2C71}" presName="negativeSpace" presStyleCnt="0"/>
      <dgm:spPr/>
    </dgm:pt>
    <dgm:pt modelId="{A550DC4F-E4F7-412B-B2B5-9C05A784B912}" type="pres">
      <dgm:prSet presAssocID="{2D3A0CF3-A3C2-44C5-9B73-629FA2EE2C71}" presName="childText" presStyleLbl="conFgAcc1" presStyleIdx="2" presStyleCnt="4">
        <dgm:presLayoutVars>
          <dgm:bulletEnabled val="1"/>
        </dgm:presLayoutVars>
      </dgm:prSet>
      <dgm:spPr/>
      <dgm:t>
        <a:bodyPr/>
        <a:lstStyle/>
        <a:p>
          <a:endParaRPr lang="ro-RO"/>
        </a:p>
      </dgm:t>
    </dgm:pt>
    <dgm:pt modelId="{B9C4452E-CF59-45F9-B204-1FD6EC429753}" type="pres">
      <dgm:prSet presAssocID="{5898F1B7-72AE-4E60-AC92-BCB0224407FC}" presName="spaceBetweenRectangles" presStyleCnt="0"/>
      <dgm:spPr/>
    </dgm:pt>
    <dgm:pt modelId="{3EF8D99F-225A-4975-A258-E082B75A3CF7}" type="pres">
      <dgm:prSet presAssocID="{FD78600D-F3BB-439A-97FF-3BE5CB7CA852}" presName="parentLin" presStyleCnt="0"/>
      <dgm:spPr/>
    </dgm:pt>
    <dgm:pt modelId="{65087C72-919C-4007-AC11-5C7A00B7D4A1}" type="pres">
      <dgm:prSet presAssocID="{FD78600D-F3BB-439A-97FF-3BE5CB7CA852}" presName="parentLeftMargin" presStyleLbl="node1" presStyleIdx="2" presStyleCnt="4"/>
      <dgm:spPr/>
      <dgm:t>
        <a:bodyPr/>
        <a:lstStyle/>
        <a:p>
          <a:endParaRPr lang="ro-RO"/>
        </a:p>
      </dgm:t>
    </dgm:pt>
    <dgm:pt modelId="{FA9A233A-4708-43B6-9E97-82FD4FAA8C2E}" type="pres">
      <dgm:prSet presAssocID="{FD78600D-F3BB-439A-97FF-3BE5CB7CA852}" presName="parentText" presStyleLbl="node1" presStyleIdx="3" presStyleCnt="4">
        <dgm:presLayoutVars>
          <dgm:chMax val="0"/>
          <dgm:bulletEnabled val="1"/>
        </dgm:presLayoutVars>
      </dgm:prSet>
      <dgm:spPr/>
      <dgm:t>
        <a:bodyPr/>
        <a:lstStyle/>
        <a:p>
          <a:endParaRPr lang="ro-RO"/>
        </a:p>
      </dgm:t>
    </dgm:pt>
    <dgm:pt modelId="{6520AA62-4D77-43F0-AF0A-50219B407F2B}" type="pres">
      <dgm:prSet presAssocID="{FD78600D-F3BB-439A-97FF-3BE5CB7CA852}" presName="negativeSpace" presStyleCnt="0"/>
      <dgm:spPr/>
    </dgm:pt>
    <dgm:pt modelId="{FA5771FF-3632-4910-8E66-766F62B4E8BB}" type="pres">
      <dgm:prSet presAssocID="{FD78600D-F3BB-439A-97FF-3BE5CB7CA852}" presName="childText" presStyleLbl="conFgAcc1" presStyleIdx="3" presStyleCnt="4">
        <dgm:presLayoutVars>
          <dgm:bulletEnabled val="1"/>
        </dgm:presLayoutVars>
      </dgm:prSet>
      <dgm:spPr/>
      <dgm:t>
        <a:bodyPr/>
        <a:lstStyle/>
        <a:p>
          <a:endParaRPr lang="ro-RO"/>
        </a:p>
      </dgm:t>
    </dgm:pt>
  </dgm:ptLst>
  <dgm:cxnLst>
    <dgm:cxn modelId="{9C22F621-BA43-4A5B-9FE2-DAF76416C40B}" srcId="{2D3A0CF3-A3C2-44C5-9B73-629FA2EE2C71}" destId="{5BF051BF-6C62-4E99-9AC9-FE7C1633016D}" srcOrd="0" destOrd="0" parTransId="{2653EDF0-CB23-4A25-92B0-CD4D64BBA486}" sibTransId="{7822A1E9-4C92-4B8F-BCD1-4AF6A8DD1302}"/>
    <dgm:cxn modelId="{D6385F4F-5115-4239-8492-AD85347A2AC8}" srcId="{B00629CB-592F-4BCE-87D5-4E6C4E3E517F}" destId="{23E45A69-99D3-4F81-9E38-2599912DDE51}" srcOrd="0" destOrd="0" parTransId="{842BBB30-5145-4404-8FBE-A7E1AF10B282}" sibTransId="{F5F45705-0F3F-4DCA-8151-5658E43E01B9}"/>
    <dgm:cxn modelId="{434FC753-D109-468F-8EFE-C60C9112214C}" type="presOf" srcId="{B00629CB-592F-4BCE-87D5-4E6C4E3E517F}" destId="{CE227038-B5D4-4BA7-B358-FA67D5BD293F}" srcOrd="1" destOrd="0" presId="urn:microsoft.com/office/officeart/2005/8/layout/list1"/>
    <dgm:cxn modelId="{CF1AC9B3-E80B-458A-8CE6-F547480EE3BB}" type="presOf" srcId="{FD78600D-F3BB-439A-97FF-3BE5CB7CA852}" destId="{FA9A233A-4708-43B6-9E97-82FD4FAA8C2E}" srcOrd="1" destOrd="0" presId="urn:microsoft.com/office/officeart/2005/8/layout/list1"/>
    <dgm:cxn modelId="{76437D9D-C361-4584-AF89-EC75E05DA15E}" srcId="{FD78600D-F3BB-439A-97FF-3BE5CB7CA852}" destId="{407D484A-2847-47C6-A49C-2916A968C37F}" srcOrd="0" destOrd="0" parTransId="{C6D54692-2165-473C-99E9-C0CAC851BE29}" sibTransId="{D3E1DDF5-9BD1-4376-BDEE-5E06C475E2F3}"/>
    <dgm:cxn modelId="{D4EE563B-BFA5-471A-BC39-91AB433ED457}" type="presOf" srcId="{2113BCBA-E6EF-4D3B-B116-D6218AD57632}" destId="{7C1ABD52-83A4-43A8-9A9F-CC37DD37E334}" srcOrd="1" destOrd="0" presId="urn:microsoft.com/office/officeart/2005/8/layout/list1"/>
    <dgm:cxn modelId="{F7DE97DF-2E5F-4C7B-B4AA-9F9FC2148E32}" type="presOf" srcId="{23E45A69-99D3-4F81-9E38-2599912DDE51}" destId="{AFE1769A-87A6-4686-AA19-A9A7FCFC0CD4}" srcOrd="0" destOrd="0" presId="urn:microsoft.com/office/officeart/2005/8/layout/list1"/>
    <dgm:cxn modelId="{30B2F0ED-FA93-42EA-81AD-A4F8DF44B3AA}" srcId="{5F785BDE-C65A-4BF1-A146-BE69FF7550BE}" destId="{2113BCBA-E6EF-4D3B-B116-D6218AD57632}" srcOrd="0" destOrd="0" parTransId="{9ACFC179-8621-4890-80D2-DF428C4DE445}" sibTransId="{C93FDF96-F8EA-480C-8C3C-BA33694957F6}"/>
    <dgm:cxn modelId="{5612DDD8-4E96-44A5-A067-D70594265EFB}" type="presOf" srcId="{5BF051BF-6C62-4E99-9AC9-FE7C1633016D}" destId="{A550DC4F-E4F7-412B-B2B5-9C05A784B912}" srcOrd="0" destOrd="0" presId="urn:microsoft.com/office/officeart/2005/8/layout/list1"/>
    <dgm:cxn modelId="{F0A4FDD8-D45C-4274-985C-BB5A6406C1FC}" srcId="{2113BCBA-E6EF-4D3B-B116-D6218AD57632}" destId="{691FB925-B04E-4F04-B960-6DBB24230B83}" srcOrd="0" destOrd="0" parTransId="{8B60A95A-2A8E-438B-9BF3-5CF0818A8968}" sibTransId="{368735CD-F518-4C07-ABA2-D905DD9AF574}"/>
    <dgm:cxn modelId="{C3B1FA11-0D1E-46E2-B10D-DC9F6823EF62}" type="presOf" srcId="{B00629CB-592F-4BCE-87D5-4E6C4E3E517F}" destId="{4A4189E9-F735-447C-9ADB-973FFED90DF6}" srcOrd="0" destOrd="0" presId="urn:microsoft.com/office/officeart/2005/8/layout/list1"/>
    <dgm:cxn modelId="{2A4AEFB8-752B-4076-8AF8-19E4D4D8F499}" type="presOf" srcId="{5F785BDE-C65A-4BF1-A146-BE69FF7550BE}" destId="{14CAC4CD-62BE-4453-AE27-4EE238D15E2F}" srcOrd="0" destOrd="0" presId="urn:microsoft.com/office/officeart/2005/8/layout/list1"/>
    <dgm:cxn modelId="{76B7ECF5-3C99-49FB-8EE2-72DD95DEB3FA}" type="presOf" srcId="{FD78600D-F3BB-439A-97FF-3BE5CB7CA852}" destId="{65087C72-919C-4007-AC11-5C7A00B7D4A1}" srcOrd="0" destOrd="0" presId="urn:microsoft.com/office/officeart/2005/8/layout/list1"/>
    <dgm:cxn modelId="{8404D9E5-FB36-4297-97BF-71FFA51AF7F7}" type="presOf" srcId="{2D3A0CF3-A3C2-44C5-9B73-629FA2EE2C71}" destId="{97B38CC3-D971-476D-AF5B-8971020C5720}" srcOrd="0" destOrd="0" presId="urn:microsoft.com/office/officeart/2005/8/layout/list1"/>
    <dgm:cxn modelId="{4902A62D-2604-4367-8F5F-AD2CDBB15999}" type="presOf" srcId="{407D484A-2847-47C6-A49C-2916A968C37F}" destId="{FA5771FF-3632-4910-8E66-766F62B4E8BB}" srcOrd="0" destOrd="0" presId="urn:microsoft.com/office/officeart/2005/8/layout/list1"/>
    <dgm:cxn modelId="{90CC0D01-4D8A-482F-9CD2-AF64014301A1}" type="presOf" srcId="{2113BCBA-E6EF-4D3B-B116-D6218AD57632}" destId="{3AE6C966-9AD5-427F-97E3-C58715A3BCC5}" srcOrd="0" destOrd="0" presId="urn:microsoft.com/office/officeart/2005/8/layout/list1"/>
    <dgm:cxn modelId="{9F727878-3935-42B4-99B5-6D45FD5F8BD5}" srcId="{5F785BDE-C65A-4BF1-A146-BE69FF7550BE}" destId="{B00629CB-592F-4BCE-87D5-4E6C4E3E517F}" srcOrd="1" destOrd="0" parTransId="{A5BC4463-36A9-4083-8CC4-05B07F34747E}" sibTransId="{A2C75210-BD70-4025-A22C-648A87BC6024}"/>
    <dgm:cxn modelId="{D5AC5B9A-E6A9-4DED-9081-FF2702A4392D}" type="presOf" srcId="{691FB925-B04E-4F04-B960-6DBB24230B83}" destId="{09C7B977-C845-4F3B-9345-97426CC427A4}" srcOrd="0" destOrd="0" presId="urn:microsoft.com/office/officeart/2005/8/layout/list1"/>
    <dgm:cxn modelId="{99595DFA-5DD8-47AE-BC28-70F381063E68}" type="presOf" srcId="{2D3A0CF3-A3C2-44C5-9B73-629FA2EE2C71}" destId="{22F0EAC0-5326-4DB2-A5B9-BFC93A57383A}" srcOrd="1" destOrd="0" presId="urn:microsoft.com/office/officeart/2005/8/layout/list1"/>
    <dgm:cxn modelId="{A9C27442-6507-4C64-BB31-3C2FED968E68}" srcId="{5F785BDE-C65A-4BF1-A146-BE69FF7550BE}" destId="{FD78600D-F3BB-439A-97FF-3BE5CB7CA852}" srcOrd="3" destOrd="0" parTransId="{2F298514-7761-45C1-8227-61FBD6653DA0}" sibTransId="{9E4165BE-BA0F-45CC-812A-4D83642BDE4A}"/>
    <dgm:cxn modelId="{420F2E96-7BF8-4563-ADCB-DA454AF633D9}" srcId="{5F785BDE-C65A-4BF1-A146-BE69FF7550BE}" destId="{2D3A0CF3-A3C2-44C5-9B73-629FA2EE2C71}" srcOrd="2" destOrd="0" parTransId="{A9308544-57C2-45D6-AEE5-0F67C70A7AF4}" sibTransId="{5898F1B7-72AE-4E60-AC92-BCB0224407FC}"/>
    <dgm:cxn modelId="{64A99D49-0A34-43C6-9440-761A02E017E7}" type="presParOf" srcId="{14CAC4CD-62BE-4453-AE27-4EE238D15E2F}" destId="{81410BE9-E68C-433F-B892-0355F91114D8}" srcOrd="0" destOrd="0" presId="urn:microsoft.com/office/officeart/2005/8/layout/list1"/>
    <dgm:cxn modelId="{D4027B4F-2C09-49C0-B7E7-9542637E2573}" type="presParOf" srcId="{81410BE9-E68C-433F-B892-0355F91114D8}" destId="{3AE6C966-9AD5-427F-97E3-C58715A3BCC5}" srcOrd="0" destOrd="0" presId="urn:microsoft.com/office/officeart/2005/8/layout/list1"/>
    <dgm:cxn modelId="{8A09442C-167B-4323-8F24-C23DBB8C87B6}" type="presParOf" srcId="{81410BE9-E68C-433F-B892-0355F91114D8}" destId="{7C1ABD52-83A4-43A8-9A9F-CC37DD37E334}" srcOrd="1" destOrd="0" presId="urn:microsoft.com/office/officeart/2005/8/layout/list1"/>
    <dgm:cxn modelId="{FE60133C-245F-4DC8-B6FC-31BD43915712}" type="presParOf" srcId="{14CAC4CD-62BE-4453-AE27-4EE238D15E2F}" destId="{8F497960-F84C-4A5C-890C-216511D1A076}" srcOrd="1" destOrd="0" presId="urn:microsoft.com/office/officeart/2005/8/layout/list1"/>
    <dgm:cxn modelId="{F90CAB84-6041-43AA-84B2-CEB86834C863}" type="presParOf" srcId="{14CAC4CD-62BE-4453-AE27-4EE238D15E2F}" destId="{09C7B977-C845-4F3B-9345-97426CC427A4}" srcOrd="2" destOrd="0" presId="urn:microsoft.com/office/officeart/2005/8/layout/list1"/>
    <dgm:cxn modelId="{67A443A1-863A-4C3B-BF5E-51BFA7BD0B96}" type="presParOf" srcId="{14CAC4CD-62BE-4453-AE27-4EE238D15E2F}" destId="{15C18173-3CA3-4DDB-9A9C-27D6D4B7FD27}" srcOrd="3" destOrd="0" presId="urn:microsoft.com/office/officeart/2005/8/layout/list1"/>
    <dgm:cxn modelId="{0E8F969E-5F7E-490C-A7DD-48429E95678F}" type="presParOf" srcId="{14CAC4CD-62BE-4453-AE27-4EE238D15E2F}" destId="{81B81227-30ED-4B8E-B868-625C3045DE0E}" srcOrd="4" destOrd="0" presId="urn:microsoft.com/office/officeart/2005/8/layout/list1"/>
    <dgm:cxn modelId="{1C9A7610-C3A3-40C6-B9B4-7B7CA404898D}" type="presParOf" srcId="{81B81227-30ED-4B8E-B868-625C3045DE0E}" destId="{4A4189E9-F735-447C-9ADB-973FFED90DF6}" srcOrd="0" destOrd="0" presId="urn:microsoft.com/office/officeart/2005/8/layout/list1"/>
    <dgm:cxn modelId="{3CAF89B8-48C0-4D20-A790-0E02ED059C90}" type="presParOf" srcId="{81B81227-30ED-4B8E-B868-625C3045DE0E}" destId="{CE227038-B5D4-4BA7-B358-FA67D5BD293F}" srcOrd="1" destOrd="0" presId="urn:microsoft.com/office/officeart/2005/8/layout/list1"/>
    <dgm:cxn modelId="{E412D758-600F-42AC-94B6-905BBC89B632}" type="presParOf" srcId="{14CAC4CD-62BE-4453-AE27-4EE238D15E2F}" destId="{2D8F451B-3326-4AD0-9CCF-977CF06DF5A2}" srcOrd="5" destOrd="0" presId="urn:microsoft.com/office/officeart/2005/8/layout/list1"/>
    <dgm:cxn modelId="{7C6FF6F2-28DE-4116-8803-614D837007D0}" type="presParOf" srcId="{14CAC4CD-62BE-4453-AE27-4EE238D15E2F}" destId="{AFE1769A-87A6-4686-AA19-A9A7FCFC0CD4}" srcOrd="6" destOrd="0" presId="urn:microsoft.com/office/officeart/2005/8/layout/list1"/>
    <dgm:cxn modelId="{FFFBED98-B660-471F-90D2-F8B98C62ADD2}" type="presParOf" srcId="{14CAC4CD-62BE-4453-AE27-4EE238D15E2F}" destId="{540615DD-CA79-4D8E-92B9-14CAA2A558DE}" srcOrd="7" destOrd="0" presId="urn:microsoft.com/office/officeart/2005/8/layout/list1"/>
    <dgm:cxn modelId="{C855EB03-E7B9-4869-8DA5-889620FFBCFC}" type="presParOf" srcId="{14CAC4CD-62BE-4453-AE27-4EE238D15E2F}" destId="{23ED4EA7-4875-4A9F-B52B-C3E792290FB3}" srcOrd="8" destOrd="0" presId="urn:microsoft.com/office/officeart/2005/8/layout/list1"/>
    <dgm:cxn modelId="{A48CBDEF-34FD-4677-82A9-05BF61D6B8A3}" type="presParOf" srcId="{23ED4EA7-4875-4A9F-B52B-C3E792290FB3}" destId="{97B38CC3-D971-476D-AF5B-8971020C5720}" srcOrd="0" destOrd="0" presId="urn:microsoft.com/office/officeart/2005/8/layout/list1"/>
    <dgm:cxn modelId="{8C3B9197-5997-4B08-8989-64138C70579C}" type="presParOf" srcId="{23ED4EA7-4875-4A9F-B52B-C3E792290FB3}" destId="{22F0EAC0-5326-4DB2-A5B9-BFC93A57383A}" srcOrd="1" destOrd="0" presId="urn:microsoft.com/office/officeart/2005/8/layout/list1"/>
    <dgm:cxn modelId="{AF80647C-7DB2-4FEE-B4F7-C09F027EABA7}" type="presParOf" srcId="{14CAC4CD-62BE-4453-AE27-4EE238D15E2F}" destId="{D4545B68-361D-4B73-8080-99E43C3AB610}" srcOrd="9" destOrd="0" presId="urn:microsoft.com/office/officeart/2005/8/layout/list1"/>
    <dgm:cxn modelId="{F7764792-5F13-4DF3-93F6-8FA29409C354}" type="presParOf" srcId="{14CAC4CD-62BE-4453-AE27-4EE238D15E2F}" destId="{A550DC4F-E4F7-412B-B2B5-9C05A784B912}" srcOrd="10" destOrd="0" presId="urn:microsoft.com/office/officeart/2005/8/layout/list1"/>
    <dgm:cxn modelId="{81A45D9A-C07F-4E37-A043-D78BD02CD553}" type="presParOf" srcId="{14CAC4CD-62BE-4453-AE27-4EE238D15E2F}" destId="{B9C4452E-CF59-45F9-B204-1FD6EC429753}" srcOrd="11" destOrd="0" presId="urn:microsoft.com/office/officeart/2005/8/layout/list1"/>
    <dgm:cxn modelId="{7ADFCFFA-5864-48CE-8FD2-D6B815CC9A0B}" type="presParOf" srcId="{14CAC4CD-62BE-4453-AE27-4EE238D15E2F}" destId="{3EF8D99F-225A-4975-A258-E082B75A3CF7}" srcOrd="12" destOrd="0" presId="urn:microsoft.com/office/officeart/2005/8/layout/list1"/>
    <dgm:cxn modelId="{76AC7545-8CD1-419B-96F0-4C740C5A5340}" type="presParOf" srcId="{3EF8D99F-225A-4975-A258-E082B75A3CF7}" destId="{65087C72-919C-4007-AC11-5C7A00B7D4A1}" srcOrd="0" destOrd="0" presId="urn:microsoft.com/office/officeart/2005/8/layout/list1"/>
    <dgm:cxn modelId="{EA72F260-AFAD-4AAD-AF47-849B517AA7D8}" type="presParOf" srcId="{3EF8D99F-225A-4975-A258-E082B75A3CF7}" destId="{FA9A233A-4708-43B6-9E97-82FD4FAA8C2E}" srcOrd="1" destOrd="0" presId="urn:microsoft.com/office/officeart/2005/8/layout/list1"/>
    <dgm:cxn modelId="{F0800E75-149E-4BC5-A465-C4C3DC0BACEB}" type="presParOf" srcId="{14CAC4CD-62BE-4453-AE27-4EE238D15E2F}" destId="{6520AA62-4D77-43F0-AF0A-50219B407F2B}" srcOrd="13" destOrd="0" presId="urn:microsoft.com/office/officeart/2005/8/layout/list1"/>
    <dgm:cxn modelId="{F12FD1B8-D777-44C3-8633-BAB9E6BBDF74}" type="presParOf" srcId="{14CAC4CD-62BE-4453-AE27-4EE238D15E2F}" destId="{FA5771FF-3632-4910-8E66-766F62B4E8BB}" srcOrd="14" destOrd="0" presId="urn:microsoft.com/office/officeart/2005/8/layout/list1"/>
  </dgm:cxnLst>
  <dgm:bg/>
  <dgm:whole/>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7B977-C845-4F3B-9345-97426CC427A4}">
      <dsp:nvSpPr>
        <dsp:cNvPr id="0" name=""/>
        <dsp:cNvSpPr/>
      </dsp:nvSpPr>
      <dsp:spPr>
        <a:xfrm>
          <a:off x="0" y="164380"/>
          <a:ext cx="4071416" cy="554400"/>
        </a:xfrm>
        <a:prstGeom prst="rect">
          <a:avLst/>
        </a:prstGeom>
        <a:solidFill>
          <a:schemeClr val="accent2">
            <a:lumMod val="20000"/>
            <a:lumOff val="80000"/>
            <a:alpha val="9000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987" tIns="166624" rIns="315987" bIns="128016" numCol="1" spcCol="1270" anchor="t" anchorCtr="0">
          <a:noAutofit/>
        </a:bodyPr>
        <a:lstStyle/>
        <a:p>
          <a:pPr marL="171450" lvl="1" indent="-171450" algn="l" defTabSz="800100">
            <a:lnSpc>
              <a:spcPct val="90000"/>
            </a:lnSpc>
            <a:spcBef>
              <a:spcPct val="0"/>
            </a:spcBef>
            <a:spcAft>
              <a:spcPct val="15000"/>
            </a:spcAft>
            <a:buChar char="•"/>
          </a:pPr>
          <a:r>
            <a:rPr lang="de-DE" sz="1800" b="1" kern="1200" dirty="0"/>
            <a:t>Lips</a:t>
          </a:r>
          <a:r>
            <a:rPr lang="es-ES" sz="1800" b="1" kern="1200" dirty="0"/>
            <a:t>ă</a:t>
          </a:r>
          <a:r>
            <a:rPr lang="de-DE" sz="1800" b="1" kern="1200" dirty="0"/>
            <a:t> de </a:t>
          </a:r>
          <a:r>
            <a:rPr lang="de-DE" sz="1800" b="1" kern="1200" dirty="0" err="1"/>
            <a:t>înțelegere</a:t>
          </a:r>
          <a:endParaRPr lang="es-ES" sz="1800" b="1" kern="1200" dirty="0"/>
        </a:p>
      </dsp:txBody>
      <dsp:txXfrm>
        <a:off x="0" y="164380"/>
        <a:ext cx="4071416" cy="554400"/>
      </dsp:txXfrm>
    </dsp:sp>
    <dsp:sp modelId="{7C1ABD52-83A4-43A8-9A9F-CC37DD37E334}">
      <dsp:nvSpPr>
        <dsp:cNvPr id="0" name=""/>
        <dsp:cNvSpPr/>
      </dsp:nvSpPr>
      <dsp:spPr>
        <a:xfrm>
          <a:off x="203570" y="46300"/>
          <a:ext cx="2849991" cy="2361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723" tIns="0" rIns="107723" bIns="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Matei</a:t>
          </a:r>
          <a:r>
            <a:rPr lang="es-ES" sz="1800" b="1" kern="1200" dirty="0">
              <a:effectLst>
                <a:outerShdw blurRad="38100" dist="38100" dir="2700000" algn="tl">
                  <a:srgbClr val="000000">
                    <a:alpha val="43137"/>
                  </a:srgbClr>
                </a:outerShdw>
              </a:effectLst>
            </a:rPr>
            <a:t> 16:17; </a:t>
          </a:r>
          <a:r>
            <a:rPr lang="es-ES" sz="1800" b="1" kern="1200" dirty="0" err="1">
              <a:effectLst>
                <a:outerShdw blurRad="38100" dist="38100" dir="2700000" algn="tl">
                  <a:srgbClr val="000000">
                    <a:alpha val="43137"/>
                  </a:srgbClr>
                </a:outerShdw>
              </a:effectLst>
            </a:rPr>
            <a:t>Galateni</a:t>
          </a:r>
          <a:r>
            <a:rPr lang="es-ES" sz="1800" b="1" kern="1200" dirty="0">
              <a:effectLst>
                <a:outerShdw blurRad="38100" dist="38100" dir="2700000" algn="tl">
                  <a:srgbClr val="000000">
                    <a:alpha val="43137"/>
                  </a:srgbClr>
                </a:outerShdw>
              </a:effectLst>
            </a:rPr>
            <a:t> 1:16</a:t>
          </a:r>
        </a:p>
      </dsp:txBody>
      <dsp:txXfrm>
        <a:off x="215098" y="57828"/>
        <a:ext cx="2826935" cy="213104"/>
      </dsp:txXfrm>
    </dsp:sp>
    <dsp:sp modelId="{AFE1769A-87A6-4686-AA19-A9A7FCFC0CD4}">
      <dsp:nvSpPr>
        <dsp:cNvPr id="0" name=""/>
        <dsp:cNvSpPr/>
      </dsp:nvSpPr>
      <dsp:spPr>
        <a:xfrm>
          <a:off x="0" y="880060"/>
          <a:ext cx="4071416" cy="806400"/>
        </a:xfrm>
        <a:prstGeom prst="rect">
          <a:avLst/>
        </a:prstGeom>
        <a:solidFill>
          <a:schemeClr val="accent5">
            <a:lumMod val="20000"/>
            <a:lumOff val="80000"/>
            <a:alpha val="90000"/>
          </a:schemeClr>
        </a:solidFill>
        <a:ln w="6350" cap="flat" cmpd="sng" algn="ctr">
          <a:solidFill>
            <a:schemeClr val="accent5">
              <a:lumMod val="75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987" tIns="166624" rIns="315987" bIns="128016" numCol="1" spcCol="1270" anchor="t" anchorCtr="0">
          <a:noAutofit/>
        </a:bodyPr>
        <a:lstStyle/>
        <a:p>
          <a:pPr marL="171450" lvl="1" indent="-171450" algn="l" defTabSz="800100">
            <a:lnSpc>
              <a:spcPct val="90000"/>
            </a:lnSpc>
            <a:spcBef>
              <a:spcPct val="0"/>
            </a:spcBef>
            <a:spcAft>
              <a:spcPct val="15000"/>
            </a:spcAft>
            <a:buChar char="•"/>
          </a:pPr>
          <a:r>
            <a:rPr lang="it-IT" sz="1800" b="1" kern="1200" dirty="0" err="1"/>
            <a:t>Neputința</a:t>
          </a:r>
          <a:r>
            <a:rPr lang="it-IT" sz="1800" b="1" kern="1200" dirty="0"/>
            <a:t> de a </a:t>
          </a:r>
          <a:r>
            <a:rPr lang="it-IT" sz="1800" b="1" kern="1200" dirty="0" err="1"/>
            <a:t>deveni</a:t>
          </a:r>
          <a:r>
            <a:rPr lang="it-IT" sz="1800" b="1" kern="1200" dirty="0"/>
            <a:t> </a:t>
          </a:r>
          <a:r>
            <a:rPr lang="it-IT" sz="1800" b="1" kern="1200" dirty="0" err="1"/>
            <a:t>copii</a:t>
          </a:r>
          <a:r>
            <a:rPr lang="it-IT" sz="1800" b="1" kern="1200" dirty="0"/>
            <a:t> ai lui </a:t>
          </a:r>
          <a:r>
            <a:rPr lang="it-IT" sz="1800" b="1" kern="1200" dirty="0" err="1"/>
            <a:t>Dumnezeu</a:t>
          </a:r>
          <a:endParaRPr lang="es-ES" sz="1800" b="1" kern="1200" dirty="0"/>
        </a:p>
      </dsp:txBody>
      <dsp:txXfrm>
        <a:off x="0" y="880060"/>
        <a:ext cx="4071416" cy="806400"/>
      </dsp:txXfrm>
    </dsp:sp>
    <dsp:sp modelId="{CE227038-B5D4-4BA7-B358-FA67D5BD293F}">
      <dsp:nvSpPr>
        <dsp:cNvPr id="0" name=""/>
        <dsp:cNvSpPr/>
      </dsp:nvSpPr>
      <dsp:spPr>
        <a:xfrm>
          <a:off x="203570" y="761980"/>
          <a:ext cx="2849991" cy="236160"/>
        </a:xfrm>
        <a:prstGeom prst="round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723" tIns="0" rIns="107723" bIns="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Ioan</a:t>
          </a:r>
          <a:r>
            <a:rPr lang="es-ES" sz="1800" b="1" kern="1200" dirty="0">
              <a:effectLst>
                <a:outerShdw blurRad="38100" dist="38100" dir="2700000" algn="tl">
                  <a:srgbClr val="000000">
                    <a:alpha val="43137"/>
                  </a:srgbClr>
                </a:outerShdw>
              </a:effectLst>
            </a:rPr>
            <a:t> 1:12-13</a:t>
          </a:r>
        </a:p>
      </dsp:txBody>
      <dsp:txXfrm>
        <a:off x="215098" y="773508"/>
        <a:ext cx="2826935" cy="213104"/>
      </dsp:txXfrm>
    </dsp:sp>
    <dsp:sp modelId="{A550DC4F-E4F7-412B-B2B5-9C05A784B912}">
      <dsp:nvSpPr>
        <dsp:cNvPr id="0" name=""/>
        <dsp:cNvSpPr/>
      </dsp:nvSpPr>
      <dsp:spPr>
        <a:xfrm>
          <a:off x="0" y="1847740"/>
          <a:ext cx="4071416" cy="554400"/>
        </a:xfrm>
        <a:prstGeom prst="rect">
          <a:avLst/>
        </a:prstGeom>
        <a:solidFill>
          <a:schemeClr val="accent6">
            <a:lumMod val="20000"/>
            <a:lumOff val="80000"/>
            <a:alpha val="90000"/>
          </a:schemeClr>
        </a:solidFill>
        <a:ln w="6350" cap="flat" cmpd="sng" algn="ctr">
          <a:solidFill>
            <a:schemeClr val="accent6">
              <a:lumMod val="75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987" tIns="166624" rIns="315987" bIns="128016" numCol="1" spcCol="1270" anchor="t" anchorCtr="0">
          <a:noAutofit/>
        </a:bodyPr>
        <a:lstStyle/>
        <a:p>
          <a:pPr marL="171450" lvl="1" indent="-171450" algn="l" defTabSz="800100">
            <a:lnSpc>
              <a:spcPct val="90000"/>
            </a:lnSpc>
            <a:spcBef>
              <a:spcPct val="0"/>
            </a:spcBef>
            <a:spcAft>
              <a:spcPct val="15000"/>
            </a:spcAft>
            <a:buChar char="•"/>
          </a:pPr>
          <a:r>
            <a:rPr lang="de-DE" sz="1800" b="1" kern="1200" dirty="0" err="1"/>
            <a:t>Supunerea</a:t>
          </a:r>
          <a:r>
            <a:rPr lang="de-DE" sz="1800" b="1" kern="1200" dirty="0"/>
            <a:t> la </a:t>
          </a:r>
          <a:r>
            <a:rPr lang="de-DE" sz="1800" b="1" kern="1200" dirty="0" err="1"/>
            <a:t>moarte</a:t>
          </a:r>
          <a:endParaRPr lang="es-ES" sz="1800" b="1" kern="1200" dirty="0"/>
        </a:p>
      </dsp:txBody>
      <dsp:txXfrm>
        <a:off x="0" y="1847740"/>
        <a:ext cx="4071416" cy="554400"/>
      </dsp:txXfrm>
    </dsp:sp>
    <dsp:sp modelId="{22F0EAC0-5326-4DB2-A5B9-BFC93A57383A}">
      <dsp:nvSpPr>
        <dsp:cNvPr id="0" name=""/>
        <dsp:cNvSpPr/>
      </dsp:nvSpPr>
      <dsp:spPr>
        <a:xfrm>
          <a:off x="203570" y="1729660"/>
          <a:ext cx="2849991" cy="236160"/>
        </a:xfrm>
        <a:prstGeom prst="roundRec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723" tIns="0" rIns="107723" bIns="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 </a:t>
          </a:r>
          <a:r>
            <a:rPr lang="es-ES" sz="1800" b="1" kern="1200" dirty="0" err="1">
              <a:effectLst>
                <a:outerShdw blurRad="38100" dist="38100" dir="2700000" algn="tl">
                  <a:srgbClr val="000000">
                    <a:alpha val="43137"/>
                  </a:srgbClr>
                </a:outerShdw>
              </a:effectLst>
            </a:rPr>
            <a:t>Corinteni</a:t>
          </a:r>
          <a:r>
            <a:rPr lang="es-ES" sz="1800" b="1" kern="1200" dirty="0">
              <a:effectLst>
                <a:outerShdw blurRad="38100" dist="38100" dir="2700000" algn="tl">
                  <a:srgbClr val="000000">
                    <a:alpha val="43137"/>
                  </a:srgbClr>
                </a:outerShdw>
              </a:effectLst>
            </a:rPr>
            <a:t> 15:50</a:t>
          </a:r>
        </a:p>
      </dsp:txBody>
      <dsp:txXfrm>
        <a:off x="215098" y="1741188"/>
        <a:ext cx="2826935" cy="213104"/>
      </dsp:txXfrm>
    </dsp:sp>
    <dsp:sp modelId="{FA5771FF-3632-4910-8E66-766F62B4E8BB}">
      <dsp:nvSpPr>
        <dsp:cNvPr id="0" name=""/>
        <dsp:cNvSpPr/>
      </dsp:nvSpPr>
      <dsp:spPr>
        <a:xfrm>
          <a:off x="0" y="2563420"/>
          <a:ext cx="4071416" cy="554400"/>
        </a:xfrm>
        <a:prstGeom prst="rect">
          <a:avLst/>
        </a:prstGeom>
        <a:solidFill>
          <a:srgbClr val="FFD1D1">
            <a:alpha val="89804"/>
          </a:srgbClr>
        </a:solidFill>
        <a:ln w="6350" cap="flat" cmpd="sng" algn="ctr">
          <a:solidFill>
            <a:schemeClr val="accent2">
              <a:hueOff val="-11699993"/>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987" tIns="166624" rIns="315987" bIns="128016" numCol="1" spcCol="1270" anchor="t" anchorCtr="0">
          <a:noAutofit/>
        </a:bodyPr>
        <a:lstStyle/>
        <a:p>
          <a:pPr marL="171450" lvl="1" indent="-171450" algn="l" defTabSz="800100">
            <a:lnSpc>
              <a:spcPct val="90000"/>
            </a:lnSpc>
            <a:spcBef>
              <a:spcPct val="0"/>
            </a:spcBef>
            <a:spcAft>
              <a:spcPct val="15000"/>
            </a:spcAft>
            <a:buChar char="•"/>
          </a:pPr>
          <a:r>
            <a:rPr lang="es-ES" sz="1800" b="1" kern="1200" dirty="0" err="1"/>
            <a:t>Slăbiciune</a:t>
          </a:r>
          <a:endParaRPr lang="es-ES" sz="1800" b="1" kern="1200" dirty="0"/>
        </a:p>
      </dsp:txBody>
      <dsp:txXfrm>
        <a:off x="0" y="2563420"/>
        <a:ext cx="4071416" cy="554400"/>
      </dsp:txXfrm>
    </dsp:sp>
    <dsp:sp modelId="{FA9A233A-4708-43B6-9E97-82FD4FAA8C2E}">
      <dsp:nvSpPr>
        <dsp:cNvPr id="0" name=""/>
        <dsp:cNvSpPr/>
      </dsp:nvSpPr>
      <dsp:spPr>
        <a:xfrm>
          <a:off x="203570" y="2445340"/>
          <a:ext cx="2849991" cy="236160"/>
        </a:xfrm>
        <a:prstGeom prst="round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723" tIns="0" rIns="107723" bIns="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Efeseni</a:t>
          </a:r>
          <a:r>
            <a:rPr lang="es-ES" sz="1800" b="1" kern="1200" dirty="0">
              <a:effectLst>
                <a:outerShdw blurRad="38100" dist="38100" dir="2700000" algn="tl">
                  <a:srgbClr val="000000">
                    <a:alpha val="43137"/>
                  </a:srgbClr>
                </a:outerShdw>
              </a:effectLst>
            </a:rPr>
            <a:t> 6:12</a:t>
          </a:r>
        </a:p>
      </dsp:txBody>
      <dsp:txXfrm>
        <a:off x="215098" y="2456868"/>
        <a:ext cx="2826935"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8820765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27310070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18480521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DCB3FEBD-2D23-4488-A605-6A3544129A8D}"/>
              </a:ext>
            </a:extLst>
          </p:cNvPr>
          <p:cNvSpPr>
            <a:spLocks noGrp="1"/>
          </p:cNvSpPr>
          <p:nvPr>
            <p:ph type="dt" sz="half" idx="10"/>
          </p:nvPr>
        </p:nvSpPr>
        <p:spPr/>
        <p:txBody>
          <a:bodyPr/>
          <a:lstStyle/>
          <a:p>
            <a:fld id="{B8A852CA-60C7-4509-B0CB-4D8131BEEF30}" type="datetimeFigureOut">
              <a:rPr lang="es-ES" smtClean="0">
                <a:solidFill>
                  <a:prstClr val="black">
                    <a:tint val="75000"/>
                  </a:prstClr>
                </a:solidFill>
              </a:rPr>
              <a:pPr/>
              <a:t>26/01/2022</a:t>
            </a:fld>
            <a:endParaRPr lang="es-ES">
              <a:solidFill>
                <a:prstClr val="black">
                  <a:tint val="75000"/>
                </a:prstClr>
              </a:solidFill>
            </a:endParaRPr>
          </a:p>
        </p:txBody>
      </p:sp>
      <p:sp>
        <p:nvSpPr>
          <p:cNvPr id="3" name="Marcador de pie de página 2">
            <a:extLst>
              <a:ext uri="{FF2B5EF4-FFF2-40B4-BE49-F238E27FC236}">
                <a16:creationId xmlns="" xmlns:a16="http://schemas.microsoft.com/office/drawing/2014/main" id="{ADC2A1D3-0059-478D-AFB6-572E76AF4D24}"/>
              </a:ext>
            </a:extLst>
          </p:cNvPr>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9A60E895-D56E-4782-899B-09C56E84ECF7}"/>
              </a:ext>
            </a:extLst>
          </p:cNvPr>
          <p:cNvSpPr>
            <a:spLocks noGrp="1"/>
          </p:cNvSpPr>
          <p:nvPr>
            <p:ph type="sldNum" sz="quarter" idx="12"/>
          </p:nvPr>
        </p:nvSpPr>
        <p:spPr/>
        <p:txBody>
          <a:bodyPr/>
          <a:lstStyle/>
          <a:p>
            <a:fld id="{32CCD77E-0445-4CD5-BE7E-40CE394AAE9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 xmlns:p14="http://schemas.microsoft.com/office/powerpoint/2010/main" val="149232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16072321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2459795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40448821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21834693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33534146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20461233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16886538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02DA742-AD49-4AA4-842A-F506D8085216}" type="datetimeFigureOut">
              <a:rPr lang="es-ES" smtClean="0"/>
              <a:pPr/>
              <a:t>26/01/2022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40356401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02DA742-AD49-4AA4-842A-F506D8085216}" type="datetimeFigureOut">
              <a:rPr lang="es-ES" smtClean="0"/>
              <a:pPr/>
              <a:t>26/01/2022</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007B4D-1B0E-45C4-9649-20A0AEB7756B}" type="slidenum">
              <a:rPr lang="es-ES" smtClean="0"/>
              <a:pPr/>
              <a:t>‹#›</a:t>
            </a:fld>
            <a:endParaRPr lang="es-ES"/>
          </a:p>
        </p:txBody>
      </p:sp>
    </p:spTree>
    <p:extLst>
      <p:ext uri="{BB962C8B-B14F-4D97-AF65-F5344CB8AC3E}">
        <p14:creationId xmlns:p14="http://schemas.microsoft.com/office/powerpoint/2010/main" xmlns="" val="4084181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BDE0C319-5F0A-476F-AF1A-B33C63E8E61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5B1DDEFA-7E29-493B-82DD-76A1F54C7AD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83B1ECE-AA86-47A6-BD80-7E613B90052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8A852CA-60C7-4509-B0CB-4D8131BEEF30}" type="datetimeFigureOut">
              <a:rPr lang="es-ES" smtClean="0">
                <a:solidFill>
                  <a:prstClr val="black">
                    <a:tint val="75000"/>
                  </a:prstClr>
                </a:solidFill>
              </a:rPr>
              <a:pPr defTabSz="685800"/>
              <a:t>26/01/2022</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4B8689A6-24FB-4E18-A8AB-C3356E633A3C}"/>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583482AC-5819-475F-89ED-F22AB50C96F7}"/>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2CCD77E-0445-4CD5-BE7E-40CE394AAE95}" type="slidenum">
              <a:rPr lang="es-ES" smtClean="0">
                <a:solidFill>
                  <a:prstClr val="black">
                    <a:tint val="75000"/>
                  </a:prstClr>
                </a:solidFill>
              </a:rPr>
              <a:pPr defTabSz="685800"/>
              <a:t>‹#›</a:t>
            </a:fld>
            <a:endParaRPr lang="es-ES">
              <a:solidFill>
                <a:prstClr val="black">
                  <a:tint val="75000"/>
                </a:prstClr>
              </a:solidFill>
            </a:endParaRPr>
          </a:p>
        </p:txBody>
      </p:sp>
    </p:spTree>
    <p:extLst>
      <p:ext uri="{BB962C8B-B14F-4D97-AF65-F5344CB8AC3E}">
        <p14:creationId xmlns="" xmlns:p14="http://schemas.microsoft.com/office/powerpoint/2010/main" val="429102813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E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comments" Target="../comments/comment1.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diagramDrawing" Target="../diagrams/drawing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8" name="Rectangle 23">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9" name="Rectangle 25">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 name="Imagen 2" descr="Un grupo de personas disfrazadas&#10;&#10;Descripción generada automáticamente con confianza media">
            <a:extLst>
              <a:ext uri="{FF2B5EF4-FFF2-40B4-BE49-F238E27FC236}">
                <a16:creationId xmlns:a16="http://schemas.microsoft.com/office/drawing/2014/main" xmlns="" id="{25810317-E355-4360-A9B9-D0774F5B76EA}"/>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27399" y="595424"/>
            <a:ext cx="7869179" cy="4476872"/>
          </a:xfrm>
          <a:prstGeom prst="rect">
            <a:avLst/>
          </a:prstGeom>
          <a:effectLst>
            <a:innerShdw blurRad="114300">
              <a:prstClr val="black"/>
            </a:innerShdw>
          </a:effectLst>
        </p:spPr>
      </p:pic>
      <p:sp>
        <p:nvSpPr>
          <p:cNvPr id="37" name="CuadroTexto 36">
            <a:extLst>
              <a:ext uri="{FF2B5EF4-FFF2-40B4-BE49-F238E27FC236}">
                <a16:creationId xmlns:a16="http://schemas.microsoft.com/office/drawing/2014/main" xmlns="" id="{96134B60-C99E-4A41-AE7D-5F3FE47C164C}"/>
              </a:ext>
            </a:extLst>
          </p:cNvPr>
          <p:cNvSpPr txBox="1"/>
          <p:nvPr/>
        </p:nvSpPr>
        <p:spPr>
          <a:xfrm>
            <a:off x="-3468" y="-18640"/>
            <a:ext cx="6803135" cy="646331"/>
          </a:xfrm>
          <a:prstGeom prst="rect">
            <a:avLst/>
          </a:prstGeom>
          <a:noFill/>
        </p:spPr>
        <p:txBody>
          <a:bodyPr wrap="square" rtlCol="0">
            <a:spAutoFit/>
            <a:scene3d>
              <a:camera prst="orthographicFront"/>
              <a:lightRig rig="chilly" dir="t"/>
            </a:scene3d>
            <a:sp3d extrusionH="57150">
              <a:bevelT w="69850" h="38100" prst="cross"/>
            </a:sp3d>
          </a:bodyPr>
          <a:lstStyle/>
          <a:p>
            <a:pPr algn="ctr"/>
            <a:r>
              <a:rPr lang="ro-RO" sz="3600" b="1" dirty="0" smtClean="0">
                <a:ln w="6600">
                  <a:solidFill>
                    <a:schemeClr val="accent2"/>
                  </a:solidFill>
                  <a:prstDash val="solid"/>
                </a:ln>
                <a:solidFill>
                  <a:srgbClr val="FFFFFF"/>
                </a:solidFill>
                <a:effectLst>
                  <a:outerShdw dist="12700" dir="2700000" algn="tl" rotWithShape="0">
                    <a:srgbClr val="FFFF00"/>
                  </a:outerShdw>
                </a:effectLst>
              </a:rPr>
              <a:t>ISUS, FRATELE NOSTRU</a:t>
            </a:r>
            <a:endParaRPr lang="ro-RO" sz="3600" b="1" dirty="0">
              <a:ln w="6600">
                <a:solidFill>
                  <a:schemeClr val="accent2"/>
                </a:solidFill>
                <a:prstDash val="solid"/>
              </a:ln>
              <a:solidFill>
                <a:srgbClr val="FFFFFF"/>
              </a:solidFill>
              <a:effectLst>
                <a:outerShdw dist="12700" dir="2700000" algn="tl" rotWithShape="0">
                  <a:srgbClr val="FFFF00"/>
                </a:outerShdw>
              </a:effectLst>
            </a:endParaRPr>
          </a:p>
        </p:txBody>
      </p:sp>
      <p:sp>
        <p:nvSpPr>
          <p:cNvPr id="40" name="CuadroTexto 39">
            <a:extLst>
              <a:ext uri="{FF2B5EF4-FFF2-40B4-BE49-F238E27FC236}">
                <a16:creationId xmlns:a16="http://schemas.microsoft.com/office/drawing/2014/main" xmlns="" id="{89964179-3AFC-4327-B67F-576C21D5E178}"/>
              </a:ext>
            </a:extLst>
          </p:cNvPr>
          <p:cNvSpPr txBox="1"/>
          <p:nvPr/>
        </p:nvSpPr>
        <p:spPr>
          <a:xfrm>
            <a:off x="6799667" y="10488"/>
            <a:ext cx="2344333" cy="584775"/>
          </a:xfrm>
          <a:prstGeom prst="rect">
            <a:avLst/>
          </a:prstGeom>
          <a:noFill/>
        </p:spPr>
        <p:txBody>
          <a:bodyPr wrap="square" rtlCol="0">
            <a:spAutoFit/>
          </a:bodyPr>
          <a:lstStyle/>
          <a:p>
            <a:pPr algn="r"/>
            <a:r>
              <a:rPr lang="ro-RO" sz="1600" b="1" dirty="0" smtClean="0">
                <a:solidFill>
                  <a:schemeClr val="accent4">
                    <a:lumMod val="20000"/>
                    <a:lumOff val="80000"/>
                  </a:schemeClr>
                </a:solidFill>
              </a:rPr>
              <a:t>Studiul 4 pentru 22 ianuarie 2022</a:t>
            </a:r>
            <a:endParaRPr lang="ro-RO" sz="1600" b="1" dirty="0">
              <a:solidFill>
                <a:schemeClr val="accent4">
                  <a:lumMod val="20000"/>
                  <a:lumOff val="80000"/>
                </a:schemeClr>
              </a:solidFill>
            </a:endParaRPr>
          </a:p>
        </p:txBody>
      </p:sp>
    </p:spTree>
    <p:extLst>
      <p:ext uri="{BB962C8B-B14F-4D97-AF65-F5344CB8AC3E}">
        <p14:creationId xmlns:p14="http://schemas.microsoft.com/office/powerpoint/2010/main" xmlns="" val="17844638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0" dur="1000" fill="hold"/>
                                        <p:tgtEl>
                                          <p:spTgt spid="3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7"/>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21" dur="1000" fill="hold"/>
                                        <p:tgtEl>
                                          <p:spTgt spid="4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5ADA5323-1784-4783-9332-AECD02670E74}"/>
              </a:ext>
            </a:extLst>
          </p:cNvPr>
          <p:cNvSpPr txBox="1"/>
          <p:nvPr/>
        </p:nvSpPr>
        <p:spPr>
          <a:xfrm>
            <a:off x="0" y="0"/>
            <a:ext cx="9143999" cy="769441"/>
          </a:xfrm>
          <a:prstGeom prst="rect">
            <a:avLst/>
          </a:prstGeom>
          <a:noFill/>
        </p:spPr>
        <p:txBody>
          <a:bodyPr wrap="square">
            <a:spAutoFit/>
          </a:bodyPr>
          <a:lstStyle>
            <a:defPPr>
              <a:defRPr lang="en-US"/>
            </a:defPPr>
            <a:lvl1pPr algn="ctr">
              <a:defRPr sz="4400" b="1" spc="3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defRPr>
            </a:lvl1pPr>
          </a:lstStyle>
          <a:p>
            <a:pPr algn="ctr"/>
            <a:r>
              <a:rPr lang="ro-RO" sz="4400" b="1" spc="30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ISUS A FOST DESĂVÂRŞIT</a:t>
            </a:r>
            <a:endParaRPr lang="ro-RO" sz="4400" b="1" spc="3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uadroTexto 3">
            <a:extLst>
              <a:ext uri="{FF2B5EF4-FFF2-40B4-BE49-F238E27FC236}">
                <a16:creationId xmlns:a16="http://schemas.microsoft.com/office/drawing/2014/main" xmlns="" id="{1D4D4D26-AC1A-4211-AE7C-F1927FD7D36C}"/>
              </a:ext>
            </a:extLst>
          </p:cNvPr>
          <p:cNvSpPr txBox="1"/>
          <p:nvPr/>
        </p:nvSpPr>
        <p:spPr>
          <a:xfrm>
            <a:off x="1528448" y="612922"/>
            <a:ext cx="6479696" cy="584775"/>
          </a:xfrm>
          <a:prstGeom prst="rect">
            <a:avLst/>
          </a:prstGeom>
          <a:noFill/>
        </p:spPr>
        <p:txBody>
          <a:bodyPr wrap="square">
            <a:spAutoFit/>
            <a:scene3d>
              <a:camera prst="orthographicFront"/>
              <a:lightRig rig="threePt" dir="t"/>
            </a:scene3d>
            <a:sp3d extrusionH="57150">
              <a:bevelT w="38100" h="38100"/>
            </a:sp3d>
          </a:bodyPr>
          <a:lstStyle>
            <a:defPPr>
              <a:defRPr lang="en-US"/>
            </a:defPPr>
            <a:lvl1pPr>
              <a:defRPr sz="1600" b="1">
                <a:solidFill>
                  <a:schemeClr val="accent6">
                    <a:lumMod val="75000"/>
                  </a:schemeClr>
                </a:solidFill>
                <a:effectLst>
                  <a:glow rad="127000">
                    <a:schemeClr val="accent4">
                      <a:lumMod val="40000"/>
                      <a:lumOff val="60000"/>
                    </a:schemeClr>
                  </a:glow>
                </a:effectLst>
                <a:latin typeface="Comic Sans MS" panose="030F0702030302020204" pitchFamily="66" charset="0"/>
              </a:defRPr>
            </a:lvl1pPr>
          </a:lstStyle>
          <a:p>
            <a:r>
              <a:rPr lang="ro-RO" dirty="0" smtClean="0"/>
              <a:t>„Şi</a:t>
            </a:r>
            <a:r>
              <a:rPr lang="ro-RO" dirty="0" smtClean="0"/>
              <a:t>, după ce a fost făcut desăvârşit, S-a făcut pentru toţi cei ce-L ascultă urzitorul unei mântuiri veşnice” (Evrei 5:9)</a:t>
            </a:r>
            <a:endParaRPr lang="ro-RO" dirty="0"/>
          </a:p>
        </p:txBody>
      </p:sp>
      <p:sp>
        <p:nvSpPr>
          <p:cNvPr id="5" name="CuadroTexto 4">
            <a:extLst>
              <a:ext uri="{FF2B5EF4-FFF2-40B4-BE49-F238E27FC236}">
                <a16:creationId xmlns:a16="http://schemas.microsoft.com/office/drawing/2014/main" xmlns="" id="{FFA118F8-0CF3-49D5-A699-45F20E663B4F}"/>
              </a:ext>
            </a:extLst>
          </p:cNvPr>
          <p:cNvSpPr txBox="1"/>
          <p:nvPr/>
        </p:nvSpPr>
        <p:spPr>
          <a:xfrm>
            <a:off x="160187" y="1130201"/>
            <a:ext cx="8189553" cy="369332"/>
          </a:xfrm>
          <a:prstGeom prst="rect">
            <a:avLst/>
          </a:prstGeom>
          <a:noFill/>
        </p:spPr>
        <p:txBody>
          <a:bodyPr wrap="square" rtlCol="0">
            <a:spAutoFit/>
          </a:bodyPr>
          <a:lstStyle/>
          <a:p>
            <a:pPr>
              <a:spcBef>
                <a:spcPts val="600"/>
              </a:spcBef>
            </a:pPr>
            <a:r>
              <a:rPr lang="ro-RO" b="1" smtClean="0"/>
              <a:t>Dacă Isus era perfect, cum trebuia să </a:t>
            </a:r>
            <a:r>
              <a:rPr lang="ro-RO" b="1" smtClean="0"/>
              <a:t>fie desăvârşit </a:t>
            </a:r>
            <a:r>
              <a:rPr lang="ro-RO" b="1" smtClean="0"/>
              <a:t>(</a:t>
            </a:r>
            <a:r>
              <a:rPr lang="ro-RO" b="1" smtClean="0"/>
              <a:t>Evrei </a:t>
            </a:r>
            <a:r>
              <a:rPr lang="ro-RO" b="1" smtClean="0"/>
              <a:t>5:7-9)?</a:t>
            </a:r>
            <a:endParaRPr lang="ro-RO" b="1"/>
          </a:p>
        </p:txBody>
      </p:sp>
      <p:sp>
        <p:nvSpPr>
          <p:cNvPr id="6" name="CuadroTexto 5">
            <a:extLst>
              <a:ext uri="{FF2B5EF4-FFF2-40B4-BE49-F238E27FC236}">
                <a16:creationId xmlns:a16="http://schemas.microsoft.com/office/drawing/2014/main" xmlns="" id="{9096503F-854B-4233-A221-888C109102C3}"/>
              </a:ext>
            </a:extLst>
          </p:cNvPr>
          <p:cNvSpPr txBox="1"/>
          <p:nvPr/>
        </p:nvSpPr>
        <p:spPr>
          <a:xfrm>
            <a:off x="160187" y="1499533"/>
            <a:ext cx="5159352" cy="2262158"/>
          </a:xfrm>
          <a:prstGeom prst="rect">
            <a:avLst/>
          </a:prstGeom>
          <a:noFill/>
        </p:spPr>
        <p:txBody>
          <a:bodyPr wrap="square" rtlCol="0">
            <a:spAutoFit/>
          </a:bodyPr>
          <a:lstStyle/>
          <a:p>
            <a:pPr>
              <a:spcBef>
                <a:spcPts val="600"/>
              </a:spcBef>
            </a:pPr>
            <a:r>
              <a:rPr lang="ro-RO" b="1" dirty="0" smtClean="0"/>
              <a:t>În primul rând, el a oferit rugăciuni lui Dumnezeu (</a:t>
            </a:r>
            <a:r>
              <a:rPr lang="ro-RO" b="1" dirty="0" err="1" smtClean="0"/>
              <a:t>Evr</a:t>
            </a:r>
            <a:r>
              <a:rPr lang="ro-RO" b="1" dirty="0" smtClean="0"/>
              <a:t>. 5:7).</a:t>
            </a:r>
          </a:p>
          <a:p>
            <a:pPr>
              <a:spcBef>
                <a:spcPts val="600"/>
              </a:spcBef>
            </a:pPr>
            <a:r>
              <a:rPr lang="ro-RO" b="1" dirty="0" smtClean="0"/>
              <a:t>În al doilea rând, el a învăţat să asculte (</a:t>
            </a:r>
            <a:r>
              <a:rPr lang="ro-RO" b="1" dirty="0" err="1" smtClean="0"/>
              <a:t>Evr</a:t>
            </a:r>
            <a:r>
              <a:rPr lang="ro-RO" b="1" dirty="0" smtClean="0"/>
              <a:t>. 5:8).</a:t>
            </a:r>
          </a:p>
          <a:p>
            <a:pPr>
              <a:spcBef>
                <a:spcPts val="600"/>
              </a:spcBef>
            </a:pPr>
            <a:r>
              <a:rPr lang="ro-RO" b="1" dirty="0" smtClean="0"/>
              <a:t>În al treilea rând, el a fost desăvârşit (Evrei 5:9).</a:t>
            </a:r>
          </a:p>
          <a:p>
            <a:pPr>
              <a:spcBef>
                <a:spcPts val="600"/>
              </a:spcBef>
            </a:pPr>
            <a:r>
              <a:rPr lang="ro-RO" b="1" dirty="0" smtClean="0"/>
              <a:t>Perfecţiunea lui Isus a fost rezultatul ascultării pe care a învăţat-o prin suferinţă şi l-a pregătit să fie Marele nostru Preot ceresc (</a:t>
            </a:r>
            <a:r>
              <a:rPr lang="ro-RO" b="1" dirty="0" err="1" smtClean="0"/>
              <a:t>Evr</a:t>
            </a:r>
            <a:r>
              <a:rPr lang="ro-RO" b="1" dirty="0" smtClean="0"/>
              <a:t>. 2:17-18).</a:t>
            </a:r>
            <a:endParaRPr lang="ro-RO" b="1" dirty="0"/>
          </a:p>
        </p:txBody>
      </p:sp>
      <p:pic>
        <p:nvPicPr>
          <p:cNvPr id="9" name="Imagen 8" descr="Un grupo de personas en un parque de diversiones&#10;&#10;Descripción generada automáticamente con confianza baja">
            <a:extLst>
              <a:ext uri="{FF2B5EF4-FFF2-40B4-BE49-F238E27FC236}">
                <a16:creationId xmlns:a16="http://schemas.microsoft.com/office/drawing/2014/main" xmlns="" id="{050D4325-BABD-4B41-A5CB-3F920DDF44A7}"/>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367410" y="1612736"/>
            <a:ext cx="1668589" cy="2644714"/>
          </a:xfrm>
          <a:prstGeom prst="rect">
            <a:avLst/>
          </a:prstGeom>
          <a:solidFill>
            <a:srgbClr val="FFFFFF">
              <a:shade val="85000"/>
            </a:srgbClr>
          </a:solidFill>
          <a:ln w="57150" cap="sq">
            <a:solidFill>
              <a:schemeClr val="accent6">
                <a:lumMod val="75000"/>
              </a:schemeClr>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Descripción generada automáticamente con confianza baja">
            <a:extLst>
              <a:ext uri="{FF2B5EF4-FFF2-40B4-BE49-F238E27FC236}">
                <a16:creationId xmlns:a16="http://schemas.microsoft.com/office/drawing/2014/main" xmlns="" id="{B056A290-BE27-4758-9E57-D9DD37360191}"/>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305139" y="1612735"/>
            <a:ext cx="1923036" cy="2644714"/>
          </a:xfrm>
          <a:prstGeom prst="rect">
            <a:avLst/>
          </a:prstGeom>
          <a:solidFill>
            <a:srgbClr val="FFFFFF">
              <a:shade val="85000"/>
            </a:srgbClr>
          </a:solidFill>
          <a:ln w="57150" cap="sq">
            <a:solidFill>
              <a:schemeClr val="tx2">
                <a:lumMod val="75000"/>
              </a:schemeClr>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pic>
        <p:nvPicPr>
          <p:cNvPr id="12" name="Imagen 11" descr="Un hombre con los brazos abiertos&#10;&#10;Descripción generada automáticamente con confianza baja">
            <a:extLst>
              <a:ext uri="{FF2B5EF4-FFF2-40B4-BE49-F238E27FC236}">
                <a16:creationId xmlns:a16="http://schemas.microsoft.com/office/drawing/2014/main" xmlns="" id="{59FF0507-8966-4077-B3FD-EF460802C5EF}"/>
              </a:ext>
            </a:extLst>
          </p:cNvPr>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2397599" y="3808790"/>
            <a:ext cx="1346401" cy="1230010"/>
          </a:xfrm>
          <a:prstGeom prst="snip2DiagRect">
            <a:avLst>
              <a:gd name="adj1" fmla="val 17561"/>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edificio, parado, hombre&#10;&#10;Descripción generada automáticamente">
            <a:extLst>
              <a:ext uri="{FF2B5EF4-FFF2-40B4-BE49-F238E27FC236}">
                <a16:creationId xmlns:a16="http://schemas.microsoft.com/office/drawing/2014/main" xmlns="" id="{8F2F143B-25E6-486B-B794-77C7470DEC48}"/>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44230" y="3808791"/>
            <a:ext cx="2184740" cy="1230009"/>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una caja de cartón&#10;&#10;Descripción generada automáticamente con confianza baja">
            <a:extLst>
              <a:ext uri="{FF2B5EF4-FFF2-40B4-BE49-F238E27FC236}">
                <a16:creationId xmlns:a16="http://schemas.microsoft.com/office/drawing/2014/main" xmlns="" id="{870CA060-B620-46D7-914B-D68E8A5DA340}"/>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flipH="1">
            <a:off x="3812629" y="3808790"/>
            <a:ext cx="1243956" cy="1230010"/>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3076186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900" decel="100000" fill="hold"/>
                                        <p:tgtEl>
                                          <p:spTgt spid="1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900" decel="100000" fill="hold"/>
                                        <p:tgtEl>
                                          <p:spTgt spid="1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left)">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247136F-1D2C-4AF4-A68D-68B5C6169BBA}"/>
              </a:ext>
            </a:extLst>
          </p:cNvPr>
          <p:cNvSpPr txBox="1"/>
          <p:nvPr/>
        </p:nvSpPr>
        <p:spPr>
          <a:xfrm>
            <a:off x="0" y="-28800"/>
            <a:ext cx="9143999" cy="769441"/>
          </a:xfrm>
          <a:prstGeom prst="rect">
            <a:avLst/>
          </a:prstGeom>
          <a:noFill/>
        </p:spPr>
        <p:txBody>
          <a:bodyPr wrap="square">
            <a:spAutoFit/>
          </a:bodyPr>
          <a:lstStyle/>
          <a:p>
            <a:pPr algn="ctr"/>
            <a:r>
              <a:rPr lang="ro-RO" sz="4400" b="1" spc="50" smtClean="0">
                <a:ln w="9525" cmpd="sng">
                  <a:solidFill>
                    <a:schemeClr val="accent1"/>
                  </a:solidFill>
                  <a:prstDash val="solid"/>
                </a:ln>
                <a:solidFill>
                  <a:schemeClr val="accent4">
                    <a:lumMod val="40000"/>
                    <a:lumOff val="60000"/>
                  </a:schemeClr>
                </a:solidFill>
                <a:effectLst>
                  <a:glow rad="38100">
                    <a:schemeClr val="accent1">
                      <a:alpha val="40000"/>
                    </a:schemeClr>
                  </a:glow>
                </a:effectLst>
              </a:rPr>
              <a:t>ISUS ESTE MODELUL NOSTRU</a:t>
            </a:r>
            <a:endParaRPr lang="ro-RO" sz="4400" b="1" spc="50">
              <a:ln w="9525" cmpd="sng">
                <a:solidFill>
                  <a:schemeClr val="accent1"/>
                </a:solidFill>
                <a:prstDash val="solid"/>
              </a:ln>
              <a:solidFill>
                <a:schemeClr val="accent4">
                  <a:lumMod val="40000"/>
                  <a:lumOff val="60000"/>
                </a:schemeClr>
              </a:solidFill>
              <a:effectLst>
                <a:glow rad="38100">
                  <a:schemeClr val="accent1">
                    <a:alpha val="40000"/>
                  </a:schemeClr>
                </a:glow>
              </a:effectLst>
            </a:endParaRPr>
          </a:p>
        </p:txBody>
      </p:sp>
      <p:sp>
        <p:nvSpPr>
          <p:cNvPr id="4" name="CuadroTexto 3">
            <a:extLst>
              <a:ext uri="{FF2B5EF4-FFF2-40B4-BE49-F238E27FC236}">
                <a16:creationId xmlns:a16="http://schemas.microsoft.com/office/drawing/2014/main" xmlns="" id="{007F0A5E-E667-42D4-9A22-EA9C94A0AA17}"/>
              </a:ext>
            </a:extLst>
          </p:cNvPr>
          <p:cNvSpPr txBox="1"/>
          <p:nvPr/>
        </p:nvSpPr>
        <p:spPr>
          <a:xfrm>
            <a:off x="317036" y="624932"/>
            <a:ext cx="8509927" cy="1600438"/>
          </a:xfrm>
          <a:prstGeom prst="rect">
            <a:avLst/>
          </a:prstGeom>
          <a:solidFill>
            <a:srgbClr val="379F9E"/>
          </a:solidFill>
        </p:spPr>
        <p:style>
          <a:lnRef idx="3">
            <a:schemeClr val="lt1"/>
          </a:lnRef>
          <a:fillRef idx="1">
            <a:schemeClr val="accent5"/>
          </a:fillRef>
          <a:effectRef idx="1">
            <a:schemeClr val="accent5"/>
          </a:effectRef>
          <a:fontRef idx="minor">
            <a:schemeClr val="lt1"/>
          </a:fontRef>
        </p:style>
        <p:txBody>
          <a:bodyPr wrap="square">
            <a:spAutoFit/>
          </a:bodyPr>
          <a:lstStyle/>
          <a:p>
            <a:r>
              <a:rPr lang="ro-RO" sz="1600" b="1" dirty="0" smtClean="0">
                <a:effectLst>
                  <a:outerShdw blurRad="38100" dist="38100" dir="2700000" algn="tl">
                    <a:srgbClr val="000000">
                      <a:alpha val="43137"/>
                    </a:srgbClr>
                  </a:outerShdw>
                </a:effectLst>
                <a:latin typeface="Comic Sans MS" panose="030F0702030302020204" pitchFamily="66" charset="0"/>
              </a:rPr>
              <a:t>„Şi </a:t>
            </a:r>
            <a:r>
              <a:rPr lang="ro-RO" sz="1600" b="1" dirty="0" smtClean="0">
                <a:effectLst>
                  <a:outerShdw blurRad="38100" dist="38100" dir="2700000" algn="tl">
                    <a:srgbClr val="000000">
                      <a:alpha val="43137"/>
                    </a:srgbClr>
                  </a:outerShdw>
                </a:effectLst>
                <a:latin typeface="Comic Sans MS" panose="030F0702030302020204" pitchFamily="66" charset="0"/>
              </a:rPr>
              <a:t>noi dar, fiindcă suntem înconjuraţi cu un nor aşa de mare de martori, să dăm la o parte orice piedică şi păcatul care ne înfăşoară aşa de lesne şi să alergăm cu stăruinţă în alergarea care ne stă înainte. Să ne uităm ţintă la Căpetenia şi Desăvârşirea credinţei noastre, adică la Isus, care, pentru bucuria care-I era pusă înainte, a suferit crucea, a dispreţuit ruşinea şi </a:t>
            </a:r>
            <a:r>
              <a:rPr lang="ro-RO" sz="1600" b="1" dirty="0" err="1" smtClean="0">
                <a:effectLst>
                  <a:outerShdw blurRad="38100" dist="38100" dir="2700000" algn="tl">
                    <a:srgbClr val="000000">
                      <a:alpha val="43137"/>
                    </a:srgbClr>
                  </a:outerShdw>
                </a:effectLst>
                <a:latin typeface="Comic Sans MS" panose="030F0702030302020204" pitchFamily="66" charset="0"/>
              </a:rPr>
              <a:t>şade</a:t>
            </a:r>
            <a:r>
              <a:rPr lang="ro-RO" sz="1600" b="1" dirty="0" smtClean="0">
                <a:effectLst>
                  <a:outerShdw blurRad="38100" dist="38100" dir="2700000" algn="tl">
                    <a:srgbClr val="000000">
                      <a:alpha val="43137"/>
                    </a:srgbClr>
                  </a:outerShdw>
                </a:effectLst>
                <a:latin typeface="Comic Sans MS" panose="030F0702030302020204" pitchFamily="66" charset="0"/>
              </a:rPr>
              <a:t> la dreapta scaunului de domnie al lui Dumnezeu” </a:t>
            </a:r>
            <a:r>
              <a:rPr lang="ro-RO" sz="1400" b="1" dirty="0" smtClean="0">
                <a:effectLst>
                  <a:outerShdw blurRad="38100" dist="38100" dir="2700000" algn="tl">
                    <a:srgbClr val="000000">
                      <a:alpha val="43137"/>
                    </a:srgbClr>
                  </a:outerShdw>
                </a:effectLst>
                <a:latin typeface="Comic Sans MS" panose="030F0702030302020204" pitchFamily="66" charset="0"/>
              </a:rPr>
              <a:t>(Evrei 12:1-2 </a:t>
            </a:r>
            <a:r>
              <a:rPr lang="ro-RO" sz="1200" b="1" dirty="0" smtClean="0">
                <a:effectLst>
                  <a:outerShdw blurRad="38100" dist="38100" dir="2700000" algn="tl">
                    <a:srgbClr val="000000">
                      <a:alpha val="43137"/>
                    </a:srgbClr>
                  </a:outerShdw>
                </a:effectLst>
                <a:latin typeface="Comic Sans MS" panose="030F0702030302020204" pitchFamily="66" charset="0"/>
              </a:rPr>
              <a:t>NVI</a:t>
            </a:r>
            <a:r>
              <a:rPr lang="ro-RO" sz="1400" b="1" dirty="0" smtClean="0">
                <a:effectLst>
                  <a:outerShdw blurRad="38100" dist="38100" dir="2700000" algn="tl">
                    <a:srgbClr val="000000">
                      <a:alpha val="43137"/>
                    </a:srgbClr>
                  </a:outerShdw>
                </a:effectLst>
                <a:latin typeface="Comic Sans MS" panose="030F0702030302020204" pitchFamily="66" charset="0"/>
              </a:rPr>
              <a:t>)</a:t>
            </a:r>
            <a:endParaRPr lang="ro-RO" sz="1600" b="1" dirty="0">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xmlns="" id="{305E253D-33D5-4BAF-9122-000265B277D5}"/>
              </a:ext>
            </a:extLst>
          </p:cNvPr>
          <p:cNvSpPr txBox="1"/>
          <p:nvPr/>
        </p:nvSpPr>
        <p:spPr>
          <a:xfrm>
            <a:off x="3454518" y="3515042"/>
            <a:ext cx="5673285" cy="1477328"/>
          </a:xfrm>
          <a:prstGeom prst="rect">
            <a:avLst/>
          </a:prstGeom>
          <a:noFill/>
        </p:spPr>
        <p:txBody>
          <a:bodyPr wrap="square" rtlCol="0">
            <a:spAutoFit/>
          </a:bodyPr>
          <a:lstStyle/>
          <a:p>
            <a:pPr>
              <a:spcBef>
                <a:spcPts val="600"/>
              </a:spcBef>
            </a:pPr>
            <a:r>
              <a:rPr lang="ro-RO" b="1" smtClean="0"/>
              <a:t>În</a:t>
            </a:r>
            <a:r>
              <a:rPr lang="ro-RO" b="1" smtClean="0"/>
              <a:t> </a:t>
            </a:r>
            <a:r>
              <a:rPr lang="ro-RO" b="1" smtClean="0"/>
              <a:t>continuare</a:t>
            </a:r>
            <a:r>
              <a:rPr lang="ro-RO" b="1" smtClean="0"/>
              <a:t>, el ne arată pe Isus ca modelul perfect de </a:t>
            </a:r>
            <a:r>
              <a:rPr lang="ro-RO" b="1" smtClean="0"/>
              <a:t>imitat</a:t>
            </a:r>
            <a:r>
              <a:rPr lang="ro-RO" b="1" smtClean="0"/>
              <a:t>. El este iniţiatorul şi desăvârşitorul </a:t>
            </a:r>
            <a:r>
              <a:rPr lang="ro-RO" b="1" smtClean="0"/>
              <a:t>(</a:t>
            </a:r>
            <a:r>
              <a:rPr lang="ro-RO" b="1" smtClean="0"/>
              <a:t>sau </a:t>
            </a:r>
            <a:r>
              <a:rPr lang="ro-RO" b="1" smtClean="0"/>
              <a:t>desăvârşi-</a:t>
            </a:r>
            <a:r>
              <a:rPr lang="ro-RO" b="1" smtClean="0"/>
              <a:t>torul</a:t>
            </a:r>
            <a:r>
              <a:rPr lang="ro-RO" b="1" smtClean="0"/>
              <a:t>) credinţei </a:t>
            </a:r>
            <a:r>
              <a:rPr lang="ro-RO" b="1" smtClean="0"/>
              <a:t>noastre</a:t>
            </a:r>
            <a:r>
              <a:rPr lang="ro-RO" b="1" smtClean="0"/>
              <a:t>. Este începutul şi este </a:t>
            </a:r>
            <a:r>
              <a:rPr lang="ro-RO" b="1" smtClean="0"/>
              <a:t>sfârşitul</a:t>
            </a:r>
            <a:r>
              <a:rPr lang="ro-RO" b="1" smtClean="0"/>
              <a:t>. Este modelul nostru în orice moment al vieţii </a:t>
            </a:r>
            <a:r>
              <a:rPr lang="ro-RO" b="1" smtClean="0"/>
              <a:t>noastre</a:t>
            </a:r>
            <a:r>
              <a:rPr lang="ro-RO" b="1" smtClean="0"/>
              <a:t>. </a:t>
            </a:r>
            <a:r>
              <a:rPr lang="ro-RO" b="1" smtClean="0"/>
              <a:t>Imitându-L, </a:t>
            </a:r>
            <a:r>
              <a:rPr lang="ro-RO" b="1" smtClean="0"/>
              <a:t>suntem desăvârşiţi zi de zi </a:t>
            </a:r>
            <a:r>
              <a:rPr lang="ro-RO" b="1" smtClean="0"/>
              <a:t>(</a:t>
            </a:r>
            <a:r>
              <a:rPr lang="ro-RO" b="1" smtClean="0"/>
              <a:t>2 Corinteni </a:t>
            </a:r>
            <a:r>
              <a:rPr lang="ro-RO" b="1" smtClean="0"/>
              <a:t>3:18).</a:t>
            </a:r>
            <a:endParaRPr lang="ro-RO" b="1"/>
          </a:p>
        </p:txBody>
      </p:sp>
      <p:pic>
        <p:nvPicPr>
          <p:cNvPr id="6" name="Imagen 5" descr="Mujer parada enfrente de un espejo&#10;&#10;Descripción generada automáticamente con confianza media">
            <a:extLst>
              <a:ext uri="{FF2B5EF4-FFF2-40B4-BE49-F238E27FC236}">
                <a16:creationId xmlns:a16="http://schemas.microsoft.com/office/drawing/2014/main" xmlns="" id="{2BA2047C-CF54-41F2-917B-21EDB59C7F7C}"/>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2516748" y="3576544"/>
            <a:ext cx="839336" cy="1382150"/>
          </a:xfrm>
          <a:prstGeom prst="roundRect">
            <a:avLst>
              <a:gd name="adj" fmla="val 4167"/>
            </a:avLst>
          </a:prstGeom>
          <a:solidFill>
            <a:srgbClr val="FFFFFF"/>
          </a:solidFill>
          <a:ln w="76200" cap="sq">
            <a:solidFill>
              <a:schemeClr val="accent6">
                <a:lumMod val="20000"/>
                <a:lumOff val="8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descr="Imagen que contiene persona, edificio, mujer, perro&#10;&#10;Descripción generada automáticamente">
            <a:extLst>
              <a:ext uri="{FF2B5EF4-FFF2-40B4-BE49-F238E27FC236}">
                <a16:creationId xmlns:a16="http://schemas.microsoft.com/office/drawing/2014/main" xmlns="" id="{E0C433BC-F088-4584-9F28-258DE292D255}"/>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333745" y="3576544"/>
            <a:ext cx="1062969" cy="1382149"/>
          </a:xfrm>
          <a:prstGeom prst="ellipse">
            <a:avLst/>
          </a:prstGeom>
          <a:ln w="63500" cap="rnd">
            <a:solidFill>
              <a:schemeClr val="accent3">
                <a:lumMod val="20000"/>
                <a:lumOff val="8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persona, exterior, niño, joven&#10;&#10;Descripción generada automáticamente">
            <a:extLst>
              <a:ext uri="{FF2B5EF4-FFF2-40B4-BE49-F238E27FC236}">
                <a16:creationId xmlns:a16="http://schemas.microsoft.com/office/drawing/2014/main" xmlns="" id="{504AFA5C-C29D-4310-8842-167BFE3D1C73}"/>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97703" y="3576546"/>
            <a:ext cx="1105718" cy="1382148"/>
          </a:xfrm>
          <a:prstGeom prst="ellipse">
            <a:avLst/>
          </a:prstGeom>
          <a:ln w="63500" cap="rnd">
            <a:solidFill>
              <a:schemeClr val="accent3">
                <a:lumMod val="20000"/>
                <a:lumOff val="80000"/>
              </a:schemeClr>
            </a:solidFill>
          </a:ln>
          <a:effectLst/>
          <a:scene3d>
            <a:camera prst="orthographicFront"/>
            <a:lightRig rig="contrasting" dir="t">
              <a:rot lat="0" lon="0" rev="3000000"/>
            </a:lightRig>
          </a:scene3d>
          <a:sp3d contourW="7620">
            <a:bevelT w="95250" h="31750"/>
            <a:contourClr>
              <a:srgbClr val="333333"/>
            </a:contourClr>
          </a:sp3d>
        </p:spPr>
      </p:pic>
      <p:sp>
        <p:nvSpPr>
          <p:cNvPr id="12" name="CuadroTexto 11">
            <a:extLst>
              <a:ext uri="{FF2B5EF4-FFF2-40B4-BE49-F238E27FC236}">
                <a16:creationId xmlns:a16="http://schemas.microsoft.com/office/drawing/2014/main" xmlns="" id="{99B33AAD-1690-4D92-B515-5BC9B4B4EC8B}"/>
              </a:ext>
            </a:extLst>
          </p:cNvPr>
          <p:cNvSpPr txBox="1"/>
          <p:nvPr/>
        </p:nvSpPr>
        <p:spPr>
          <a:xfrm>
            <a:off x="37704" y="2290652"/>
            <a:ext cx="5048645" cy="1200329"/>
          </a:xfrm>
          <a:prstGeom prst="rect">
            <a:avLst/>
          </a:prstGeom>
          <a:noFill/>
        </p:spPr>
        <p:txBody>
          <a:bodyPr wrap="square">
            <a:spAutoFit/>
          </a:bodyPr>
          <a:lstStyle/>
          <a:p>
            <a:pPr>
              <a:spcBef>
                <a:spcPts val="600"/>
              </a:spcBef>
            </a:pPr>
            <a:r>
              <a:rPr lang="ro-RO" b="1" smtClean="0"/>
              <a:t>După ce a arătat atât </a:t>
            </a:r>
            <a:r>
              <a:rPr lang="ro-RO" b="1" smtClean="0"/>
              <a:t>de mulţi oameni care au fost credincioşi lui Dumnezeu în trecut </a:t>
            </a:r>
            <a:r>
              <a:rPr lang="ro-RO" b="1" smtClean="0"/>
              <a:t>(Evr</a:t>
            </a:r>
            <a:r>
              <a:rPr lang="ro-RO" b="1" smtClean="0"/>
              <a:t>. </a:t>
            </a:r>
            <a:r>
              <a:rPr lang="ro-RO" b="1" smtClean="0"/>
              <a:t>11</a:t>
            </a:r>
            <a:r>
              <a:rPr lang="ro-RO" b="1" smtClean="0"/>
              <a:t>), Pavel ne îndeamnă să le urmăm exemplul de </a:t>
            </a:r>
            <a:r>
              <a:rPr lang="ro-RO" b="1" smtClean="0"/>
              <a:t>credinţă</a:t>
            </a:r>
            <a:r>
              <a:rPr lang="ro-RO" b="1" smtClean="0"/>
              <a:t>, abandonând păcatul şi alergând spre </a:t>
            </a:r>
            <a:r>
              <a:rPr lang="ro-RO" b="1" smtClean="0"/>
              <a:t>ţel.</a:t>
            </a:r>
            <a:endParaRPr lang="ro-RO" b="1"/>
          </a:p>
        </p:txBody>
      </p:sp>
      <p:pic>
        <p:nvPicPr>
          <p:cNvPr id="14" name="Imagen 13" descr="Imagen que contiene hombre, sostener, vistiendo, tela&#10;&#10;Descripción generada automáticamente">
            <a:extLst>
              <a:ext uri="{FF2B5EF4-FFF2-40B4-BE49-F238E27FC236}">
                <a16:creationId xmlns:a16="http://schemas.microsoft.com/office/drawing/2014/main" xmlns="" id="{7D302193-3B9B-45AB-9126-934C30C6EF89}"/>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5018399" y="2372519"/>
            <a:ext cx="1504801" cy="1115586"/>
          </a:xfrm>
          <a:prstGeom prst="round2DiagRect">
            <a:avLst>
              <a:gd name="adj1" fmla="val 16667"/>
              <a:gd name="adj2" fmla="val 0"/>
            </a:avLst>
          </a:prstGeom>
          <a:ln w="28575" cap="sq">
            <a:solidFill>
              <a:schemeClr val="accent1">
                <a:lumMod val="75000"/>
              </a:schemeClr>
            </a:solidFill>
            <a:miter lim="800000"/>
          </a:ln>
          <a:effectLst>
            <a:outerShdw blurRad="254000" algn="tl" rotWithShape="0">
              <a:srgbClr val="000000">
                <a:alpha val="43000"/>
              </a:srgbClr>
            </a:outerShdw>
          </a:effectLst>
        </p:spPr>
      </p:pic>
      <p:pic>
        <p:nvPicPr>
          <p:cNvPr id="16" name="Imagen 15" descr="Dibujo de un hombre&#10;&#10;Descripción generada automáticamente con confianza baja">
            <a:extLst>
              <a:ext uri="{FF2B5EF4-FFF2-40B4-BE49-F238E27FC236}">
                <a16:creationId xmlns:a16="http://schemas.microsoft.com/office/drawing/2014/main" xmlns="" id="{B02664FF-4E30-4F4F-8E77-5FDD2C72EE9E}"/>
              </a:ext>
            </a:extLst>
          </p:cNvPr>
          <p:cNvPicPr>
            <a:picLocks noChangeAspect="1"/>
          </p:cNvPicPr>
          <p:nvPr/>
        </p:nvPicPr>
        <p:blipFill rotWithShape="1">
          <a:blip r:embed="rId7" cstate="print">
            <a:extLst>
              <a:ext uri="{28A0092B-C50C-407E-A947-70E740481C1C}">
                <a14:useLocalDpi xmlns:a14="http://schemas.microsoft.com/office/drawing/2010/main" xmlns=""/>
              </a:ext>
            </a:extLst>
          </a:blip>
          <a:srcRect/>
          <a:stretch/>
        </p:blipFill>
        <p:spPr>
          <a:xfrm>
            <a:off x="6628275" y="2372519"/>
            <a:ext cx="1270760" cy="1115586"/>
          </a:xfrm>
          <a:prstGeom prst="round2DiagRect">
            <a:avLst>
              <a:gd name="adj1" fmla="val 16667"/>
              <a:gd name="adj2" fmla="val 18717"/>
            </a:avLst>
          </a:prstGeom>
          <a:ln w="28575" cap="sq">
            <a:solidFill>
              <a:schemeClr val="accent1">
                <a:lumMod val="75000"/>
              </a:schemeClr>
            </a:solidFill>
            <a:miter lim="800000"/>
          </a:ln>
          <a:effectLst>
            <a:outerShdw blurRad="254000" algn="tl" rotWithShape="0">
              <a:srgbClr val="000000">
                <a:alpha val="43000"/>
              </a:srgbClr>
            </a:outerShdw>
          </a:effectLst>
        </p:spPr>
      </p:pic>
      <p:pic>
        <p:nvPicPr>
          <p:cNvPr id="18" name="Imagen 17" descr="Imagen que contiene edificio, exterior, tabla, grupo&#10;&#10;Descripción generada automáticamente">
            <a:extLst>
              <a:ext uri="{FF2B5EF4-FFF2-40B4-BE49-F238E27FC236}">
                <a16:creationId xmlns:a16="http://schemas.microsoft.com/office/drawing/2014/main" xmlns="" id="{90949BD0-1EB8-4E1C-B2A2-4BBD806AAA57}"/>
              </a:ext>
            </a:extLst>
          </p:cNvPr>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flipH="1">
            <a:off x="8004109" y="2372519"/>
            <a:ext cx="998236" cy="1115586"/>
          </a:xfrm>
          <a:prstGeom prst="round2DiagRect">
            <a:avLst>
              <a:gd name="adj1" fmla="val 16667"/>
              <a:gd name="adj2" fmla="val 0"/>
            </a:avLst>
          </a:prstGeom>
          <a:ln w="28575" cap="sq">
            <a:solidFill>
              <a:schemeClr val="accent1">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23675740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0"/>
                                        </p:tgtEl>
                                      </p:cBhvr>
                                    </p:animEffect>
                                  </p:childTnLst>
                                </p:cTn>
                              </p:par>
                              <p:par>
                                <p:cTn id="44" presetID="25"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8"/>
                                        </p:tgtEl>
                                      </p:cBhvr>
                                    </p:animEffect>
                                  </p:childTnLst>
                                </p:cTn>
                              </p:par>
                              <p:par>
                                <p:cTn id="54" presetID="21" presetClass="entr" presetSubtype="1"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heel(1)">
                                      <p:cBhvr>
                                        <p:cTn id="56" dur="1000"/>
                                        <p:tgtEl>
                                          <p:spTgt spid="6"/>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Effect transition="in" filter="wipe(left)">
                                      <p:cBhvr>
                                        <p:cTn id="6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uiExpand="1"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996D0C22-7AA5-4C90-9C0E-EF72F4F01937}"/>
              </a:ext>
            </a:extLst>
          </p:cNvPr>
          <p:cNvSpPr txBox="1"/>
          <p:nvPr/>
        </p:nvSpPr>
        <p:spPr>
          <a:xfrm>
            <a:off x="144000" y="483535"/>
            <a:ext cx="7963200" cy="3477875"/>
          </a:xfrm>
          <a:prstGeom prst="rect">
            <a:avLst/>
          </a:prstGeom>
          <a:noFill/>
        </p:spPr>
        <p:txBody>
          <a:bodyPr wrap="square">
            <a:spAutoFit/>
          </a:bodyPr>
          <a:lstStyle/>
          <a:p>
            <a:pPr>
              <a:spcBef>
                <a:spcPts val="600"/>
              </a:spcBef>
            </a:pPr>
            <a:r>
              <a:rPr lang="ro-RO" sz="2200" b="1" dirty="0" smtClean="0">
                <a:latin typeface="Constantia" panose="02030602050306030303" pitchFamily="18" charset="0"/>
              </a:rPr>
              <a:t>„Şi </a:t>
            </a:r>
            <a:r>
              <a:rPr lang="ro-RO" sz="2200" b="1" dirty="0" smtClean="0">
                <a:latin typeface="Constantia" panose="02030602050306030303" pitchFamily="18" charset="0"/>
              </a:rPr>
              <a:t>totuşi, această Fiinţă slăvită a iubit pe sărmanul păcătos şi a luat asupra Sa chipul unui rob, ca să poată suferi şi muri spre folosul omului. Isus putea să rămână la dreapta Tatălui Său, să poarte coroana şi îmbrăcămintea Sa regală. Dar El a ales să schimbe toate bogăţiile, onoarea şi slava cerului pentru sărăcia omenirii şi poziţia de comandă înaltă pentru ororile din Ghetsimani, umilinţa şi agonia de pe Golgota. El a devenit un om al durerii şi obişnuit cu suferinţa, pentru ca prin botezul suferinţei şi al sângelui să poată curăţi şi răscumpăra o lume </a:t>
            </a:r>
            <a:r>
              <a:rPr lang="ro-RO" sz="2200" b="1" smtClean="0">
                <a:latin typeface="Constantia" panose="02030602050306030303" pitchFamily="18" charset="0"/>
              </a:rPr>
              <a:t>vinovată.”</a:t>
            </a:r>
            <a:endParaRPr lang="ro-RO" sz="2200" b="1" dirty="0">
              <a:latin typeface="Constantia" panose="02030602050306030303" pitchFamily="18" charset="0"/>
            </a:endParaRPr>
          </a:p>
        </p:txBody>
      </p:sp>
      <p:sp>
        <p:nvSpPr>
          <p:cNvPr id="6" name="CuadroTexto 5">
            <a:extLst>
              <a:ext uri="{FF2B5EF4-FFF2-40B4-BE49-F238E27FC236}">
                <a16:creationId xmlns:a16="http://schemas.microsoft.com/office/drawing/2014/main" xmlns="" id="{0F11DDBD-08F2-465E-9681-9798E6AF6AE7}"/>
              </a:ext>
            </a:extLst>
          </p:cNvPr>
          <p:cNvSpPr txBox="1"/>
          <p:nvPr/>
        </p:nvSpPr>
        <p:spPr>
          <a:xfrm>
            <a:off x="3366863" y="4285411"/>
            <a:ext cx="4740337" cy="338554"/>
          </a:xfrm>
          <a:prstGeom prst="rect">
            <a:avLst/>
          </a:prstGeom>
          <a:noFill/>
        </p:spPr>
        <p:txBody>
          <a:bodyPr wrap="none" rtlCol="0">
            <a:spAutoFit/>
          </a:bodyPr>
          <a:lstStyle/>
          <a:p>
            <a:pPr algn="r"/>
            <a:r>
              <a:rPr lang="ro-RO" sz="1600" b="1" smtClean="0"/>
              <a:t>E. G. W. (Mărturii </a:t>
            </a:r>
            <a:r>
              <a:rPr lang="ro-RO" sz="1600" b="1"/>
              <a:t>pentru </a:t>
            </a:r>
            <a:r>
              <a:rPr lang="ro-RO" sz="1600" b="1" smtClean="0"/>
              <a:t>comunitate</a:t>
            </a:r>
            <a:r>
              <a:rPr lang="ro-RO" sz="1600" b="1" smtClean="0"/>
              <a:t>, </a:t>
            </a:r>
            <a:r>
              <a:rPr lang="ro-RO" sz="1600" b="1" smtClean="0"/>
              <a:t>vol</a:t>
            </a:r>
            <a:r>
              <a:rPr lang="ro-RO" sz="1600" b="1" smtClean="0"/>
              <a:t> </a:t>
            </a:r>
            <a:r>
              <a:rPr lang="ro-RO" sz="1600" b="1" smtClean="0"/>
              <a:t>4</a:t>
            </a:r>
            <a:r>
              <a:rPr lang="ro-RO" sz="1600" b="1" smtClean="0"/>
              <a:t>, </a:t>
            </a:r>
            <a:r>
              <a:rPr lang="ro-RO" sz="1600" b="1" smtClean="0"/>
              <a:t>pag</a:t>
            </a:r>
            <a:r>
              <a:rPr lang="ro-RO" sz="1600" b="1" smtClean="0"/>
              <a:t>. </a:t>
            </a:r>
            <a:r>
              <a:rPr lang="ro-RO" sz="1600" b="1" smtClean="0"/>
              <a:t>121</a:t>
            </a:r>
            <a:r>
              <a:rPr lang="ro-RO" sz="1600" b="1" smtClean="0"/>
              <a:t>) </a:t>
            </a:r>
            <a:endParaRPr lang="ro-RO" sz="1600" b="1"/>
          </a:p>
        </p:txBody>
      </p:sp>
    </p:spTree>
    <p:extLst>
      <p:ext uri="{BB962C8B-B14F-4D97-AF65-F5344CB8AC3E}">
        <p14:creationId xmlns:p14="http://schemas.microsoft.com/office/powerpoint/2010/main" xmlns="" val="29372364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ro-RO" sz="1400" dirty="0">
              <a:solidFill>
                <a:prstClr val="white"/>
              </a:solidFill>
            </a:endParaRPr>
          </a:p>
        </p:txBody>
      </p:sp>
      <p:pic>
        <p:nvPicPr>
          <p:cNvPr id="4" name="Imagen 3" descr="Un grupo de personas disfrazadas&#10;&#10;Descripción generada automáticamente con confianza media">
            <a:extLst>
              <a:ext uri="{FF2B5EF4-FFF2-40B4-BE49-F238E27FC236}">
                <a16:creationId xmlns="" xmlns:a16="http://schemas.microsoft.com/office/drawing/2014/main" id="{65D26BA8-9840-4492-AF2B-8A39DC50FB3C}"/>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303"/>
          <a:stretch/>
        </p:blipFill>
        <p:spPr>
          <a:xfrm>
            <a:off x="3983778" y="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uadroTexto 6">
            <a:extLst>
              <a:ext uri="{FF2B5EF4-FFF2-40B4-BE49-F238E27FC236}">
                <a16:creationId xmlns="" xmlns:a16="http://schemas.microsoft.com/office/drawing/2014/main" id="{595BF2D9-0917-4D16-B466-D4EB40C4028D}"/>
              </a:ext>
            </a:extLst>
          </p:cNvPr>
          <p:cNvSpPr txBox="1"/>
          <p:nvPr/>
        </p:nvSpPr>
        <p:spPr>
          <a:xfrm>
            <a:off x="114695" y="56374"/>
            <a:ext cx="3607905" cy="5224505"/>
          </a:xfrm>
          <a:prstGeom prst="rect">
            <a:avLst/>
          </a:prstGeom>
          <a:noFill/>
        </p:spPr>
        <p:txBody>
          <a:bodyPr wrap="square" lIns="68579" tIns="34289" rIns="68579" bIns="34289" rtlCol="0">
            <a:spAutoFit/>
            <a:scene3d>
              <a:camera prst="orthographicFront"/>
              <a:lightRig rig="soft" dir="t">
                <a:rot lat="0" lon="0" rev="15600000"/>
              </a:lightRig>
            </a:scene3d>
            <a:sp3d extrusionH="57150" prstMaterial="softEdge">
              <a:bevelT w="25400" h="38100"/>
            </a:sp3d>
          </a:bodyPr>
          <a:lstStyle/>
          <a:p>
            <a:pPr algn="ctr" defTabSz="685783">
              <a:spcBef>
                <a:spcPts val="900"/>
              </a:spcBef>
            </a:pPr>
            <a:r>
              <a:rPr lang="ro-RO" sz="2700" b="1" dirty="0" smtClean="0">
                <a:ln/>
                <a:solidFill>
                  <a:srgbClr val="597FA8"/>
                </a:solidFill>
                <a:latin typeface="Comic Sans MS" panose="030F0702030302020204" pitchFamily="66" charset="0"/>
              </a:rPr>
              <a:t>„Astfel dar, deoarece copiii sunt </a:t>
            </a:r>
            <a:r>
              <a:rPr lang="ro-RO" sz="2700" b="1" dirty="0" smtClean="0">
                <a:ln/>
                <a:solidFill>
                  <a:srgbClr val="597FA8"/>
                </a:solidFill>
                <a:latin typeface="Comic Sans MS" panose="030F0702030302020204" pitchFamily="66" charset="0"/>
              </a:rPr>
              <a:t>părtaşi </a:t>
            </a:r>
            <a:r>
              <a:rPr lang="ro-RO" sz="2700" b="1" dirty="0" smtClean="0">
                <a:ln/>
                <a:solidFill>
                  <a:srgbClr val="597FA8"/>
                </a:solidFill>
                <a:latin typeface="Comic Sans MS" panose="030F0702030302020204" pitchFamily="66" charset="0"/>
              </a:rPr>
              <a:t>sângelui </a:t>
            </a:r>
            <a:r>
              <a:rPr lang="ro-RO" sz="2700" b="1" dirty="0" smtClean="0">
                <a:ln/>
                <a:solidFill>
                  <a:srgbClr val="597FA8"/>
                </a:solidFill>
                <a:latin typeface="Comic Sans MS" panose="030F0702030302020204" pitchFamily="66" charset="0"/>
              </a:rPr>
              <a:t>şi </a:t>
            </a:r>
            <a:r>
              <a:rPr lang="ro-RO" sz="2700" b="1" dirty="0" smtClean="0">
                <a:ln/>
                <a:solidFill>
                  <a:srgbClr val="597FA8"/>
                </a:solidFill>
                <a:latin typeface="Comic Sans MS" panose="030F0702030302020204" pitchFamily="66" charset="0"/>
              </a:rPr>
              <a:t>cărnii, tot </a:t>
            </a:r>
            <a:r>
              <a:rPr lang="ro-RO" sz="2700" b="1" dirty="0" smtClean="0">
                <a:ln/>
                <a:solidFill>
                  <a:srgbClr val="597FA8"/>
                </a:solidFill>
                <a:latin typeface="Comic Sans MS" panose="030F0702030302020204" pitchFamily="66" charset="0"/>
              </a:rPr>
              <a:t>aşa şi </a:t>
            </a:r>
            <a:r>
              <a:rPr lang="ro-RO" sz="2700" b="1" dirty="0" smtClean="0">
                <a:ln/>
                <a:solidFill>
                  <a:srgbClr val="597FA8"/>
                </a:solidFill>
                <a:latin typeface="Comic Sans MS" panose="030F0702030302020204" pitchFamily="66" charset="0"/>
              </a:rPr>
              <a:t>El </a:t>
            </a:r>
            <a:r>
              <a:rPr lang="ro-RO" sz="2700" b="1" dirty="0" smtClean="0">
                <a:ln/>
                <a:solidFill>
                  <a:srgbClr val="597FA8"/>
                </a:solidFill>
                <a:latin typeface="Comic Sans MS" panose="030F0702030302020204" pitchFamily="66" charset="0"/>
              </a:rPr>
              <a:t>însuşi </a:t>
            </a:r>
            <a:r>
              <a:rPr lang="ro-RO" sz="2700" b="1" dirty="0" smtClean="0">
                <a:ln/>
                <a:solidFill>
                  <a:srgbClr val="597FA8"/>
                </a:solidFill>
                <a:latin typeface="Comic Sans MS" panose="030F0702030302020204" pitchFamily="66" charset="0"/>
              </a:rPr>
              <a:t>a fost deopotrivă </a:t>
            </a:r>
            <a:r>
              <a:rPr lang="ro-RO" sz="2700" b="1" dirty="0" smtClean="0">
                <a:ln/>
                <a:solidFill>
                  <a:srgbClr val="597FA8"/>
                </a:solidFill>
                <a:latin typeface="Comic Sans MS" panose="030F0702030302020204" pitchFamily="66" charset="0"/>
              </a:rPr>
              <a:t>părtaş </a:t>
            </a:r>
            <a:r>
              <a:rPr lang="ro-RO" sz="2700" b="1" dirty="0" smtClean="0">
                <a:ln/>
                <a:solidFill>
                  <a:srgbClr val="597FA8"/>
                </a:solidFill>
                <a:latin typeface="Comic Sans MS" panose="030F0702030302020204" pitchFamily="66" charset="0"/>
              </a:rPr>
              <a:t>la ele, pentru ca, prin moarte, să nimicească pe cel ce are puterea </a:t>
            </a:r>
            <a:r>
              <a:rPr lang="ro-RO" sz="2700" b="1" dirty="0" smtClean="0">
                <a:ln/>
                <a:solidFill>
                  <a:srgbClr val="597FA8"/>
                </a:solidFill>
                <a:latin typeface="Comic Sans MS" panose="030F0702030302020204" pitchFamily="66" charset="0"/>
              </a:rPr>
              <a:t>morţii</a:t>
            </a:r>
            <a:r>
              <a:rPr lang="ro-RO" sz="2700" b="1" dirty="0" smtClean="0">
                <a:ln/>
                <a:solidFill>
                  <a:srgbClr val="597FA8"/>
                </a:solidFill>
                <a:latin typeface="Comic Sans MS" panose="030F0702030302020204" pitchFamily="66" charset="0"/>
              </a:rPr>
              <a:t>, adică pe diavolul”</a:t>
            </a:r>
          </a:p>
          <a:p>
            <a:pPr algn="ctr" defTabSz="685783">
              <a:spcBef>
                <a:spcPts val="900"/>
              </a:spcBef>
            </a:pPr>
            <a:r>
              <a:rPr lang="ro-RO" sz="2100" b="1" dirty="0" smtClean="0">
                <a:ln/>
                <a:solidFill>
                  <a:srgbClr val="597FA8"/>
                </a:solidFill>
                <a:latin typeface="Comic Sans MS" panose="030F0702030302020204" pitchFamily="66" charset="0"/>
              </a:rPr>
              <a:t>(Evrei 2:14)</a:t>
            </a:r>
            <a:endParaRPr lang="ro-RO" sz="2100" b="1" dirty="0">
              <a:ln/>
              <a:solidFill>
                <a:srgbClr val="597FA8"/>
              </a:solidFill>
              <a:latin typeface="Comic Sans MS" panose="030F0702030302020204" pitchFamily="66" charset="0"/>
            </a:endParaRPr>
          </a:p>
        </p:txBody>
      </p:sp>
    </p:spTree>
    <p:extLst>
      <p:ext uri="{BB962C8B-B14F-4D97-AF65-F5344CB8AC3E}">
        <p14:creationId xmlns="" xmlns:p14="http://schemas.microsoft.com/office/powerpoint/2010/main" val="7076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5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3004A55D-A171-4865-A394-93881EB3B094}"/>
              </a:ext>
            </a:extLst>
          </p:cNvPr>
          <p:cNvSpPr txBox="1"/>
          <p:nvPr/>
        </p:nvSpPr>
        <p:spPr>
          <a:xfrm>
            <a:off x="5720006" y="3108523"/>
            <a:ext cx="3423994" cy="1990288"/>
          </a:xfrm>
          <a:prstGeom prst="rect">
            <a:avLst/>
          </a:prstGeom>
          <a:noFill/>
        </p:spPr>
        <p:txBody>
          <a:bodyPr wrap="square" rtlCol="0">
            <a:spAutoFit/>
            <a:scene3d>
              <a:camera prst="orthographicFront"/>
              <a:lightRig rig="threePt" dir="t"/>
            </a:scene3d>
            <a:sp3d extrusionH="57150">
              <a:bevelT w="38100" h="38100"/>
            </a:sp3d>
          </a:bodyPr>
          <a:lstStyle/>
          <a:p>
            <a:pPr>
              <a:spcBef>
                <a:spcPts val="1000"/>
              </a:spcBef>
            </a:pPr>
            <a:r>
              <a:rPr lang="ro-RO" b="1" dirty="0" smtClean="0">
                <a:solidFill>
                  <a:srgbClr val="005D70"/>
                </a:solidFill>
              </a:rPr>
              <a:t>Isus este Răscumpărătorul nostru.</a:t>
            </a:r>
          </a:p>
          <a:p>
            <a:pPr>
              <a:spcBef>
                <a:spcPts val="1000"/>
              </a:spcBef>
            </a:pPr>
            <a:r>
              <a:rPr lang="ro-RO" b="1" dirty="0" smtClean="0">
                <a:solidFill>
                  <a:srgbClr val="007035"/>
                </a:solidFill>
              </a:rPr>
              <a:t>Isus nu se ruşineaz</a:t>
            </a:r>
            <a:r>
              <a:rPr lang="ro-RO" b="1" dirty="0" smtClean="0">
                <a:solidFill>
                  <a:srgbClr val="005D70"/>
                </a:solidFill>
              </a:rPr>
              <a:t>ă</a:t>
            </a:r>
            <a:r>
              <a:rPr lang="ro-RO" b="1" dirty="0" smtClean="0">
                <a:solidFill>
                  <a:srgbClr val="007035"/>
                </a:solidFill>
              </a:rPr>
              <a:t>.</a:t>
            </a:r>
          </a:p>
          <a:p>
            <a:pPr>
              <a:spcBef>
                <a:spcPts val="1000"/>
              </a:spcBef>
            </a:pPr>
            <a:r>
              <a:rPr lang="ro-RO" b="1" dirty="0" smtClean="0">
                <a:solidFill>
                  <a:srgbClr val="7B00A2"/>
                </a:solidFill>
              </a:rPr>
              <a:t>Isus om ca noi.</a:t>
            </a:r>
          </a:p>
          <a:p>
            <a:pPr>
              <a:spcBef>
                <a:spcPts val="1000"/>
              </a:spcBef>
            </a:pPr>
            <a:r>
              <a:rPr lang="ro-RO" b="1" dirty="0" smtClean="0">
                <a:solidFill>
                  <a:srgbClr val="7A6000"/>
                </a:solidFill>
              </a:rPr>
              <a:t>Isus a fost desăvârşit.</a:t>
            </a:r>
          </a:p>
          <a:p>
            <a:pPr>
              <a:spcBef>
                <a:spcPts val="1000"/>
              </a:spcBef>
            </a:pPr>
            <a:r>
              <a:rPr lang="ro-RO" b="1" dirty="0" smtClean="0">
                <a:solidFill>
                  <a:srgbClr val="921100"/>
                </a:solidFill>
              </a:rPr>
              <a:t>Isus este Modelul nostru.</a:t>
            </a:r>
            <a:endParaRPr lang="ro-RO" b="1" dirty="0">
              <a:solidFill>
                <a:srgbClr val="921100"/>
              </a:solidFill>
            </a:endParaRPr>
          </a:p>
        </p:txBody>
      </p:sp>
      <p:sp>
        <p:nvSpPr>
          <p:cNvPr id="3" name="CuadroTexto 2">
            <a:extLst>
              <a:ext uri="{FF2B5EF4-FFF2-40B4-BE49-F238E27FC236}">
                <a16:creationId xmlns:a16="http://schemas.microsoft.com/office/drawing/2014/main" xmlns="" id="{06E4C36F-0C8F-49C8-89A2-59BCB934F761}"/>
              </a:ext>
            </a:extLst>
          </p:cNvPr>
          <p:cNvSpPr txBox="1"/>
          <p:nvPr/>
        </p:nvSpPr>
        <p:spPr>
          <a:xfrm>
            <a:off x="151715" y="180210"/>
            <a:ext cx="6171712" cy="923330"/>
          </a:xfrm>
          <a:prstGeom prst="rect">
            <a:avLst/>
          </a:prstGeom>
          <a:noFill/>
        </p:spPr>
        <p:txBody>
          <a:bodyPr wrap="square" rtlCol="0">
            <a:spAutoFit/>
          </a:bodyPr>
          <a:lstStyle/>
          <a:p>
            <a:pPr>
              <a:spcBef>
                <a:spcPts val="600"/>
              </a:spcBef>
            </a:pPr>
            <a:r>
              <a:rPr lang="ro-RO" b="1" dirty="0" smtClean="0"/>
              <a:t>Isus este prezentat în Evrei ca Dumnezeu şi ca om. În primele capitole, Pavel subliniază contrastul dintre aceste două naturi ale lui Isus:</a:t>
            </a:r>
            <a:endParaRPr lang="ro-RO" b="1" dirty="0"/>
          </a:p>
        </p:txBody>
      </p:sp>
      <p:graphicFrame>
        <p:nvGraphicFramePr>
          <p:cNvPr id="4" name="Tabla 4">
            <a:extLst>
              <a:ext uri="{FF2B5EF4-FFF2-40B4-BE49-F238E27FC236}">
                <a16:creationId xmlns:a16="http://schemas.microsoft.com/office/drawing/2014/main" xmlns="" id="{182FCFEE-40DE-4BA3-94BC-8949FB643E15}"/>
              </a:ext>
            </a:extLst>
          </p:cNvPr>
          <p:cNvGraphicFramePr>
            <a:graphicFrameLocks noGrp="1"/>
          </p:cNvGraphicFramePr>
          <p:nvPr>
            <p:extLst>
              <p:ext uri="{D42A27DB-BD31-4B8C-83A1-F6EECF244321}">
                <p14:modId xmlns:p14="http://schemas.microsoft.com/office/powerpoint/2010/main" xmlns="" val="2664000029"/>
              </p:ext>
            </p:extLst>
          </p:nvPr>
        </p:nvGraphicFramePr>
        <p:xfrm>
          <a:off x="234031" y="1120284"/>
          <a:ext cx="6089396" cy="1778000"/>
        </p:xfrm>
        <a:graphic>
          <a:graphicData uri="http://schemas.openxmlformats.org/drawingml/2006/table">
            <a:tbl>
              <a:tblPr firstRow="1" bandRow="1">
                <a:effectLst>
                  <a:outerShdw blurRad="50800" dist="38100" dir="8100000" algn="tr" rotWithShape="0">
                    <a:prstClr val="black">
                      <a:alpha val="40000"/>
                    </a:prstClr>
                  </a:outerShdw>
                </a:effectLst>
                <a:tableStyleId>{125E5076-3810-47DD-B79F-674D7AD40C01}</a:tableStyleId>
              </a:tblPr>
              <a:tblGrid>
                <a:gridCol w="3044698">
                  <a:extLst>
                    <a:ext uri="{9D8B030D-6E8A-4147-A177-3AD203B41FA5}">
                      <a16:colId xmlns:a16="http://schemas.microsoft.com/office/drawing/2014/main" xmlns="" val="1113935305"/>
                    </a:ext>
                  </a:extLst>
                </a:gridCol>
                <a:gridCol w="3044698">
                  <a:extLst>
                    <a:ext uri="{9D8B030D-6E8A-4147-A177-3AD203B41FA5}">
                      <a16:colId xmlns:a16="http://schemas.microsoft.com/office/drawing/2014/main" xmlns="" val="3553081249"/>
                    </a:ext>
                  </a:extLst>
                </a:gridCol>
              </a:tblGrid>
              <a:tr h="370840">
                <a:tc>
                  <a:txBody>
                    <a:bodyPr/>
                    <a:lstStyle/>
                    <a:p>
                      <a:pPr algn="ctr"/>
                      <a:r>
                        <a:rPr lang="ro-RO" sz="2000" b="1" noProof="0" dirty="0" smtClean="0"/>
                        <a:t>Capitolul 1 (divină)</a:t>
                      </a:r>
                      <a:endParaRPr lang="ro-RO" sz="2000" b="1"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ro-RO" sz="2000" b="1" noProof="0" dirty="0" smtClean="0"/>
                        <a:t>Capitolul 2 (umană)</a:t>
                      </a:r>
                      <a:endParaRPr lang="ro-RO" sz="2000" b="1"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3015178572"/>
                  </a:ext>
                </a:extLst>
              </a:tr>
              <a:tr h="370840">
                <a:tc>
                  <a:txBody>
                    <a:bodyPr/>
                    <a:lstStyle/>
                    <a:p>
                      <a:r>
                        <a:rPr lang="ro-RO" sz="1800" b="1" noProof="0" dirty="0" smtClean="0">
                          <a:solidFill>
                            <a:schemeClr val="tx1"/>
                          </a:solidFill>
                          <a:effectLst/>
                        </a:rPr>
                        <a:t>Fiul lui Dumnezeu (v. 5)</a:t>
                      </a:r>
                      <a:endParaRPr lang="ro-RO" sz="1800" b="1" noProof="0" dirty="0">
                        <a:solidFill>
                          <a:schemeClr val="tx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E85FF"/>
                    </a:solidFill>
                  </a:tcPr>
                </a:tc>
                <a:tc>
                  <a:txBody>
                    <a:bodyPr/>
                    <a:lstStyle/>
                    <a:p>
                      <a:r>
                        <a:rPr lang="ro-RO" sz="1800" b="1" noProof="0" dirty="0" smtClean="0">
                          <a:solidFill>
                            <a:schemeClr val="tx1"/>
                          </a:solidFill>
                          <a:effectLst/>
                        </a:rPr>
                        <a:t>Fratele nostru (v. 12)</a:t>
                      </a:r>
                      <a:endParaRPr lang="ro-RO" sz="1800" b="1" noProof="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E85FF"/>
                    </a:solidFill>
                  </a:tcPr>
                </a:tc>
                <a:extLst>
                  <a:ext uri="{0D108BD9-81ED-4DB2-BD59-A6C34878D82A}">
                    <a16:rowId xmlns:a16="http://schemas.microsoft.com/office/drawing/2014/main" xmlns="" val="1471664022"/>
                  </a:ext>
                </a:extLst>
              </a:tr>
              <a:tr h="370840">
                <a:tc>
                  <a:txBody>
                    <a:bodyPr/>
                    <a:lstStyle/>
                    <a:p>
                      <a:r>
                        <a:rPr lang="ro-RO" sz="1800" b="1" noProof="0" smtClean="0">
                          <a:solidFill>
                            <a:schemeClr val="tx1"/>
                          </a:solidFill>
                          <a:effectLst/>
                        </a:rPr>
                        <a:t>Dumnezeu suveran (v. 8-12)</a:t>
                      </a:r>
                      <a:endParaRPr lang="ro-RO" sz="1800" b="1" noProof="0">
                        <a:solidFill>
                          <a:schemeClr val="tx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54BFF"/>
                    </a:solidFill>
                  </a:tcPr>
                </a:tc>
                <a:tc>
                  <a:txBody>
                    <a:bodyPr/>
                    <a:lstStyle/>
                    <a:p>
                      <a:r>
                        <a:rPr lang="ro-RO" sz="1800" b="1" noProof="0" smtClean="0">
                          <a:solidFill>
                            <a:schemeClr val="tx1"/>
                          </a:solidFill>
                          <a:effectLst/>
                        </a:rPr>
                        <a:t>Credincios Tatălui (v. 13)</a:t>
                      </a:r>
                      <a:endParaRPr lang="ro-RO" sz="1800" b="1" noProof="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54BFF"/>
                    </a:solidFill>
                  </a:tcPr>
                </a:tc>
                <a:extLst>
                  <a:ext uri="{0D108BD9-81ED-4DB2-BD59-A6C34878D82A}">
                    <a16:rowId xmlns:a16="http://schemas.microsoft.com/office/drawing/2014/main" xmlns="" val="397065255"/>
                  </a:ext>
                </a:extLst>
              </a:tr>
              <a:tr h="370840">
                <a:tc>
                  <a:txBody>
                    <a:bodyPr/>
                    <a:lstStyle/>
                    <a:p>
                      <a:r>
                        <a:rPr lang="ro-RO" sz="1800" b="1" noProof="0" dirty="0" smtClean="0">
                          <a:solidFill>
                            <a:schemeClr val="tx1"/>
                          </a:solidFill>
                          <a:effectLst/>
                        </a:rPr>
                        <a:t>Creator, Susţinător şi Suveran</a:t>
                      </a:r>
                      <a:endParaRPr lang="ro-RO" sz="1800" b="1" noProof="0" dirty="0">
                        <a:solidFill>
                          <a:schemeClr val="tx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C200E2"/>
                    </a:solidFill>
                  </a:tcPr>
                </a:tc>
                <a:tc>
                  <a:txBody>
                    <a:bodyPr/>
                    <a:lstStyle/>
                    <a:p>
                      <a:r>
                        <a:rPr lang="ro-RO" sz="1800" b="1" noProof="0" dirty="0" smtClean="0">
                          <a:solidFill>
                            <a:schemeClr val="tx1"/>
                          </a:solidFill>
                          <a:effectLst/>
                        </a:rPr>
                        <a:t>Mare Preot uman, milostiv şi credincios</a:t>
                      </a:r>
                      <a:endParaRPr lang="ro-RO" sz="1800" b="1" noProof="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C200E2"/>
                    </a:solidFill>
                  </a:tcPr>
                </a:tc>
                <a:extLst>
                  <a:ext uri="{0D108BD9-81ED-4DB2-BD59-A6C34878D82A}">
                    <a16:rowId xmlns:a16="http://schemas.microsoft.com/office/drawing/2014/main" xmlns="" val="952879210"/>
                  </a:ext>
                </a:extLst>
              </a:tr>
            </a:tbl>
          </a:graphicData>
        </a:graphic>
      </p:graphicFrame>
      <p:sp>
        <p:nvSpPr>
          <p:cNvPr id="5" name="CuadroTexto 4">
            <a:extLst>
              <a:ext uri="{FF2B5EF4-FFF2-40B4-BE49-F238E27FC236}">
                <a16:creationId xmlns:a16="http://schemas.microsoft.com/office/drawing/2014/main" xmlns="" id="{DDB2923C-860D-42E8-85B6-42E5BAD9FEB1}"/>
              </a:ext>
            </a:extLst>
          </p:cNvPr>
          <p:cNvSpPr txBox="1"/>
          <p:nvPr/>
        </p:nvSpPr>
        <p:spPr>
          <a:xfrm>
            <a:off x="151714" y="3071251"/>
            <a:ext cx="4618721" cy="1754326"/>
          </a:xfrm>
          <a:prstGeom prst="rect">
            <a:avLst/>
          </a:prstGeom>
          <a:noFill/>
        </p:spPr>
        <p:txBody>
          <a:bodyPr wrap="square" rtlCol="0">
            <a:spAutoFit/>
          </a:bodyPr>
          <a:lstStyle/>
          <a:p>
            <a:pPr>
              <a:spcBef>
                <a:spcPts val="600"/>
              </a:spcBef>
            </a:pPr>
            <a:r>
              <a:rPr lang="ro-RO" b="1" dirty="0" smtClean="0"/>
              <a:t>Descrierea lui Isus ca un frate milos şi demn de încredere se regăseşte în descrierea Fiului ca fiind manifestarea supremă a veşnicului Dumnezeu Creator (Evrei 1:1-4). Vom studia cu atenţie modul în care natura umană a lui Isus este prezentată în cartea Evrei.</a:t>
            </a:r>
            <a:endParaRPr lang="ro-RO" b="1" dirty="0"/>
          </a:p>
        </p:txBody>
      </p:sp>
      <p:pic>
        <p:nvPicPr>
          <p:cNvPr id="9" name="Imagen 8" descr="Un grupo de personas en la orilla de el mar&#10;&#10;Descripción generada automáticamente">
            <a:extLst>
              <a:ext uri="{FF2B5EF4-FFF2-40B4-BE49-F238E27FC236}">
                <a16:creationId xmlns:a16="http://schemas.microsoft.com/office/drawing/2014/main" xmlns="" id="{81DF3A83-35BA-4010-BBB6-C4C69EB00B9E}"/>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504357" y="119796"/>
            <a:ext cx="2530132" cy="2778488"/>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pic>
        <p:nvPicPr>
          <p:cNvPr id="10" name="Imagen 9" descr="Logotipo&#10;&#10;Descripción generada automáticamente">
            <a:extLst>
              <a:ext uri="{FF2B5EF4-FFF2-40B4-BE49-F238E27FC236}">
                <a16:creationId xmlns:a16="http://schemas.microsoft.com/office/drawing/2014/main" xmlns="" id="{345EC428-7AB5-4C9D-9772-689BBA5A1902}"/>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rot="5400000">
            <a:off x="5422097" y="4730945"/>
            <a:ext cx="289607" cy="289012"/>
          </a:xfrm>
          <a:prstGeom prst="rect">
            <a:avLst/>
          </a:prstGeom>
        </p:spPr>
      </p:pic>
      <p:pic>
        <p:nvPicPr>
          <p:cNvPr id="11" name="Imagen 10" descr="Logotipo&#10;&#10;Descripción generada automáticamente">
            <a:extLst>
              <a:ext uri="{FF2B5EF4-FFF2-40B4-BE49-F238E27FC236}">
                <a16:creationId xmlns:a16="http://schemas.microsoft.com/office/drawing/2014/main" xmlns="" id="{71F7934E-3A37-4BDE-919B-B54F7F9FA616}"/>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rot="5400000">
            <a:off x="5430696" y="4347860"/>
            <a:ext cx="289607" cy="289012"/>
          </a:xfrm>
          <a:prstGeom prst="rect">
            <a:avLst/>
          </a:prstGeom>
        </p:spPr>
      </p:pic>
      <p:pic>
        <p:nvPicPr>
          <p:cNvPr id="13" name="Imagen 12" descr="Logotipo, Icono&#10;&#10;Descripción generada automáticamente con confianza media">
            <a:extLst>
              <a:ext uri="{FF2B5EF4-FFF2-40B4-BE49-F238E27FC236}">
                <a16:creationId xmlns:a16="http://schemas.microsoft.com/office/drawing/2014/main" xmlns="" id="{BC4663A2-16B0-46C5-924A-4CE301E2710F}"/>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rot="5400000">
            <a:off x="5413498" y="3558135"/>
            <a:ext cx="289607" cy="289012"/>
          </a:xfrm>
          <a:prstGeom prst="rect">
            <a:avLst/>
          </a:prstGeom>
        </p:spPr>
      </p:pic>
      <p:pic>
        <p:nvPicPr>
          <p:cNvPr id="14" name="Imagen 13" descr="Logotipo&#10;&#10;Descripción generada automáticamente">
            <a:extLst>
              <a:ext uri="{FF2B5EF4-FFF2-40B4-BE49-F238E27FC236}">
                <a16:creationId xmlns:a16="http://schemas.microsoft.com/office/drawing/2014/main" xmlns="" id="{AE617D30-589C-4D6B-AE2B-DF15E9C89AE2}"/>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rot="5400000">
            <a:off x="5413498" y="3154036"/>
            <a:ext cx="289607" cy="289012"/>
          </a:xfrm>
          <a:prstGeom prst="rect">
            <a:avLst/>
          </a:prstGeom>
        </p:spPr>
      </p:pic>
      <p:pic>
        <p:nvPicPr>
          <p:cNvPr id="16" name="Imagen 15" descr="Logotipo&#10;&#10;Descripción generada automáticamente con confianza media">
            <a:extLst>
              <a:ext uri="{FF2B5EF4-FFF2-40B4-BE49-F238E27FC236}">
                <a16:creationId xmlns:a16="http://schemas.microsoft.com/office/drawing/2014/main" xmlns="" id="{091A4841-180E-41AF-9104-5D999A1F9E9D}"/>
              </a:ext>
            </a:extLst>
          </p:cNvPr>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rot="5400000">
            <a:off x="5430694" y="3953828"/>
            <a:ext cx="289608" cy="289013"/>
          </a:xfrm>
          <a:prstGeom prst="rect">
            <a:avLst/>
          </a:prstGeom>
        </p:spPr>
      </p:pic>
    </p:spTree>
    <p:extLst>
      <p:ext uri="{BB962C8B-B14F-4D97-AF65-F5344CB8AC3E}">
        <p14:creationId xmlns:p14="http://schemas.microsoft.com/office/powerpoint/2010/main" xmlns="" val="3737239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 calcmode="lin" valueType="num">
                                      <p:cBhvr>
                                        <p:cTn id="40" dur="500" fill="hold"/>
                                        <p:tgtEl>
                                          <p:spTgt spid="14"/>
                                        </p:tgtEl>
                                        <p:attrNameLst>
                                          <p:attrName>style.rotation</p:attrName>
                                        </p:attrNameLst>
                                      </p:cBhvr>
                                      <p:tavLst>
                                        <p:tav tm="0">
                                          <p:val>
                                            <p:fltVal val="90"/>
                                          </p:val>
                                        </p:tav>
                                        <p:tav tm="100000">
                                          <p:val>
                                            <p:fltVal val="0"/>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9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 calcmode="lin" valueType="num">
                                      <p:cBhvr>
                                        <p:cTn id="64" dur="500" fill="hold"/>
                                        <p:tgtEl>
                                          <p:spTgt spid="16"/>
                                        </p:tgtEl>
                                        <p:attrNameLst>
                                          <p:attrName>style.rotation</p:attrName>
                                        </p:attrNameLst>
                                      </p:cBhvr>
                                      <p:tavLst>
                                        <p:tav tm="0">
                                          <p:val>
                                            <p:fltVal val="90"/>
                                          </p:val>
                                        </p:tav>
                                        <p:tav tm="100000">
                                          <p:val>
                                            <p:fltVal val="0"/>
                                          </p:val>
                                        </p:tav>
                                      </p:tavLst>
                                    </p:anim>
                                    <p:animEffect transition="in" filter="fade">
                                      <p:cBhvr>
                                        <p:cTn id="65" dur="500"/>
                                        <p:tgtEl>
                                          <p:spTgt spid="16"/>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 calcmode="lin" valueType="num">
                                      <p:cBhvr>
                                        <p:cTn id="76" dur="500" fill="hold"/>
                                        <p:tgtEl>
                                          <p:spTgt spid="11"/>
                                        </p:tgtEl>
                                        <p:attrNameLst>
                                          <p:attrName>style.rotation</p:attrName>
                                        </p:attrNameLst>
                                      </p:cBhvr>
                                      <p:tavLst>
                                        <p:tav tm="0">
                                          <p:val>
                                            <p:fltVal val="90"/>
                                          </p:val>
                                        </p:tav>
                                        <p:tav tm="100000">
                                          <p:val>
                                            <p:fltVal val="0"/>
                                          </p:val>
                                        </p:tav>
                                      </p:tavLst>
                                    </p:anim>
                                    <p:animEffect transition="in" filter="fade">
                                      <p:cBhvr>
                                        <p:cTn id="77" dur="500"/>
                                        <p:tgtEl>
                                          <p:spTgt spid="1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anim calcmode="lin" valueType="num">
                                      <p:cBhvr>
                                        <p:cTn id="88" dur="500" fill="hold"/>
                                        <p:tgtEl>
                                          <p:spTgt spid="10"/>
                                        </p:tgtEl>
                                        <p:attrNameLst>
                                          <p:attrName>style.rotation</p:attrName>
                                        </p:attrNameLst>
                                      </p:cBhvr>
                                      <p:tavLst>
                                        <p:tav tm="0">
                                          <p:val>
                                            <p:fltVal val="90"/>
                                          </p:val>
                                        </p:tav>
                                        <p:tav tm="100000">
                                          <p:val>
                                            <p:fltVal val="0"/>
                                          </p:val>
                                        </p:tav>
                                      </p:tavLst>
                                    </p:anim>
                                    <p:animEffect transition="in" filter="fade">
                                      <p:cBhvr>
                                        <p:cTn id="89" dur="500"/>
                                        <p:tgtEl>
                                          <p:spTgt spid="10"/>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4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4F3D0540-6F26-4EB0-85D8-97840AA1EBE7}"/>
              </a:ext>
            </a:extLst>
          </p:cNvPr>
          <p:cNvSpPr txBox="1"/>
          <p:nvPr/>
        </p:nvSpPr>
        <p:spPr>
          <a:xfrm>
            <a:off x="0" y="0"/>
            <a:ext cx="9143999"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000" b="1" smtClean="0">
                <a:ln/>
                <a:solidFill>
                  <a:schemeClr val="accent4"/>
                </a:solidFill>
              </a:rPr>
              <a:t>ISUS ESTE RĂSCUMPĂRĂTORUL NOSTRU</a:t>
            </a:r>
            <a:endParaRPr lang="ro-RO" sz="4000" b="1">
              <a:ln/>
              <a:solidFill>
                <a:schemeClr val="accent4"/>
              </a:solidFill>
            </a:endParaRPr>
          </a:p>
        </p:txBody>
      </p:sp>
      <p:sp>
        <p:nvSpPr>
          <p:cNvPr id="4" name="CuadroTexto 3">
            <a:extLst>
              <a:ext uri="{FF2B5EF4-FFF2-40B4-BE49-F238E27FC236}">
                <a16:creationId xmlns:a16="http://schemas.microsoft.com/office/drawing/2014/main" xmlns="" id="{AA67EB7C-B944-48C9-9605-2882E136BD14}"/>
              </a:ext>
            </a:extLst>
          </p:cNvPr>
          <p:cNvSpPr txBox="1"/>
          <p:nvPr/>
        </p:nvSpPr>
        <p:spPr>
          <a:xfrm>
            <a:off x="2331385" y="616303"/>
            <a:ext cx="6127147" cy="584775"/>
          </a:xfrm>
          <a:prstGeom prst="rect">
            <a:avLst/>
          </a:prstGeom>
          <a:noFill/>
        </p:spPr>
        <p:txBody>
          <a:bodyPr wrap="square">
            <a:spAutoFit/>
          </a:bodyPr>
          <a:lstStyle/>
          <a:p>
            <a:r>
              <a:rPr lang="ro-RO" sz="1600" b="1" dirty="0" smtClean="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„şi </a:t>
            </a:r>
            <a:r>
              <a:rPr lang="ro-RO" sz="1600" b="1" dirty="0" smtClean="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să izbăvească pe toţi aceia care, prin frica morţii*, erau supuşi robiei toată viaţa lor” </a:t>
            </a:r>
            <a:r>
              <a:rPr lang="ro-RO" sz="1400" b="1" dirty="0" smtClean="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(Evrei 2:15)</a:t>
            </a:r>
            <a:endParaRPr lang="ro-RO"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xmlns="" id="{2C005AA4-1B8A-4138-A8A5-7ED23B634BAC}"/>
              </a:ext>
            </a:extLst>
          </p:cNvPr>
          <p:cNvSpPr txBox="1"/>
          <p:nvPr/>
        </p:nvSpPr>
        <p:spPr>
          <a:xfrm>
            <a:off x="2053884" y="1229613"/>
            <a:ext cx="7069016" cy="1477328"/>
          </a:xfrm>
          <a:prstGeom prst="rect">
            <a:avLst/>
          </a:prstGeom>
          <a:noFill/>
        </p:spPr>
        <p:txBody>
          <a:bodyPr wrap="square" rtlCol="0">
            <a:spAutoFit/>
          </a:bodyPr>
          <a:lstStyle/>
          <a:p>
            <a:pPr>
              <a:spcBef>
                <a:spcPts val="600"/>
              </a:spcBef>
            </a:pPr>
            <a:r>
              <a:rPr lang="ro-RO" b="1" dirty="0" smtClean="0"/>
              <a:t>În Israel, o persoană putea fi luată ca sclav pentru a-şi plăti datoriile (Lev. 25:47). Dacă nu-şi plătea datoriile, trebuia să rămână sclavă până în anul jubiliar (Lev. 25:54). Cu toate acestea, răscumpărătorul (o rudă apropiată) putea plăti acele datorii şi putea elibera persoana din sclavie (Lev. 25:48-49).</a:t>
            </a:r>
            <a:endParaRPr lang="ro-RO" b="1" dirty="0"/>
          </a:p>
        </p:txBody>
      </p:sp>
      <p:pic>
        <p:nvPicPr>
          <p:cNvPr id="6" name="Imagen 5" descr="Imagen que contiene sostener, hombre, vistiendo, tabla&#10;&#10;Descripción generada automáticamente">
            <a:extLst>
              <a:ext uri="{FF2B5EF4-FFF2-40B4-BE49-F238E27FC236}">
                <a16:creationId xmlns:a16="http://schemas.microsoft.com/office/drawing/2014/main" xmlns="" id="{94907AC1-7466-431E-9D65-970D171D7FE9}"/>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7344039" y="2433710"/>
            <a:ext cx="1700784" cy="2625979"/>
          </a:xfrm>
          <a:prstGeom prst="snip2DiagRect">
            <a:avLst>
              <a:gd name="adj1" fmla="val 15240"/>
              <a:gd name="adj2" fmla="val 16667"/>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xmlns="" id="{CB00A386-376D-4AA2-8E31-783F222C425A}"/>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33681" y="2868306"/>
            <a:ext cx="1868158" cy="20757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a persona con turbante en la calle&#10;&#10;Descripción generada automáticamente con confianza baja">
            <a:extLst>
              <a:ext uri="{FF2B5EF4-FFF2-40B4-BE49-F238E27FC236}">
                <a16:creationId xmlns:a16="http://schemas.microsoft.com/office/drawing/2014/main" xmlns="" id="{BDC08E41-6265-420E-B7F8-7756938934DE}"/>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33681" y="834153"/>
            <a:ext cx="1868158" cy="1845740"/>
          </a:xfrm>
          <a:prstGeom prst="snip2DiagRect">
            <a:avLst>
              <a:gd name="adj1" fmla="val 15994"/>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xmlns="" id="{A8E49341-6E4B-4E7E-AF34-6ACD095CE731}"/>
              </a:ext>
            </a:extLst>
          </p:cNvPr>
          <p:cNvSpPr txBox="1"/>
          <p:nvPr/>
        </p:nvSpPr>
        <p:spPr>
          <a:xfrm>
            <a:off x="2053883" y="2664338"/>
            <a:ext cx="5212079" cy="2385268"/>
          </a:xfrm>
          <a:prstGeom prst="rect">
            <a:avLst/>
          </a:prstGeom>
          <a:noFill/>
        </p:spPr>
        <p:txBody>
          <a:bodyPr wrap="square">
            <a:spAutoFit/>
          </a:bodyPr>
          <a:lstStyle/>
          <a:p>
            <a:pPr>
              <a:spcBef>
                <a:spcPts val="600"/>
              </a:spcBef>
            </a:pPr>
            <a:r>
              <a:rPr lang="ro-RO" b="1" dirty="0" smtClean="0"/>
              <a:t>Răscumpărătorul era, de asemenea, responsabil pentru răzbunarea sângelui rudei în caz de ucidere (Num. 35:19).</a:t>
            </a:r>
          </a:p>
          <a:p>
            <a:pPr>
              <a:spcBef>
                <a:spcPts val="600"/>
              </a:spcBef>
            </a:pPr>
            <a:r>
              <a:rPr lang="ro-RO" b="1" dirty="0" smtClean="0"/>
              <a:t>De când Adam a păcătuit, am fost în robia păcatului, vânduţi lui Satana ca sclavi. Devenind om, Isus a devenit fratele nostru, ruda noastră apropiată, Răscumpărătorul nostru (</a:t>
            </a:r>
            <a:r>
              <a:rPr lang="ro-RO" b="1" dirty="0" err="1" smtClean="0"/>
              <a:t>Evr</a:t>
            </a:r>
            <a:r>
              <a:rPr lang="ro-RO" b="1" dirty="0" smtClean="0"/>
              <a:t>. 2:14-16). Odată cu moartea sa ne-a plătit datoria.</a:t>
            </a:r>
            <a:endParaRPr lang="ro-RO" b="1" dirty="0"/>
          </a:p>
        </p:txBody>
      </p:sp>
    </p:spTree>
    <p:extLst>
      <p:ext uri="{BB962C8B-B14F-4D97-AF65-F5344CB8AC3E}">
        <p14:creationId xmlns:p14="http://schemas.microsoft.com/office/powerpoint/2010/main" xmlns="" val="40406875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3"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left)">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wipe(left)">
                                      <p:cBhvr>
                                        <p:cTn id="46"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1FB6AE8-9F69-4658-8AB6-0FF0ADAE2105}"/>
              </a:ext>
            </a:extLst>
          </p:cNvPr>
          <p:cNvSpPr txBox="1"/>
          <p:nvPr/>
        </p:nvSpPr>
        <p:spPr>
          <a:xfrm>
            <a:off x="1" y="0"/>
            <a:ext cx="6893026" cy="769441"/>
          </a:xfrm>
          <a:prstGeom prst="rect">
            <a:avLst/>
          </a:prstGeom>
          <a:noFill/>
        </p:spPr>
        <p:txBody>
          <a:bodyPr wrap="square">
            <a:spAutoFit/>
            <a:scene3d>
              <a:camera prst="orthographicFront"/>
              <a:lightRig rig="threePt" dir="t"/>
            </a:scene3d>
            <a:sp3d extrusionH="57150">
              <a:bevelT w="38100" h="38100"/>
            </a:sp3d>
          </a:bodyPr>
          <a:lstStyle/>
          <a:p>
            <a:pPr algn="ctr"/>
            <a:r>
              <a:rPr lang="ro-RO" sz="4400" b="1" smtClean="0">
                <a:ln w="22225">
                  <a:solidFill>
                    <a:schemeClr val="accent2"/>
                  </a:solidFill>
                  <a:prstDash val="solid"/>
                </a:ln>
                <a:solidFill>
                  <a:schemeClr val="accent2">
                    <a:lumMod val="40000"/>
                    <a:lumOff val="60000"/>
                  </a:schemeClr>
                </a:solidFill>
              </a:rPr>
              <a:t>ISUS NU </a:t>
            </a:r>
            <a:r>
              <a:rPr lang="ro-RO" sz="4400" b="1" smtClean="0">
                <a:ln w="22225">
                  <a:solidFill>
                    <a:schemeClr val="accent2"/>
                  </a:solidFill>
                  <a:prstDash val="solid"/>
                </a:ln>
                <a:solidFill>
                  <a:schemeClr val="accent2">
                    <a:lumMod val="40000"/>
                    <a:lumOff val="60000"/>
                  </a:schemeClr>
                </a:solidFill>
              </a:rPr>
              <a:t>SE </a:t>
            </a:r>
            <a:r>
              <a:rPr lang="ro-RO" sz="4400" b="1" smtClean="0">
                <a:ln w="22225">
                  <a:solidFill>
                    <a:schemeClr val="accent2"/>
                  </a:solidFill>
                  <a:prstDash val="solid"/>
                </a:ln>
                <a:solidFill>
                  <a:schemeClr val="accent2">
                    <a:lumMod val="40000"/>
                    <a:lumOff val="60000"/>
                  </a:schemeClr>
                </a:solidFill>
              </a:rPr>
              <a:t>RUŞINEAZĂ</a:t>
            </a:r>
            <a:endParaRPr lang="ro-RO" sz="4400" b="1">
              <a:ln w="22225">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xmlns="" id="{B49B20AB-11B5-4BC0-A5A7-E71707062A49}"/>
              </a:ext>
            </a:extLst>
          </p:cNvPr>
          <p:cNvSpPr txBox="1"/>
          <p:nvPr/>
        </p:nvSpPr>
        <p:spPr>
          <a:xfrm>
            <a:off x="21601" y="648484"/>
            <a:ext cx="6839999" cy="574961"/>
          </a:xfrm>
          <a:prstGeom prst="rect">
            <a:avLst/>
          </a:prstGeom>
          <a:noFill/>
        </p:spPr>
        <p:txBody>
          <a:bodyPr wrap="square" lIns="0" tIns="36000" rIns="0">
            <a:spAutoFit/>
          </a:bodyPr>
          <a:lstStyle/>
          <a:p>
            <a:pPr algn="ctr"/>
            <a:r>
              <a:rPr lang="ro-RO" sz="1600" b="1" dirty="0" smtClean="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„Căci </a:t>
            </a:r>
            <a:r>
              <a:rPr lang="ro-RO" sz="1600" b="1" dirty="0" smtClean="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Cel ce sfinţeşte şi cei ce sunt sfinţiţi sunt dintr-unul. De aceea, Lui nu-I este ruşine să-i numească fraţi” </a:t>
            </a:r>
            <a:r>
              <a:rPr lang="ro-RO" sz="1200" b="1" dirty="0" smtClean="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(Evrei 2:11)</a:t>
            </a:r>
            <a:endParaRPr lang="ro-RO"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xmlns="" id="{40B6A8BA-BDA6-47A3-A53E-1C3581CB134C}"/>
              </a:ext>
            </a:extLst>
          </p:cNvPr>
          <p:cNvSpPr txBox="1"/>
          <p:nvPr/>
        </p:nvSpPr>
        <p:spPr>
          <a:xfrm>
            <a:off x="153511" y="1331103"/>
            <a:ext cx="6758489" cy="923330"/>
          </a:xfrm>
          <a:prstGeom prst="rect">
            <a:avLst/>
          </a:prstGeom>
          <a:noFill/>
        </p:spPr>
        <p:txBody>
          <a:bodyPr wrap="square" rtlCol="0">
            <a:spAutoFit/>
          </a:bodyPr>
          <a:lstStyle/>
          <a:p>
            <a:pPr>
              <a:spcBef>
                <a:spcPts val="600"/>
              </a:spcBef>
            </a:pPr>
            <a:r>
              <a:rPr lang="ro-RO" b="1" dirty="0" smtClean="0">
                <a:solidFill>
                  <a:schemeClr val="bg1"/>
                </a:solidFill>
                <a:effectLst>
                  <a:outerShdw blurRad="38100" dist="38100" dir="2700000" algn="tl">
                    <a:srgbClr val="000000">
                      <a:alpha val="43137"/>
                    </a:srgbClr>
                  </a:outerShdw>
                </a:effectLst>
              </a:rPr>
              <a:t>Luând în considerare toate lucrurile, cazul lui Moise ilustrează ceea ce Isus a făcut pentru noi. A renunţat la tronul Egiptului şi a preferat să fie considerat membru al unui popor sclav, fraţii săi (Evrei. 11:24-25).</a:t>
            </a:r>
            <a:endParaRPr lang="ro-RO" b="1" dirty="0">
              <a:solidFill>
                <a:schemeClr val="bg1"/>
              </a:solidFill>
              <a:effectLst>
                <a:outerShdw blurRad="38100" dist="38100" dir="2700000" algn="tl">
                  <a:srgbClr val="000000">
                    <a:alpha val="43137"/>
                  </a:srgbClr>
                </a:outerShdw>
              </a:effectLst>
            </a:endParaRPr>
          </a:p>
        </p:txBody>
      </p:sp>
      <p:pic>
        <p:nvPicPr>
          <p:cNvPr id="10" name="Imagen 9" descr="Foto montaje de un hombre&#10;&#10;Descripción generada automáticamente con confianza baja">
            <a:extLst>
              <a:ext uri="{FF2B5EF4-FFF2-40B4-BE49-F238E27FC236}">
                <a16:creationId xmlns:a16="http://schemas.microsoft.com/office/drawing/2014/main" xmlns="" id="{2C28DB36-59C4-41EB-B7E6-497E4381E379}"/>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00749" y="2318036"/>
            <a:ext cx="2279408" cy="128300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40000"/>
                <a:lumOff val="60000"/>
              </a:schemeClr>
            </a:contourClr>
          </a:sp3d>
        </p:spPr>
      </p:pic>
      <p:sp>
        <p:nvSpPr>
          <p:cNvPr id="12" name="CuadroTexto 11">
            <a:extLst>
              <a:ext uri="{FF2B5EF4-FFF2-40B4-BE49-F238E27FC236}">
                <a16:creationId xmlns:a16="http://schemas.microsoft.com/office/drawing/2014/main" xmlns="" id="{196308A1-9723-4AC7-9AC7-A71DA502DD83}"/>
              </a:ext>
            </a:extLst>
          </p:cNvPr>
          <p:cNvSpPr txBox="1"/>
          <p:nvPr/>
        </p:nvSpPr>
        <p:spPr>
          <a:xfrm>
            <a:off x="2413945" y="2268833"/>
            <a:ext cx="4479081" cy="1477328"/>
          </a:xfrm>
          <a:prstGeom prst="rect">
            <a:avLst/>
          </a:prstGeom>
          <a:noFill/>
        </p:spPr>
        <p:txBody>
          <a:bodyPr wrap="square">
            <a:spAutoFit/>
          </a:bodyPr>
          <a:lstStyle/>
          <a:p>
            <a:pPr>
              <a:spcBef>
                <a:spcPts val="600"/>
              </a:spcBef>
            </a:pPr>
            <a:r>
              <a:rPr lang="ro-RO" b="1" smtClean="0">
                <a:solidFill>
                  <a:schemeClr val="bg1"/>
                </a:solidFill>
                <a:effectLst>
                  <a:outerShdw blurRad="38100" dist="38100" dir="2700000" algn="tl">
                    <a:srgbClr val="000000">
                      <a:alpha val="43137"/>
                    </a:srgbClr>
                  </a:outerShdw>
                </a:effectLst>
              </a:rPr>
              <a:t>Fiind Regele universului, Isus a devenit membru al unei rase înrobite de păcat</a:t>
            </a:r>
            <a:r>
              <a:rPr lang="ro-RO" b="1" smtClean="0">
                <a:solidFill>
                  <a:schemeClr val="bg1"/>
                </a:solidFill>
                <a:effectLst>
                  <a:outerShdw blurRad="38100" dist="38100" dir="2700000" algn="tl">
                    <a:srgbClr val="000000">
                      <a:alpha val="43137"/>
                    </a:srgbClr>
                  </a:outerShdw>
                </a:effectLst>
              </a:rPr>
              <a:t>. Şi nu i-a fost ruşine să declare că are o familie de </a:t>
            </a:r>
            <a:r>
              <a:rPr lang="ro-RO" b="1" smtClean="0">
                <a:solidFill>
                  <a:schemeClr val="bg1"/>
                </a:solidFill>
                <a:effectLst>
                  <a:outerShdw blurRad="38100" dist="38100" dir="2700000" algn="tl">
                    <a:srgbClr val="000000">
                      <a:alpha val="43137"/>
                    </a:srgbClr>
                  </a:outerShdw>
                </a:effectLst>
              </a:rPr>
              <a:t>sclavi</a:t>
            </a:r>
            <a:r>
              <a:rPr lang="ro-RO" b="1" smtClean="0">
                <a:solidFill>
                  <a:schemeClr val="bg1"/>
                </a:solidFill>
                <a:effectLst>
                  <a:outerShdw blurRad="38100" dist="38100" dir="2700000" algn="tl">
                    <a:srgbClr val="000000">
                      <a:alpha val="43137"/>
                    </a:srgbClr>
                  </a:outerShdw>
                </a:effectLst>
              </a:rPr>
              <a:t>, </a:t>
            </a:r>
            <a:r>
              <a:rPr lang="ro-RO" b="1" smtClean="0">
                <a:solidFill>
                  <a:schemeClr val="bg1"/>
                </a:solidFill>
                <a:effectLst>
                  <a:outerShdw blurRad="38100" dist="38100" dir="2700000" algn="tl">
                    <a:srgbClr val="000000">
                      <a:alpha val="43137"/>
                    </a:srgbClr>
                  </a:outerShdw>
                </a:effectLst>
              </a:rPr>
              <a:t>ucigaşi</a:t>
            </a:r>
            <a:r>
              <a:rPr lang="ro-RO" b="1" smtClean="0">
                <a:solidFill>
                  <a:schemeClr val="bg1"/>
                </a:solidFill>
                <a:effectLst>
                  <a:outerShdw blurRad="38100" dist="38100" dir="2700000" algn="tl">
                    <a:srgbClr val="000000">
                      <a:alpha val="43137"/>
                    </a:srgbClr>
                  </a:outerShdw>
                </a:effectLst>
              </a:rPr>
              <a:t>, păcătoşi </a:t>
            </a:r>
            <a:r>
              <a:rPr lang="ro-RO" b="1" smtClean="0">
                <a:solidFill>
                  <a:schemeClr val="bg1"/>
                </a:solidFill>
                <a:effectLst>
                  <a:outerShdw blurRad="38100" dist="38100" dir="2700000" algn="tl">
                    <a:srgbClr val="000000">
                      <a:alpha val="43137"/>
                    </a:srgbClr>
                  </a:outerShdw>
                </a:effectLst>
              </a:rPr>
              <a:t>săraci</a:t>
            </a:r>
            <a:r>
              <a:rPr lang="ro-RO" b="1" smtClean="0">
                <a:solidFill>
                  <a:schemeClr val="bg1"/>
                </a:solidFill>
                <a:effectLst>
                  <a:outerShdw blurRad="38100" dist="38100" dir="2700000" algn="tl">
                    <a:srgbClr val="000000">
                      <a:alpha val="43137"/>
                    </a:srgbClr>
                  </a:outerShdw>
                </a:effectLst>
              </a:rPr>
              <a:t>, imorali şi </a:t>
            </a:r>
            <a:r>
              <a:rPr lang="ro-RO" b="1" smtClean="0">
                <a:solidFill>
                  <a:schemeClr val="bg1"/>
                </a:solidFill>
                <a:effectLst>
                  <a:outerShdw blurRad="38100" dist="38100" dir="2700000" algn="tl">
                    <a:srgbClr val="000000">
                      <a:alpha val="43137"/>
                    </a:srgbClr>
                  </a:outerShdw>
                </a:effectLst>
              </a:rPr>
              <a:t>dispreţuitori.</a:t>
            </a:r>
            <a:endParaRPr lang="ro-RO" b="1">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xmlns="" id="{7C33FAC1-8B17-46ED-A778-0B19B640B2C7}"/>
              </a:ext>
            </a:extLst>
          </p:cNvPr>
          <p:cNvSpPr txBox="1"/>
          <p:nvPr/>
        </p:nvSpPr>
        <p:spPr>
          <a:xfrm>
            <a:off x="2085917" y="3842647"/>
            <a:ext cx="4807109" cy="1277273"/>
          </a:xfrm>
          <a:prstGeom prst="rect">
            <a:avLst/>
          </a:prstGeom>
          <a:noFill/>
        </p:spPr>
        <p:txBody>
          <a:bodyPr wrap="square">
            <a:spAutoFit/>
          </a:bodyPr>
          <a:lstStyle/>
          <a:p>
            <a:pPr>
              <a:spcBef>
                <a:spcPts val="600"/>
              </a:spcBef>
            </a:pPr>
            <a:r>
              <a:rPr lang="ro-RO" b="1" dirty="0" smtClean="0">
                <a:solidFill>
                  <a:schemeClr val="bg1"/>
                </a:solidFill>
                <a:effectLst>
                  <a:outerShdw blurRad="38100" dist="38100" dir="2700000" algn="tl">
                    <a:srgbClr val="000000">
                      <a:alpha val="43137"/>
                    </a:srgbClr>
                  </a:outerShdw>
                </a:effectLst>
              </a:rPr>
              <a:t>Ne este ruşine să spunem că Isus, Regele universului, este fratele nostru (Mat. 10:32-33; 2</a:t>
            </a:r>
            <a:r>
              <a:rPr lang="ro-RO" dirty="0" smtClean="0"/>
              <a:t> </a:t>
            </a:r>
            <a:r>
              <a:rPr lang="ro-RO" b="1" dirty="0" smtClean="0">
                <a:solidFill>
                  <a:schemeClr val="bg1"/>
                </a:solidFill>
                <a:effectLst>
                  <a:outerShdw blurRad="38100" dist="38100" dir="2700000" algn="tl">
                    <a:srgbClr val="000000">
                      <a:alpha val="43137"/>
                    </a:srgbClr>
                  </a:outerShdw>
                </a:effectLst>
              </a:rPr>
              <a:t>Tim. 1:8)?</a:t>
            </a:r>
          </a:p>
          <a:p>
            <a:pPr>
              <a:spcBef>
                <a:spcPts val="600"/>
              </a:spcBef>
            </a:pPr>
            <a:r>
              <a:rPr lang="ro-RO" b="1" dirty="0" smtClean="0">
                <a:solidFill>
                  <a:schemeClr val="bg1"/>
                </a:solidFill>
                <a:effectLst>
                  <a:outerShdw blurRad="38100" dist="38100" dir="2700000" algn="tl">
                    <a:srgbClr val="000000">
                      <a:alpha val="43137"/>
                    </a:srgbClr>
                  </a:outerShdw>
                </a:effectLst>
              </a:rPr>
              <a:t>Să-L mărturisim deschis pe Isus (Evrei 13:15)!</a:t>
            </a:r>
            <a:endParaRPr lang="ro-RO" b="1" dirty="0">
              <a:solidFill>
                <a:schemeClr val="bg1"/>
              </a:solidFill>
              <a:effectLst>
                <a:outerShdw blurRad="38100" dist="38100" dir="2700000" algn="tl">
                  <a:srgbClr val="000000">
                    <a:alpha val="43137"/>
                  </a:srgbClr>
                </a:outerShdw>
              </a:effectLst>
            </a:endParaRPr>
          </a:p>
        </p:txBody>
      </p:sp>
      <p:pic>
        <p:nvPicPr>
          <p:cNvPr id="16" name="Imagen 15" descr="Imagen que contiene agua, hombre, parado, sostener&#10;&#10;Descripción generada automáticamente">
            <a:extLst>
              <a:ext uri="{FF2B5EF4-FFF2-40B4-BE49-F238E27FC236}">
                <a16:creationId xmlns:a16="http://schemas.microsoft.com/office/drawing/2014/main" xmlns="" id="{2ADB9A0A-ABF0-4861-BE67-D3178F2C1104}"/>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6365" y="3746161"/>
            <a:ext cx="2073651" cy="1318150"/>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rot lat="480000" lon="20039998" rev="0"/>
            </a:camera>
            <a:lightRig rig="contrasting" dir="t">
              <a:rot lat="0" lon="0" rev="4200000"/>
            </a:lightRig>
          </a:scene3d>
          <a:sp3d prstMaterial="plastic">
            <a:bevelT w="381000" h="114300" prst="relaxedInset"/>
            <a:contourClr>
              <a:srgbClr val="969696"/>
            </a:contourClr>
          </a:sp3d>
        </p:spPr>
      </p:pic>
      <p:pic>
        <p:nvPicPr>
          <p:cNvPr id="18" name="Imagen 17" descr="Grupo de personas posando para una foto&#10;&#10;Descripción generada automáticamente">
            <a:extLst>
              <a:ext uri="{FF2B5EF4-FFF2-40B4-BE49-F238E27FC236}">
                <a16:creationId xmlns:a16="http://schemas.microsoft.com/office/drawing/2014/main" xmlns="" id="{4F7BB5F8-AAD4-4E0F-89ED-24B0C4EA56EF}"/>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942447" y="95919"/>
            <a:ext cx="2142198" cy="1603281"/>
          </a:xfrm>
          <a:prstGeom prst="roundRect">
            <a:avLst>
              <a:gd name="adj" fmla="val 8594"/>
            </a:avLst>
          </a:prstGeom>
          <a:solidFill>
            <a:srgbClr val="FFFFFF">
              <a:shade val="85000"/>
            </a:srgbClr>
          </a:solidFill>
          <a:ln>
            <a:solidFill>
              <a:schemeClr val="accent2">
                <a:lumMod val="60000"/>
                <a:lumOff val="40000"/>
              </a:schemeClr>
            </a:solidFill>
          </a:ln>
          <a:effectLst>
            <a:reflection blurRad="6350" stA="52000" endA="300" endPos="35000" dir="5400000" sy="-100000" algn="bl" rotWithShape="0"/>
          </a:effectLst>
        </p:spPr>
      </p:pic>
      <p:pic>
        <p:nvPicPr>
          <p:cNvPr id="6" name="Imagen 5" descr="Imagen que contiene foto, diferente, diversos, artículos&#10;&#10;Descripción generada automáticamente">
            <a:extLst>
              <a:ext uri="{FF2B5EF4-FFF2-40B4-BE49-F238E27FC236}">
                <a16:creationId xmlns:a16="http://schemas.microsoft.com/office/drawing/2014/main" xmlns="" id="{5D644BE6-BF69-43AB-A05C-FB9051E2DAA8}"/>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942447" y="2268833"/>
            <a:ext cx="2181235" cy="2779211"/>
          </a:xfrm>
          <a:prstGeom prst="rect">
            <a:avLst/>
          </a:prstGeom>
        </p:spPr>
      </p:pic>
    </p:spTree>
    <p:extLst>
      <p:ext uri="{BB962C8B-B14F-4D97-AF65-F5344CB8AC3E}">
        <p14:creationId xmlns:p14="http://schemas.microsoft.com/office/powerpoint/2010/main" xmlns="" val="28122045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900" decel="100000" fill="hold"/>
                                        <p:tgtEl>
                                          <p:spTgt spid="1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wipe(left)">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xEl>
                                              <p:pRg st="1" end="1"/>
                                            </p:txEl>
                                          </p:spTgt>
                                        </p:tgtEl>
                                        <p:attrNameLst>
                                          <p:attrName>style.visibility</p:attrName>
                                        </p:attrNameLst>
                                      </p:cBhvr>
                                      <p:to>
                                        <p:strVal val="visible"/>
                                      </p:to>
                                    </p:set>
                                    <p:animEffect transition="in" filter="wipe(left)">
                                      <p:cBhvr>
                                        <p:cTn id="5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996D0C22-7AA5-4C90-9C0E-EF72F4F01937}"/>
              </a:ext>
            </a:extLst>
          </p:cNvPr>
          <p:cNvSpPr txBox="1"/>
          <p:nvPr/>
        </p:nvSpPr>
        <p:spPr>
          <a:xfrm>
            <a:off x="1467723" y="552315"/>
            <a:ext cx="7562154" cy="3816429"/>
          </a:xfrm>
          <a:prstGeom prst="rect">
            <a:avLst/>
          </a:prstGeom>
          <a:noFill/>
        </p:spPr>
        <p:txBody>
          <a:bodyPr wrap="square">
            <a:spAutoFit/>
          </a:bodyPr>
          <a:lstStyle/>
          <a:p>
            <a:pPr>
              <a:spcBef>
                <a:spcPts val="600"/>
              </a:spcBef>
            </a:pPr>
            <a:r>
              <a:rPr lang="ro-RO" sz="2200" b="1" dirty="0" smtClean="0">
                <a:latin typeface="Constantia" panose="02030602050306030303" pitchFamily="18" charset="0"/>
              </a:rPr>
              <a:t>„Hristos </a:t>
            </a:r>
            <a:r>
              <a:rPr lang="ro-RO" sz="2200" b="1" dirty="0" smtClean="0">
                <a:latin typeface="Constantia" panose="02030602050306030303" pitchFamily="18" charset="0"/>
              </a:rPr>
              <a:t>urma să se identifice cu interesele şi nevoile omenirii. Cel care a fost una cu Dumnezeu s-a unit cu fiii oamenilor prin legături care nu vor fi rupte niciodată. Lui Isus „nu-i este ruşine să-i numească fraţi”; El este Jertfa noastră, Avocatul nostru, Fratele nostru, purtând forma noastră umană înaintea tronului Tatălui şi, prin veacurile veşnice, va fi una cu neamul pe care l-a răscumpărat: Fiul omului. Şi toate acestea pentru ca omul să poată fi înviat din ruina şi degradarea păcatului, astfel încât să poată reflecta iubirea lui Dumnezeu şi să participe la bucuria sfinţeniei.”</a:t>
            </a:r>
            <a:endParaRPr lang="ro-RO" sz="2200" b="1" dirty="0">
              <a:latin typeface="Constantia" panose="02030602050306030303" pitchFamily="18" charset="0"/>
            </a:endParaRPr>
          </a:p>
        </p:txBody>
      </p:sp>
      <p:sp>
        <p:nvSpPr>
          <p:cNvPr id="6" name="CuadroTexto 5">
            <a:extLst>
              <a:ext uri="{FF2B5EF4-FFF2-40B4-BE49-F238E27FC236}">
                <a16:creationId xmlns:a16="http://schemas.microsoft.com/office/drawing/2014/main" xmlns="" id="{0F11DDBD-08F2-465E-9681-9798E6AF6AE7}"/>
              </a:ext>
            </a:extLst>
          </p:cNvPr>
          <p:cNvSpPr txBox="1"/>
          <p:nvPr/>
        </p:nvSpPr>
        <p:spPr>
          <a:xfrm>
            <a:off x="5671394" y="4707299"/>
            <a:ext cx="3358483" cy="338554"/>
          </a:xfrm>
          <a:prstGeom prst="rect">
            <a:avLst/>
          </a:prstGeom>
          <a:noFill/>
        </p:spPr>
        <p:txBody>
          <a:bodyPr wrap="none" rtlCol="0">
            <a:spAutoFit/>
          </a:bodyPr>
          <a:lstStyle/>
          <a:p>
            <a:pPr algn="r"/>
            <a:r>
              <a:rPr lang="ro-RO" sz="1600" b="1" dirty="0" smtClean="0"/>
              <a:t>E. G. W. (Calea către Hristos, pag. 13) </a:t>
            </a:r>
            <a:endParaRPr lang="ro-RO" sz="1600" b="1" dirty="0"/>
          </a:p>
        </p:txBody>
      </p:sp>
    </p:spTree>
    <p:extLst>
      <p:ext uri="{BB962C8B-B14F-4D97-AF65-F5344CB8AC3E}">
        <p14:creationId xmlns:p14="http://schemas.microsoft.com/office/powerpoint/2010/main" xmlns="" val="3312279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461782A3-151A-46CC-A775-C2700090C3A9}"/>
              </a:ext>
            </a:extLst>
          </p:cNvPr>
          <p:cNvSpPr txBox="1"/>
          <p:nvPr/>
        </p:nvSpPr>
        <p:spPr>
          <a:xfrm>
            <a:off x="0" y="-50400"/>
            <a:ext cx="9143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smtClean="0">
                <a:ln/>
                <a:solidFill>
                  <a:schemeClr val="accent3"/>
                </a:solidFill>
              </a:rPr>
              <a:t>ISUS OM CA NOI</a:t>
            </a:r>
            <a:endParaRPr lang="ro-RO" sz="4400" b="1">
              <a:ln/>
              <a:solidFill>
                <a:schemeClr val="accent3"/>
              </a:solidFill>
            </a:endParaRPr>
          </a:p>
        </p:txBody>
      </p:sp>
      <p:sp>
        <p:nvSpPr>
          <p:cNvPr id="4" name="CuadroTexto 3">
            <a:extLst>
              <a:ext uri="{FF2B5EF4-FFF2-40B4-BE49-F238E27FC236}">
                <a16:creationId xmlns:a16="http://schemas.microsoft.com/office/drawing/2014/main" xmlns="" id="{AF06C812-906C-4B17-A074-FA7E9CA7FED9}"/>
              </a:ext>
            </a:extLst>
          </p:cNvPr>
          <p:cNvSpPr txBox="1"/>
          <p:nvPr/>
        </p:nvSpPr>
        <p:spPr>
          <a:xfrm>
            <a:off x="1021557" y="629599"/>
            <a:ext cx="6717470" cy="584775"/>
          </a:xfrm>
          <a:prstGeom prst="rect">
            <a:avLst/>
          </a:prstGeom>
          <a:noFill/>
        </p:spPr>
        <p:txBody>
          <a:bodyPr wrap="square">
            <a:spAutoFit/>
            <a:scene3d>
              <a:camera prst="orthographicFront"/>
              <a:lightRig rig="threePt" dir="t"/>
            </a:scene3d>
            <a:sp3d extrusionH="57150">
              <a:bevelT w="38100" h="38100"/>
            </a:sp3d>
          </a:bodyPr>
          <a:lstStyle/>
          <a:p>
            <a:r>
              <a:rPr lang="ro-RO" sz="1600" b="1" dirty="0" smtClean="0">
                <a:solidFill>
                  <a:schemeClr val="accent2">
                    <a:lumMod val="75000"/>
                  </a:schemeClr>
                </a:solidFill>
                <a:latin typeface="Comic Sans MS" panose="030F0702030302020204" pitchFamily="66" charset="0"/>
              </a:rPr>
              <a:t>„Astfel </a:t>
            </a:r>
            <a:r>
              <a:rPr lang="ro-RO" sz="1600" b="1" dirty="0" smtClean="0">
                <a:solidFill>
                  <a:schemeClr val="accent2">
                    <a:lumMod val="75000"/>
                  </a:schemeClr>
                </a:solidFill>
                <a:latin typeface="Comic Sans MS" panose="030F0702030302020204" pitchFamily="66" charset="0"/>
              </a:rPr>
              <a:t>dar, deoarece copiii sunt părtaşi sângelui şi cărnii, tot aşa şi El Însuşi a fost deopotrivă părtaş la ele” </a:t>
            </a:r>
            <a:r>
              <a:rPr lang="ro-RO" sz="1400" b="1" dirty="0" smtClean="0">
                <a:solidFill>
                  <a:schemeClr val="accent2">
                    <a:lumMod val="75000"/>
                  </a:schemeClr>
                </a:solidFill>
                <a:latin typeface="Comic Sans MS" panose="030F0702030302020204" pitchFamily="66" charset="0"/>
              </a:rPr>
              <a:t>(Evrei 2:14a)</a:t>
            </a:r>
            <a:endParaRPr lang="ro-RO" sz="1400" b="1" dirty="0">
              <a:solidFill>
                <a:schemeClr val="accent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xmlns="" id="{B27A6B7C-15DC-4E88-BF27-E49D68611977}"/>
              </a:ext>
            </a:extLst>
          </p:cNvPr>
          <p:cNvSpPr txBox="1"/>
          <p:nvPr/>
        </p:nvSpPr>
        <p:spPr>
          <a:xfrm>
            <a:off x="93442" y="1214374"/>
            <a:ext cx="5464396" cy="646331"/>
          </a:xfrm>
          <a:prstGeom prst="rect">
            <a:avLst/>
          </a:prstGeom>
          <a:noFill/>
        </p:spPr>
        <p:txBody>
          <a:bodyPr wrap="square" rtlCol="0">
            <a:spAutoFit/>
          </a:bodyPr>
          <a:lstStyle/>
          <a:p>
            <a:pPr>
              <a:spcBef>
                <a:spcPts val="600"/>
              </a:spcBef>
            </a:pPr>
            <a:r>
              <a:rPr lang="ro-RO" b="1" dirty="0" smtClean="0"/>
              <a:t>Expresia „carne şi sânge” ca sinonim pentru umanitate este întotdeauna folosită într-un sens negativ:</a:t>
            </a:r>
            <a:endParaRPr lang="ro-RO" b="1" dirty="0"/>
          </a:p>
        </p:txBody>
      </p:sp>
      <p:graphicFrame>
        <p:nvGraphicFramePr>
          <p:cNvPr id="6" name="Diagrama 5">
            <a:extLst>
              <a:ext uri="{FF2B5EF4-FFF2-40B4-BE49-F238E27FC236}">
                <a16:creationId xmlns:a16="http://schemas.microsoft.com/office/drawing/2014/main" xmlns="" id="{6E9F713A-CFC7-4C03-855E-12457D77F7AB}"/>
              </a:ext>
            </a:extLst>
          </p:cNvPr>
          <p:cNvGraphicFramePr/>
          <p:nvPr>
            <p:extLst>
              <p:ext uri="{D42A27DB-BD31-4B8C-83A1-F6EECF244321}">
                <p14:modId xmlns:p14="http://schemas.microsoft.com/office/powerpoint/2010/main" xmlns="" val="1377063901"/>
              </p:ext>
            </p:extLst>
          </p:nvPr>
        </p:nvGraphicFramePr>
        <p:xfrm>
          <a:off x="93442" y="1881765"/>
          <a:ext cx="4071416" cy="3164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xmlns="" id="{5E18EB7A-E2D7-4400-934D-46AF4AB3A82E}"/>
              </a:ext>
            </a:extLst>
          </p:cNvPr>
          <p:cNvSpPr txBox="1"/>
          <p:nvPr/>
        </p:nvSpPr>
        <p:spPr>
          <a:xfrm>
            <a:off x="4240800" y="3318796"/>
            <a:ext cx="4903199" cy="1754326"/>
          </a:xfrm>
          <a:prstGeom prst="rect">
            <a:avLst/>
          </a:prstGeom>
          <a:noFill/>
        </p:spPr>
        <p:txBody>
          <a:bodyPr wrap="square" rtlCol="0">
            <a:spAutoFit/>
          </a:bodyPr>
          <a:lstStyle/>
          <a:p>
            <a:pPr>
              <a:spcBef>
                <a:spcPts val="600"/>
              </a:spcBef>
            </a:pPr>
            <a:r>
              <a:rPr lang="ro-RO" b="1" smtClean="0"/>
              <a:t>Devenind „carne şi sânge”, Isus şi-a asumat natura umană slabă. Cu toate acestea, El a fost, în parte, diferit de noi. El nu a păcătuit, iar natura lui umană era sfântă, inofensivă şi fără prihană (Evr. 4:15; 7:26). Asta i-a permis să distrugă puterea diavolului şi să ne elibereze de păcat.</a:t>
            </a:r>
            <a:endParaRPr lang="ro-RO" b="1"/>
          </a:p>
        </p:txBody>
      </p:sp>
      <p:pic>
        <p:nvPicPr>
          <p:cNvPr id="8" name="Imagen 7" descr="Un dibujo de una persona&#10;&#10;Descripción generada automáticamente con confianza media">
            <a:extLst>
              <a:ext uri="{FF2B5EF4-FFF2-40B4-BE49-F238E27FC236}">
                <a16:creationId xmlns:a16="http://schemas.microsoft.com/office/drawing/2014/main" xmlns="" id="{E9A27579-21F9-4AF6-ACD1-52F40CCAAC6C}"/>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4305600" y="1906735"/>
            <a:ext cx="1188000" cy="137606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0" name="Imagen 9" descr="Imagen que contiene hombre, viendo, sostener, vistiendo&#10;&#10;Descripción generada automáticamente">
            <a:extLst>
              <a:ext uri="{FF2B5EF4-FFF2-40B4-BE49-F238E27FC236}">
                <a16:creationId xmlns:a16="http://schemas.microsoft.com/office/drawing/2014/main" xmlns="" id="{EF470196-3388-4A64-9E72-26026933084D}"/>
              </a:ext>
            </a:extLst>
          </p:cNvPr>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5502640" y="1264129"/>
            <a:ext cx="1877359" cy="20186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2" name="Imagen 11" descr="Imagen que contiene competencia de atletismo, tabla, hombre, sostener&#10;&#10;Descripción generada automáticamente">
            <a:extLst>
              <a:ext uri="{FF2B5EF4-FFF2-40B4-BE49-F238E27FC236}">
                <a16:creationId xmlns:a16="http://schemas.microsoft.com/office/drawing/2014/main" xmlns="" id="{D0D8B3C5-F0A6-43D7-84A1-06963BC4D75D}"/>
              </a:ext>
            </a:extLst>
          </p:cNvPr>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7304744" y="1263663"/>
            <a:ext cx="1877360" cy="20186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xmlns="" val="3051747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
                                        <p:tgtEl>
                                          <p:spTgt spid="4"/>
                                        </p:tgtEl>
                                      </p:cBhvr>
                                    </p:animEffect>
                                    <p:anim calcmode="lin" valueType="num">
                                      <p:cBhvr>
                                        <p:cTn id="19" dur="400" fill="hold"/>
                                        <p:tgtEl>
                                          <p:spTgt spid="4"/>
                                        </p:tgtEl>
                                        <p:attrNameLst>
                                          <p:attrName>ppt_x</p:attrName>
                                        </p:attrNameLst>
                                      </p:cBhvr>
                                      <p:tavLst>
                                        <p:tav tm="0">
                                          <p:val>
                                            <p:strVal val="#ppt_x"/>
                                          </p:val>
                                        </p:tav>
                                        <p:tav tm="100000">
                                          <p:val>
                                            <p:strVal val="#ppt_x"/>
                                          </p:val>
                                        </p:tav>
                                      </p:tavLst>
                                    </p:anim>
                                    <p:anim calcmode="lin" valueType="num">
                                      <p:cBhvr>
                                        <p:cTn id="20" dur="400" fill="hold"/>
                                        <p:tgtEl>
                                          <p:spTgt spid="4"/>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7"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ppt_w/2"/>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graphicEl>
                                              <a:dgm id="{7C1ABD52-83A4-43A8-9A9F-CC37DD37E334}"/>
                                            </p:graphicEl>
                                          </p:spTgt>
                                        </p:tgtEl>
                                        <p:attrNameLst>
                                          <p:attrName>style.visibility</p:attrName>
                                        </p:attrNameLst>
                                      </p:cBhvr>
                                      <p:to>
                                        <p:strVal val="visible"/>
                                      </p:to>
                                    </p:set>
                                    <p:animEffect transition="in" filter="fade">
                                      <p:cBhvr>
                                        <p:cTn id="39" dur="1000"/>
                                        <p:tgtEl>
                                          <p:spTgt spid="6">
                                            <p:graphicEl>
                                              <a:dgm id="{7C1ABD52-83A4-43A8-9A9F-CC37DD37E334}"/>
                                            </p:graphicEl>
                                          </p:spTgt>
                                        </p:tgtEl>
                                      </p:cBhvr>
                                    </p:animEffect>
                                    <p:anim calcmode="lin" valueType="num">
                                      <p:cBhvr>
                                        <p:cTn id="40" dur="1000" fill="hold"/>
                                        <p:tgtEl>
                                          <p:spTgt spid="6">
                                            <p:graphicEl>
                                              <a:dgm id="{7C1ABD52-83A4-43A8-9A9F-CC37DD37E334}"/>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6">
                                            <p:graphicEl>
                                              <a:dgm id="{7C1ABD52-83A4-43A8-9A9F-CC37DD37E334}"/>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graphicEl>
                                              <a:dgm id="{7C1ABD52-83A4-43A8-9A9F-CC37DD37E334}"/>
                                            </p:graphic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graphicEl>
                                              <a:dgm id="{09C7B977-C845-4F3B-9345-97426CC427A4}"/>
                                            </p:graphicEl>
                                          </p:spTgt>
                                        </p:tgtEl>
                                        <p:attrNameLst>
                                          <p:attrName>style.visibility</p:attrName>
                                        </p:attrNameLst>
                                      </p:cBhvr>
                                      <p:to>
                                        <p:strVal val="visible"/>
                                      </p:to>
                                    </p:set>
                                    <p:animEffect transition="in" filter="randombar(horizontal)">
                                      <p:cBhvr>
                                        <p:cTn id="47" dur="500"/>
                                        <p:tgtEl>
                                          <p:spTgt spid="6">
                                            <p:graphicEl>
                                              <a:dgm id="{09C7B977-C845-4F3B-9345-97426CC427A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6">
                                            <p:graphicEl>
                                              <a:dgm id="{CE227038-B5D4-4BA7-B358-FA67D5BD293F}"/>
                                            </p:graphicEl>
                                          </p:spTgt>
                                        </p:tgtEl>
                                        <p:attrNameLst>
                                          <p:attrName>style.visibility</p:attrName>
                                        </p:attrNameLst>
                                      </p:cBhvr>
                                      <p:to>
                                        <p:strVal val="visible"/>
                                      </p:to>
                                    </p:set>
                                    <p:animEffect transition="in" filter="fade">
                                      <p:cBhvr>
                                        <p:cTn id="52" dur="1000"/>
                                        <p:tgtEl>
                                          <p:spTgt spid="6">
                                            <p:graphicEl>
                                              <a:dgm id="{CE227038-B5D4-4BA7-B358-FA67D5BD293F}"/>
                                            </p:graphicEl>
                                          </p:spTgt>
                                        </p:tgtEl>
                                      </p:cBhvr>
                                    </p:animEffect>
                                    <p:anim calcmode="lin" valueType="num">
                                      <p:cBhvr>
                                        <p:cTn id="53" dur="1000" fill="hold"/>
                                        <p:tgtEl>
                                          <p:spTgt spid="6">
                                            <p:graphicEl>
                                              <a:dgm id="{CE227038-B5D4-4BA7-B358-FA67D5BD293F}"/>
                                            </p:graphicEl>
                                          </p:spTgt>
                                        </p:tgtEl>
                                        <p:attrNameLst>
                                          <p:attrName>ppt_x</p:attrName>
                                        </p:attrNameLst>
                                      </p:cBhvr>
                                      <p:tavLst>
                                        <p:tav tm="0">
                                          <p:val>
                                            <p:strVal val="#ppt_x"/>
                                          </p:val>
                                        </p:tav>
                                        <p:tav tm="100000">
                                          <p:val>
                                            <p:strVal val="#ppt_x"/>
                                          </p:val>
                                        </p:tav>
                                      </p:tavLst>
                                    </p:anim>
                                    <p:anim calcmode="lin" valueType="num">
                                      <p:cBhvr>
                                        <p:cTn id="54" dur="900" decel="100000" fill="hold"/>
                                        <p:tgtEl>
                                          <p:spTgt spid="6">
                                            <p:graphicEl>
                                              <a:dgm id="{CE227038-B5D4-4BA7-B358-FA67D5BD293F}"/>
                                            </p:graphic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6">
                                            <p:graphicEl>
                                              <a:dgm id="{CE227038-B5D4-4BA7-B358-FA67D5BD293F}"/>
                                            </p:graphicEl>
                                          </p:spTgt>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6">
                                            <p:graphicEl>
                                              <a:dgm id="{AFE1769A-87A6-4686-AA19-A9A7FCFC0CD4}"/>
                                            </p:graphicEl>
                                          </p:spTgt>
                                        </p:tgtEl>
                                        <p:attrNameLst>
                                          <p:attrName>style.visibility</p:attrName>
                                        </p:attrNameLst>
                                      </p:cBhvr>
                                      <p:to>
                                        <p:strVal val="visible"/>
                                      </p:to>
                                    </p:set>
                                    <p:animEffect transition="in" filter="randombar(horizontal)">
                                      <p:cBhvr>
                                        <p:cTn id="60" dur="500"/>
                                        <p:tgtEl>
                                          <p:spTgt spid="6">
                                            <p:graphicEl>
                                              <a:dgm id="{AFE1769A-87A6-4686-AA19-A9A7FCFC0CD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6">
                                            <p:graphicEl>
                                              <a:dgm id="{22F0EAC0-5326-4DB2-A5B9-BFC93A57383A}"/>
                                            </p:graphicEl>
                                          </p:spTgt>
                                        </p:tgtEl>
                                        <p:attrNameLst>
                                          <p:attrName>style.visibility</p:attrName>
                                        </p:attrNameLst>
                                      </p:cBhvr>
                                      <p:to>
                                        <p:strVal val="visible"/>
                                      </p:to>
                                    </p:set>
                                    <p:animEffect transition="in" filter="fade">
                                      <p:cBhvr>
                                        <p:cTn id="65" dur="1000"/>
                                        <p:tgtEl>
                                          <p:spTgt spid="6">
                                            <p:graphicEl>
                                              <a:dgm id="{22F0EAC0-5326-4DB2-A5B9-BFC93A57383A}"/>
                                            </p:graphicEl>
                                          </p:spTgt>
                                        </p:tgtEl>
                                      </p:cBhvr>
                                    </p:animEffect>
                                    <p:anim calcmode="lin" valueType="num">
                                      <p:cBhvr>
                                        <p:cTn id="66" dur="1000" fill="hold"/>
                                        <p:tgtEl>
                                          <p:spTgt spid="6">
                                            <p:graphicEl>
                                              <a:dgm id="{22F0EAC0-5326-4DB2-A5B9-BFC93A57383A}"/>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6">
                                            <p:graphicEl>
                                              <a:dgm id="{22F0EAC0-5326-4DB2-A5B9-BFC93A57383A}"/>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6">
                                            <p:graphicEl>
                                              <a:dgm id="{22F0EAC0-5326-4DB2-A5B9-BFC93A57383A}"/>
                                            </p:graphicEl>
                                          </p:spTgt>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
                                            <p:graphicEl>
                                              <a:dgm id="{A550DC4F-E4F7-412B-B2B5-9C05A784B912}"/>
                                            </p:graphicEl>
                                          </p:spTgt>
                                        </p:tgtEl>
                                        <p:attrNameLst>
                                          <p:attrName>style.visibility</p:attrName>
                                        </p:attrNameLst>
                                      </p:cBhvr>
                                      <p:to>
                                        <p:strVal val="visible"/>
                                      </p:to>
                                    </p:set>
                                    <p:animEffect transition="in" filter="randombar(horizontal)">
                                      <p:cBhvr>
                                        <p:cTn id="73" dur="500"/>
                                        <p:tgtEl>
                                          <p:spTgt spid="6">
                                            <p:graphicEl>
                                              <a:dgm id="{A550DC4F-E4F7-412B-B2B5-9C05A784B912}"/>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grpId="0" nodeType="clickEffect">
                                  <p:stCondLst>
                                    <p:cond delay="0"/>
                                  </p:stCondLst>
                                  <p:childTnLst>
                                    <p:set>
                                      <p:cBhvr>
                                        <p:cTn id="77" dur="1" fill="hold">
                                          <p:stCondLst>
                                            <p:cond delay="0"/>
                                          </p:stCondLst>
                                        </p:cTn>
                                        <p:tgtEl>
                                          <p:spTgt spid="6">
                                            <p:graphicEl>
                                              <a:dgm id="{FA9A233A-4708-43B6-9E97-82FD4FAA8C2E}"/>
                                            </p:graphicEl>
                                          </p:spTgt>
                                        </p:tgtEl>
                                        <p:attrNameLst>
                                          <p:attrName>style.visibility</p:attrName>
                                        </p:attrNameLst>
                                      </p:cBhvr>
                                      <p:to>
                                        <p:strVal val="visible"/>
                                      </p:to>
                                    </p:set>
                                    <p:animEffect transition="in" filter="fade">
                                      <p:cBhvr>
                                        <p:cTn id="78" dur="1000"/>
                                        <p:tgtEl>
                                          <p:spTgt spid="6">
                                            <p:graphicEl>
                                              <a:dgm id="{FA9A233A-4708-43B6-9E97-82FD4FAA8C2E}"/>
                                            </p:graphicEl>
                                          </p:spTgt>
                                        </p:tgtEl>
                                      </p:cBhvr>
                                    </p:animEffect>
                                    <p:anim calcmode="lin" valueType="num">
                                      <p:cBhvr>
                                        <p:cTn id="79" dur="1000" fill="hold"/>
                                        <p:tgtEl>
                                          <p:spTgt spid="6">
                                            <p:graphicEl>
                                              <a:dgm id="{FA9A233A-4708-43B6-9E97-82FD4FAA8C2E}"/>
                                            </p:graphicEl>
                                          </p:spTgt>
                                        </p:tgtEl>
                                        <p:attrNameLst>
                                          <p:attrName>ppt_x</p:attrName>
                                        </p:attrNameLst>
                                      </p:cBhvr>
                                      <p:tavLst>
                                        <p:tav tm="0">
                                          <p:val>
                                            <p:strVal val="#ppt_x"/>
                                          </p:val>
                                        </p:tav>
                                        <p:tav tm="100000">
                                          <p:val>
                                            <p:strVal val="#ppt_x"/>
                                          </p:val>
                                        </p:tav>
                                      </p:tavLst>
                                    </p:anim>
                                    <p:anim calcmode="lin" valueType="num">
                                      <p:cBhvr>
                                        <p:cTn id="80" dur="900" decel="100000" fill="hold"/>
                                        <p:tgtEl>
                                          <p:spTgt spid="6">
                                            <p:graphicEl>
                                              <a:dgm id="{FA9A233A-4708-43B6-9E97-82FD4FAA8C2E}"/>
                                            </p:graphicEl>
                                          </p:spTgt>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6">
                                            <p:graphicEl>
                                              <a:dgm id="{FA9A233A-4708-43B6-9E97-82FD4FAA8C2E}"/>
                                            </p:graphicEl>
                                          </p:spTgt>
                                        </p:tgtEl>
                                        <p:attrNameLst>
                                          <p:attrName>ppt_y</p:attrName>
                                        </p:attrNameLst>
                                      </p:cBhvr>
                                      <p:tavLst>
                                        <p:tav tm="0">
                                          <p:val>
                                            <p:strVal val="#ppt_y-.03"/>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6">
                                            <p:graphicEl>
                                              <a:dgm id="{FA5771FF-3632-4910-8E66-766F62B4E8BB}"/>
                                            </p:graphicEl>
                                          </p:spTgt>
                                        </p:tgtEl>
                                        <p:attrNameLst>
                                          <p:attrName>style.visibility</p:attrName>
                                        </p:attrNameLst>
                                      </p:cBhvr>
                                      <p:to>
                                        <p:strVal val="visible"/>
                                      </p:to>
                                    </p:set>
                                    <p:animEffect transition="in" filter="randombar(horizontal)">
                                      <p:cBhvr>
                                        <p:cTn id="86" dur="500"/>
                                        <p:tgtEl>
                                          <p:spTgt spid="6">
                                            <p:graphicEl>
                                              <a:dgm id="{FA5771FF-3632-4910-8E66-766F62B4E8BB}"/>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7" presetClass="entr" presetSubtype="8"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ppt_x</p:attrName>
                                        </p:attrNameLst>
                                      </p:cBhvr>
                                      <p:tavLst>
                                        <p:tav tm="0">
                                          <p:val>
                                            <p:strVal val="#ppt_x-#ppt_w/2"/>
                                          </p:val>
                                        </p:tav>
                                        <p:tav tm="100000">
                                          <p:val>
                                            <p:strVal val="#ppt_x"/>
                                          </p:val>
                                        </p:tav>
                                      </p:tavLst>
                                    </p:anim>
                                    <p:anim calcmode="lin" valueType="num">
                                      <p:cBhvr>
                                        <p:cTn id="92" dur="500" fill="hold"/>
                                        <p:tgtEl>
                                          <p:spTgt spid="10"/>
                                        </p:tgtEl>
                                        <p:attrNameLst>
                                          <p:attrName>ppt_y</p:attrName>
                                        </p:attrNameLst>
                                      </p:cBhvr>
                                      <p:tavLst>
                                        <p:tav tm="0">
                                          <p:val>
                                            <p:strVal val="#ppt_y"/>
                                          </p:val>
                                        </p:tav>
                                        <p:tav tm="100000">
                                          <p:val>
                                            <p:strVal val="#ppt_y"/>
                                          </p:val>
                                        </p:tav>
                                      </p:tavLst>
                                    </p:anim>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strVal val="#ppt_h"/>
                                          </p:val>
                                        </p:tav>
                                        <p:tav tm="100000">
                                          <p:val>
                                            <p:strVal val="#ppt_h"/>
                                          </p:val>
                                        </p:tav>
                                      </p:tavLst>
                                    </p:anim>
                                  </p:childTnLst>
                                </p:cTn>
                              </p:par>
                              <p:par>
                                <p:cTn id="95" presetID="17" presetClass="entr" presetSubtype="8"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ppt_x</p:attrName>
                                        </p:attrNameLst>
                                      </p:cBhvr>
                                      <p:tavLst>
                                        <p:tav tm="0">
                                          <p:val>
                                            <p:strVal val="#ppt_x-#ppt_w/2"/>
                                          </p:val>
                                        </p:tav>
                                        <p:tav tm="100000">
                                          <p:val>
                                            <p:strVal val="#ppt_x"/>
                                          </p:val>
                                        </p:tav>
                                      </p:tavLst>
                                    </p:anim>
                                    <p:anim calcmode="lin" valueType="num">
                                      <p:cBhvr>
                                        <p:cTn id="98" dur="500" fill="hold"/>
                                        <p:tgtEl>
                                          <p:spTgt spid="12"/>
                                        </p:tgtEl>
                                        <p:attrNameLst>
                                          <p:attrName>ppt_y</p:attrName>
                                        </p:attrNameLst>
                                      </p:cBhvr>
                                      <p:tavLst>
                                        <p:tav tm="0">
                                          <p:val>
                                            <p:strVal val="#ppt_y"/>
                                          </p:val>
                                        </p:tav>
                                        <p:tav tm="100000">
                                          <p:val>
                                            <p:strVal val="#ppt_y"/>
                                          </p:val>
                                        </p:tav>
                                      </p:tavLst>
                                    </p:anim>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14" presetClass="entr" presetSubtype="10" fill="hold" grpId="0" nodeType="after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randombar(horizontal)">
                                      <p:cBhvr>
                                        <p:cTn id="10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5ADA5323-1784-4783-9332-AECD02670E74}"/>
              </a:ext>
            </a:extLst>
          </p:cNvPr>
          <p:cNvSpPr txBox="1"/>
          <p:nvPr/>
        </p:nvSpPr>
        <p:spPr>
          <a:xfrm>
            <a:off x="0" y="0"/>
            <a:ext cx="9143999" cy="769441"/>
          </a:xfrm>
          <a:prstGeom prst="rect">
            <a:avLst/>
          </a:prstGeom>
          <a:noFill/>
        </p:spPr>
        <p:txBody>
          <a:bodyPr wrap="square">
            <a:spAutoFit/>
          </a:bodyPr>
          <a:lstStyle/>
          <a:p>
            <a:pPr algn="ctr"/>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ISUS A </a:t>
            </a:r>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FOST </a:t>
            </a:r>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DESĂVÂRŞIT</a:t>
            </a:r>
            <a:endParaRPr lang="ro-RO" sz="4400" b="1" spc="3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uadroTexto 3">
            <a:extLst>
              <a:ext uri="{FF2B5EF4-FFF2-40B4-BE49-F238E27FC236}">
                <a16:creationId xmlns:a16="http://schemas.microsoft.com/office/drawing/2014/main" xmlns="" id="{1D4D4D26-AC1A-4211-AE7C-F1927FD7D36C}"/>
              </a:ext>
            </a:extLst>
          </p:cNvPr>
          <p:cNvSpPr txBox="1"/>
          <p:nvPr/>
        </p:nvSpPr>
        <p:spPr>
          <a:xfrm>
            <a:off x="1871663" y="612922"/>
            <a:ext cx="6393656" cy="584775"/>
          </a:xfrm>
          <a:prstGeom prst="rect">
            <a:avLst/>
          </a:prstGeom>
          <a:noFill/>
        </p:spPr>
        <p:txBody>
          <a:bodyPr wrap="square">
            <a:spAutoFit/>
            <a:scene3d>
              <a:camera prst="orthographicFront"/>
              <a:lightRig rig="threePt" dir="t"/>
            </a:scene3d>
            <a:sp3d extrusionH="57150">
              <a:bevelT w="38100" h="38100"/>
            </a:sp3d>
          </a:bodyPr>
          <a:lstStyle/>
          <a:p>
            <a:r>
              <a:rPr lang="ro-RO" sz="1600" b="1" dirty="0" smtClean="0">
                <a:solidFill>
                  <a:schemeClr val="accent6">
                    <a:lumMod val="75000"/>
                  </a:schemeClr>
                </a:solidFill>
                <a:effectLst>
                  <a:glow rad="127000">
                    <a:schemeClr val="accent4">
                      <a:lumMod val="40000"/>
                      <a:lumOff val="60000"/>
                    </a:schemeClr>
                  </a:glow>
                </a:effectLst>
                <a:latin typeface="Comic Sans MS" panose="030F0702030302020204" pitchFamily="66" charset="0"/>
              </a:rPr>
              <a:t>„Şi</a:t>
            </a:r>
            <a:r>
              <a:rPr lang="ro-RO" sz="1600" b="1" dirty="0" smtClean="0">
                <a:solidFill>
                  <a:schemeClr val="accent6">
                    <a:lumMod val="75000"/>
                  </a:schemeClr>
                </a:solidFill>
                <a:effectLst>
                  <a:glow rad="127000">
                    <a:schemeClr val="accent4">
                      <a:lumMod val="40000"/>
                      <a:lumOff val="60000"/>
                    </a:schemeClr>
                  </a:glow>
                </a:effectLst>
                <a:latin typeface="Comic Sans MS" panose="030F0702030302020204" pitchFamily="66" charset="0"/>
              </a:rPr>
              <a:t>, după ce a fost făcut desăvârşit, S-a făcut pentru toţi cei ce-L ascultă urzitorul unei mântuiri veşnice” </a:t>
            </a:r>
            <a:r>
              <a:rPr lang="ro-RO" sz="1400" b="1" dirty="0" smtClean="0">
                <a:solidFill>
                  <a:schemeClr val="accent6">
                    <a:lumMod val="75000"/>
                  </a:schemeClr>
                </a:solidFill>
                <a:effectLst>
                  <a:glow rad="127000">
                    <a:schemeClr val="accent4">
                      <a:lumMod val="40000"/>
                      <a:lumOff val="60000"/>
                    </a:schemeClr>
                  </a:glow>
                </a:effectLst>
                <a:latin typeface="Comic Sans MS" panose="030F0702030302020204" pitchFamily="66" charset="0"/>
              </a:rPr>
              <a:t>(Evrei 5:9)</a:t>
            </a:r>
            <a:endParaRPr lang="ro-RO" sz="1400" b="1" dirty="0">
              <a:solidFill>
                <a:schemeClr val="accent6">
                  <a:lumMod val="75000"/>
                </a:schemeClr>
              </a:solidFill>
              <a:effectLst>
                <a:glow rad="127000">
                  <a:schemeClr val="accent4">
                    <a:lumMod val="40000"/>
                    <a:lumOff val="60000"/>
                  </a:schemeClr>
                </a:glow>
              </a:effectLst>
              <a:latin typeface="Comic Sans MS" panose="030F0702030302020204" pitchFamily="66" charset="0"/>
            </a:endParaRPr>
          </a:p>
        </p:txBody>
      </p:sp>
      <p:sp>
        <p:nvSpPr>
          <p:cNvPr id="5" name="CuadroTexto 4">
            <a:extLst>
              <a:ext uri="{FF2B5EF4-FFF2-40B4-BE49-F238E27FC236}">
                <a16:creationId xmlns:a16="http://schemas.microsoft.com/office/drawing/2014/main" xmlns="" id="{FFA118F8-0CF3-49D5-A699-45F20E663B4F}"/>
              </a:ext>
            </a:extLst>
          </p:cNvPr>
          <p:cNvSpPr txBox="1"/>
          <p:nvPr/>
        </p:nvSpPr>
        <p:spPr>
          <a:xfrm>
            <a:off x="160187" y="1130201"/>
            <a:ext cx="8189553" cy="369332"/>
          </a:xfrm>
          <a:prstGeom prst="rect">
            <a:avLst/>
          </a:prstGeom>
          <a:noFill/>
        </p:spPr>
        <p:txBody>
          <a:bodyPr wrap="square" rtlCol="0">
            <a:spAutoFit/>
          </a:bodyPr>
          <a:lstStyle/>
          <a:p>
            <a:pPr>
              <a:spcBef>
                <a:spcPts val="600"/>
              </a:spcBef>
            </a:pPr>
            <a:r>
              <a:rPr lang="ro-RO" b="1" smtClean="0"/>
              <a:t>Dacă Isus era perfect, cum trebuia să </a:t>
            </a:r>
            <a:r>
              <a:rPr lang="ro-RO" b="1" smtClean="0"/>
              <a:t>fie desăvârşit </a:t>
            </a:r>
            <a:r>
              <a:rPr lang="ro-RO" b="1" smtClean="0"/>
              <a:t>(</a:t>
            </a:r>
            <a:r>
              <a:rPr lang="ro-RO" b="1" smtClean="0"/>
              <a:t>Evrei </a:t>
            </a:r>
            <a:r>
              <a:rPr lang="ro-RO" b="1" smtClean="0"/>
              <a:t>5:7-9)?</a:t>
            </a:r>
            <a:endParaRPr lang="ro-RO" b="1"/>
          </a:p>
        </p:txBody>
      </p:sp>
      <p:sp>
        <p:nvSpPr>
          <p:cNvPr id="6" name="CuadroTexto 5">
            <a:extLst>
              <a:ext uri="{FF2B5EF4-FFF2-40B4-BE49-F238E27FC236}">
                <a16:creationId xmlns:a16="http://schemas.microsoft.com/office/drawing/2014/main" xmlns="" id="{9096503F-854B-4233-A221-888C109102C3}"/>
              </a:ext>
            </a:extLst>
          </p:cNvPr>
          <p:cNvSpPr txBox="1"/>
          <p:nvPr/>
        </p:nvSpPr>
        <p:spPr>
          <a:xfrm>
            <a:off x="160187" y="1499533"/>
            <a:ext cx="5976294" cy="1554272"/>
          </a:xfrm>
          <a:prstGeom prst="rect">
            <a:avLst/>
          </a:prstGeom>
          <a:noFill/>
        </p:spPr>
        <p:txBody>
          <a:bodyPr wrap="square" rtlCol="0">
            <a:spAutoFit/>
          </a:bodyPr>
          <a:lstStyle/>
          <a:p>
            <a:pPr>
              <a:spcBef>
                <a:spcPts val="600"/>
              </a:spcBef>
            </a:pPr>
            <a:r>
              <a:rPr lang="ro-RO" b="1" smtClean="0"/>
              <a:t>În</a:t>
            </a:r>
            <a:r>
              <a:rPr lang="ro-RO" b="1" smtClean="0"/>
              <a:t> primul </a:t>
            </a:r>
            <a:r>
              <a:rPr lang="ro-RO" b="1" smtClean="0"/>
              <a:t>rând</a:t>
            </a:r>
            <a:r>
              <a:rPr lang="ro-RO" b="1" smtClean="0"/>
              <a:t>, el a oferit rugăciuni lui Dumnezeu </a:t>
            </a:r>
            <a:r>
              <a:rPr lang="ro-RO" b="1" smtClean="0"/>
              <a:t>(Evr</a:t>
            </a:r>
            <a:r>
              <a:rPr lang="ro-RO" b="1" smtClean="0"/>
              <a:t>. </a:t>
            </a:r>
            <a:r>
              <a:rPr lang="ro-RO" b="1" smtClean="0"/>
              <a:t>5:7).</a:t>
            </a:r>
            <a:endParaRPr lang="ro-RO" b="1" smtClean="0"/>
          </a:p>
          <a:p>
            <a:pPr>
              <a:spcBef>
                <a:spcPts val="600"/>
              </a:spcBef>
            </a:pPr>
            <a:r>
              <a:rPr lang="ro-RO" b="1" smtClean="0"/>
              <a:t>Isus S-a rugat nu numai pentru eliberarea de la </a:t>
            </a:r>
            <a:r>
              <a:rPr lang="ro-RO" b="1" smtClean="0"/>
              <a:t>moarte</a:t>
            </a:r>
            <a:r>
              <a:rPr lang="ro-RO" b="1" smtClean="0"/>
              <a:t>, ci pentru ca voia lui Dumnezeu să se facă </a:t>
            </a:r>
            <a:r>
              <a:rPr lang="ro-RO" b="1" smtClean="0"/>
              <a:t>(Ma</a:t>
            </a:r>
            <a:r>
              <a:rPr lang="ro-RO" b="1" smtClean="0"/>
              <a:t>t. 26:39). Dumnezeu nu l-a eliberat de răstignire, ci de </a:t>
            </a:r>
            <a:r>
              <a:rPr lang="ro-RO" b="1" smtClean="0"/>
              <a:t>puterea </a:t>
            </a:r>
            <a:r>
              <a:rPr lang="ro-RO" b="1" smtClean="0"/>
              <a:t>morţii</a:t>
            </a:r>
            <a:r>
              <a:rPr lang="ro-RO" b="1" smtClean="0"/>
              <a:t>. Rugăciunea lui a fost ascultată şi a </a:t>
            </a:r>
            <a:r>
              <a:rPr lang="ro-RO" b="1" smtClean="0"/>
              <a:t>înviat.</a:t>
            </a:r>
            <a:endParaRPr lang="ro-RO" b="1"/>
          </a:p>
        </p:txBody>
      </p:sp>
      <p:pic>
        <p:nvPicPr>
          <p:cNvPr id="11" name="Imagen 10" descr="Un dibujo de una persona&#10;&#10;Descripción generada automáticamente con confianza baja">
            <a:extLst>
              <a:ext uri="{FF2B5EF4-FFF2-40B4-BE49-F238E27FC236}">
                <a16:creationId xmlns:a16="http://schemas.microsoft.com/office/drawing/2014/main" xmlns="" id="{1DCA1F5A-A660-481B-97D7-F0F3513B4314}"/>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472800" y="1535737"/>
            <a:ext cx="2548801" cy="3505319"/>
          </a:xfrm>
          <a:prstGeom prst="rect">
            <a:avLst/>
          </a:prstGeom>
          <a:ln w="57150" cap="rnd">
            <a:solidFill>
              <a:schemeClr val="tx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Imagen que contiene interior, parado, hombre, viendo&#10;&#10;Descripción generada automáticamente">
            <a:extLst>
              <a:ext uri="{FF2B5EF4-FFF2-40B4-BE49-F238E27FC236}">
                <a16:creationId xmlns:a16="http://schemas.microsoft.com/office/drawing/2014/main" xmlns="" id="{A03EE005-7B5D-4E2A-B212-42CE23A7387A}"/>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78823" y="3200399"/>
            <a:ext cx="3322080" cy="1846653"/>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9425116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ppt_h/2"/>
                                          </p:val>
                                        </p:tav>
                                        <p:tav tm="100000">
                                          <p:val>
                                            <p:strVal val="#ppt_y"/>
                                          </p:val>
                                        </p:tav>
                                      </p:tavLst>
                                    </p:anim>
                                    <p:anim calcmode="lin" valueType="num">
                                      <p:cBhvr>
                                        <p:cTn id="28" dur="500" fill="hold"/>
                                        <p:tgtEl>
                                          <p:spTgt spid="11"/>
                                        </p:tgtEl>
                                        <p:attrNameLst>
                                          <p:attrName>ppt_w</p:attrName>
                                        </p:attrNameLst>
                                      </p:cBhvr>
                                      <p:tavLst>
                                        <p:tav tm="0">
                                          <p:val>
                                            <p:strVal val="#ppt_w"/>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5ADA5323-1784-4783-9332-AECD02670E74}"/>
              </a:ext>
            </a:extLst>
          </p:cNvPr>
          <p:cNvSpPr txBox="1"/>
          <p:nvPr/>
        </p:nvSpPr>
        <p:spPr>
          <a:xfrm>
            <a:off x="0" y="0"/>
            <a:ext cx="9143999" cy="1446550"/>
          </a:xfrm>
          <a:prstGeom prst="rect">
            <a:avLst/>
          </a:prstGeom>
          <a:noFill/>
        </p:spPr>
        <p:txBody>
          <a:bodyPr wrap="square">
            <a:spAutoFit/>
          </a:bodyPr>
          <a:lstStyle>
            <a:defPPr>
              <a:defRPr lang="en-US"/>
            </a:defPPr>
            <a:lvl1pPr algn="ctr">
              <a:defRPr sz="4400" b="1" spc="3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defRPr>
            </a:lvl1pPr>
          </a:lstStyle>
          <a:p>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ISUS A </a:t>
            </a:r>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FOST </a:t>
            </a:r>
            <a:r>
              <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DESĂVÂRŞIT</a:t>
            </a:r>
            <a:endParaRPr lang="ro-RO" sz="4400" b="1" spc="30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endParaRPr lang="ro-RO"/>
          </a:p>
        </p:txBody>
      </p:sp>
      <p:sp>
        <p:nvSpPr>
          <p:cNvPr id="4" name="CuadroTexto 3">
            <a:extLst>
              <a:ext uri="{FF2B5EF4-FFF2-40B4-BE49-F238E27FC236}">
                <a16:creationId xmlns:a16="http://schemas.microsoft.com/office/drawing/2014/main" xmlns="" id="{1D4D4D26-AC1A-4211-AE7C-F1927FD7D36C}"/>
              </a:ext>
            </a:extLst>
          </p:cNvPr>
          <p:cNvSpPr txBox="1"/>
          <p:nvPr/>
        </p:nvSpPr>
        <p:spPr>
          <a:xfrm>
            <a:off x="1700212" y="612922"/>
            <a:ext cx="6429376" cy="584775"/>
          </a:xfrm>
          <a:prstGeom prst="rect">
            <a:avLst/>
          </a:prstGeom>
          <a:noFill/>
        </p:spPr>
        <p:txBody>
          <a:bodyPr wrap="square">
            <a:spAutoFit/>
            <a:scene3d>
              <a:camera prst="orthographicFront"/>
              <a:lightRig rig="threePt" dir="t"/>
            </a:scene3d>
            <a:sp3d extrusionH="57150">
              <a:bevelT w="38100" h="38100"/>
            </a:sp3d>
          </a:bodyPr>
          <a:lstStyle>
            <a:defPPr>
              <a:defRPr lang="en-US"/>
            </a:defPPr>
            <a:lvl1pPr>
              <a:defRPr sz="1600" b="1">
                <a:solidFill>
                  <a:schemeClr val="accent6">
                    <a:lumMod val="75000"/>
                  </a:schemeClr>
                </a:solidFill>
                <a:effectLst>
                  <a:glow rad="127000">
                    <a:schemeClr val="accent4">
                      <a:lumMod val="40000"/>
                      <a:lumOff val="60000"/>
                    </a:schemeClr>
                  </a:glow>
                </a:effectLst>
                <a:latin typeface="Comic Sans MS" panose="030F0702030302020204" pitchFamily="66" charset="0"/>
              </a:defRPr>
            </a:lvl1pPr>
          </a:lstStyle>
          <a:p>
            <a:r>
              <a:rPr lang="ro-RO" dirty="0" smtClean="0"/>
              <a:t>„Şi</a:t>
            </a:r>
            <a:r>
              <a:rPr lang="ro-RO" dirty="0" smtClean="0"/>
              <a:t>, după ce a fost făcut desăvârşit, S-a făcut pentru toţi cei ce-L ascultă urzitorul unei mântuiri veşnice” (Evrei 5:9)</a:t>
            </a:r>
            <a:endParaRPr lang="ro-RO" dirty="0"/>
          </a:p>
        </p:txBody>
      </p:sp>
      <p:sp>
        <p:nvSpPr>
          <p:cNvPr id="5" name="CuadroTexto 4">
            <a:extLst>
              <a:ext uri="{FF2B5EF4-FFF2-40B4-BE49-F238E27FC236}">
                <a16:creationId xmlns:a16="http://schemas.microsoft.com/office/drawing/2014/main" xmlns="" id="{FFA118F8-0CF3-49D5-A699-45F20E663B4F}"/>
              </a:ext>
            </a:extLst>
          </p:cNvPr>
          <p:cNvSpPr txBox="1"/>
          <p:nvPr/>
        </p:nvSpPr>
        <p:spPr>
          <a:xfrm>
            <a:off x="160187" y="1130201"/>
            <a:ext cx="8189553" cy="369332"/>
          </a:xfrm>
          <a:prstGeom prst="rect">
            <a:avLst/>
          </a:prstGeom>
          <a:noFill/>
        </p:spPr>
        <p:txBody>
          <a:bodyPr wrap="square" rtlCol="0">
            <a:spAutoFit/>
          </a:bodyPr>
          <a:lstStyle/>
          <a:p>
            <a:pPr>
              <a:spcBef>
                <a:spcPts val="600"/>
              </a:spcBef>
            </a:pPr>
            <a:r>
              <a:rPr lang="ro-RO" b="1" smtClean="0"/>
              <a:t>Dacă Isus era perfect, cum trebuia să </a:t>
            </a:r>
            <a:r>
              <a:rPr lang="ro-RO" b="1" smtClean="0"/>
              <a:t>fie desăvârşit </a:t>
            </a:r>
            <a:r>
              <a:rPr lang="ro-RO" b="1" smtClean="0"/>
              <a:t>(</a:t>
            </a:r>
            <a:r>
              <a:rPr lang="ro-RO" b="1" smtClean="0"/>
              <a:t>Evrei </a:t>
            </a:r>
            <a:r>
              <a:rPr lang="ro-RO" b="1" smtClean="0"/>
              <a:t>5:7-9)?</a:t>
            </a:r>
            <a:endParaRPr lang="ro-RO" b="1"/>
          </a:p>
        </p:txBody>
      </p:sp>
      <p:sp>
        <p:nvSpPr>
          <p:cNvPr id="6" name="CuadroTexto 5">
            <a:extLst>
              <a:ext uri="{FF2B5EF4-FFF2-40B4-BE49-F238E27FC236}">
                <a16:creationId xmlns:a16="http://schemas.microsoft.com/office/drawing/2014/main" xmlns="" id="{9096503F-854B-4233-A221-888C109102C3}"/>
              </a:ext>
            </a:extLst>
          </p:cNvPr>
          <p:cNvSpPr txBox="1"/>
          <p:nvPr/>
        </p:nvSpPr>
        <p:spPr>
          <a:xfrm>
            <a:off x="160187" y="1499533"/>
            <a:ext cx="5159352" cy="2739211"/>
          </a:xfrm>
          <a:prstGeom prst="rect">
            <a:avLst/>
          </a:prstGeom>
          <a:noFill/>
        </p:spPr>
        <p:txBody>
          <a:bodyPr wrap="square" rtlCol="0">
            <a:spAutoFit/>
          </a:bodyPr>
          <a:lstStyle/>
          <a:p>
            <a:pPr>
              <a:spcBef>
                <a:spcPts val="600"/>
              </a:spcBef>
            </a:pPr>
            <a:r>
              <a:rPr lang="ro-RO" b="1" smtClean="0"/>
              <a:t>În</a:t>
            </a:r>
            <a:r>
              <a:rPr lang="ro-RO" b="1" smtClean="0"/>
              <a:t> primul </a:t>
            </a:r>
            <a:r>
              <a:rPr lang="ro-RO" b="1" smtClean="0"/>
              <a:t>rând</a:t>
            </a:r>
            <a:r>
              <a:rPr lang="ro-RO" b="1" smtClean="0"/>
              <a:t>, el a oferit rugăciuni lui Dumnezeu </a:t>
            </a:r>
            <a:r>
              <a:rPr lang="ro-RO" b="1" smtClean="0"/>
              <a:t>(Evr</a:t>
            </a:r>
            <a:r>
              <a:rPr lang="ro-RO" b="1" smtClean="0"/>
              <a:t>. </a:t>
            </a:r>
            <a:r>
              <a:rPr lang="ro-RO" b="1" smtClean="0"/>
              <a:t>5:7).</a:t>
            </a:r>
            <a:endParaRPr lang="ro-RO" b="1" smtClean="0"/>
          </a:p>
          <a:p>
            <a:pPr>
              <a:spcBef>
                <a:spcPts val="600"/>
              </a:spcBef>
            </a:pPr>
            <a:r>
              <a:rPr lang="ro-RO" b="1" smtClean="0"/>
              <a:t>În al doilea </a:t>
            </a:r>
            <a:r>
              <a:rPr lang="ro-RO" b="1" smtClean="0"/>
              <a:t>rând</a:t>
            </a:r>
            <a:r>
              <a:rPr lang="ro-RO" b="1" smtClean="0"/>
              <a:t>, el a învăţat să asculte </a:t>
            </a:r>
            <a:r>
              <a:rPr lang="ro-RO" b="1" smtClean="0"/>
              <a:t>(Evr</a:t>
            </a:r>
            <a:r>
              <a:rPr lang="ro-RO" b="1" smtClean="0"/>
              <a:t>. </a:t>
            </a:r>
            <a:r>
              <a:rPr lang="ro-RO" b="1" smtClean="0"/>
              <a:t>5:8).</a:t>
            </a:r>
            <a:endParaRPr lang="ro-RO" b="1" smtClean="0"/>
          </a:p>
          <a:p>
            <a:pPr>
              <a:spcBef>
                <a:spcPts val="600"/>
              </a:spcBef>
            </a:pPr>
            <a:r>
              <a:rPr lang="ro-RO" b="1" smtClean="0"/>
              <a:t>Isus a învăţat </a:t>
            </a:r>
            <a:r>
              <a:rPr lang="ro-RO" b="1" smtClean="0"/>
              <a:t>ascultarea</a:t>
            </a:r>
            <a:r>
              <a:rPr lang="ro-RO" b="1" smtClean="0"/>
              <a:t>, în </a:t>
            </a:r>
            <a:r>
              <a:rPr lang="ro-RO" b="1" smtClean="0"/>
              <a:t>parte</a:t>
            </a:r>
            <a:r>
              <a:rPr lang="ro-RO" b="1" smtClean="0"/>
              <a:t>, conformându-se pe deplin voinţei lui Dumnezeu în </a:t>
            </a:r>
            <a:r>
              <a:rPr lang="ro-RO" b="1" smtClean="0"/>
              <a:t>Ghetsimani</a:t>
            </a:r>
            <a:r>
              <a:rPr lang="ro-RO" b="1" smtClean="0"/>
              <a:t>. Ca şi Dumnezeu nu a trebuit niciodată să </a:t>
            </a:r>
            <a:r>
              <a:rPr lang="ro-RO" b="1" smtClean="0"/>
              <a:t>asculte</a:t>
            </a:r>
            <a:r>
              <a:rPr lang="ro-RO" b="1" smtClean="0"/>
              <a:t>. </a:t>
            </a:r>
            <a:r>
              <a:rPr lang="ro-RO" b="1" smtClean="0"/>
              <a:t>Dar</a:t>
            </a:r>
            <a:r>
              <a:rPr lang="ro-RO" b="1" smtClean="0"/>
              <a:t>, ca </a:t>
            </a:r>
            <a:r>
              <a:rPr lang="ro-RO" b="1" smtClean="0"/>
              <a:t>om</a:t>
            </a:r>
            <a:r>
              <a:rPr lang="ro-RO" b="1" smtClean="0"/>
              <a:t>, a trebuit să înveţe să se </a:t>
            </a:r>
            <a:r>
              <a:rPr lang="ro-RO" b="1" smtClean="0"/>
              <a:t>supună</a:t>
            </a:r>
            <a:r>
              <a:rPr lang="ro-RO" b="1" smtClean="0"/>
              <a:t>, </a:t>
            </a:r>
            <a:r>
              <a:rPr lang="ro-RO" b="1" smtClean="0"/>
              <a:t>predându</a:t>
            </a:r>
            <a:r>
              <a:rPr lang="ro-RO" b="1" smtClean="0"/>
              <a:t>-se voinţei lui </a:t>
            </a:r>
            <a:r>
              <a:rPr lang="ro-RO" b="1" smtClean="0"/>
              <a:t>Dumnezeu</a:t>
            </a:r>
            <a:r>
              <a:rPr lang="ro-RO" b="1" smtClean="0"/>
              <a:t>, pentru a deveni Mântuitorul </a:t>
            </a:r>
            <a:r>
              <a:rPr lang="ro-RO" b="1" smtClean="0"/>
              <a:t>nostru.</a:t>
            </a:r>
            <a:endParaRPr lang="ro-RO" b="1"/>
          </a:p>
        </p:txBody>
      </p:sp>
      <p:pic>
        <p:nvPicPr>
          <p:cNvPr id="11" name="Imagen 10" descr="Un dibujo de una persona&#10;&#10;Descripción generada automáticamente con confianza baja">
            <a:extLst>
              <a:ext uri="{FF2B5EF4-FFF2-40B4-BE49-F238E27FC236}">
                <a16:creationId xmlns:a16="http://schemas.microsoft.com/office/drawing/2014/main" xmlns="" id="{F74EC633-925F-4F83-BEF9-0DD9B021501B}"/>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319539" y="1569535"/>
            <a:ext cx="1347661" cy="1853412"/>
          </a:xfrm>
          <a:prstGeom prst="rect">
            <a:avLst/>
          </a:prstGeom>
          <a:solidFill>
            <a:srgbClr val="FFFFFF">
              <a:shade val="85000"/>
            </a:srgbClr>
          </a:solidFill>
          <a:ln w="57150" cap="sq">
            <a:solidFill>
              <a:schemeClr val="tx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Un grupo de personas en un parque de diversiones&#10;&#10;Descripción generada automáticamente con confianza baja">
            <a:extLst>
              <a:ext uri="{FF2B5EF4-FFF2-40B4-BE49-F238E27FC236}">
                <a16:creationId xmlns:a16="http://schemas.microsoft.com/office/drawing/2014/main" xmlns="" id="{26785CF7-ED19-4355-A778-7064DF62E6E9}"/>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6832800" y="1569535"/>
            <a:ext cx="2151013" cy="3409356"/>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20573267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ppt_h/2"/>
                                          </p:val>
                                        </p:tav>
                                        <p:tav tm="100000">
                                          <p:val>
                                            <p:strVal val="#ppt_y"/>
                                          </p:val>
                                        </p:tav>
                                      </p:tavLst>
                                    </p:anim>
                                    <p:anim calcmode="lin" valueType="num">
                                      <p:cBhvr>
                                        <p:cTn id="14" dur="500" fill="hold"/>
                                        <p:tgtEl>
                                          <p:spTgt spid="13"/>
                                        </p:tgtEl>
                                        <p:attrNameLst>
                                          <p:attrName>ppt_w</p:attrName>
                                        </p:attrNameLst>
                                      </p:cBhvr>
                                      <p:tavLst>
                                        <p:tav tm="0">
                                          <p:val>
                                            <p:strVal val="#ppt_w"/>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left)">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3">
    <a:dk1>
      <a:sysClr val="windowText" lastClr="000000"/>
    </a:dk1>
    <a:lt1>
      <a:srgbClr val="FFFFFF"/>
    </a:lt1>
    <a:dk2>
      <a:srgbClr val="44546A"/>
    </a:dk2>
    <a:lt2>
      <a:srgbClr val="663300"/>
    </a:lt2>
    <a:accent1>
      <a:srgbClr val="4472C4"/>
    </a:accent1>
    <a:accent2>
      <a:srgbClr val="F14313"/>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48</TotalTime>
  <Words>1308</Words>
  <Application>Microsoft Office PowerPoint</Application>
  <PresentationFormat>Expunere pe ecran (16:9)</PresentationFormat>
  <Paragraphs>68</Paragraphs>
  <Slides>12</Slides>
  <Notes>0</Notes>
  <HiddenSlides>0</HiddenSlides>
  <MMClips>0</MMClips>
  <ScaleCrop>false</ScaleCrop>
  <HeadingPairs>
    <vt:vector size="6" baseType="variant">
      <vt:variant>
        <vt:lpstr>Fonturi utilizate</vt:lpstr>
      </vt:variant>
      <vt:variant>
        <vt:i4>5</vt:i4>
      </vt:variant>
      <vt:variant>
        <vt:lpstr>Temă</vt:lpstr>
      </vt:variant>
      <vt:variant>
        <vt:i4>2</vt:i4>
      </vt:variant>
      <vt:variant>
        <vt:lpstr>Titluri diapozitive</vt:lpstr>
      </vt:variant>
      <vt:variant>
        <vt:i4>12</vt:i4>
      </vt:variant>
    </vt:vector>
  </HeadingPairs>
  <TitlesOfParts>
    <vt:vector size="19" baseType="lpstr">
      <vt:lpstr>Arial</vt:lpstr>
      <vt:lpstr>Calibri</vt:lpstr>
      <vt:lpstr>Comic Sans MS</vt:lpstr>
      <vt:lpstr>Constantia</vt:lpstr>
      <vt:lpstr>Calibri Light</vt:lpstr>
      <vt:lpstr>Tema de Office</vt:lpstr>
      <vt:lpstr>1_Tema de Office</vt:lpstr>
      <vt:lpstr>Diapozitivul 1</vt:lpstr>
      <vt:lpstr>Diapozitivul 2</vt:lpstr>
      <vt:lpstr>Diapozitivul 3</vt:lpstr>
      <vt:lpstr>Diapozitivul 4</vt:lpstr>
      <vt:lpstr>Diapozitivul 5</vt:lpstr>
      <vt:lpstr>Diapozitivul 6</vt:lpstr>
      <vt:lpstr>Diapozitivul 7</vt:lpstr>
      <vt:lpstr>Diapozitivul 8</vt:lpstr>
      <vt:lpstr>Diapozitivul 9</vt:lpstr>
      <vt:lpstr>Diapozitivul 10</vt:lpstr>
      <vt:lpstr>Diapozitivul 11</vt:lpstr>
      <vt:lpstr>Diapozitivul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Studiul 4 - Isus, Fratele nostru</dc:title>
  <dc:subject>Studiu Biblic, Trim. I, 2022 – La sfarsitul acestor zile, Mesajul cartii Evrei</dc:subject>
  <dc:creator>Sergio Fustero Carreras</dc:creator>
  <cp:keywords>https://www.fustero.es/index_ro.php</cp:keywords>
  <cp:lastModifiedBy>Admin</cp:lastModifiedBy>
  <cp:revision>92</cp:revision>
  <dcterms:created xsi:type="dcterms:W3CDTF">2021-12-31T08:23:48Z</dcterms:created>
  <dcterms:modified xsi:type="dcterms:W3CDTF">2022-01-26T10:34:04Z</dcterms:modified>
</cp:coreProperties>
</file>