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8" r:id="rId4"/>
    <p:sldId id="257" r:id="rId5"/>
    <p:sldId id="264" r:id="rId6"/>
    <p:sldId id="258" r:id="rId7"/>
    <p:sldId id="259" r:id="rId8"/>
    <p:sldId id="266" r:id="rId9"/>
    <p:sldId id="267" r:id="rId10"/>
    <p:sldId id="262" r:id="rId11"/>
    <p:sldId id="265" r:id="rId12"/>
  </p:sldIdLst>
  <p:sldSz cx="9144000" cy="5143500" type="screen16x9"/>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nstantia" pitchFamily="18" charset="0"/>
      <p:regular r:id="rId19"/>
      <p:bold r:id="rId20"/>
      <p:italic r:id="rId21"/>
      <p:boldItalic r:id="rId22"/>
    </p:embeddedFont>
    <p:embeddedFont>
      <p:font typeface="Calibri Light"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B3332"/>
    <a:srgbClr val="49B531"/>
    <a:srgbClr val="349BC0"/>
    <a:srgbClr val="6937CF"/>
    <a:srgbClr val="BD3389"/>
    <a:srgbClr val="E5DE86"/>
    <a:srgbClr val="AC7F5E"/>
    <a:srgbClr val="BAFF81"/>
    <a:srgbClr val="245000"/>
    <a:srgbClr val="F0F0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105" d="100"/>
          <a:sy n="105" d="100"/>
        </p:scale>
        <p:origin x="-84" y="-65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7491E-BB79-4F60-8C35-FCD16827C64A}"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s-ES"/>
        </a:p>
      </dgm:t>
    </dgm:pt>
    <dgm:pt modelId="{58C05824-DDB2-474D-A3A0-D9A3895686A2}">
      <dgm:prSet custT="1"/>
      <dgm:spPr/>
      <dgm:t>
        <a:bodyPr/>
        <a:lstStyle/>
        <a:p>
          <a:r>
            <a:rPr lang="ro-RO" sz="1800" b="1" noProof="0" dirty="0" smtClean="0">
              <a:effectLst>
                <a:outerShdw blurRad="38100" dist="38100" dir="2700000" algn="tl">
                  <a:srgbClr val="000000">
                    <a:alpha val="43137"/>
                  </a:srgbClr>
                </a:outerShdw>
              </a:effectLst>
            </a:rPr>
            <a:t>Ispite (2:18)</a:t>
          </a:r>
          <a:endParaRPr lang="ro-RO" sz="1800" noProof="0" dirty="0">
            <a:effectLst>
              <a:outerShdw blurRad="38100" dist="38100" dir="2700000" algn="tl">
                <a:srgbClr val="000000">
                  <a:alpha val="43137"/>
                </a:srgbClr>
              </a:outerShdw>
            </a:effectLst>
          </a:endParaRPr>
        </a:p>
      </dgm:t>
    </dgm:pt>
    <dgm:pt modelId="{CA72DC68-FB4D-4605-92E2-8BB5B7A904E9}" type="parTrans" cxnId="{9F0E0778-F46E-4107-A988-E517EC8143B3}">
      <dgm:prSet/>
      <dgm:spPr/>
      <dgm:t>
        <a:bodyPr/>
        <a:lstStyle/>
        <a:p>
          <a:endParaRPr lang="es-ES" sz="1800">
            <a:effectLst>
              <a:outerShdw blurRad="38100" dist="38100" dir="2700000" algn="tl">
                <a:srgbClr val="000000">
                  <a:alpha val="43137"/>
                </a:srgbClr>
              </a:outerShdw>
            </a:effectLst>
          </a:endParaRPr>
        </a:p>
      </dgm:t>
    </dgm:pt>
    <dgm:pt modelId="{7364293D-B20B-4682-957B-864C7A44637A}" type="sibTrans" cxnId="{9F0E0778-F46E-4107-A988-E517EC8143B3}">
      <dgm:prSet/>
      <dgm:spPr/>
      <dgm:t>
        <a:bodyPr/>
        <a:lstStyle/>
        <a:p>
          <a:endParaRPr lang="es-ES" sz="1800">
            <a:effectLst>
              <a:outerShdw blurRad="38100" dist="38100" dir="2700000" algn="tl">
                <a:srgbClr val="000000">
                  <a:alpha val="43137"/>
                </a:srgbClr>
              </a:outerShdw>
            </a:effectLst>
          </a:endParaRPr>
        </a:p>
      </dgm:t>
    </dgm:pt>
    <dgm:pt modelId="{EB24F2DD-98FA-4D17-9DE6-46A0D9424B83}">
      <dgm:prSet custT="1"/>
      <dgm:spPr/>
      <dgm:t>
        <a:bodyPr/>
        <a:lstStyle/>
        <a:p>
          <a:r>
            <a:rPr lang="ro-RO" sz="1800" b="1" noProof="0" dirty="0" smtClean="0">
              <a:effectLst>
                <a:outerShdw blurRad="38100" dist="38100" dir="2700000" algn="tl">
                  <a:srgbClr val="000000">
                    <a:alpha val="43137"/>
                  </a:srgbClr>
                </a:outerShdw>
              </a:effectLst>
            </a:rPr>
            <a:t>Neîncredere (3:12)</a:t>
          </a:r>
          <a:endParaRPr lang="ro-RO" sz="1800" noProof="0" dirty="0">
            <a:effectLst>
              <a:outerShdw blurRad="38100" dist="38100" dir="2700000" algn="tl">
                <a:srgbClr val="000000">
                  <a:alpha val="43137"/>
                </a:srgbClr>
              </a:outerShdw>
            </a:effectLst>
          </a:endParaRPr>
        </a:p>
      </dgm:t>
    </dgm:pt>
    <dgm:pt modelId="{4E733A3D-160B-4B38-8292-8E0F2A9D6DB8}" type="parTrans" cxnId="{1673384B-522E-483A-AC57-33D12FA97162}">
      <dgm:prSet/>
      <dgm:spPr/>
      <dgm:t>
        <a:bodyPr/>
        <a:lstStyle/>
        <a:p>
          <a:endParaRPr lang="es-ES" sz="1800">
            <a:effectLst>
              <a:outerShdw blurRad="38100" dist="38100" dir="2700000" algn="tl">
                <a:srgbClr val="000000">
                  <a:alpha val="43137"/>
                </a:srgbClr>
              </a:outerShdw>
            </a:effectLst>
          </a:endParaRPr>
        </a:p>
      </dgm:t>
    </dgm:pt>
    <dgm:pt modelId="{53A89D96-72DA-4D6D-B860-9DC659B1B019}" type="sibTrans" cxnId="{1673384B-522E-483A-AC57-33D12FA97162}">
      <dgm:prSet/>
      <dgm:spPr/>
      <dgm:t>
        <a:bodyPr/>
        <a:lstStyle/>
        <a:p>
          <a:endParaRPr lang="es-ES" sz="1800">
            <a:effectLst>
              <a:outerShdw blurRad="38100" dist="38100" dir="2700000" algn="tl">
                <a:srgbClr val="000000">
                  <a:alpha val="43137"/>
                </a:srgbClr>
              </a:outerShdw>
            </a:effectLst>
          </a:endParaRPr>
        </a:p>
      </dgm:t>
    </dgm:pt>
    <dgm:pt modelId="{26347FF2-DE22-4360-9D4D-2DFBCFCAB297}">
      <dgm:prSet custT="1"/>
      <dgm:spPr/>
      <dgm:t>
        <a:bodyPr/>
        <a:lstStyle/>
        <a:p>
          <a:r>
            <a:rPr lang="ro-RO" sz="1800" b="1" noProof="0" dirty="0" smtClean="0">
              <a:effectLst>
                <a:outerShdw blurRad="38100" dist="38100" dir="2700000" algn="tl">
                  <a:srgbClr val="000000">
                    <a:alpha val="43137"/>
                  </a:srgbClr>
                </a:outerShdw>
              </a:effectLst>
            </a:rPr>
            <a:t>Slăbiciune (4:15)</a:t>
          </a:r>
          <a:endParaRPr lang="ro-RO" sz="1800" noProof="0" dirty="0">
            <a:effectLst>
              <a:outerShdw blurRad="38100" dist="38100" dir="2700000" algn="tl">
                <a:srgbClr val="000000">
                  <a:alpha val="43137"/>
                </a:srgbClr>
              </a:outerShdw>
            </a:effectLst>
          </a:endParaRPr>
        </a:p>
      </dgm:t>
    </dgm:pt>
    <dgm:pt modelId="{E613E3D7-FAD9-46CF-90C9-FD266B4DA0B7}" type="parTrans" cxnId="{9966DC61-CB71-4AF3-B09C-F55939E7B679}">
      <dgm:prSet/>
      <dgm:spPr/>
      <dgm:t>
        <a:bodyPr/>
        <a:lstStyle/>
        <a:p>
          <a:endParaRPr lang="es-ES" sz="1800">
            <a:effectLst>
              <a:outerShdw blurRad="38100" dist="38100" dir="2700000" algn="tl">
                <a:srgbClr val="000000">
                  <a:alpha val="43137"/>
                </a:srgbClr>
              </a:outerShdw>
            </a:effectLst>
          </a:endParaRPr>
        </a:p>
      </dgm:t>
    </dgm:pt>
    <dgm:pt modelId="{A897D2C6-57BE-48E7-8A98-738012C6472B}" type="sibTrans" cxnId="{9966DC61-CB71-4AF3-B09C-F55939E7B679}">
      <dgm:prSet/>
      <dgm:spPr/>
      <dgm:t>
        <a:bodyPr/>
        <a:lstStyle/>
        <a:p>
          <a:endParaRPr lang="es-ES" sz="1800">
            <a:effectLst>
              <a:outerShdw blurRad="38100" dist="38100" dir="2700000" algn="tl">
                <a:srgbClr val="000000">
                  <a:alpha val="43137"/>
                </a:srgbClr>
              </a:outerShdw>
            </a:effectLst>
          </a:endParaRPr>
        </a:p>
      </dgm:t>
    </dgm:pt>
    <dgm:pt modelId="{7F9791CB-303B-46F8-8AA2-041EAF6ACDAF}">
      <dgm:prSet custT="1"/>
      <dgm:spPr>
        <a:solidFill>
          <a:schemeClr val="accent6">
            <a:lumMod val="60000"/>
            <a:lumOff val="40000"/>
          </a:schemeClr>
        </a:solidFill>
      </dgm:spPr>
      <dgm:t>
        <a:bodyPr/>
        <a:lstStyle/>
        <a:p>
          <a:r>
            <a:rPr lang="ro-RO" sz="1800" b="1" noProof="0" dirty="0" smtClean="0">
              <a:effectLst>
                <a:outerShdw blurRad="38100" dist="38100" dir="2700000" algn="tl">
                  <a:srgbClr val="000000">
                    <a:alpha val="43137"/>
                  </a:srgbClr>
                </a:outerShdw>
              </a:effectLst>
            </a:rPr>
            <a:t>Au părăsit adunarea (10:25)</a:t>
          </a:r>
          <a:endParaRPr lang="ro-RO" sz="1800" noProof="0" dirty="0">
            <a:effectLst>
              <a:outerShdw blurRad="38100" dist="38100" dir="2700000" algn="tl">
                <a:srgbClr val="000000">
                  <a:alpha val="43137"/>
                </a:srgbClr>
              </a:outerShdw>
            </a:effectLst>
          </a:endParaRPr>
        </a:p>
      </dgm:t>
    </dgm:pt>
    <dgm:pt modelId="{05516C51-8DA3-4A2C-8F7D-D41DE20739F8}" type="parTrans" cxnId="{5A90F708-684B-4D27-925C-86DDD4002B22}">
      <dgm:prSet/>
      <dgm:spPr/>
      <dgm:t>
        <a:bodyPr/>
        <a:lstStyle/>
        <a:p>
          <a:endParaRPr lang="es-ES" sz="1800">
            <a:effectLst>
              <a:outerShdw blurRad="38100" dist="38100" dir="2700000" algn="tl">
                <a:srgbClr val="000000">
                  <a:alpha val="43137"/>
                </a:srgbClr>
              </a:outerShdw>
            </a:effectLst>
          </a:endParaRPr>
        </a:p>
      </dgm:t>
    </dgm:pt>
    <dgm:pt modelId="{EB657FDD-393D-47FD-B1B1-5DD8253B74FC}" type="sibTrans" cxnId="{5A90F708-684B-4D27-925C-86DDD4002B22}">
      <dgm:prSet/>
      <dgm:spPr/>
      <dgm:t>
        <a:bodyPr/>
        <a:lstStyle/>
        <a:p>
          <a:endParaRPr lang="es-ES" sz="1800">
            <a:effectLst>
              <a:outerShdw blurRad="38100" dist="38100" dir="2700000" algn="tl">
                <a:srgbClr val="000000">
                  <a:alpha val="43137"/>
                </a:srgbClr>
              </a:outerShdw>
            </a:effectLst>
          </a:endParaRPr>
        </a:p>
      </dgm:t>
    </dgm:pt>
    <dgm:pt modelId="{3A139C53-FD42-467D-A5CB-DDE958ECFD88}">
      <dgm:prSet custT="1"/>
      <dgm:spPr/>
      <dgm:t>
        <a:bodyPr/>
        <a:lstStyle/>
        <a:p>
          <a:r>
            <a:rPr lang="ro-RO" sz="1800" b="1" noProof="0" dirty="0" smtClean="0">
              <a:effectLst>
                <a:outerShdw blurRad="38100" dist="38100" dir="2700000" algn="tl">
                  <a:srgbClr val="000000">
                    <a:alpha val="43137"/>
                  </a:srgbClr>
                </a:outerShdw>
              </a:effectLst>
            </a:rPr>
            <a:t>Descurajare (12:3, 12)</a:t>
          </a:r>
          <a:endParaRPr lang="ro-RO" sz="1800" noProof="0" dirty="0">
            <a:effectLst>
              <a:outerShdw blurRad="38100" dist="38100" dir="2700000" algn="tl">
                <a:srgbClr val="000000">
                  <a:alpha val="43137"/>
                </a:srgbClr>
              </a:outerShdw>
            </a:effectLst>
          </a:endParaRPr>
        </a:p>
      </dgm:t>
    </dgm:pt>
    <dgm:pt modelId="{D2F8632B-443D-480C-9B2B-EAC03C365F42}" type="parTrans" cxnId="{A6B70509-E241-460A-9338-2D5A3EF0713F}">
      <dgm:prSet/>
      <dgm:spPr/>
      <dgm:t>
        <a:bodyPr/>
        <a:lstStyle/>
        <a:p>
          <a:endParaRPr lang="es-ES" sz="1800">
            <a:effectLst>
              <a:outerShdw blurRad="38100" dist="38100" dir="2700000" algn="tl">
                <a:srgbClr val="000000">
                  <a:alpha val="43137"/>
                </a:srgbClr>
              </a:outerShdw>
            </a:effectLst>
          </a:endParaRPr>
        </a:p>
      </dgm:t>
    </dgm:pt>
    <dgm:pt modelId="{15AE2798-1961-4EF5-A1D0-031819E46403}" type="sibTrans" cxnId="{A6B70509-E241-460A-9338-2D5A3EF0713F}">
      <dgm:prSet/>
      <dgm:spPr/>
      <dgm:t>
        <a:bodyPr/>
        <a:lstStyle/>
        <a:p>
          <a:endParaRPr lang="es-ES" sz="1800">
            <a:effectLst>
              <a:outerShdw blurRad="38100" dist="38100" dir="2700000" algn="tl">
                <a:srgbClr val="000000">
                  <a:alpha val="43137"/>
                </a:srgbClr>
              </a:outerShdw>
            </a:effectLst>
          </a:endParaRPr>
        </a:p>
      </dgm:t>
    </dgm:pt>
    <dgm:pt modelId="{C4CD8E4C-7688-4EAE-B287-BB166821CF27}">
      <dgm:prSet custT="1"/>
      <dgm:spPr/>
      <dgm:t>
        <a:bodyPr/>
        <a:lstStyle/>
        <a:p>
          <a:r>
            <a:rPr lang="ro-RO" sz="1800" b="1" noProof="0" dirty="0" smtClean="0">
              <a:effectLst>
                <a:outerShdw blurRad="38100" dist="38100" dir="2700000" algn="tl">
                  <a:srgbClr val="000000">
                    <a:alpha val="43137"/>
                  </a:srgbClr>
                </a:outerShdw>
              </a:effectLst>
            </a:rPr>
            <a:t>Diverse păcate (13:4-5)</a:t>
          </a:r>
          <a:endParaRPr lang="ro-RO" sz="1800" noProof="0" dirty="0">
            <a:effectLst>
              <a:outerShdw blurRad="38100" dist="38100" dir="2700000" algn="tl">
                <a:srgbClr val="000000">
                  <a:alpha val="43137"/>
                </a:srgbClr>
              </a:outerShdw>
            </a:effectLst>
          </a:endParaRPr>
        </a:p>
      </dgm:t>
    </dgm:pt>
    <dgm:pt modelId="{BBD57594-985F-45E8-829C-4B7C7BE859E2}" type="parTrans" cxnId="{9A69E902-AF92-4AB0-ADBC-54F79A579A1B}">
      <dgm:prSet/>
      <dgm:spPr/>
      <dgm:t>
        <a:bodyPr/>
        <a:lstStyle/>
        <a:p>
          <a:endParaRPr lang="es-ES" sz="1800">
            <a:effectLst>
              <a:outerShdw blurRad="38100" dist="38100" dir="2700000" algn="tl">
                <a:srgbClr val="000000">
                  <a:alpha val="43137"/>
                </a:srgbClr>
              </a:outerShdw>
            </a:effectLst>
          </a:endParaRPr>
        </a:p>
      </dgm:t>
    </dgm:pt>
    <dgm:pt modelId="{16AAD514-2EB4-43F3-83ED-872EDD5C5EDD}" type="sibTrans" cxnId="{9A69E902-AF92-4AB0-ADBC-54F79A579A1B}">
      <dgm:prSet/>
      <dgm:spPr/>
      <dgm:t>
        <a:bodyPr/>
        <a:lstStyle/>
        <a:p>
          <a:endParaRPr lang="es-ES" sz="1800">
            <a:effectLst>
              <a:outerShdw blurRad="38100" dist="38100" dir="2700000" algn="tl">
                <a:srgbClr val="000000">
                  <a:alpha val="43137"/>
                </a:srgbClr>
              </a:outerShdw>
            </a:effectLst>
          </a:endParaRPr>
        </a:p>
      </dgm:t>
    </dgm:pt>
    <dgm:pt modelId="{DB4F39E3-BB8A-4BFC-B2AE-33AEBC75F175}">
      <dgm:prSet custT="1"/>
      <dgm:spPr/>
      <dgm:t>
        <a:bodyPr/>
        <a:lstStyle/>
        <a:p>
          <a:r>
            <a:rPr lang="ro-RO" sz="1800" b="1" noProof="0" dirty="0" smtClean="0">
              <a:effectLst>
                <a:outerShdw blurRad="38100" dist="38100" dir="2700000" algn="tl">
                  <a:srgbClr val="000000">
                    <a:alpha val="43137"/>
                  </a:srgbClr>
                </a:outerShdw>
              </a:effectLst>
            </a:rPr>
            <a:t>Abateri doctrinare (13:9)</a:t>
          </a:r>
          <a:endParaRPr lang="ro-RO" sz="1800" noProof="0" dirty="0">
            <a:effectLst>
              <a:outerShdw blurRad="38100" dist="38100" dir="2700000" algn="tl">
                <a:srgbClr val="000000">
                  <a:alpha val="43137"/>
                </a:srgbClr>
              </a:outerShdw>
            </a:effectLst>
          </a:endParaRPr>
        </a:p>
      </dgm:t>
    </dgm:pt>
    <dgm:pt modelId="{2F889C70-3AE6-4530-8962-F7C538AF67D2}" type="parTrans" cxnId="{614AE7E5-156F-4A3A-B8A8-DBB52901DFB9}">
      <dgm:prSet/>
      <dgm:spPr/>
      <dgm:t>
        <a:bodyPr/>
        <a:lstStyle/>
        <a:p>
          <a:endParaRPr lang="es-ES" sz="1800">
            <a:effectLst>
              <a:outerShdw blurRad="38100" dist="38100" dir="2700000" algn="tl">
                <a:srgbClr val="000000">
                  <a:alpha val="43137"/>
                </a:srgbClr>
              </a:outerShdw>
            </a:effectLst>
          </a:endParaRPr>
        </a:p>
      </dgm:t>
    </dgm:pt>
    <dgm:pt modelId="{F06AFF71-F1E5-4FD1-854D-57CBBAE0EA88}" type="sibTrans" cxnId="{614AE7E5-156F-4A3A-B8A8-DBB52901DFB9}">
      <dgm:prSet/>
      <dgm:spPr/>
      <dgm:t>
        <a:bodyPr/>
        <a:lstStyle/>
        <a:p>
          <a:endParaRPr lang="es-ES" sz="1800">
            <a:effectLst>
              <a:outerShdw blurRad="38100" dist="38100" dir="2700000" algn="tl">
                <a:srgbClr val="000000">
                  <a:alpha val="43137"/>
                </a:srgbClr>
              </a:outerShdw>
            </a:effectLst>
          </a:endParaRPr>
        </a:p>
      </dgm:t>
    </dgm:pt>
    <dgm:pt modelId="{866ADC3D-D364-4C6E-A00B-BE5D0B736FF6}" type="pres">
      <dgm:prSet presAssocID="{6537491E-BB79-4F60-8C35-FCD16827C64A}" presName="Name0" presStyleCnt="0">
        <dgm:presLayoutVars>
          <dgm:chMax val="7"/>
          <dgm:chPref val="7"/>
          <dgm:dir/>
        </dgm:presLayoutVars>
      </dgm:prSet>
      <dgm:spPr/>
      <dgm:t>
        <a:bodyPr/>
        <a:lstStyle/>
        <a:p>
          <a:endParaRPr lang="ro-RO"/>
        </a:p>
      </dgm:t>
    </dgm:pt>
    <dgm:pt modelId="{F282C6AD-AC41-4077-A8B2-1C4F5E2B3166}" type="pres">
      <dgm:prSet presAssocID="{6537491E-BB79-4F60-8C35-FCD16827C64A}" presName="Name1" presStyleCnt="0"/>
      <dgm:spPr/>
    </dgm:pt>
    <dgm:pt modelId="{1D1D3374-B99D-4E9E-8508-54991B7B3EBD}" type="pres">
      <dgm:prSet presAssocID="{6537491E-BB79-4F60-8C35-FCD16827C64A}" presName="cycle" presStyleCnt="0"/>
      <dgm:spPr/>
    </dgm:pt>
    <dgm:pt modelId="{545DABF1-D8DA-489E-AB5E-939677D13327}" type="pres">
      <dgm:prSet presAssocID="{6537491E-BB79-4F60-8C35-FCD16827C64A}" presName="srcNode" presStyleLbl="node1" presStyleIdx="0" presStyleCnt="7"/>
      <dgm:spPr/>
    </dgm:pt>
    <dgm:pt modelId="{7EACF49F-439A-4FD8-8281-B14F1EEFAD91}" type="pres">
      <dgm:prSet presAssocID="{6537491E-BB79-4F60-8C35-FCD16827C64A}" presName="conn" presStyleLbl="parChTrans1D2" presStyleIdx="0" presStyleCnt="1"/>
      <dgm:spPr/>
      <dgm:t>
        <a:bodyPr/>
        <a:lstStyle/>
        <a:p>
          <a:endParaRPr lang="ro-RO"/>
        </a:p>
      </dgm:t>
    </dgm:pt>
    <dgm:pt modelId="{086235B1-4AB1-4AB4-8533-31664E58CB15}" type="pres">
      <dgm:prSet presAssocID="{6537491E-BB79-4F60-8C35-FCD16827C64A}" presName="extraNode" presStyleLbl="node1" presStyleIdx="0" presStyleCnt="7"/>
      <dgm:spPr/>
    </dgm:pt>
    <dgm:pt modelId="{263877ED-1F48-4518-AA3C-4C40A76FE9F8}" type="pres">
      <dgm:prSet presAssocID="{6537491E-BB79-4F60-8C35-FCD16827C64A}" presName="dstNode" presStyleLbl="node1" presStyleIdx="0" presStyleCnt="7"/>
      <dgm:spPr/>
    </dgm:pt>
    <dgm:pt modelId="{9B293C58-B472-49B5-BCA8-35EC257A3ACE}" type="pres">
      <dgm:prSet presAssocID="{58C05824-DDB2-474D-A3A0-D9A3895686A2}" presName="text_1" presStyleLbl="node1" presStyleIdx="0" presStyleCnt="7" custScaleY="151589">
        <dgm:presLayoutVars>
          <dgm:bulletEnabled val="1"/>
        </dgm:presLayoutVars>
      </dgm:prSet>
      <dgm:spPr/>
      <dgm:t>
        <a:bodyPr/>
        <a:lstStyle/>
        <a:p>
          <a:endParaRPr lang="ro-RO"/>
        </a:p>
      </dgm:t>
    </dgm:pt>
    <dgm:pt modelId="{165B4D73-3F3D-422B-B277-B522004CBB79}" type="pres">
      <dgm:prSet presAssocID="{58C05824-DDB2-474D-A3A0-D9A3895686A2}" presName="accent_1" presStyleCnt="0"/>
      <dgm:spPr/>
    </dgm:pt>
    <dgm:pt modelId="{85B47084-C2CD-4727-B954-13CBC4456721}" type="pres">
      <dgm:prSet presAssocID="{58C05824-DDB2-474D-A3A0-D9A3895686A2}" presName="accentRepeatNode" presStyleLbl="solidFgAcc1" presStyleIdx="0" presStyleCnt="7"/>
      <dgm:spPr/>
    </dgm:pt>
    <dgm:pt modelId="{41F99E2A-9E8D-429C-84D3-827E02FDA302}" type="pres">
      <dgm:prSet presAssocID="{EB24F2DD-98FA-4D17-9DE6-46A0D9424B83}" presName="text_2" presStyleLbl="node1" presStyleIdx="1" presStyleCnt="7" custScaleY="151589">
        <dgm:presLayoutVars>
          <dgm:bulletEnabled val="1"/>
        </dgm:presLayoutVars>
      </dgm:prSet>
      <dgm:spPr/>
      <dgm:t>
        <a:bodyPr/>
        <a:lstStyle/>
        <a:p>
          <a:endParaRPr lang="ro-RO"/>
        </a:p>
      </dgm:t>
    </dgm:pt>
    <dgm:pt modelId="{EC5607BD-EF15-4C38-91F1-3C81E7B062E1}" type="pres">
      <dgm:prSet presAssocID="{EB24F2DD-98FA-4D17-9DE6-46A0D9424B83}" presName="accent_2" presStyleCnt="0"/>
      <dgm:spPr/>
    </dgm:pt>
    <dgm:pt modelId="{62C3F738-F044-46D3-A023-506E6170776C}" type="pres">
      <dgm:prSet presAssocID="{EB24F2DD-98FA-4D17-9DE6-46A0D9424B83}" presName="accentRepeatNode" presStyleLbl="solidFgAcc1" presStyleIdx="1" presStyleCnt="7"/>
      <dgm:spPr/>
    </dgm:pt>
    <dgm:pt modelId="{40B56607-9D5B-4A81-8CCB-38D162A66D15}" type="pres">
      <dgm:prSet presAssocID="{26347FF2-DE22-4360-9D4D-2DFBCFCAB297}" presName="text_3" presStyleLbl="node1" presStyleIdx="2" presStyleCnt="7" custScaleY="151589">
        <dgm:presLayoutVars>
          <dgm:bulletEnabled val="1"/>
        </dgm:presLayoutVars>
      </dgm:prSet>
      <dgm:spPr/>
      <dgm:t>
        <a:bodyPr/>
        <a:lstStyle/>
        <a:p>
          <a:endParaRPr lang="ro-RO"/>
        </a:p>
      </dgm:t>
    </dgm:pt>
    <dgm:pt modelId="{ABCC7081-7B2F-449D-A81A-FDD7AEEF5197}" type="pres">
      <dgm:prSet presAssocID="{26347FF2-DE22-4360-9D4D-2DFBCFCAB297}" presName="accent_3" presStyleCnt="0"/>
      <dgm:spPr/>
    </dgm:pt>
    <dgm:pt modelId="{868709A5-EC48-41B3-90D3-E6D3226A69B8}" type="pres">
      <dgm:prSet presAssocID="{26347FF2-DE22-4360-9D4D-2DFBCFCAB297}" presName="accentRepeatNode" presStyleLbl="solidFgAcc1" presStyleIdx="2" presStyleCnt="7"/>
      <dgm:spPr/>
    </dgm:pt>
    <dgm:pt modelId="{CEDB6100-BEEF-4FF5-8739-A61CA58686FD}" type="pres">
      <dgm:prSet presAssocID="{7F9791CB-303B-46F8-8AA2-041EAF6ACDAF}" presName="text_4" presStyleLbl="node1" presStyleIdx="3" presStyleCnt="7" custScaleY="151589">
        <dgm:presLayoutVars>
          <dgm:bulletEnabled val="1"/>
        </dgm:presLayoutVars>
      </dgm:prSet>
      <dgm:spPr/>
      <dgm:t>
        <a:bodyPr/>
        <a:lstStyle/>
        <a:p>
          <a:endParaRPr lang="ro-RO"/>
        </a:p>
      </dgm:t>
    </dgm:pt>
    <dgm:pt modelId="{817AE19D-269D-4DA0-904E-3C7F8A722756}" type="pres">
      <dgm:prSet presAssocID="{7F9791CB-303B-46F8-8AA2-041EAF6ACDAF}" presName="accent_4" presStyleCnt="0"/>
      <dgm:spPr/>
    </dgm:pt>
    <dgm:pt modelId="{0CD336A1-03FA-4309-A2B3-D325ACF5618F}" type="pres">
      <dgm:prSet presAssocID="{7F9791CB-303B-46F8-8AA2-041EAF6ACDAF}" presName="accentRepeatNode" presStyleLbl="solidFgAcc1" presStyleIdx="3" presStyleCnt="7"/>
      <dgm:spPr/>
    </dgm:pt>
    <dgm:pt modelId="{A865350F-0829-43BA-9ECB-3CD1B6D3A28F}" type="pres">
      <dgm:prSet presAssocID="{3A139C53-FD42-467D-A5CB-DDE958ECFD88}" presName="text_5" presStyleLbl="node1" presStyleIdx="4" presStyleCnt="7" custScaleY="151589">
        <dgm:presLayoutVars>
          <dgm:bulletEnabled val="1"/>
        </dgm:presLayoutVars>
      </dgm:prSet>
      <dgm:spPr/>
      <dgm:t>
        <a:bodyPr/>
        <a:lstStyle/>
        <a:p>
          <a:endParaRPr lang="ro-RO"/>
        </a:p>
      </dgm:t>
    </dgm:pt>
    <dgm:pt modelId="{8A1A7789-9464-4A8F-BE98-4A538163E74F}" type="pres">
      <dgm:prSet presAssocID="{3A139C53-FD42-467D-A5CB-DDE958ECFD88}" presName="accent_5" presStyleCnt="0"/>
      <dgm:spPr/>
    </dgm:pt>
    <dgm:pt modelId="{C66E4447-171E-4C87-8CD6-4C80AD038CF3}" type="pres">
      <dgm:prSet presAssocID="{3A139C53-FD42-467D-A5CB-DDE958ECFD88}" presName="accentRepeatNode" presStyleLbl="solidFgAcc1" presStyleIdx="4" presStyleCnt="7"/>
      <dgm:spPr/>
    </dgm:pt>
    <dgm:pt modelId="{0195A236-E9A8-4F5B-A5AB-23CA59125856}" type="pres">
      <dgm:prSet presAssocID="{C4CD8E4C-7688-4EAE-B287-BB166821CF27}" presName="text_6" presStyleLbl="node1" presStyleIdx="5" presStyleCnt="7" custScaleY="151589">
        <dgm:presLayoutVars>
          <dgm:bulletEnabled val="1"/>
        </dgm:presLayoutVars>
      </dgm:prSet>
      <dgm:spPr/>
      <dgm:t>
        <a:bodyPr/>
        <a:lstStyle/>
        <a:p>
          <a:endParaRPr lang="ro-RO"/>
        </a:p>
      </dgm:t>
    </dgm:pt>
    <dgm:pt modelId="{2B7A4A1C-CC74-4299-9810-852F253E5F2B}" type="pres">
      <dgm:prSet presAssocID="{C4CD8E4C-7688-4EAE-B287-BB166821CF27}" presName="accent_6" presStyleCnt="0"/>
      <dgm:spPr/>
    </dgm:pt>
    <dgm:pt modelId="{598777BF-6DFE-4245-AC06-F3DF580BF645}" type="pres">
      <dgm:prSet presAssocID="{C4CD8E4C-7688-4EAE-B287-BB166821CF27}" presName="accentRepeatNode" presStyleLbl="solidFgAcc1" presStyleIdx="5" presStyleCnt="7"/>
      <dgm:spPr/>
    </dgm:pt>
    <dgm:pt modelId="{C5FDEE0B-44BC-4D6D-BF97-D451C344D5D8}" type="pres">
      <dgm:prSet presAssocID="{DB4F39E3-BB8A-4BFC-B2AE-33AEBC75F175}" presName="text_7" presStyleLbl="node1" presStyleIdx="6" presStyleCnt="7" custScaleY="151589">
        <dgm:presLayoutVars>
          <dgm:bulletEnabled val="1"/>
        </dgm:presLayoutVars>
      </dgm:prSet>
      <dgm:spPr/>
      <dgm:t>
        <a:bodyPr/>
        <a:lstStyle/>
        <a:p>
          <a:endParaRPr lang="ro-RO"/>
        </a:p>
      </dgm:t>
    </dgm:pt>
    <dgm:pt modelId="{E1ABD5A6-93F3-4A7B-978D-7BAA4EA04E40}" type="pres">
      <dgm:prSet presAssocID="{DB4F39E3-BB8A-4BFC-B2AE-33AEBC75F175}" presName="accent_7" presStyleCnt="0"/>
      <dgm:spPr/>
    </dgm:pt>
    <dgm:pt modelId="{EA6F72E7-CBB7-45FF-B97E-CBCD85023676}" type="pres">
      <dgm:prSet presAssocID="{DB4F39E3-BB8A-4BFC-B2AE-33AEBC75F175}" presName="accentRepeatNode" presStyleLbl="solidFgAcc1" presStyleIdx="6" presStyleCnt="7"/>
      <dgm:spPr/>
    </dgm:pt>
  </dgm:ptLst>
  <dgm:cxnLst>
    <dgm:cxn modelId="{5B26631D-663E-436D-A340-D2C3645AFE99}" type="presOf" srcId="{EB24F2DD-98FA-4D17-9DE6-46A0D9424B83}" destId="{41F99E2A-9E8D-429C-84D3-827E02FDA302}" srcOrd="0" destOrd="0" presId="urn:microsoft.com/office/officeart/2008/layout/VerticalCurvedList"/>
    <dgm:cxn modelId="{9A69E902-AF92-4AB0-ADBC-54F79A579A1B}" srcId="{6537491E-BB79-4F60-8C35-FCD16827C64A}" destId="{C4CD8E4C-7688-4EAE-B287-BB166821CF27}" srcOrd="5" destOrd="0" parTransId="{BBD57594-985F-45E8-829C-4B7C7BE859E2}" sibTransId="{16AAD514-2EB4-43F3-83ED-872EDD5C5EDD}"/>
    <dgm:cxn modelId="{20D224EE-1804-46B8-B2C3-E4CB3B3E5A62}" type="presOf" srcId="{6537491E-BB79-4F60-8C35-FCD16827C64A}" destId="{866ADC3D-D364-4C6E-A00B-BE5D0B736FF6}" srcOrd="0" destOrd="0" presId="urn:microsoft.com/office/officeart/2008/layout/VerticalCurvedList"/>
    <dgm:cxn modelId="{614AE7E5-156F-4A3A-B8A8-DBB52901DFB9}" srcId="{6537491E-BB79-4F60-8C35-FCD16827C64A}" destId="{DB4F39E3-BB8A-4BFC-B2AE-33AEBC75F175}" srcOrd="6" destOrd="0" parTransId="{2F889C70-3AE6-4530-8962-F7C538AF67D2}" sibTransId="{F06AFF71-F1E5-4FD1-854D-57CBBAE0EA88}"/>
    <dgm:cxn modelId="{36395FD0-C37E-48B7-8BFA-BE6B6A455947}" type="presOf" srcId="{26347FF2-DE22-4360-9D4D-2DFBCFCAB297}" destId="{40B56607-9D5B-4A81-8CCB-38D162A66D15}" srcOrd="0" destOrd="0" presId="urn:microsoft.com/office/officeart/2008/layout/VerticalCurvedList"/>
    <dgm:cxn modelId="{72960DA0-53A3-438E-AA2B-D2BE99D16ED0}" type="presOf" srcId="{C4CD8E4C-7688-4EAE-B287-BB166821CF27}" destId="{0195A236-E9A8-4F5B-A5AB-23CA59125856}" srcOrd="0" destOrd="0" presId="urn:microsoft.com/office/officeart/2008/layout/VerticalCurvedList"/>
    <dgm:cxn modelId="{9966DC61-CB71-4AF3-B09C-F55939E7B679}" srcId="{6537491E-BB79-4F60-8C35-FCD16827C64A}" destId="{26347FF2-DE22-4360-9D4D-2DFBCFCAB297}" srcOrd="2" destOrd="0" parTransId="{E613E3D7-FAD9-46CF-90C9-FD266B4DA0B7}" sibTransId="{A897D2C6-57BE-48E7-8A98-738012C6472B}"/>
    <dgm:cxn modelId="{1673384B-522E-483A-AC57-33D12FA97162}" srcId="{6537491E-BB79-4F60-8C35-FCD16827C64A}" destId="{EB24F2DD-98FA-4D17-9DE6-46A0D9424B83}" srcOrd="1" destOrd="0" parTransId="{4E733A3D-160B-4B38-8292-8E0F2A9D6DB8}" sibTransId="{53A89D96-72DA-4D6D-B860-9DC659B1B019}"/>
    <dgm:cxn modelId="{A6B70509-E241-460A-9338-2D5A3EF0713F}" srcId="{6537491E-BB79-4F60-8C35-FCD16827C64A}" destId="{3A139C53-FD42-467D-A5CB-DDE958ECFD88}" srcOrd="4" destOrd="0" parTransId="{D2F8632B-443D-480C-9B2B-EAC03C365F42}" sibTransId="{15AE2798-1961-4EF5-A1D0-031819E46403}"/>
    <dgm:cxn modelId="{DD8D31E1-10CB-41DF-89B2-A7A37BE3C10D}" type="presOf" srcId="{7F9791CB-303B-46F8-8AA2-041EAF6ACDAF}" destId="{CEDB6100-BEEF-4FF5-8739-A61CA58686FD}" srcOrd="0" destOrd="0" presId="urn:microsoft.com/office/officeart/2008/layout/VerticalCurvedList"/>
    <dgm:cxn modelId="{922900C2-B229-47E3-8AC1-57194CA87604}" type="presOf" srcId="{58C05824-DDB2-474D-A3A0-D9A3895686A2}" destId="{9B293C58-B472-49B5-BCA8-35EC257A3ACE}" srcOrd="0" destOrd="0" presId="urn:microsoft.com/office/officeart/2008/layout/VerticalCurvedList"/>
    <dgm:cxn modelId="{5A90F708-684B-4D27-925C-86DDD4002B22}" srcId="{6537491E-BB79-4F60-8C35-FCD16827C64A}" destId="{7F9791CB-303B-46F8-8AA2-041EAF6ACDAF}" srcOrd="3" destOrd="0" parTransId="{05516C51-8DA3-4A2C-8F7D-D41DE20739F8}" sibTransId="{EB657FDD-393D-47FD-B1B1-5DD8253B74FC}"/>
    <dgm:cxn modelId="{9F0E0778-F46E-4107-A988-E517EC8143B3}" srcId="{6537491E-BB79-4F60-8C35-FCD16827C64A}" destId="{58C05824-DDB2-474D-A3A0-D9A3895686A2}" srcOrd="0" destOrd="0" parTransId="{CA72DC68-FB4D-4605-92E2-8BB5B7A904E9}" sibTransId="{7364293D-B20B-4682-957B-864C7A44637A}"/>
    <dgm:cxn modelId="{C937C48D-4B0A-4A42-80A2-AF2B5C303553}" type="presOf" srcId="{7364293D-B20B-4682-957B-864C7A44637A}" destId="{7EACF49F-439A-4FD8-8281-B14F1EEFAD91}" srcOrd="0" destOrd="0" presId="urn:microsoft.com/office/officeart/2008/layout/VerticalCurvedList"/>
    <dgm:cxn modelId="{971390E3-56AD-4CA9-9A3A-497A776E5BDE}" type="presOf" srcId="{DB4F39E3-BB8A-4BFC-B2AE-33AEBC75F175}" destId="{C5FDEE0B-44BC-4D6D-BF97-D451C344D5D8}" srcOrd="0" destOrd="0" presId="urn:microsoft.com/office/officeart/2008/layout/VerticalCurvedList"/>
    <dgm:cxn modelId="{8A4F1893-BB10-41D0-AFA5-BE2527B2CA22}" type="presOf" srcId="{3A139C53-FD42-467D-A5CB-DDE958ECFD88}" destId="{A865350F-0829-43BA-9ECB-3CD1B6D3A28F}" srcOrd="0" destOrd="0" presId="urn:microsoft.com/office/officeart/2008/layout/VerticalCurvedList"/>
    <dgm:cxn modelId="{B55CCFB1-204B-4078-A285-12F246279B5F}" type="presParOf" srcId="{866ADC3D-D364-4C6E-A00B-BE5D0B736FF6}" destId="{F282C6AD-AC41-4077-A8B2-1C4F5E2B3166}" srcOrd="0" destOrd="0" presId="urn:microsoft.com/office/officeart/2008/layout/VerticalCurvedList"/>
    <dgm:cxn modelId="{03DA021B-5077-442E-B5EE-8EE01A74DE74}" type="presParOf" srcId="{F282C6AD-AC41-4077-A8B2-1C4F5E2B3166}" destId="{1D1D3374-B99D-4E9E-8508-54991B7B3EBD}" srcOrd="0" destOrd="0" presId="urn:microsoft.com/office/officeart/2008/layout/VerticalCurvedList"/>
    <dgm:cxn modelId="{D135E09B-340F-40DF-A27C-EA877254F9DB}" type="presParOf" srcId="{1D1D3374-B99D-4E9E-8508-54991B7B3EBD}" destId="{545DABF1-D8DA-489E-AB5E-939677D13327}" srcOrd="0" destOrd="0" presId="urn:microsoft.com/office/officeart/2008/layout/VerticalCurvedList"/>
    <dgm:cxn modelId="{EDE1B16C-D73E-4977-AA4D-5E4853C5F8D6}" type="presParOf" srcId="{1D1D3374-B99D-4E9E-8508-54991B7B3EBD}" destId="{7EACF49F-439A-4FD8-8281-B14F1EEFAD91}" srcOrd="1" destOrd="0" presId="urn:microsoft.com/office/officeart/2008/layout/VerticalCurvedList"/>
    <dgm:cxn modelId="{6DC7C30B-0D1F-4862-A368-BBF55E024DD2}" type="presParOf" srcId="{1D1D3374-B99D-4E9E-8508-54991B7B3EBD}" destId="{086235B1-4AB1-4AB4-8533-31664E58CB15}" srcOrd="2" destOrd="0" presId="urn:microsoft.com/office/officeart/2008/layout/VerticalCurvedList"/>
    <dgm:cxn modelId="{3CF31561-1F11-4B20-A3CB-FBA52AEA1326}" type="presParOf" srcId="{1D1D3374-B99D-4E9E-8508-54991B7B3EBD}" destId="{263877ED-1F48-4518-AA3C-4C40A76FE9F8}" srcOrd="3" destOrd="0" presId="urn:microsoft.com/office/officeart/2008/layout/VerticalCurvedList"/>
    <dgm:cxn modelId="{0BCCCD37-3DDE-4C5D-BBF7-8C736AD21656}" type="presParOf" srcId="{F282C6AD-AC41-4077-A8B2-1C4F5E2B3166}" destId="{9B293C58-B472-49B5-BCA8-35EC257A3ACE}" srcOrd="1" destOrd="0" presId="urn:microsoft.com/office/officeart/2008/layout/VerticalCurvedList"/>
    <dgm:cxn modelId="{E45B39FA-5B1F-467E-BD49-CB8A1F5CBD17}" type="presParOf" srcId="{F282C6AD-AC41-4077-A8B2-1C4F5E2B3166}" destId="{165B4D73-3F3D-422B-B277-B522004CBB79}" srcOrd="2" destOrd="0" presId="urn:microsoft.com/office/officeart/2008/layout/VerticalCurvedList"/>
    <dgm:cxn modelId="{18AB811C-E5B1-4F41-8022-0820A1A7F27C}" type="presParOf" srcId="{165B4D73-3F3D-422B-B277-B522004CBB79}" destId="{85B47084-C2CD-4727-B954-13CBC4456721}" srcOrd="0" destOrd="0" presId="urn:microsoft.com/office/officeart/2008/layout/VerticalCurvedList"/>
    <dgm:cxn modelId="{3D5ACC46-150C-462C-BEBB-41E0C97DA25D}" type="presParOf" srcId="{F282C6AD-AC41-4077-A8B2-1C4F5E2B3166}" destId="{41F99E2A-9E8D-429C-84D3-827E02FDA302}" srcOrd="3" destOrd="0" presId="urn:microsoft.com/office/officeart/2008/layout/VerticalCurvedList"/>
    <dgm:cxn modelId="{CDB138B8-33BF-422A-AA8A-7B0AC48320CA}" type="presParOf" srcId="{F282C6AD-AC41-4077-A8B2-1C4F5E2B3166}" destId="{EC5607BD-EF15-4C38-91F1-3C81E7B062E1}" srcOrd="4" destOrd="0" presId="urn:microsoft.com/office/officeart/2008/layout/VerticalCurvedList"/>
    <dgm:cxn modelId="{AB7F961C-107B-480E-9B64-B98011396B5B}" type="presParOf" srcId="{EC5607BD-EF15-4C38-91F1-3C81E7B062E1}" destId="{62C3F738-F044-46D3-A023-506E6170776C}" srcOrd="0" destOrd="0" presId="urn:microsoft.com/office/officeart/2008/layout/VerticalCurvedList"/>
    <dgm:cxn modelId="{647047E4-73F7-47DA-A580-F0119F32A387}" type="presParOf" srcId="{F282C6AD-AC41-4077-A8B2-1C4F5E2B3166}" destId="{40B56607-9D5B-4A81-8CCB-38D162A66D15}" srcOrd="5" destOrd="0" presId="urn:microsoft.com/office/officeart/2008/layout/VerticalCurvedList"/>
    <dgm:cxn modelId="{A06FC70D-3CB5-4E41-860D-3308434297AD}" type="presParOf" srcId="{F282C6AD-AC41-4077-A8B2-1C4F5E2B3166}" destId="{ABCC7081-7B2F-449D-A81A-FDD7AEEF5197}" srcOrd="6" destOrd="0" presId="urn:microsoft.com/office/officeart/2008/layout/VerticalCurvedList"/>
    <dgm:cxn modelId="{6FFE7799-60A4-49E9-8182-4B5FC2091F3E}" type="presParOf" srcId="{ABCC7081-7B2F-449D-A81A-FDD7AEEF5197}" destId="{868709A5-EC48-41B3-90D3-E6D3226A69B8}" srcOrd="0" destOrd="0" presId="urn:microsoft.com/office/officeart/2008/layout/VerticalCurvedList"/>
    <dgm:cxn modelId="{3675839D-7AB2-4DD5-94F0-FC3097B9F4C0}" type="presParOf" srcId="{F282C6AD-AC41-4077-A8B2-1C4F5E2B3166}" destId="{CEDB6100-BEEF-4FF5-8739-A61CA58686FD}" srcOrd="7" destOrd="0" presId="urn:microsoft.com/office/officeart/2008/layout/VerticalCurvedList"/>
    <dgm:cxn modelId="{4B4ED439-EDA6-42AC-9912-B561BA1B891D}" type="presParOf" srcId="{F282C6AD-AC41-4077-A8B2-1C4F5E2B3166}" destId="{817AE19D-269D-4DA0-904E-3C7F8A722756}" srcOrd="8" destOrd="0" presId="urn:microsoft.com/office/officeart/2008/layout/VerticalCurvedList"/>
    <dgm:cxn modelId="{B2930A90-7246-43E5-B74C-A050F20F68B8}" type="presParOf" srcId="{817AE19D-269D-4DA0-904E-3C7F8A722756}" destId="{0CD336A1-03FA-4309-A2B3-D325ACF5618F}" srcOrd="0" destOrd="0" presId="urn:microsoft.com/office/officeart/2008/layout/VerticalCurvedList"/>
    <dgm:cxn modelId="{B68B0BC2-428A-4681-913C-864F39D7CB33}" type="presParOf" srcId="{F282C6AD-AC41-4077-A8B2-1C4F5E2B3166}" destId="{A865350F-0829-43BA-9ECB-3CD1B6D3A28F}" srcOrd="9" destOrd="0" presId="urn:microsoft.com/office/officeart/2008/layout/VerticalCurvedList"/>
    <dgm:cxn modelId="{A5489C60-F52B-47A6-93DE-B384C23A3C3D}" type="presParOf" srcId="{F282C6AD-AC41-4077-A8B2-1C4F5E2B3166}" destId="{8A1A7789-9464-4A8F-BE98-4A538163E74F}" srcOrd="10" destOrd="0" presId="urn:microsoft.com/office/officeart/2008/layout/VerticalCurvedList"/>
    <dgm:cxn modelId="{E0B47FCC-5321-421E-AFA1-7E8917D1BA16}" type="presParOf" srcId="{8A1A7789-9464-4A8F-BE98-4A538163E74F}" destId="{C66E4447-171E-4C87-8CD6-4C80AD038CF3}" srcOrd="0" destOrd="0" presId="urn:microsoft.com/office/officeart/2008/layout/VerticalCurvedList"/>
    <dgm:cxn modelId="{242B9272-A603-4FB6-A71B-43C20F8EB10D}" type="presParOf" srcId="{F282C6AD-AC41-4077-A8B2-1C4F5E2B3166}" destId="{0195A236-E9A8-4F5B-A5AB-23CA59125856}" srcOrd="11" destOrd="0" presId="urn:microsoft.com/office/officeart/2008/layout/VerticalCurvedList"/>
    <dgm:cxn modelId="{80FB14E1-68B7-42AF-BA10-43A39689AAC2}" type="presParOf" srcId="{F282C6AD-AC41-4077-A8B2-1C4F5E2B3166}" destId="{2B7A4A1C-CC74-4299-9810-852F253E5F2B}" srcOrd="12" destOrd="0" presId="urn:microsoft.com/office/officeart/2008/layout/VerticalCurvedList"/>
    <dgm:cxn modelId="{E1B6D0D9-F79F-41B6-8911-DAF340B256EF}" type="presParOf" srcId="{2B7A4A1C-CC74-4299-9810-852F253E5F2B}" destId="{598777BF-6DFE-4245-AC06-F3DF580BF645}" srcOrd="0" destOrd="0" presId="urn:microsoft.com/office/officeart/2008/layout/VerticalCurvedList"/>
    <dgm:cxn modelId="{4839A466-836D-44ED-AB76-6E00230917FE}" type="presParOf" srcId="{F282C6AD-AC41-4077-A8B2-1C4F5E2B3166}" destId="{C5FDEE0B-44BC-4D6D-BF97-D451C344D5D8}" srcOrd="13" destOrd="0" presId="urn:microsoft.com/office/officeart/2008/layout/VerticalCurvedList"/>
    <dgm:cxn modelId="{B37837A1-4994-4246-B568-D1662EBD56E6}" type="presParOf" srcId="{F282C6AD-AC41-4077-A8B2-1C4F5E2B3166}" destId="{E1ABD5A6-93F3-4A7B-978D-7BAA4EA04E40}" srcOrd="14" destOrd="0" presId="urn:microsoft.com/office/officeart/2008/layout/VerticalCurvedList"/>
    <dgm:cxn modelId="{BDBD158E-D8AD-41F5-AFFB-35320D8D6DA5}" type="presParOf" srcId="{E1ABD5A6-93F3-4A7B-978D-7BAA4EA04E40}" destId="{EA6F72E7-CBB7-45FF-B97E-CBCD8502367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71C73-FB52-48C2-8364-AD082E2C06F2}" type="doc">
      <dgm:prSet loTypeId="urn:microsoft.com/office/officeart/2005/8/layout/vList4#1" loCatId="picture" qsTypeId="urn:microsoft.com/office/officeart/2005/8/quickstyle/simple3" qsCatId="simple" csTypeId="urn:microsoft.com/office/officeart/2005/8/colors/colorful1#1" csCatId="colorful" phldr="1"/>
      <dgm:spPr/>
      <dgm:t>
        <a:bodyPr/>
        <a:lstStyle/>
        <a:p>
          <a:endParaRPr lang="es-ES"/>
        </a:p>
      </dgm:t>
    </dgm:pt>
    <dgm:pt modelId="{88EE7A3F-44EF-45BD-B175-D40A84DA3118}">
      <dgm:prSet custT="1"/>
      <dgm:spPr/>
      <dgm:t>
        <a:bodyPr/>
        <a:lstStyle/>
        <a:p>
          <a:r>
            <a:rPr lang="ro-RO" sz="1800" b="1" i="0" u="none" noProof="0" dirty="0" smtClean="0"/>
            <a:t>Să stăruiască în dragostea frăţească </a:t>
          </a:r>
          <a:r>
            <a:rPr lang="ro-RO" sz="1800" b="1" noProof="0" dirty="0" smtClean="0"/>
            <a:t>(</a:t>
          </a:r>
          <a:r>
            <a:rPr lang="ro-RO" sz="1800" b="1" noProof="0" dirty="0" err="1" smtClean="0"/>
            <a:t>Evr</a:t>
          </a:r>
          <a:r>
            <a:rPr lang="ro-RO" sz="1800" b="1" noProof="0" dirty="0" smtClean="0"/>
            <a:t>. 13:1)</a:t>
          </a:r>
          <a:endParaRPr lang="ro-RO" sz="1800" noProof="0" dirty="0"/>
        </a:p>
      </dgm:t>
    </dgm:pt>
    <dgm:pt modelId="{84C71A8C-3664-451B-B60E-55923FCD9412}" type="parTrans" cxnId="{BD34F7F2-C358-403D-A758-9450A301F1C7}">
      <dgm:prSet/>
      <dgm:spPr/>
      <dgm:t>
        <a:bodyPr/>
        <a:lstStyle/>
        <a:p>
          <a:endParaRPr lang="es-ES" sz="1800"/>
        </a:p>
      </dgm:t>
    </dgm:pt>
    <dgm:pt modelId="{337AEB8B-9CBD-4D47-A004-6808EC20F0AD}" type="sibTrans" cxnId="{BD34F7F2-C358-403D-A758-9450A301F1C7}">
      <dgm:prSet/>
      <dgm:spPr/>
      <dgm:t>
        <a:bodyPr/>
        <a:lstStyle/>
        <a:p>
          <a:endParaRPr lang="es-ES" sz="1800"/>
        </a:p>
      </dgm:t>
    </dgm:pt>
    <dgm:pt modelId="{A02BF9AC-6B71-45E4-8136-F4F0244E9E8B}">
      <dgm:prSet custT="1"/>
      <dgm:spPr/>
      <dgm:t>
        <a:bodyPr/>
        <a:lstStyle/>
        <a:p>
          <a:r>
            <a:rPr lang="ro-RO" sz="1800" b="1" i="0" u="none" noProof="0" dirty="0" smtClean="0"/>
            <a:t>Să</a:t>
          </a:r>
          <a:r>
            <a:rPr lang="ro-RO" sz="1800" b="1" noProof="0" dirty="0" smtClean="0"/>
            <a:t> fie ospitalieri (</a:t>
          </a:r>
          <a:r>
            <a:rPr lang="ro-RO" sz="1800" b="1" noProof="0" dirty="0" err="1" smtClean="0"/>
            <a:t>Evr</a:t>
          </a:r>
          <a:r>
            <a:rPr lang="ro-RO" sz="1800" b="1" noProof="0" dirty="0" smtClean="0"/>
            <a:t>. 13:2)</a:t>
          </a:r>
          <a:endParaRPr lang="ro-RO" sz="1800" noProof="0" dirty="0"/>
        </a:p>
      </dgm:t>
    </dgm:pt>
    <dgm:pt modelId="{171AACC6-1E34-4A82-A45E-D1329C586EC6}" type="parTrans" cxnId="{93C4D830-64A0-4087-9836-50DF1841E9FA}">
      <dgm:prSet/>
      <dgm:spPr/>
      <dgm:t>
        <a:bodyPr/>
        <a:lstStyle/>
        <a:p>
          <a:endParaRPr lang="es-ES" sz="1800"/>
        </a:p>
      </dgm:t>
    </dgm:pt>
    <dgm:pt modelId="{A4E31B5C-6148-4F7A-9EBA-FAE50E291414}" type="sibTrans" cxnId="{93C4D830-64A0-4087-9836-50DF1841E9FA}">
      <dgm:prSet/>
      <dgm:spPr/>
      <dgm:t>
        <a:bodyPr/>
        <a:lstStyle/>
        <a:p>
          <a:endParaRPr lang="es-ES" sz="1800"/>
        </a:p>
      </dgm:t>
    </dgm:pt>
    <dgm:pt modelId="{E6AF8283-5462-48A5-9A68-604E11FA8A13}">
      <dgm:prSet custT="1"/>
      <dgm:spPr/>
      <dgm:t>
        <a:bodyPr/>
        <a:lstStyle/>
        <a:p>
          <a:r>
            <a:rPr lang="ro-RO" sz="1800" b="1" i="0" u="none" noProof="0" dirty="0" smtClean="0"/>
            <a:t>Să ajute pe cei în </a:t>
          </a:r>
          <a:r>
            <a:rPr lang="ro-RO" sz="1800" b="1" i="0" u="none" noProof="0" dirty="0" smtClean="0">
              <a:solidFill>
                <a:schemeClr val="tx1"/>
              </a:solidFill>
            </a:rPr>
            <a:t>lan</a:t>
          </a:r>
          <a:r>
            <a:rPr lang="ro-RO" sz="1800" b="1" noProof="0" dirty="0" smtClean="0">
              <a:solidFill>
                <a:schemeClr val="tx1"/>
              </a:solidFill>
              <a:effectLst>
                <a:outerShdw blurRad="38100" dist="38100" dir="2700000" algn="tl">
                  <a:srgbClr val="000000">
                    <a:alpha val="43137"/>
                  </a:srgbClr>
                </a:outerShdw>
              </a:effectLst>
            </a:rPr>
            <a:t>ţ</a:t>
          </a:r>
          <a:r>
            <a:rPr lang="ro-RO" sz="1800" b="1" i="0" u="none" noProof="0" dirty="0" smtClean="0">
              <a:solidFill>
                <a:schemeClr val="tx1"/>
              </a:solidFill>
            </a:rPr>
            <a:t>uri si cei chinui</a:t>
          </a:r>
          <a:r>
            <a:rPr lang="ro-RO" sz="1800" b="1" noProof="0" dirty="0" smtClean="0">
              <a:solidFill>
                <a:schemeClr val="tx1"/>
              </a:solidFill>
              <a:effectLst>
                <a:outerShdw blurRad="38100" dist="38100" dir="2700000" algn="tl">
                  <a:srgbClr val="000000">
                    <a:alpha val="43137"/>
                  </a:srgbClr>
                </a:outerShdw>
              </a:effectLst>
            </a:rPr>
            <a:t>ţ</a:t>
          </a:r>
          <a:r>
            <a:rPr lang="ro-RO" sz="1800" b="1" i="0" u="none" noProof="0" dirty="0" smtClean="0">
              <a:solidFill>
                <a:schemeClr val="tx1"/>
              </a:solidFill>
            </a:rPr>
            <a:t>i</a:t>
          </a:r>
          <a:r>
            <a:rPr lang="ro-RO" sz="1800" b="1" noProof="0" dirty="0" smtClean="0">
              <a:solidFill>
                <a:schemeClr val="tx1"/>
              </a:solidFill>
            </a:rPr>
            <a:t> (</a:t>
          </a:r>
          <a:r>
            <a:rPr lang="ro-RO" sz="1800" b="1" noProof="0" dirty="0" err="1" smtClean="0">
              <a:solidFill>
                <a:schemeClr val="tx1"/>
              </a:solidFill>
            </a:rPr>
            <a:t>Evr</a:t>
          </a:r>
          <a:r>
            <a:rPr lang="ro-RO" sz="1800" b="1" noProof="0" dirty="0" smtClean="0">
              <a:solidFill>
                <a:schemeClr val="tx1"/>
              </a:solidFill>
            </a:rPr>
            <a:t>. 13:3)</a:t>
          </a:r>
          <a:endParaRPr lang="ro-RO" sz="1800" noProof="0" dirty="0">
            <a:solidFill>
              <a:schemeClr val="tx1"/>
            </a:solidFill>
          </a:endParaRPr>
        </a:p>
      </dgm:t>
    </dgm:pt>
    <dgm:pt modelId="{5FBC8B84-773F-4DD8-B700-DD539F827937}" type="parTrans" cxnId="{1D8F4A94-75C6-45D1-A021-E672706E7422}">
      <dgm:prSet/>
      <dgm:spPr/>
      <dgm:t>
        <a:bodyPr/>
        <a:lstStyle/>
        <a:p>
          <a:endParaRPr lang="es-ES" sz="1800"/>
        </a:p>
      </dgm:t>
    </dgm:pt>
    <dgm:pt modelId="{63F1E418-B787-4CB6-B911-54D5E7EDF33C}" type="sibTrans" cxnId="{1D8F4A94-75C6-45D1-A021-E672706E7422}">
      <dgm:prSet/>
      <dgm:spPr/>
      <dgm:t>
        <a:bodyPr/>
        <a:lstStyle/>
        <a:p>
          <a:endParaRPr lang="es-ES" sz="1800"/>
        </a:p>
      </dgm:t>
    </dgm:pt>
    <dgm:pt modelId="{948B83EA-0096-44C1-BD90-3D1A45C90F69}">
      <dgm:prSet custT="1"/>
      <dgm:spPr>
        <a:gradFill flip="none" rotWithShape="0">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3500000" scaled="1"/>
          <a:tileRect/>
        </a:gradFill>
      </dgm:spPr>
      <dgm:t>
        <a:bodyPr/>
        <a:lstStyle/>
        <a:p>
          <a:r>
            <a:rPr lang="ro-RO" sz="1800" b="1" i="0" u="none" noProof="0" dirty="0" smtClean="0"/>
            <a:t>Să imite exemplul</a:t>
          </a:r>
          <a:r>
            <a:rPr lang="ro-RO" sz="1800" b="1" noProof="0" dirty="0" smtClean="0"/>
            <a:t> pastorilor (</a:t>
          </a:r>
          <a:r>
            <a:rPr lang="ro-RO" sz="1800" b="1" noProof="0" dirty="0" err="1" smtClean="0"/>
            <a:t>Evr</a:t>
          </a:r>
          <a:r>
            <a:rPr lang="ro-RO" sz="1800" b="1" noProof="0" dirty="0" smtClean="0"/>
            <a:t>. 13:7)</a:t>
          </a:r>
          <a:endParaRPr lang="ro-RO" sz="1800" noProof="0" dirty="0"/>
        </a:p>
      </dgm:t>
    </dgm:pt>
    <dgm:pt modelId="{FD988CEF-5C0C-4E89-BBF0-E9737E61CD87}" type="parTrans" cxnId="{9657601F-89C7-4B58-9CCB-3CB99A07D68E}">
      <dgm:prSet/>
      <dgm:spPr/>
      <dgm:t>
        <a:bodyPr/>
        <a:lstStyle/>
        <a:p>
          <a:endParaRPr lang="es-ES" sz="1800"/>
        </a:p>
      </dgm:t>
    </dgm:pt>
    <dgm:pt modelId="{C89E2051-7926-47A3-A8E6-01F6C3B94C32}" type="sibTrans" cxnId="{9657601F-89C7-4B58-9CCB-3CB99A07D68E}">
      <dgm:prSet/>
      <dgm:spPr/>
      <dgm:t>
        <a:bodyPr/>
        <a:lstStyle/>
        <a:p>
          <a:endParaRPr lang="es-ES" sz="1800"/>
        </a:p>
      </dgm:t>
    </dgm:pt>
    <dgm:pt modelId="{11B45C3F-1DFD-4B1C-9B75-69B2339C06DF}" type="pres">
      <dgm:prSet presAssocID="{D1971C73-FB52-48C2-8364-AD082E2C06F2}" presName="linear" presStyleCnt="0">
        <dgm:presLayoutVars>
          <dgm:dir/>
          <dgm:resizeHandles val="exact"/>
        </dgm:presLayoutVars>
      </dgm:prSet>
      <dgm:spPr/>
      <dgm:t>
        <a:bodyPr/>
        <a:lstStyle/>
        <a:p>
          <a:endParaRPr lang="ro-RO"/>
        </a:p>
      </dgm:t>
    </dgm:pt>
    <dgm:pt modelId="{417E0CFC-7C60-40F2-A68D-3635832DAD0B}" type="pres">
      <dgm:prSet presAssocID="{88EE7A3F-44EF-45BD-B175-D40A84DA3118}" presName="comp" presStyleCnt="0"/>
      <dgm:spPr/>
    </dgm:pt>
    <dgm:pt modelId="{1BF53251-031E-44F3-976B-319FBD282162}" type="pres">
      <dgm:prSet presAssocID="{88EE7A3F-44EF-45BD-B175-D40A84DA3118}" presName="box" presStyleLbl="node1" presStyleIdx="0" presStyleCnt="4"/>
      <dgm:spPr/>
      <dgm:t>
        <a:bodyPr/>
        <a:lstStyle/>
        <a:p>
          <a:endParaRPr lang="ro-RO"/>
        </a:p>
      </dgm:t>
    </dgm:pt>
    <dgm:pt modelId="{9BFD1EF0-51FC-4B61-A242-0DEE45288C11}" type="pres">
      <dgm:prSet presAssocID="{88EE7A3F-44EF-45BD-B175-D40A84DA3118}" presName="img" presStyleLbl="fgImgPlace1" presStyleIdx="0" presStyleCnt="4"/>
      <dgm:spPr>
        <a:blipFill rotWithShape="1">
          <a:blip xmlns:r="http://schemas.openxmlformats.org/officeDocument/2006/relationships" r:embed="rId1"/>
          <a:srcRect/>
          <a:stretch>
            <a:fillRect/>
          </a:stretch>
        </a:blipFill>
        <a:ln w="19050"/>
        <a:scene3d>
          <a:camera prst="orthographicFront"/>
          <a:lightRig rig="threePt" dir="t"/>
        </a:scene3d>
        <a:sp3d>
          <a:bevelT/>
        </a:sp3d>
      </dgm:spPr>
    </dgm:pt>
    <dgm:pt modelId="{8390D645-2FB3-41DE-A279-F1753190C630}" type="pres">
      <dgm:prSet presAssocID="{88EE7A3F-44EF-45BD-B175-D40A84DA3118}" presName="text" presStyleLbl="node1" presStyleIdx="0" presStyleCnt="4">
        <dgm:presLayoutVars>
          <dgm:bulletEnabled val="1"/>
        </dgm:presLayoutVars>
      </dgm:prSet>
      <dgm:spPr/>
      <dgm:t>
        <a:bodyPr/>
        <a:lstStyle/>
        <a:p>
          <a:endParaRPr lang="ro-RO"/>
        </a:p>
      </dgm:t>
    </dgm:pt>
    <dgm:pt modelId="{42A6C8A2-4785-4E1C-B074-1B29A5282427}" type="pres">
      <dgm:prSet presAssocID="{337AEB8B-9CBD-4D47-A004-6808EC20F0AD}" presName="spacer" presStyleCnt="0"/>
      <dgm:spPr/>
    </dgm:pt>
    <dgm:pt modelId="{9540E69E-F6E3-44E9-9F3F-51A9CC296A40}" type="pres">
      <dgm:prSet presAssocID="{A02BF9AC-6B71-45E4-8136-F4F0244E9E8B}" presName="comp" presStyleCnt="0"/>
      <dgm:spPr/>
    </dgm:pt>
    <dgm:pt modelId="{007432A8-4A68-44F2-988B-6DBA3F5EBB3F}" type="pres">
      <dgm:prSet presAssocID="{A02BF9AC-6B71-45E4-8136-F4F0244E9E8B}" presName="box" presStyleLbl="node1" presStyleIdx="1" presStyleCnt="4"/>
      <dgm:spPr/>
      <dgm:t>
        <a:bodyPr/>
        <a:lstStyle/>
        <a:p>
          <a:endParaRPr lang="ro-RO"/>
        </a:p>
      </dgm:t>
    </dgm:pt>
    <dgm:pt modelId="{C6E379D6-4ABA-4F80-B0BE-DCED67BA3FFC}" type="pres">
      <dgm:prSet presAssocID="{A02BF9AC-6B71-45E4-8136-F4F0244E9E8B}" presName="img" presStyleLbl="fgImgPlace1" presStyleIdx="1" presStyleCnt="4"/>
      <dgm:spPr>
        <a:blipFill rotWithShape="1">
          <a:blip xmlns:r="http://schemas.openxmlformats.org/officeDocument/2006/relationships" r:embed="rId2"/>
          <a:srcRect/>
          <a:stretch>
            <a:fillRect t="-6000" b="-6000"/>
          </a:stretch>
        </a:blipFill>
        <a:ln w="19050"/>
        <a:scene3d>
          <a:camera prst="orthographicFront"/>
          <a:lightRig rig="threePt" dir="t"/>
        </a:scene3d>
        <a:sp3d>
          <a:bevelT/>
        </a:sp3d>
      </dgm:spPr>
    </dgm:pt>
    <dgm:pt modelId="{DC037012-2D65-48F3-A0B5-B1897563451E}" type="pres">
      <dgm:prSet presAssocID="{A02BF9AC-6B71-45E4-8136-F4F0244E9E8B}" presName="text" presStyleLbl="node1" presStyleIdx="1" presStyleCnt="4">
        <dgm:presLayoutVars>
          <dgm:bulletEnabled val="1"/>
        </dgm:presLayoutVars>
      </dgm:prSet>
      <dgm:spPr/>
      <dgm:t>
        <a:bodyPr/>
        <a:lstStyle/>
        <a:p>
          <a:endParaRPr lang="ro-RO"/>
        </a:p>
      </dgm:t>
    </dgm:pt>
    <dgm:pt modelId="{9CC589F0-31FD-4E36-8E94-10573C71AA15}" type="pres">
      <dgm:prSet presAssocID="{A4E31B5C-6148-4F7A-9EBA-FAE50E291414}" presName="spacer" presStyleCnt="0"/>
      <dgm:spPr/>
    </dgm:pt>
    <dgm:pt modelId="{FE09E4B1-F4E7-4DD8-8572-4E4B7D8F47EC}" type="pres">
      <dgm:prSet presAssocID="{E6AF8283-5462-48A5-9A68-604E11FA8A13}" presName="comp" presStyleCnt="0"/>
      <dgm:spPr/>
    </dgm:pt>
    <dgm:pt modelId="{83CFF803-DDBB-4225-AB27-5365F2578B6E}" type="pres">
      <dgm:prSet presAssocID="{E6AF8283-5462-48A5-9A68-604E11FA8A13}" presName="box" presStyleLbl="node1" presStyleIdx="2" presStyleCnt="4"/>
      <dgm:spPr/>
      <dgm:t>
        <a:bodyPr/>
        <a:lstStyle/>
        <a:p>
          <a:endParaRPr lang="ro-RO"/>
        </a:p>
      </dgm:t>
    </dgm:pt>
    <dgm:pt modelId="{1CBFCB3B-CCEE-42AB-B418-E44A17222BA0}" type="pres">
      <dgm:prSet presAssocID="{E6AF8283-5462-48A5-9A68-604E11FA8A13}" presName="img" presStyleLbl="fgImgPlace1" presStyleIdx="2" presStyleCnt="4"/>
      <dgm:spPr>
        <a:blipFill rotWithShape="1">
          <a:blip xmlns:r="http://schemas.openxmlformats.org/officeDocument/2006/relationships" r:embed="rId3"/>
          <a:srcRect/>
          <a:stretch>
            <a:fillRect t="-89000" b="-89000"/>
          </a:stretch>
        </a:blipFill>
        <a:ln w="19050"/>
        <a:scene3d>
          <a:camera prst="orthographicFront"/>
          <a:lightRig rig="threePt" dir="t"/>
        </a:scene3d>
        <a:sp3d>
          <a:bevelT/>
        </a:sp3d>
      </dgm:spPr>
    </dgm:pt>
    <dgm:pt modelId="{339ABD6D-F81D-4C77-A520-ADC410736DFF}" type="pres">
      <dgm:prSet presAssocID="{E6AF8283-5462-48A5-9A68-604E11FA8A13}" presName="text" presStyleLbl="node1" presStyleIdx="2" presStyleCnt="4">
        <dgm:presLayoutVars>
          <dgm:bulletEnabled val="1"/>
        </dgm:presLayoutVars>
      </dgm:prSet>
      <dgm:spPr/>
      <dgm:t>
        <a:bodyPr/>
        <a:lstStyle/>
        <a:p>
          <a:endParaRPr lang="ro-RO"/>
        </a:p>
      </dgm:t>
    </dgm:pt>
    <dgm:pt modelId="{D2E201AF-0C32-4718-9B88-4976A21A89F0}" type="pres">
      <dgm:prSet presAssocID="{63F1E418-B787-4CB6-B911-54D5E7EDF33C}" presName="spacer" presStyleCnt="0"/>
      <dgm:spPr/>
    </dgm:pt>
    <dgm:pt modelId="{3913DEAA-F5FD-4BE9-B988-E07B63E42526}" type="pres">
      <dgm:prSet presAssocID="{948B83EA-0096-44C1-BD90-3D1A45C90F69}" presName="comp" presStyleCnt="0"/>
      <dgm:spPr/>
    </dgm:pt>
    <dgm:pt modelId="{66ED5A13-0256-4B07-8945-1FC5484CC386}" type="pres">
      <dgm:prSet presAssocID="{948B83EA-0096-44C1-BD90-3D1A45C90F69}" presName="box" presStyleLbl="node1" presStyleIdx="3" presStyleCnt="4"/>
      <dgm:spPr/>
      <dgm:t>
        <a:bodyPr/>
        <a:lstStyle/>
        <a:p>
          <a:endParaRPr lang="ro-RO"/>
        </a:p>
      </dgm:t>
    </dgm:pt>
    <dgm:pt modelId="{9FCB1935-E5EF-4A74-874C-2AA24BC0B6E4}" type="pres">
      <dgm:prSet presAssocID="{948B83EA-0096-44C1-BD90-3D1A45C90F69}" presName="img" presStyleLbl="fgImgPlace1" presStyleIdx="3" presStyleCnt="4"/>
      <dgm:spPr>
        <a:blipFill rotWithShape="1">
          <a:blip xmlns:r="http://schemas.openxmlformats.org/officeDocument/2006/relationships" r:embed="rId4"/>
          <a:srcRect/>
          <a:stretch>
            <a:fillRect l="-10000" r="-10000"/>
          </a:stretch>
        </a:blipFill>
        <a:ln w="19050"/>
        <a:scene3d>
          <a:camera prst="orthographicFront"/>
          <a:lightRig rig="threePt" dir="t"/>
        </a:scene3d>
        <a:sp3d>
          <a:bevelT/>
        </a:sp3d>
      </dgm:spPr>
    </dgm:pt>
    <dgm:pt modelId="{5A2559F3-F317-4DC3-891E-9C1086C56508}" type="pres">
      <dgm:prSet presAssocID="{948B83EA-0096-44C1-BD90-3D1A45C90F69}" presName="text" presStyleLbl="node1" presStyleIdx="3" presStyleCnt="4">
        <dgm:presLayoutVars>
          <dgm:bulletEnabled val="1"/>
        </dgm:presLayoutVars>
      </dgm:prSet>
      <dgm:spPr/>
      <dgm:t>
        <a:bodyPr/>
        <a:lstStyle/>
        <a:p>
          <a:endParaRPr lang="ro-RO"/>
        </a:p>
      </dgm:t>
    </dgm:pt>
  </dgm:ptLst>
  <dgm:cxnLst>
    <dgm:cxn modelId="{F24716F8-E27D-4A2B-A7DD-44ABCEF627C4}" type="presOf" srcId="{948B83EA-0096-44C1-BD90-3D1A45C90F69}" destId="{5A2559F3-F317-4DC3-891E-9C1086C56508}" srcOrd="1" destOrd="0" presId="urn:microsoft.com/office/officeart/2005/8/layout/vList4#1"/>
    <dgm:cxn modelId="{F8C0257D-170D-4057-97DF-780796ABFB63}" type="presOf" srcId="{D1971C73-FB52-48C2-8364-AD082E2C06F2}" destId="{11B45C3F-1DFD-4B1C-9B75-69B2339C06DF}" srcOrd="0" destOrd="0" presId="urn:microsoft.com/office/officeart/2005/8/layout/vList4#1"/>
    <dgm:cxn modelId="{93C4D830-64A0-4087-9836-50DF1841E9FA}" srcId="{D1971C73-FB52-48C2-8364-AD082E2C06F2}" destId="{A02BF9AC-6B71-45E4-8136-F4F0244E9E8B}" srcOrd="1" destOrd="0" parTransId="{171AACC6-1E34-4A82-A45E-D1329C586EC6}" sibTransId="{A4E31B5C-6148-4F7A-9EBA-FAE50E291414}"/>
    <dgm:cxn modelId="{E214A76D-02D4-4F4D-BAE8-67EE8840495F}" type="presOf" srcId="{E6AF8283-5462-48A5-9A68-604E11FA8A13}" destId="{339ABD6D-F81D-4C77-A520-ADC410736DFF}" srcOrd="1" destOrd="0" presId="urn:microsoft.com/office/officeart/2005/8/layout/vList4#1"/>
    <dgm:cxn modelId="{64FC7186-2BC2-4905-9113-9EB30994B2F8}" type="presOf" srcId="{E6AF8283-5462-48A5-9A68-604E11FA8A13}" destId="{83CFF803-DDBB-4225-AB27-5365F2578B6E}" srcOrd="0" destOrd="0" presId="urn:microsoft.com/office/officeart/2005/8/layout/vList4#1"/>
    <dgm:cxn modelId="{4B90C528-CA3E-48F1-B622-F7486F346930}" type="presOf" srcId="{948B83EA-0096-44C1-BD90-3D1A45C90F69}" destId="{66ED5A13-0256-4B07-8945-1FC5484CC386}" srcOrd="0" destOrd="0" presId="urn:microsoft.com/office/officeart/2005/8/layout/vList4#1"/>
    <dgm:cxn modelId="{276EBDF7-973F-4700-AFF6-5146DA83851F}" type="presOf" srcId="{88EE7A3F-44EF-45BD-B175-D40A84DA3118}" destId="{8390D645-2FB3-41DE-A279-F1753190C630}" srcOrd="1" destOrd="0" presId="urn:microsoft.com/office/officeart/2005/8/layout/vList4#1"/>
    <dgm:cxn modelId="{4D6A1BB9-178F-4509-B35D-FCC888F8CFB3}" type="presOf" srcId="{A02BF9AC-6B71-45E4-8136-F4F0244E9E8B}" destId="{007432A8-4A68-44F2-988B-6DBA3F5EBB3F}" srcOrd="0" destOrd="0" presId="urn:microsoft.com/office/officeart/2005/8/layout/vList4#1"/>
    <dgm:cxn modelId="{BD34F7F2-C358-403D-A758-9450A301F1C7}" srcId="{D1971C73-FB52-48C2-8364-AD082E2C06F2}" destId="{88EE7A3F-44EF-45BD-B175-D40A84DA3118}" srcOrd="0" destOrd="0" parTransId="{84C71A8C-3664-451B-B60E-55923FCD9412}" sibTransId="{337AEB8B-9CBD-4D47-A004-6808EC20F0AD}"/>
    <dgm:cxn modelId="{1D8F4A94-75C6-45D1-A021-E672706E7422}" srcId="{D1971C73-FB52-48C2-8364-AD082E2C06F2}" destId="{E6AF8283-5462-48A5-9A68-604E11FA8A13}" srcOrd="2" destOrd="0" parTransId="{5FBC8B84-773F-4DD8-B700-DD539F827937}" sibTransId="{63F1E418-B787-4CB6-B911-54D5E7EDF33C}"/>
    <dgm:cxn modelId="{B6620BA8-2736-4AD2-9894-EA79EADE5453}" type="presOf" srcId="{A02BF9AC-6B71-45E4-8136-F4F0244E9E8B}" destId="{DC037012-2D65-48F3-A0B5-B1897563451E}" srcOrd="1" destOrd="0" presId="urn:microsoft.com/office/officeart/2005/8/layout/vList4#1"/>
    <dgm:cxn modelId="{9657601F-89C7-4B58-9CCB-3CB99A07D68E}" srcId="{D1971C73-FB52-48C2-8364-AD082E2C06F2}" destId="{948B83EA-0096-44C1-BD90-3D1A45C90F69}" srcOrd="3" destOrd="0" parTransId="{FD988CEF-5C0C-4E89-BBF0-E9737E61CD87}" sibTransId="{C89E2051-7926-47A3-A8E6-01F6C3B94C32}"/>
    <dgm:cxn modelId="{EE67762A-3D73-477F-9FD3-D7762756AE3A}" type="presOf" srcId="{88EE7A3F-44EF-45BD-B175-D40A84DA3118}" destId="{1BF53251-031E-44F3-976B-319FBD282162}" srcOrd="0" destOrd="0" presId="urn:microsoft.com/office/officeart/2005/8/layout/vList4#1"/>
    <dgm:cxn modelId="{6CD64FB2-F00F-4F4C-B4B9-1494C45B4D32}" type="presParOf" srcId="{11B45C3F-1DFD-4B1C-9B75-69B2339C06DF}" destId="{417E0CFC-7C60-40F2-A68D-3635832DAD0B}" srcOrd="0" destOrd="0" presId="urn:microsoft.com/office/officeart/2005/8/layout/vList4#1"/>
    <dgm:cxn modelId="{CA5A07CC-E263-4F01-8905-FF85B37C0AEE}" type="presParOf" srcId="{417E0CFC-7C60-40F2-A68D-3635832DAD0B}" destId="{1BF53251-031E-44F3-976B-319FBD282162}" srcOrd="0" destOrd="0" presId="urn:microsoft.com/office/officeart/2005/8/layout/vList4#1"/>
    <dgm:cxn modelId="{33F718D6-D5F4-4DAD-BF63-2C0F48030123}" type="presParOf" srcId="{417E0CFC-7C60-40F2-A68D-3635832DAD0B}" destId="{9BFD1EF0-51FC-4B61-A242-0DEE45288C11}" srcOrd="1" destOrd="0" presId="urn:microsoft.com/office/officeart/2005/8/layout/vList4#1"/>
    <dgm:cxn modelId="{68ECABA4-FDFD-41DB-B408-9CFA9F9CC0A6}" type="presParOf" srcId="{417E0CFC-7C60-40F2-A68D-3635832DAD0B}" destId="{8390D645-2FB3-41DE-A279-F1753190C630}" srcOrd="2" destOrd="0" presId="urn:microsoft.com/office/officeart/2005/8/layout/vList4#1"/>
    <dgm:cxn modelId="{B54230F5-45D3-40D3-BD7B-694B60DCE389}" type="presParOf" srcId="{11B45C3F-1DFD-4B1C-9B75-69B2339C06DF}" destId="{42A6C8A2-4785-4E1C-B074-1B29A5282427}" srcOrd="1" destOrd="0" presId="urn:microsoft.com/office/officeart/2005/8/layout/vList4#1"/>
    <dgm:cxn modelId="{38642FF4-B297-49FF-B449-73CC8A28D004}" type="presParOf" srcId="{11B45C3F-1DFD-4B1C-9B75-69B2339C06DF}" destId="{9540E69E-F6E3-44E9-9F3F-51A9CC296A40}" srcOrd="2" destOrd="0" presId="urn:microsoft.com/office/officeart/2005/8/layout/vList4#1"/>
    <dgm:cxn modelId="{3ADE8A8C-64FD-4401-ABFA-366F2F67DA7F}" type="presParOf" srcId="{9540E69E-F6E3-44E9-9F3F-51A9CC296A40}" destId="{007432A8-4A68-44F2-988B-6DBA3F5EBB3F}" srcOrd="0" destOrd="0" presId="urn:microsoft.com/office/officeart/2005/8/layout/vList4#1"/>
    <dgm:cxn modelId="{DF11F284-4EB8-443D-BC8E-46D0CC6DF4A9}" type="presParOf" srcId="{9540E69E-F6E3-44E9-9F3F-51A9CC296A40}" destId="{C6E379D6-4ABA-4F80-B0BE-DCED67BA3FFC}" srcOrd="1" destOrd="0" presId="urn:microsoft.com/office/officeart/2005/8/layout/vList4#1"/>
    <dgm:cxn modelId="{79002DC4-5BFE-4411-A9F6-AF466A291257}" type="presParOf" srcId="{9540E69E-F6E3-44E9-9F3F-51A9CC296A40}" destId="{DC037012-2D65-48F3-A0B5-B1897563451E}" srcOrd="2" destOrd="0" presId="urn:microsoft.com/office/officeart/2005/8/layout/vList4#1"/>
    <dgm:cxn modelId="{F2EECFB2-CB4D-458C-A96A-C2ED2BA4B210}" type="presParOf" srcId="{11B45C3F-1DFD-4B1C-9B75-69B2339C06DF}" destId="{9CC589F0-31FD-4E36-8E94-10573C71AA15}" srcOrd="3" destOrd="0" presId="urn:microsoft.com/office/officeart/2005/8/layout/vList4#1"/>
    <dgm:cxn modelId="{86D78157-58F3-4724-96CA-B58D8ACFEA50}" type="presParOf" srcId="{11B45C3F-1DFD-4B1C-9B75-69B2339C06DF}" destId="{FE09E4B1-F4E7-4DD8-8572-4E4B7D8F47EC}" srcOrd="4" destOrd="0" presId="urn:microsoft.com/office/officeart/2005/8/layout/vList4#1"/>
    <dgm:cxn modelId="{74A5C19B-5CDD-454B-AFC2-46355AC94C29}" type="presParOf" srcId="{FE09E4B1-F4E7-4DD8-8572-4E4B7D8F47EC}" destId="{83CFF803-DDBB-4225-AB27-5365F2578B6E}" srcOrd="0" destOrd="0" presId="urn:microsoft.com/office/officeart/2005/8/layout/vList4#1"/>
    <dgm:cxn modelId="{8AC926E6-6ED6-46F9-9A35-CA4BFF6ED604}" type="presParOf" srcId="{FE09E4B1-F4E7-4DD8-8572-4E4B7D8F47EC}" destId="{1CBFCB3B-CCEE-42AB-B418-E44A17222BA0}" srcOrd="1" destOrd="0" presId="urn:microsoft.com/office/officeart/2005/8/layout/vList4#1"/>
    <dgm:cxn modelId="{EEB2057D-8547-4799-ADDC-054114170258}" type="presParOf" srcId="{FE09E4B1-F4E7-4DD8-8572-4E4B7D8F47EC}" destId="{339ABD6D-F81D-4C77-A520-ADC410736DFF}" srcOrd="2" destOrd="0" presId="urn:microsoft.com/office/officeart/2005/8/layout/vList4#1"/>
    <dgm:cxn modelId="{725A68B7-7044-49E7-B7A3-4518D78491F4}" type="presParOf" srcId="{11B45C3F-1DFD-4B1C-9B75-69B2339C06DF}" destId="{D2E201AF-0C32-4718-9B88-4976A21A89F0}" srcOrd="5" destOrd="0" presId="urn:microsoft.com/office/officeart/2005/8/layout/vList4#1"/>
    <dgm:cxn modelId="{8FA72753-7819-4118-A05B-30BCAAEE9110}" type="presParOf" srcId="{11B45C3F-1DFD-4B1C-9B75-69B2339C06DF}" destId="{3913DEAA-F5FD-4BE9-B988-E07B63E42526}" srcOrd="6" destOrd="0" presId="urn:microsoft.com/office/officeart/2005/8/layout/vList4#1"/>
    <dgm:cxn modelId="{65D7B8F6-DA74-431C-8621-FBD6C5E94DC0}" type="presParOf" srcId="{3913DEAA-F5FD-4BE9-B988-E07B63E42526}" destId="{66ED5A13-0256-4B07-8945-1FC5484CC386}" srcOrd="0" destOrd="0" presId="urn:microsoft.com/office/officeart/2005/8/layout/vList4#1"/>
    <dgm:cxn modelId="{C9B61B36-0CE9-4743-891F-AF1D9FD52B21}" type="presParOf" srcId="{3913DEAA-F5FD-4BE9-B988-E07B63E42526}" destId="{9FCB1935-E5EF-4A74-874C-2AA24BC0B6E4}" srcOrd="1" destOrd="0" presId="urn:microsoft.com/office/officeart/2005/8/layout/vList4#1"/>
    <dgm:cxn modelId="{F98EAB40-9F81-40BD-93B3-A6F1E642BBE8}" type="presParOf" srcId="{3913DEAA-F5FD-4BE9-B988-E07B63E42526}" destId="{5A2559F3-F317-4DC3-891E-9C1086C5650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27670817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5788646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37943172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DCB3FEBD-2D23-4488-A605-6A3544129A8D}"/>
              </a:ext>
            </a:extLst>
          </p:cNvPr>
          <p:cNvSpPr>
            <a:spLocks noGrp="1"/>
          </p:cNvSpPr>
          <p:nvPr>
            <p:ph type="dt" sz="half" idx="10"/>
          </p:nvPr>
        </p:nvSpPr>
        <p:spPr/>
        <p:txBody>
          <a:bodyPr/>
          <a:lstStyle/>
          <a:p>
            <a:fld id="{B8A852CA-60C7-4509-B0CB-4D8131BEEF30}" type="datetimeFigureOut">
              <a:rPr lang="es-ES" smtClean="0"/>
              <a:pPr/>
              <a:t>07/01/2022</a:t>
            </a:fld>
            <a:endParaRPr lang="es-ES"/>
          </a:p>
        </p:txBody>
      </p:sp>
      <p:sp>
        <p:nvSpPr>
          <p:cNvPr id="3" name="Marcador de pie de página 2">
            <a:extLst>
              <a:ext uri="{FF2B5EF4-FFF2-40B4-BE49-F238E27FC236}">
                <a16:creationId xmlns="" xmlns:a16="http://schemas.microsoft.com/office/drawing/2014/main" id="{ADC2A1D3-0059-478D-AFB6-572E76AF4D2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9A60E895-D56E-4782-899B-09C56E84ECF7}"/>
              </a:ext>
            </a:extLst>
          </p:cNvPr>
          <p:cNvSpPr>
            <a:spLocks noGrp="1"/>
          </p:cNvSpPr>
          <p:nvPr>
            <p:ph type="sldNum" sz="quarter" idx="12"/>
          </p:nvPr>
        </p:nvSpPr>
        <p:spPr/>
        <p:txBody>
          <a:bodyPr/>
          <a:lstStyle/>
          <a:p>
            <a:fld id="{32CCD77E-0445-4CD5-BE7E-40CE394AAE95}" type="slidenum">
              <a:rPr lang="es-ES" smtClean="0"/>
              <a:pPr/>
              <a:t>‹#›</a:t>
            </a:fld>
            <a:endParaRPr lang="es-ES"/>
          </a:p>
        </p:txBody>
      </p:sp>
    </p:spTree>
    <p:extLst>
      <p:ext uri="{BB962C8B-B14F-4D97-AF65-F5344CB8AC3E}">
        <p14:creationId xmlns="" xmlns:p14="http://schemas.microsoft.com/office/powerpoint/2010/main" val="149232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408722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1733704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1332000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668108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355365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7635639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1931079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F9B2696-1BB1-43D6-8C82-CE839F9E8892}" type="datetimeFigureOut">
              <a:rPr lang="es-ES" smtClean="0"/>
              <a:pPr/>
              <a:t>07/01/2022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317401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9B2696-1BB1-43D6-8C82-CE839F9E8892}" type="datetimeFigureOut">
              <a:rPr lang="es-ES" smtClean="0"/>
              <a:pPr/>
              <a:t>07/01/2022</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43C4A09-9513-49AE-AB87-9B35000A44D8}" type="slidenum">
              <a:rPr lang="es-ES" smtClean="0"/>
              <a:pPr/>
              <a:t>‹#›</a:t>
            </a:fld>
            <a:endParaRPr lang="es-ES"/>
          </a:p>
        </p:txBody>
      </p:sp>
    </p:spTree>
    <p:extLst>
      <p:ext uri="{BB962C8B-B14F-4D97-AF65-F5344CB8AC3E}">
        <p14:creationId xmlns:p14="http://schemas.microsoft.com/office/powerpoint/2010/main" xmlns="" val="3363295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BDE0C319-5F0A-476F-AF1A-B33C63E8E61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B1DDEFA-7E29-493B-82DD-76A1F54C7AD4}"/>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83B1ECE-AA86-47A6-BD80-7E613B900526}"/>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8A852CA-60C7-4509-B0CB-4D8131BEEF30}" type="datetimeFigureOut">
              <a:rPr lang="es-ES" smtClean="0"/>
              <a:pPr/>
              <a:t>07/01/2022</a:t>
            </a:fld>
            <a:endParaRPr lang="es-ES"/>
          </a:p>
        </p:txBody>
      </p:sp>
      <p:sp>
        <p:nvSpPr>
          <p:cNvPr id="5" name="Marcador de pie de página 4">
            <a:extLst>
              <a:ext uri="{FF2B5EF4-FFF2-40B4-BE49-F238E27FC236}">
                <a16:creationId xmlns="" xmlns:a16="http://schemas.microsoft.com/office/drawing/2014/main" id="{4B8689A6-24FB-4E18-A8AB-C3356E633A3C}"/>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583482AC-5819-475F-89ED-F22AB50C96F7}"/>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32CCD77E-0445-4CD5-BE7E-40CE394AAE95}" type="slidenum">
              <a:rPr lang="es-ES" smtClean="0"/>
              <a:pPr/>
              <a:t>‹#›</a:t>
            </a:fld>
            <a:endParaRPr lang="es-ES"/>
          </a:p>
        </p:txBody>
      </p:sp>
    </p:spTree>
    <p:extLst>
      <p:ext uri="{BB962C8B-B14F-4D97-AF65-F5344CB8AC3E}">
        <p14:creationId xmlns="" xmlns:p14="http://schemas.microsoft.com/office/powerpoint/2010/main" val="429102813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s-E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2.xml"/><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06E87A66-6353-42CA-BC5B-B7C5C2E8F8C2}"/>
              </a:ext>
            </a:extLst>
          </p:cNvPr>
          <p:cNvSpPr txBox="1"/>
          <p:nvPr/>
        </p:nvSpPr>
        <p:spPr>
          <a:xfrm>
            <a:off x="6201698" y="66368"/>
            <a:ext cx="2831690" cy="3915111"/>
          </a:xfrm>
          <a:prstGeom prst="rect">
            <a:avLst/>
          </a:prstGeom>
          <a:noFill/>
        </p:spPr>
        <p:txBody>
          <a:bodyPr wrap="square" rtlCol="0">
            <a:spAutoFit/>
          </a:bodyPr>
          <a:lstStyle/>
          <a:p>
            <a:pPr>
              <a:lnSpc>
                <a:spcPct val="107000"/>
              </a:lnSpc>
              <a:spcAft>
                <a:spcPts val="800"/>
              </a:spcAft>
            </a:pPr>
            <a:r>
              <a:rPr lang="ro-RO"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rgbClr val="FFFF00">
                      <a:alpha val="40000"/>
                    </a:srgbClr>
                  </a:glow>
                  <a:outerShdw blurRad="63500" sx="102000" sy="102000" algn="ctr" rotWithShape="0">
                    <a:prstClr val="black">
                      <a:alpha val="40000"/>
                    </a:prstClr>
                  </a:outerShdw>
                </a:effectLst>
              </a:rPr>
              <a:t>EPISTOLA CĂTRE EVREI </a:t>
            </a:r>
            <a:r>
              <a:rPr lang="ro-RO" sz="4400" b="1"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rgbClr val="FFFF00">
                      <a:alpha val="40000"/>
                    </a:srgbClr>
                  </a:glow>
                  <a:outerShdw blurRad="63500" sx="102000" sy="102000" algn="ctr" rotWithShape="0">
                    <a:prstClr val="black">
                      <a:alpha val="40000"/>
                    </a:prstClr>
                  </a:outerShdw>
                </a:effectLst>
              </a:rPr>
              <a:t>ȘI</a:t>
            </a:r>
            <a:r>
              <a:rPr lang="ro-RO" sz="4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rgbClr val="FFFF00">
                      <a:alpha val="40000"/>
                    </a:srgbClr>
                  </a:glow>
                  <a:outerShdw blurRad="63500" sx="102000" sy="102000" algn="ctr" rotWithShape="0">
                    <a:prstClr val="black">
                      <a:alpha val="40000"/>
                    </a:prstClr>
                  </a:outerShdw>
                </a:effectLst>
              </a:rPr>
              <a:t> CĂTRE NOI</a:t>
            </a:r>
          </a:p>
          <a:p>
            <a:pPr algn="ctr">
              <a:lnSpc>
                <a:spcPts val="7000"/>
              </a:lnSpc>
            </a:pPr>
            <a:endParaRPr lang="ro-RO"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rgbClr val="FFFF00">
                    <a:alpha val="40000"/>
                  </a:srgbClr>
                </a:glow>
                <a:outerShdw blurRad="63500" sx="102000" sy="102000" algn="ctr" rotWithShape="0">
                  <a:prstClr val="black">
                    <a:alpha val="40000"/>
                  </a:prstClr>
                </a:outerShdw>
              </a:effectLst>
            </a:endParaRPr>
          </a:p>
        </p:txBody>
      </p:sp>
      <p:sp>
        <p:nvSpPr>
          <p:cNvPr id="5" name="CuadroTexto 4">
            <a:extLst>
              <a:ext uri="{FF2B5EF4-FFF2-40B4-BE49-F238E27FC236}">
                <a16:creationId xmlns:a16="http://schemas.microsoft.com/office/drawing/2014/main" xmlns="" id="{59A7DFF3-E1B7-4139-8DB4-01776C995C0D}"/>
              </a:ext>
            </a:extLst>
          </p:cNvPr>
          <p:cNvSpPr txBox="1"/>
          <p:nvPr/>
        </p:nvSpPr>
        <p:spPr>
          <a:xfrm>
            <a:off x="6226535" y="4804946"/>
            <a:ext cx="2917465" cy="338554"/>
          </a:xfrm>
          <a:prstGeom prst="rect">
            <a:avLst/>
          </a:prstGeom>
          <a:noFill/>
        </p:spPr>
        <p:txBody>
          <a:bodyPr wrap="none" rtlCol="0">
            <a:spAutoFit/>
          </a:bodyPr>
          <a:lstStyle/>
          <a:p>
            <a:pPr algn="r"/>
            <a:r>
              <a:rPr lang="ro-RO" sz="1600" b="1" dirty="0" smtClean="0">
                <a:solidFill>
                  <a:srgbClr val="AB7F3F"/>
                </a:solidFill>
              </a:rPr>
              <a:t>Studiul 1 pentru 1 ianuarie 2022</a:t>
            </a:r>
            <a:endParaRPr lang="ro-RO" sz="1600" b="1" dirty="0">
              <a:solidFill>
                <a:srgbClr val="AB7F3F"/>
              </a:solidFill>
            </a:endParaRPr>
          </a:p>
        </p:txBody>
      </p:sp>
    </p:spTree>
    <p:extLst>
      <p:ext uri="{BB962C8B-B14F-4D97-AF65-F5344CB8AC3E}">
        <p14:creationId xmlns:p14="http://schemas.microsoft.com/office/powerpoint/2010/main" xmlns="" val="30947874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17000" b="-1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AD7AB44-CB34-438C-A050-8CA6383269B5}"/>
              </a:ext>
            </a:extLst>
          </p:cNvPr>
          <p:cNvSpPr txBox="1"/>
          <p:nvPr/>
        </p:nvSpPr>
        <p:spPr>
          <a:xfrm>
            <a:off x="1307339" y="1022603"/>
            <a:ext cx="7229885" cy="3631763"/>
          </a:xfrm>
          <a:prstGeom prst="rect">
            <a:avLst/>
          </a:prstGeom>
          <a:noFill/>
        </p:spPr>
        <p:txBody>
          <a:bodyPr wrap="square">
            <a:spAutoFit/>
          </a:bodyPr>
          <a:lstStyle/>
          <a:p>
            <a:pPr>
              <a:spcBef>
                <a:spcPts val="600"/>
              </a:spcBef>
            </a:pPr>
            <a:r>
              <a:rPr lang="ro-RO" sz="2200" b="1" dirty="0" smtClean="0">
                <a:latin typeface="Constantia" panose="02030602050306030303" pitchFamily="18" charset="0"/>
              </a:rPr>
              <a:t>„</a:t>
            </a:r>
            <a:r>
              <a:rPr lang="ro-RO" sz="2200" b="1" dirty="0" smtClean="0">
                <a:latin typeface="Constantia" panose="02030602050306030303" pitchFamily="18" charset="0"/>
              </a:rPr>
              <a:t>Noi suntem încă în mijlocul umbrelor şi al frământărilor activităţilor pământeşti. Să cercetăm cât se poate de stăruitor fericitul viitor. Credinţa noastră să străbată prin orice nor de întuneric, şi să-l privească pe Acela care a murit pentru păcatele lumii</a:t>
            </a:r>
            <a:r>
              <a:rPr lang="ro-RO" sz="2400" dirty="0" smtClean="0"/>
              <a:t>.</a:t>
            </a:r>
            <a:r>
              <a:rPr lang="ro-RO" sz="2200" b="1" dirty="0" smtClean="0">
                <a:latin typeface="Constantia" panose="02030602050306030303" pitchFamily="18" charset="0"/>
              </a:rPr>
              <a:t>[…] Să ne încurajăm la gândul că Domnul trebuie să vină în curând</a:t>
            </a:r>
            <a:r>
              <a:rPr lang="ro-RO" sz="2200" b="1" dirty="0" smtClean="0">
                <a:latin typeface="Constantia" panose="02030602050306030303" pitchFamily="18" charset="0"/>
              </a:rPr>
              <a:t>. </a:t>
            </a:r>
            <a:r>
              <a:rPr lang="ro-RO" sz="2200" b="1" dirty="0" smtClean="0">
                <a:latin typeface="Constantia" panose="02030602050306030303" pitchFamily="18" charset="0"/>
              </a:rPr>
              <a:t>„Încă </a:t>
            </a:r>
            <a:r>
              <a:rPr lang="ro-RO" sz="2200" b="1" dirty="0" smtClean="0">
                <a:latin typeface="Constantia" panose="02030602050306030303" pitchFamily="18" charset="0"/>
              </a:rPr>
              <a:t>puţină, foarte puţină vreme” </a:t>
            </a:r>
            <a:r>
              <a:rPr lang="ro-RO" sz="2200" b="1" dirty="0" smtClean="0">
                <a:latin typeface="Constantia" panose="02030602050306030303" pitchFamily="18" charset="0"/>
              </a:rPr>
              <a:t>şi </a:t>
            </a:r>
            <a:r>
              <a:rPr lang="ro-RO" sz="2200" b="1" dirty="0" smtClean="0">
                <a:latin typeface="Constantia" panose="02030602050306030303" pitchFamily="18" charset="0"/>
              </a:rPr>
              <a:t>„Cel </a:t>
            </a:r>
            <a:r>
              <a:rPr lang="ro-RO" sz="2200" b="1" dirty="0" smtClean="0">
                <a:latin typeface="Constantia" panose="02030602050306030303" pitchFamily="18" charset="0"/>
              </a:rPr>
              <a:t>ce vine va veni şi nu va zăbovi”. (Evrei 10, 37.) Ferice de servii aceia care, când vine Domnul lor, îi va găsi veghind.”</a:t>
            </a:r>
            <a:endParaRPr lang="ro-RO" sz="2200" b="1" dirty="0">
              <a:latin typeface="Constantia" panose="02030602050306030303" pitchFamily="18" charset="0"/>
            </a:endParaRPr>
          </a:p>
        </p:txBody>
      </p:sp>
      <p:sp>
        <p:nvSpPr>
          <p:cNvPr id="4" name="CuadroTexto 3">
            <a:extLst>
              <a:ext uri="{FF2B5EF4-FFF2-40B4-BE49-F238E27FC236}">
                <a16:creationId xmlns:a16="http://schemas.microsoft.com/office/drawing/2014/main" xmlns="" id="{12974A50-ACCB-4A9B-9DCF-3CC08F716BE4}"/>
              </a:ext>
            </a:extLst>
          </p:cNvPr>
          <p:cNvSpPr txBox="1"/>
          <p:nvPr/>
        </p:nvSpPr>
        <p:spPr>
          <a:xfrm>
            <a:off x="3536044" y="4695692"/>
            <a:ext cx="4748351" cy="338554"/>
          </a:xfrm>
          <a:prstGeom prst="rect">
            <a:avLst/>
          </a:prstGeom>
          <a:noFill/>
        </p:spPr>
        <p:txBody>
          <a:bodyPr wrap="none" rtlCol="0">
            <a:spAutoFit/>
          </a:bodyPr>
          <a:lstStyle/>
          <a:p>
            <a:pPr algn="r"/>
            <a:r>
              <a:rPr lang="ro-RO" sz="1600" b="1" dirty="0" smtClean="0"/>
              <a:t>E. G. W. (Mărturii pentru comunitate, vol. 9, pag. 228)</a:t>
            </a:r>
            <a:endParaRPr lang="ro-RO" sz="1600" b="1" dirty="0"/>
          </a:p>
        </p:txBody>
      </p:sp>
    </p:spTree>
    <p:extLst>
      <p:ext uri="{BB962C8B-B14F-4D97-AF65-F5344CB8AC3E}">
        <p14:creationId xmlns:p14="http://schemas.microsoft.com/office/powerpoint/2010/main" xmlns="" val="2407415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pic>
        <p:nvPicPr>
          <p:cNvPr id="4" name="Imagen 3" descr="Imagen que contiene reloj de arena, objeto, interior, tabla&#10;&#10;Descripción generada automáticamente">
            <a:extLst>
              <a:ext uri="{FF2B5EF4-FFF2-40B4-BE49-F238E27FC236}">
                <a16:creationId xmlns="" xmlns:a16="http://schemas.microsoft.com/office/drawing/2014/main" id="{7FFAA352-2CB8-4A71-94BB-29BCDC50A422}"/>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5436"/>
          <a:stretch/>
        </p:blipFill>
        <p:spPr>
          <a:xfrm>
            <a:off x="1" y="8"/>
            <a:ext cx="7252232" cy="5143493"/>
          </a:xfrm>
          <a:prstGeom prst="rect">
            <a:avLst/>
          </a:prstGeom>
        </p:spPr>
      </p:pic>
      <p:sp>
        <p:nvSpPr>
          <p:cNvPr id="11" name="Rectangle 10">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843765" y="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ro-RO"/>
          </a:p>
        </p:txBody>
      </p:sp>
      <p:sp>
        <p:nvSpPr>
          <p:cNvPr id="6" name="CuadroTexto 5">
            <a:extLst>
              <a:ext uri="{FF2B5EF4-FFF2-40B4-BE49-F238E27FC236}">
                <a16:creationId xmlns="" xmlns:a16="http://schemas.microsoft.com/office/drawing/2014/main" id="{6F57CFB7-4BF3-4498-AAEB-0CECCE596D67}"/>
              </a:ext>
            </a:extLst>
          </p:cNvPr>
          <p:cNvSpPr txBox="1"/>
          <p:nvPr/>
        </p:nvSpPr>
        <p:spPr>
          <a:xfrm>
            <a:off x="5948917" y="-10066"/>
            <a:ext cx="3160238" cy="5347616"/>
          </a:xfrm>
          <a:prstGeom prst="rect">
            <a:avLst/>
          </a:prstGeom>
          <a:noFill/>
        </p:spPr>
        <p:txBody>
          <a:bodyPr wrap="square" lIns="68579" tIns="34289" rIns="68579" bIns="34289" rtlCol="0">
            <a:spAutoFit/>
            <a:scene3d>
              <a:camera prst="orthographicFront"/>
              <a:lightRig rig="threePt" dir="t"/>
            </a:scene3d>
            <a:sp3d extrusionH="57150">
              <a:bevelT w="38100" h="38100"/>
            </a:sp3d>
          </a:bodyPr>
          <a:lstStyle/>
          <a:p>
            <a:pPr algn="ctr">
              <a:spcBef>
                <a:spcPts val="900"/>
              </a:spcBef>
            </a:pPr>
            <a:r>
              <a:rPr lang="ro-RO" sz="33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„Căci </a:t>
            </a:r>
            <a:r>
              <a:rPr lang="ro-RO" sz="33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aveţi </a:t>
            </a:r>
            <a:r>
              <a:rPr lang="ro-RO" sz="33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nevoie de răbdare, ca, după ce </a:t>
            </a:r>
            <a:r>
              <a:rPr lang="ro-RO" sz="33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aţi </a:t>
            </a:r>
            <a:r>
              <a:rPr lang="ro-RO" sz="33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împlinit voia lui Dumnezeu, să </a:t>
            </a:r>
            <a:r>
              <a:rPr lang="ro-RO" sz="33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puteţi </a:t>
            </a:r>
            <a:r>
              <a:rPr lang="ro-RO" sz="33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căpăta ce v-a fost făgăduit.”</a:t>
            </a:r>
          </a:p>
          <a:p>
            <a:pPr algn="ctr">
              <a:spcBef>
                <a:spcPts val="900"/>
              </a:spcBef>
            </a:pPr>
            <a:r>
              <a:rPr lang="ro-RO" sz="2700" dirty="0" smtClean="0">
                <a:ln w="0"/>
                <a:solidFill>
                  <a:schemeClr val="accent1"/>
                </a:solidFill>
                <a:effectLst>
                  <a:outerShdw blurRad="38100" dist="25400" dir="5400000" algn="ctr" rotWithShape="0">
                    <a:srgbClr val="6E747A">
                      <a:alpha val="43000"/>
                    </a:srgbClr>
                  </a:outerShdw>
                </a:effectLst>
                <a:latin typeface="Comic Sans MS" panose="030F0702030302020204" pitchFamily="66" charset="0"/>
              </a:rPr>
              <a:t>(Evrei 10:36)</a:t>
            </a:r>
            <a:endParaRPr lang="ro-RO" sz="2700" dirty="0">
              <a:ln w="0"/>
              <a:solidFill>
                <a:schemeClr val="accent1"/>
              </a:solidFill>
              <a:effectLst>
                <a:outerShdw blurRad="38100" dist="25400" dir="5400000" algn="ctr" rotWithShape="0">
                  <a:srgbClr val="6E747A">
                    <a:alpha val="43000"/>
                  </a:srgbClr>
                </a:outerShdw>
              </a:effectLst>
              <a:latin typeface="Comic Sans MS" panose="030F0702030302020204" pitchFamily="66" charset="0"/>
            </a:endParaRPr>
          </a:p>
        </p:txBody>
      </p:sp>
    </p:spTree>
    <p:extLst>
      <p:ext uri="{BB962C8B-B14F-4D97-AF65-F5344CB8AC3E}">
        <p14:creationId xmlns="" xmlns:p14="http://schemas.microsoft.com/office/powerpoint/2010/main" val="75383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3000" b="-13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7020FAC-8694-409C-80F9-F3C33CCBA2F0}"/>
              </a:ext>
            </a:extLst>
          </p:cNvPr>
          <p:cNvSpPr txBox="1"/>
          <p:nvPr/>
        </p:nvSpPr>
        <p:spPr>
          <a:xfrm>
            <a:off x="6135329" y="3132211"/>
            <a:ext cx="3008671" cy="1785104"/>
          </a:xfrm>
          <a:prstGeom prst="rect">
            <a:avLst/>
          </a:prstGeom>
          <a:noFill/>
        </p:spPr>
        <p:txBody>
          <a:bodyPr wrap="square" rtlCol="0">
            <a:spAutoFit/>
          </a:bodyPr>
          <a:lstStyle/>
          <a:p>
            <a:pPr>
              <a:spcBef>
                <a:spcPts val="600"/>
              </a:spcBef>
            </a:pPr>
            <a:r>
              <a:rPr lang="ro-RO" b="1" u="sng" dirty="0" smtClean="0">
                <a:uFill>
                  <a:solidFill>
                    <a:srgbClr val="BD3389"/>
                  </a:solidFill>
                </a:uFill>
              </a:rPr>
              <a:t>Cunoscând adevărul.</a:t>
            </a:r>
          </a:p>
          <a:p>
            <a:pPr>
              <a:spcBef>
                <a:spcPts val="600"/>
              </a:spcBef>
            </a:pPr>
            <a:r>
              <a:rPr lang="ro-RO" b="1" u="sng" dirty="0" smtClean="0">
                <a:uFill>
                  <a:solidFill>
                    <a:srgbClr val="6937CF"/>
                  </a:solidFill>
                </a:uFill>
              </a:rPr>
              <a:t>Suferind pentru Hristos.</a:t>
            </a:r>
          </a:p>
          <a:p>
            <a:pPr>
              <a:spcBef>
                <a:spcPts val="600"/>
              </a:spcBef>
            </a:pPr>
            <a:r>
              <a:rPr lang="ro-RO" b="1" u="sng" dirty="0" smtClean="0">
                <a:uFill>
                  <a:solidFill>
                    <a:srgbClr val="349BC0"/>
                  </a:solidFill>
                </a:uFill>
              </a:rPr>
              <a:t>Provocările credinţei.</a:t>
            </a:r>
          </a:p>
          <a:p>
            <a:pPr>
              <a:spcBef>
                <a:spcPts val="600"/>
              </a:spcBef>
            </a:pPr>
            <a:r>
              <a:rPr lang="ro-RO" b="1" u="sng" dirty="0" smtClean="0">
                <a:uFill>
                  <a:solidFill>
                    <a:srgbClr val="49B531"/>
                  </a:solidFill>
                </a:uFill>
              </a:rPr>
              <a:t>Lucrarea credinciosului.</a:t>
            </a:r>
          </a:p>
          <a:p>
            <a:pPr>
              <a:spcBef>
                <a:spcPts val="600"/>
              </a:spcBef>
            </a:pPr>
            <a:r>
              <a:rPr lang="ro-RO" b="1" u="sng" dirty="0" smtClean="0">
                <a:uFill>
                  <a:solidFill>
                    <a:srgbClr val="BB3332"/>
                  </a:solidFill>
                </a:uFill>
              </a:rPr>
              <a:t>Înfruntând viitorul.</a:t>
            </a:r>
            <a:endParaRPr lang="ro-RO" b="1" u="sng" dirty="0">
              <a:uFill>
                <a:solidFill>
                  <a:srgbClr val="BB3332"/>
                </a:solidFill>
              </a:uFill>
            </a:endParaRPr>
          </a:p>
        </p:txBody>
      </p:sp>
      <p:sp>
        <p:nvSpPr>
          <p:cNvPr id="3" name="CuadroTexto 2">
            <a:extLst>
              <a:ext uri="{FF2B5EF4-FFF2-40B4-BE49-F238E27FC236}">
                <a16:creationId xmlns:a16="http://schemas.microsoft.com/office/drawing/2014/main" xmlns="" id="{DE829C18-769A-41C4-99E3-80E418B8FAED}"/>
              </a:ext>
            </a:extLst>
          </p:cNvPr>
          <p:cNvSpPr txBox="1"/>
          <p:nvPr/>
        </p:nvSpPr>
        <p:spPr>
          <a:xfrm>
            <a:off x="96947" y="83110"/>
            <a:ext cx="5595930" cy="2462213"/>
          </a:xfrm>
          <a:prstGeom prst="rect">
            <a:avLst/>
          </a:prstGeom>
          <a:noFill/>
        </p:spPr>
        <p:txBody>
          <a:bodyPr wrap="square" rtlCol="0">
            <a:spAutoFit/>
          </a:bodyPr>
          <a:lstStyle/>
          <a:p>
            <a:pPr>
              <a:spcBef>
                <a:spcPts val="600"/>
              </a:spcBef>
            </a:pPr>
            <a:r>
              <a:rPr lang="ro-RO" b="1" dirty="0" smtClean="0"/>
              <a:t>Cartea Evrei prezintă chemări profunde de a-L urma pe Isus şi de a trăi conform doctrinei primite.</a:t>
            </a:r>
          </a:p>
          <a:p>
            <a:pPr>
              <a:spcBef>
                <a:spcPts val="600"/>
              </a:spcBef>
            </a:pPr>
            <a:r>
              <a:rPr lang="ro-RO" b="1" dirty="0" smtClean="0"/>
              <a:t>Nu este străină de realitatea credinciosului. Ea arată fervoarea cu care creştinul primeşte adevărul; dificultăţile de a-L sluji pe Isus; tentaţiile de a abandona cursa; şi perseverenţă până la capăt.</a:t>
            </a:r>
          </a:p>
          <a:p>
            <a:pPr>
              <a:spcBef>
                <a:spcPts val="600"/>
              </a:spcBef>
            </a:pPr>
            <a:r>
              <a:rPr lang="ro-RO" b="1" dirty="0" smtClean="0"/>
              <a:t>Deşi încărcat cu învăţături teologice, este plin de aplicaţii practice pentru viaţa credinciosului.</a:t>
            </a:r>
            <a:endParaRPr lang="ro-RO" b="1" dirty="0"/>
          </a:p>
        </p:txBody>
      </p:sp>
      <p:pic>
        <p:nvPicPr>
          <p:cNvPr id="5" name="Imagen 4" descr="Imagen que contiene persona, hombre, cuarto, tabla&#10;&#10;Descripción generada automáticamente">
            <a:extLst>
              <a:ext uri="{FF2B5EF4-FFF2-40B4-BE49-F238E27FC236}">
                <a16:creationId xmlns:a16="http://schemas.microsoft.com/office/drawing/2014/main" xmlns="" id="{9A52D3CC-6321-48DA-8449-2F1D9DB8254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80468" y="117985"/>
            <a:ext cx="2831691" cy="2831691"/>
          </a:xfrm>
          <a:prstGeom prst="ellipse">
            <a:avLst/>
          </a:prstGeom>
          <a:ln w="63500" cap="rnd">
            <a:solidFill>
              <a:schemeClr val="accent6">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Un campo de césped&#10;&#10;Descripción generada automáticamente con confianza media">
            <a:extLst>
              <a:ext uri="{FF2B5EF4-FFF2-40B4-BE49-F238E27FC236}">
                <a16:creationId xmlns:a16="http://schemas.microsoft.com/office/drawing/2014/main" xmlns="" id="{E903C838-3EE6-4963-AC16-B88EA54B96C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9069" y="2654712"/>
            <a:ext cx="5305950" cy="2381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Forma, Flecha&#10;&#10;Descripción generada automáticamente">
            <a:extLst>
              <a:ext uri="{FF2B5EF4-FFF2-40B4-BE49-F238E27FC236}">
                <a16:creationId xmlns:a16="http://schemas.microsoft.com/office/drawing/2014/main" xmlns="" id="{A355F01B-8170-4FB6-9265-35D1EB7A3B3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24929" y="4565660"/>
            <a:ext cx="317774" cy="304383"/>
          </a:xfrm>
          <a:prstGeom prst="rect">
            <a:avLst/>
          </a:prstGeom>
          <a:effectLst>
            <a:outerShdw blurRad="50800" dist="38100" dir="8100000" algn="tr" rotWithShape="0">
              <a:prstClr val="black">
                <a:alpha val="40000"/>
              </a:prstClr>
            </a:outerShdw>
          </a:effectLst>
        </p:spPr>
      </p:pic>
      <p:pic>
        <p:nvPicPr>
          <p:cNvPr id="13" name="Imagen 12" descr="Forma, Flecha&#10;&#10;Descripción generada automáticamente">
            <a:extLst>
              <a:ext uri="{FF2B5EF4-FFF2-40B4-BE49-F238E27FC236}">
                <a16:creationId xmlns:a16="http://schemas.microsoft.com/office/drawing/2014/main" xmlns="" id="{32DEE63D-0F54-4560-BFC9-6883665FEB7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24929" y="4217582"/>
            <a:ext cx="317774" cy="304383"/>
          </a:xfrm>
          <a:prstGeom prst="rect">
            <a:avLst/>
          </a:prstGeom>
          <a:effectLst>
            <a:outerShdw blurRad="50800" dist="38100" dir="8100000" algn="tr" rotWithShape="0">
              <a:prstClr val="black">
                <a:alpha val="40000"/>
              </a:prstClr>
            </a:outerShdw>
          </a:effectLst>
        </p:spPr>
      </p:pic>
      <p:pic>
        <p:nvPicPr>
          <p:cNvPr id="15" name="Imagen 14" descr="Forma, Flecha&#10;&#10;Descripción generada automáticamente">
            <a:extLst>
              <a:ext uri="{FF2B5EF4-FFF2-40B4-BE49-F238E27FC236}">
                <a16:creationId xmlns:a16="http://schemas.microsoft.com/office/drawing/2014/main" xmlns="" id="{998ADE87-1FB1-40BA-95E3-717F57D659B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824929" y="3869504"/>
            <a:ext cx="317774" cy="304383"/>
          </a:xfrm>
          <a:prstGeom prst="rect">
            <a:avLst/>
          </a:prstGeom>
          <a:effectLst>
            <a:outerShdw blurRad="50800" dist="38100" dir="8100000" algn="tr" rotWithShape="0">
              <a:prstClr val="black">
                <a:alpha val="40000"/>
              </a:prstClr>
            </a:outerShdw>
          </a:effectLst>
        </p:spPr>
      </p:pic>
      <p:pic>
        <p:nvPicPr>
          <p:cNvPr id="16" name="Imagen 15" descr="Forma, Flecha&#10;&#10;Descripción generada automáticamente">
            <a:extLst>
              <a:ext uri="{FF2B5EF4-FFF2-40B4-BE49-F238E27FC236}">
                <a16:creationId xmlns:a16="http://schemas.microsoft.com/office/drawing/2014/main" xmlns="" id="{E39A8A82-E05D-4517-A4A5-F1E6F76800A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824929" y="3521426"/>
            <a:ext cx="317774" cy="304383"/>
          </a:xfrm>
          <a:prstGeom prst="rect">
            <a:avLst/>
          </a:prstGeom>
          <a:effectLst>
            <a:outerShdw blurRad="50800" dist="38100" dir="8100000" algn="tr" rotWithShape="0">
              <a:prstClr val="black">
                <a:alpha val="40000"/>
              </a:prstClr>
            </a:outerShdw>
          </a:effectLst>
        </p:spPr>
      </p:pic>
      <p:pic>
        <p:nvPicPr>
          <p:cNvPr id="17" name="Imagen 16" descr="Forma, Flecha&#10;&#10;Descripción generada automáticamente">
            <a:extLst>
              <a:ext uri="{FF2B5EF4-FFF2-40B4-BE49-F238E27FC236}">
                <a16:creationId xmlns:a16="http://schemas.microsoft.com/office/drawing/2014/main" xmlns="" id="{CDB70C36-FBED-4ECF-AFC3-497EC0686A7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824929" y="3173348"/>
            <a:ext cx="317774" cy="30438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2192517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ppt_w/2"/>
                                          </p:val>
                                        </p:tav>
                                        <p:tav tm="100000">
                                          <p:val>
                                            <p:strVal val="#ppt_x"/>
                                          </p:val>
                                        </p:tav>
                                      </p:tavLst>
                                    </p:anim>
                                    <p:anim calcmode="lin" valueType="num">
                                      <p:cBhvr>
                                        <p:cTn id="34" dur="500" fill="hold"/>
                                        <p:tgtEl>
                                          <p:spTgt spid="17"/>
                                        </p:tgtEl>
                                        <p:attrNameLst>
                                          <p:attrName>ppt_y</p:attrName>
                                        </p:attrNameLst>
                                      </p:cBhvr>
                                      <p:tavLst>
                                        <p:tav tm="0">
                                          <p:val>
                                            <p:strVal val="#ppt_y"/>
                                          </p:val>
                                        </p:tav>
                                        <p:tav tm="100000">
                                          <p:val>
                                            <p:strVal val="#ppt_y"/>
                                          </p:val>
                                        </p:tav>
                                      </p:tavLst>
                                    </p:anim>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7"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ppt_x</p:attrName>
                                        </p:attrNameLst>
                                      </p:cBhvr>
                                      <p:tavLst>
                                        <p:tav tm="0">
                                          <p:val>
                                            <p:strVal val="#ppt_x-#ppt_w/2"/>
                                          </p:val>
                                        </p:tav>
                                        <p:tav tm="100000">
                                          <p:val>
                                            <p:strVal val="#ppt_x"/>
                                          </p:val>
                                        </p:tav>
                                      </p:tavLst>
                                    </p:anim>
                                    <p:anim calcmode="lin" valueType="num">
                                      <p:cBhvr>
                                        <p:cTn id="45" dur="500" fill="hold"/>
                                        <p:tgtEl>
                                          <p:spTgt spid="16"/>
                                        </p:tgtEl>
                                        <p:attrNameLst>
                                          <p:attrName>ppt_y</p:attrName>
                                        </p:attrNameLst>
                                      </p:cBhvr>
                                      <p:tavLst>
                                        <p:tav tm="0">
                                          <p:val>
                                            <p:strVal val="#ppt_y"/>
                                          </p:val>
                                        </p:tav>
                                        <p:tav tm="100000">
                                          <p:val>
                                            <p:strVal val="#ppt_y"/>
                                          </p:val>
                                        </p:tav>
                                      </p:tavLst>
                                    </p:anim>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17"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ppt_x</p:attrName>
                                        </p:attrNameLst>
                                      </p:cBhvr>
                                      <p:tavLst>
                                        <p:tav tm="0">
                                          <p:val>
                                            <p:strVal val="#ppt_x-#ppt_w/2"/>
                                          </p:val>
                                        </p:tav>
                                        <p:tav tm="100000">
                                          <p:val>
                                            <p:strVal val="#ppt_x"/>
                                          </p:val>
                                        </p:tav>
                                      </p:tavLst>
                                    </p:anim>
                                    <p:anim calcmode="lin" valueType="num">
                                      <p:cBhvr>
                                        <p:cTn id="56" dur="500" fill="hold"/>
                                        <p:tgtEl>
                                          <p:spTgt spid="15"/>
                                        </p:tgtEl>
                                        <p:attrNameLst>
                                          <p:attrName>ppt_y</p:attrName>
                                        </p:attrNameLst>
                                      </p:cBhvr>
                                      <p:tavLst>
                                        <p:tav tm="0">
                                          <p:val>
                                            <p:strVal val="#ppt_y"/>
                                          </p:val>
                                        </p:tav>
                                        <p:tav tm="100000">
                                          <p:val>
                                            <p:strVal val="#ppt_y"/>
                                          </p:val>
                                        </p:tav>
                                      </p:tavLst>
                                    </p:anim>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strVal val="#ppt_h"/>
                                          </p:val>
                                        </p:tav>
                                        <p:tav tm="100000">
                                          <p:val>
                                            <p:strVal val="#ppt_h"/>
                                          </p:val>
                                        </p:tav>
                                      </p:tavLst>
                                    </p:anim>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17"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ppt_x</p:attrName>
                                        </p:attrNameLst>
                                      </p:cBhvr>
                                      <p:tavLst>
                                        <p:tav tm="0">
                                          <p:val>
                                            <p:strVal val="#ppt_x-#ppt_w/2"/>
                                          </p:val>
                                        </p:tav>
                                        <p:tav tm="100000">
                                          <p:val>
                                            <p:strVal val="#ppt_x"/>
                                          </p:val>
                                        </p:tav>
                                      </p:tavLst>
                                    </p:anim>
                                    <p:anim calcmode="lin" valueType="num">
                                      <p:cBhvr>
                                        <p:cTn id="67" dur="500" fill="hold"/>
                                        <p:tgtEl>
                                          <p:spTgt spid="13"/>
                                        </p:tgtEl>
                                        <p:attrNameLst>
                                          <p:attrName>ppt_y</p:attrName>
                                        </p:attrNameLst>
                                      </p:cBhvr>
                                      <p:tavLst>
                                        <p:tav tm="0">
                                          <p:val>
                                            <p:strVal val="#ppt_y"/>
                                          </p:val>
                                        </p:tav>
                                        <p:tav tm="100000">
                                          <p:val>
                                            <p:strVal val="#ppt_y"/>
                                          </p:val>
                                        </p:tav>
                                      </p:tavLst>
                                    </p:anim>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strVal val="#ppt_h"/>
                                          </p:val>
                                        </p:tav>
                                        <p:tav tm="100000">
                                          <p:val>
                                            <p:strVal val="#ppt_h"/>
                                          </p:val>
                                        </p:tav>
                                      </p:tavLst>
                                    </p:anim>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par>
                          <p:cTn id="74" fill="hold">
                            <p:stCondLst>
                              <p:cond delay="4000"/>
                            </p:stCondLst>
                            <p:childTnLst>
                              <p:par>
                                <p:cTn id="75" presetID="17" presetClass="entr" presetSubtype="8"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ppt_x</p:attrName>
                                        </p:attrNameLst>
                                      </p:cBhvr>
                                      <p:tavLst>
                                        <p:tav tm="0">
                                          <p:val>
                                            <p:strVal val="#ppt_x-#ppt_w/2"/>
                                          </p:val>
                                        </p:tav>
                                        <p:tav tm="100000">
                                          <p:val>
                                            <p:strVal val="#ppt_x"/>
                                          </p:val>
                                        </p:tav>
                                      </p:tavLst>
                                    </p:anim>
                                    <p:anim calcmode="lin" valueType="num">
                                      <p:cBhvr>
                                        <p:cTn id="78" dur="500" fill="hold"/>
                                        <p:tgtEl>
                                          <p:spTgt spid="10"/>
                                        </p:tgtEl>
                                        <p:attrNameLst>
                                          <p:attrName>ppt_y</p:attrName>
                                        </p:attrNameLst>
                                      </p:cBhvr>
                                      <p:tavLst>
                                        <p:tav tm="0">
                                          <p:val>
                                            <p:strVal val="#ppt_y"/>
                                          </p:val>
                                        </p:tav>
                                        <p:tav tm="100000">
                                          <p:val>
                                            <p:strVal val="#ppt_y"/>
                                          </p:val>
                                        </p:tav>
                                      </p:tavLst>
                                    </p:anim>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strVal val="#ppt_h"/>
                                          </p:val>
                                        </p:tav>
                                        <p:tav tm="100000">
                                          <p:val>
                                            <p:strVal val="#ppt_h"/>
                                          </p:val>
                                        </p:tav>
                                      </p:tavLst>
                                    </p:anim>
                                  </p:childTnLst>
                                </p:cTn>
                              </p:par>
                            </p:childTnLst>
                          </p:cTn>
                        </p:par>
                        <p:par>
                          <p:cTn id="81" fill="hold">
                            <p:stCondLst>
                              <p:cond delay="4500"/>
                            </p:stCondLst>
                            <p:childTnLst>
                              <p:par>
                                <p:cTn id="82" presetID="22" presetClass="entr" presetSubtype="8" fill="hold" grpId="0" nodeType="afterEffect">
                                  <p:stCondLst>
                                    <p:cond delay="0"/>
                                  </p:stCondLst>
                                  <p:childTnLst>
                                    <p:set>
                                      <p:cBhvr>
                                        <p:cTn id="83" dur="1" fill="hold">
                                          <p:stCondLst>
                                            <p:cond delay="0"/>
                                          </p:stCondLst>
                                        </p:cTn>
                                        <p:tgtEl>
                                          <p:spTgt spid="2">
                                            <p:txEl>
                                              <p:pRg st="4" end="4"/>
                                            </p:txEl>
                                          </p:spTgt>
                                        </p:tgtEl>
                                        <p:attrNameLst>
                                          <p:attrName>style.visibility</p:attrName>
                                        </p:attrNameLst>
                                      </p:cBhvr>
                                      <p:to>
                                        <p:strVal val="visible"/>
                                      </p:to>
                                    </p:set>
                                    <p:animEffect transition="in" filter="wipe(left)">
                                      <p:cBhvr>
                                        <p:cTn id="8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4B40076C-0F0B-4BEC-AC8E-A0E644E00F99}"/>
              </a:ext>
            </a:extLst>
          </p:cNvPr>
          <p:cNvSpPr txBox="1"/>
          <p:nvPr/>
        </p:nvSpPr>
        <p:spPr>
          <a:xfrm>
            <a:off x="0" y="-80092"/>
            <a:ext cx="5834825" cy="646331"/>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ro-RO" sz="3600" b="1" smtClean="0">
                <a:ln w="22225">
                  <a:solidFill>
                    <a:schemeClr val="accent2"/>
                  </a:solidFill>
                  <a:prstDash val="solid"/>
                </a:ln>
                <a:solidFill>
                  <a:schemeClr val="accent2">
                    <a:lumMod val="40000"/>
                    <a:lumOff val="60000"/>
                  </a:schemeClr>
                </a:solidFill>
              </a:rPr>
              <a:t>EPISTOLA </a:t>
            </a:r>
            <a:r>
              <a:rPr lang="ro-RO" sz="3600" b="1" smtClean="0">
                <a:ln w="22225">
                  <a:solidFill>
                    <a:schemeClr val="accent2"/>
                  </a:solidFill>
                  <a:prstDash val="solid"/>
                </a:ln>
                <a:solidFill>
                  <a:schemeClr val="accent2">
                    <a:lumMod val="40000"/>
                    <a:lumOff val="60000"/>
                  </a:schemeClr>
                </a:solidFill>
              </a:rPr>
              <a:t>CĂ</a:t>
            </a:r>
            <a:r>
              <a:rPr lang="ro-RO" sz="3600" b="1" smtClean="0">
                <a:ln w="22225">
                  <a:solidFill>
                    <a:schemeClr val="accent2"/>
                  </a:solidFill>
                  <a:prstDash val="solid"/>
                </a:ln>
                <a:solidFill>
                  <a:schemeClr val="accent2">
                    <a:lumMod val="40000"/>
                    <a:lumOff val="60000"/>
                  </a:schemeClr>
                </a:solidFill>
              </a:rPr>
              <a:t>TRE </a:t>
            </a:r>
            <a:r>
              <a:rPr lang="ro-RO" sz="3600" b="1" smtClean="0">
                <a:ln w="22225">
                  <a:solidFill>
                    <a:schemeClr val="accent2"/>
                  </a:solidFill>
                  <a:prstDash val="solid"/>
                </a:ln>
                <a:solidFill>
                  <a:schemeClr val="accent2">
                    <a:lumMod val="40000"/>
                    <a:lumOff val="60000"/>
                  </a:schemeClr>
                </a:solidFill>
              </a:rPr>
              <a:t>EVREI</a:t>
            </a:r>
            <a:endParaRPr lang="ro-RO" sz="3600" b="1">
              <a:ln w="22225">
                <a:solidFill>
                  <a:schemeClr val="accent2"/>
                </a:solidFill>
                <a:prstDash val="solid"/>
              </a:ln>
              <a:solidFill>
                <a:schemeClr val="accent2">
                  <a:lumMod val="40000"/>
                  <a:lumOff val="60000"/>
                </a:schemeClr>
              </a:solidFill>
            </a:endParaRPr>
          </a:p>
        </p:txBody>
      </p:sp>
      <p:sp>
        <p:nvSpPr>
          <p:cNvPr id="6" name="CuadroTexto 5">
            <a:extLst>
              <a:ext uri="{FF2B5EF4-FFF2-40B4-BE49-F238E27FC236}">
                <a16:creationId xmlns:a16="http://schemas.microsoft.com/office/drawing/2014/main" xmlns="" id="{40E9210C-3F41-417D-BD1B-DB9964596C6A}"/>
              </a:ext>
            </a:extLst>
          </p:cNvPr>
          <p:cNvSpPr txBox="1"/>
          <p:nvPr/>
        </p:nvSpPr>
        <p:spPr>
          <a:xfrm>
            <a:off x="13350" y="424468"/>
            <a:ext cx="5821475" cy="830997"/>
          </a:xfrm>
          <a:prstGeom prst="rect">
            <a:avLst/>
          </a:prstGeom>
          <a:noFill/>
        </p:spPr>
        <p:txBody>
          <a:bodyPr wrap="square">
            <a:spAutoFit/>
          </a:bodyPr>
          <a:lstStyle/>
          <a:p>
            <a:pPr algn="ctr"/>
            <a:r>
              <a:rPr lang="ro-RO" sz="1600" b="1" dirty="0" smtClean="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„După </a:t>
            </a:r>
            <a:r>
              <a:rPr lang="ro-RO" sz="1600" b="1" dirty="0" smtClean="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ce a vorbit în vechime părinţilor noştri prin proroci, în multe rânduri şi în multe chipuri, Dumnezeu…” </a:t>
            </a:r>
            <a:r>
              <a:rPr lang="ro-RO" sz="1400" b="1" dirty="0" smtClean="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(Evrei 1:</a:t>
            </a:r>
            <a:r>
              <a:rPr lang="ro-RO" sz="1400" b="1" dirty="0" err="1" smtClean="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1</a:t>
            </a:r>
            <a:r>
              <a:rPr lang="ro-RO" sz="1400" b="1" dirty="0" smtClean="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t>
            </a:r>
            <a:endParaRPr lang="ro-RO" sz="14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xmlns="" id="{223DB362-7164-4743-B7C5-29D33F476F0E}"/>
              </a:ext>
            </a:extLst>
          </p:cNvPr>
          <p:cNvSpPr txBox="1"/>
          <p:nvPr/>
        </p:nvSpPr>
        <p:spPr>
          <a:xfrm>
            <a:off x="166863" y="1180183"/>
            <a:ext cx="5579842" cy="1200329"/>
          </a:xfrm>
          <a:prstGeom prst="rect">
            <a:avLst/>
          </a:prstGeom>
          <a:noFill/>
        </p:spPr>
        <p:txBody>
          <a:bodyPr wrap="square" rtlCol="0">
            <a:spAutoFit/>
          </a:bodyPr>
          <a:lstStyle/>
          <a:p>
            <a:pPr>
              <a:spcBef>
                <a:spcPts val="600"/>
              </a:spcBef>
            </a:pPr>
            <a:r>
              <a:rPr lang="ro-RO" b="1" smtClean="0"/>
              <a:t>Cartea Evreilor începe </a:t>
            </a:r>
            <a:r>
              <a:rPr lang="ro-RO" b="1" smtClean="0"/>
              <a:t>brusc</a:t>
            </a:r>
            <a:r>
              <a:rPr lang="ro-RO" b="1" smtClean="0"/>
              <a:t>. Nu sunt menţionate autorul acesteia şi persoanele cărora le este </a:t>
            </a:r>
            <a:r>
              <a:rPr lang="ro-RO" b="1" smtClean="0"/>
              <a:t>adresată</a:t>
            </a:r>
            <a:r>
              <a:rPr lang="ro-RO" b="1" smtClean="0"/>
              <a:t>. </a:t>
            </a:r>
            <a:r>
              <a:rPr lang="ro-RO" b="1" smtClean="0"/>
              <a:t>Evident</a:t>
            </a:r>
            <a:r>
              <a:rPr lang="ro-RO" b="1" smtClean="0"/>
              <a:t>, nu este o scrisoare </a:t>
            </a:r>
            <a:r>
              <a:rPr lang="ro-RO" b="1" smtClean="0"/>
              <a:t>(</a:t>
            </a:r>
            <a:r>
              <a:rPr lang="ro-RO" b="1" smtClean="0"/>
              <a:t>deşi conţine un sfârşit epistolar în Evrei </a:t>
            </a:r>
            <a:r>
              <a:rPr lang="ro-RO" b="1" smtClean="0"/>
              <a:t>13:22-25</a:t>
            </a:r>
            <a:r>
              <a:rPr lang="ro-RO" b="1" smtClean="0"/>
              <a:t>), este o </a:t>
            </a:r>
            <a:r>
              <a:rPr lang="ro-RO" b="1" smtClean="0"/>
              <a:t>predică:</a:t>
            </a:r>
            <a:endParaRPr lang="ro-RO" b="1"/>
          </a:p>
        </p:txBody>
      </p:sp>
      <p:sp>
        <p:nvSpPr>
          <p:cNvPr id="8" name="CuadroTexto 7">
            <a:extLst>
              <a:ext uri="{FF2B5EF4-FFF2-40B4-BE49-F238E27FC236}">
                <a16:creationId xmlns:a16="http://schemas.microsoft.com/office/drawing/2014/main" xmlns="" id="{D922C135-64C0-4EF4-962F-DD017306AB91}"/>
              </a:ext>
            </a:extLst>
          </p:cNvPr>
          <p:cNvSpPr txBox="1"/>
          <p:nvPr/>
        </p:nvSpPr>
        <p:spPr>
          <a:xfrm>
            <a:off x="516194" y="2324611"/>
            <a:ext cx="5377348" cy="2308324"/>
          </a:xfrm>
          <a:prstGeom prst="rect">
            <a:avLst/>
          </a:prstGeom>
          <a:noFill/>
        </p:spPr>
        <p:txBody>
          <a:bodyPr wrap="square" rtlCol="0">
            <a:spAutoFit/>
          </a:bodyPr>
          <a:lstStyle/>
          <a:p>
            <a:pPr>
              <a:buClr>
                <a:schemeClr val="bg1"/>
              </a:buClr>
            </a:pPr>
            <a:r>
              <a:rPr lang="ro-RO" b="1" dirty="0" smtClean="0"/>
              <a:t>Autorul defineşte cartea ca un „cuvânt de îndemn” (</a:t>
            </a:r>
            <a:r>
              <a:rPr lang="ro-RO" b="1" dirty="0" err="1" smtClean="0"/>
              <a:t>Evr</a:t>
            </a:r>
            <a:r>
              <a:rPr lang="ro-RO" b="1" dirty="0" smtClean="0"/>
              <a:t>. 13:22; conform Fapte 13:15) şi foloseşte persoana întâi plural (noi / al nostru).</a:t>
            </a:r>
          </a:p>
          <a:p>
            <a:pPr>
              <a:buClr>
                <a:schemeClr val="bg1"/>
              </a:buClr>
            </a:pPr>
            <a:r>
              <a:rPr lang="ro-RO" b="1" dirty="0" smtClean="0"/>
              <a:t>Există referiri continue la „a auzi” şi „a vorbi” (Evrei 2:5; </a:t>
            </a:r>
            <a:r>
              <a:rPr lang="ro-RO" b="1" dirty="0" err="1" smtClean="0"/>
              <a:t>5</a:t>
            </a:r>
            <a:r>
              <a:rPr lang="ro-RO" b="1" dirty="0" smtClean="0"/>
              <a:t>:11; 6:9; 8:1; 11:32).</a:t>
            </a:r>
          </a:p>
          <a:p>
            <a:pPr>
              <a:buClr>
                <a:schemeClr val="bg1"/>
              </a:buClr>
            </a:pPr>
            <a:r>
              <a:rPr lang="ro-RO" b="1" dirty="0" smtClean="0"/>
              <a:t>Alternează expunerea subiectelor cu îndemnuri.</a:t>
            </a:r>
          </a:p>
          <a:p>
            <a:pPr>
              <a:buClr>
                <a:schemeClr val="bg1"/>
              </a:buClr>
            </a:pPr>
            <a:r>
              <a:rPr lang="ro-RO" b="1" dirty="0" smtClean="0"/>
              <a:t>Face o scurtă prezentare a subiectelor care vor fi dezvoltate ulterior.</a:t>
            </a:r>
            <a:endParaRPr lang="ro-RO" b="1" dirty="0"/>
          </a:p>
        </p:txBody>
      </p:sp>
      <p:sp>
        <p:nvSpPr>
          <p:cNvPr id="9" name="CuadroTexto 8">
            <a:extLst>
              <a:ext uri="{FF2B5EF4-FFF2-40B4-BE49-F238E27FC236}">
                <a16:creationId xmlns:a16="http://schemas.microsoft.com/office/drawing/2014/main" xmlns="" id="{6AE977F7-C228-43EF-9A22-F6F56D4B6978}"/>
              </a:ext>
            </a:extLst>
          </p:cNvPr>
          <p:cNvSpPr txBox="1"/>
          <p:nvPr/>
        </p:nvSpPr>
        <p:spPr>
          <a:xfrm>
            <a:off x="166863" y="4552843"/>
            <a:ext cx="5579842" cy="646331"/>
          </a:xfrm>
          <a:prstGeom prst="rect">
            <a:avLst/>
          </a:prstGeom>
          <a:noFill/>
        </p:spPr>
        <p:txBody>
          <a:bodyPr wrap="square" rtlCol="0">
            <a:spAutoFit/>
          </a:bodyPr>
          <a:lstStyle/>
          <a:p>
            <a:pPr>
              <a:spcBef>
                <a:spcPts val="600"/>
              </a:spcBef>
            </a:pPr>
            <a:r>
              <a:rPr lang="ro-RO" b="1" smtClean="0"/>
              <a:t>Aceasta</a:t>
            </a:r>
            <a:r>
              <a:rPr lang="ro-RO" b="1" smtClean="0"/>
              <a:t> explică diferenţele de stil dintre această carte şi restul scrisorilor scrise de </a:t>
            </a:r>
            <a:r>
              <a:rPr lang="ro-RO" b="1" smtClean="0"/>
              <a:t>Pavel.</a:t>
            </a:r>
            <a:endParaRPr lang="ro-RO" b="1"/>
          </a:p>
        </p:txBody>
      </p:sp>
      <p:pic>
        <p:nvPicPr>
          <p:cNvPr id="4" name="Imagen 3" descr="Un par de personas sentadas en una mesa&#10;&#10;Descripción generada automáticamente con confianza baja">
            <a:extLst>
              <a:ext uri="{FF2B5EF4-FFF2-40B4-BE49-F238E27FC236}">
                <a16:creationId xmlns:a16="http://schemas.microsoft.com/office/drawing/2014/main" xmlns="" id="{4FAAC78C-499B-4859-9FDE-D4C03DB898C0}"/>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42540" r="19013"/>
          <a:stretch/>
        </p:blipFill>
        <p:spPr>
          <a:xfrm>
            <a:off x="5834825" y="0"/>
            <a:ext cx="3295826" cy="5143500"/>
          </a:xfrm>
          <a:prstGeom prst="rect">
            <a:avLst/>
          </a:prstGeom>
          <a:ln>
            <a:noFill/>
          </a:ln>
          <a:effectLst>
            <a:softEdge rad="112500"/>
          </a:effectLst>
        </p:spPr>
      </p:pic>
      <p:grpSp>
        <p:nvGrpSpPr>
          <p:cNvPr id="25" name="Grupo 24">
            <a:extLst>
              <a:ext uri="{FF2B5EF4-FFF2-40B4-BE49-F238E27FC236}">
                <a16:creationId xmlns:a16="http://schemas.microsoft.com/office/drawing/2014/main" xmlns="" id="{1057317C-6DC0-4734-901A-B70B3AC51505}"/>
              </a:ext>
            </a:extLst>
          </p:cNvPr>
          <p:cNvGrpSpPr/>
          <p:nvPr/>
        </p:nvGrpSpPr>
        <p:grpSpPr>
          <a:xfrm>
            <a:off x="253228" y="2320759"/>
            <a:ext cx="298480" cy="338554"/>
            <a:chOff x="253228" y="2320759"/>
            <a:chExt cx="298480" cy="338554"/>
          </a:xfrm>
        </p:grpSpPr>
        <p:pic>
          <p:nvPicPr>
            <p:cNvPr id="18" name="Imagen 17" descr="Icono&#10;&#10;Descripción generada automáticamente">
              <a:extLst>
                <a:ext uri="{FF2B5EF4-FFF2-40B4-BE49-F238E27FC236}">
                  <a16:creationId xmlns:a16="http://schemas.microsoft.com/office/drawing/2014/main" xmlns="" id="{6AB7250B-E07C-4CA7-8F8B-F25557144CE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1951" y="2380512"/>
              <a:ext cx="224243" cy="224913"/>
            </a:xfrm>
            <a:prstGeom prst="rect">
              <a:avLst/>
            </a:prstGeom>
          </p:spPr>
        </p:pic>
        <p:sp>
          <p:nvSpPr>
            <p:cNvPr id="5" name="CuadroTexto 4">
              <a:extLst>
                <a:ext uri="{FF2B5EF4-FFF2-40B4-BE49-F238E27FC236}">
                  <a16:creationId xmlns:a16="http://schemas.microsoft.com/office/drawing/2014/main" xmlns="" id="{BCAC3A2E-00D1-40D6-AC32-0F4C4EB2F745}"/>
                </a:ext>
              </a:extLst>
            </p:cNvPr>
            <p:cNvSpPr txBox="1"/>
            <p:nvPr/>
          </p:nvSpPr>
          <p:spPr>
            <a:xfrm>
              <a:off x="253228" y="2320759"/>
              <a:ext cx="298480" cy="338554"/>
            </a:xfrm>
            <a:prstGeom prst="rect">
              <a:avLst/>
            </a:prstGeom>
            <a:noFill/>
          </p:spPr>
          <p:txBody>
            <a:bodyPr wrap="none" rtlCol="0">
              <a:spAutoFit/>
            </a:bodyPr>
            <a:lstStyle/>
            <a:p>
              <a:r>
                <a:rPr lang="ro-RO" sz="1600" b="1" smtClean="0">
                  <a:latin typeface="Arial" panose="020B0604020202020204" pitchFamily="34" charset="0"/>
                  <a:cs typeface="Arial" panose="020B0604020202020204" pitchFamily="34" charset="0"/>
                </a:rPr>
                <a:t>1</a:t>
              </a:r>
              <a:endParaRPr lang="ro-RO" sz="1600" b="1">
                <a:latin typeface="Arial" panose="020B0604020202020204" pitchFamily="34" charset="0"/>
                <a:cs typeface="Arial" panose="020B0604020202020204" pitchFamily="34" charset="0"/>
              </a:endParaRPr>
            </a:p>
          </p:txBody>
        </p:sp>
      </p:grpSp>
      <p:grpSp>
        <p:nvGrpSpPr>
          <p:cNvPr id="24" name="Grupo 23">
            <a:extLst>
              <a:ext uri="{FF2B5EF4-FFF2-40B4-BE49-F238E27FC236}">
                <a16:creationId xmlns:a16="http://schemas.microsoft.com/office/drawing/2014/main" xmlns="" id="{4C467593-491F-46EC-A20C-969506230CE3}"/>
              </a:ext>
            </a:extLst>
          </p:cNvPr>
          <p:cNvGrpSpPr/>
          <p:nvPr/>
        </p:nvGrpSpPr>
        <p:grpSpPr>
          <a:xfrm>
            <a:off x="253228" y="3151439"/>
            <a:ext cx="298480" cy="338554"/>
            <a:chOff x="253228" y="3166187"/>
            <a:chExt cx="298480" cy="338554"/>
          </a:xfrm>
        </p:grpSpPr>
        <p:pic>
          <p:nvPicPr>
            <p:cNvPr id="17" name="Imagen 16" descr="Icono&#10;&#10;Descripción generada automáticamente">
              <a:extLst>
                <a:ext uri="{FF2B5EF4-FFF2-40B4-BE49-F238E27FC236}">
                  <a16:creationId xmlns:a16="http://schemas.microsoft.com/office/drawing/2014/main" xmlns="" id="{28D2A97B-CE86-418E-9168-91E863D1AAC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1951" y="3226205"/>
              <a:ext cx="224243" cy="224913"/>
            </a:xfrm>
            <a:prstGeom prst="rect">
              <a:avLst/>
            </a:prstGeom>
          </p:spPr>
        </p:pic>
        <p:sp>
          <p:nvSpPr>
            <p:cNvPr id="19" name="CuadroTexto 18">
              <a:extLst>
                <a:ext uri="{FF2B5EF4-FFF2-40B4-BE49-F238E27FC236}">
                  <a16:creationId xmlns:a16="http://schemas.microsoft.com/office/drawing/2014/main" xmlns="" id="{E05B8900-2B45-4F61-B76A-A174C74F7F91}"/>
                </a:ext>
              </a:extLst>
            </p:cNvPr>
            <p:cNvSpPr txBox="1"/>
            <p:nvPr/>
          </p:nvSpPr>
          <p:spPr>
            <a:xfrm>
              <a:off x="253228" y="3166187"/>
              <a:ext cx="298480" cy="338554"/>
            </a:xfrm>
            <a:prstGeom prst="rect">
              <a:avLst/>
            </a:prstGeom>
            <a:noFill/>
          </p:spPr>
          <p:txBody>
            <a:bodyPr wrap="none" rtlCol="0">
              <a:spAutoFit/>
            </a:bodyPr>
            <a:lstStyle/>
            <a:p>
              <a:r>
                <a:rPr lang="ro-RO" sz="1600" b="1" smtClean="0">
                  <a:latin typeface="Arial" panose="020B0604020202020204" pitchFamily="34" charset="0"/>
                  <a:cs typeface="Arial" panose="020B0604020202020204" pitchFamily="34" charset="0"/>
                </a:rPr>
                <a:t>2</a:t>
              </a:r>
              <a:endParaRPr lang="ro-RO" sz="1600" b="1">
                <a:latin typeface="Arial" panose="020B0604020202020204" pitchFamily="34" charset="0"/>
                <a:cs typeface="Arial" panose="020B0604020202020204" pitchFamily="34" charset="0"/>
              </a:endParaRPr>
            </a:p>
          </p:txBody>
        </p:sp>
      </p:grpSp>
      <p:grpSp>
        <p:nvGrpSpPr>
          <p:cNvPr id="23" name="Grupo 22">
            <a:extLst>
              <a:ext uri="{FF2B5EF4-FFF2-40B4-BE49-F238E27FC236}">
                <a16:creationId xmlns:a16="http://schemas.microsoft.com/office/drawing/2014/main" xmlns="" id="{1D868E09-2C45-4A91-8ECC-708986AEBC4F}"/>
              </a:ext>
            </a:extLst>
          </p:cNvPr>
          <p:cNvGrpSpPr/>
          <p:nvPr/>
        </p:nvGrpSpPr>
        <p:grpSpPr>
          <a:xfrm>
            <a:off x="257599" y="3697496"/>
            <a:ext cx="298480" cy="338554"/>
            <a:chOff x="257599" y="3697496"/>
            <a:chExt cx="298480" cy="338554"/>
          </a:xfrm>
        </p:grpSpPr>
        <p:pic>
          <p:nvPicPr>
            <p:cNvPr id="14" name="Imagen 13" descr="Icono&#10;&#10;Descripción generada automáticamente">
              <a:extLst>
                <a:ext uri="{FF2B5EF4-FFF2-40B4-BE49-F238E27FC236}">
                  <a16:creationId xmlns:a16="http://schemas.microsoft.com/office/drawing/2014/main" xmlns="" id="{B6357CBB-1A77-46A3-9560-20011BF3B65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96765" y="3756891"/>
              <a:ext cx="224243" cy="224913"/>
            </a:xfrm>
            <a:prstGeom prst="rect">
              <a:avLst/>
            </a:prstGeom>
          </p:spPr>
        </p:pic>
        <p:sp>
          <p:nvSpPr>
            <p:cNvPr id="20" name="CuadroTexto 19">
              <a:extLst>
                <a:ext uri="{FF2B5EF4-FFF2-40B4-BE49-F238E27FC236}">
                  <a16:creationId xmlns:a16="http://schemas.microsoft.com/office/drawing/2014/main" xmlns="" id="{DE4EDD87-1858-46A9-AF39-01718A1C26EA}"/>
                </a:ext>
              </a:extLst>
            </p:cNvPr>
            <p:cNvSpPr txBox="1"/>
            <p:nvPr/>
          </p:nvSpPr>
          <p:spPr>
            <a:xfrm>
              <a:off x="257599" y="3697496"/>
              <a:ext cx="298480" cy="338554"/>
            </a:xfrm>
            <a:prstGeom prst="rect">
              <a:avLst/>
            </a:prstGeom>
            <a:noFill/>
          </p:spPr>
          <p:txBody>
            <a:bodyPr wrap="none" rtlCol="0">
              <a:spAutoFit/>
            </a:bodyPr>
            <a:lstStyle/>
            <a:p>
              <a:r>
                <a:rPr lang="ro-RO" sz="1600" b="1" smtClean="0">
                  <a:latin typeface="Arial" panose="020B0604020202020204" pitchFamily="34" charset="0"/>
                  <a:cs typeface="Arial" panose="020B0604020202020204" pitchFamily="34" charset="0"/>
                </a:rPr>
                <a:t>3</a:t>
              </a:r>
              <a:endParaRPr lang="ro-RO" sz="1600" b="1">
                <a:latin typeface="Arial" panose="020B0604020202020204" pitchFamily="34" charset="0"/>
                <a:cs typeface="Arial" panose="020B0604020202020204" pitchFamily="34" charset="0"/>
              </a:endParaRPr>
            </a:p>
          </p:txBody>
        </p:sp>
      </p:grpSp>
      <p:grpSp>
        <p:nvGrpSpPr>
          <p:cNvPr id="22" name="Grupo 21">
            <a:extLst>
              <a:ext uri="{FF2B5EF4-FFF2-40B4-BE49-F238E27FC236}">
                <a16:creationId xmlns:a16="http://schemas.microsoft.com/office/drawing/2014/main" xmlns="" id="{5A3E50FA-E79B-4C0E-A324-CAFBB24B8ABA}"/>
              </a:ext>
            </a:extLst>
          </p:cNvPr>
          <p:cNvGrpSpPr/>
          <p:nvPr/>
        </p:nvGrpSpPr>
        <p:grpSpPr>
          <a:xfrm>
            <a:off x="253228" y="3983730"/>
            <a:ext cx="298480" cy="338554"/>
            <a:chOff x="253228" y="3983730"/>
            <a:chExt cx="298480" cy="338554"/>
          </a:xfrm>
        </p:grpSpPr>
        <p:pic>
          <p:nvPicPr>
            <p:cNvPr id="16" name="Imagen 15" descr="Imagen que contiene electrónica, cd&#10;&#10;Descripción generada automáticamente">
              <a:extLst>
                <a:ext uri="{FF2B5EF4-FFF2-40B4-BE49-F238E27FC236}">
                  <a16:creationId xmlns:a16="http://schemas.microsoft.com/office/drawing/2014/main" xmlns="" id="{4974B45C-9DF3-407C-8611-55C151F017E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1950" y="4034801"/>
              <a:ext cx="224243" cy="224913"/>
            </a:xfrm>
            <a:prstGeom prst="rect">
              <a:avLst/>
            </a:prstGeom>
          </p:spPr>
        </p:pic>
        <p:sp>
          <p:nvSpPr>
            <p:cNvPr id="21" name="CuadroTexto 20">
              <a:extLst>
                <a:ext uri="{FF2B5EF4-FFF2-40B4-BE49-F238E27FC236}">
                  <a16:creationId xmlns:a16="http://schemas.microsoft.com/office/drawing/2014/main" xmlns="" id="{FBA75609-7E42-4BBF-A4DB-75B977DA1251}"/>
                </a:ext>
              </a:extLst>
            </p:cNvPr>
            <p:cNvSpPr txBox="1"/>
            <p:nvPr/>
          </p:nvSpPr>
          <p:spPr>
            <a:xfrm>
              <a:off x="253228" y="3983730"/>
              <a:ext cx="298480" cy="338554"/>
            </a:xfrm>
            <a:prstGeom prst="rect">
              <a:avLst/>
            </a:prstGeom>
            <a:noFill/>
          </p:spPr>
          <p:txBody>
            <a:bodyPr wrap="none" rtlCol="0">
              <a:spAutoFit/>
            </a:bodyPr>
            <a:lstStyle/>
            <a:p>
              <a:r>
                <a:rPr lang="ro-RO" sz="1600" b="1" smtClean="0">
                  <a:latin typeface="Arial" panose="020B0604020202020204" pitchFamily="34" charset="0"/>
                  <a:cs typeface="Arial" panose="020B0604020202020204" pitchFamily="34" charset="0"/>
                </a:rPr>
                <a:t>4</a:t>
              </a:r>
              <a:endParaRPr lang="ro-RO" sz="16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4095213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wipe(left)">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wipe(left)">
                                      <p:cBhvr>
                                        <p:cTn id="49" dur="500"/>
                                        <p:tgtEl>
                                          <p:spTgt spid="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wipe(left)">
                                      <p:cBhvr>
                                        <p:cTn id="60" dur="500"/>
                                        <p:tgtEl>
                                          <p:spTgt spid="8">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animEffect transition="in" filter="wipe(left)">
                                      <p:cBhvr>
                                        <p:cTn id="71" dur="500"/>
                                        <p:tgtEl>
                                          <p:spTgt spid="8">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uiExpand="1"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4AC19C5-850A-4BB9-873E-1E6F9D91F9AF}"/>
              </a:ext>
            </a:extLst>
          </p:cNvPr>
          <p:cNvSpPr txBox="1"/>
          <p:nvPr/>
        </p:nvSpPr>
        <p:spPr>
          <a:xfrm>
            <a:off x="1" y="-73416"/>
            <a:ext cx="6719990" cy="769441"/>
          </a:xfrm>
          <a:prstGeom prst="rect">
            <a:avLst/>
          </a:prstGeom>
          <a:noFill/>
        </p:spPr>
        <p:txBody>
          <a:bodyPr wrap="square">
            <a:spAutoFit/>
          </a:bodyPr>
          <a:lstStyle/>
          <a:p>
            <a:pPr algn="ctr"/>
            <a:r>
              <a:rPr lang="ro-RO" sz="4400" b="1" spc="50" smtClean="0">
                <a:ln w="0"/>
                <a:solidFill>
                  <a:schemeClr val="bg1"/>
                </a:solidFill>
                <a:effectLst>
                  <a:innerShdw blurRad="63500" dist="50800" dir="13500000">
                    <a:srgbClr val="000000">
                      <a:alpha val="50000"/>
                    </a:srgbClr>
                  </a:innerShdw>
                </a:effectLst>
              </a:rPr>
              <a:t>CUNOSCÂND ADEVĂRUL</a:t>
            </a:r>
            <a:endParaRPr lang="ro-RO" sz="4400" b="1" spc="5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xmlns="" id="{4A91A314-4F5C-44D8-810D-FD8FEC454BB8}"/>
              </a:ext>
            </a:extLst>
          </p:cNvPr>
          <p:cNvSpPr txBox="1"/>
          <p:nvPr/>
        </p:nvSpPr>
        <p:spPr>
          <a:xfrm>
            <a:off x="5276" y="522810"/>
            <a:ext cx="6690490" cy="830997"/>
          </a:xfrm>
          <a:prstGeom prst="rect">
            <a:avLst/>
          </a:prstGeom>
          <a:noFill/>
        </p:spPr>
        <p:txBody>
          <a:bodyPr wrap="square">
            <a:spAutoFit/>
          </a:bodyPr>
          <a:lstStyle/>
          <a:p>
            <a:r>
              <a:rPr lang="ro-RO" sz="1600" b="1" dirty="0" smtClean="0">
                <a:solidFill>
                  <a:srgbClr val="ECEBC6"/>
                </a:solidFill>
                <a:effectLst>
                  <a:outerShdw blurRad="38100" dist="38100" dir="2700000" algn="tl">
                    <a:srgbClr val="000000">
                      <a:alpha val="43137"/>
                    </a:srgbClr>
                  </a:outerShdw>
                </a:effectLst>
                <a:latin typeface="Comic Sans MS" panose="030F0702030302020204" pitchFamily="66" charset="0"/>
              </a:rPr>
              <a:t>„cum</a:t>
            </a:r>
            <a:r>
              <a:rPr lang="ro-RO" sz="1600" b="1" dirty="0" smtClean="0">
                <a:solidFill>
                  <a:srgbClr val="ECEBC6"/>
                </a:solidFill>
                <a:effectLst>
                  <a:outerShdw blurRad="38100" dist="38100" dir="2700000" algn="tl">
                    <a:srgbClr val="000000">
                      <a:alpha val="43137"/>
                    </a:srgbClr>
                  </a:outerShdw>
                </a:effectLst>
                <a:latin typeface="Comic Sans MS" panose="030F0702030302020204" pitchFamily="66" charset="0"/>
              </a:rPr>
              <a:t> vom scăpa noi dacă stăm nepăsători faţă de o mântuire aşa de mare, care, după ce a fost vestită întâi de Domnul, ne-a fost adeverită de cei ce au auzit-o” </a:t>
            </a:r>
            <a:r>
              <a:rPr lang="ro-RO" sz="1400" b="1" dirty="0" smtClean="0">
                <a:solidFill>
                  <a:srgbClr val="ECEBC6"/>
                </a:solidFill>
                <a:effectLst>
                  <a:outerShdw blurRad="38100" dist="38100" dir="2700000" algn="tl">
                    <a:srgbClr val="000000">
                      <a:alpha val="43137"/>
                    </a:srgbClr>
                  </a:outerShdw>
                </a:effectLst>
                <a:latin typeface="Comic Sans MS" panose="030F0702030302020204" pitchFamily="66" charset="0"/>
              </a:rPr>
              <a:t>(Evrei 2:3 </a:t>
            </a:r>
            <a:r>
              <a:rPr lang="ro-RO" sz="1100" b="1" dirty="0" err="1" smtClean="0">
                <a:solidFill>
                  <a:srgbClr val="ECEBC6"/>
                </a:solidFill>
                <a:effectLst>
                  <a:outerShdw blurRad="38100" dist="38100" dir="2700000" algn="tl">
                    <a:srgbClr val="000000">
                      <a:alpha val="43137"/>
                    </a:srgbClr>
                  </a:outerShdw>
                </a:effectLst>
                <a:latin typeface="Comic Sans MS" panose="030F0702030302020204" pitchFamily="66" charset="0"/>
              </a:rPr>
              <a:t>NVI</a:t>
            </a:r>
            <a:r>
              <a:rPr lang="ro-RO" sz="1400" b="1" dirty="0" smtClean="0">
                <a:solidFill>
                  <a:srgbClr val="ECEBC6"/>
                </a:solidFill>
                <a:effectLst>
                  <a:outerShdw blurRad="38100" dist="38100" dir="2700000" algn="tl">
                    <a:srgbClr val="000000">
                      <a:alpha val="43137"/>
                    </a:srgbClr>
                  </a:outerShdw>
                </a:effectLst>
                <a:latin typeface="Comic Sans MS" panose="030F0702030302020204" pitchFamily="66" charset="0"/>
              </a:rPr>
              <a:t>)</a:t>
            </a:r>
            <a:endParaRPr lang="ro-RO" sz="1400" b="1" dirty="0">
              <a:solidFill>
                <a:srgbClr val="ECEBC6"/>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2F095860-1B91-485B-9AE7-1CEA37BD3437}"/>
              </a:ext>
            </a:extLst>
          </p:cNvPr>
          <p:cNvSpPr txBox="1"/>
          <p:nvPr/>
        </p:nvSpPr>
        <p:spPr>
          <a:xfrm>
            <a:off x="146838" y="3319303"/>
            <a:ext cx="5019029" cy="1831271"/>
          </a:xfrm>
          <a:prstGeom prst="rect">
            <a:avLst/>
          </a:prstGeom>
          <a:noFill/>
        </p:spPr>
        <p:txBody>
          <a:bodyPr wrap="square" rtlCol="0">
            <a:spAutoFit/>
          </a:bodyPr>
          <a:lstStyle/>
          <a:p>
            <a:pPr>
              <a:spcBef>
                <a:spcPts val="600"/>
              </a:spcBef>
            </a:pPr>
            <a:r>
              <a:rPr lang="ro-RO" b="1" smtClean="0"/>
              <a:t>Toţi</a:t>
            </a:r>
            <a:r>
              <a:rPr lang="ro-RO" b="1" smtClean="0"/>
              <a:t> credeau că păcatele lor au fost iertate </a:t>
            </a:r>
            <a:r>
              <a:rPr lang="ro-RO" b="1" smtClean="0"/>
              <a:t>(</a:t>
            </a:r>
            <a:r>
              <a:rPr lang="ro-RO" b="1" smtClean="0"/>
              <a:t>Evrei </a:t>
            </a:r>
            <a:r>
              <a:rPr lang="ro-RO" b="1" smtClean="0"/>
              <a:t>6:1</a:t>
            </a:r>
            <a:r>
              <a:rPr lang="ro-RO" b="1" smtClean="0"/>
              <a:t>); au primit Duhul Sfânt </a:t>
            </a:r>
            <a:r>
              <a:rPr lang="ro-RO" b="1" smtClean="0"/>
              <a:t>(Evr</a:t>
            </a:r>
            <a:r>
              <a:rPr lang="ro-RO" b="1" smtClean="0"/>
              <a:t>. </a:t>
            </a:r>
            <a:r>
              <a:rPr lang="ro-RO" b="1" smtClean="0"/>
              <a:t>6:4</a:t>
            </a:r>
            <a:r>
              <a:rPr lang="ro-RO" b="1" smtClean="0"/>
              <a:t>); iar Împărăţia lui Dumnezeu fusese stabilită în vieţile lor </a:t>
            </a:r>
            <a:r>
              <a:rPr lang="ro-RO" b="1" smtClean="0"/>
              <a:t>(Evr</a:t>
            </a:r>
            <a:r>
              <a:rPr lang="ro-RO" b="1" smtClean="0"/>
              <a:t>. </a:t>
            </a:r>
            <a:r>
              <a:rPr lang="ro-RO" b="1" smtClean="0"/>
              <a:t>12:28).</a:t>
            </a:r>
            <a:endParaRPr lang="ro-RO" b="1" smtClean="0"/>
          </a:p>
          <a:p>
            <a:pPr>
              <a:spcBef>
                <a:spcPts val="600"/>
              </a:spcBef>
            </a:pPr>
            <a:r>
              <a:rPr lang="ro-RO" b="1" smtClean="0"/>
              <a:t>Nu erau copii nou convertiţi la </a:t>
            </a:r>
            <a:r>
              <a:rPr lang="ro-RO" b="1" smtClean="0"/>
              <a:t>credinţă</a:t>
            </a:r>
            <a:r>
              <a:rPr lang="ro-RO" b="1" smtClean="0"/>
              <a:t>, ci creştini cu experienţă </a:t>
            </a:r>
            <a:r>
              <a:rPr lang="ro-RO" b="1" smtClean="0"/>
              <a:t>(Evr</a:t>
            </a:r>
            <a:r>
              <a:rPr lang="ro-RO" b="1" smtClean="0"/>
              <a:t>. </a:t>
            </a:r>
            <a:r>
              <a:rPr lang="ro-RO" b="1" smtClean="0"/>
              <a:t>5:12).</a:t>
            </a:r>
            <a:endParaRPr lang="ro-RO" b="1"/>
          </a:p>
        </p:txBody>
      </p:sp>
      <p:pic>
        <p:nvPicPr>
          <p:cNvPr id="8" name="Imagen 7" descr="Imagen que contiene persona, foto, hombre, posando&#10;&#10;Descripción generada automáticamente">
            <a:extLst>
              <a:ext uri="{FF2B5EF4-FFF2-40B4-BE49-F238E27FC236}">
                <a16:creationId xmlns:a16="http://schemas.microsoft.com/office/drawing/2014/main" xmlns="" id="{2D6FB950-4CB5-4F86-909A-50EDB73E106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65867" y="3110178"/>
            <a:ext cx="3885714" cy="2009524"/>
          </a:xfrm>
          <a:prstGeom prst="rect">
            <a:avLst/>
          </a:prstGeom>
          <a:effectLst>
            <a:outerShdw blurRad="50800" dist="38100" dir="16200000" rotWithShape="0">
              <a:prstClr val="black">
                <a:alpha val="40000"/>
              </a:prstClr>
            </a:outerShdw>
          </a:effectLst>
        </p:spPr>
      </p:pic>
      <p:sp>
        <p:nvSpPr>
          <p:cNvPr id="12" name="CuadroTexto 11">
            <a:extLst>
              <a:ext uri="{FF2B5EF4-FFF2-40B4-BE49-F238E27FC236}">
                <a16:creationId xmlns:a16="http://schemas.microsoft.com/office/drawing/2014/main" xmlns="" id="{D776219B-6F74-4E1F-974E-ADE1350A5CA6}"/>
              </a:ext>
            </a:extLst>
          </p:cNvPr>
          <p:cNvSpPr txBox="1"/>
          <p:nvPr/>
        </p:nvSpPr>
        <p:spPr>
          <a:xfrm>
            <a:off x="3637575" y="1339059"/>
            <a:ext cx="5506422" cy="1200329"/>
          </a:xfrm>
          <a:prstGeom prst="rect">
            <a:avLst/>
          </a:prstGeom>
          <a:noFill/>
        </p:spPr>
        <p:txBody>
          <a:bodyPr wrap="square">
            <a:spAutoFit/>
          </a:bodyPr>
          <a:lstStyle/>
          <a:p>
            <a:pPr>
              <a:spcBef>
                <a:spcPts val="600"/>
              </a:spcBef>
            </a:pPr>
            <a:r>
              <a:rPr lang="ro-RO" b="1" smtClean="0"/>
              <a:t>Evreii</a:t>
            </a:r>
            <a:r>
              <a:rPr lang="ro-RO" b="1" smtClean="0"/>
              <a:t> care îl ascultau pe Pavel crezuseră în </a:t>
            </a:r>
            <a:r>
              <a:rPr lang="ro-RO" b="1" smtClean="0"/>
              <a:t>Isus</a:t>
            </a:r>
            <a:r>
              <a:rPr lang="ro-RO" b="1" smtClean="0"/>
              <a:t>. Cu toate </a:t>
            </a:r>
            <a:r>
              <a:rPr lang="ro-RO" b="1" smtClean="0"/>
              <a:t>acestea</a:t>
            </a:r>
            <a:r>
              <a:rPr lang="ro-RO" b="1" smtClean="0"/>
              <a:t>, ei nu l-au auzit </a:t>
            </a:r>
            <a:r>
              <a:rPr lang="ro-RO" b="1" smtClean="0"/>
              <a:t>direct</a:t>
            </a:r>
            <a:r>
              <a:rPr lang="ro-RO" b="1" smtClean="0"/>
              <a:t>, ci au crezut prin predicarea </a:t>
            </a:r>
            <a:r>
              <a:rPr lang="ro-RO" b="1" smtClean="0"/>
              <a:t>altora</a:t>
            </a:r>
            <a:r>
              <a:rPr lang="ro-RO" b="1" smtClean="0"/>
              <a:t>. Această predicare a fost însoţită de diverse minuni şi de acţiunea Duhului Sfânt </a:t>
            </a:r>
            <a:r>
              <a:rPr lang="ro-RO" b="1" smtClean="0"/>
              <a:t>(Evr</a:t>
            </a:r>
            <a:r>
              <a:rPr lang="ro-RO" b="1" smtClean="0"/>
              <a:t>. </a:t>
            </a:r>
            <a:r>
              <a:rPr lang="ro-RO" b="1" smtClean="0"/>
              <a:t>2:3-4).</a:t>
            </a:r>
            <a:endParaRPr lang="ro-RO" b="1"/>
          </a:p>
        </p:txBody>
      </p:sp>
      <p:pic>
        <p:nvPicPr>
          <p:cNvPr id="14" name="Imagen 13" descr="Imagen que contiene edificio, hombre, mujer, parado&#10;&#10;Descripción generada automáticamente">
            <a:extLst>
              <a:ext uri="{FF2B5EF4-FFF2-40B4-BE49-F238E27FC236}">
                <a16:creationId xmlns:a16="http://schemas.microsoft.com/office/drawing/2014/main" xmlns="" id="{04696CE1-9ABB-4BC6-8C0F-08F715F4BC9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254051" y="1454899"/>
            <a:ext cx="1248183" cy="1814827"/>
          </a:xfrm>
          <a:prstGeom prst="round2DiagRect">
            <a:avLst>
              <a:gd name="adj1" fmla="val 16667"/>
              <a:gd name="adj2" fmla="val 0"/>
            </a:avLst>
          </a:prstGeom>
          <a:ln w="57150" cap="sq">
            <a:solidFill>
              <a:srgbClr val="8F2203"/>
            </a:solidFill>
            <a:miter lim="800000"/>
          </a:ln>
          <a:effectLst>
            <a:outerShdw blurRad="254000" algn="tl" rotWithShape="0">
              <a:srgbClr val="000000">
                <a:alpha val="43000"/>
              </a:srgbClr>
            </a:outerShdw>
          </a:effectLst>
        </p:spPr>
      </p:pic>
      <p:pic>
        <p:nvPicPr>
          <p:cNvPr id="16" name="Imagen 15" descr="Un dibujo de un hombre y una mujer&#10;&#10;Descripción generada automáticamente con confianza baja">
            <a:extLst>
              <a:ext uri="{FF2B5EF4-FFF2-40B4-BE49-F238E27FC236}">
                <a16:creationId xmlns:a16="http://schemas.microsoft.com/office/drawing/2014/main" xmlns="" id="{51F803C9-1591-4612-8AB6-8C955E7E8AD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16199" y="1454898"/>
            <a:ext cx="1707411" cy="1814827"/>
          </a:xfrm>
          <a:prstGeom prst="round2DiagRect">
            <a:avLst>
              <a:gd name="adj1" fmla="val 16667"/>
              <a:gd name="adj2" fmla="val 0"/>
            </a:avLst>
          </a:prstGeom>
          <a:ln w="57150" cap="sq">
            <a:solidFill>
              <a:srgbClr val="8F2203"/>
            </a:solidFill>
            <a:miter lim="800000"/>
          </a:ln>
          <a:effectLst>
            <a:outerShdw blurRad="254000" algn="tl" rotWithShape="0">
              <a:srgbClr val="000000">
                <a:alpha val="43000"/>
              </a:srgbClr>
            </a:outerShdw>
          </a:effectLst>
        </p:spPr>
      </p:pic>
      <p:pic>
        <p:nvPicPr>
          <p:cNvPr id="18" name="Imagen 17" descr="Pintura de un grupo de personas&#10;&#10;Descripción generada automáticamente con confianza media">
            <a:extLst>
              <a:ext uri="{FF2B5EF4-FFF2-40B4-BE49-F238E27FC236}">
                <a16:creationId xmlns:a16="http://schemas.microsoft.com/office/drawing/2014/main" xmlns="" id="{7A31CDD6-F6D8-494B-9FD1-34B280BF0CC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56692" y="65697"/>
            <a:ext cx="831759" cy="1237967"/>
          </a:xfrm>
          <a:prstGeom prst="rect">
            <a:avLst/>
          </a:prstGeom>
          <a:effectLst>
            <a:innerShdw blurRad="114300">
              <a:prstClr val="black"/>
            </a:innerShdw>
          </a:effectLst>
        </p:spPr>
      </p:pic>
      <p:pic>
        <p:nvPicPr>
          <p:cNvPr id="24" name="Imagen 23" descr="Un grupo de personas disfrazadas&#10;&#10;Descripción generada automáticamente con confianza media">
            <a:extLst>
              <a:ext uri="{FF2B5EF4-FFF2-40B4-BE49-F238E27FC236}">
                <a16:creationId xmlns:a16="http://schemas.microsoft.com/office/drawing/2014/main" xmlns="" id="{DE9B6CF8-E44A-422A-BD97-C15EEECFB8F7}"/>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7933" r="4950"/>
          <a:stretch/>
        </p:blipFill>
        <p:spPr>
          <a:xfrm>
            <a:off x="6732636" y="60667"/>
            <a:ext cx="1437969" cy="1237967"/>
          </a:xfrm>
          <a:prstGeom prst="rect">
            <a:avLst/>
          </a:prstGeom>
          <a:effectLst>
            <a:innerShdw blurRad="114300">
              <a:prstClr val="black"/>
            </a:innerShdw>
          </a:effectLst>
        </p:spPr>
      </p:pic>
    </p:spTree>
    <p:extLst>
      <p:ext uri="{BB962C8B-B14F-4D97-AF65-F5344CB8AC3E}">
        <p14:creationId xmlns:p14="http://schemas.microsoft.com/office/powerpoint/2010/main" xmlns="" val="2487421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cTn>
                              </p:par>
                              <p:par>
                                <p:cTn id="35" presetID="25"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0" dur="1000" fill="hold"/>
                                        <p:tgtEl>
                                          <p:spTgt spid="1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ppt_h/2"/>
                                          </p:val>
                                        </p:tav>
                                        <p:tav tm="100000">
                                          <p:val>
                                            <p:strVal val="#ppt_y"/>
                                          </p:val>
                                        </p:tav>
                                      </p:tavLst>
                                    </p:anim>
                                    <p:anim calcmode="lin" valueType="num">
                                      <p:cBhvr>
                                        <p:cTn id="55" dur="500" fill="hold"/>
                                        <p:tgtEl>
                                          <p:spTgt spid="8"/>
                                        </p:tgtEl>
                                        <p:attrNameLst>
                                          <p:attrName>ppt_w</p:attrName>
                                        </p:attrNameLst>
                                      </p:cBhvr>
                                      <p:tavLst>
                                        <p:tav tm="0">
                                          <p:val>
                                            <p:strVal val="#ppt_w"/>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Effect transition="in" filter="wipe(left)">
                                      <p:cBhvr>
                                        <p:cTn id="60" dur="500"/>
                                        <p:tgtEl>
                                          <p:spTgt spid="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xEl>
                                              <p:pRg st="1" end="1"/>
                                            </p:txEl>
                                          </p:spTgt>
                                        </p:tgtEl>
                                        <p:attrNameLst>
                                          <p:attrName>style.visibility</p:attrName>
                                        </p:attrNameLst>
                                      </p:cBhvr>
                                      <p:to>
                                        <p:strVal val="visible"/>
                                      </p:to>
                                    </p:set>
                                    <p:animEffect transition="in" filter="wipe(left)">
                                      <p:cBhvr>
                                        <p:cTn id="6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lum/>
            <a:extLst>
              <a:ext uri="{BEBA8EAE-BF5A-486C-A8C5-ECC9F3942E4B}">
                <a14:imgProps xmlns:a14="http://schemas.microsoft.com/office/drawing/2010/main" xmlns="">
                  <a14:imgLayer r:embed="rId3">
                    <a14:imgEffect>
                      <a14:brightnessContrast contrast="-40000"/>
                    </a14:imgEffect>
                  </a14:imgLayer>
                </a14:imgProps>
              </a:ext>
            </a:extLst>
          </a:blip>
          <a:srcRect/>
          <a:stretch>
            <a:fillRect t="25000"/>
          </a:stretch>
        </a:blipFill>
        <a:effectLst/>
      </p:bgPr>
    </p:bg>
    <p:spTree>
      <p:nvGrpSpPr>
        <p:cNvPr id="1" name=""/>
        <p:cNvGrpSpPr/>
        <p:nvPr/>
      </p:nvGrpSpPr>
      <p:grpSpPr>
        <a:xfrm>
          <a:off x="0" y="0"/>
          <a:ext cx="0" cy="0"/>
          <a:chOff x="0" y="0"/>
          <a:chExt cx="0" cy="0"/>
        </a:xfrm>
      </p:grpSpPr>
      <p:pic>
        <p:nvPicPr>
          <p:cNvPr id="10" name="Imagen 9" descr="Imagen que contiene interior, edificio, tabla, grupo&#10;&#10;Descripción generada automáticamente">
            <a:extLst>
              <a:ext uri="{FF2B5EF4-FFF2-40B4-BE49-F238E27FC236}">
                <a16:creationId xmlns:a16="http://schemas.microsoft.com/office/drawing/2014/main" xmlns="" id="{4B660BC7-4D84-43E3-8406-B5ED4139CFF4}"/>
              </a:ext>
            </a:extLst>
          </p:cNvPr>
          <p:cNvPicPr>
            <a:picLocks noChangeAspect="1"/>
          </p:cNvPicPr>
          <p:nvPr/>
        </p:nvPicPr>
        <p:blipFill rotWithShape="1">
          <a:blip r:embed="rId4">
            <a:extLst>
              <a:ext uri="{28A0092B-C50C-407E-A947-70E740481C1C}">
                <a14:useLocalDpi xmlns:a14="http://schemas.microsoft.com/office/drawing/2010/main" xmlns="" val="0"/>
              </a:ext>
            </a:extLst>
          </a:blip>
          <a:srcRect b="25241"/>
          <a:stretch/>
        </p:blipFill>
        <p:spPr>
          <a:xfrm>
            <a:off x="110410" y="1371519"/>
            <a:ext cx="2146093" cy="116091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19" name="CuadroTexto 18">
            <a:extLst>
              <a:ext uri="{FF2B5EF4-FFF2-40B4-BE49-F238E27FC236}">
                <a16:creationId xmlns:a16="http://schemas.microsoft.com/office/drawing/2014/main" xmlns="" id="{EB55EB8A-4DA5-4ABE-9C76-84EE2CB7B397}"/>
              </a:ext>
            </a:extLst>
          </p:cNvPr>
          <p:cNvSpPr txBox="1"/>
          <p:nvPr/>
        </p:nvSpPr>
        <p:spPr>
          <a:xfrm>
            <a:off x="0" y="0"/>
            <a:ext cx="9144000" cy="369332"/>
          </a:xfrm>
          <a:prstGeom prst="rect">
            <a:avLst/>
          </a:prstGeom>
          <a:solidFill>
            <a:srgbClr val="DD9C9C"/>
          </a:solidFill>
        </p:spPr>
        <p:txBody>
          <a:bodyPr wrap="square" rtlCol="0">
            <a:spAutoFit/>
          </a:bodyPr>
          <a:lstStyle/>
          <a:p>
            <a:endParaRPr lang="ro-RO"/>
          </a:p>
        </p:txBody>
      </p:sp>
      <p:sp>
        <p:nvSpPr>
          <p:cNvPr id="3" name="CuadroTexto 2">
            <a:extLst>
              <a:ext uri="{FF2B5EF4-FFF2-40B4-BE49-F238E27FC236}">
                <a16:creationId xmlns:a16="http://schemas.microsoft.com/office/drawing/2014/main" xmlns="" id="{29CEE17C-3FDE-41B2-B593-48CD2F5129EC}"/>
              </a:ext>
            </a:extLst>
          </p:cNvPr>
          <p:cNvSpPr txBox="1"/>
          <p:nvPr/>
        </p:nvSpPr>
        <p:spPr>
          <a:xfrm>
            <a:off x="0" y="-98197"/>
            <a:ext cx="6747185" cy="553998"/>
          </a:xfrm>
          <a:prstGeom prst="rect">
            <a:avLst/>
          </a:prstGeom>
          <a:noFill/>
        </p:spPr>
        <p:txBody>
          <a:bodyPr wrap="square" tIns="0" bIns="0">
            <a:spAutoFit/>
          </a:bodyPr>
          <a:lstStyle/>
          <a:p>
            <a:pPr algn="ctr"/>
            <a:r>
              <a:rPr lang="ro-RO" sz="3600" b="1" spc="300" dirty="0" smtClean="0">
                <a:ln w="6600">
                  <a:solidFill>
                    <a:srgbClr val="7D2B2B"/>
                  </a:solidFill>
                  <a:prstDash val="solid"/>
                </a:ln>
                <a:solidFill>
                  <a:srgbClr val="FFFFFF"/>
                </a:solidFill>
                <a:effectLst>
                  <a:outerShdw dist="38100" dir="2700000" algn="tl" rotWithShape="0">
                    <a:srgbClr val="7D2B2B"/>
                  </a:outerShdw>
                </a:effectLst>
              </a:rPr>
              <a:t>SUFERIND PENTRU HRISTOS</a:t>
            </a:r>
            <a:endParaRPr lang="ro-RO" sz="3600" b="1" spc="300" dirty="0">
              <a:ln w="6600">
                <a:solidFill>
                  <a:srgbClr val="7D2B2B"/>
                </a:solidFill>
                <a:prstDash val="solid"/>
              </a:ln>
              <a:solidFill>
                <a:srgbClr val="FFFFFF"/>
              </a:solidFill>
              <a:effectLst>
                <a:outerShdw dist="38100" dir="2700000" algn="tl" rotWithShape="0">
                  <a:srgbClr val="7D2B2B"/>
                </a:outerShdw>
              </a:effectLst>
            </a:endParaRPr>
          </a:p>
        </p:txBody>
      </p:sp>
      <p:sp>
        <p:nvSpPr>
          <p:cNvPr id="5" name="CuadroTexto 4">
            <a:extLst>
              <a:ext uri="{FF2B5EF4-FFF2-40B4-BE49-F238E27FC236}">
                <a16:creationId xmlns:a16="http://schemas.microsoft.com/office/drawing/2014/main" xmlns="" id="{166A51CF-AA39-4FF9-8CC9-955143A5F41E}"/>
              </a:ext>
            </a:extLst>
          </p:cNvPr>
          <p:cNvSpPr txBox="1"/>
          <p:nvPr/>
        </p:nvSpPr>
        <p:spPr>
          <a:xfrm>
            <a:off x="0" y="480957"/>
            <a:ext cx="6636774" cy="584775"/>
          </a:xfrm>
          <a:prstGeom prst="rect">
            <a:avLst/>
          </a:prstGeom>
          <a:noFill/>
        </p:spPr>
        <p:txBody>
          <a:bodyPr wrap="square">
            <a:spAutoFit/>
            <a:scene3d>
              <a:camera prst="orthographicFront"/>
              <a:lightRig rig="threePt" dir="t"/>
            </a:scene3d>
            <a:sp3d extrusionH="57150">
              <a:bevelT w="38100" h="38100"/>
            </a:sp3d>
          </a:bodyPr>
          <a:lstStyle/>
          <a:p>
            <a:pPr algn="ctr"/>
            <a:r>
              <a:rPr lang="ro-RO" sz="1600" b="1" smtClean="0">
                <a:solidFill>
                  <a:srgbClr val="0098C8"/>
                </a:solidFill>
                <a:latin typeface="Comic Sans MS" panose="030F0702030302020204" pitchFamily="66" charset="0"/>
              </a:rPr>
              <a:t>„</a:t>
            </a:r>
            <a:r>
              <a:rPr lang="ro-RO" sz="1600" b="1" smtClean="0">
                <a:solidFill>
                  <a:srgbClr val="0098C8"/>
                </a:solidFill>
                <a:latin typeface="Comic Sans MS" panose="030F0702030302020204" pitchFamily="66" charset="0"/>
              </a:rPr>
              <a:t>Aduceţi-vă</a:t>
            </a:r>
            <a:r>
              <a:rPr lang="ro-RO" sz="1600" b="1" smtClean="0">
                <a:solidFill>
                  <a:srgbClr val="0098C8"/>
                </a:solidFill>
                <a:latin typeface="Comic Sans MS" panose="030F0702030302020204" pitchFamily="66" charset="0"/>
              </a:rPr>
              <a:t> aminte de zilele de la început, când, după ce aţi </a:t>
            </a:r>
            <a:r>
              <a:rPr lang="ro-RO" sz="1600" b="1" smtClean="0">
                <a:solidFill>
                  <a:srgbClr val="0098C8"/>
                </a:solidFill>
                <a:latin typeface="Comic Sans MS" panose="030F0702030302020204" pitchFamily="66" charset="0"/>
              </a:rPr>
              <a:t>fost </a:t>
            </a:r>
            <a:r>
              <a:rPr lang="ro-RO" sz="1600" b="1" smtClean="0">
                <a:solidFill>
                  <a:srgbClr val="0098C8"/>
                </a:solidFill>
                <a:latin typeface="Comic Sans MS" panose="030F0702030302020204" pitchFamily="66" charset="0"/>
              </a:rPr>
              <a:t>luminaţi</a:t>
            </a:r>
            <a:r>
              <a:rPr lang="ro-RO" sz="1600" b="1" smtClean="0">
                <a:solidFill>
                  <a:srgbClr val="0098C8"/>
                </a:solidFill>
                <a:latin typeface="Comic Sans MS" panose="030F0702030302020204" pitchFamily="66" charset="0"/>
              </a:rPr>
              <a:t>, aţi dus o </a:t>
            </a:r>
            <a:r>
              <a:rPr lang="ro-RO" sz="1600" b="1" smtClean="0">
                <a:solidFill>
                  <a:srgbClr val="0098C8"/>
                </a:solidFill>
                <a:latin typeface="Comic Sans MS" panose="030F0702030302020204" pitchFamily="66" charset="0"/>
              </a:rPr>
              <a:t>mare</a:t>
            </a:r>
            <a:r>
              <a:rPr lang="ro-RO" sz="1600" b="1" smtClean="0">
                <a:solidFill>
                  <a:srgbClr val="0098C8"/>
                </a:solidFill>
                <a:latin typeface="Comic Sans MS" panose="030F0702030302020204" pitchFamily="66" charset="0"/>
              </a:rPr>
              <a:t> luptă </a:t>
            </a:r>
            <a:r>
              <a:rPr lang="ro-RO" sz="1600" b="1" smtClean="0">
                <a:solidFill>
                  <a:srgbClr val="0098C8"/>
                </a:solidFill>
                <a:latin typeface="Comic Sans MS" panose="030F0702030302020204" pitchFamily="66" charset="0"/>
              </a:rPr>
              <a:t>de </a:t>
            </a:r>
            <a:r>
              <a:rPr lang="ro-RO" sz="1600" b="1" smtClean="0">
                <a:solidFill>
                  <a:srgbClr val="0098C8"/>
                </a:solidFill>
                <a:latin typeface="Comic Sans MS" panose="030F0702030302020204" pitchFamily="66" charset="0"/>
              </a:rPr>
              <a:t>suferinţe</a:t>
            </a:r>
            <a:r>
              <a:rPr lang="ro-RO" sz="1600" b="1" smtClean="0">
                <a:solidFill>
                  <a:srgbClr val="0098C8"/>
                </a:solidFill>
                <a:latin typeface="Comic Sans MS" panose="030F0702030302020204" pitchFamily="66" charset="0"/>
              </a:rPr>
              <a:t>” </a:t>
            </a:r>
            <a:r>
              <a:rPr lang="ro-RO" sz="1400" b="1" smtClean="0">
                <a:solidFill>
                  <a:srgbClr val="0098C8"/>
                </a:solidFill>
                <a:latin typeface="Comic Sans MS" panose="030F0702030302020204" pitchFamily="66" charset="0"/>
              </a:rPr>
              <a:t>(</a:t>
            </a:r>
            <a:r>
              <a:rPr lang="ro-RO" sz="1400" b="1" smtClean="0">
                <a:solidFill>
                  <a:srgbClr val="0098C8"/>
                </a:solidFill>
                <a:latin typeface="Comic Sans MS" panose="030F0702030302020204" pitchFamily="66" charset="0"/>
              </a:rPr>
              <a:t>Evrei </a:t>
            </a:r>
            <a:r>
              <a:rPr lang="ro-RO" sz="1400" b="1" smtClean="0">
                <a:solidFill>
                  <a:srgbClr val="0098C8"/>
                </a:solidFill>
                <a:latin typeface="Comic Sans MS" panose="030F0702030302020204" pitchFamily="66" charset="0"/>
              </a:rPr>
              <a:t>10:32)</a:t>
            </a:r>
            <a:endParaRPr lang="ro-RO" sz="1400" b="1">
              <a:solidFill>
                <a:srgbClr val="0098C8"/>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FDC9D134-4353-4946-9648-D94AB9F324C6}"/>
              </a:ext>
            </a:extLst>
          </p:cNvPr>
          <p:cNvSpPr txBox="1"/>
          <p:nvPr/>
        </p:nvSpPr>
        <p:spPr>
          <a:xfrm>
            <a:off x="2076293" y="1371421"/>
            <a:ext cx="4581918" cy="1200329"/>
          </a:xfrm>
          <a:prstGeom prst="rect">
            <a:avLst/>
          </a:prstGeom>
          <a:noFill/>
        </p:spPr>
        <p:txBody>
          <a:bodyPr wrap="square" rtlCol="0">
            <a:spAutoFit/>
          </a:bodyPr>
          <a:lstStyle/>
          <a:p>
            <a:pPr>
              <a:spcBef>
                <a:spcPts val="600"/>
              </a:spcBef>
            </a:pPr>
            <a:r>
              <a:rPr lang="ro-RO" b="1" smtClean="0"/>
              <a:t>După</a:t>
            </a:r>
            <a:r>
              <a:rPr lang="ro-RO" b="1" smtClean="0"/>
              <a:t> ce au </a:t>
            </a:r>
            <a:r>
              <a:rPr lang="ro-RO" b="1" smtClean="0"/>
              <a:t>crezut</a:t>
            </a:r>
            <a:r>
              <a:rPr lang="ro-RO" b="1" smtClean="0"/>
              <a:t>, evreii s-au confruntat cu o opoziţie </a:t>
            </a:r>
            <a:r>
              <a:rPr lang="ro-RO" b="1" smtClean="0"/>
              <a:t>puternică</a:t>
            </a:r>
            <a:r>
              <a:rPr lang="ro-RO" b="1" smtClean="0"/>
              <a:t>. </a:t>
            </a:r>
            <a:r>
              <a:rPr lang="ro-RO" b="1" smtClean="0"/>
              <a:t>„</a:t>
            </a:r>
            <a:r>
              <a:rPr lang="ro-RO" b="1" smtClean="0"/>
              <a:t>toţi cei ce voiesc să trăiască cu evlavie în Hristos Isus vor fi </a:t>
            </a:r>
            <a:r>
              <a:rPr lang="ro-RO" b="1" smtClean="0"/>
              <a:t>prigoniţi</a:t>
            </a:r>
            <a:r>
              <a:rPr lang="ro-RO" b="1" smtClean="0"/>
              <a:t>” </a:t>
            </a:r>
            <a:r>
              <a:rPr lang="ro-RO" b="1" smtClean="0"/>
              <a:t>(</a:t>
            </a:r>
            <a:r>
              <a:rPr lang="ro-RO" b="1" smtClean="0"/>
              <a:t>2 </a:t>
            </a:r>
            <a:r>
              <a:rPr lang="ro-RO" b="1" smtClean="0"/>
              <a:t>Tim</a:t>
            </a:r>
            <a:r>
              <a:rPr lang="ro-RO" b="1" smtClean="0"/>
              <a:t>. </a:t>
            </a:r>
            <a:r>
              <a:rPr lang="ro-RO" b="1" smtClean="0"/>
              <a:t>3:12).</a:t>
            </a:r>
            <a:endParaRPr lang="ro-RO" b="1"/>
          </a:p>
        </p:txBody>
      </p:sp>
      <p:pic>
        <p:nvPicPr>
          <p:cNvPr id="12" name="Imagen 11" descr="Dibujo de un hombre&#10;&#10;Descripción generada automáticamente con confianza baja">
            <a:extLst>
              <a:ext uri="{FF2B5EF4-FFF2-40B4-BE49-F238E27FC236}">
                <a16:creationId xmlns:a16="http://schemas.microsoft.com/office/drawing/2014/main" xmlns="" id="{81B49B54-FDE9-4BF8-B019-912B9419DD3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0410" y="3501058"/>
            <a:ext cx="3327993" cy="1575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persona, gente, hombre, grupo&#10;&#10;Descripción generada automáticamente">
            <a:extLst>
              <a:ext uri="{FF2B5EF4-FFF2-40B4-BE49-F238E27FC236}">
                <a16:creationId xmlns:a16="http://schemas.microsoft.com/office/drawing/2014/main" xmlns="" id="{C72F2C81-C23B-4CB8-BE91-767551037EF3}"/>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636774" y="92830"/>
            <a:ext cx="2418251" cy="3395442"/>
          </a:xfrm>
          <a:prstGeom prst="snip2DiagRect">
            <a:avLst>
              <a:gd name="adj1" fmla="val 16296"/>
              <a:gd name="adj2" fmla="val 16667"/>
            </a:avLst>
          </a:prstGeom>
          <a:solidFill>
            <a:srgbClr val="FFFFFF">
              <a:shade val="85000"/>
            </a:srgbClr>
          </a:solidFill>
          <a:ln w="88900" cap="sq">
            <a:solidFill>
              <a:srgbClr val="7D2B2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xmlns="" id="{EDD2069D-D28E-484E-B62D-C738488FE6AA}"/>
              </a:ext>
            </a:extLst>
          </p:cNvPr>
          <p:cNvSpPr txBox="1"/>
          <p:nvPr/>
        </p:nvSpPr>
        <p:spPr>
          <a:xfrm>
            <a:off x="64139" y="2555033"/>
            <a:ext cx="6636773" cy="923330"/>
          </a:xfrm>
          <a:prstGeom prst="rect">
            <a:avLst/>
          </a:prstGeom>
          <a:noFill/>
        </p:spPr>
        <p:txBody>
          <a:bodyPr wrap="square">
            <a:spAutoFit/>
          </a:bodyPr>
          <a:lstStyle/>
          <a:p>
            <a:r>
              <a:rPr lang="ro-RO" b="1" smtClean="0"/>
              <a:t>Animozitatea</a:t>
            </a:r>
            <a:r>
              <a:rPr lang="ro-RO" b="1" smtClean="0"/>
              <a:t> publică împotriva creştinilor a fost rezultatul angajamentelor lor religioase </a:t>
            </a:r>
            <a:r>
              <a:rPr lang="ro-RO" b="1" smtClean="0"/>
              <a:t>distincte</a:t>
            </a:r>
            <a:r>
              <a:rPr lang="ro-RO" b="1" smtClean="0"/>
              <a:t>. Oamenii au fost jigniţi de viaţa lui </a:t>
            </a:r>
            <a:r>
              <a:rPr lang="ro-RO" b="1" smtClean="0"/>
              <a:t>exemplară</a:t>
            </a:r>
            <a:r>
              <a:rPr lang="ro-RO" b="1" smtClean="0"/>
              <a:t>, ceea ce i-a făcut să se simtă </a:t>
            </a:r>
            <a:r>
              <a:rPr lang="ro-RO" b="1" smtClean="0"/>
              <a:t>vinovaţi.</a:t>
            </a:r>
            <a:endParaRPr lang="ro-RO"/>
          </a:p>
        </p:txBody>
      </p:sp>
      <p:sp>
        <p:nvSpPr>
          <p:cNvPr id="18" name="CuadroTexto 17">
            <a:extLst>
              <a:ext uri="{FF2B5EF4-FFF2-40B4-BE49-F238E27FC236}">
                <a16:creationId xmlns:a16="http://schemas.microsoft.com/office/drawing/2014/main" xmlns="" id="{1EB184CE-2253-469B-8554-BA998D6ACCD8}"/>
              </a:ext>
            </a:extLst>
          </p:cNvPr>
          <p:cNvSpPr txBox="1"/>
          <p:nvPr/>
        </p:nvSpPr>
        <p:spPr>
          <a:xfrm>
            <a:off x="3606183" y="3583579"/>
            <a:ext cx="5427407" cy="1477328"/>
          </a:xfrm>
          <a:prstGeom prst="rect">
            <a:avLst/>
          </a:prstGeom>
          <a:noFill/>
        </p:spPr>
        <p:txBody>
          <a:bodyPr wrap="square">
            <a:spAutoFit/>
          </a:bodyPr>
          <a:lstStyle/>
          <a:p>
            <a:pPr>
              <a:spcBef>
                <a:spcPts val="600"/>
              </a:spcBef>
            </a:pPr>
            <a:r>
              <a:rPr lang="ro-RO" b="1" smtClean="0"/>
              <a:t>Unii</a:t>
            </a:r>
            <a:r>
              <a:rPr lang="ro-RO" b="1" smtClean="0"/>
              <a:t> fuseseră închişi şi bătuţi sau îşi pierduseră bunurile </a:t>
            </a:r>
            <a:r>
              <a:rPr lang="ro-RO" b="1" smtClean="0"/>
              <a:t>(</a:t>
            </a:r>
            <a:r>
              <a:rPr lang="ro-RO" b="1" smtClean="0"/>
              <a:t>Evrei </a:t>
            </a:r>
            <a:r>
              <a:rPr lang="ro-RO" b="1" smtClean="0"/>
              <a:t>10:33-34</a:t>
            </a:r>
            <a:r>
              <a:rPr lang="ro-RO" b="1" smtClean="0"/>
              <a:t>). Din acest </a:t>
            </a:r>
            <a:r>
              <a:rPr lang="ro-RO" b="1" smtClean="0"/>
              <a:t>motiv</a:t>
            </a:r>
            <a:r>
              <a:rPr lang="ro-RO" b="1" smtClean="0"/>
              <a:t>, Pavel îi încurajează să rămână </a:t>
            </a:r>
            <a:r>
              <a:rPr lang="ro-RO" b="1" smtClean="0"/>
              <a:t>credincioşi</a:t>
            </a:r>
            <a:r>
              <a:rPr lang="ro-RO" b="1" smtClean="0"/>
              <a:t>, imitând exemplul lui </a:t>
            </a:r>
            <a:r>
              <a:rPr lang="ro-RO" b="1" smtClean="0"/>
              <a:t>Moise</a:t>
            </a:r>
            <a:r>
              <a:rPr lang="ro-RO" b="1" smtClean="0"/>
              <a:t>, care a ales </a:t>
            </a:r>
            <a:r>
              <a:rPr lang="ro-RO" b="1" smtClean="0"/>
              <a:t>„</a:t>
            </a:r>
            <a:r>
              <a:rPr lang="ro-RO" b="1" smtClean="0"/>
              <a:t>să sufere împreună cu poporul lui </a:t>
            </a:r>
            <a:r>
              <a:rPr lang="ro-RO" b="1" smtClean="0"/>
              <a:t>Dumnezeu</a:t>
            </a:r>
            <a:r>
              <a:rPr lang="ro-RO" b="1" smtClean="0"/>
              <a:t>” </a:t>
            </a:r>
            <a:r>
              <a:rPr lang="ro-RO" b="1" smtClean="0"/>
              <a:t>(Evr</a:t>
            </a:r>
            <a:r>
              <a:rPr lang="ro-RO" b="1" smtClean="0"/>
              <a:t>. </a:t>
            </a:r>
            <a:r>
              <a:rPr lang="ro-RO" b="1" smtClean="0"/>
              <a:t>11:25).</a:t>
            </a:r>
            <a:endParaRPr lang="ro-RO" b="1"/>
          </a:p>
        </p:txBody>
      </p:sp>
    </p:spTree>
    <p:extLst>
      <p:ext uri="{BB962C8B-B14F-4D97-AF65-F5344CB8AC3E}">
        <p14:creationId xmlns:p14="http://schemas.microsoft.com/office/powerpoint/2010/main" xmlns="" val="1960104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ppt_x</p:attrName>
                                        </p:attrNameLst>
                                      </p:cBhvr>
                                      <p:tavLst>
                                        <p:tav tm="0">
                                          <p:val>
                                            <p:strVal val="#ppt_x-#ppt_w/2"/>
                                          </p:val>
                                        </p:tav>
                                        <p:tav tm="100000">
                                          <p:val>
                                            <p:strVal val="#ppt_x"/>
                                          </p:val>
                                        </p:tav>
                                      </p:tavLst>
                                    </p:anim>
                                    <p:anim calcmode="lin" valueType="num">
                                      <p:cBhvr>
                                        <p:cTn id="22" dur="500" fill="hold"/>
                                        <p:tgtEl>
                                          <p:spTgt spid="10"/>
                                        </p:tgtEl>
                                        <p:attrNameLst>
                                          <p:attrName>ppt_y</p:attrName>
                                        </p:attrNameLst>
                                      </p:cBhvr>
                                      <p:tavLst>
                                        <p:tav tm="0">
                                          <p:val>
                                            <p:strVal val="#ppt_y"/>
                                          </p:val>
                                        </p:tav>
                                        <p:tav tm="100000">
                                          <p:val>
                                            <p:strVal val="#ppt_y"/>
                                          </p:val>
                                        </p:tav>
                                      </p:tavLst>
                                    </p:anim>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900" decel="100000" fill="hold"/>
                                        <p:tgtEl>
                                          <p:spTgt spid="1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3000" t="-16000" r="-12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E0050E8-D80F-420B-B9F3-87C3AFF50AB5}"/>
              </a:ext>
            </a:extLst>
          </p:cNvPr>
          <p:cNvSpPr txBox="1"/>
          <p:nvPr/>
        </p:nvSpPr>
        <p:spPr>
          <a:xfrm>
            <a:off x="-20699" y="-60783"/>
            <a:ext cx="9144000" cy="707886"/>
          </a:xfrm>
          <a:prstGeom prst="rect">
            <a:avLst/>
          </a:prstGeom>
          <a:noFill/>
        </p:spPr>
        <p:txBody>
          <a:bodyPr wrap="square">
            <a:spAutoFit/>
          </a:bodyPr>
          <a:lstStyle/>
          <a:p>
            <a:pPr algn="ctr"/>
            <a:r>
              <a:rPr lang="ro-RO" sz="4000" b="1" smtClean="0">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rPr>
              <a:t>PROVOCĂRILE CREDINŢEI</a:t>
            </a:r>
            <a:endParaRPr lang="ro-RO" sz="4000" b="1">
              <a:ln w="9525">
                <a:solidFill>
                  <a:schemeClr val="bg1"/>
                </a:solidFill>
                <a:prstDash val="solid"/>
              </a:ln>
              <a:solidFill>
                <a:schemeClr val="accent1">
                  <a:lumMod val="50000"/>
                </a:schemeClr>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a16="http://schemas.microsoft.com/office/drawing/2014/main" xmlns="" id="{E2EC2EE5-97B0-44C0-887B-0936A7CC6A10}"/>
              </a:ext>
            </a:extLst>
          </p:cNvPr>
          <p:cNvSpPr txBox="1"/>
          <p:nvPr/>
        </p:nvSpPr>
        <p:spPr>
          <a:xfrm>
            <a:off x="190222" y="469904"/>
            <a:ext cx="5959855" cy="830997"/>
          </a:xfrm>
          <a:prstGeom prst="rect">
            <a:avLst/>
          </a:prstGeom>
          <a:noFill/>
        </p:spPr>
        <p:txBody>
          <a:bodyPr wrap="square">
            <a:spAutoFit/>
          </a:bodyPr>
          <a:lstStyle/>
          <a:p>
            <a:r>
              <a:rPr lang="ro-RO" sz="1600" b="1" smtClean="0">
                <a:solidFill>
                  <a:schemeClr val="accent3">
                    <a:lumMod val="75000"/>
                  </a:schemeClr>
                </a:solidFill>
                <a:latin typeface="Comic Sans MS" panose="030F0702030302020204" pitchFamily="66" charset="0"/>
              </a:rPr>
              <a:t>„Să </a:t>
            </a:r>
            <a:r>
              <a:rPr lang="ro-RO" sz="1600" b="1" smtClean="0">
                <a:solidFill>
                  <a:schemeClr val="accent3">
                    <a:lumMod val="75000"/>
                  </a:schemeClr>
                </a:solidFill>
                <a:latin typeface="Comic Sans MS" panose="030F0702030302020204" pitchFamily="66" charset="0"/>
              </a:rPr>
              <a:t>nu părăsim adunarea noastră, cum au unii obicei; ci să ne îndemnăm unii pe alţii, şi cu atât mai mult, cu cât vedeţi că ziua se apropie” </a:t>
            </a:r>
            <a:r>
              <a:rPr lang="ro-RO" sz="1400" b="1" smtClean="0">
                <a:solidFill>
                  <a:schemeClr val="accent3">
                    <a:lumMod val="75000"/>
                  </a:schemeClr>
                </a:solidFill>
                <a:latin typeface="Comic Sans MS" panose="030F0702030302020204" pitchFamily="66" charset="0"/>
              </a:rPr>
              <a:t>(Evrei 10:25)</a:t>
            </a:r>
            <a:endParaRPr lang="ro-RO" sz="1400" b="1">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BB51AEA3-812D-499F-AE83-73EC8533332F}"/>
              </a:ext>
            </a:extLst>
          </p:cNvPr>
          <p:cNvSpPr txBox="1"/>
          <p:nvPr/>
        </p:nvSpPr>
        <p:spPr>
          <a:xfrm>
            <a:off x="190221" y="1201405"/>
            <a:ext cx="6018849" cy="923330"/>
          </a:xfrm>
          <a:prstGeom prst="rect">
            <a:avLst/>
          </a:prstGeom>
          <a:noFill/>
        </p:spPr>
        <p:txBody>
          <a:bodyPr wrap="square" rtlCol="0">
            <a:spAutoFit/>
          </a:bodyPr>
          <a:lstStyle/>
          <a:p>
            <a:pPr>
              <a:spcBef>
                <a:spcPts val="600"/>
              </a:spcBef>
            </a:pPr>
            <a:r>
              <a:rPr lang="ro-RO" b="1" smtClean="0"/>
              <a:t>De-a lungul timpului, persecuţia şi-a luat amploarea acestor evrei. Din îndemnurile lui Pavel putem deduce diverse probleme care i-au afectat:</a:t>
            </a:r>
            <a:endParaRPr lang="ro-RO" b="1"/>
          </a:p>
        </p:txBody>
      </p:sp>
      <p:graphicFrame>
        <p:nvGraphicFramePr>
          <p:cNvPr id="2" name="Diagrama 1">
            <a:extLst>
              <a:ext uri="{FF2B5EF4-FFF2-40B4-BE49-F238E27FC236}">
                <a16:creationId xmlns:a16="http://schemas.microsoft.com/office/drawing/2014/main" xmlns="" id="{9A0C7645-B3A3-401F-976B-315F3FAFF9CF}"/>
              </a:ext>
            </a:extLst>
          </p:cNvPr>
          <p:cNvGraphicFramePr/>
          <p:nvPr>
            <p:extLst>
              <p:ext uri="{D42A27DB-BD31-4B8C-83A1-F6EECF244321}">
                <p14:modId xmlns:p14="http://schemas.microsoft.com/office/powerpoint/2010/main" xmlns="" val="323476994"/>
              </p:ext>
            </p:extLst>
          </p:nvPr>
        </p:nvGraphicFramePr>
        <p:xfrm>
          <a:off x="1678299" y="2064774"/>
          <a:ext cx="4462894" cy="3078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1134015C-E4DA-4F92-9B51-0E63DFDA112F}"/>
              </a:ext>
            </a:extLst>
          </p:cNvPr>
          <p:cNvSpPr txBox="1"/>
          <p:nvPr/>
        </p:nvSpPr>
        <p:spPr>
          <a:xfrm>
            <a:off x="6209070" y="3697502"/>
            <a:ext cx="2993924" cy="1200329"/>
          </a:xfrm>
          <a:prstGeom prst="rect">
            <a:avLst/>
          </a:prstGeom>
          <a:noFill/>
        </p:spPr>
        <p:txBody>
          <a:bodyPr wrap="square" rtlCol="0">
            <a:spAutoFit/>
          </a:bodyPr>
          <a:lstStyle/>
          <a:p>
            <a:pPr>
              <a:spcBef>
                <a:spcPts val="600"/>
              </a:spcBef>
            </a:pPr>
            <a:r>
              <a:rPr lang="ro-RO" b="1" smtClean="0"/>
              <a:t>Asemenea profetului Ilie, o mare victorie a credinţei a făcut loc decăderii şi lipsei de încredere (1 Regi 19:1-4).</a:t>
            </a:r>
            <a:endParaRPr lang="ro-RO" b="1"/>
          </a:p>
        </p:txBody>
      </p:sp>
      <p:pic>
        <p:nvPicPr>
          <p:cNvPr id="4" name="Imagen 3" descr="Dibujo de una persona&#10;&#10;Descripción generada automáticamente con confianza baja">
            <a:extLst>
              <a:ext uri="{FF2B5EF4-FFF2-40B4-BE49-F238E27FC236}">
                <a16:creationId xmlns:a16="http://schemas.microsoft.com/office/drawing/2014/main" xmlns="" id="{E7444993-14B6-4110-8B98-F21F56F6229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275438" y="707334"/>
            <a:ext cx="2743200" cy="3005328"/>
          </a:xfrm>
          <a:prstGeom prst="roundRect">
            <a:avLst>
              <a:gd name="adj" fmla="val 59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Diagrama de flujo: retraso 8">
            <a:extLst>
              <a:ext uri="{FF2B5EF4-FFF2-40B4-BE49-F238E27FC236}">
                <a16:creationId xmlns:a16="http://schemas.microsoft.com/office/drawing/2014/main" xmlns="" id="{53877E30-04F0-43AD-995A-12FEC6CBC5B2}"/>
              </a:ext>
            </a:extLst>
          </p:cNvPr>
          <p:cNvSpPr/>
          <p:nvPr/>
        </p:nvSpPr>
        <p:spPr>
          <a:xfrm>
            <a:off x="123853" y="2126095"/>
            <a:ext cx="1895167" cy="2956084"/>
          </a:xfrm>
          <a:prstGeom prst="flowChartDelay">
            <a:avLst/>
          </a:prstGeom>
          <a:blipFill>
            <a:blip r:embed="rId8"/>
            <a:srcRect/>
            <a:stretch>
              <a:fillRect l="-23756" r="-84218"/>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xmlns="" val="3185552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left)">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ppt_x</p:attrName>
                                        </p:attrNameLst>
                                      </p:cBhvr>
                                      <p:tavLst>
                                        <p:tav tm="0">
                                          <p:val>
                                            <p:strVal val="#ppt_x-#ppt_w/2"/>
                                          </p:val>
                                        </p:tav>
                                        <p:tav tm="100000">
                                          <p:val>
                                            <p:strVal val="#ppt_x"/>
                                          </p:val>
                                        </p:tav>
                                      </p:tavLst>
                                    </p:anim>
                                    <p:anim calcmode="lin" valueType="num">
                                      <p:cBhvr>
                                        <p:cTn id="40" dur="500" fill="hold"/>
                                        <p:tgtEl>
                                          <p:spTgt spid="9"/>
                                        </p:tgtEl>
                                        <p:attrNameLst>
                                          <p:attrName>ppt_y</p:attrName>
                                        </p:attrNameLst>
                                      </p:cBhvr>
                                      <p:tavLst>
                                        <p:tav tm="0">
                                          <p:val>
                                            <p:strVal val="#ppt_y"/>
                                          </p:val>
                                        </p:tav>
                                        <p:tav tm="100000">
                                          <p:val>
                                            <p:strVal val="#ppt_y"/>
                                          </p:val>
                                        </p:tav>
                                      </p:tavLst>
                                    </p:anim>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graphicEl>
                                              <a:dgm id="{7EACF49F-439A-4FD8-8281-B14F1EEFAD91}"/>
                                            </p:graphicEl>
                                          </p:spTgt>
                                        </p:tgtEl>
                                        <p:attrNameLst>
                                          <p:attrName>style.visibility</p:attrName>
                                        </p:attrNameLst>
                                      </p:cBhvr>
                                      <p:to>
                                        <p:strVal val="visible"/>
                                      </p:to>
                                    </p:set>
                                    <p:animEffect transition="in" filter="wipe(left)">
                                      <p:cBhvr>
                                        <p:cTn id="46" dur="500"/>
                                        <p:tgtEl>
                                          <p:spTgt spid="2">
                                            <p:graphicEl>
                                              <a:dgm id="{7EACF49F-439A-4FD8-8281-B14F1EEFAD91}"/>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
                                            <p:graphicEl>
                                              <a:dgm id="{85B47084-C2CD-4727-B954-13CBC4456721}"/>
                                            </p:graphicEl>
                                          </p:spTgt>
                                        </p:tgtEl>
                                        <p:attrNameLst>
                                          <p:attrName>style.visibility</p:attrName>
                                        </p:attrNameLst>
                                      </p:cBhvr>
                                      <p:to>
                                        <p:strVal val="visible"/>
                                      </p:to>
                                    </p:set>
                                    <p:anim calcmode="lin" valueType="num">
                                      <p:cBhvr>
                                        <p:cTn id="49" dur="500" fill="hold"/>
                                        <p:tgtEl>
                                          <p:spTgt spid="2">
                                            <p:graphicEl>
                                              <a:dgm id="{85B47084-C2CD-4727-B954-13CBC4456721}"/>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85B47084-C2CD-4727-B954-13CBC4456721}"/>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85B47084-C2CD-4727-B954-13CBC4456721}"/>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
                                            <p:graphicEl>
                                              <a:dgm id="{9B293C58-B472-49B5-BCA8-35EC257A3ACE}"/>
                                            </p:graphicEl>
                                          </p:spTgt>
                                        </p:tgtEl>
                                        <p:attrNameLst>
                                          <p:attrName>style.visibility</p:attrName>
                                        </p:attrNameLst>
                                      </p:cBhvr>
                                      <p:to>
                                        <p:strVal val="visible"/>
                                      </p:to>
                                    </p:set>
                                    <p:animEffect transition="in" filter="wipe(left)">
                                      <p:cBhvr>
                                        <p:cTn id="54" dur="500"/>
                                        <p:tgtEl>
                                          <p:spTgt spid="2">
                                            <p:graphicEl>
                                              <a:dgm id="{9B293C58-B472-49B5-BCA8-35EC257A3AC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2C3F738-F044-46D3-A023-506E6170776C}"/>
                                            </p:graphicEl>
                                          </p:spTgt>
                                        </p:tgtEl>
                                        <p:attrNameLst>
                                          <p:attrName>style.visibility</p:attrName>
                                        </p:attrNameLst>
                                      </p:cBhvr>
                                      <p:to>
                                        <p:strVal val="visible"/>
                                      </p:to>
                                    </p:set>
                                    <p:anim calcmode="lin" valueType="num">
                                      <p:cBhvr>
                                        <p:cTn id="59" dur="500" fill="hold"/>
                                        <p:tgtEl>
                                          <p:spTgt spid="2">
                                            <p:graphicEl>
                                              <a:dgm id="{62C3F738-F044-46D3-A023-506E6170776C}"/>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2C3F738-F044-46D3-A023-506E6170776C}"/>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2C3F738-F044-46D3-A023-506E6170776C}"/>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
                                            <p:graphicEl>
                                              <a:dgm id="{41F99E2A-9E8D-429C-84D3-827E02FDA302}"/>
                                            </p:graphicEl>
                                          </p:spTgt>
                                        </p:tgtEl>
                                        <p:attrNameLst>
                                          <p:attrName>style.visibility</p:attrName>
                                        </p:attrNameLst>
                                      </p:cBhvr>
                                      <p:to>
                                        <p:strVal val="visible"/>
                                      </p:to>
                                    </p:set>
                                    <p:animEffect transition="in" filter="wipe(left)">
                                      <p:cBhvr>
                                        <p:cTn id="64" dur="500"/>
                                        <p:tgtEl>
                                          <p:spTgt spid="2">
                                            <p:graphicEl>
                                              <a:dgm id="{41F99E2A-9E8D-429C-84D3-827E02FDA30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
                                            <p:graphicEl>
                                              <a:dgm id="{868709A5-EC48-41B3-90D3-E6D3226A69B8}"/>
                                            </p:graphicEl>
                                          </p:spTgt>
                                        </p:tgtEl>
                                        <p:attrNameLst>
                                          <p:attrName>style.visibility</p:attrName>
                                        </p:attrNameLst>
                                      </p:cBhvr>
                                      <p:to>
                                        <p:strVal val="visible"/>
                                      </p:to>
                                    </p:set>
                                    <p:anim calcmode="lin" valueType="num">
                                      <p:cBhvr>
                                        <p:cTn id="69" dur="500" fill="hold"/>
                                        <p:tgtEl>
                                          <p:spTgt spid="2">
                                            <p:graphicEl>
                                              <a:dgm id="{868709A5-EC48-41B3-90D3-E6D3226A69B8}"/>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68709A5-EC48-41B3-90D3-E6D3226A69B8}"/>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868709A5-EC48-41B3-90D3-E6D3226A69B8}"/>
                                            </p:graphic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
                                            <p:graphicEl>
                                              <a:dgm id="{40B56607-9D5B-4A81-8CCB-38D162A66D15}"/>
                                            </p:graphicEl>
                                          </p:spTgt>
                                        </p:tgtEl>
                                        <p:attrNameLst>
                                          <p:attrName>style.visibility</p:attrName>
                                        </p:attrNameLst>
                                      </p:cBhvr>
                                      <p:to>
                                        <p:strVal val="visible"/>
                                      </p:to>
                                    </p:set>
                                    <p:animEffect transition="in" filter="wipe(left)">
                                      <p:cBhvr>
                                        <p:cTn id="74" dur="500"/>
                                        <p:tgtEl>
                                          <p:spTgt spid="2">
                                            <p:graphicEl>
                                              <a:dgm id="{40B56607-9D5B-4A81-8CCB-38D162A66D15}"/>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0CD336A1-03FA-4309-A2B3-D325ACF5618F}"/>
                                            </p:graphicEl>
                                          </p:spTgt>
                                        </p:tgtEl>
                                        <p:attrNameLst>
                                          <p:attrName>style.visibility</p:attrName>
                                        </p:attrNameLst>
                                      </p:cBhvr>
                                      <p:to>
                                        <p:strVal val="visible"/>
                                      </p:to>
                                    </p:set>
                                    <p:anim calcmode="lin" valueType="num">
                                      <p:cBhvr>
                                        <p:cTn id="79" dur="500" fill="hold"/>
                                        <p:tgtEl>
                                          <p:spTgt spid="2">
                                            <p:graphicEl>
                                              <a:dgm id="{0CD336A1-03FA-4309-A2B3-D325ACF5618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0CD336A1-03FA-4309-A2B3-D325ACF5618F}"/>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0CD336A1-03FA-4309-A2B3-D325ACF5618F}"/>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CEDB6100-BEEF-4FF5-8739-A61CA58686FD}"/>
                                            </p:graphicEl>
                                          </p:spTgt>
                                        </p:tgtEl>
                                        <p:attrNameLst>
                                          <p:attrName>style.visibility</p:attrName>
                                        </p:attrNameLst>
                                      </p:cBhvr>
                                      <p:to>
                                        <p:strVal val="visible"/>
                                      </p:to>
                                    </p:set>
                                    <p:animEffect transition="in" filter="wipe(left)">
                                      <p:cBhvr>
                                        <p:cTn id="84" dur="500"/>
                                        <p:tgtEl>
                                          <p:spTgt spid="2">
                                            <p:graphicEl>
                                              <a:dgm id="{CEDB6100-BEEF-4FF5-8739-A61CA58686FD}"/>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C66E4447-171E-4C87-8CD6-4C80AD038CF3}"/>
                                            </p:graphicEl>
                                          </p:spTgt>
                                        </p:tgtEl>
                                        <p:attrNameLst>
                                          <p:attrName>style.visibility</p:attrName>
                                        </p:attrNameLst>
                                      </p:cBhvr>
                                      <p:to>
                                        <p:strVal val="visible"/>
                                      </p:to>
                                    </p:set>
                                    <p:anim calcmode="lin" valueType="num">
                                      <p:cBhvr>
                                        <p:cTn id="89" dur="500" fill="hold"/>
                                        <p:tgtEl>
                                          <p:spTgt spid="2">
                                            <p:graphicEl>
                                              <a:dgm id="{C66E4447-171E-4C87-8CD6-4C80AD038CF3}"/>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C66E4447-171E-4C87-8CD6-4C80AD038CF3}"/>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C66E4447-171E-4C87-8CD6-4C80AD038CF3}"/>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A865350F-0829-43BA-9ECB-3CD1B6D3A28F}"/>
                                            </p:graphicEl>
                                          </p:spTgt>
                                        </p:tgtEl>
                                        <p:attrNameLst>
                                          <p:attrName>style.visibility</p:attrName>
                                        </p:attrNameLst>
                                      </p:cBhvr>
                                      <p:to>
                                        <p:strVal val="visible"/>
                                      </p:to>
                                    </p:set>
                                    <p:animEffect transition="in" filter="wipe(left)">
                                      <p:cBhvr>
                                        <p:cTn id="94" dur="500"/>
                                        <p:tgtEl>
                                          <p:spTgt spid="2">
                                            <p:graphicEl>
                                              <a:dgm id="{A865350F-0829-43BA-9ECB-3CD1B6D3A28F}"/>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598777BF-6DFE-4245-AC06-F3DF580BF645}"/>
                                            </p:graphicEl>
                                          </p:spTgt>
                                        </p:tgtEl>
                                        <p:attrNameLst>
                                          <p:attrName>style.visibility</p:attrName>
                                        </p:attrNameLst>
                                      </p:cBhvr>
                                      <p:to>
                                        <p:strVal val="visible"/>
                                      </p:to>
                                    </p:set>
                                    <p:anim calcmode="lin" valueType="num">
                                      <p:cBhvr>
                                        <p:cTn id="99" dur="500" fill="hold"/>
                                        <p:tgtEl>
                                          <p:spTgt spid="2">
                                            <p:graphicEl>
                                              <a:dgm id="{598777BF-6DFE-4245-AC06-F3DF580BF645}"/>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598777BF-6DFE-4245-AC06-F3DF580BF645}"/>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598777BF-6DFE-4245-AC06-F3DF580BF645}"/>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
                                            <p:graphicEl>
                                              <a:dgm id="{0195A236-E9A8-4F5B-A5AB-23CA59125856}"/>
                                            </p:graphicEl>
                                          </p:spTgt>
                                        </p:tgtEl>
                                        <p:attrNameLst>
                                          <p:attrName>style.visibility</p:attrName>
                                        </p:attrNameLst>
                                      </p:cBhvr>
                                      <p:to>
                                        <p:strVal val="visible"/>
                                      </p:to>
                                    </p:set>
                                    <p:animEffect transition="in" filter="wipe(left)">
                                      <p:cBhvr>
                                        <p:cTn id="104" dur="500"/>
                                        <p:tgtEl>
                                          <p:spTgt spid="2">
                                            <p:graphicEl>
                                              <a:dgm id="{0195A236-E9A8-4F5B-A5AB-23CA59125856}"/>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EA6F72E7-CBB7-45FF-B97E-CBCD85023676}"/>
                                            </p:graphicEl>
                                          </p:spTgt>
                                        </p:tgtEl>
                                        <p:attrNameLst>
                                          <p:attrName>style.visibility</p:attrName>
                                        </p:attrNameLst>
                                      </p:cBhvr>
                                      <p:to>
                                        <p:strVal val="visible"/>
                                      </p:to>
                                    </p:set>
                                    <p:anim calcmode="lin" valueType="num">
                                      <p:cBhvr>
                                        <p:cTn id="109" dur="500" fill="hold"/>
                                        <p:tgtEl>
                                          <p:spTgt spid="2">
                                            <p:graphicEl>
                                              <a:dgm id="{EA6F72E7-CBB7-45FF-B97E-CBCD85023676}"/>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A6F72E7-CBB7-45FF-B97E-CBCD85023676}"/>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A6F72E7-CBB7-45FF-B97E-CBCD85023676}"/>
                                            </p:graphicEl>
                                          </p:spTgt>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
                                            <p:graphicEl>
                                              <a:dgm id="{C5FDEE0B-44BC-4D6D-BF97-D451C344D5D8}"/>
                                            </p:graphicEl>
                                          </p:spTgt>
                                        </p:tgtEl>
                                        <p:attrNameLst>
                                          <p:attrName>style.visibility</p:attrName>
                                        </p:attrNameLst>
                                      </p:cBhvr>
                                      <p:to>
                                        <p:strVal val="visible"/>
                                      </p:to>
                                    </p:set>
                                    <p:animEffect transition="in" filter="wipe(left)">
                                      <p:cBhvr>
                                        <p:cTn id="114" dur="500"/>
                                        <p:tgtEl>
                                          <p:spTgt spid="2">
                                            <p:graphicEl>
                                              <a:dgm id="{C5FDEE0B-44BC-4D6D-BF97-D451C344D5D8}"/>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fade">
                                      <p:cBhvr>
                                        <p:cTn id="119" dur="1000"/>
                                        <p:tgtEl>
                                          <p:spTgt spid="8"/>
                                        </p:tgtEl>
                                      </p:cBhvr>
                                    </p:animEffect>
                                    <p:anim calcmode="lin" valueType="num">
                                      <p:cBhvr>
                                        <p:cTn id="120" dur="1000" fill="hold"/>
                                        <p:tgtEl>
                                          <p:spTgt spid="8"/>
                                        </p:tgtEl>
                                        <p:attrNameLst>
                                          <p:attrName>ppt_x</p:attrName>
                                        </p:attrNameLst>
                                      </p:cBhvr>
                                      <p:tavLst>
                                        <p:tav tm="0">
                                          <p:val>
                                            <p:strVal val="#ppt_x"/>
                                          </p:val>
                                        </p:tav>
                                        <p:tav tm="100000">
                                          <p:val>
                                            <p:strVal val="#ppt_x"/>
                                          </p:val>
                                        </p:tav>
                                      </p:tavLst>
                                    </p:anim>
                                    <p:anim calcmode="lin" valueType="num">
                                      <p:cBhvr>
                                        <p:cTn id="121" dur="900" decel="100000" fill="hold"/>
                                        <p:tgtEl>
                                          <p:spTgt spid="8"/>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23" presetID="37" presetClass="entr" presetSubtype="0" fill="hold" nodeType="withEffect">
                                  <p:stCondLst>
                                    <p:cond delay="0"/>
                                  </p:stCondLst>
                                  <p:childTnLst>
                                    <p:set>
                                      <p:cBhvr>
                                        <p:cTn id="124" dur="1" fill="hold">
                                          <p:stCondLst>
                                            <p:cond delay="0"/>
                                          </p:stCondLst>
                                        </p:cTn>
                                        <p:tgtEl>
                                          <p:spTgt spid="4"/>
                                        </p:tgtEl>
                                        <p:attrNameLst>
                                          <p:attrName>style.visibility</p:attrName>
                                        </p:attrNameLst>
                                      </p:cBhvr>
                                      <p:to>
                                        <p:strVal val="visible"/>
                                      </p:to>
                                    </p:set>
                                    <p:animEffect transition="in" filter="fade">
                                      <p:cBhvr>
                                        <p:cTn id="125" dur="1000"/>
                                        <p:tgtEl>
                                          <p:spTgt spid="4"/>
                                        </p:tgtEl>
                                      </p:cBhvr>
                                    </p:animEffect>
                                    <p:anim calcmode="lin" valueType="num">
                                      <p:cBhvr>
                                        <p:cTn id="126" dur="1000" fill="hold"/>
                                        <p:tgtEl>
                                          <p:spTgt spid="4"/>
                                        </p:tgtEl>
                                        <p:attrNameLst>
                                          <p:attrName>ppt_x</p:attrName>
                                        </p:attrNameLst>
                                      </p:cBhvr>
                                      <p:tavLst>
                                        <p:tav tm="0">
                                          <p:val>
                                            <p:strVal val="#ppt_x"/>
                                          </p:val>
                                        </p:tav>
                                        <p:tav tm="100000">
                                          <p:val>
                                            <p:strVal val="#ppt_x"/>
                                          </p:val>
                                        </p:tav>
                                      </p:tavLst>
                                    </p:anim>
                                    <p:anim calcmode="lin" valueType="num">
                                      <p:cBhvr>
                                        <p:cTn id="127" dur="900" decel="100000" fill="hold"/>
                                        <p:tgtEl>
                                          <p:spTgt spid="4"/>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0C1ADC5-6C67-445D-A43F-06702FBFB6B2}"/>
              </a:ext>
            </a:extLst>
          </p:cNvPr>
          <p:cNvSpPr txBox="1"/>
          <p:nvPr/>
        </p:nvSpPr>
        <p:spPr>
          <a:xfrm>
            <a:off x="0" y="-100115"/>
            <a:ext cx="9144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smtClean="0">
                <a:ln/>
                <a:solidFill>
                  <a:schemeClr val="accent4"/>
                </a:solidFill>
              </a:rPr>
              <a:t>LUCRAREA CREDINCIOSULUI</a:t>
            </a:r>
            <a:endParaRPr lang="ro-RO" sz="4400" b="1">
              <a:ln/>
              <a:solidFill>
                <a:schemeClr val="accent4"/>
              </a:solidFill>
            </a:endParaRPr>
          </a:p>
        </p:txBody>
      </p:sp>
      <p:sp>
        <p:nvSpPr>
          <p:cNvPr id="5" name="CuadroTexto 4">
            <a:extLst>
              <a:ext uri="{FF2B5EF4-FFF2-40B4-BE49-F238E27FC236}">
                <a16:creationId xmlns:a16="http://schemas.microsoft.com/office/drawing/2014/main" xmlns="" id="{D85604C1-20E7-4797-B55C-83FB008FFDAF}"/>
              </a:ext>
            </a:extLst>
          </p:cNvPr>
          <p:cNvSpPr txBox="1"/>
          <p:nvPr/>
        </p:nvSpPr>
        <p:spPr>
          <a:xfrm>
            <a:off x="1311530" y="519482"/>
            <a:ext cx="6520940" cy="584775"/>
          </a:xfrm>
          <a:prstGeom prst="rect">
            <a:avLst/>
          </a:prstGeom>
          <a:noFill/>
        </p:spPr>
        <p:txBody>
          <a:bodyPr wrap="square">
            <a:spAutoFit/>
          </a:bodyPr>
          <a:lstStyle/>
          <a:p>
            <a:r>
              <a:rPr lang="ro-RO" sz="1600" b="1" dirty="0" smtClean="0">
                <a:solidFill>
                  <a:srgbClr val="BAFF81"/>
                </a:solidFill>
                <a:effectLst>
                  <a:outerShdw blurRad="38100" dist="38100" dir="2700000" algn="tl">
                    <a:srgbClr val="000000">
                      <a:alpha val="43137"/>
                    </a:srgbClr>
                  </a:outerShdw>
                </a:effectLst>
                <a:latin typeface="Comic Sans MS" panose="030F0702030302020204" pitchFamily="66" charset="0"/>
              </a:rPr>
              <a:t>„De </a:t>
            </a:r>
            <a:r>
              <a:rPr lang="ro-RO" sz="1600" b="1" dirty="0" smtClean="0">
                <a:solidFill>
                  <a:srgbClr val="BAFF81"/>
                </a:solidFill>
                <a:effectLst>
                  <a:outerShdw blurRad="38100" dist="38100" dir="2700000" algn="tl">
                    <a:srgbClr val="000000">
                      <a:alpha val="43137"/>
                    </a:srgbClr>
                  </a:outerShdw>
                </a:effectLst>
                <a:latin typeface="Comic Sans MS" panose="030F0702030302020204" pitchFamily="66" charset="0"/>
              </a:rPr>
              <a:t>aceea, cu atât mai mult trebuie să ne ţinem de lucrurile pe care le-am auzit, ca să nu fim depărtaţi de ele” </a:t>
            </a:r>
            <a:r>
              <a:rPr lang="ro-RO" sz="1400" b="1" dirty="0" smtClean="0">
                <a:solidFill>
                  <a:srgbClr val="BAFF81"/>
                </a:solidFill>
                <a:effectLst>
                  <a:outerShdw blurRad="38100" dist="38100" dir="2700000" algn="tl">
                    <a:srgbClr val="000000">
                      <a:alpha val="43137"/>
                    </a:srgbClr>
                  </a:outerShdw>
                </a:effectLst>
                <a:latin typeface="Comic Sans MS" panose="030F0702030302020204" pitchFamily="66" charset="0"/>
              </a:rPr>
              <a:t>(Evrei 2:1)</a:t>
            </a:r>
            <a:endParaRPr lang="ro-RO" sz="1600" b="1" dirty="0">
              <a:solidFill>
                <a:srgbClr val="BAFF8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053EF6A3-15C3-4724-8511-41849A78FA7F}"/>
              </a:ext>
            </a:extLst>
          </p:cNvPr>
          <p:cNvSpPr txBox="1"/>
          <p:nvPr/>
        </p:nvSpPr>
        <p:spPr>
          <a:xfrm>
            <a:off x="168100" y="1058141"/>
            <a:ext cx="4345445" cy="1831271"/>
          </a:xfrm>
          <a:prstGeom prst="rect">
            <a:avLst/>
          </a:prstGeom>
          <a:noFill/>
        </p:spPr>
        <p:txBody>
          <a:bodyPr wrap="square" rtlCol="0">
            <a:spAutoFit/>
          </a:bodyPr>
          <a:lstStyle/>
          <a:p>
            <a:pPr>
              <a:spcBef>
                <a:spcPts val="600"/>
              </a:spcBef>
            </a:pPr>
            <a:r>
              <a:rPr lang="ro-RO" b="1" dirty="0" smtClean="0">
                <a:solidFill>
                  <a:schemeClr val="bg1"/>
                </a:solidFill>
                <a:effectLst>
                  <a:outerShdw blurRad="38100" dist="38100" dir="2700000" algn="tl">
                    <a:srgbClr val="000000">
                      <a:alpha val="43137"/>
                    </a:srgbClr>
                  </a:outerShdw>
                </a:effectLst>
              </a:rPr>
              <a:t>Ce să facem cu credincioşii descurajaţi sau care au început să dea semne de abandon?</a:t>
            </a:r>
          </a:p>
          <a:p>
            <a:pPr>
              <a:spcBef>
                <a:spcPts val="600"/>
              </a:spcBef>
            </a:pPr>
            <a:r>
              <a:rPr lang="ro-RO" b="1" dirty="0" smtClean="0">
                <a:solidFill>
                  <a:schemeClr val="bg1"/>
                </a:solidFill>
                <a:effectLst>
                  <a:outerShdw blurRad="38100" dist="38100" dir="2700000" algn="tl">
                    <a:srgbClr val="000000">
                      <a:alpha val="43137"/>
                    </a:srgbClr>
                  </a:outerShdw>
                </a:effectLst>
              </a:rPr>
              <a:t>În faţa căderii lui Ilie, Dumnezeu l-a tratat cu afecţiune (1 Regi 19:5-8), i-a dat o mustrare blândă (1 Regi 19:9) şi i-a dat sarcini de îndeplinit (1 Regi 19:15-18). </a:t>
            </a:r>
            <a:endParaRPr lang="ro-RO" b="1" dirty="0">
              <a:solidFill>
                <a:schemeClr val="bg1"/>
              </a:solidFill>
              <a:effectLst>
                <a:outerShdw blurRad="38100" dist="38100" dir="2700000" algn="tl">
                  <a:srgbClr val="000000">
                    <a:alpha val="43137"/>
                  </a:srgbClr>
                </a:outerShdw>
              </a:effectLst>
            </a:endParaRPr>
          </a:p>
        </p:txBody>
      </p:sp>
      <p:graphicFrame>
        <p:nvGraphicFramePr>
          <p:cNvPr id="4" name="Diagrama 3">
            <a:extLst>
              <a:ext uri="{FF2B5EF4-FFF2-40B4-BE49-F238E27FC236}">
                <a16:creationId xmlns:a16="http://schemas.microsoft.com/office/drawing/2014/main" xmlns="" id="{DED49298-DC0A-4384-B205-5F2FA0BF10A0}"/>
              </a:ext>
            </a:extLst>
          </p:cNvPr>
          <p:cNvGraphicFramePr/>
          <p:nvPr>
            <p:extLst>
              <p:ext uri="{D42A27DB-BD31-4B8C-83A1-F6EECF244321}">
                <p14:modId xmlns:p14="http://schemas.microsoft.com/office/powerpoint/2010/main" xmlns="" val="2142743352"/>
              </p:ext>
            </p:extLst>
          </p:nvPr>
        </p:nvGraphicFramePr>
        <p:xfrm>
          <a:off x="4680513" y="1996218"/>
          <a:ext cx="4345444" cy="311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Descripción generada automáticamente con confianza baja">
            <a:extLst>
              <a:ext uri="{FF2B5EF4-FFF2-40B4-BE49-F238E27FC236}">
                <a16:creationId xmlns:a16="http://schemas.microsoft.com/office/drawing/2014/main" xmlns="" id="{61DA4A01-BD64-4172-B45A-13C922DB7E7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flipH="1">
            <a:off x="168100" y="3274141"/>
            <a:ext cx="1275649" cy="17552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dibujo de una persona&#10;&#10;Descripción generada automáticamente con confianza baja">
            <a:extLst>
              <a:ext uri="{FF2B5EF4-FFF2-40B4-BE49-F238E27FC236}">
                <a16:creationId xmlns:a16="http://schemas.microsoft.com/office/drawing/2014/main" xmlns="" id="{E7E57372-9DDC-425F-8366-184787C7A3FB}"/>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590513" y="3281279"/>
            <a:ext cx="1460210" cy="1755294"/>
          </a:xfrm>
          <a:prstGeom prst="snip2DiagRect">
            <a:avLst>
              <a:gd name="adj1" fmla="val 1414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montaña, mujer, hombre, gente&#10;&#10;Descripción generada automáticamente">
            <a:extLst>
              <a:ext uri="{FF2B5EF4-FFF2-40B4-BE49-F238E27FC236}">
                <a16:creationId xmlns:a16="http://schemas.microsoft.com/office/drawing/2014/main" xmlns="" id="{3132AC3B-72B9-4567-9C9D-B05FA1246471}"/>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197487" y="3274141"/>
            <a:ext cx="1316058" cy="17552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xmlns="" id="{414F91C8-A48B-4E04-80C0-E9701318B847}"/>
              </a:ext>
            </a:extLst>
          </p:cNvPr>
          <p:cNvSpPr txBox="1"/>
          <p:nvPr/>
        </p:nvSpPr>
        <p:spPr>
          <a:xfrm>
            <a:off x="4626417" y="1058141"/>
            <a:ext cx="4517583" cy="923330"/>
          </a:xfrm>
          <a:prstGeom prst="rect">
            <a:avLst/>
          </a:prstGeom>
          <a:noFill/>
        </p:spPr>
        <p:txBody>
          <a:bodyPr wrap="square">
            <a:spAutoFit/>
          </a:bodyPr>
          <a:lstStyle/>
          <a:p>
            <a:pPr>
              <a:spcBef>
                <a:spcPts val="600"/>
              </a:spcBef>
            </a:pPr>
            <a:r>
              <a:rPr lang="ro-RO" b="1" smtClean="0">
                <a:solidFill>
                  <a:schemeClr val="bg1"/>
                </a:solidFill>
                <a:effectLst>
                  <a:outerShdw blurRad="38100" dist="38100" dir="2700000" algn="tl">
                    <a:srgbClr val="000000">
                      <a:alpha val="43137"/>
                    </a:srgbClr>
                  </a:outerShdw>
                </a:effectLst>
              </a:rPr>
              <a:t>La </a:t>
            </a:r>
            <a:r>
              <a:rPr lang="ro-RO" b="1" smtClean="0">
                <a:solidFill>
                  <a:schemeClr val="bg1"/>
                </a:solidFill>
                <a:effectLst>
                  <a:outerShdw blurRad="38100" dist="38100" dir="2700000" algn="tl">
                    <a:srgbClr val="000000">
                      <a:alpha val="43137"/>
                    </a:srgbClr>
                  </a:outerShdw>
                </a:effectLst>
              </a:rPr>
              <a:t>fel</a:t>
            </a:r>
            <a:r>
              <a:rPr lang="ro-RO" b="1" smtClean="0">
                <a:solidFill>
                  <a:schemeClr val="bg1"/>
                </a:solidFill>
                <a:effectLst>
                  <a:outerShdw blurRad="38100" dist="38100" dir="2700000" algn="tl">
                    <a:srgbClr val="000000">
                      <a:alpha val="43137"/>
                    </a:srgbClr>
                  </a:outerShdw>
                </a:effectLst>
              </a:rPr>
              <a:t>, Pavel i-a tratat pe ascultătorii săi cu afecţiune </a:t>
            </a:r>
            <a:r>
              <a:rPr lang="ro-RO" b="1" smtClean="0">
                <a:solidFill>
                  <a:schemeClr val="bg1"/>
                </a:solidFill>
                <a:effectLst>
                  <a:outerShdw blurRad="38100" dist="38100" dir="2700000" algn="tl">
                    <a:srgbClr val="000000">
                      <a:alpha val="43137"/>
                    </a:srgbClr>
                  </a:outerShdw>
                </a:effectLst>
              </a:rPr>
              <a:t>(Evr</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6:1-3</a:t>
            </a:r>
            <a:r>
              <a:rPr lang="ro-RO" b="1" smtClean="0">
                <a:solidFill>
                  <a:schemeClr val="bg1"/>
                </a:solidFill>
                <a:effectLst>
                  <a:outerShdw blurRad="38100" dist="38100" dir="2700000" algn="tl">
                    <a:srgbClr val="000000">
                      <a:alpha val="43137"/>
                    </a:srgbClr>
                  </a:outerShdw>
                </a:effectLst>
              </a:rPr>
              <a:t>), i-a mustrat cu blândeţe </a:t>
            </a:r>
            <a:r>
              <a:rPr lang="ro-RO" b="1" smtClean="0">
                <a:solidFill>
                  <a:schemeClr val="bg1"/>
                </a:solidFill>
                <a:effectLst>
                  <a:outerShdw blurRad="38100" dist="38100" dir="2700000" algn="tl">
                    <a:srgbClr val="000000">
                      <a:alpha val="43137"/>
                    </a:srgbClr>
                  </a:outerShdw>
                </a:effectLst>
              </a:rPr>
              <a:t>(Evr</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2:1</a:t>
            </a:r>
            <a:r>
              <a:rPr lang="ro-RO" b="1" smtClean="0">
                <a:solidFill>
                  <a:schemeClr val="bg1"/>
                </a:solidFill>
                <a:effectLst>
                  <a:outerShdw blurRad="38100" dist="38100" dir="2700000" algn="tl">
                    <a:srgbClr val="000000">
                      <a:alpha val="43137"/>
                    </a:srgbClr>
                  </a:outerShdw>
                </a:effectLst>
              </a:rPr>
              <a:t>) şi le-a dat sarcini de </a:t>
            </a:r>
            <a:r>
              <a:rPr lang="ro-RO" b="1" smtClean="0">
                <a:solidFill>
                  <a:schemeClr val="bg1"/>
                </a:solidFill>
                <a:effectLst>
                  <a:outerShdw blurRad="38100" dist="38100" dir="2700000" algn="tl">
                    <a:srgbClr val="000000">
                      <a:alpha val="43137"/>
                    </a:srgbClr>
                  </a:outerShdw>
                </a:effectLst>
              </a:rPr>
              <a:t>îndeplinit.</a:t>
            </a:r>
            <a:endParaRPr lang="ro-RO"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09448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ipe(left)">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
                                            <p:graphicEl>
                                              <a:dgm id="{9BFD1EF0-51FC-4B61-A242-0DEE45288C11}"/>
                                            </p:graphicEl>
                                          </p:spTgt>
                                        </p:tgtEl>
                                        <p:attrNameLst>
                                          <p:attrName>style.visibility</p:attrName>
                                        </p:attrNameLst>
                                      </p:cBhvr>
                                      <p:to>
                                        <p:strVal val="visible"/>
                                      </p:to>
                                    </p:set>
                                    <p:anim calcmode="lin" valueType="num">
                                      <p:cBhvr>
                                        <p:cTn id="57" dur="500" fill="hold"/>
                                        <p:tgtEl>
                                          <p:spTgt spid="4">
                                            <p:graphicEl>
                                              <a:dgm id="{9BFD1EF0-51FC-4B61-A242-0DEE45288C11}"/>
                                            </p:graphicEl>
                                          </p:spTgt>
                                        </p:tgtEl>
                                        <p:attrNameLst>
                                          <p:attrName>ppt_w</p:attrName>
                                        </p:attrNameLst>
                                      </p:cBhvr>
                                      <p:tavLst>
                                        <p:tav tm="0">
                                          <p:val>
                                            <p:fltVal val="0"/>
                                          </p:val>
                                        </p:tav>
                                        <p:tav tm="100000">
                                          <p:val>
                                            <p:strVal val="#ppt_w"/>
                                          </p:val>
                                        </p:tav>
                                      </p:tavLst>
                                    </p:anim>
                                    <p:anim calcmode="lin" valueType="num">
                                      <p:cBhvr>
                                        <p:cTn id="58" dur="500" fill="hold"/>
                                        <p:tgtEl>
                                          <p:spTgt spid="4">
                                            <p:graphicEl>
                                              <a:dgm id="{9BFD1EF0-51FC-4B61-A242-0DEE45288C11}"/>
                                            </p:graphicEl>
                                          </p:spTgt>
                                        </p:tgtEl>
                                        <p:attrNameLst>
                                          <p:attrName>ppt_h</p:attrName>
                                        </p:attrNameLst>
                                      </p:cBhvr>
                                      <p:tavLst>
                                        <p:tav tm="0">
                                          <p:val>
                                            <p:fltVal val="0"/>
                                          </p:val>
                                        </p:tav>
                                        <p:tav tm="100000">
                                          <p:val>
                                            <p:strVal val="#ppt_h"/>
                                          </p:val>
                                        </p:tav>
                                      </p:tavLst>
                                    </p:anim>
                                    <p:animEffect transition="in" filter="fade">
                                      <p:cBhvr>
                                        <p:cTn id="59" dur="500"/>
                                        <p:tgtEl>
                                          <p:spTgt spid="4">
                                            <p:graphicEl>
                                              <a:dgm id="{9BFD1EF0-51FC-4B61-A242-0DEE45288C11}"/>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1BF53251-031E-44F3-976B-319FBD282162}"/>
                                            </p:graphicEl>
                                          </p:spTgt>
                                        </p:tgtEl>
                                        <p:attrNameLst>
                                          <p:attrName>style.visibility</p:attrName>
                                        </p:attrNameLst>
                                      </p:cBhvr>
                                      <p:to>
                                        <p:strVal val="visible"/>
                                      </p:to>
                                    </p:set>
                                    <p:animEffect transition="in" filter="wipe(left)">
                                      <p:cBhvr>
                                        <p:cTn id="62" dur="500"/>
                                        <p:tgtEl>
                                          <p:spTgt spid="4">
                                            <p:graphicEl>
                                              <a:dgm id="{1BF53251-031E-44F3-976B-319FBD28216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graphicEl>
                                              <a:dgm id="{C6E379D6-4ABA-4F80-B0BE-DCED67BA3FFC}"/>
                                            </p:graphicEl>
                                          </p:spTgt>
                                        </p:tgtEl>
                                        <p:attrNameLst>
                                          <p:attrName>style.visibility</p:attrName>
                                        </p:attrNameLst>
                                      </p:cBhvr>
                                      <p:to>
                                        <p:strVal val="visible"/>
                                      </p:to>
                                    </p:set>
                                    <p:anim calcmode="lin" valueType="num">
                                      <p:cBhvr>
                                        <p:cTn id="67" dur="500" fill="hold"/>
                                        <p:tgtEl>
                                          <p:spTgt spid="4">
                                            <p:graphicEl>
                                              <a:dgm id="{C6E379D6-4ABA-4F80-B0BE-DCED67BA3FFC}"/>
                                            </p:graphicEl>
                                          </p:spTgt>
                                        </p:tgtEl>
                                        <p:attrNameLst>
                                          <p:attrName>ppt_w</p:attrName>
                                        </p:attrNameLst>
                                      </p:cBhvr>
                                      <p:tavLst>
                                        <p:tav tm="0">
                                          <p:val>
                                            <p:fltVal val="0"/>
                                          </p:val>
                                        </p:tav>
                                        <p:tav tm="100000">
                                          <p:val>
                                            <p:strVal val="#ppt_w"/>
                                          </p:val>
                                        </p:tav>
                                      </p:tavLst>
                                    </p:anim>
                                    <p:anim calcmode="lin" valueType="num">
                                      <p:cBhvr>
                                        <p:cTn id="68" dur="500" fill="hold"/>
                                        <p:tgtEl>
                                          <p:spTgt spid="4">
                                            <p:graphicEl>
                                              <a:dgm id="{C6E379D6-4ABA-4F80-B0BE-DCED67BA3FFC}"/>
                                            </p:graphicEl>
                                          </p:spTgt>
                                        </p:tgtEl>
                                        <p:attrNameLst>
                                          <p:attrName>ppt_h</p:attrName>
                                        </p:attrNameLst>
                                      </p:cBhvr>
                                      <p:tavLst>
                                        <p:tav tm="0">
                                          <p:val>
                                            <p:fltVal val="0"/>
                                          </p:val>
                                        </p:tav>
                                        <p:tav tm="100000">
                                          <p:val>
                                            <p:strVal val="#ppt_h"/>
                                          </p:val>
                                        </p:tav>
                                      </p:tavLst>
                                    </p:anim>
                                    <p:animEffect transition="in" filter="fade">
                                      <p:cBhvr>
                                        <p:cTn id="69" dur="500"/>
                                        <p:tgtEl>
                                          <p:spTgt spid="4">
                                            <p:graphicEl>
                                              <a:dgm id="{C6E379D6-4ABA-4F80-B0BE-DCED67BA3FFC}"/>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
                                            <p:graphicEl>
                                              <a:dgm id="{007432A8-4A68-44F2-988B-6DBA3F5EBB3F}"/>
                                            </p:graphicEl>
                                          </p:spTgt>
                                        </p:tgtEl>
                                        <p:attrNameLst>
                                          <p:attrName>style.visibility</p:attrName>
                                        </p:attrNameLst>
                                      </p:cBhvr>
                                      <p:to>
                                        <p:strVal val="visible"/>
                                      </p:to>
                                    </p:set>
                                    <p:animEffect transition="in" filter="wipe(left)">
                                      <p:cBhvr>
                                        <p:cTn id="72" dur="500"/>
                                        <p:tgtEl>
                                          <p:spTgt spid="4">
                                            <p:graphicEl>
                                              <a:dgm id="{007432A8-4A68-44F2-988B-6DBA3F5EBB3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1CBFCB3B-CCEE-42AB-B418-E44A17222BA0}"/>
                                            </p:graphicEl>
                                          </p:spTgt>
                                        </p:tgtEl>
                                        <p:attrNameLst>
                                          <p:attrName>style.visibility</p:attrName>
                                        </p:attrNameLst>
                                      </p:cBhvr>
                                      <p:to>
                                        <p:strVal val="visible"/>
                                      </p:to>
                                    </p:set>
                                    <p:anim calcmode="lin" valueType="num">
                                      <p:cBhvr>
                                        <p:cTn id="77" dur="500" fill="hold"/>
                                        <p:tgtEl>
                                          <p:spTgt spid="4">
                                            <p:graphicEl>
                                              <a:dgm id="{1CBFCB3B-CCEE-42AB-B418-E44A17222BA0}"/>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1CBFCB3B-CCEE-42AB-B418-E44A17222BA0}"/>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1CBFCB3B-CCEE-42AB-B418-E44A17222BA0}"/>
                                            </p:graphicEl>
                                          </p:spTgt>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
                                            <p:graphicEl>
                                              <a:dgm id="{83CFF803-DDBB-4225-AB27-5365F2578B6E}"/>
                                            </p:graphicEl>
                                          </p:spTgt>
                                        </p:tgtEl>
                                        <p:attrNameLst>
                                          <p:attrName>style.visibility</p:attrName>
                                        </p:attrNameLst>
                                      </p:cBhvr>
                                      <p:to>
                                        <p:strVal val="visible"/>
                                      </p:to>
                                    </p:set>
                                    <p:animEffect transition="in" filter="wipe(left)">
                                      <p:cBhvr>
                                        <p:cTn id="82" dur="500"/>
                                        <p:tgtEl>
                                          <p:spTgt spid="4">
                                            <p:graphicEl>
                                              <a:dgm id="{83CFF803-DDBB-4225-AB27-5365F2578B6E}"/>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9FCB1935-E5EF-4A74-874C-2AA24BC0B6E4}"/>
                                            </p:graphicEl>
                                          </p:spTgt>
                                        </p:tgtEl>
                                        <p:attrNameLst>
                                          <p:attrName>style.visibility</p:attrName>
                                        </p:attrNameLst>
                                      </p:cBhvr>
                                      <p:to>
                                        <p:strVal val="visible"/>
                                      </p:to>
                                    </p:set>
                                    <p:anim calcmode="lin" valueType="num">
                                      <p:cBhvr>
                                        <p:cTn id="87" dur="500" fill="hold"/>
                                        <p:tgtEl>
                                          <p:spTgt spid="4">
                                            <p:graphicEl>
                                              <a:dgm id="{9FCB1935-E5EF-4A74-874C-2AA24BC0B6E4}"/>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9FCB1935-E5EF-4A74-874C-2AA24BC0B6E4}"/>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9FCB1935-E5EF-4A74-874C-2AA24BC0B6E4}"/>
                                            </p:graphicEl>
                                          </p:spTgt>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
                                            <p:graphicEl>
                                              <a:dgm id="{66ED5A13-0256-4B07-8945-1FC5484CC386}"/>
                                            </p:graphicEl>
                                          </p:spTgt>
                                        </p:tgtEl>
                                        <p:attrNameLst>
                                          <p:attrName>style.visibility</p:attrName>
                                        </p:attrNameLst>
                                      </p:cBhvr>
                                      <p:to>
                                        <p:strVal val="visible"/>
                                      </p:to>
                                    </p:set>
                                    <p:animEffect transition="in" filter="wipe(left)">
                                      <p:cBhvr>
                                        <p:cTn id="92" dur="500"/>
                                        <p:tgtEl>
                                          <p:spTgt spid="4">
                                            <p:graphicEl>
                                              <a:dgm id="{66ED5A13-0256-4B07-8945-1FC5484CC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4" grpId="0" uiExpand="1">
        <p:bldSub>
          <a:bldDgm bld="one"/>
        </p:bldSub>
      </p:bldGraphic>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 b="-10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E67FE0E-A975-431E-9C4C-C7E49E4DC011}"/>
              </a:ext>
            </a:extLst>
          </p:cNvPr>
          <p:cNvSpPr txBox="1"/>
          <p:nvPr/>
        </p:nvSpPr>
        <p:spPr>
          <a:xfrm>
            <a:off x="1725345" y="-88162"/>
            <a:ext cx="7418654" cy="769441"/>
          </a:xfrm>
          <a:prstGeom prst="rect">
            <a:avLst/>
          </a:prstGeom>
          <a:noFill/>
        </p:spPr>
        <p:txBody>
          <a:bodyPr wrap="square">
            <a:spAutoFit/>
          </a:bodyPr>
          <a:lstStyle/>
          <a:p>
            <a:r>
              <a:rPr lang="ro-RO" sz="44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ÎNFRUNTÂND VIITORUL</a:t>
            </a:r>
            <a:endParaRPr lang="ro-RO" sz="4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xmlns="" id="{CB2E2403-B2B2-4F89-8C49-827211C97D53}"/>
              </a:ext>
            </a:extLst>
          </p:cNvPr>
          <p:cNvSpPr txBox="1"/>
          <p:nvPr/>
        </p:nvSpPr>
        <p:spPr>
          <a:xfrm>
            <a:off x="2588018" y="578116"/>
            <a:ext cx="5693308" cy="584775"/>
          </a:xfrm>
          <a:prstGeom prst="rect">
            <a:avLst/>
          </a:prstGeom>
          <a:solidFill>
            <a:schemeClr val="accent5">
              <a:lumMod val="20000"/>
              <a:lumOff val="80000"/>
            </a:schemeClr>
          </a:solidFill>
          <a:ln>
            <a:solidFill>
              <a:schemeClr val="tx1"/>
            </a:solidFill>
          </a:ln>
        </p:spPr>
        <p:txBody>
          <a:bodyPr wrap="square">
            <a:spAutoFit/>
            <a:scene3d>
              <a:camera prst="orthographicFront"/>
              <a:lightRig rig="threePt" dir="t"/>
            </a:scene3d>
            <a:sp3d extrusionH="57150">
              <a:bevelT w="38100" h="38100"/>
            </a:sp3d>
          </a:bodyPr>
          <a:lstStyle/>
          <a:p>
            <a:pPr algn="ctr"/>
            <a:r>
              <a:rPr lang="ro-RO" sz="1600" b="1" dirty="0" smtClean="0">
                <a:solidFill>
                  <a:schemeClr val="accent2">
                    <a:lumMod val="75000"/>
                  </a:schemeClr>
                </a:solidFill>
                <a:latin typeface="Comic Sans MS" panose="030F0702030302020204" pitchFamily="66" charset="0"/>
              </a:rPr>
              <a:t>„[…] </a:t>
            </a:r>
            <a:r>
              <a:rPr lang="ro-RO" sz="1600" b="1" dirty="0" smtClean="0">
                <a:solidFill>
                  <a:schemeClr val="accent2">
                    <a:lumMod val="75000"/>
                  </a:schemeClr>
                </a:solidFill>
                <a:latin typeface="Comic Sans MS" panose="030F0702030302020204" pitchFamily="66" charset="0"/>
              </a:rPr>
              <a:t>să alergăm cu stăruinţă în alergarea care ne stă înainte, să ne uităm ţintă la Isus […]” </a:t>
            </a:r>
            <a:r>
              <a:rPr lang="ro-RO" sz="1400" b="1" dirty="0" smtClean="0">
                <a:solidFill>
                  <a:schemeClr val="accent2">
                    <a:lumMod val="75000"/>
                  </a:schemeClr>
                </a:solidFill>
                <a:latin typeface="Comic Sans MS" panose="030F0702030302020204" pitchFamily="66" charset="0"/>
              </a:rPr>
              <a:t>(Evrei 12:1-2)</a:t>
            </a:r>
            <a:endParaRPr lang="ro-RO" sz="1400" b="1" dirty="0">
              <a:solidFill>
                <a:schemeClr val="accent2">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AB60D209-39CC-42D1-9794-693BC8B419A6}"/>
              </a:ext>
            </a:extLst>
          </p:cNvPr>
          <p:cNvSpPr txBox="1"/>
          <p:nvPr/>
        </p:nvSpPr>
        <p:spPr>
          <a:xfrm>
            <a:off x="1725345" y="1201401"/>
            <a:ext cx="7418654" cy="1554272"/>
          </a:xfrm>
          <a:prstGeom prst="rect">
            <a:avLst/>
          </a:prstGeom>
          <a:noFill/>
        </p:spPr>
        <p:txBody>
          <a:bodyPr wrap="square" rtlCol="0">
            <a:spAutoFit/>
          </a:bodyPr>
          <a:lstStyle/>
          <a:p>
            <a:pPr>
              <a:spcBef>
                <a:spcPts val="600"/>
              </a:spcBef>
            </a:pPr>
            <a:r>
              <a:rPr lang="ro-RO" b="1" dirty="0" smtClean="0"/>
              <a:t>Asemenea evreilor, trăim în „zilele din urmă” (Evrei 1:2) şi aşteptăm împlinirea promisiunilor (Evrei 10:37). Prin urmare, îndemnurile lui Pavel </a:t>
            </a:r>
            <a:r>
              <a:rPr lang="ro-RO" b="1" dirty="0" smtClean="0"/>
              <a:t>n-i </a:t>
            </a:r>
            <a:r>
              <a:rPr lang="ro-RO" b="1" dirty="0" smtClean="0"/>
              <a:t>se aplică </a:t>
            </a:r>
            <a:r>
              <a:rPr lang="ro-RO" b="1" dirty="0" smtClean="0"/>
              <a:t>şi nouă.</a:t>
            </a:r>
          </a:p>
          <a:p>
            <a:pPr>
              <a:spcBef>
                <a:spcPts val="600"/>
              </a:spcBef>
            </a:pPr>
            <a:r>
              <a:rPr lang="ro-RO" b="1" dirty="0" smtClean="0"/>
              <a:t>Evrei aminteşte de problemele cu care se confruntă poporul lui Dumnezeu înainte de intrarea lor în Canaan şi de necredinţa lor (Evrei 3:7-11).</a:t>
            </a:r>
            <a:endParaRPr lang="ro-RO" b="1" dirty="0"/>
          </a:p>
        </p:txBody>
      </p:sp>
      <p:sp>
        <p:nvSpPr>
          <p:cNvPr id="10" name="CuadroTexto 9">
            <a:extLst>
              <a:ext uri="{FF2B5EF4-FFF2-40B4-BE49-F238E27FC236}">
                <a16:creationId xmlns:a16="http://schemas.microsoft.com/office/drawing/2014/main" xmlns="" id="{DDD3A4E3-2284-456E-A666-DDA1B815BD85}"/>
              </a:ext>
            </a:extLst>
          </p:cNvPr>
          <p:cNvSpPr txBox="1"/>
          <p:nvPr/>
        </p:nvSpPr>
        <p:spPr>
          <a:xfrm>
            <a:off x="74497" y="2673511"/>
            <a:ext cx="3140653" cy="2400657"/>
          </a:xfrm>
          <a:prstGeom prst="rect">
            <a:avLst/>
          </a:prstGeom>
          <a:noFill/>
        </p:spPr>
        <p:txBody>
          <a:bodyPr wrap="square">
            <a:spAutoFit/>
          </a:bodyPr>
          <a:lstStyle/>
          <a:p>
            <a:pPr>
              <a:lnSpc>
                <a:spcPts val="2000"/>
              </a:lnSpc>
            </a:pPr>
            <a:r>
              <a:rPr lang="ro-RO" b="1" dirty="0" smtClean="0"/>
              <a:t>De aceea, el ne invită să nu cădem în acel exemplu de necredinţă (</a:t>
            </a:r>
            <a:r>
              <a:rPr lang="ro-RO" b="1" dirty="0" err="1" smtClean="0"/>
              <a:t>Evr</a:t>
            </a:r>
            <a:r>
              <a:rPr lang="ro-RO" b="1" dirty="0" smtClean="0"/>
              <a:t>. 3:12-13), să ne agăţăm de credinţa noastră (</a:t>
            </a:r>
            <a:r>
              <a:rPr lang="ro-RO" b="1" dirty="0" err="1" smtClean="0"/>
              <a:t>Evr</a:t>
            </a:r>
            <a:r>
              <a:rPr lang="ro-RO" b="1" dirty="0" smtClean="0"/>
              <a:t>. 10:38-39), să ne punem ochii pe Isus (</a:t>
            </a:r>
            <a:r>
              <a:rPr lang="ro-RO" b="1" dirty="0" err="1" smtClean="0"/>
              <a:t>Evr</a:t>
            </a:r>
            <a:r>
              <a:rPr lang="ro-RO" b="1" dirty="0" smtClean="0"/>
              <a:t>. 12:2), şi să trăim o viaţă de sfinţenie şi încredere deplină în Dumnezeu (</a:t>
            </a:r>
            <a:r>
              <a:rPr lang="ro-RO" b="1" dirty="0" err="1" smtClean="0"/>
              <a:t>Evr</a:t>
            </a:r>
            <a:r>
              <a:rPr lang="ro-RO" b="1" dirty="0" smtClean="0"/>
              <a:t>. 13:4-6).</a:t>
            </a:r>
            <a:endParaRPr lang="ro-RO" b="1" dirty="0"/>
          </a:p>
        </p:txBody>
      </p:sp>
      <p:grpSp>
        <p:nvGrpSpPr>
          <p:cNvPr id="18" name="Grupo 17">
            <a:extLst>
              <a:ext uri="{FF2B5EF4-FFF2-40B4-BE49-F238E27FC236}">
                <a16:creationId xmlns:a16="http://schemas.microsoft.com/office/drawing/2014/main" xmlns="" id="{013146E6-33B5-4E69-9A04-0BD8A7CCA7BD}"/>
              </a:ext>
            </a:extLst>
          </p:cNvPr>
          <p:cNvGrpSpPr/>
          <p:nvPr/>
        </p:nvGrpSpPr>
        <p:grpSpPr>
          <a:xfrm>
            <a:off x="3294295" y="2930150"/>
            <a:ext cx="5731720" cy="2023897"/>
            <a:chOff x="3294295" y="2930150"/>
            <a:chExt cx="5731720" cy="2023897"/>
          </a:xfrm>
        </p:grpSpPr>
        <p:pic>
          <p:nvPicPr>
            <p:cNvPr id="12" name="Imagen 11">
              <a:extLst>
                <a:ext uri="{FF2B5EF4-FFF2-40B4-BE49-F238E27FC236}">
                  <a16:creationId xmlns:a16="http://schemas.microsoft.com/office/drawing/2014/main" xmlns="" id="{145681B0-17D3-4AFD-AC74-B2FFA60B3E23}"/>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294295" y="2930150"/>
              <a:ext cx="5731720" cy="2023897"/>
            </a:xfrm>
            <a:prstGeom prst="rect">
              <a:avLst/>
            </a:prstGeom>
            <a:ln w="28575">
              <a:solidFill>
                <a:schemeClr val="accent5">
                  <a:lumMod val="75000"/>
                </a:schemeClr>
              </a:solidFill>
            </a:ln>
            <a:scene3d>
              <a:camera prst="orthographicFront"/>
              <a:lightRig rig="threePt" dir="t"/>
            </a:scene3d>
            <a:sp3d>
              <a:bevelT prst="relaxedInset"/>
            </a:sp3d>
          </p:spPr>
        </p:pic>
        <p:sp>
          <p:nvSpPr>
            <p:cNvPr id="13" name="CuadroTexto 12">
              <a:extLst>
                <a:ext uri="{FF2B5EF4-FFF2-40B4-BE49-F238E27FC236}">
                  <a16:creationId xmlns:a16="http://schemas.microsoft.com/office/drawing/2014/main" xmlns="" id="{CB25A9A2-D792-41BD-BC17-D9E12AE67ED3}"/>
                </a:ext>
              </a:extLst>
            </p:cNvPr>
            <p:cNvSpPr txBox="1"/>
            <p:nvPr/>
          </p:nvSpPr>
          <p:spPr>
            <a:xfrm>
              <a:off x="4218917" y="3310353"/>
              <a:ext cx="914400" cy="400110"/>
            </a:xfrm>
            <a:prstGeom prst="rect">
              <a:avLst/>
            </a:prstGeom>
            <a:noFill/>
          </p:spPr>
          <p:txBody>
            <a:bodyPr wrap="square" rtlCol="0" anchor="ctr" anchorCtr="1">
              <a:spAutoFit/>
            </a:bodyPr>
            <a:lstStyle/>
            <a:p>
              <a:pPr algn="ctr">
                <a:lnSpc>
                  <a:spcPts val="1200"/>
                </a:lnSpc>
              </a:pPr>
              <a:r>
                <a:rPr lang="ro-RO" sz="1200" b="1" dirty="0" smtClean="0">
                  <a:solidFill>
                    <a:schemeClr val="accent5">
                      <a:lumMod val="75000"/>
                    </a:schemeClr>
                  </a:solidFill>
                </a:rPr>
                <a:t>Dumnezeu te iubeşte</a:t>
              </a:r>
              <a:endParaRPr lang="ro-RO" sz="1200" b="1" dirty="0">
                <a:solidFill>
                  <a:schemeClr val="accent5">
                    <a:lumMod val="75000"/>
                  </a:schemeClr>
                </a:solidFill>
              </a:endParaRPr>
            </a:p>
          </p:txBody>
        </p:sp>
        <p:sp>
          <p:nvSpPr>
            <p:cNvPr id="14" name="CuadroTexto 13">
              <a:extLst>
                <a:ext uri="{FF2B5EF4-FFF2-40B4-BE49-F238E27FC236}">
                  <a16:creationId xmlns:a16="http://schemas.microsoft.com/office/drawing/2014/main" xmlns="" id="{932A1AB4-45AE-43F2-89CF-0F6F0CB4E217}"/>
                </a:ext>
              </a:extLst>
            </p:cNvPr>
            <p:cNvSpPr txBox="1"/>
            <p:nvPr/>
          </p:nvSpPr>
          <p:spPr>
            <a:xfrm>
              <a:off x="5721790" y="3180372"/>
              <a:ext cx="1013989" cy="577081"/>
            </a:xfrm>
            <a:prstGeom prst="rect">
              <a:avLst/>
            </a:prstGeom>
            <a:noFill/>
          </p:spPr>
          <p:txBody>
            <a:bodyPr wrap="square" rtlCol="0" anchor="ctr" anchorCtr="1">
              <a:spAutoFit/>
            </a:bodyPr>
            <a:lstStyle/>
            <a:p>
              <a:pPr algn="ctr"/>
              <a:r>
                <a:rPr lang="ro-RO" sz="1050" b="1" dirty="0" smtClean="0">
                  <a:solidFill>
                    <a:schemeClr val="accent3"/>
                  </a:solidFill>
                </a:rPr>
                <a:t>Isus a murit pentru tine</a:t>
              </a:r>
            </a:p>
            <a:p>
              <a:pPr algn="ctr"/>
              <a:r>
                <a:rPr lang="ro-RO" sz="1050" b="1" dirty="0" smtClean="0">
                  <a:solidFill>
                    <a:schemeClr val="accent3"/>
                  </a:solidFill>
                </a:rPr>
                <a:t>Înveseleşte-te!</a:t>
              </a:r>
              <a:endParaRPr lang="ro-RO" sz="1050" b="1" dirty="0">
                <a:solidFill>
                  <a:schemeClr val="accent3"/>
                </a:solidFill>
              </a:endParaRPr>
            </a:p>
          </p:txBody>
        </p:sp>
        <p:sp>
          <p:nvSpPr>
            <p:cNvPr id="15" name="CuadroTexto 14">
              <a:extLst>
                <a:ext uri="{FF2B5EF4-FFF2-40B4-BE49-F238E27FC236}">
                  <a16:creationId xmlns:a16="http://schemas.microsoft.com/office/drawing/2014/main" xmlns="" id="{EE1F5681-2854-4286-8ECE-F41664B35EA2}"/>
                </a:ext>
              </a:extLst>
            </p:cNvPr>
            <p:cNvSpPr txBox="1"/>
            <p:nvPr/>
          </p:nvSpPr>
          <p:spPr>
            <a:xfrm>
              <a:off x="7396681" y="3442020"/>
              <a:ext cx="959668" cy="261610"/>
            </a:xfrm>
            <a:prstGeom prst="rect">
              <a:avLst/>
            </a:prstGeom>
            <a:noFill/>
          </p:spPr>
          <p:txBody>
            <a:bodyPr wrap="square" rtlCol="0" anchor="ctr" anchorCtr="1">
              <a:spAutoFit/>
            </a:bodyPr>
            <a:lstStyle/>
            <a:p>
              <a:pPr algn="ctr"/>
              <a:r>
                <a:rPr lang="ro-RO" sz="1100" b="1" dirty="0" smtClean="0">
                  <a:solidFill>
                    <a:schemeClr val="accent2">
                      <a:lumMod val="75000"/>
                    </a:schemeClr>
                  </a:solidFill>
                </a:rPr>
                <a:t>Perseverează</a:t>
              </a:r>
              <a:endParaRPr lang="ro-RO" sz="1100" b="1" dirty="0">
                <a:solidFill>
                  <a:schemeClr val="accent2">
                    <a:lumMod val="75000"/>
                  </a:schemeClr>
                </a:solidFill>
              </a:endParaRPr>
            </a:p>
          </p:txBody>
        </p:sp>
      </p:grpSp>
      <p:pic>
        <p:nvPicPr>
          <p:cNvPr id="17" name="Imagen 16" descr="Grupo de personas posando por un foto&#10;&#10;Descripción generada automáticamente">
            <a:extLst>
              <a:ext uri="{FF2B5EF4-FFF2-40B4-BE49-F238E27FC236}">
                <a16:creationId xmlns:a16="http://schemas.microsoft.com/office/drawing/2014/main" xmlns="" id="{88A38352-9EA9-467E-B2F0-C7A08598D75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9977" y="229117"/>
            <a:ext cx="1603838" cy="2342633"/>
          </a:xfrm>
          <a:prstGeom prst="rect">
            <a:avLst/>
          </a:prstGeom>
          <a:ln w="38100" cap="sq">
            <a:gradFill>
              <a:gsLst>
                <a:gs pos="0">
                  <a:srgbClr val="E5DE86"/>
                </a:gs>
                <a:gs pos="39000">
                  <a:srgbClr val="E5DE86"/>
                </a:gs>
                <a:gs pos="46000">
                  <a:srgbClr val="AC7F5E"/>
                </a:gs>
                <a:gs pos="100000">
                  <a:srgbClr val="AC7F5E"/>
                </a:gs>
              </a:gsLst>
              <a:lin ang="5400000" scaled="1"/>
            </a:gra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82183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p"/>
      <p:bldP spid="10"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985</Words>
  <Application>Microsoft Office PowerPoint</Application>
  <PresentationFormat>Expunere pe ecran (16:9)</PresentationFormat>
  <Paragraphs>65</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Constantia</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1 - Epistola catre evrei si catre noi</dc:title>
  <dc:subject>Studiu Biblic, Trim. I, 2022 – La sfarsitul acestor zile, Mesajul cartii Evrei</dc:subject>
  <dc:creator>Sergio Fustero Carreras</dc:creator>
  <cp:keywords>https://www.fustero.es/index_ro.php</cp:keywords>
  <cp:lastModifiedBy>Administrator</cp:lastModifiedBy>
  <cp:revision>88</cp:revision>
  <dcterms:created xsi:type="dcterms:W3CDTF">2021-12-05T08:09:26Z</dcterms:created>
  <dcterms:modified xsi:type="dcterms:W3CDTF">2022-01-07T13:35:38Z</dcterms:modified>
</cp:coreProperties>
</file>