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67" r:id="rId3"/>
    <p:sldId id="270" r:id="rId4"/>
    <p:sldId id="257" r:id="rId5"/>
    <p:sldId id="258" r:id="rId6"/>
    <p:sldId id="259" r:id="rId7"/>
    <p:sldId id="268" r:id="rId8"/>
    <p:sldId id="269" r:id="rId9"/>
    <p:sldId id="262" r:id="rId10"/>
    <p:sldId id="266" r:id="rId11"/>
  </p:sldIdLst>
  <p:sldSz cx="9144000" cy="5143500" type="screen16x9"/>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Constantia" pitchFamily="18" charset="0"/>
      <p:regular r:id="rId18"/>
      <p:bold r:id="rId19"/>
      <p:italic r:id="rId20"/>
      <p:boldItalic r:id="rId21"/>
    </p:embeddedFont>
    <p:embeddedFont>
      <p:font typeface="Calibri Light" pitchFamily="34" charset="0"/>
      <p:regular r:id="rId22"/>
      <p: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B82FF"/>
    <a:srgbClr val="E75B03"/>
    <a:srgbClr val="7A5D00"/>
    <a:srgbClr val="CCD5C1"/>
    <a:srgbClr val="6E805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103" d="100"/>
          <a:sy n="103" d="100"/>
        </p:scale>
        <p:origin x="-108" y="-642"/>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4C0E14-6127-47EE-ADD0-A12A8F4B7E04}" type="doc">
      <dgm:prSet loTypeId="urn:microsoft.com/office/officeart/2008/layout/AscendingPictureAccentProcess" loCatId="process" qsTypeId="urn:microsoft.com/office/officeart/2005/8/quickstyle/simple5" qsCatId="simple" csTypeId="urn:microsoft.com/office/officeart/2005/8/colors/colorful1#1" csCatId="colorful" phldr="1"/>
      <dgm:spPr/>
      <dgm:t>
        <a:bodyPr/>
        <a:lstStyle/>
        <a:p>
          <a:endParaRPr lang="es-ES"/>
        </a:p>
      </dgm:t>
    </dgm:pt>
    <dgm:pt modelId="{1AF8F0CE-5FFD-42C1-92C4-0B51A5CC313D}">
      <dgm:prSet phldrT="[Texto]" custT="1"/>
      <dgm:spPr/>
      <dgm:t>
        <a:bodyPr/>
        <a:lstStyle/>
        <a:p>
          <a:r>
            <a:rPr lang="it-IT" sz="1600" b="1" dirty="0"/>
            <a:t>POC</a:t>
          </a:r>
          <a:r>
            <a:rPr lang="es-ES" sz="1600" b="1" dirty="0"/>
            <a:t>Ă</a:t>
          </a:r>
          <a:r>
            <a:rPr lang="it-IT" sz="1600" b="1" dirty="0" smtClean="0"/>
            <a:t>INŢ</a:t>
          </a:r>
          <a:r>
            <a:rPr lang="es-ES" sz="1600" b="1" dirty="0" smtClean="0"/>
            <a:t>Ă</a:t>
          </a:r>
          <a:endParaRPr lang="es-ES" sz="1600" b="1" dirty="0">
            <a:effectLst>
              <a:outerShdw blurRad="38100" dist="38100" dir="2700000" algn="tl">
                <a:srgbClr val="000000">
                  <a:alpha val="43137"/>
                </a:srgbClr>
              </a:outerShdw>
            </a:effectLst>
          </a:endParaRPr>
        </a:p>
      </dgm:t>
    </dgm:pt>
    <dgm:pt modelId="{6C09CF0E-7050-4ABE-B3B3-26BF11A2CAC9}" type="parTrans" cxnId="{116DD40B-0D76-434B-BD45-C094A8AFA8AA}">
      <dgm:prSet/>
      <dgm:spPr/>
      <dgm:t>
        <a:bodyPr/>
        <a:lstStyle/>
        <a:p>
          <a:endParaRPr lang="es-ES"/>
        </a:p>
      </dgm:t>
    </dgm:pt>
    <dgm:pt modelId="{302393A1-C09E-467F-AE97-F394801D0FC8}" type="sibTrans" cxnId="{116DD40B-0D76-434B-BD45-C094A8AFA8AA}">
      <dgm:prSet/>
      <dgm:spPr>
        <a:blipFill rotWithShape="1">
          <a:blip xmlns:r="http://schemas.openxmlformats.org/officeDocument/2006/relationships" r:embed="rId1" cstate="print">
            <a:extLst>
              <a:ext uri="{28A0092B-C50C-407E-A947-70E740481C1C}">
                <a14:useLocalDpi xmlns:a14="http://schemas.microsoft.com/office/drawing/2010/main" xmlns=""/>
              </a:ext>
            </a:extLst>
          </a:blip>
          <a:srcRect/>
          <a:stretch>
            <a:fillRect/>
          </a:stretch>
        </a:blipFill>
        <a:scene3d>
          <a:camera prst="orthographicFront"/>
          <a:lightRig rig="threePt" dir="t"/>
        </a:scene3d>
        <a:sp3d>
          <a:bevelT/>
        </a:sp3d>
      </dgm:spPr>
      <dgm:t>
        <a:bodyPr/>
        <a:lstStyle/>
        <a:p>
          <a:endParaRPr lang="es-ES"/>
        </a:p>
      </dgm:t>
    </dgm:pt>
    <dgm:pt modelId="{71AC065E-4733-442A-9751-BC122C6E9F47}">
      <dgm:prSet phldrT="[Texto]" custT="1"/>
      <dgm:spPr/>
      <dgm:t>
        <a:bodyPr/>
        <a:lstStyle/>
        <a:p>
          <a:r>
            <a:rPr lang="de-DE" sz="1800" b="1" dirty="0"/>
            <a:t>Simte o </a:t>
          </a:r>
          <a:r>
            <a:rPr lang="de-DE" sz="1800" b="1" dirty="0" smtClean="0"/>
            <a:t>tristeţe </a:t>
          </a:r>
          <a:r>
            <a:rPr lang="de-DE" sz="1800" b="1" dirty="0"/>
            <a:t>profundă pentru că ai păcătuit</a:t>
          </a:r>
          <a:endParaRPr lang="es-ES" sz="1800" b="1" dirty="0"/>
        </a:p>
      </dgm:t>
    </dgm:pt>
    <dgm:pt modelId="{ABB589A4-AB1B-4B01-808C-7C7309F8F46C}" type="parTrans" cxnId="{366DAAB2-9FC7-40E1-9AFC-CF743A5CAD83}">
      <dgm:prSet/>
      <dgm:spPr/>
      <dgm:t>
        <a:bodyPr/>
        <a:lstStyle/>
        <a:p>
          <a:endParaRPr lang="es-ES"/>
        </a:p>
      </dgm:t>
    </dgm:pt>
    <dgm:pt modelId="{DEA7C0C0-3029-4716-ACC0-A670F828C957}" type="sibTrans" cxnId="{366DAAB2-9FC7-40E1-9AFC-CF743A5CAD83}">
      <dgm:prSet/>
      <dgm:spPr/>
      <dgm:t>
        <a:bodyPr/>
        <a:lstStyle/>
        <a:p>
          <a:endParaRPr lang="es-ES"/>
        </a:p>
      </dgm:t>
    </dgm:pt>
    <dgm:pt modelId="{2876A05B-6105-461C-AB1F-32FFDB8F7F6E}">
      <dgm:prSet phldrT="[Texto]" custT="1"/>
      <dgm:spPr/>
      <dgm:t>
        <a:bodyPr/>
        <a:lstStyle/>
        <a:p>
          <a:r>
            <a:rPr lang="es-ES" sz="1600" b="1" dirty="0">
              <a:effectLst>
                <a:outerShdw blurRad="38100" dist="38100" dir="2700000" algn="tl">
                  <a:srgbClr val="000000">
                    <a:alpha val="43137"/>
                  </a:srgbClr>
                </a:outerShdw>
              </a:effectLst>
            </a:rPr>
            <a:t>CONVERTIRE</a:t>
          </a:r>
        </a:p>
      </dgm:t>
    </dgm:pt>
    <dgm:pt modelId="{ACADB57A-4830-4E2C-977B-4AF4D9BC8485}" type="parTrans" cxnId="{4FE42508-18D8-4079-95AE-DE8087DA9BFE}">
      <dgm:prSet/>
      <dgm:spPr/>
      <dgm:t>
        <a:bodyPr/>
        <a:lstStyle/>
        <a:p>
          <a:endParaRPr lang="es-ES"/>
        </a:p>
      </dgm:t>
    </dgm:pt>
    <dgm:pt modelId="{B5655B93-346F-4A12-894E-361519C3F7E7}" type="sibTrans" cxnId="{4FE42508-18D8-4079-95AE-DE8087DA9BFE}">
      <dgm:prSet/>
      <dgm:spPr>
        <a:blipFill rotWithShape="1">
          <a:blip xmlns:r="http://schemas.openxmlformats.org/officeDocument/2006/relationships" r:embed="rId2" cstate="print">
            <a:extLst>
              <a:ext uri="{28A0092B-C50C-407E-A947-70E740481C1C}">
                <a14:useLocalDpi xmlns:a14="http://schemas.microsoft.com/office/drawing/2010/main" xmlns=""/>
              </a:ext>
            </a:extLst>
          </a:blip>
          <a:srcRect/>
          <a:stretch>
            <a:fillRect/>
          </a:stretch>
        </a:blipFill>
        <a:scene3d>
          <a:camera prst="orthographicFront"/>
          <a:lightRig rig="threePt" dir="t"/>
        </a:scene3d>
        <a:sp3d>
          <a:bevelT/>
        </a:sp3d>
      </dgm:spPr>
      <dgm:t>
        <a:bodyPr/>
        <a:lstStyle/>
        <a:p>
          <a:endParaRPr lang="es-ES"/>
        </a:p>
      </dgm:t>
    </dgm:pt>
    <dgm:pt modelId="{815418C6-2A14-494F-88A4-96122035F2CE}">
      <dgm:prSet phldrT="[Texto]" custT="1"/>
      <dgm:spPr/>
      <dgm:t>
        <a:bodyPr/>
        <a:lstStyle/>
        <a:p>
          <a:pPr>
            <a:lnSpc>
              <a:spcPts val="1800"/>
            </a:lnSpc>
          </a:pPr>
          <a:r>
            <a:rPr lang="de-DE" sz="1800" b="1" dirty="0"/>
            <a:t>Literal, „</a:t>
          </a:r>
          <a:r>
            <a:rPr lang="de-DE" sz="1800" b="1" dirty="0" smtClean="0"/>
            <a:t>întoarceţi-vă</a:t>
          </a:r>
          <a:r>
            <a:rPr lang="de-DE" sz="1800" b="1" dirty="0"/>
            <a:t>”, </a:t>
          </a:r>
          <a:r>
            <a:rPr lang="de-DE" sz="1800" b="1" dirty="0" smtClean="0"/>
            <a:t>încetaţi </a:t>
          </a:r>
          <a:r>
            <a:rPr lang="de-DE" sz="1800" b="1" dirty="0"/>
            <a:t>să vă </a:t>
          </a:r>
          <a:r>
            <a:rPr lang="de-DE" sz="1800" b="1" dirty="0" smtClean="0"/>
            <a:t>îndepărtaţi </a:t>
          </a:r>
          <a:r>
            <a:rPr lang="de-DE" sz="1800" b="1" dirty="0"/>
            <a:t>de Dumnezeu </a:t>
          </a:r>
          <a:r>
            <a:rPr lang="de-DE" sz="1800" b="1" dirty="0" smtClean="0"/>
            <a:t>şi apropiaţi-vă </a:t>
          </a:r>
          <a:r>
            <a:rPr lang="de-DE" sz="1800" b="1" dirty="0"/>
            <a:t>de El</a:t>
          </a:r>
          <a:endParaRPr lang="es-ES" sz="1800" b="1" dirty="0"/>
        </a:p>
      </dgm:t>
    </dgm:pt>
    <dgm:pt modelId="{BE4D3FEE-E7DD-4D17-89E9-CF48B9F9C37A}" type="parTrans" cxnId="{D4E00249-5347-45D5-8760-73CB3A633F24}">
      <dgm:prSet/>
      <dgm:spPr/>
      <dgm:t>
        <a:bodyPr/>
        <a:lstStyle/>
        <a:p>
          <a:endParaRPr lang="es-ES"/>
        </a:p>
      </dgm:t>
    </dgm:pt>
    <dgm:pt modelId="{2741FDEA-DE9C-4A5B-A529-C25A187F0B59}" type="sibTrans" cxnId="{D4E00249-5347-45D5-8760-73CB3A633F24}">
      <dgm:prSet/>
      <dgm:spPr/>
      <dgm:t>
        <a:bodyPr/>
        <a:lstStyle/>
        <a:p>
          <a:endParaRPr lang="es-ES"/>
        </a:p>
      </dgm:t>
    </dgm:pt>
    <dgm:pt modelId="{A49BF62E-BA3C-47A0-8880-B67A22FED011}">
      <dgm:prSet phldrT="[Texto]" custT="1"/>
      <dgm:spPr/>
      <dgm:t>
        <a:bodyPr/>
        <a:lstStyle/>
        <a:p>
          <a:r>
            <a:rPr lang="es-ES" sz="1600" b="1" dirty="0">
              <a:effectLst>
                <a:outerShdw blurRad="38100" dist="38100" dir="2700000" algn="tl">
                  <a:srgbClr val="000000">
                    <a:alpha val="43137"/>
                  </a:srgbClr>
                </a:outerShdw>
              </a:effectLst>
            </a:rPr>
            <a:t>ASCULTARE</a:t>
          </a:r>
        </a:p>
      </dgm:t>
    </dgm:pt>
    <dgm:pt modelId="{8101F68B-3098-4BC0-95C7-D77162D1D8B3}" type="parTrans" cxnId="{A9206F2A-2909-44D3-A15E-57A6DC92E50C}">
      <dgm:prSet/>
      <dgm:spPr/>
      <dgm:t>
        <a:bodyPr/>
        <a:lstStyle/>
        <a:p>
          <a:endParaRPr lang="es-ES"/>
        </a:p>
      </dgm:t>
    </dgm:pt>
    <dgm:pt modelId="{FA64E5E5-861E-4379-9254-E83DB4132779}" type="sibTrans" cxnId="{A9206F2A-2909-44D3-A15E-57A6DC92E50C}">
      <dgm:prSet/>
      <dgm:spPr>
        <a:blipFill dpi="0" rotWithShape="1">
          <a:blip xmlns:r="http://schemas.openxmlformats.org/officeDocument/2006/relationships" r:embed="rId3" cstate="print">
            <a:extLst>
              <a:ext uri="{28A0092B-C50C-407E-A947-70E740481C1C}">
                <a14:useLocalDpi xmlns:a14="http://schemas.microsoft.com/office/drawing/2010/main" xmlns=""/>
              </a:ext>
            </a:extLst>
          </a:blip>
          <a:srcRect/>
          <a:stretch>
            <a:fillRect/>
          </a:stretch>
        </a:blipFill>
        <a:scene3d>
          <a:camera prst="orthographicFront"/>
          <a:lightRig rig="threePt" dir="t"/>
        </a:scene3d>
        <a:sp3d>
          <a:bevelT/>
        </a:sp3d>
      </dgm:spPr>
      <dgm:t>
        <a:bodyPr/>
        <a:lstStyle/>
        <a:p>
          <a:endParaRPr lang="es-ES"/>
        </a:p>
      </dgm:t>
    </dgm:pt>
    <dgm:pt modelId="{67DCBA5C-A4CB-408D-84D3-96C20968C02F}">
      <dgm:prSet phldrT="[Texto]" custT="1"/>
      <dgm:spPr/>
      <dgm:t>
        <a:bodyPr/>
        <a:lstStyle/>
        <a:p>
          <a:pPr>
            <a:lnSpc>
              <a:spcPts val="1800"/>
            </a:lnSpc>
          </a:pPr>
          <a:r>
            <a:rPr lang="de-DE" sz="1800" b="1" dirty="0"/>
            <a:t>Abandonează păcatul </a:t>
          </a:r>
          <a:r>
            <a:rPr lang="de-DE" sz="1800" b="1" dirty="0" smtClean="0"/>
            <a:t>şi acţionează </a:t>
          </a:r>
          <a:r>
            <a:rPr lang="de-DE" sz="1800" b="1" dirty="0"/>
            <a:t>conform </a:t>
          </a:r>
          <a:r>
            <a:rPr lang="de-DE" sz="1800" b="1" dirty="0" smtClean="0"/>
            <a:t>voinţei </a:t>
          </a:r>
          <a:r>
            <a:rPr lang="de-DE" sz="1800" b="1" dirty="0"/>
            <a:t>divine</a:t>
          </a:r>
          <a:endParaRPr lang="es-ES" sz="1800" b="1" dirty="0"/>
        </a:p>
      </dgm:t>
    </dgm:pt>
    <dgm:pt modelId="{E9E41BDB-A122-43D0-A7A6-00549D7BE41C}" type="parTrans" cxnId="{6A19D929-CCCF-44EB-AE7E-D6C3E53B6642}">
      <dgm:prSet/>
      <dgm:spPr/>
      <dgm:t>
        <a:bodyPr/>
        <a:lstStyle/>
        <a:p>
          <a:endParaRPr lang="es-ES"/>
        </a:p>
      </dgm:t>
    </dgm:pt>
    <dgm:pt modelId="{515D8917-2860-442F-A3AF-68239252059A}" type="sibTrans" cxnId="{6A19D929-CCCF-44EB-AE7E-D6C3E53B6642}">
      <dgm:prSet/>
      <dgm:spPr/>
      <dgm:t>
        <a:bodyPr/>
        <a:lstStyle/>
        <a:p>
          <a:endParaRPr lang="es-ES"/>
        </a:p>
      </dgm:t>
    </dgm:pt>
    <dgm:pt modelId="{694B3AD0-7343-4811-82F5-D0817182E58F}" type="pres">
      <dgm:prSet presAssocID="{284C0E14-6127-47EE-ADD0-A12A8F4B7E04}" presName="Name0" presStyleCnt="0">
        <dgm:presLayoutVars>
          <dgm:chMax val="7"/>
          <dgm:chPref val="7"/>
          <dgm:dir/>
        </dgm:presLayoutVars>
      </dgm:prSet>
      <dgm:spPr/>
      <dgm:t>
        <a:bodyPr/>
        <a:lstStyle/>
        <a:p>
          <a:endParaRPr lang="ro-RO"/>
        </a:p>
      </dgm:t>
    </dgm:pt>
    <dgm:pt modelId="{35B395C8-DE8C-42DC-9A43-2576E6BB1C21}" type="pres">
      <dgm:prSet presAssocID="{284C0E14-6127-47EE-ADD0-A12A8F4B7E04}" presName="dot1" presStyleLbl="alignNode1" presStyleIdx="0" presStyleCnt="12"/>
      <dgm:spPr/>
    </dgm:pt>
    <dgm:pt modelId="{843AF792-57A4-4B9F-B35B-46908CF4B652}" type="pres">
      <dgm:prSet presAssocID="{284C0E14-6127-47EE-ADD0-A12A8F4B7E04}" presName="dot2" presStyleLbl="alignNode1" presStyleIdx="1" presStyleCnt="12"/>
      <dgm:spPr/>
    </dgm:pt>
    <dgm:pt modelId="{7A7080F0-CCC5-455E-AD58-99D5AC0E0C49}" type="pres">
      <dgm:prSet presAssocID="{284C0E14-6127-47EE-ADD0-A12A8F4B7E04}" presName="dot3" presStyleLbl="alignNode1" presStyleIdx="2" presStyleCnt="12"/>
      <dgm:spPr/>
    </dgm:pt>
    <dgm:pt modelId="{3D0282C0-A2A8-4343-B148-F3C17F951767}" type="pres">
      <dgm:prSet presAssocID="{284C0E14-6127-47EE-ADD0-A12A8F4B7E04}" presName="dot4" presStyleLbl="alignNode1" presStyleIdx="3" presStyleCnt="12"/>
      <dgm:spPr/>
    </dgm:pt>
    <dgm:pt modelId="{96A676C7-9AF5-45C8-8FFD-C7196D6E3625}" type="pres">
      <dgm:prSet presAssocID="{284C0E14-6127-47EE-ADD0-A12A8F4B7E04}" presName="dot5" presStyleLbl="alignNode1" presStyleIdx="4" presStyleCnt="12"/>
      <dgm:spPr/>
    </dgm:pt>
    <dgm:pt modelId="{0698D32E-2CF7-48C4-A9B8-2A85ED3A5F1C}" type="pres">
      <dgm:prSet presAssocID="{284C0E14-6127-47EE-ADD0-A12A8F4B7E04}" presName="dotArrow1" presStyleLbl="alignNode1" presStyleIdx="5" presStyleCnt="12"/>
      <dgm:spPr/>
    </dgm:pt>
    <dgm:pt modelId="{0ED8A0E7-13EC-49C8-8725-A74AE56E7772}" type="pres">
      <dgm:prSet presAssocID="{284C0E14-6127-47EE-ADD0-A12A8F4B7E04}" presName="dotArrow2" presStyleLbl="alignNode1" presStyleIdx="6" presStyleCnt="12"/>
      <dgm:spPr/>
    </dgm:pt>
    <dgm:pt modelId="{E19DB22D-AC80-4F7C-9D09-D7D1D92386BA}" type="pres">
      <dgm:prSet presAssocID="{284C0E14-6127-47EE-ADD0-A12A8F4B7E04}" presName="dotArrow3" presStyleLbl="alignNode1" presStyleIdx="7" presStyleCnt="12"/>
      <dgm:spPr/>
    </dgm:pt>
    <dgm:pt modelId="{FD0DA88D-ECFB-44A0-90DA-00939B66CF1A}" type="pres">
      <dgm:prSet presAssocID="{284C0E14-6127-47EE-ADD0-A12A8F4B7E04}" presName="dotArrow4" presStyleLbl="alignNode1" presStyleIdx="8" presStyleCnt="12"/>
      <dgm:spPr/>
    </dgm:pt>
    <dgm:pt modelId="{A504ED37-D346-487B-8ACD-E0F5EDC1D6B0}" type="pres">
      <dgm:prSet presAssocID="{284C0E14-6127-47EE-ADD0-A12A8F4B7E04}" presName="dotArrow5" presStyleLbl="alignNode1" presStyleIdx="9" presStyleCnt="12"/>
      <dgm:spPr/>
    </dgm:pt>
    <dgm:pt modelId="{2A9525CA-02A7-43AB-9A0B-26F80E0AD17C}" type="pres">
      <dgm:prSet presAssocID="{284C0E14-6127-47EE-ADD0-A12A8F4B7E04}" presName="dotArrow6" presStyleLbl="alignNode1" presStyleIdx="10" presStyleCnt="12"/>
      <dgm:spPr/>
    </dgm:pt>
    <dgm:pt modelId="{C781C976-6898-4DCC-A33E-7DA6DF3FC65D}" type="pres">
      <dgm:prSet presAssocID="{284C0E14-6127-47EE-ADD0-A12A8F4B7E04}" presName="dotArrow7" presStyleLbl="alignNode1" presStyleIdx="11" presStyleCnt="12"/>
      <dgm:spPr/>
    </dgm:pt>
    <dgm:pt modelId="{5EA2247B-4401-4964-BFBF-24C6DD08345B}" type="pres">
      <dgm:prSet presAssocID="{1AF8F0CE-5FFD-42C1-92C4-0B51A5CC313D}" presName="parTx1" presStyleLbl="node1" presStyleIdx="0" presStyleCnt="3" custScaleX="90578" custLinFactNeighborX="-10682"/>
      <dgm:spPr/>
      <dgm:t>
        <a:bodyPr/>
        <a:lstStyle/>
        <a:p>
          <a:endParaRPr lang="ro-RO"/>
        </a:p>
      </dgm:t>
    </dgm:pt>
    <dgm:pt modelId="{82C3C93F-EBB9-4E4F-8FC4-02C0A2A1647D}" type="pres">
      <dgm:prSet presAssocID="{1AF8F0CE-5FFD-42C1-92C4-0B51A5CC313D}" presName="desTx1" presStyleLbl="revTx" presStyleIdx="0" presStyleCnt="3" custLinFactNeighborY="6130">
        <dgm:presLayoutVars>
          <dgm:bulletEnabled val="1"/>
        </dgm:presLayoutVars>
      </dgm:prSet>
      <dgm:spPr/>
      <dgm:t>
        <a:bodyPr/>
        <a:lstStyle/>
        <a:p>
          <a:endParaRPr lang="ro-RO"/>
        </a:p>
      </dgm:t>
    </dgm:pt>
    <dgm:pt modelId="{CB24D93B-C7A3-4C02-A825-9F671D884AFA}" type="pres">
      <dgm:prSet presAssocID="{302393A1-C09E-467F-AE97-F394801D0FC8}" presName="picture1" presStyleCnt="0"/>
      <dgm:spPr/>
    </dgm:pt>
    <dgm:pt modelId="{B426A39A-6ED8-4A18-B0A5-4A3DC32A420D}" type="pres">
      <dgm:prSet presAssocID="{302393A1-C09E-467F-AE97-F394801D0FC8}" presName="imageRepeatNode" presStyleLbl="fgImgPlace1" presStyleIdx="0" presStyleCnt="3"/>
      <dgm:spPr/>
      <dgm:t>
        <a:bodyPr/>
        <a:lstStyle/>
        <a:p>
          <a:endParaRPr lang="ro-RO"/>
        </a:p>
      </dgm:t>
    </dgm:pt>
    <dgm:pt modelId="{F5300AF8-699E-4C04-93C1-5C4F43AC0BE6}" type="pres">
      <dgm:prSet presAssocID="{2876A05B-6105-461C-AB1F-32FFDB8F7F6E}" presName="parTx2" presStyleLbl="node1" presStyleIdx="1" presStyleCnt="3" custScaleX="90578" custLinFactNeighborX="-10682"/>
      <dgm:spPr/>
      <dgm:t>
        <a:bodyPr/>
        <a:lstStyle/>
        <a:p>
          <a:endParaRPr lang="ro-RO"/>
        </a:p>
      </dgm:t>
    </dgm:pt>
    <dgm:pt modelId="{6F28C681-624B-488A-A372-BB45E9852C9B}" type="pres">
      <dgm:prSet presAssocID="{2876A05B-6105-461C-AB1F-32FFDB8F7F6E}" presName="desTx2" presStyleLbl="revTx" presStyleIdx="1" presStyleCnt="3" custScaleX="125271" custScaleY="175647" custLinFactNeighborX="413" custLinFactNeighborY="-2455">
        <dgm:presLayoutVars>
          <dgm:bulletEnabled val="1"/>
        </dgm:presLayoutVars>
      </dgm:prSet>
      <dgm:spPr/>
      <dgm:t>
        <a:bodyPr/>
        <a:lstStyle/>
        <a:p>
          <a:endParaRPr lang="ro-RO"/>
        </a:p>
      </dgm:t>
    </dgm:pt>
    <dgm:pt modelId="{CB61E030-CC7D-4E58-9775-7183193DCC5B}" type="pres">
      <dgm:prSet presAssocID="{B5655B93-346F-4A12-894E-361519C3F7E7}" presName="picture2" presStyleCnt="0"/>
      <dgm:spPr/>
    </dgm:pt>
    <dgm:pt modelId="{37E1BECE-CCFC-43C0-B711-1A95C8E312AA}" type="pres">
      <dgm:prSet presAssocID="{B5655B93-346F-4A12-894E-361519C3F7E7}" presName="imageRepeatNode" presStyleLbl="fgImgPlace1" presStyleIdx="1" presStyleCnt="3"/>
      <dgm:spPr/>
      <dgm:t>
        <a:bodyPr/>
        <a:lstStyle/>
        <a:p>
          <a:endParaRPr lang="ro-RO"/>
        </a:p>
      </dgm:t>
    </dgm:pt>
    <dgm:pt modelId="{580723BE-8B05-4A9F-8DA4-490B195644ED}" type="pres">
      <dgm:prSet presAssocID="{A49BF62E-BA3C-47A0-8880-B67A22FED011}" presName="parTx3" presStyleLbl="node1" presStyleIdx="2" presStyleCnt="3" custScaleX="90578" custLinFactNeighborX="-10682"/>
      <dgm:spPr/>
      <dgm:t>
        <a:bodyPr/>
        <a:lstStyle/>
        <a:p>
          <a:endParaRPr lang="ro-RO"/>
        </a:p>
      </dgm:t>
    </dgm:pt>
    <dgm:pt modelId="{EE863265-857D-458D-A20F-79A640DC546D}" type="pres">
      <dgm:prSet presAssocID="{A49BF62E-BA3C-47A0-8880-B67A22FED011}" presName="desTx3" presStyleLbl="revTx" presStyleIdx="2" presStyleCnt="3" custScaleX="150197" custScaleY="179008" custLinFactNeighborX="-657" custLinFactNeighborY="7349">
        <dgm:presLayoutVars>
          <dgm:bulletEnabled val="1"/>
        </dgm:presLayoutVars>
      </dgm:prSet>
      <dgm:spPr/>
      <dgm:t>
        <a:bodyPr/>
        <a:lstStyle/>
        <a:p>
          <a:endParaRPr lang="ro-RO"/>
        </a:p>
      </dgm:t>
    </dgm:pt>
    <dgm:pt modelId="{1697167C-DE64-425D-9802-BBE8D1C73F1B}" type="pres">
      <dgm:prSet presAssocID="{FA64E5E5-861E-4379-9254-E83DB4132779}" presName="picture3" presStyleCnt="0"/>
      <dgm:spPr/>
    </dgm:pt>
    <dgm:pt modelId="{C32825EF-D768-4275-936D-D8DEE819B18C}" type="pres">
      <dgm:prSet presAssocID="{FA64E5E5-861E-4379-9254-E83DB4132779}" presName="imageRepeatNode" presStyleLbl="fgImgPlace1" presStyleIdx="2" presStyleCnt="3"/>
      <dgm:spPr/>
      <dgm:t>
        <a:bodyPr/>
        <a:lstStyle/>
        <a:p>
          <a:endParaRPr lang="ro-RO"/>
        </a:p>
      </dgm:t>
    </dgm:pt>
  </dgm:ptLst>
  <dgm:cxnLst>
    <dgm:cxn modelId="{E5832B97-C071-4BE7-A461-F683A52624E0}" type="presOf" srcId="{67DCBA5C-A4CB-408D-84D3-96C20968C02F}" destId="{EE863265-857D-458D-A20F-79A640DC546D}" srcOrd="0" destOrd="0" presId="urn:microsoft.com/office/officeart/2008/layout/AscendingPictureAccentProcess"/>
    <dgm:cxn modelId="{A9206F2A-2909-44D3-A15E-57A6DC92E50C}" srcId="{284C0E14-6127-47EE-ADD0-A12A8F4B7E04}" destId="{A49BF62E-BA3C-47A0-8880-B67A22FED011}" srcOrd="2" destOrd="0" parTransId="{8101F68B-3098-4BC0-95C7-D77162D1D8B3}" sibTransId="{FA64E5E5-861E-4379-9254-E83DB4132779}"/>
    <dgm:cxn modelId="{00F64ED0-EBAA-44E0-BF11-97FE1BB5436C}" type="presOf" srcId="{815418C6-2A14-494F-88A4-96122035F2CE}" destId="{6F28C681-624B-488A-A372-BB45E9852C9B}" srcOrd="0" destOrd="0" presId="urn:microsoft.com/office/officeart/2008/layout/AscendingPictureAccentProcess"/>
    <dgm:cxn modelId="{4FE42508-18D8-4079-95AE-DE8087DA9BFE}" srcId="{284C0E14-6127-47EE-ADD0-A12A8F4B7E04}" destId="{2876A05B-6105-461C-AB1F-32FFDB8F7F6E}" srcOrd="1" destOrd="0" parTransId="{ACADB57A-4830-4E2C-977B-4AF4D9BC8485}" sibTransId="{B5655B93-346F-4A12-894E-361519C3F7E7}"/>
    <dgm:cxn modelId="{037A6240-DD8E-47F7-8449-AF337A7A89A8}" type="presOf" srcId="{2876A05B-6105-461C-AB1F-32FFDB8F7F6E}" destId="{F5300AF8-699E-4C04-93C1-5C4F43AC0BE6}" srcOrd="0" destOrd="0" presId="urn:microsoft.com/office/officeart/2008/layout/AscendingPictureAccentProcess"/>
    <dgm:cxn modelId="{6A19D929-CCCF-44EB-AE7E-D6C3E53B6642}" srcId="{A49BF62E-BA3C-47A0-8880-B67A22FED011}" destId="{67DCBA5C-A4CB-408D-84D3-96C20968C02F}" srcOrd="0" destOrd="0" parTransId="{E9E41BDB-A122-43D0-A7A6-00549D7BE41C}" sibTransId="{515D8917-2860-442F-A3AF-68239252059A}"/>
    <dgm:cxn modelId="{A4AA006C-7199-4529-8D87-B900D74FA175}" type="presOf" srcId="{1AF8F0CE-5FFD-42C1-92C4-0B51A5CC313D}" destId="{5EA2247B-4401-4964-BFBF-24C6DD08345B}" srcOrd="0" destOrd="0" presId="urn:microsoft.com/office/officeart/2008/layout/AscendingPictureAccentProcess"/>
    <dgm:cxn modelId="{D4E00249-5347-45D5-8760-73CB3A633F24}" srcId="{2876A05B-6105-461C-AB1F-32FFDB8F7F6E}" destId="{815418C6-2A14-494F-88A4-96122035F2CE}" srcOrd="0" destOrd="0" parTransId="{BE4D3FEE-E7DD-4D17-89E9-CF48B9F9C37A}" sibTransId="{2741FDEA-DE9C-4A5B-A529-C25A187F0B59}"/>
    <dgm:cxn modelId="{971CE8E4-BDCC-4D60-A651-D165B4DEBB68}" type="presOf" srcId="{FA64E5E5-861E-4379-9254-E83DB4132779}" destId="{C32825EF-D768-4275-936D-D8DEE819B18C}" srcOrd="0" destOrd="0" presId="urn:microsoft.com/office/officeart/2008/layout/AscendingPictureAccentProcess"/>
    <dgm:cxn modelId="{116DD40B-0D76-434B-BD45-C094A8AFA8AA}" srcId="{284C0E14-6127-47EE-ADD0-A12A8F4B7E04}" destId="{1AF8F0CE-5FFD-42C1-92C4-0B51A5CC313D}" srcOrd="0" destOrd="0" parTransId="{6C09CF0E-7050-4ABE-B3B3-26BF11A2CAC9}" sibTransId="{302393A1-C09E-467F-AE97-F394801D0FC8}"/>
    <dgm:cxn modelId="{45DC20DC-F1A9-4EC0-B6BB-834EE9A76CB8}" type="presOf" srcId="{B5655B93-346F-4A12-894E-361519C3F7E7}" destId="{37E1BECE-CCFC-43C0-B711-1A95C8E312AA}" srcOrd="0" destOrd="0" presId="urn:microsoft.com/office/officeart/2008/layout/AscendingPictureAccentProcess"/>
    <dgm:cxn modelId="{366DAAB2-9FC7-40E1-9AFC-CF743A5CAD83}" srcId="{1AF8F0CE-5FFD-42C1-92C4-0B51A5CC313D}" destId="{71AC065E-4733-442A-9751-BC122C6E9F47}" srcOrd="0" destOrd="0" parTransId="{ABB589A4-AB1B-4B01-808C-7C7309F8F46C}" sibTransId="{DEA7C0C0-3029-4716-ACC0-A670F828C957}"/>
    <dgm:cxn modelId="{10F2BFC0-3F7A-40D7-9456-A58282BE46E4}" type="presOf" srcId="{71AC065E-4733-442A-9751-BC122C6E9F47}" destId="{82C3C93F-EBB9-4E4F-8FC4-02C0A2A1647D}" srcOrd="0" destOrd="0" presId="urn:microsoft.com/office/officeart/2008/layout/AscendingPictureAccentProcess"/>
    <dgm:cxn modelId="{A27219B4-7060-4263-A84E-D8AB5467FC7C}" type="presOf" srcId="{284C0E14-6127-47EE-ADD0-A12A8F4B7E04}" destId="{694B3AD0-7343-4811-82F5-D0817182E58F}" srcOrd="0" destOrd="0" presId="urn:microsoft.com/office/officeart/2008/layout/AscendingPictureAccentProcess"/>
    <dgm:cxn modelId="{B5C14B30-BE66-4438-A2F3-4FBA541537C8}" type="presOf" srcId="{302393A1-C09E-467F-AE97-F394801D0FC8}" destId="{B426A39A-6ED8-4A18-B0A5-4A3DC32A420D}" srcOrd="0" destOrd="0" presId="urn:microsoft.com/office/officeart/2008/layout/AscendingPictureAccentProcess"/>
    <dgm:cxn modelId="{8C63BAE2-FCFB-41B2-978D-0A62456A8A08}" type="presOf" srcId="{A49BF62E-BA3C-47A0-8880-B67A22FED011}" destId="{580723BE-8B05-4A9F-8DA4-490B195644ED}" srcOrd="0" destOrd="0" presId="urn:microsoft.com/office/officeart/2008/layout/AscendingPictureAccentProcess"/>
    <dgm:cxn modelId="{F81FF7A8-76E6-4446-9308-E670FA200829}" type="presParOf" srcId="{694B3AD0-7343-4811-82F5-D0817182E58F}" destId="{35B395C8-DE8C-42DC-9A43-2576E6BB1C21}" srcOrd="0" destOrd="0" presId="urn:microsoft.com/office/officeart/2008/layout/AscendingPictureAccentProcess"/>
    <dgm:cxn modelId="{0078BB00-5CE7-427E-8EF7-8DCC0BFF8AFF}" type="presParOf" srcId="{694B3AD0-7343-4811-82F5-D0817182E58F}" destId="{843AF792-57A4-4B9F-B35B-46908CF4B652}" srcOrd="1" destOrd="0" presId="urn:microsoft.com/office/officeart/2008/layout/AscendingPictureAccentProcess"/>
    <dgm:cxn modelId="{B1B93738-D910-46C7-9444-E03238F286D8}" type="presParOf" srcId="{694B3AD0-7343-4811-82F5-D0817182E58F}" destId="{7A7080F0-CCC5-455E-AD58-99D5AC0E0C49}" srcOrd="2" destOrd="0" presId="urn:microsoft.com/office/officeart/2008/layout/AscendingPictureAccentProcess"/>
    <dgm:cxn modelId="{A989EC22-46E6-4D2C-B553-EAEBB90BB7A9}" type="presParOf" srcId="{694B3AD0-7343-4811-82F5-D0817182E58F}" destId="{3D0282C0-A2A8-4343-B148-F3C17F951767}" srcOrd="3" destOrd="0" presId="urn:microsoft.com/office/officeart/2008/layout/AscendingPictureAccentProcess"/>
    <dgm:cxn modelId="{7B7D2F5B-54F8-493C-959D-18A7E43F3B6D}" type="presParOf" srcId="{694B3AD0-7343-4811-82F5-D0817182E58F}" destId="{96A676C7-9AF5-45C8-8FFD-C7196D6E3625}" srcOrd="4" destOrd="0" presId="urn:microsoft.com/office/officeart/2008/layout/AscendingPictureAccentProcess"/>
    <dgm:cxn modelId="{ACCD65C5-46BE-4B89-97BA-37D400A55A4B}" type="presParOf" srcId="{694B3AD0-7343-4811-82F5-D0817182E58F}" destId="{0698D32E-2CF7-48C4-A9B8-2A85ED3A5F1C}" srcOrd="5" destOrd="0" presId="urn:microsoft.com/office/officeart/2008/layout/AscendingPictureAccentProcess"/>
    <dgm:cxn modelId="{3522B3D4-9234-43B1-9AE4-92C24FED5289}" type="presParOf" srcId="{694B3AD0-7343-4811-82F5-D0817182E58F}" destId="{0ED8A0E7-13EC-49C8-8725-A74AE56E7772}" srcOrd="6" destOrd="0" presId="urn:microsoft.com/office/officeart/2008/layout/AscendingPictureAccentProcess"/>
    <dgm:cxn modelId="{F42B4889-28E1-412F-8116-DA6CDDC78960}" type="presParOf" srcId="{694B3AD0-7343-4811-82F5-D0817182E58F}" destId="{E19DB22D-AC80-4F7C-9D09-D7D1D92386BA}" srcOrd="7" destOrd="0" presId="urn:microsoft.com/office/officeart/2008/layout/AscendingPictureAccentProcess"/>
    <dgm:cxn modelId="{A34643F2-D88F-4481-9C8D-D56EED9CE5B4}" type="presParOf" srcId="{694B3AD0-7343-4811-82F5-D0817182E58F}" destId="{FD0DA88D-ECFB-44A0-90DA-00939B66CF1A}" srcOrd="8" destOrd="0" presId="urn:microsoft.com/office/officeart/2008/layout/AscendingPictureAccentProcess"/>
    <dgm:cxn modelId="{18A728D6-0975-4665-B158-9005824C8121}" type="presParOf" srcId="{694B3AD0-7343-4811-82F5-D0817182E58F}" destId="{A504ED37-D346-487B-8ACD-E0F5EDC1D6B0}" srcOrd="9" destOrd="0" presId="urn:microsoft.com/office/officeart/2008/layout/AscendingPictureAccentProcess"/>
    <dgm:cxn modelId="{D5A4E8A4-3DA6-4A82-9D10-5E9D92F53A13}" type="presParOf" srcId="{694B3AD0-7343-4811-82F5-D0817182E58F}" destId="{2A9525CA-02A7-43AB-9A0B-26F80E0AD17C}" srcOrd="10" destOrd="0" presId="urn:microsoft.com/office/officeart/2008/layout/AscendingPictureAccentProcess"/>
    <dgm:cxn modelId="{5AD90945-0B40-4383-861F-37D65976F165}" type="presParOf" srcId="{694B3AD0-7343-4811-82F5-D0817182E58F}" destId="{C781C976-6898-4DCC-A33E-7DA6DF3FC65D}" srcOrd="11" destOrd="0" presId="urn:microsoft.com/office/officeart/2008/layout/AscendingPictureAccentProcess"/>
    <dgm:cxn modelId="{527E2746-C8FE-41C3-9991-4A2C7263C504}" type="presParOf" srcId="{694B3AD0-7343-4811-82F5-D0817182E58F}" destId="{5EA2247B-4401-4964-BFBF-24C6DD08345B}" srcOrd="12" destOrd="0" presId="urn:microsoft.com/office/officeart/2008/layout/AscendingPictureAccentProcess"/>
    <dgm:cxn modelId="{5A0ECC18-920A-4623-9CD4-36C7879CAC16}" type="presParOf" srcId="{694B3AD0-7343-4811-82F5-D0817182E58F}" destId="{82C3C93F-EBB9-4E4F-8FC4-02C0A2A1647D}" srcOrd="13" destOrd="0" presId="urn:microsoft.com/office/officeart/2008/layout/AscendingPictureAccentProcess"/>
    <dgm:cxn modelId="{FB2CF95A-6793-40ED-A88E-EBA6888BD5EE}" type="presParOf" srcId="{694B3AD0-7343-4811-82F5-D0817182E58F}" destId="{CB24D93B-C7A3-4C02-A825-9F671D884AFA}" srcOrd="14" destOrd="0" presId="urn:microsoft.com/office/officeart/2008/layout/AscendingPictureAccentProcess"/>
    <dgm:cxn modelId="{343BEE92-9171-420E-BBD4-E77D4BC41B8B}" type="presParOf" srcId="{CB24D93B-C7A3-4C02-A825-9F671D884AFA}" destId="{B426A39A-6ED8-4A18-B0A5-4A3DC32A420D}" srcOrd="0" destOrd="0" presId="urn:microsoft.com/office/officeart/2008/layout/AscendingPictureAccentProcess"/>
    <dgm:cxn modelId="{37109F33-7E97-4653-893A-B08E6CDE0C79}" type="presParOf" srcId="{694B3AD0-7343-4811-82F5-D0817182E58F}" destId="{F5300AF8-699E-4C04-93C1-5C4F43AC0BE6}" srcOrd="15" destOrd="0" presId="urn:microsoft.com/office/officeart/2008/layout/AscendingPictureAccentProcess"/>
    <dgm:cxn modelId="{CF001C7C-A6E2-4F21-A947-BF5DF35B5F45}" type="presParOf" srcId="{694B3AD0-7343-4811-82F5-D0817182E58F}" destId="{6F28C681-624B-488A-A372-BB45E9852C9B}" srcOrd="16" destOrd="0" presId="urn:microsoft.com/office/officeart/2008/layout/AscendingPictureAccentProcess"/>
    <dgm:cxn modelId="{0E652D78-55A4-49D4-9E5A-75AD8EBA5A45}" type="presParOf" srcId="{694B3AD0-7343-4811-82F5-D0817182E58F}" destId="{CB61E030-CC7D-4E58-9775-7183193DCC5B}" srcOrd="17" destOrd="0" presId="urn:microsoft.com/office/officeart/2008/layout/AscendingPictureAccentProcess"/>
    <dgm:cxn modelId="{F17482B2-89A4-46C4-94B9-C75E16750B59}" type="presParOf" srcId="{CB61E030-CC7D-4E58-9775-7183193DCC5B}" destId="{37E1BECE-CCFC-43C0-B711-1A95C8E312AA}" srcOrd="0" destOrd="0" presId="urn:microsoft.com/office/officeart/2008/layout/AscendingPictureAccentProcess"/>
    <dgm:cxn modelId="{9DACA5F7-0362-442A-BFEE-C0473376CB2C}" type="presParOf" srcId="{694B3AD0-7343-4811-82F5-D0817182E58F}" destId="{580723BE-8B05-4A9F-8DA4-490B195644ED}" srcOrd="18" destOrd="0" presId="urn:microsoft.com/office/officeart/2008/layout/AscendingPictureAccentProcess"/>
    <dgm:cxn modelId="{EFE62378-0B97-43EA-AADB-344B0D9AA5FA}" type="presParOf" srcId="{694B3AD0-7343-4811-82F5-D0817182E58F}" destId="{EE863265-857D-458D-A20F-79A640DC546D}" srcOrd="19" destOrd="0" presId="urn:microsoft.com/office/officeart/2008/layout/AscendingPictureAccentProcess"/>
    <dgm:cxn modelId="{F87BB592-85AC-42C7-8286-D3947030EE97}" type="presParOf" srcId="{694B3AD0-7343-4811-82F5-D0817182E58F}" destId="{1697167C-DE64-425D-9802-BBE8D1C73F1B}" srcOrd="20" destOrd="0" presId="urn:microsoft.com/office/officeart/2008/layout/AscendingPictureAccentProcess"/>
    <dgm:cxn modelId="{85BF118A-021D-4945-857C-A9D30FA27810}" type="presParOf" srcId="{1697167C-DE64-425D-9802-BBE8D1C73F1B}" destId="{C32825EF-D768-4275-936D-D8DEE819B18C}" srcOrd="0" destOrd="0" presId="urn:microsoft.com/office/officeart/2008/layout/AscendingPictureAccent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028A008-586A-4CFF-BEC4-3D4AB1D7133B}" type="datetimeFigureOut">
              <a:rPr lang="es-ES" smtClean="0"/>
              <a:pPr/>
              <a:t>23/11/2021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5D1F963-3525-47C6-B0E5-903E79D13295}" type="slidenum">
              <a:rPr lang="es-ES" smtClean="0"/>
              <a:pPr/>
              <a:t>‹#›</a:t>
            </a:fld>
            <a:endParaRPr lang="es-ES"/>
          </a:p>
        </p:txBody>
      </p:sp>
    </p:spTree>
    <p:extLst>
      <p:ext uri="{BB962C8B-B14F-4D97-AF65-F5344CB8AC3E}">
        <p14:creationId xmlns:p14="http://schemas.microsoft.com/office/powerpoint/2010/main" xmlns="" val="406906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028A008-586A-4CFF-BEC4-3D4AB1D7133B}" type="datetimeFigureOut">
              <a:rPr lang="es-ES" smtClean="0"/>
              <a:pPr/>
              <a:t>23/11/2021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5D1F963-3525-47C6-B0E5-903E79D13295}" type="slidenum">
              <a:rPr lang="es-ES" smtClean="0"/>
              <a:pPr/>
              <a:t>‹#›</a:t>
            </a:fld>
            <a:endParaRPr lang="es-ES"/>
          </a:p>
        </p:txBody>
      </p:sp>
    </p:spTree>
    <p:extLst>
      <p:ext uri="{BB962C8B-B14F-4D97-AF65-F5344CB8AC3E}">
        <p14:creationId xmlns:p14="http://schemas.microsoft.com/office/powerpoint/2010/main" xmlns="" val="7454234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028A008-586A-4CFF-BEC4-3D4AB1D7133B}" type="datetimeFigureOut">
              <a:rPr lang="es-ES" smtClean="0"/>
              <a:pPr/>
              <a:t>23/11/2021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5D1F963-3525-47C6-B0E5-903E79D13295}" type="slidenum">
              <a:rPr lang="es-ES" smtClean="0"/>
              <a:pPr/>
              <a:t>‹#›</a:t>
            </a:fld>
            <a:endParaRPr lang="es-ES"/>
          </a:p>
        </p:txBody>
      </p:sp>
    </p:spTree>
    <p:extLst>
      <p:ext uri="{BB962C8B-B14F-4D97-AF65-F5344CB8AC3E}">
        <p14:creationId xmlns:p14="http://schemas.microsoft.com/office/powerpoint/2010/main" xmlns="" val="10202631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B29B5E4B-F526-4F2A-BC48-DF56E98F6213}"/>
              </a:ext>
            </a:extLst>
          </p:cNvPr>
          <p:cNvSpPr>
            <a:spLocks noGrp="1"/>
          </p:cNvSpPr>
          <p:nvPr>
            <p:ph type="dt" sz="half" idx="10"/>
          </p:nvPr>
        </p:nvSpPr>
        <p:spPr/>
        <p:txBody>
          <a:bodyPr/>
          <a:lstStyle/>
          <a:p>
            <a:fld id="{01506D70-F6FF-45C4-ADB4-8BAE47A89EF9}" type="datetimeFigureOut">
              <a:rPr lang="es-ES" smtClean="0"/>
              <a:pPr/>
              <a:t>23/11/2021</a:t>
            </a:fld>
            <a:endParaRPr lang="es-ES"/>
          </a:p>
        </p:txBody>
      </p:sp>
      <p:sp>
        <p:nvSpPr>
          <p:cNvPr id="3" name="Marcador de pie de página 2">
            <a:extLst>
              <a:ext uri="{FF2B5EF4-FFF2-40B4-BE49-F238E27FC236}">
                <a16:creationId xmlns:a16="http://schemas.microsoft.com/office/drawing/2014/main" xmlns="" id="{06137F69-BF56-4347-B5EF-525E47A7A21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DDDF3561-49C3-4AD0-9FE7-28FDBAACE382}"/>
              </a:ext>
            </a:extLst>
          </p:cNvPr>
          <p:cNvSpPr>
            <a:spLocks noGrp="1"/>
          </p:cNvSpPr>
          <p:nvPr>
            <p:ph type="sldNum" sz="quarter" idx="12"/>
          </p:nvPr>
        </p:nvSpPr>
        <p:spPr/>
        <p:txBody>
          <a:bodyPr/>
          <a:lstStyle/>
          <a:p>
            <a:fld id="{F9636225-AAD1-4AAF-B617-09D4112329F0}" type="slidenum">
              <a:rPr lang="es-ES" smtClean="0"/>
              <a:pPr/>
              <a:t>‹#›</a:t>
            </a:fld>
            <a:endParaRPr lang="es-ES"/>
          </a:p>
        </p:txBody>
      </p:sp>
    </p:spTree>
    <p:extLst>
      <p:ext uri="{BB962C8B-B14F-4D97-AF65-F5344CB8AC3E}">
        <p14:creationId xmlns:p14="http://schemas.microsoft.com/office/powerpoint/2010/main" xmlns="" val="7080917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028A008-586A-4CFF-BEC4-3D4AB1D7133B}" type="datetimeFigureOut">
              <a:rPr lang="es-ES" smtClean="0"/>
              <a:pPr/>
              <a:t>23/11/2021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5D1F963-3525-47C6-B0E5-903E79D13295}" type="slidenum">
              <a:rPr lang="es-ES" smtClean="0"/>
              <a:pPr/>
              <a:t>‹#›</a:t>
            </a:fld>
            <a:endParaRPr lang="es-ES"/>
          </a:p>
        </p:txBody>
      </p:sp>
    </p:spTree>
    <p:extLst>
      <p:ext uri="{BB962C8B-B14F-4D97-AF65-F5344CB8AC3E}">
        <p14:creationId xmlns:p14="http://schemas.microsoft.com/office/powerpoint/2010/main" xmlns="" val="9941120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028A008-586A-4CFF-BEC4-3D4AB1D7133B}" type="datetimeFigureOut">
              <a:rPr lang="es-ES" smtClean="0"/>
              <a:pPr/>
              <a:t>23/11/2021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5D1F963-3525-47C6-B0E5-903E79D13295}" type="slidenum">
              <a:rPr lang="es-ES" smtClean="0"/>
              <a:pPr/>
              <a:t>‹#›</a:t>
            </a:fld>
            <a:endParaRPr lang="es-ES"/>
          </a:p>
        </p:txBody>
      </p:sp>
    </p:spTree>
    <p:extLst>
      <p:ext uri="{BB962C8B-B14F-4D97-AF65-F5344CB8AC3E}">
        <p14:creationId xmlns:p14="http://schemas.microsoft.com/office/powerpoint/2010/main" xmlns="" val="9149186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028A008-586A-4CFF-BEC4-3D4AB1D7133B}" type="datetimeFigureOut">
              <a:rPr lang="es-ES" smtClean="0"/>
              <a:pPr/>
              <a:t>23/11/2021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5D1F963-3525-47C6-B0E5-903E79D13295}" type="slidenum">
              <a:rPr lang="es-ES" smtClean="0"/>
              <a:pPr/>
              <a:t>‹#›</a:t>
            </a:fld>
            <a:endParaRPr lang="es-ES"/>
          </a:p>
        </p:txBody>
      </p:sp>
    </p:spTree>
    <p:extLst>
      <p:ext uri="{BB962C8B-B14F-4D97-AF65-F5344CB8AC3E}">
        <p14:creationId xmlns:p14="http://schemas.microsoft.com/office/powerpoint/2010/main" xmlns="" val="18914662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028A008-586A-4CFF-BEC4-3D4AB1D7133B}" type="datetimeFigureOut">
              <a:rPr lang="es-ES" smtClean="0"/>
              <a:pPr/>
              <a:t>23/11/2021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5D1F963-3525-47C6-B0E5-903E79D13295}" type="slidenum">
              <a:rPr lang="es-ES" smtClean="0"/>
              <a:pPr/>
              <a:t>‹#›</a:t>
            </a:fld>
            <a:endParaRPr lang="es-ES"/>
          </a:p>
        </p:txBody>
      </p:sp>
    </p:spTree>
    <p:extLst>
      <p:ext uri="{BB962C8B-B14F-4D97-AF65-F5344CB8AC3E}">
        <p14:creationId xmlns:p14="http://schemas.microsoft.com/office/powerpoint/2010/main" xmlns="" val="21247954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028A008-586A-4CFF-BEC4-3D4AB1D7133B}" type="datetimeFigureOut">
              <a:rPr lang="es-ES" smtClean="0"/>
              <a:pPr/>
              <a:t>23/11/2021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5D1F963-3525-47C6-B0E5-903E79D13295}" type="slidenum">
              <a:rPr lang="es-ES" smtClean="0"/>
              <a:pPr/>
              <a:t>‹#›</a:t>
            </a:fld>
            <a:endParaRPr lang="es-ES"/>
          </a:p>
        </p:txBody>
      </p:sp>
    </p:spTree>
    <p:extLst>
      <p:ext uri="{BB962C8B-B14F-4D97-AF65-F5344CB8AC3E}">
        <p14:creationId xmlns:p14="http://schemas.microsoft.com/office/powerpoint/2010/main" xmlns="" val="9356248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8A008-586A-4CFF-BEC4-3D4AB1D7133B}" type="datetimeFigureOut">
              <a:rPr lang="es-ES" smtClean="0"/>
              <a:pPr/>
              <a:t>23/11/2021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5D1F963-3525-47C6-B0E5-903E79D13295}" type="slidenum">
              <a:rPr lang="es-ES" smtClean="0"/>
              <a:pPr/>
              <a:t>‹#›</a:t>
            </a:fld>
            <a:endParaRPr lang="es-ES"/>
          </a:p>
        </p:txBody>
      </p:sp>
    </p:spTree>
    <p:extLst>
      <p:ext uri="{BB962C8B-B14F-4D97-AF65-F5344CB8AC3E}">
        <p14:creationId xmlns:p14="http://schemas.microsoft.com/office/powerpoint/2010/main" xmlns="" val="1471876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028A008-586A-4CFF-BEC4-3D4AB1D7133B}" type="datetimeFigureOut">
              <a:rPr lang="es-ES" smtClean="0"/>
              <a:pPr/>
              <a:t>23/11/2021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5D1F963-3525-47C6-B0E5-903E79D13295}" type="slidenum">
              <a:rPr lang="es-ES" smtClean="0"/>
              <a:pPr/>
              <a:t>‹#›</a:t>
            </a:fld>
            <a:endParaRPr lang="es-ES"/>
          </a:p>
        </p:txBody>
      </p:sp>
    </p:spTree>
    <p:extLst>
      <p:ext uri="{BB962C8B-B14F-4D97-AF65-F5344CB8AC3E}">
        <p14:creationId xmlns:p14="http://schemas.microsoft.com/office/powerpoint/2010/main" xmlns="" val="8744412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028A008-586A-4CFF-BEC4-3D4AB1D7133B}" type="datetimeFigureOut">
              <a:rPr lang="es-ES" smtClean="0"/>
              <a:pPr/>
              <a:t>23/11/2021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5D1F963-3525-47C6-B0E5-903E79D13295}" type="slidenum">
              <a:rPr lang="es-ES" smtClean="0"/>
              <a:pPr/>
              <a:t>‹#›</a:t>
            </a:fld>
            <a:endParaRPr lang="es-ES"/>
          </a:p>
        </p:txBody>
      </p:sp>
    </p:spTree>
    <p:extLst>
      <p:ext uri="{BB962C8B-B14F-4D97-AF65-F5344CB8AC3E}">
        <p14:creationId xmlns:p14="http://schemas.microsoft.com/office/powerpoint/2010/main" xmlns="" val="2223293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028A008-586A-4CFF-BEC4-3D4AB1D7133B}" type="datetimeFigureOut">
              <a:rPr lang="es-ES" smtClean="0"/>
              <a:pPr/>
              <a:t>23/11/2021</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5D1F963-3525-47C6-B0E5-903E79D13295}" type="slidenum">
              <a:rPr lang="es-ES" smtClean="0"/>
              <a:pPr/>
              <a:t>‹#›</a:t>
            </a:fld>
            <a:endParaRPr lang="es-ES"/>
          </a:p>
        </p:txBody>
      </p:sp>
    </p:spTree>
    <p:extLst>
      <p:ext uri="{BB962C8B-B14F-4D97-AF65-F5344CB8AC3E}">
        <p14:creationId xmlns:p14="http://schemas.microsoft.com/office/powerpoint/2010/main" xmlns="" val="1732094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907047A4-96D9-4BCA-808F-810491919033}"/>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3157F7E8-7EE7-4657-B0CC-F0354D8618A8}"/>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607F3841-2FF8-43F7-94A1-B6172B11CA5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01506D70-F6FF-45C4-ADB4-8BAE47A89EF9}" type="datetimeFigureOut">
              <a:rPr lang="es-ES" smtClean="0"/>
              <a:pPr/>
              <a:t>23/11/2021</a:t>
            </a:fld>
            <a:endParaRPr lang="es-ES"/>
          </a:p>
        </p:txBody>
      </p:sp>
      <p:sp>
        <p:nvSpPr>
          <p:cNvPr id="5" name="Marcador de pie de página 4">
            <a:extLst>
              <a:ext uri="{FF2B5EF4-FFF2-40B4-BE49-F238E27FC236}">
                <a16:creationId xmlns:a16="http://schemas.microsoft.com/office/drawing/2014/main" xmlns="" id="{8F94C1AE-8775-4A0E-82F5-19A0EF91AC49}"/>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A252646A-B372-4644-ACFF-A9F7DA037742}"/>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F9636225-AAD1-4AAF-B617-09D4112329F0}" type="slidenum">
              <a:rPr lang="es-ES" smtClean="0"/>
              <a:pPr/>
              <a:t>‹#›</a:t>
            </a:fld>
            <a:endParaRPr lang="es-ES"/>
          </a:p>
        </p:txBody>
      </p:sp>
    </p:spTree>
    <p:extLst>
      <p:ext uri="{BB962C8B-B14F-4D97-AF65-F5344CB8AC3E}">
        <p14:creationId xmlns:p14="http://schemas.microsoft.com/office/powerpoint/2010/main" xmlns="" val="2050799154"/>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s-E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26.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4426AB7-D619-4515-962A-BC83909EC0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solidFill>
            <a:srgbClr val="6E8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1" name="Rectangle 10">
            <a:extLst>
              <a:ext uri="{FF2B5EF4-FFF2-40B4-BE49-F238E27FC236}">
                <a16:creationId xmlns:a16="http://schemas.microsoft.com/office/drawing/2014/main" xmlns="" id="{DE47DF98-723F-4AAC-ABCF-CACBC438F7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2880" y="192405"/>
            <a:ext cx="8778240" cy="477392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xmlns="" id="{EA29FC7C-9308-4FDE-8DCA-405668055B0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171700" y="4326153"/>
            <a:ext cx="4800600" cy="0"/>
          </a:xfrm>
          <a:prstGeom prst="line">
            <a:avLst/>
          </a:prstGeom>
          <a:ln>
            <a:solidFill>
              <a:srgbClr val="6E8056"/>
            </a:solidFill>
          </a:ln>
        </p:spPr>
        <p:style>
          <a:lnRef idx="1">
            <a:schemeClr val="accent1"/>
          </a:lnRef>
          <a:fillRef idx="0">
            <a:schemeClr val="accent1"/>
          </a:fillRef>
          <a:effectRef idx="0">
            <a:schemeClr val="accent1"/>
          </a:effectRef>
          <a:fontRef idx="minor">
            <a:schemeClr val="tx1"/>
          </a:fontRef>
        </p:style>
      </p:cxnSp>
      <p:sp>
        <p:nvSpPr>
          <p:cNvPr id="6" name="Rectángulo: esquinas redondeadas 5">
            <a:extLst>
              <a:ext uri="{FF2B5EF4-FFF2-40B4-BE49-F238E27FC236}">
                <a16:creationId xmlns:a16="http://schemas.microsoft.com/office/drawing/2014/main" xmlns="" id="{E5C8B654-24D7-4FB6-A0F9-B9473696734E}"/>
              </a:ext>
            </a:extLst>
          </p:cNvPr>
          <p:cNvSpPr/>
          <p:nvPr/>
        </p:nvSpPr>
        <p:spPr>
          <a:xfrm>
            <a:off x="2063931" y="4219303"/>
            <a:ext cx="5081452" cy="2220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3" name="Imagen 2" descr="Imagen que contiene mujer, parado, hombre, pastel&#10;&#10;Descripción generada automáticamente">
            <a:extLst>
              <a:ext uri="{FF2B5EF4-FFF2-40B4-BE49-F238E27FC236}">
                <a16:creationId xmlns:a16="http://schemas.microsoft.com/office/drawing/2014/main" xmlns="" id="{27936B4B-6359-475A-AF1C-CA96EDCA31DE}"/>
              </a:ext>
            </a:extLst>
          </p:cNvPr>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182880" y="192405"/>
            <a:ext cx="8778240" cy="3367789"/>
          </a:xfrm>
          <a:prstGeom prst="rect">
            <a:avLst/>
          </a:prstGeom>
        </p:spPr>
      </p:pic>
      <p:sp>
        <p:nvSpPr>
          <p:cNvPr id="10" name="CuadroTexto 9">
            <a:extLst>
              <a:ext uri="{FF2B5EF4-FFF2-40B4-BE49-F238E27FC236}">
                <a16:creationId xmlns:a16="http://schemas.microsoft.com/office/drawing/2014/main" xmlns="" id="{89930771-12D5-413D-8C45-38DA09B4003A}"/>
              </a:ext>
            </a:extLst>
          </p:cNvPr>
          <p:cNvSpPr txBox="1"/>
          <p:nvPr/>
        </p:nvSpPr>
        <p:spPr>
          <a:xfrm>
            <a:off x="182880" y="3711471"/>
            <a:ext cx="8778239" cy="1015663"/>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ro-RO" sz="6000" b="1" dirty="0" smtClean="0">
                <a:solidFill>
                  <a:srgbClr val="6E8056"/>
                </a:solidFill>
              </a:rPr>
              <a:t>„</a:t>
            </a:r>
            <a:r>
              <a:rPr lang="ro-RO" sz="6000" b="1" dirty="0" smtClean="0">
                <a:solidFill>
                  <a:srgbClr val="6E8056"/>
                </a:solidFill>
              </a:rPr>
              <a:t>SĂ-</a:t>
            </a:r>
            <a:r>
              <a:rPr lang="ro-RO" sz="6000" b="1" dirty="0" smtClean="0">
                <a:solidFill>
                  <a:srgbClr val="6E8056"/>
                </a:solidFill>
              </a:rPr>
              <a:t>ŞI ÎNTOARCĂ INIMA”</a:t>
            </a:r>
            <a:endParaRPr lang="ro-RO" sz="6000" b="1" dirty="0">
              <a:solidFill>
                <a:srgbClr val="6E8056"/>
              </a:solidFill>
            </a:endParaRPr>
          </a:p>
        </p:txBody>
      </p:sp>
      <p:sp>
        <p:nvSpPr>
          <p:cNvPr id="12" name="CuadroTexto 11">
            <a:extLst>
              <a:ext uri="{FF2B5EF4-FFF2-40B4-BE49-F238E27FC236}">
                <a16:creationId xmlns:a16="http://schemas.microsoft.com/office/drawing/2014/main" xmlns="" id="{4D86B6D8-DC21-4266-B959-46AA2F27669C}"/>
              </a:ext>
            </a:extLst>
          </p:cNvPr>
          <p:cNvSpPr txBox="1"/>
          <p:nvPr/>
        </p:nvSpPr>
        <p:spPr>
          <a:xfrm>
            <a:off x="6505959" y="-47819"/>
            <a:ext cx="2528000" cy="276999"/>
          </a:xfrm>
          <a:prstGeom prst="rect">
            <a:avLst/>
          </a:prstGeom>
          <a:noFill/>
        </p:spPr>
        <p:txBody>
          <a:bodyPr wrap="none" rtlCol="0">
            <a:spAutoFit/>
          </a:bodyPr>
          <a:lstStyle/>
          <a:p>
            <a:pPr algn="r"/>
            <a:r>
              <a:rPr lang="ro-RO" sz="1200" b="1" dirty="0" smtClean="0">
                <a:solidFill>
                  <a:srgbClr val="CCD5C1"/>
                </a:solidFill>
              </a:rPr>
              <a:t>Studiul 9 pentru 27 noiembrie 2021</a:t>
            </a:r>
            <a:endParaRPr lang="ro-RO" sz="1200" b="1" dirty="0">
              <a:solidFill>
                <a:srgbClr val="CCD5C1"/>
              </a:solidFill>
            </a:endParaRPr>
          </a:p>
        </p:txBody>
      </p:sp>
    </p:spTree>
    <p:extLst>
      <p:ext uri="{BB962C8B-B14F-4D97-AF65-F5344CB8AC3E}">
        <p14:creationId xmlns:p14="http://schemas.microsoft.com/office/powerpoint/2010/main" xmlns="" val="507787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1" dur="1000" fill="hold"/>
                                        <p:tgtEl>
                                          <p:spTgt spid="12"/>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xmlns="" id="{3AFE8227-C443-417B-BA91-520EB1EF45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9144000" cy="51434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ro-RO"/>
          </a:p>
        </p:txBody>
      </p:sp>
      <p:pic>
        <p:nvPicPr>
          <p:cNvPr id="4" name="Imagen 3" descr="Imagen que contiene tabla, decorado, cuarto, vivo&#10;&#10;Descripción generada automáticamente">
            <a:extLst>
              <a:ext uri="{FF2B5EF4-FFF2-40B4-BE49-F238E27FC236}">
                <a16:creationId xmlns:a16="http://schemas.microsoft.com/office/drawing/2014/main" xmlns="" id="{3BC668A4-E453-46CE-B76E-2945597DC169}"/>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9587" r="18995" b="1"/>
          <a:stretch/>
        </p:blipFill>
        <p:spPr>
          <a:xfrm>
            <a:off x="15" y="325"/>
            <a:ext cx="6086460" cy="4806233"/>
          </a:xfrm>
          <a:prstGeom prst="rect">
            <a:avLst/>
          </a:prstGeom>
        </p:spPr>
      </p:pic>
      <p:sp>
        <p:nvSpPr>
          <p:cNvPr id="44" name="Rectangle 43">
            <a:extLst>
              <a:ext uri="{FF2B5EF4-FFF2-40B4-BE49-F238E27FC236}">
                <a16:creationId xmlns:a16="http://schemas.microsoft.com/office/drawing/2014/main" xmlns="" id="{907741FC-B544-4A6E-B831-6789D04233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4806556"/>
            <a:ext cx="9143999" cy="3429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ro-RO"/>
          </a:p>
        </p:txBody>
      </p:sp>
      <p:sp>
        <p:nvSpPr>
          <p:cNvPr id="46" name="Rectangle 45">
            <a:extLst>
              <a:ext uri="{FF2B5EF4-FFF2-40B4-BE49-F238E27FC236}">
                <a16:creationId xmlns:a16="http://schemas.microsoft.com/office/drawing/2014/main" xmlns="" id="{3F0BE7ED-7814-4273-B18A-F26CC038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 y="4806556"/>
            <a:ext cx="6086475" cy="336944"/>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ro-RO"/>
          </a:p>
        </p:txBody>
      </p:sp>
      <p:sp>
        <p:nvSpPr>
          <p:cNvPr id="23" name="CuadroTexto 22">
            <a:extLst>
              <a:ext uri="{FF2B5EF4-FFF2-40B4-BE49-F238E27FC236}">
                <a16:creationId xmlns:a16="http://schemas.microsoft.com/office/drawing/2014/main" xmlns="" id="{437672C2-179C-4756-BD92-AB58461F82F5}"/>
              </a:ext>
            </a:extLst>
          </p:cNvPr>
          <p:cNvSpPr txBox="1"/>
          <p:nvPr/>
        </p:nvSpPr>
        <p:spPr>
          <a:xfrm>
            <a:off x="6086473" y="359867"/>
            <a:ext cx="3057513" cy="4331953"/>
          </a:xfrm>
          <a:prstGeom prst="rect">
            <a:avLst/>
          </a:prstGeom>
          <a:noFill/>
        </p:spPr>
        <p:txBody>
          <a:bodyPr wrap="square" lIns="68579" tIns="34289" rIns="68579" bIns="34289">
            <a:spAutoFit/>
            <a:scene3d>
              <a:camera prst="orthographicFront"/>
              <a:lightRig rig="threePt" dir="t"/>
            </a:scene3d>
            <a:sp3d extrusionH="57150">
              <a:bevelT w="38100" h="38100"/>
            </a:sp3d>
          </a:bodyPr>
          <a:lstStyle/>
          <a:p>
            <a:pPr algn="ctr">
              <a:spcBef>
                <a:spcPts val="900"/>
              </a:spcBef>
              <a:defRPr/>
            </a:pPr>
            <a:r>
              <a:rPr lang="ro-RO" sz="2700" b="1" dirty="0" smtClean="0">
                <a:solidFill>
                  <a:srgbClr val="A33B76"/>
                </a:solidFill>
                <a:latin typeface="Comic Sans MS" panose="030F0702030302020204" pitchFamily="66" charset="0"/>
              </a:rPr>
              <a:t>„Şi, dacă de acolo vei căuta pe Domnul Dumnezeul tău, Îl vei găsi, dacă-L vei căuta din toată inima ta </a:t>
            </a:r>
            <a:r>
              <a:rPr lang="ro-RO" sz="2700" b="1" dirty="0" smtClean="0">
                <a:solidFill>
                  <a:srgbClr val="A33B76"/>
                </a:solidFill>
                <a:latin typeface="Comic Sans MS" panose="030F0702030302020204" pitchFamily="66" charset="0"/>
              </a:rPr>
              <a:t>şi </a:t>
            </a:r>
            <a:r>
              <a:rPr lang="ro-RO" sz="2700" b="1" dirty="0" smtClean="0">
                <a:solidFill>
                  <a:srgbClr val="A33B76"/>
                </a:solidFill>
                <a:latin typeface="Comic Sans MS" panose="030F0702030302020204" pitchFamily="66" charset="0"/>
              </a:rPr>
              <a:t>din tot sufletul tău.”</a:t>
            </a:r>
          </a:p>
          <a:p>
            <a:pPr algn="ctr">
              <a:spcBef>
                <a:spcPts val="900"/>
              </a:spcBef>
              <a:defRPr/>
            </a:pPr>
            <a:r>
              <a:rPr lang="ro-RO" sz="2400" b="1" dirty="0" smtClean="0">
                <a:solidFill>
                  <a:srgbClr val="A33B76"/>
                </a:solidFill>
                <a:latin typeface="Comic Sans MS" panose="030F0702030302020204" pitchFamily="66" charset="0"/>
              </a:rPr>
              <a:t>Deuteronomul 4:29</a:t>
            </a:r>
            <a:endParaRPr lang="ro-RO" sz="2400" b="1" dirty="0">
              <a:solidFill>
                <a:srgbClr val="A33B76"/>
              </a:solidFill>
              <a:latin typeface="Comic Sans MS" panose="030F0702030302020204" pitchFamily="66" charset="0"/>
            </a:endParaRPr>
          </a:p>
        </p:txBody>
      </p:sp>
    </p:spTree>
    <p:extLst>
      <p:ext uri="{BB962C8B-B14F-4D97-AF65-F5344CB8AC3E}">
        <p14:creationId xmlns:p14="http://schemas.microsoft.com/office/powerpoint/2010/main" xmlns="" val="17287569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10" dur="1000" fill="hold"/>
                                        <p:tgtEl>
                                          <p:spTgt spid="2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Imagen 12" descr="Un joven acostado en el suelo&#10;&#10;Descripción generada automáticamente con confianza media">
            <a:extLst>
              <a:ext uri="{FF2B5EF4-FFF2-40B4-BE49-F238E27FC236}">
                <a16:creationId xmlns:a16="http://schemas.microsoft.com/office/drawing/2014/main" xmlns="" id="{1EEA3FFA-6540-4BF9-ACC6-ADB884433A11}"/>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25916" y="137160"/>
            <a:ext cx="2738150" cy="20604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CuadroTexto 1">
            <a:extLst>
              <a:ext uri="{FF2B5EF4-FFF2-40B4-BE49-F238E27FC236}">
                <a16:creationId xmlns:a16="http://schemas.microsoft.com/office/drawing/2014/main" xmlns="" id="{3E65B04A-B6A3-4A8B-84F1-305F3982473A}"/>
              </a:ext>
            </a:extLst>
          </p:cNvPr>
          <p:cNvSpPr txBox="1"/>
          <p:nvPr/>
        </p:nvSpPr>
        <p:spPr>
          <a:xfrm>
            <a:off x="1079160" y="2562532"/>
            <a:ext cx="5048795" cy="2492990"/>
          </a:xfrm>
          <a:prstGeom prst="rect">
            <a:avLst/>
          </a:prstGeom>
          <a:noFill/>
        </p:spPr>
        <p:txBody>
          <a:bodyPr wrap="square" rtlCol="0">
            <a:spAutoFit/>
          </a:bodyPr>
          <a:lstStyle/>
          <a:p>
            <a:pPr>
              <a:spcBef>
                <a:spcPts val="600"/>
              </a:spcBef>
            </a:pPr>
            <a:r>
              <a:rPr lang="ro-RO" b="1" dirty="0" smtClean="0"/>
              <a:t>Ce parte are Dumnezeu în convertirea noastră?</a:t>
            </a:r>
          </a:p>
          <a:p>
            <a:pPr lvl="1">
              <a:spcBef>
                <a:spcPts val="600"/>
              </a:spcBef>
            </a:pPr>
            <a:r>
              <a:rPr lang="ro-RO" b="1" dirty="0" smtClean="0"/>
              <a:t>Dorinţa lui Dumnezeu.</a:t>
            </a:r>
          </a:p>
          <a:p>
            <a:pPr lvl="1">
              <a:spcBef>
                <a:spcPts val="600"/>
              </a:spcBef>
            </a:pPr>
            <a:r>
              <a:rPr lang="ro-RO" b="1" dirty="0" smtClean="0"/>
              <a:t>Harul lui Dumnezeu.</a:t>
            </a:r>
          </a:p>
          <a:p>
            <a:pPr>
              <a:spcBef>
                <a:spcPts val="600"/>
              </a:spcBef>
            </a:pPr>
            <a:r>
              <a:rPr lang="ro-RO" b="1" dirty="0" smtClean="0"/>
              <a:t>Ce ar trebui să facem noi?</a:t>
            </a:r>
          </a:p>
          <a:p>
            <a:pPr lvl="1">
              <a:spcBef>
                <a:spcPts val="600"/>
              </a:spcBef>
            </a:pPr>
            <a:r>
              <a:rPr lang="ro-RO" b="1" dirty="0" smtClean="0"/>
              <a:t>Să ne pocăim, să ne convertim şi să ascultăm.</a:t>
            </a:r>
          </a:p>
          <a:p>
            <a:pPr lvl="1">
              <a:spcBef>
                <a:spcPts val="600"/>
              </a:spcBef>
            </a:pPr>
            <a:r>
              <a:rPr lang="ro-RO" b="1" dirty="0" smtClean="0"/>
              <a:t>Să ne întoarcem la Dumnezeu din toată inima.</a:t>
            </a:r>
          </a:p>
          <a:p>
            <a:pPr lvl="1">
              <a:spcBef>
                <a:spcPts val="600"/>
              </a:spcBef>
            </a:pPr>
            <a:r>
              <a:rPr lang="ro-RO" b="1" dirty="0" smtClean="0"/>
              <a:t>Chemarea la pocăinţă în Noul Testament.</a:t>
            </a:r>
            <a:endParaRPr lang="ro-RO" b="1" dirty="0"/>
          </a:p>
        </p:txBody>
      </p:sp>
      <p:sp>
        <p:nvSpPr>
          <p:cNvPr id="3" name="CuadroTexto 2">
            <a:extLst>
              <a:ext uri="{FF2B5EF4-FFF2-40B4-BE49-F238E27FC236}">
                <a16:creationId xmlns:a16="http://schemas.microsoft.com/office/drawing/2014/main" xmlns="" id="{67859D66-DA57-4F65-9470-10F10F05D8DB}"/>
              </a:ext>
            </a:extLst>
          </p:cNvPr>
          <p:cNvSpPr txBox="1"/>
          <p:nvPr/>
        </p:nvSpPr>
        <p:spPr>
          <a:xfrm>
            <a:off x="2644812" y="137160"/>
            <a:ext cx="6027238" cy="1000274"/>
          </a:xfrm>
          <a:prstGeom prst="rect">
            <a:avLst/>
          </a:prstGeom>
          <a:noFill/>
        </p:spPr>
        <p:txBody>
          <a:bodyPr wrap="square" rtlCol="0">
            <a:spAutoFit/>
          </a:bodyPr>
          <a:lstStyle/>
          <a:p>
            <a:pPr>
              <a:spcBef>
                <a:spcPts val="600"/>
              </a:spcBef>
            </a:pPr>
            <a:r>
              <a:rPr lang="ro-RO" b="1" dirty="0" smtClean="0"/>
              <a:t>Convertirea implică oprirea fugii de Dumnezeu şi apropierea de El. Pocăinţa este fundamentală în acest proces.</a:t>
            </a:r>
          </a:p>
          <a:p>
            <a:pPr>
              <a:spcBef>
                <a:spcPts val="600"/>
              </a:spcBef>
            </a:pPr>
            <a:r>
              <a:rPr lang="ro-RO" b="1" dirty="0" smtClean="0"/>
              <a:t>Ce este pocăinţa?</a:t>
            </a:r>
            <a:endParaRPr lang="ro-RO" b="1" dirty="0"/>
          </a:p>
        </p:txBody>
      </p:sp>
      <p:pic>
        <p:nvPicPr>
          <p:cNvPr id="7" name="Imagen 6" descr="Imagen que contiene ropa, persona, hombre, vestido&#10;&#10;Descripción generada automáticamente">
            <a:extLst>
              <a:ext uri="{FF2B5EF4-FFF2-40B4-BE49-F238E27FC236}">
                <a16:creationId xmlns:a16="http://schemas.microsoft.com/office/drawing/2014/main" xmlns="" id="{D0D70900-584D-4F9B-8C0D-C9526C9F07A4}"/>
              </a:ext>
            </a:extLst>
          </p:cNvPr>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6201697" y="1271529"/>
            <a:ext cx="2778813" cy="369686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CuadroTexto 14">
            <a:extLst>
              <a:ext uri="{FF2B5EF4-FFF2-40B4-BE49-F238E27FC236}">
                <a16:creationId xmlns:a16="http://schemas.microsoft.com/office/drawing/2014/main" xmlns="" id="{21129C28-8F3E-4E8D-94C5-4CAFEDA72CEB}"/>
              </a:ext>
            </a:extLst>
          </p:cNvPr>
          <p:cNvSpPr txBox="1"/>
          <p:nvPr/>
        </p:nvSpPr>
        <p:spPr>
          <a:xfrm>
            <a:off x="2644812" y="1167409"/>
            <a:ext cx="3453645" cy="1200329"/>
          </a:xfrm>
          <a:prstGeom prst="rect">
            <a:avLst/>
          </a:prstGeom>
          <a:noFill/>
        </p:spPr>
        <p:txBody>
          <a:bodyPr wrap="square">
            <a:spAutoFit/>
          </a:bodyPr>
          <a:lstStyle/>
          <a:p>
            <a:pPr>
              <a:spcBef>
                <a:spcPts val="600"/>
              </a:spcBef>
            </a:pPr>
            <a:r>
              <a:rPr lang="ro-RO" b="1" dirty="0" smtClean="0"/>
              <a:t>Este să ne recunoaştem păcatul, să ne pară rău pentru el, să-i cerem iertare lui Dumnezeu şi să nu-l mai facem.</a:t>
            </a:r>
            <a:endParaRPr lang="ro-RO" b="1" dirty="0"/>
          </a:p>
        </p:txBody>
      </p:sp>
      <p:pic>
        <p:nvPicPr>
          <p:cNvPr id="20" name="Imagen 19" descr="Imagen que contiene Patrón de fondo&#10;&#10;Descripción generada automáticamente">
            <a:extLst>
              <a:ext uri="{FF2B5EF4-FFF2-40B4-BE49-F238E27FC236}">
                <a16:creationId xmlns:a16="http://schemas.microsoft.com/office/drawing/2014/main" xmlns="" id="{2E7BDE8B-E150-4806-9CA7-B04F5A58C04A}"/>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663980" y="2621776"/>
            <a:ext cx="378309" cy="330415"/>
          </a:xfrm>
          <a:prstGeom prst="rect">
            <a:avLst/>
          </a:prstGeom>
        </p:spPr>
      </p:pic>
      <p:pic>
        <p:nvPicPr>
          <p:cNvPr id="23" name="Imagen 22" descr="Forma, Icono, Flecha&#10;&#10;Descripción generada automáticamente">
            <a:extLst>
              <a:ext uri="{FF2B5EF4-FFF2-40B4-BE49-F238E27FC236}">
                <a16:creationId xmlns:a16="http://schemas.microsoft.com/office/drawing/2014/main" xmlns="" id="{AEFF04FB-3341-446D-848C-E79E005D73C5}"/>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663980" y="4691034"/>
            <a:ext cx="378309" cy="330415"/>
          </a:xfrm>
          <a:prstGeom prst="rect">
            <a:avLst/>
          </a:prstGeom>
        </p:spPr>
      </p:pic>
      <p:pic>
        <p:nvPicPr>
          <p:cNvPr id="26" name="Imagen 25" descr="Patrón de fondo&#10;&#10;Descripción generada automáticamente con confianza baja">
            <a:extLst>
              <a:ext uri="{FF2B5EF4-FFF2-40B4-BE49-F238E27FC236}">
                <a16:creationId xmlns:a16="http://schemas.microsoft.com/office/drawing/2014/main" xmlns="" id="{46E27144-02CF-470E-8F3A-56A62FB382B7}"/>
              </a:ext>
            </a:extLst>
          </p:cNvPr>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663980" y="3656405"/>
            <a:ext cx="378309" cy="330415"/>
          </a:xfrm>
          <a:prstGeom prst="rect">
            <a:avLst/>
          </a:prstGeom>
        </p:spPr>
      </p:pic>
      <p:pic>
        <p:nvPicPr>
          <p:cNvPr id="31" name="Imagen 30" descr="Forma, Flecha&#10;&#10;Descripción generada automáticamente">
            <a:extLst>
              <a:ext uri="{FF2B5EF4-FFF2-40B4-BE49-F238E27FC236}">
                <a16:creationId xmlns:a16="http://schemas.microsoft.com/office/drawing/2014/main" xmlns="" id="{F567275B-928E-47DC-B5C3-2D0EE3FE4605}"/>
              </a:ext>
            </a:extLst>
          </p:cNvPr>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1399716" y="3346637"/>
            <a:ext cx="168168" cy="224913"/>
          </a:xfrm>
          <a:prstGeom prst="rect">
            <a:avLst/>
          </a:prstGeom>
        </p:spPr>
      </p:pic>
      <p:pic>
        <p:nvPicPr>
          <p:cNvPr id="33" name="Imagen 32" descr="Forma, Flecha&#10;&#10;Descripción generada automáticamente">
            <a:extLst>
              <a:ext uri="{FF2B5EF4-FFF2-40B4-BE49-F238E27FC236}">
                <a16:creationId xmlns:a16="http://schemas.microsoft.com/office/drawing/2014/main" xmlns="" id="{89BAFB84-7433-4A16-93A9-950D8AD4E2ED}"/>
              </a:ext>
            </a:extLst>
          </p:cNvPr>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a:off x="1399716" y="4042662"/>
            <a:ext cx="168168" cy="224913"/>
          </a:xfrm>
          <a:prstGeom prst="rect">
            <a:avLst/>
          </a:prstGeom>
        </p:spPr>
      </p:pic>
      <p:pic>
        <p:nvPicPr>
          <p:cNvPr id="39" name="Imagen 38" descr="Forma, Flecha&#10;&#10;Descripción generada automáticamente">
            <a:extLst>
              <a:ext uri="{FF2B5EF4-FFF2-40B4-BE49-F238E27FC236}">
                <a16:creationId xmlns:a16="http://schemas.microsoft.com/office/drawing/2014/main" xmlns="" id="{E9BADB99-2C3A-4CC9-8D6A-0D462B4E4DE0}"/>
              </a:ext>
            </a:extLst>
          </p:cNvPr>
          <p:cNvPicPr>
            <a:picLocks noChangeAspect="1"/>
          </p:cNvPicPr>
          <p:nvPr/>
        </p:nvPicPr>
        <p:blipFill>
          <a:blip r:embed="rId10" cstate="print">
            <a:extLst>
              <a:ext uri="{28A0092B-C50C-407E-A947-70E740481C1C}">
                <a14:useLocalDpi xmlns:a14="http://schemas.microsoft.com/office/drawing/2010/main" xmlns=""/>
              </a:ext>
            </a:extLst>
          </a:blip>
          <a:stretch>
            <a:fillRect/>
          </a:stretch>
        </p:blipFill>
        <p:spPr>
          <a:xfrm>
            <a:off x="1399716" y="4402790"/>
            <a:ext cx="168168" cy="224913"/>
          </a:xfrm>
          <a:prstGeom prst="rect">
            <a:avLst/>
          </a:prstGeom>
        </p:spPr>
      </p:pic>
      <p:pic>
        <p:nvPicPr>
          <p:cNvPr id="40" name="Imagen 39" descr="Forma, Flecha&#10;&#10;Descripción generada automáticamente">
            <a:extLst>
              <a:ext uri="{FF2B5EF4-FFF2-40B4-BE49-F238E27FC236}">
                <a16:creationId xmlns:a16="http://schemas.microsoft.com/office/drawing/2014/main" xmlns="" id="{4A2680FA-6A06-4DC9-A03C-F93B3CD5B86C}"/>
              </a:ext>
            </a:extLst>
          </p:cNvPr>
          <p:cNvPicPr>
            <a:picLocks noChangeAspect="1"/>
          </p:cNvPicPr>
          <p:nvPr/>
        </p:nvPicPr>
        <p:blipFill>
          <a:blip r:embed="rId11" cstate="print">
            <a:extLst>
              <a:ext uri="{28A0092B-C50C-407E-A947-70E740481C1C}">
                <a14:useLocalDpi xmlns:a14="http://schemas.microsoft.com/office/drawing/2010/main" xmlns=""/>
              </a:ext>
            </a:extLst>
          </a:blip>
          <a:stretch>
            <a:fillRect/>
          </a:stretch>
        </p:blipFill>
        <p:spPr>
          <a:xfrm>
            <a:off x="1399716" y="3000132"/>
            <a:ext cx="168168" cy="224913"/>
          </a:xfrm>
          <a:prstGeom prst="rect">
            <a:avLst/>
          </a:prstGeom>
        </p:spPr>
      </p:pic>
    </p:spTree>
    <p:extLst>
      <p:ext uri="{BB962C8B-B14F-4D97-AF65-F5344CB8AC3E}">
        <p14:creationId xmlns:p14="http://schemas.microsoft.com/office/powerpoint/2010/main" xmlns="" val="5541311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900" decel="100000" fill="hold"/>
                                        <p:tgtEl>
                                          <p:spTgt spid="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0-#ppt_w/2"/>
                                          </p:val>
                                        </p:tav>
                                        <p:tav tm="100000">
                                          <p:val>
                                            <p:strVal val="#ppt_x"/>
                                          </p:val>
                                        </p:tav>
                                      </p:tavLst>
                                    </p:anim>
                                    <p:anim calcmode="lin" valueType="num">
                                      <p:cBhvr additive="base">
                                        <p:cTn id="39" dur="500" fill="hold"/>
                                        <p:tgtEl>
                                          <p:spTgt spid="20"/>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ipe(left)">
                                      <p:cBhvr>
                                        <p:cTn id="43" dur="500"/>
                                        <p:tgtEl>
                                          <p:spTgt spid="2">
                                            <p:txEl>
                                              <p:pRg st="0" end="0"/>
                                            </p:txEl>
                                          </p:spTgt>
                                        </p:tgtEl>
                                      </p:cBhvr>
                                    </p:animEffect>
                                  </p:childTnLst>
                                </p:cTn>
                              </p:par>
                            </p:childTnLst>
                          </p:cTn>
                        </p:par>
                        <p:par>
                          <p:cTn id="44" fill="hold">
                            <p:stCondLst>
                              <p:cond delay="1000"/>
                            </p:stCondLst>
                            <p:childTnLst>
                              <p:par>
                                <p:cTn id="45" presetID="14" presetClass="entr" presetSubtype="10"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randombar(horizontal)">
                                      <p:cBhvr>
                                        <p:cTn id="47" dur="500"/>
                                        <p:tgtEl>
                                          <p:spTgt spid="40"/>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14" presetClass="entr" presetSubtype="10"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randombar(horizontal)">
                                      <p:cBhvr>
                                        <p:cTn id="55" dur="500"/>
                                        <p:tgtEl>
                                          <p:spTgt spid="31"/>
                                        </p:tgtEl>
                                      </p:cBhvr>
                                    </p:animEffect>
                                  </p:childTnLst>
                                </p:cTn>
                              </p:par>
                            </p:childTnLst>
                          </p:cTn>
                        </p:par>
                        <p:par>
                          <p:cTn id="56" fill="hold">
                            <p:stCondLst>
                              <p:cond delay="2500"/>
                            </p:stCondLst>
                            <p:childTnLst>
                              <p:par>
                                <p:cTn id="57" presetID="22" presetClass="entr" presetSubtype="8" fill="hold" grpId="0" nodeType="afterEffect">
                                  <p:stCondLst>
                                    <p:cond delay="0"/>
                                  </p:stCondLst>
                                  <p:childTnLst>
                                    <p:set>
                                      <p:cBhvr>
                                        <p:cTn id="58" dur="1" fill="hold">
                                          <p:stCondLst>
                                            <p:cond delay="0"/>
                                          </p:stCondLst>
                                        </p:cTn>
                                        <p:tgtEl>
                                          <p:spTgt spid="2">
                                            <p:txEl>
                                              <p:pRg st="2" end="2"/>
                                            </p:txEl>
                                          </p:spTgt>
                                        </p:tgtEl>
                                        <p:attrNameLst>
                                          <p:attrName>style.visibility</p:attrName>
                                        </p:attrNameLst>
                                      </p:cBhvr>
                                      <p:to>
                                        <p:strVal val="visible"/>
                                      </p:to>
                                    </p:set>
                                    <p:animEffect transition="in" filter="wipe(left)">
                                      <p:cBhvr>
                                        <p:cTn id="59" dur="500"/>
                                        <p:tgtEl>
                                          <p:spTgt spid="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fill="hold"/>
                                        <p:tgtEl>
                                          <p:spTgt spid="26"/>
                                        </p:tgtEl>
                                        <p:attrNameLst>
                                          <p:attrName>ppt_x</p:attrName>
                                        </p:attrNameLst>
                                      </p:cBhvr>
                                      <p:tavLst>
                                        <p:tav tm="0">
                                          <p:val>
                                            <p:strVal val="0-#ppt_w/2"/>
                                          </p:val>
                                        </p:tav>
                                        <p:tav tm="100000">
                                          <p:val>
                                            <p:strVal val="#ppt_x"/>
                                          </p:val>
                                        </p:tav>
                                      </p:tavLst>
                                    </p:anim>
                                    <p:anim calcmode="lin" valueType="num">
                                      <p:cBhvr additive="base">
                                        <p:cTn id="65" dur="500" fill="hold"/>
                                        <p:tgtEl>
                                          <p:spTgt spid="26"/>
                                        </p:tgtEl>
                                        <p:attrNameLst>
                                          <p:attrName>ppt_y</p:attrName>
                                        </p:attrNameLst>
                                      </p:cBhvr>
                                      <p:tavLst>
                                        <p:tav tm="0">
                                          <p:val>
                                            <p:strVal val="#ppt_y"/>
                                          </p:val>
                                        </p:tav>
                                        <p:tav tm="100000">
                                          <p:val>
                                            <p:strVal val="#ppt_y"/>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3" end="3"/>
                                            </p:txEl>
                                          </p:spTgt>
                                        </p:tgtEl>
                                        <p:attrNameLst>
                                          <p:attrName>style.visibility</p:attrName>
                                        </p:attrNameLst>
                                      </p:cBhvr>
                                      <p:to>
                                        <p:strVal val="visible"/>
                                      </p:to>
                                    </p:set>
                                    <p:animEffect transition="in" filter="wipe(left)">
                                      <p:cBhvr>
                                        <p:cTn id="69" dur="500"/>
                                        <p:tgtEl>
                                          <p:spTgt spid="2">
                                            <p:txEl>
                                              <p:pRg st="3" end="3"/>
                                            </p:txEl>
                                          </p:spTgt>
                                        </p:tgtEl>
                                      </p:cBhvr>
                                    </p:animEffect>
                                  </p:childTnLst>
                                </p:cTn>
                              </p:par>
                            </p:childTnLst>
                          </p:cTn>
                        </p:par>
                        <p:par>
                          <p:cTn id="70" fill="hold">
                            <p:stCondLst>
                              <p:cond delay="1000"/>
                            </p:stCondLst>
                            <p:childTnLst>
                              <p:par>
                                <p:cTn id="71" presetID="14" presetClass="entr" presetSubtype="10" fill="hold"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randombar(horizontal)">
                                      <p:cBhvr>
                                        <p:cTn id="73" dur="500"/>
                                        <p:tgtEl>
                                          <p:spTgt spid="33"/>
                                        </p:tgtEl>
                                      </p:cBhvr>
                                    </p:animEffect>
                                  </p:childTnLst>
                                </p:cTn>
                              </p:par>
                            </p:childTnLst>
                          </p:cTn>
                        </p:par>
                        <p:par>
                          <p:cTn id="74" fill="hold">
                            <p:stCondLst>
                              <p:cond delay="2000"/>
                            </p:stCondLst>
                            <p:childTnLst>
                              <p:par>
                                <p:cTn id="75" presetID="22" presetClass="entr" presetSubtype="8" fill="hold" grpId="0" nodeType="afterEffect">
                                  <p:stCondLst>
                                    <p:cond delay="0"/>
                                  </p:stCondLst>
                                  <p:childTnLst>
                                    <p:set>
                                      <p:cBhvr>
                                        <p:cTn id="76" dur="1" fill="hold">
                                          <p:stCondLst>
                                            <p:cond delay="0"/>
                                          </p:stCondLst>
                                        </p:cTn>
                                        <p:tgtEl>
                                          <p:spTgt spid="2">
                                            <p:txEl>
                                              <p:pRg st="4" end="4"/>
                                            </p:txEl>
                                          </p:spTgt>
                                        </p:tgtEl>
                                        <p:attrNameLst>
                                          <p:attrName>style.visibility</p:attrName>
                                        </p:attrNameLst>
                                      </p:cBhvr>
                                      <p:to>
                                        <p:strVal val="visible"/>
                                      </p:to>
                                    </p:set>
                                    <p:animEffect transition="in" filter="wipe(left)">
                                      <p:cBhvr>
                                        <p:cTn id="77" dur="500"/>
                                        <p:tgtEl>
                                          <p:spTgt spid="2">
                                            <p:txEl>
                                              <p:pRg st="4" end="4"/>
                                            </p:txEl>
                                          </p:spTgt>
                                        </p:tgtEl>
                                      </p:cBhvr>
                                    </p:animEffect>
                                  </p:childTnLst>
                                </p:cTn>
                              </p:par>
                            </p:childTnLst>
                          </p:cTn>
                        </p:par>
                        <p:par>
                          <p:cTn id="78" fill="hold">
                            <p:stCondLst>
                              <p:cond delay="2500"/>
                            </p:stCondLst>
                            <p:childTnLst>
                              <p:par>
                                <p:cTn id="79" presetID="14" presetClass="entr" presetSubtype="10" fill="hold" nodeType="after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randombar(horizontal)">
                                      <p:cBhvr>
                                        <p:cTn id="81" dur="500"/>
                                        <p:tgtEl>
                                          <p:spTgt spid="39"/>
                                        </p:tgtEl>
                                      </p:cBhvr>
                                    </p:animEffect>
                                  </p:childTnLst>
                                </p:cTn>
                              </p:par>
                            </p:childTnLst>
                          </p:cTn>
                        </p:par>
                        <p:par>
                          <p:cTn id="82" fill="hold">
                            <p:stCondLst>
                              <p:cond delay="3000"/>
                            </p:stCondLst>
                            <p:childTnLst>
                              <p:par>
                                <p:cTn id="83" presetID="22" presetClass="entr" presetSubtype="8" fill="hold" grpId="0" nodeType="afterEffect">
                                  <p:stCondLst>
                                    <p:cond delay="0"/>
                                  </p:stCondLst>
                                  <p:childTnLst>
                                    <p:set>
                                      <p:cBhvr>
                                        <p:cTn id="84" dur="1" fill="hold">
                                          <p:stCondLst>
                                            <p:cond delay="0"/>
                                          </p:stCondLst>
                                        </p:cTn>
                                        <p:tgtEl>
                                          <p:spTgt spid="2">
                                            <p:txEl>
                                              <p:pRg st="5" end="5"/>
                                            </p:txEl>
                                          </p:spTgt>
                                        </p:tgtEl>
                                        <p:attrNameLst>
                                          <p:attrName>style.visibility</p:attrName>
                                        </p:attrNameLst>
                                      </p:cBhvr>
                                      <p:to>
                                        <p:strVal val="visible"/>
                                      </p:to>
                                    </p:set>
                                    <p:animEffect transition="in" filter="wipe(left)">
                                      <p:cBhvr>
                                        <p:cTn id="85" dur="500"/>
                                        <p:tgtEl>
                                          <p:spTgt spid="2">
                                            <p:txEl>
                                              <p:pRg st="5" end="5"/>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8" fill="hold" nodeType="click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additive="base">
                                        <p:cTn id="90" dur="500" fill="hold"/>
                                        <p:tgtEl>
                                          <p:spTgt spid="23"/>
                                        </p:tgtEl>
                                        <p:attrNameLst>
                                          <p:attrName>ppt_x</p:attrName>
                                        </p:attrNameLst>
                                      </p:cBhvr>
                                      <p:tavLst>
                                        <p:tav tm="0">
                                          <p:val>
                                            <p:strVal val="0-#ppt_w/2"/>
                                          </p:val>
                                        </p:tav>
                                        <p:tav tm="100000">
                                          <p:val>
                                            <p:strVal val="#ppt_x"/>
                                          </p:val>
                                        </p:tav>
                                      </p:tavLst>
                                    </p:anim>
                                    <p:anim calcmode="lin" valueType="num">
                                      <p:cBhvr additive="base">
                                        <p:cTn id="91" dur="500" fill="hold"/>
                                        <p:tgtEl>
                                          <p:spTgt spid="23"/>
                                        </p:tgtEl>
                                        <p:attrNameLst>
                                          <p:attrName>ppt_y</p:attrName>
                                        </p:attrNameLst>
                                      </p:cBhvr>
                                      <p:tavLst>
                                        <p:tav tm="0">
                                          <p:val>
                                            <p:strVal val="#ppt_y"/>
                                          </p:val>
                                        </p:tav>
                                        <p:tav tm="100000">
                                          <p:val>
                                            <p:strVal val="#ppt_y"/>
                                          </p:val>
                                        </p:tav>
                                      </p:tavLst>
                                    </p:anim>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2">
                                            <p:txEl>
                                              <p:pRg st="6" end="6"/>
                                            </p:txEl>
                                          </p:spTgt>
                                        </p:tgtEl>
                                        <p:attrNameLst>
                                          <p:attrName>style.visibility</p:attrName>
                                        </p:attrNameLst>
                                      </p:cBhvr>
                                      <p:to>
                                        <p:strVal val="visible"/>
                                      </p:to>
                                    </p:set>
                                    <p:animEffect transition="in" filter="wipe(left)">
                                      <p:cBhvr>
                                        <p:cTn id="9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4E9F38A-7FAF-4354-BF14-F4B5A2C3450B}"/>
              </a:ext>
            </a:extLst>
          </p:cNvPr>
          <p:cNvSpPr txBox="1"/>
          <p:nvPr/>
        </p:nvSpPr>
        <p:spPr>
          <a:xfrm>
            <a:off x="1089318" y="-111032"/>
            <a:ext cx="6875877" cy="769441"/>
          </a:xfrm>
          <a:prstGeom prst="rect">
            <a:avLst/>
          </a:prstGeom>
          <a:noFill/>
        </p:spPr>
        <p:txBody>
          <a:bodyPr wrap="square">
            <a:spAutoFit/>
          </a:bodyPr>
          <a:lstStyle/>
          <a:p>
            <a:pPr algn="ctr"/>
            <a:r>
              <a:rPr lang="ro-RO" sz="4400" b="1" dirty="0" smtClean="0">
                <a:ln w="6600">
                  <a:solidFill>
                    <a:srgbClr val="7A5D00"/>
                  </a:solidFill>
                  <a:prstDash val="solid"/>
                </a:ln>
                <a:solidFill>
                  <a:srgbClr val="FFFFFF"/>
                </a:solidFill>
                <a:effectLst>
                  <a:outerShdw dist="38100" dir="2700000" algn="tl" rotWithShape="0">
                    <a:srgbClr val="FFC000"/>
                  </a:outerShdw>
                </a:effectLst>
              </a:rPr>
              <a:t>DORINŢA LUI DUMNEZEU</a:t>
            </a:r>
            <a:endParaRPr lang="ro-RO" sz="4400" b="1" dirty="0">
              <a:ln w="6600">
                <a:solidFill>
                  <a:srgbClr val="7A5D00"/>
                </a:solidFill>
                <a:prstDash val="solid"/>
              </a:ln>
              <a:solidFill>
                <a:srgbClr val="FFFFFF"/>
              </a:solidFill>
              <a:effectLst>
                <a:outerShdw dist="38100" dir="2700000" algn="tl" rotWithShape="0">
                  <a:srgbClr val="FFC000"/>
                </a:outerShdw>
              </a:effectLst>
            </a:endParaRPr>
          </a:p>
        </p:txBody>
      </p:sp>
      <p:sp>
        <p:nvSpPr>
          <p:cNvPr id="5" name="CuadroTexto 4">
            <a:extLst>
              <a:ext uri="{FF2B5EF4-FFF2-40B4-BE49-F238E27FC236}">
                <a16:creationId xmlns:a16="http://schemas.microsoft.com/office/drawing/2014/main" xmlns="" id="{CB9F6855-7C13-40E8-8CEA-2E9449E2B9E2}"/>
              </a:ext>
            </a:extLst>
          </p:cNvPr>
          <p:cNvSpPr txBox="1"/>
          <p:nvPr/>
        </p:nvSpPr>
        <p:spPr>
          <a:xfrm>
            <a:off x="1131476" y="493595"/>
            <a:ext cx="6818901" cy="861774"/>
          </a:xfrm>
          <a:prstGeom prst="rect">
            <a:avLst/>
          </a:prstGeom>
          <a:noFill/>
        </p:spPr>
        <p:txBody>
          <a:bodyPr wrap="square">
            <a:spAutoFit/>
          </a:bodyPr>
          <a:lstStyle/>
          <a:p>
            <a:r>
              <a:rPr lang="ro-RO" sz="1600" b="1" dirty="0" smtClean="0">
                <a:solidFill>
                  <a:schemeClr val="accent6">
                    <a:lumMod val="60000"/>
                    <a:lumOff val="40000"/>
                  </a:schemeClr>
                </a:solidFill>
                <a:effectLst>
                  <a:outerShdw blurRad="38100" dist="38100" dir="2700000" algn="tl">
                    <a:srgbClr val="000000">
                      <a:alpha val="43137"/>
                    </a:srgbClr>
                  </a:outerShdw>
                </a:effectLst>
                <a:latin typeface="Comic Sans MS" panose="030F0702030302020204" pitchFamily="66" charset="0"/>
              </a:rPr>
              <a:t>„O</a:t>
            </a:r>
            <a:r>
              <a:rPr lang="ro-RO" sz="1600" b="1" dirty="0" smtClean="0">
                <a:solidFill>
                  <a:schemeClr val="accent6">
                    <a:lumMod val="60000"/>
                    <a:lumOff val="40000"/>
                  </a:schemeClr>
                </a:solidFill>
                <a:effectLst>
                  <a:outerShdw blurRad="38100" dist="38100" dir="2700000" algn="tl">
                    <a:srgbClr val="000000">
                      <a:alpha val="43137"/>
                    </a:srgbClr>
                  </a:outerShdw>
                </a:effectLst>
                <a:latin typeface="Comic Sans MS" panose="030F0702030302020204" pitchFamily="66" charset="0"/>
              </a:rPr>
              <a:t>, de ar rămâne ei cu aceeaşi inimă ca să se teamă de Mine şi să păzească toate poruncile Mele, ca să fie fericiţi pe vecie, ei şi copiii lor!” </a:t>
            </a:r>
            <a:r>
              <a:rPr lang="ro-RO" sz="1400" b="1" dirty="0" smtClean="0">
                <a:solidFill>
                  <a:schemeClr val="accent6">
                    <a:lumMod val="60000"/>
                    <a:lumOff val="40000"/>
                  </a:schemeClr>
                </a:solidFill>
                <a:effectLst>
                  <a:outerShdw blurRad="38100" dist="38100" dir="2700000" algn="tl">
                    <a:srgbClr val="000000">
                      <a:alpha val="43137"/>
                    </a:srgbClr>
                  </a:outerShdw>
                </a:effectLst>
                <a:latin typeface="Comic Sans MS" panose="030F0702030302020204" pitchFamily="66" charset="0"/>
              </a:rPr>
              <a:t>(Deuteronom 5:29)</a:t>
            </a:r>
            <a:endParaRPr lang="ro-RO" sz="1600" b="1" dirty="0">
              <a:solidFill>
                <a:schemeClr val="accent6">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362443CD-01D0-459C-9E65-53465D341BB7}"/>
              </a:ext>
            </a:extLst>
          </p:cNvPr>
          <p:cNvSpPr txBox="1"/>
          <p:nvPr/>
        </p:nvSpPr>
        <p:spPr>
          <a:xfrm>
            <a:off x="2984403" y="1370867"/>
            <a:ext cx="6159598" cy="3647152"/>
          </a:xfrm>
          <a:prstGeom prst="rect">
            <a:avLst/>
          </a:prstGeom>
          <a:noFill/>
        </p:spPr>
        <p:txBody>
          <a:bodyPr wrap="square" rtlCol="0">
            <a:spAutoFit/>
          </a:bodyPr>
          <a:lstStyle/>
          <a:p>
            <a:pPr>
              <a:spcBef>
                <a:spcPts val="600"/>
              </a:spcBef>
            </a:pPr>
            <a:r>
              <a:rPr lang="ro-RO" b="1" smtClean="0"/>
              <a:t>Acest</a:t>
            </a:r>
            <a:r>
              <a:rPr lang="ro-RO" b="1" smtClean="0"/>
              <a:t> verset începe cu expresia ebraică </a:t>
            </a:r>
            <a:r>
              <a:rPr lang="ro-RO" b="1" smtClean="0"/>
              <a:t>mi-yitten</a:t>
            </a:r>
            <a:r>
              <a:rPr lang="ro-RO" b="1" smtClean="0"/>
              <a:t>, care se traduce literal prin </a:t>
            </a:r>
            <a:r>
              <a:rPr lang="ro-RO" b="1" smtClean="0"/>
              <a:t>„</a:t>
            </a:r>
            <a:r>
              <a:rPr lang="ro-RO" b="1" smtClean="0"/>
              <a:t>cine va </a:t>
            </a:r>
            <a:r>
              <a:rPr lang="ro-RO" b="1" smtClean="0"/>
              <a:t>da?”</a:t>
            </a:r>
            <a:endParaRPr lang="ro-RO" b="1" smtClean="0"/>
          </a:p>
          <a:p>
            <a:pPr>
              <a:spcBef>
                <a:spcPts val="600"/>
              </a:spcBef>
            </a:pPr>
            <a:r>
              <a:rPr lang="ro-RO" b="1" smtClean="0"/>
              <a:t>Această expresie este echivalentă cu expresia noastră </a:t>
            </a:r>
            <a:r>
              <a:rPr lang="ro-RO" b="1" smtClean="0"/>
              <a:t>„</a:t>
            </a:r>
            <a:r>
              <a:rPr lang="ro-RO" b="1" smtClean="0"/>
              <a:t>în </a:t>
            </a:r>
            <a:r>
              <a:rPr lang="ro-RO" b="1" smtClean="0"/>
              <a:t>speranţă</a:t>
            </a:r>
            <a:r>
              <a:rPr lang="ro-RO" b="1" smtClean="0"/>
              <a:t>” </a:t>
            </a:r>
            <a:r>
              <a:rPr lang="ro-RO" b="1" smtClean="0"/>
              <a:t>(</a:t>
            </a:r>
            <a:r>
              <a:rPr lang="ro-RO" b="1" smtClean="0"/>
              <a:t>vezi </a:t>
            </a:r>
            <a:r>
              <a:rPr lang="ro-RO" b="1" smtClean="0"/>
              <a:t>Ex</a:t>
            </a:r>
            <a:r>
              <a:rPr lang="ro-RO" b="1" smtClean="0"/>
              <a:t>. </a:t>
            </a:r>
            <a:r>
              <a:rPr lang="ro-RO" b="1" smtClean="0"/>
              <a:t>16:3</a:t>
            </a:r>
            <a:r>
              <a:rPr lang="ro-RO" b="1" smtClean="0"/>
              <a:t>). Reprezintă un </a:t>
            </a:r>
            <a:r>
              <a:rPr lang="ro-RO" b="1" smtClean="0"/>
              <a:t>dor</a:t>
            </a:r>
            <a:r>
              <a:rPr lang="ro-RO" b="1" smtClean="0"/>
              <a:t>, o dorinţă fierbinte ca ceva să se </a:t>
            </a:r>
            <a:r>
              <a:rPr lang="ro-RO" b="1" smtClean="0"/>
              <a:t>întâmple.</a:t>
            </a:r>
            <a:endParaRPr lang="ro-RO" b="1" smtClean="0"/>
          </a:p>
          <a:p>
            <a:pPr>
              <a:spcBef>
                <a:spcPts val="600"/>
              </a:spcBef>
            </a:pPr>
            <a:r>
              <a:rPr lang="ro-RO" b="1" smtClean="0"/>
              <a:t>Dorinţa lui Dumnezeu este să ne întoarcem către </a:t>
            </a:r>
            <a:r>
              <a:rPr lang="ro-RO" b="1" smtClean="0"/>
              <a:t>El</a:t>
            </a:r>
            <a:r>
              <a:rPr lang="ro-RO" b="1" smtClean="0"/>
              <a:t>, să ne temem de El şi să ascultăm de </a:t>
            </a:r>
            <a:r>
              <a:rPr lang="ro-RO" b="1" smtClean="0"/>
              <a:t>El</a:t>
            </a:r>
            <a:r>
              <a:rPr lang="ro-RO" b="1" smtClean="0"/>
              <a:t>, acest fapt este cel mai bun pentru </a:t>
            </a:r>
            <a:r>
              <a:rPr lang="ro-RO" b="1" smtClean="0"/>
              <a:t>noi.</a:t>
            </a:r>
            <a:endParaRPr lang="ro-RO" b="1" smtClean="0"/>
          </a:p>
          <a:p>
            <a:pPr>
              <a:spcBef>
                <a:spcPts val="600"/>
              </a:spcBef>
            </a:pPr>
            <a:r>
              <a:rPr lang="ro-RO" b="1" smtClean="0"/>
              <a:t>Deşi are puterea de a ne forţa să facem acest </a:t>
            </a:r>
            <a:r>
              <a:rPr lang="ro-RO" b="1" smtClean="0"/>
              <a:t>lucru</a:t>
            </a:r>
            <a:r>
              <a:rPr lang="ro-RO" b="1" smtClean="0"/>
              <a:t>, nu o va face niciodată pentru că ne respectă liberul </a:t>
            </a:r>
            <a:r>
              <a:rPr lang="ro-RO" b="1" smtClean="0"/>
              <a:t>arbitru</a:t>
            </a:r>
            <a:r>
              <a:rPr lang="ro-RO" b="1" smtClean="0"/>
              <a:t>. Decizia de a răspunde pozitiv la chemarea Duhului Sfânt de a ne converti şi de a împlini astfel dorinţa lui Dumnezeu este a </a:t>
            </a:r>
            <a:r>
              <a:rPr lang="ro-RO" b="1" smtClean="0"/>
              <a:t>noastră.</a:t>
            </a:r>
            <a:endParaRPr lang="ro-RO" b="1"/>
          </a:p>
        </p:txBody>
      </p:sp>
      <p:pic>
        <p:nvPicPr>
          <p:cNvPr id="4" name="Imagen 3" descr="Un hombre parado en un campo&#10;&#10;Descripción generada automáticamente con confianza media">
            <a:extLst>
              <a:ext uri="{FF2B5EF4-FFF2-40B4-BE49-F238E27FC236}">
                <a16:creationId xmlns:a16="http://schemas.microsoft.com/office/drawing/2014/main" xmlns="" id="{0D4553DF-EED1-4C11-8AA7-1ADF60F1E2EF}"/>
              </a:ext>
            </a:extLst>
          </p:cNvPr>
          <p:cNvPicPr>
            <a:picLocks noChangeAspect="1"/>
          </p:cNvPicPr>
          <p:nvPr/>
        </p:nvPicPr>
        <p:blipFill rotWithShape="1">
          <a:blip r:embed="rId3" cstate="print">
            <a:extLst>
              <a:ext uri="{28A0092B-C50C-407E-A947-70E740481C1C}">
                <a14:useLocalDpi xmlns:a14="http://schemas.microsoft.com/office/drawing/2010/main" xmlns=""/>
              </a:ext>
            </a:extLst>
          </a:blip>
          <a:srcRect r="-1"/>
          <a:stretch/>
        </p:blipFill>
        <p:spPr>
          <a:xfrm>
            <a:off x="106290" y="1562027"/>
            <a:ext cx="2835954" cy="3235111"/>
          </a:xfrm>
          <a:prstGeom prst="rect">
            <a:avLst/>
          </a:prstGeom>
          <a:effectLst>
            <a:outerShdw blurRad="63500" sx="102000" sy="102000" algn="ctr" rotWithShape="0">
              <a:prstClr val="black">
                <a:alpha val="40000"/>
              </a:prstClr>
            </a:outerShdw>
          </a:effectLst>
        </p:spPr>
      </p:pic>
      <p:pic>
        <p:nvPicPr>
          <p:cNvPr id="8" name="Imagen 7" descr="Dibujo de una persona&#10;&#10;Descripción generada automáticamente con confianza media">
            <a:extLst>
              <a:ext uri="{FF2B5EF4-FFF2-40B4-BE49-F238E27FC236}">
                <a16:creationId xmlns:a16="http://schemas.microsoft.com/office/drawing/2014/main" xmlns="" id="{9103B007-034B-4651-B13A-6A8D57CCE494}"/>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7965195" y="81333"/>
            <a:ext cx="1089318" cy="1235885"/>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10" name="Imagen 9" descr="Un grupo de jóvenes posando para fotografía&#10;&#10;Descripción generada automáticamente con confianza media">
            <a:extLst>
              <a:ext uri="{FF2B5EF4-FFF2-40B4-BE49-F238E27FC236}">
                <a16:creationId xmlns:a16="http://schemas.microsoft.com/office/drawing/2014/main" xmlns="" id="{BE17BB54-4CC4-47F1-96C4-8A560A16CDC8}"/>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106290" y="48533"/>
            <a:ext cx="983027" cy="1295351"/>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9953621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anim calcmode="lin" valueType="num">
                                      <p:cBhvr>
                                        <p:cTn id="19" dur="500" fill="hold"/>
                                        <p:tgtEl>
                                          <p:spTgt spid="10"/>
                                        </p:tgtEl>
                                        <p:attrNameLst>
                                          <p:attrName>ppt_x</p:attrName>
                                        </p:attrNameLst>
                                      </p:cBhvr>
                                      <p:tavLst>
                                        <p:tav tm="0">
                                          <p:val>
                                            <p:fltVal val="0.5"/>
                                          </p:val>
                                        </p:tav>
                                        <p:tav tm="100000">
                                          <p:val>
                                            <p:strVal val="#ppt_x"/>
                                          </p:val>
                                        </p:tav>
                                      </p:tavLst>
                                    </p:anim>
                                    <p:anim calcmode="lin" valueType="num">
                                      <p:cBhvr>
                                        <p:cTn id="20" dur="500" fill="hold"/>
                                        <p:tgtEl>
                                          <p:spTgt spid="1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anim calcmode="lin" valueType="num">
                                      <p:cBhvr>
                                        <p:cTn id="26" dur="500" fill="hold"/>
                                        <p:tgtEl>
                                          <p:spTgt spid="5"/>
                                        </p:tgtEl>
                                        <p:attrNameLst>
                                          <p:attrName>ppt_x</p:attrName>
                                        </p:attrNameLst>
                                      </p:cBhvr>
                                      <p:tavLst>
                                        <p:tav tm="0">
                                          <p:val>
                                            <p:fltVal val="0.5"/>
                                          </p:val>
                                        </p:tav>
                                        <p:tav tm="100000">
                                          <p:val>
                                            <p:strVal val="#ppt_x"/>
                                          </p:val>
                                        </p:tav>
                                      </p:tavLst>
                                    </p:anim>
                                    <p:anim calcmode="lin" valueType="num">
                                      <p:cBhvr>
                                        <p:cTn id="27" dur="500" fill="hold"/>
                                        <p:tgtEl>
                                          <p:spTgt spid="5"/>
                                        </p:tgtEl>
                                        <p:attrNameLst>
                                          <p:attrName>ppt_y</p:attrName>
                                        </p:attrNameLst>
                                      </p:cBhvr>
                                      <p:tavLst>
                                        <p:tav tm="0">
                                          <p:val>
                                            <p:fltVal val="0.5"/>
                                          </p:val>
                                        </p:tav>
                                        <p:tav tm="100000">
                                          <p:val>
                                            <p:strVal val="#ppt_y"/>
                                          </p:val>
                                        </p:tav>
                                      </p:tavLst>
                                    </p:anim>
                                  </p:childTnLst>
                                </p:cTn>
                              </p:par>
                              <p:par>
                                <p:cTn id="28" presetID="53" presetClass="entr" presetSubtype="52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wipe(left)">
                                      <p:cBhvr>
                                        <p:cTn id="39" dur="5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Effect transition="in" filter="wipe(left)">
                                      <p:cBhvr>
                                        <p:cTn id="44" dur="500"/>
                                        <p:tgtEl>
                                          <p:spTgt spid="6">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randombar(horizontal)">
                                      <p:cBhvr>
                                        <p:cTn id="49" dur="500"/>
                                        <p:tgtEl>
                                          <p:spTgt spid="4"/>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6">
                                            <p:txEl>
                                              <p:pRg st="2" end="2"/>
                                            </p:txEl>
                                          </p:spTgt>
                                        </p:tgtEl>
                                        <p:attrNameLst>
                                          <p:attrName>style.visibility</p:attrName>
                                        </p:attrNameLst>
                                      </p:cBhvr>
                                      <p:to>
                                        <p:strVal val="visible"/>
                                      </p:to>
                                    </p:set>
                                    <p:animEffect transition="in" filter="wipe(left)">
                                      <p:cBhvr>
                                        <p:cTn id="53" dur="500"/>
                                        <p:tgtEl>
                                          <p:spTgt spid="6">
                                            <p:txEl>
                                              <p:pRg st="2" end="2"/>
                                            </p:txEl>
                                          </p:spTgt>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Effect transition="in" filter="wipe(left)">
                                      <p:cBhvr>
                                        <p:cTn id="5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9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5CD7300E-A214-4566-9771-BE41EAA357B6}"/>
              </a:ext>
            </a:extLst>
          </p:cNvPr>
          <p:cNvSpPr txBox="1"/>
          <p:nvPr/>
        </p:nvSpPr>
        <p:spPr>
          <a:xfrm>
            <a:off x="1283546" y="-91438"/>
            <a:ext cx="7860453" cy="769441"/>
          </a:xfrm>
          <a:prstGeom prst="rect">
            <a:avLst/>
          </a:prstGeom>
          <a:noFill/>
        </p:spPr>
        <p:txBody>
          <a:bodyPr wrap="square">
            <a:spAutoFit/>
            <a:scene3d>
              <a:camera prst="orthographicFront"/>
              <a:lightRig rig="flat" dir="t"/>
            </a:scene3d>
            <a:sp3d extrusionH="57150">
              <a:bevelT w="50800" h="38100" prst="riblet"/>
            </a:sp3d>
          </a:bodyPr>
          <a:lstStyle/>
          <a:p>
            <a:pPr algn="ctr"/>
            <a:r>
              <a:rPr lang="ro-RO" sz="4400" b="1" smtClean="0">
                <a:ln w="22225">
                  <a:solidFill>
                    <a:schemeClr val="accent2"/>
                  </a:solidFill>
                  <a:prstDash val="solid"/>
                </a:ln>
                <a:solidFill>
                  <a:schemeClr val="accent2">
                    <a:lumMod val="40000"/>
                    <a:lumOff val="60000"/>
                  </a:schemeClr>
                </a:solidFill>
              </a:rPr>
              <a:t>HARUL LUI DUMNEZEU</a:t>
            </a:r>
            <a:endParaRPr lang="ro-RO" sz="4400" b="1">
              <a:ln w="22225">
                <a:solidFill>
                  <a:schemeClr val="accent2"/>
                </a:solidFill>
                <a:prstDash val="solid"/>
              </a:ln>
              <a:solidFill>
                <a:schemeClr val="accent2">
                  <a:lumMod val="40000"/>
                  <a:lumOff val="60000"/>
                </a:schemeClr>
              </a:solidFill>
            </a:endParaRPr>
          </a:p>
        </p:txBody>
      </p:sp>
      <p:sp>
        <p:nvSpPr>
          <p:cNvPr id="4" name="CuadroTexto 3">
            <a:extLst>
              <a:ext uri="{FF2B5EF4-FFF2-40B4-BE49-F238E27FC236}">
                <a16:creationId xmlns:a16="http://schemas.microsoft.com/office/drawing/2014/main" xmlns="" id="{146324CF-DD5B-4896-BC9F-EA9E2459EE38}"/>
              </a:ext>
            </a:extLst>
          </p:cNvPr>
          <p:cNvSpPr txBox="1"/>
          <p:nvPr/>
        </p:nvSpPr>
        <p:spPr>
          <a:xfrm>
            <a:off x="1533312" y="514785"/>
            <a:ext cx="7360920" cy="584775"/>
          </a:xfrm>
          <a:prstGeom prst="rect">
            <a:avLst/>
          </a:prstGeom>
          <a:noFill/>
        </p:spPr>
        <p:txBody>
          <a:bodyPr wrap="square">
            <a:spAutoFit/>
          </a:bodyPr>
          <a:lstStyle/>
          <a:p>
            <a:r>
              <a:rPr lang="ro-RO" sz="1600" b="1" dirty="0" smtClean="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„Şi</a:t>
            </a:r>
            <a:r>
              <a:rPr lang="ro-RO" sz="1600" b="1" dirty="0" smtClean="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dacă de acolo vei căuta pe Domnul Dumnezeul tău, Îl vei găsi, dacă-L vei căuta din toată inima ta şi din tot sufletul tău.” </a:t>
            </a:r>
            <a:r>
              <a:rPr lang="ro-RO" sz="1400" b="1" dirty="0" smtClean="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ro-RO" sz="1400" b="1" dirty="0" err="1" smtClean="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Deut</a:t>
            </a:r>
            <a:r>
              <a:rPr lang="ro-RO" sz="1400" b="1" dirty="0" smtClean="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4:29)</a:t>
            </a:r>
            <a:endParaRPr lang="ro-RO" sz="16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xmlns="" id="{9D47DF4B-C7F3-4796-B822-1394C923391C}"/>
              </a:ext>
            </a:extLst>
          </p:cNvPr>
          <p:cNvSpPr txBox="1"/>
          <p:nvPr/>
        </p:nvSpPr>
        <p:spPr>
          <a:xfrm>
            <a:off x="1259518" y="1076313"/>
            <a:ext cx="4864771" cy="4124206"/>
          </a:xfrm>
          <a:prstGeom prst="rect">
            <a:avLst/>
          </a:prstGeom>
          <a:noFill/>
        </p:spPr>
        <p:txBody>
          <a:bodyPr wrap="square" rtlCol="0">
            <a:spAutoFit/>
          </a:bodyPr>
          <a:lstStyle/>
          <a:p>
            <a:pPr>
              <a:spcBef>
                <a:spcPts val="600"/>
              </a:spcBef>
            </a:pPr>
            <a:r>
              <a:rPr lang="ro-RO" b="1" dirty="0" smtClean="0"/>
              <a:t>Dumnezeu este capabil să prezică exact ce se va întâmpla cu o persoană (precum Petru; Mat. 26:34); cu o naţiune (ca Israel; </a:t>
            </a:r>
            <a:r>
              <a:rPr lang="ro-RO" b="1" dirty="0" err="1" smtClean="0"/>
              <a:t>Deut</a:t>
            </a:r>
            <a:r>
              <a:rPr lang="ro-RO" b="1" dirty="0" smtClean="0"/>
              <a:t>. </a:t>
            </a:r>
            <a:r>
              <a:rPr lang="ro-RO" b="1" smtClean="0"/>
              <a:t>4:25-28</a:t>
            </a:r>
            <a:r>
              <a:rPr lang="ro-RO" b="1" dirty="0" smtClean="0"/>
              <a:t>); sau chiar viitorul imperiilor mondiale de-a lungul istoriei omenirii (Dan. 2,7).</a:t>
            </a:r>
          </a:p>
          <a:p>
            <a:pPr>
              <a:spcBef>
                <a:spcPts val="600"/>
              </a:spcBef>
            </a:pPr>
            <a:r>
              <a:rPr lang="ro-RO" b="1" dirty="0" smtClean="0"/>
              <a:t>Cu toate acestea, această preştiinţă nu invalidează deciziile individuale, naţionale sau mondiale. Mai simplu spus, Dumnezeu ştie ce decizii vor fi luate. Dar El insistă să ne invite să luăm decizia corectă, să ne pocăim şi să-L căutăm.</a:t>
            </a:r>
          </a:p>
          <a:p>
            <a:pPr>
              <a:spcBef>
                <a:spcPts val="600"/>
              </a:spcBef>
            </a:pPr>
            <a:r>
              <a:rPr lang="ro-RO" b="1" dirty="0" smtClean="0"/>
              <a:t>Harul lui Dumnezeu este suficient de atotcuprinzător pentru a ierta pe oricine se pocăieşte şi doreşte să se întoarcă la El.</a:t>
            </a:r>
            <a:endParaRPr lang="ro-RO" b="1" dirty="0"/>
          </a:p>
        </p:txBody>
      </p:sp>
      <p:pic>
        <p:nvPicPr>
          <p:cNvPr id="8" name="Imagen 7" descr="Dibujo de una persona&#10;&#10;Descripción generada automáticamente con confianza media">
            <a:extLst>
              <a:ext uri="{FF2B5EF4-FFF2-40B4-BE49-F238E27FC236}">
                <a16:creationId xmlns:a16="http://schemas.microsoft.com/office/drawing/2014/main" xmlns="" id="{8BC33C42-C2C6-4DCE-919D-D4243451CCFB}"/>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124289" y="1160157"/>
            <a:ext cx="2916188" cy="3889466"/>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10" name="Imagen 9" descr="Imagen que contiene edificio, mujer, parado, hombre&#10;&#10;Descripción generada automáticamente">
            <a:extLst>
              <a:ext uri="{FF2B5EF4-FFF2-40B4-BE49-F238E27FC236}">
                <a16:creationId xmlns:a16="http://schemas.microsoft.com/office/drawing/2014/main" xmlns="" id="{7F7BF973-98E2-4317-9AEE-56F2D8EE46A3}"/>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30870" y="3404972"/>
            <a:ext cx="1252676" cy="1644652"/>
          </a:xfrm>
          <a:prstGeom prst="snip2DiagRect">
            <a:avLst>
              <a:gd name="adj1" fmla="val 14717"/>
              <a:gd name="adj2" fmla="val 0"/>
            </a:avLst>
          </a:prstGeom>
          <a:solidFill>
            <a:srgbClr val="FFFFFF">
              <a:shade val="85000"/>
            </a:srgbClr>
          </a:solidFill>
          <a:ln w="28575"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Grupo de personas sonriendo&#10;&#10;Descripción generada automáticamente con confianza media">
            <a:extLst>
              <a:ext uri="{FF2B5EF4-FFF2-40B4-BE49-F238E27FC236}">
                <a16:creationId xmlns:a16="http://schemas.microsoft.com/office/drawing/2014/main" xmlns="" id="{DD0D49DD-EE05-4782-A3DE-D5C5EF5265A2}"/>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30870" y="80609"/>
            <a:ext cx="1252677" cy="1503709"/>
          </a:xfrm>
          <a:prstGeom prst="snip2DiagRect">
            <a:avLst/>
          </a:prstGeom>
          <a:solidFill>
            <a:srgbClr val="FFFFFF">
              <a:shade val="85000"/>
            </a:srgbClr>
          </a:solidFill>
          <a:ln w="28575"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Imagen que contiene edificio, hombre, parado, mujer&#10;&#10;Descripción generada automáticamente">
            <a:extLst>
              <a:ext uri="{FF2B5EF4-FFF2-40B4-BE49-F238E27FC236}">
                <a16:creationId xmlns:a16="http://schemas.microsoft.com/office/drawing/2014/main" xmlns="" id="{CF499755-D9FF-4291-B9CC-3D591136A09B}"/>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30870" y="1688092"/>
            <a:ext cx="1252677" cy="1613105"/>
          </a:xfrm>
          <a:prstGeom prst="snip2DiagRect">
            <a:avLst>
              <a:gd name="adj1" fmla="val 15894"/>
              <a:gd name="adj2" fmla="val 16667"/>
            </a:avLst>
          </a:prstGeom>
          <a:solidFill>
            <a:srgbClr val="FFFFFF">
              <a:shade val="85000"/>
            </a:srgbClr>
          </a:solidFill>
          <a:ln w="28575"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8820674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upLeft)">
                                      <p:cBhvr>
                                        <p:cTn id="24" dur="500"/>
                                        <p:tgtEl>
                                          <p:spTgt spid="8"/>
                                        </p:tgtEl>
                                      </p:cBhvr>
                                    </p:animEffect>
                                  </p:childTnLst>
                                </p:cTn>
                              </p:par>
                              <p:par>
                                <p:cTn id="25" presetID="18" presetClass="entr" presetSubtype="6"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strips(downRight)">
                                      <p:cBhvr>
                                        <p:cTn id="27" dur="500"/>
                                        <p:tgtEl>
                                          <p:spTgt spid="14"/>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ipe(left)">
                                      <p:cBhvr>
                                        <p:cTn id="31" dur="5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9" dur="1000" fill="hold"/>
                                        <p:tgtEl>
                                          <p:spTgt spid="16"/>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16"/>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wipe(left)">
                                      <p:cBhvr>
                                        <p:cTn id="47" dur="500"/>
                                        <p:tgtEl>
                                          <p:spTgt spid="5">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5" dur="1000" fill="hold"/>
                                        <p:tgtEl>
                                          <p:spTgt spid="10"/>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0"/>
                                        </p:tgtEl>
                                      </p:cBhvr>
                                    </p:animEffect>
                                  </p:childTnLst>
                                </p:cTn>
                              </p:par>
                            </p:childTnLst>
                          </p:cTn>
                        </p:par>
                        <p:par>
                          <p:cTn id="60" fill="hold">
                            <p:stCondLst>
                              <p:cond delay="1500"/>
                            </p:stCondLst>
                            <p:childTnLst>
                              <p:par>
                                <p:cTn id="61" presetID="22" presetClass="entr" presetSubtype="8" fill="hold" grpId="0" nodeType="afterEffect">
                                  <p:stCondLst>
                                    <p:cond delay="0"/>
                                  </p:stCondLst>
                                  <p:childTnLst>
                                    <p:set>
                                      <p:cBhvr>
                                        <p:cTn id="62" dur="1" fill="hold">
                                          <p:stCondLst>
                                            <p:cond delay="0"/>
                                          </p:stCondLst>
                                        </p:cTn>
                                        <p:tgtEl>
                                          <p:spTgt spid="5">
                                            <p:txEl>
                                              <p:pRg st="2" end="2"/>
                                            </p:txEl>
                                          </p:spTgt>
                                        </p:tgtEl>
                                        <p:attrNameLst>
                                          <p:attrName>style.visibility</p:attrName>
                                        </p:attrNameLst>
                                      </p:cBhvr>
                                      <p:to>
                                        <p:strVal val="visible"/>
                                      </p:to>
                                    </p:set>
                                    <p:animEffect transition="in" filter="wipe(left)">
                                      <p:cBhvr>
                                        <p:cTn id="6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xmlns="" id="{5786EA0E-FCAA-4AC2-AE6D-B91885B2DD51}"/>
              </a:ext>
            </a:extLst>
          </p:cNvPr>
          <p:cNvGraphicFramePr/>
          <p:nvPr>
            <p:extLst>
              <p:ext uri="{D42A27DB-BD31-4B8C-83A1-F6EECF244321}">
                <p14:modId xmlns:p14="http://schemas.microsoft.com/office/powerpoint/2010/main" xmlns="" val="1914380406"/>
              </p:ext>
            </p:extLst>
          </p:nvPr>
        </p:nvGraphicFramePr>
        <p:xfrm>
          <a:off x="0" y="1041448"/>
          <a:ext cx="6526161" cy="4103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xmlns="" id="{A2A8065C-BCB8-4209-A92C-4300A4F9B4EB}"/>
              </a:ext>
            </a:extLst>
          </p:cNvPr>
          <p:cNvSpPr txBox="1"/>
          <p:nvPr/>
        </p:nvSpPr>
        <p:spPr>
          <a:xfrm>
            <a:off x="0" y="7448"/>
            <a:ext cx="9143999" cy="492443"/>
          </a:xfrm>
          <a:prstGeom prst="rect">
            <a:avLst/>
          </a:prstGeom>
          <a:noFill/>
        </p:spPr>
        <p:txBody>
          <a:bodyPr wrap="square" tIns="0" bIns="0">
            <a:spAutoFit/>
          </a:bodyPr>
          <a:lstStyle/>
          <a:p>
            <a:pPr algn="ctr"/>
            <a:r>
              <a:rPr lang="ro-RO"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SĂ NE POCĂIM, SĂ NE CONVERTIM ŞI SĂ ASCULTĂM</a:t>
            </a:r>
            <a:endParaRPr lang="ro-RO"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 name="CuadroTexto 3">
            <a:extLst>
              <a:ext uri="{FF2B5EF4-FFF2-40B4-BE49-F238E27FC236}">
                <a16:creationId xmlns:a16="http://schemas.microsoft.com/office/drawing/2014/main" xmlns="" id="{E7AB15C9-DA6F-470A-993B-14061C8B174B}"/>
              </a:ext>
            </a:extLst>
          </p:cNvPr>
          <p:cNvSpPr txBox="1"/>
          <p:nvPr/>
        </p:nvSpPr>
        <p:spPr>
          <a:xfrm>
            <a:off x="404947" y="455669"/>
            <a:ext cx="8334103" cy="584775"/>
          </a:xfrm>
          <a:prstGeom prst="rect">
            <a:avLst/>
          </a:prstGeom>
          <a:noFill/>
        </p:spPr>
        <p:txBody>
          <a:bodyPr wrap="square">
            <a:spAutoFit/>
          </a:bodyPr>
          <a:lstStyle/>
          <a:p>
            <a:pPr algn="ctr"/>
            <a:r>
              <a:rPr lang="ro-RO" sz="1600" b="1" dirty="0" smtClean="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ro-RO" sz="1600" b="1" dirty="0" smtClean="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când […] te vei pocăi […] şi te vei converti […] şi vei asculta[…], tu şi copiii tăi […], atunci Domnul Dumnezeul tău va aduce înapoi robii tăi …” (</a:t>
            </a:r>
            <a:r>
              <a:rPr lang="ro-RO" sz="1600" b="1" dirty="0" err="1" smtClean="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Deut</a:t>
            </a:r>
            <a:r>
              <a:rPr lang="ro-RO" sz="1600" b="1" dirty="0" smtClean="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 30:1-3)</a:t>
            </a:r>
            <a:endParaRPr lang="ro-RO" sz="16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xmlns="" id="{7B3E5288-1A9A-42D8-9AFA-368054C3EEFB}"/>
              </a:ext>
            </a:extLst>
          </p:cNvPr>
          <p:cNvSpPr txBox="1"/>
          <p:nvPr/>
        </p:nvSpPr>
        <p:spPr>
          <a:xfrm>
            <a:off x="85399" y="1211053"/>
            <a:ext cx="1972001" cy="1477328"/>
          </a:xfrm>
          <a:prstGeom prst="rect">
            <a:avLst/>
          </a:prstGeom>
          <a:noFill/>
        </p:spPr>
        <p:txBody>
          <a:bodyPr wrap="square" rtlCol="0">
            <a:spAutoFit/>
          </a:bodyPr>
          <a:lstStyle/>
          <a:p>
            <a:pPr>
              <a:spcBef>
                <a:spcPts val="600"/>
              </a:spcBef>
            </a:pPr>
            <a:r>
              <a:rPr lang="ro-RO" b="1" smtClean="0"/>
              <a:t>Aceste</a:t>
            </a:r>
            <a:r>
              <a:rPr lang="ro-RO" b="1" smtClean="0"/>
              <a:t> versete din Deuteronom conturează perfect paşii de urmat din partea </a:t>
            </a:r>
            <a:r>
              <a:rPr lang="ro-RO" b="1" smtClean="0"/>
              <a:t>noastră:</a:t>
            </a:r>
            <a:endParaRPr lang="ro-RO" b="1"/>
          </a:p>
        </p:txBody>
      </p:sp>
      <p:sp>
        <p:nvSpPr>
          <p:cNvPr id="7" name="CuadroTexto 6">
            <a:extLst>
              <a:ext uri="{FF2B5EF4-FFF2-40B4-BE49-F238E27FC236}">
                <a16:creationId xmlns:a16="http://schemas.microsoft.com/office/drawing/2014/main" xmlns="" id="{A46BED2A-B57F-45DD-84BF-69A9E0A908E9}"/>
              </a:ext>
            </a:extLst>
          </p:cNvPr>
          <p:cNvSpPr txBox="1"/>
          <p:nvPr/>
        </p:nvSpPr>
        <p:spPr>
          <a:xfrm>
            <a:off x="6784258" y="1070947"/>
            <a:ext cx="2119485" cy="3416320"/>
          </a:xfrm>
          <a:prstGeom prst="rect">
            <a:avLst/>
          </a:prstGeom>
          <a:noFill/>
        </p:spPr>
        <p:txBody>
          <a:bodyPr wrap="square" rtlCol="0">
            <a:spAutoFit/>
          </a:bodyPr>
          <a:lstStyle/>
          <a:p>
            <a:pPr>
              <a:spcBef>
                <a:spcPts val="600"/>
              </a:spcBef>
            </a:pPr>
            <a:r>
              <a:rPr lang="ro-RO" b="1" smtClean="0"/>
              <a:t>Deşi</a:t>
            </a:r>
            <a:r>
              <a:rPr lang="ro-RO" b="1" smtClean="0"/>
              <a:t> niciunul dintre aceşti paşi nu are puterea de a ne ierta păcatele sau de a restabili relaţia cu </a:t>
            </a:r>
            <a:r>
              <a:rPr lang="ro-RO" b="1" smtClean="0"/>
              <a:t>Dumnezeu</a:t>
            </a:r>
            <a:r>
              <a:rPr lang="ro-RO" b="1" smtClean="0"/>
              <a:t>, cu ei îi dăm lui Dumnezeu ocazia să ne </a:t>
            </a:r>
            <a:r>
              <a:rPr lang="ro-RO" b="1" smtClean="0"/>
              <a:t>ierte</a:t>
            </a:r>
            <a:r>
              <a:rPr lang="ro-RO" b="1" smtClean="0"/>
              <a:t>, să ne transforme vieţile şi să fim acceptaţi ca fii şi fiice ale </a:t>
            </a:r>
            <a:r>
              <a:rPr lang="ro-RO" b="1" smtClean="0"/>
              <a:t>Lui.</a:t>
            </a:r>
            <a:endParaRPr lang="ro-RO" b="1"/>
          </a:p>
        </p:txBody>
      </p:sp>
      <p:pic>
        <p:nvPicPr>
          <p:cNvPr id="9" name="Imagen 8" descr="Un grupo de niños posando para una foto&#10;&#10;Descripción generada automáticamente">
            <a:extLst>
              <a:ext uri="{FF2B5EF4-FFF2-40B4-BE49-F238E27FC236}">
                <a16:creationId xmlns:a16="http://schemas.microsoft.com/office/drawing/2014/main" xmlns="" id="{BB98D42A-F399-43F3-8F53-73C8B020893C}"/>
              </a:ext>
            </a:extLst>
          </p:cNvPr>
          <p:cNvPicPr>
            <a:picLocks noChangeAspect="1"/>
          </p:cNvPicPr>
          <p:nvPr/>
        </p:nvPicPr>
        <p:blipFill rotWithShape="1">
          <a:blip r:embed="rId7" cstate="print">
            <a:extLst>
              <a:ext uri="{BEBA8EAE-BF5A-486C-A8C5-ECC9F3942E4B}">
                <a14:imgProps xmlns:a14="http://schemas.microsoft.com/office/drawing/2010/main" xmlns="">
                  <a14:imgLayer r:embed="rId9">
                    <a14:imgEffect>
                      <a14:sharpenSoften amount="50000"/>
                    </a14:imgEffect>
                    <a14:imgEffect>
                      <a14:brightnessContrast bright="20000"/>
                    </a14:imgEffect>
                  </a14:imgLayer>
                </a14:imgProps>
              </a:ext>
              <a:ext uri="{28A0092B-C50C-407E-A947-70E740481C1C}">
                <a14:useLocalDpi xmlns:a14="http://schemas.microsoft.com/office/drawing/2010/main" xmlns=""/>
              </a:ext>
            </a:extLst>
          </a:blip>
          <a:srcRect/>
          <a:stretch/>
        </p:blipFill>
        <p:spPr>
          <a:xfrm>
            <a:off x="3745481" y="1040444"/>
            <a:ext cx="2763479" cy="1045531"/>
          </a:xfrm>
          <a:prstGeom prst="rect">
            <a:avLst/>
          </a:pr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xmlns="" val="26219109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90">
                                          <p:stCondLst>
                                            <p:cond delay="0"/>
                                          </p:stCondLst>
                                        </p:cTn>
                                        <p:tgtEl>
                                          <p:spTgt spid="4"/>
                                        </p:tgtEl>
                                      </p:cBhvr>
                                    </p:animEffect>
                                    <p:anim calcmode="lin" valueType="num">
                                      <p:cBhvr>
                                        <p:cTn id="17"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2" dur="13">
                                          <p:stCondLst>
                                            <p:cond delay="325"/>
                                          </p:stCondLst>
                                        </p:cTn>
                                        <p:tgtEl>
                                          <p:spTgt spid="4"/>
                                        </p:tgtEl>
                                      </p:cBhvr>
                                      <p:to x="100000" y="60000"/>
                                    </p:animScale>
                                    <p:animScale>
                                      <p:cBhvr>
                                        <p:cTn id="23" dur="83" decel="50000">
                                          <p:stCondLst>
                                            <p:cond delay="338"/>
                                          </p:stCondLst>
                                        </p:cTn>
                                        <p:tgtEl>
                                          <p:spTgt spid="4"/>
                                        </p:tgtEl>
                                      </p:cBhvr>
                                      <p:to x="100000" y="100000"/>
                                    </p:animScale>
                                    <p:animScale>
                                      <p:cBhvr>
                                        <p:cTn id="24" dur="13">
                                          <p:stCondLst>
                                            <p:cond delay="656"/>
                                          </p:stCondLst>
                                        </p:cTn>
                                        <p:tgtEl>
                                          <p:spTgt spid="4"/>
                                        </p:tgtEl>
                                      </p:cBhvr>
                                      <p:to x="100000" y="80000"/>
                                    </p:animScale>
                                    <p:animScale>
                                      <p:cBhvr>
                                        <p:cTn id="25" dur="83" decel="50000">
                                          <p:stCondLst>
                                            <p:cond delay="669"/>
                                          </p:stCondLst>
                                        </p:cTn>
                                        <p:tgtEl>
                                          <p:spTgt spid="4"/>
                                        </p:tgtEl>
                                      </p:cBhvr>
                                      <p:to x="100000" y="100000"/>
                                    </p:animScale>
                                    <p:animScale>
                                      <p:cBhvr>
                                        <p:cTn id="26" dur="13">
                                          <p:stCondLst>
                                            <p:cond delay="821"/>
                                          </p:stCondLst>
                                        </p:cTn>
                                        <p:tgtEl>
                                          <p:spTgt spid="4"/>
                                        </p:tgtEl>
                                      </p:cBhvr>
                                      <p:to x="100000" y="90000"/>
                                    </p:animScale>
                                    <p:animScale>
                                      <p:cBhvr>
                                        <p:cTn id="27" dur="83" decel="50000">
                                          <p:stCondLst>
                                            <p:cond delay="834"/>
                                          </p:stCondLst>
                                        </p:cTn>
                                        <p:tgtEl>
                                          <p:spTgt spid="4"/>
                                        </p:tgtEl>
                                      </p:cBhvr>
                                      <p:to x="100000" y="100000"/>
                                    </p:animScale>
                                    <p:animScale>
                                      <p:cBhvr>
                                        <p:cTn id="28" dur="13">
                                          <p:stCondLst>
                                            <p:cond delay="904"/>
                                          </p:stCondLst>
                                        </p:cTn>
                                        <p:tgtEl>
                                          <p:spTgt spid="4"/>
                                        </p:tgtEl>
                                      </p:cBhvr>
                                      <p:to x="100000" y="95000"/>
                                    </p:animScale>
                                    <p:animScale>
                                      <p:cBhvr>
                                        <p:cTn id="29" dur="83" decel="50000">
                                          <p:stCondLst>
                                            <p:cond delay="917"/>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1+#ppt_w/2"/>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
                                            <p:graphicEl>
                                              <a:dgm id="{3D0282C0-A2A8-4343-B148-F3C17F951767}"/>
                                            </p:graphicEl>
                                          </p:spTgt>
                                        </p:tgtEl>
                                        <p:attrNameLst>
                                          <p:attrName>style.visibility</p:attrName>
                                        </p:attrNameLst>
                                      </p:cBhvr>
                                      <p:to>
                                        <p:strVal val="visible"/>
                                      </p:to>
                                    </p:set>
                                    <p:animEffect transition="in" filter="wipe(down)">
                                      <p:cBhvr>
                                        <p:cTn id="40" dur="500"/>
                                        <p:tgtEl>
                                          <p:spTgt spid="6">
                                            <p:graphicEl>
                                              <a:dgm id="{3D0282C0-A2A8-4343-B148-F3C17F951767}"/>
                                            </p:graphic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6">
                                            <p:graphicEl>
                                              <a:dgm id="{2A9525CA-02A7-43AB-9A0B-26F80E0AD17C}"/>
                                            </p:graphicEl>
                                          </p:spTgt>
                                        </p:tgtEl>
                                        <p:attrNameLst>
                                          <p:attrName>style.visibility</p:attrName>
                                        </p:attrNameLst>
                                      </p:cBhvr>
                                      <p:to>
                                        <p:strVal val="visible"/>
                                      </p:to>
                                    </p:set>
                                    <p:animEffect transition="in" filter="wipe(down)">
                                      <p:cBhvr>
                                        <p:cTn id="43" dur="500"/>
                                        <p:tgtEl>
                                          <p:spTgt spid="6">
                                            <p:graphicEl>
                                              <a:dgm id="{2A9525CA-02A7-43AB-9A0B-26F80E0AD17C}"/>
                                            </p:graphic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6">
                                            <p:graphicEl>
                                              <a:dgm id="{35B395C8-DE8C-42DC-9A43-2576E6BB1C21}"/>
                                            </p:graphicEl>
                                          </p:spTgt>
                                        </p:tgtEl>
                                        <p:attrNameLst>
                                          <p:attrName>style.visibility</p:attrName>
                                        </p:attrNameLst>
                                      </p:cBhvr>
                                      <p:to>
                                        <p:strVal val="visible"/>
                                      </p:to>
                                    </p:set>
                                    <p:animEffect transition="in" filter="wipe(down)">
                                      <p:cBhvr>
                                        <p:cTn id="46" dur="500"/>
                                        <p:tgtEl>
                                          <p:spTgt spid="6">
                                            <p:graphicEl>
                                              <a:dgm id="{35B395C8-DE8C-42DC-9A43-2576E6BB1C21}"/>
                                            </p:graphic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
                                            <p:graphicEl>
                                              <a:dgm id="{96A676C7-9AF5-45C8-8FFD-C7196D6E3625}"/>
                                            </p:graphicEl>
                                          </p:spTgt>
                                        </p:tgtEl>
                                        <p:attrNameLst>
                                          <p:attrName>style.visibility</p:attrName>
                                        </p:attrNameLst>
                                      </p:cBhvr>
                                      <p:to>
                                        <p:strVal val="visible"/>
                                      </p:to>
                                    </p:set>
                                    <p:animEffect transition="in" filter="wipe(down)">
                                      <p:cBhvr>
                                        <p:cTn id="49" dur="500"/>
                                        <p:tgtEl>
                                          <p:spTgt spid="6">
                                            <p:graphicEl>
                                              <a:dgm id="{96A676C7-9AF5-45C8-8FFD-C7196D6E3625}"/>
                                            </p:graphic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6">
                                            <p:graphicEl>
                                              <a:dgm id="{0ED8A0E7-13EC-49C8-8725-A74AE56E7772}"/>
                                            </p:graphicEl>
                                          </p:spTgt>
                                        </p:tgtEl>
                                        <p:attrNameLst>
                                          <p:attrName>style.visibility</p:attrName>
                                        </p:attrNameLst>
                                      </p:cBhvr>
                                      <p:to>
                                        <p:strVal val="visible"/>
                                      </p:to>
                                    </p:set>
                                    <p:animEffect transition="in" filter="wipe(down)">
                                      <p:cBhvr>
                                        <p:cTn id="52" dur="500"/>
                                        <p:tgtEl>
                                          <p:spTgt spid="6">
                                            <p:graphicEl>
                                              <a:dgm id="{0ED8A0E7-13EC-49C8-8725-A74AE56E7772}"/>
                                            </p:graphic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6">
                                            <p:graphicEl>
                                              <a:dgm id="{A504ED37-D346-487B-8ACD-E0F5EDC1D6B0}"/>
                                            </p:graphicEl>
                                          </p:spTgt>
                                        </p:tgtEl>
                                        <p:attrNameLst>
                                          <p:attrName>style.visibility</p:attrName>
                                        </p:attrNameLst>
                                      </p:cBhvr>
                                      <p:to>
                                        <p:strVal val="visible"/>
                                      </p:to>
                                    </p:set>
                                    <p:animEffect transition="in" filter="wipe(down)">
                                      <p:cBhvr>
                                        <p:cTn id="55" dur="500"/>
                                        <p:tgtEl>
                                          <p:spTgt spid="6">
                                            <p:graphicEl>
                                              <a:dgm id="{A504ED37-D346-487B-8ACD-E0F5EDC1D6B0}"/>
                                            </p:graphicEl>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6">
                                            <p:graphicEl>
                                              <a:dgm id="{E19DB22D-AC80-4F7C-9D09-D7D1D92386BA}"/>
                                            </p:graphicEl>
                                          </p:spTgt>
                                        </p:tgtEl>
                                        <p:attrNameLst>
                                          <p:attrName>style.visibility</p:attrName>
                                        </p:attrNameLst>
                                      </p:cBhvr>
                                      <p:to>
                                        <p:strVal val="visible"/>
                                      </p:to>
                                    </p:set>
                                    <p:animEffect transition="in" filter="wipe(down)">
                                      <p:cBhvr>
                                        <p:cTn id="58" dur="500"/>
                                        <p:tgtEl>
                                          <p:spTgt spid="6">
                                            <p:graphicEl>
                                              <a:dgm id="{E19DB22D-AC80-4F7C-9D09-D7D1D92386BA}"/>
                                            </p:graphicEl>
                                          </p:spTgt>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6">
                                            <p:graphicEl>
                                              <a:dgm id="{0698D32E-2CF7-48C4-A9B8-2A85ED3A5F1C}"/>
                                            </p:graphicEl>
                                          </p:spTgt>
                                        </p:tgtEl>
                                        <p:attrNameLst>
                                          <p:attrName>style.visibility</p:attrName>
                                        </p:attrNameLst>
                                      </p:cBhvr>
                                      <p:to>
                                        <p:strVal val="visible"/>
                                      </p:to>
                                    </p:set>
                                    <p:animEffect transition="in" filter="wipe(down)">
                                      <p:cBhvr>
                                        <p:cTn id="61" dur="500"/>
                                        <p:tgtEl>
                                          <p:spTgt spid="6">
                                            <p:graphicEl>
                                              <a:dgm id="{0698D32E-2CF7-48C4-A9B8-2A85ED3A5F1C}"/>
                                            </p:graphicEl>
                                          </p:spTgt>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6">
                                            <p:graphicEl>
                                              <a:dgm id="{843AF792-57A4-4B9F-B35B-46908CF4B652}"/>
                                            </p:graphicEl>
                                          </p:spTgt>
                                        </p:tgtEl>
                                        <p:attrNameLst>
                                          <p:attrName>style.visibility</p:attrName>
                                        </p:attrNameLst>
                                      </p:cBhvr>
                                      <p:to>
                                        <p:strVal val="visible"/>
                                      </p:to>
                                    </p:set>
                                    <p:animEffect transition="in" filter="wipe(down)">
                                      <p:cBhvr>
                                        <p:cTn id="64" dur="500"/>
                                        <p:tgtEl>
                                          <p:spTgt spid="6">
                                            <p:graphicEl>
                                              <a:dgm id="{843AF792-57A4-4B9F-B35B-46908CF4B652}"/>
                                            </p:graphicEl>
                                          </p:spTgt>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
                                            <p:graphicEl>
                                              <a:dgm id="{FD0DA88D-ECFB-44A0-90DA-00939B66CF1A}"/>
                                            </p:graphicEl>
                                          </p:spTgt>
                                        </p:tgtEl>
                                        <p:attrNameLst>
                                          <p:attrName>style.visibility</p:attrName>
                                        </p:attrNameLst>
                                      </p:cBhvr>
                                      <p:to>
                                        <p:strVal val="visible"/>
                                      </p:to>
                                    </p:set>
                                    <p:animEffect transition="in" filter="wipe(down)">
                                      <p:cBhvr>
                                        <p:cTn id="67" dur="500"/>
                                        <p:tgtEl>
                                          <p:spTgt spid="6">
                                            <p:graphicEl>
                                              <a:dgm id="{FD0DA88D-ECFB-44A0-90DA-00939B66CF1A}"/>
                                            </p:graphicEl>
                                          </p:spTgt>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6">
                                            <p:graphicEl>
                                              <a:dgm id="{C781C976-6898-4DCC-A33E-7DA6DF3FC65D}"/>
                                            </p:graphicEl>
                                          </p:spTgt>
                                        </p:tgtEl>
                                        <p:attrNameLst>
                                          <p:attrName>style.visibility</p:attrName>
                                        </p:attrNameLst>
                                      </p:cBhvr>
                                      <p:to>
                                        <p:strVal val="visible"/>
                                      </p:to>
                                    </p:set>
                                    <p:animEffect transition="in" filter="wipe(down)">
                                      <p:cBhvr>
                                        <p:cTn id="70" dur="500"/>
                                        <p:tgtEl>
                                          <p:spTgt spid="6">
                                            <p:graphicEl>
                                              <a:dgm id="{C781C976-6898-4DCC-A33E-7DA6DF3FC65D}"/>
                                            </p:graphicEl>
                                          </p:spTgt>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6">
                                            <p:graphicEl>
                                              <a:dgm id="{7A7080F0-CCC5-455E-AD58-99D5AC0E0C49}"/>
                                            </p:graphicEl>
                                          </p:spTgt>
                                        </p:tgtEl>
                                        <p:attrNameLst>
                                          <p:attrName>style.visibility</p:attrName>
                                        </p:attrNameLst>
                                      </p:cBhvr>
                                      <p:to>
                                        <p:strVal val="visible"/>
                                      </p:to>
                                    </p:set>
                                    <p:animEffect transition="in" filter="wipe(down)">
                                      <p:cBhvr>
                                        <p:cTn id="73" dur="500"/>
                                        <p:tgtEl>
                                          <p:spTgt spid="6">
                                            <p:graphicEl>
                                              <a:dgm id="{7A7080F0-CCC5-455E-AD58-99D5AC0E0C49}"/>
                                            </p:graphicEl>
                                          </p:spTgt>
                                        </p:tgtEl>
                                      </p:cBhvr>
                                    </p:animEffect>
                                  </p:childTnLst>
                                </p:cTn>
                              </p:par>
                            </p:childTnLst>
                          </p:cTn>
                        </p:par>
                        <p:par>
                          <p:cTn id="74" fill="hold">
                            <p:stCondLst>
                              <p:cond delay="500"/>
                            </p:stCondLst>
                            <p:childTnLst>
                              <p:par>
                                <p:cTn id="75" presetID="53" presetClass="entr" presetSubtype="16" fill="hold" grpId="1" nodeType="afterEffect">
                                  <p:stCondLst>
                                    <p:cond delay="0"/>
                                  </p:stCondLst>
                                  <p:childTnLst>
                                    <p:set>
                                      <p:cBhvr>
                                        <p:cTn id="76" dur="1" fill="hold">
                                          <p:stCondLst>
                                            <p:cond delay="0"/>
                                          </p:stCondLst>
                                        </p:cTn>
                                        <p:tgtEl>
                                          <p:spTgt spid="6">
                                            <p:graphicEl>
                                              <a:dgm id="{B426A39A-6ED8-4A18-B0A5-4A3DC32A420D}"/>
                                            </p:graphicEl>
                                          </p:spTgt>
                                        </p:tgtEl>
                                        <p:attrNameLst>
                                          <p:attrName>style.visibility</p:attrName>
                                        </p:attrNameLst>
                                      </p:cBhvr>
                                      <p:to>
                                        <p:strVal val="visible"/>
                                      </p:to>
                                    </p:set>
                                    <p:anim calcmode="lin" valueType="num">
                                      <p:cBhvr>
                                        <p:cTn id="77" dur="500" fill="hold"/>
                                        <p:tgtEl>
                                          <p:spTgt spid="6">
                                            <p:graphicEl>
                                              <a:dgm id="{B426A39A-6ED8-4A18-B0A5-4A3DC32A420D}"/>
                                            </p:graphicEl>
                                          </p:spTgt>
                                        </p:tgtEl>
                                        <p:attrNameLst>
                                          <p:attrName>ppt_w</p:attrName>
                                        </p:attrNameLst>
                                      </p:cBhvr>
                                      <p:tavLst>
                                        <p:tav tm="0">
                                          <p:val>
                                            <p:fltVal val="0"/>
                                          </p:val>
                                        </p:tav>
                                        <p:tav tm="100000">
                                          <p:val>
                                            <p:strVal val="#ppt_w"/>
                                          </p:val>
                                        </p:tav>
                                      </p:tavLst>
                                    </p:anim>
                                    <p:anim calcmode="lin" valueType="num">
                                      <p:cBhvr>
                                        <p:cTn id="78" dur="500" fill="hold"/>
                                        <p:tgtEl>
                                          <p:spTgt spid="6">
                                            <p:graphicEl>
                                              <a:dgm id="{B426A39A-6ED8-4A18-B0A5-4A3DC32A420D}"/>
                                            </p:graphicEl>
                                          </p:spTgt>
                                        </p:tgtEl>
                                        <p:attrNameLst>
                                          <p:attrName>ppt_h</p:attrName>
                                        </p:attrNameLst>
                                      </p:cBhvr>
                                      <p:tavLst>
                                        <p:tav tm="0">
                                          <p:val>
                                            <p:fltVal val="0"/>
                                          </p:val>
                                        </p:tav>
                                        <p:tav tm="100000">
                                          <p:val>
                                            <p:strVal val="#ppt_h"/>
                                          </p:val>
                                        </p:tav>
                                      </p:tavLst>
                                    </p:anim>
                                    <p:animEffect transition="in" filter="fade">
                                      <p:cBhvr>
                                        <p:cTn id="79" dur="500"/>
                                        <p:tgtEl>
                                          <p:spTgt spid="6">
                                            <p:graphicEl>
                                              <a:dgm id="{B426A39A-6ED8-4A18-B0A5-4A3DC32A420D}"/>
                                            </p:graphicEl>
                                          </p:spTgt>
                                        </p:tgtEl>
                                      </p:cBhvr>
                                    </p:animEffect>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6">
                                            <p:graphicEl>
                                              <a:dgm id="{5EA2247B-4401-4964-BFBF-24C6DD08345B}"/>
                                            </p:graphicEl>
                                          </p:spTgt>
                                        </p:tgtEl>
                                        <p:attrNameLst>
                                          <p:attrName>style.visibility</p:attrName>
                                        </p:attrNameLst>
                                      </p:cBhvr>
                                      <p:to>
                                        <p:strVal val="visible"/>
                                      </p:to>
                                    </p:set>
                                    <p:animEffect transition="in" filter="wipe(left)">
                                      <p:cBhvr>
                                        <p:cTn id="83" dur="500"/>
                                        <p:tgtEl>
                                          <p:spTgt spid="6">
                                            <p:graphicEl>
                                              <a:dgm id="{5EA2247B-4401-4964-BFBF-24C6DD08345B}"/>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6">
                                            <p:graphicEl>
                                              <a:dgm id="{82C3C93F-EBB9-4E4F-8FC4-02C0A2A1647D}"/>
                                            </p:graphicEl>
                                          </p:spTgt>
                                        </p:tgtEl>
                                        <p:attrNameLst>
                                          <p:attrName>style.visibility</p:attrName>
                                        </p:attrNameLst>
                                      </p:cBhvr>
                                      <p:to>
                                        <p:strVal val="visible"/>
                                      </p:to>
                                    </p:set>
                                    <p:animEffect transition="in" filter="wipe(left)">
                                      <p:cBhvr>
                                        <p:cTn id="88" dur="500"/>
                                        <p:tgtEl>
                                          <p:spTgt spid="6">
                                            <p:graphicEl>
                                              <a:dgm id="{82C3C93F-EBB9-4E4F-8FC4-02C0A2A1647D}"/>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1" nodeType="clickEffect">
                                  <p:stCondLst>
                                    <p:cond delay="0"/>
                                  </p:stCondLst>
                                  <p:childTnLst>
                                    <p:set>
                                      <p:cBhvr>
                                        <p:cTn id="92" dur="1" fill="hold">
                                          <p:stCondLst>
                                            <p:cond delay="0"/>
                                          </p:stCondLst>
                                        </p:cTn>
                                        <p:tgtEl>
                                          <p:spTgt spid="6">
                                            <p:graphicEl>
                                              <a:dgm id="{37E1BECE-CCFC-43C0-B711-1A95C8E312AA}"/>
                                            </p:graphicEl>
                                          </p:spTgt>
                                        </p:tgtEl>
                                        <p:attrNameLst>
                                          <p:attrName>style.visibility</p:attrName>
                                        </p:attrNameLst>
                                      </p:cBhvr>
                                      <p:to>
                                        <p:strVal val="visible"/>
                                      </p:to>
                                    </p:set>
                                    <p:anim calcmode="lin" valueType="num">
                                      <p:cBhvr>
                                        <p:cTn id="93" dur="500" fill="hold"/>
                                        <p:tgtEl>
                                          <p:spTgt spid="6">
                                            <p:graphicEl>
                                              <a:dgm id="{37E1BECE-CCFC-43C0-B711-1A95C8E312AA}"/>
                                            </p:graphicEl>
                                          </p:spTgt>
                                        </p:tgtEl>
                                        <p:attrNameLst>
                                          <p:attrName>ppt_w</p:attrName>
                                        </p:attrNameLst>
                                      </p:cBhvr>
                                      <p:tavLst>
                                        <p:tav tm="0">
                                          <p:val>
                                            <p:fltVal val="0"/>
                                          </p:val>
                                        </p:tav>
                                        <p:tav tm="100000">
                                          <p:val>
                                            <p:strVal val="#ppt_w"/>
                                          </p:val>
                                        </p:tav>
                                      </p:tavLst>
                                    </p:anim>
                                    <p:anim calcmode="lin" valueType="num">
                                      <p:cBhvr>
                                        <p:cTn id="94" dur="500" fill="hold"/>
                                        <p:tgtEl>
                                          <p:spTgt spid="6">
                                            <p:graphicEl>
                                              <a:dgm id="{37E1BECE-CCFC-43C0-B711-1A95C8E312AA}"/>
                                            </p:graphicEl>
                                          </p:spTgt>
                                        </p:tgtEl>
                                        <p:attrNameLst>
                                          <p:attrName>ppt_h</p:attrName>
                                        </p:attrNameLst>
                                      </p:cBhvr>
                                      <p:tavLst>
                                        <p:tav tm="0">
                                          <p:val>
                                            <p:fltVal val="0"/>
                                          </p:val>
                                        </p:tav>
                                        <p:tav tm="100000">
                                          <p:val>
                                            <p:strVal val="#ppt_h"/>
                                          </p:val>
                                        </p:tav>
                                      </p:tavLst>
                                    </p:anim>
                                    <p:animEffect transition="in" filter="fade">
                                      <p:cBhvr>
                                        <p:cTn id="95" dur="500"/>
                                        <p:tgtEl>
                                          <p:spTgt spid="6">
                                            <p:graphicEl>
                                              <a:dgm id="{37E1BECE-CCFC-43C0-B711-1A95C8E312AA}"/>
                                            </p:graphicEl>
                                          </p:spTgt>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6">
                                            <p:graphicEl>
                                              <a:dgm id="{F5300AF8-699E-4C04-93C1-5C4F43AC0BE6}"/>
                                            </p:graphicEl>
                                          </p:spTgt>
                                        </p:tgtEl>
                                        <p:attrNameLst>
                                          <p:attrName>style.visibility</p:attrName>
                                        </p:attrNameLst>
                                      </p:cBhvr>
                                      <p:to>
                                        <p:strVal val="visible"/>
                                      </p:to>
                                    </p:set>
                                    <p:animEffect transition="in" filter="wipe(left)">
                                      <p:cBhvr>
                                        <p:cTn id="99" dur="500"/>
                                        <p:tgtEl>
                                          <p:spTgt spid="6">
                                            <p:graphicEl>
                                              <a:dgm id="{F5300AF8-699E-4C04-93C1-5C4F43AC0BE6}"/>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6">
                                            <p:graphicEl>
                                              <a:dgm id="{6F28C681-624B-488A-A372-BB45E9852C9B}"/>
                                            </p:graphicEl>
                                          </p:spTgt>
                                        </p:tgtEl>
                                        <p:attrNameLst>
                                          <p:attrName>style.visibility</p:attrName>
                                        </p:attrNameLst>
                                      </p:cBhvr>
                                      <p:to>
                                        <p:strVal val="visible"/>
                                      </p:to>
                                    </p:set>
                                    <p:animEffect transition="in" filter="wipe(left)">
                                      <p:cBhvr>
                                        <p:cTn id="104" dur="500"/>
                                        <p:tgtEl>
                                          <p:spTgt spid="6">
                                            <p:graphicEl>
                                              <a:dgm id="{6F28C681-624B-488A-A372-BB45E9852C9B}"/>
                                            </p:graphicEl>
                                          </p:spTgt>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1" nodeType="clickEffect">
                                  <p:stCondLst>
                                    <p:cond delay="0"/>
                                  </p:stCondLst>
                                  <p:childTnLst>
                                    <p:set>
                                      <p:cBhvr>
                                        <p:cTn id="108" dur="1" fill="hold">
                                          <p:stCondLst>
                                            <p:cond delay="0"/>
                                          </p:stCondLst>
                                        </p:cTn>
                                        <p:tgtEl>
                                          <p:spTgt spid="6">
                                            <p:graphicEl>
                                              <a:dgm id="{C32825EF-D768-4275-936D-D8DEE819B18C}"/>
                                            </p:graphicEl>
                                          </p:spTgt>
                                        </p:tgtEl>
                                        <p:attrNameLst>
                                          <p:attrName>style.visibility</p:attrName>
                                        </p:attrNameLst>
                                      </p:cBhvr>
                                      <p:to>
                                        <p:strVal val="visible"/>
                                      </p:to>
                                    </p:set>
                                    <p:anim calcmode="lin" valueType="num">
                                      <p:cBhvr>
                                        <p:cTn id="109" dur="500" fill="hold"/>
                                        <p:tgtEl>
                                          <p:spTgt spid="6">
                                            <p:graphicEl>
                                              <a:dgm id="{C32825EF-D768-4275-936D-D8DEE819B18C}"/>
                                            </p:graphicEl>
                                          </p:spTgt>
                                        </p:tgtEl>
                                        <p:attrNameLst>
                                          <p:attrName>ppt_w</p:attrName>
                                        </p:attrNameLst>
                                      </p:cBhvr>
                                      <p:tavLst>
                                        <p:tav tm="0">
                                          <p:val>
                                            <p:fltVal val="0"/>
                                          </p:val>
                                        </p:tav>
                                        <p:tav tm="100000">
                                          <p:val>
                                            <p:strVal val="#ppt_w"/>
                                          </p:val>
                                        </p:tav>
                                      </p:tavLst>
                                    </p:anim>
                                    <p:anim calcmode="lin" valueType="num">
                                      <p:cBhvr>
                                        <p:cTn id="110" dur="500" fill="hold"/>
                                        <p:tgtEl>
                                          <p:spTgt spid="6">
                                            <p:graphicEl>
                                              <a:dgm id="{C32825EF-D768-4275-936D-D8DEE819B18C}"/>
                                            </p:graphicEl>
                                          </p:spTgt>
                                        </p:tgtEl>
                                        <p:attrNameLst>
                                          <p:attrName>ppt_h</p:attrName>
                                        </p:attrNameLst>
                                      </p:cBhvr>
                                      <p:tavLst>
                                        <p:tav tm="0">
                                          <p:val>
                                            <p:fltVal val="0"/>
                                          </p:val>
                                        </p:tav>
                                        <p:tav tm="100000">
                                          <p:val>
                                            <p:strVal val="#ppt_h"/>
                                          </p:val>
                                        </p:tav>
                                      </p:tavLst>
                                    </p:anim>
                                    <p:animEffect transition="in" filter="fade">
                                      <p:cBhvr>
                                        <p:cTn id="111" dur="500"/>
                                        <p:tgtEl>
                                          <p:spTgt spid="6">
                                            <p:graphicEl>
                                              <a:dgm id="{C32825EF-D768-4275-936D-D8DEE819B18C}"/>
                                            </p:graphicEl>
                                          </p:spTgt>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6">
                                            <p:graphicEl>
                                              <a:dgm id="{580723BE-8B05-4A9F-8DA4-490B195644ED}"/>
                                            </p:graphicEl>
                                          </p:spTgt>
                                        </p:tgtEl>
                                        <p:attrNameLst>
                                          <p:attrName>style.visibility</p:attrName>
                                        </p:attrNameLst>
                                      </p:cBhvr>
                                      <p:to>
                                        <p:strVal val="visible"/>
                                      </p:to>
                                    </p:set>
                                    <p:animEffect transition="in" filter="wipe(left)">
                                      <p:cBhvr>
                                        <p:cTn id="115" dur="500"/>
                                        <p:tgtEl>
                                          <p:spTgt spid="6">
                                            <p:graphicEl>
                                              <a:dgm id="{580723BE-8B05-4A9F-8DA4-490B195644ED}"/>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6">
                                            <p:graphicEl>
                                              <a:dgm id="{EE863265-857D-458D-A20F-79A640DC546D}"/>
                                            </p:graphicEl>
                                          </p:spTgt>
                                        </p:tgtEl>
                                        <p:attrNameLst>
                                          <p:attrName>style.visibility</p:attrName>
                                        </p:attrNameLst>
                                      </p:cBhvr>
                                      <p:to>
                                        <p:strVal val="visible"/>
                                      </p:to>
                                    </p:set>
                                    <p:animEffect transition="in" filter="wipe(left)">
                                      <p:cBhvr>
                                        <p:cTn id="120" dur="500"/>
                                        <p:tgtEl>
                                          <p:spTgt spid="6">
                                            <p:graphicEl>
                                              <a:dgm id="{EE863265-857D-458D-A20F-79A640DC546D}"/>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2" presetClass="entr" presetSubtype="2" fill="hold" nodeType="clickEffect">
                                  <p:stCondLst>
                                    <p:cond delay="0"/>
                                  </p:stCondLst>
                                  <p:childTnLst>
                                    <p:set>
                                      <p:cBhvr>
                                        <p:cTn id="124" dur="1" fill="hold">
                                          <p:stCondLst>
                                            <p:cond delay="0"/>
                                          </p:stCondLst>
                                        </p:cTn>
                                        <p:tgtEl>
                                          <p:spTgt spid="9"/>
                                        </p:tgtEl>
                                        <p:attrNameLst>
                                          <p:attrName>style.visibility</p:attrName>
                                        </p:attrNameLst>
                                      </p:cBhvr>
                                      <p:to>
                                        <p:strVal val="visible"/>
                                      </p:to>
                                    </p:set>
                                    <p:anim calcmode="lin" valueType="num">
                                      <p:cBhvr additive="base">
                                        <p:cTn id="125" dur="500" fill="hold"/>
                                        <p:tgtEl>
                                          <p:spTgt spid="9"/>
                                        </p:tgtEl>
                                        <p:attrNameLst>
                                          <p:attrName>ppt_x</p:attrName>
                                        </p:attrNameLst>
                                      </p:cBhvr>
                                      <p:tavLst>
                                        <p:tav tm="0">
                                          <p:val>
                                            <p:strVal val="1+#ppt_w/2"/>
                                          </p:val>
                                        </p:tav>
                                        <p:tav tm="100000">
                                          <p:val>
                                            <p:strVal val="#ppt_x"/>
                                          </p:val>
                                        </p:tav>
                                      </p:tavLst>
                                    </p:anim>
                                    <p:anim calcmode="lin" valueType="num">
                                      <p:cBhvr additive="base">
                                        <p:cTn id="126" dur="500" fill="hold"/>
                                        <p:tgtEl>
                                          <p:spTgt spid="9"/>
                                        </p:tgtEl>
                                        <p:attrNameLst>
                                          <p:attrName>ppt_y</p:attrName>
                                        </p:attrNameLst>
                                      </p:cBhvr>
                                      <p:tavLst>
                                        <p:tav tm="0">
                                          <p:val>
                                            <p:strVal val="#ppt_y"/>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7"/>
                                        </p:tgtEl>
                                        <p:attrNameLst>
                                          <p:attrName>style.visibility</p:attrName>
                                        </p:attrNameLst>
                                      </p:cBhvr>
                                      <p:to>
                                        <p:strVal val="visible"/>
                                      </p:to>
                                    </p:set>
                                    <p:anim calcmode="lin" valueType="num">
                                      <p:cBhvr additive="base">
                                        <p:cTn id="129" dur="500" fill="hold"/>
                                        <p:tgtEl>
                                          <p:spTgt spid="7"/>
                                        </p:tgtEl>
                                        <p:attrNameLst>
                                          <p:attrName>ppt_x</p:attrName>
                                        </p:attrNameLst>
                                      </p:cBhvr>
                                      <p:tavLst>
                                        <p:tav tm="0">
                                          <p:val>
                                            <p:strVal val="#ppt_x"/>
                                          </p:val>
                                        </p:tav>
                                        <p:tav tm="100000">
                                          <p:val>
                                            <p:strVal val="#ppt_x"/>
                                          </p:val>
                                        </p:tav>
                                      </p:tavLst>
                                    </p:anim>
                                    <p:anim calcmode="lin" valueType="num">
                                      <p:cBhvr additive="base">
                                        <p:cTn id="1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Graphic spid="6" grpId="1" uiExpand="1">
        <p:bldSub>
          <a:bldDgm bld="one"/>
        </p:bldSub>
      </p:bldGraphic>
      <p:bldP spid="3" grpId="0"/>
      <p:bldP spid="4"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ADD87CB2-6DFA-445F-B22A-7DC4D7607951}"/>
              </a:ext>
            </a:extLst>
          </p:cNvPr>
          <p:cNvSpPr txBox="1"/>
          <p:nvPr/>
        </p:nvSpPr>
        <p:spPr>
          <a:xfrm>
            <a:off x="0" y="0"/>
            <a:ext cx="9144000" cy="584775"/>
          </a:xfrm>
          <a:prstGeom prst="rect">
            <a:avLst/>
          </a:prstGeom>
          <a:noFill/>
        </p:spPr>
        <p:txBody>
          <a:bodyPr wrap="square">
            <a:spAutoFit/>
          </a:bodyPr>
          <a:lstStyle/>
          <a:p>
            <a:pPr algn="ctr"/>
            <a:r>
              <a:rPr lang="ro-RO" sz="3200" b="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SĂ </a:t>
            </a:r>
            <a:r>
              <a:rPr lang="ro-RO" sz="3200" b="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NE </a:t>
            </a:r>
            <a:r>
              <a:rPr lang="ro-RO" sz="3200" b="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Î</a:t>
            </a:r>
            <a:r>
              <a:rPr lang="ro-RO" sz="3200" b="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NTOARCEM LA DUMNEZEU DIN TOATĂ </a:t>
            </a:r>
            <a:r>
              <a:rPr lang="ro-RO" sz="3200" b="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INIMA</a:t>
            </a:r>
            <a:endParaRPr lang="ro-RO" sz="4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CuadroTexto 3">
            <a:extLst>
              <a:ext uri="{FF2B5EF4-FFF2-40B4-BE49-F238E27FC236}">
                <a16:creationId xmlns:a16="http://schemas.microsoft.com/office/drawing/2014/main" xmlns="" id="{1D4C24BB-F12C-4D1F-B558-37A65C189697}"/>
              </a:ext>
            </a:extLst>
          </p:cNvPr>
          <p:cNvSpPr txBox="1"/>
          <p:nvPr/>
        </p:nvSpPr>
        <p:spPr>
          <a:xfrm>
            <a:off x="174560" y="611251"/>
            <a:ext cx="7334794" cy="584775"/>
          </a:xfrm>
          <a:prstGeom prst="rect">
            <a:avLst/>
          </a:prstGeom>
          <a:noFill/>
        </p:spPr>
        <p:txBody>
          <a:bodyPr wrap="square">
            <a:spAutoFit/>
          </a:bodyPr>
          <a:lstStyle/>
          <a:p>
            <a:r>
              <a:rPr lang="ro-RO" sz="1600" b="1" dirty="0" smtClean="0">
                <a:solidFill>
                  <a:schemeClr val="bg2">
                    <a:lumMod val="60000"/>
                    <a:lumOff val="40000"/>
                  </a:schemeClr>
                </a:solidFill>
                <a:effectLst>
                  <a:glow rad="25400">
                    <a:schemeClr val="tx1"/>
                  </a:glow>
                  <a:outerShdw blurRad="38100" dist="38100" dir="2700000" algn="tl">
                    <a:srgbClr val="000000">
                      <a:alpha val="43137"/>
                    </a:srgbClr>
                  </a:outerShdw>
                </a:effectLst>
                <a:latin typeface="Comic Sans MS" panose="030F0702030302020204" pitchFamily="66" charset="0"/>
              </a:rPr>
              <a:t>„… </a:t>
            </a:r>
            <a:r>
              <a:rPr lang="ro-RO" sz="1600" b="1" dirty="0" smtClean="0">
                <a:solidFill>
                  <a:schemeClr val="bg2">
                    <a:lumMod val="60000"/>
                    <a:lumOff val="40000"/>
                  </a:schemeClr>
                </a:solidFill>
                <a:effectLst>
                  <a:glow rad="25400">
                    <a:schemeClr val="tx1"/>
                  </a:glow>
                  <a:outerShdw blurRad="38100" dist="38100" dir="2700000" algn="tl">
                    <a:srgbClr val="000000">
                      <a:alpha val="43137"/>
                    </a:srgbClr>
                  </a:outerShdw>
                </a:effectLst>
                <a:latin typeface="Comic Sans MS" panose="030F0702030302020204" pitchFamily="66" charset="0"/>
              </a:rPr>
              <a:t>când […] te vei pocăi […], şi te vei converti […], şi vei asculta […] din toată inima ta şi din tot sufletul tău” (Deuteronom </a:t>
            </a:r>
            <a:r>
              <a:rPr lang="ro-RO" sz="1400" b="1" dirty="0" smtClean="0">
                <a:solidFill>
                  <a:schemeClr val="bg2">
                    <a:lumMod val="60000"/>
                    <a:lumOff val="40000"/>
                  </a:schemeClr>
                </a:solidFill>
                <a:effectLst>
                  <a:glow rad="25400">
                    <a:schemeClr val="tx1"/>
                  </a:glow>
                  <a:outerShdw blurRad="38100" dist="38100" dir="2700000" algn="tl">
                    <a:srgbClr val="000000">
                      <a:alpha val="43137"/>
                    </a:srgbClr>
                  </a:outerShdw>
                </a:effectLst>
                <a:latin typeface="Comic Sans MS" panose="030F0702030302020204" pitchFamily="66" charset="0"/>
              </a:rPr>
              <a:t>30:1-2)</a:t>
            </a:r>
            <a:endParaRPr lang="ro-RO" sz="1600" b="1" dirty="0">
              <a:solidFill>
                <a:schemeClr val="bg2">
                  <a:lumMod val="60000"/>
                  <a:lumOff val="40000"/>
                </a:schemeClr>
              </a:solidFill>
              <a:effectLst>
                <a:glow rad="25400">
                  <a:schemeClr val="tx1"/>
                </a:glow>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xmlns="" id="{10D4AAA9-BCAD-4F2C-8B1A-A816246FC11F}"/>
              </a:ext>
            </a:extLst>
          </p:cNvPr>
          <p:cNvSpPr txBox="1"/>
          <p:nvPr/>
        </p:nvSpPr>
        <p:spPr>
          <a:xfrm>
            <a:off x="2287394" y="1252049"/>
            <a:ext cx="5271893" cy="923330"/>
          </a:xfrm>
          <a:prstGeom prst="rect">
            <a:avLst/>
          </a:prstGeom>
          <a:noFill/>
        </p:spPr>
        <p:txBody>
          <a:bodyPr wrap="square" rtlCol="0">
            <a:spAutoFit/>
          </a:bodyPr>
          <a:lstStyle/>
          <a:p>
            <a:pPr>
              <a:spcBef>
                <a:spcPts val="600"/>
              </a:spcBef>
            </a:pPr>
            <a:r>
              <a:rPr lang="ro-RO" b="1" smtClean="0"/>
              <a:t>Prevăzând</a:t>
            </a:r>
            <a:r>
              <a:rPr lang="ro-RO" b="1" smtClean="0"/>
              <a:t> viitoarea neascultare a lui Israel şi că va trebui să-i pedepsească cu </a:t>
            </a:r>
            <a:r>
              <a:rPr lang="ro-RO" b="1" smtClean="0"/>
              <a:t>exilul</a:t>
            </a:r>
            <a:r>
              <a:rPr lang="ro-RO" b="1" smtClean="0"/>
              <a:t>, Dumnezeu nu a vrut să-i lase fără speranţă </a:t>
            </a:r>
            <a:r>
              <a:rPr lang="ro-RO" b="1" smtClean="0"/>
              <a:t>(</a:t>
            </a:r>
            <a:r>
              <a:rPr lang="ro-RO" b="1" smtClean="0"/>
              <a:t>Deuteronom </a:t>
            </a:r>
            <a:r>
              <a:rPr lang="ro-RO" b="1" smtClean="0"/>
              <a:t>29:24-28).</a:t>
            </a:r>
            <a:endParaRPr lang="ro-RO" b="1"/>
          </a:p>
        </p:txBody>
      </p:sp>
      <p:pic>
        <p:nvPicPr>
          <p:cNvPr id="12" name="Imagen 11" descr="Un grupo de personas disfrazadas&#10;&#10;Descripción generada automáticamente con confianza media">
            <a:extLst>
              <a:ext uri="{FF2B5EF4-FFF2-40B4-BE49-F238E27FC236}">
                <a16:creationId xmlns:a16="http://schemas.microsoft.com/office/drawing/2014/main" xmlns="" id="{5FCB45AC-2CEA-4B08-A4CD-835A9EA82C49}"/>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10151" y="1296293"/>
            <a:ext cx="2097983" cy="1573487"/>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pic>
        <p:nvPicPr>
          <p:cNvPr id="16" name="Imagen 15" descr="Un grupo de personas en frente de edificio&#10;&#10;Descripción generada automáticamente">
            <a:extLst>
              <a:ext uri="{FF2B5EF4-FFF2-40B4-BE49-F238E27FC236}">
                <a16:creationId xmlns:a16="http://schemas.microsoft.com/office/drawing/2014/main" xmlns="" id="{7E687BA2-57A7-45AA-886B-2DF16AC4DA16}"/>
              </a:ext>
            </a:extLst>
          </p:cNvPr>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flipH="1">
            <a:off x="5545036" y="2219623"/>
            <a:ext cx="3488813" cy="2093288"/>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sp>
        <p:nvSpPr>
          <p:cNvPr id="13" name="CuadroTexto 12">
            <a:extLst>
              <a:ext uri="{FF2B5EF4-FFF2-40B4-BE49-F238E27FC236}">
                <a16:creationId xmlns:a16="http://schemas.microsoft.com/office/drawing/2014/main" xmlns="" id="{907C3EEC-540C-4DBF-B35B-2C3A9CEB0693}"/>
              </a:ext>
            </a:extLst>
          </p:cNvPr>
          <p:cNvSpPr txBox="1"/>
          <p:nvPr/>
        </p:nvSpPr>
        <p:spPr>
          <a:xfrm>
            <a:off x="2287394" y="2219623"/>
            <a:ext cx="3257642" cy="2308324"/>
          </a:xfrm>
          <a:prstGeom prst="rect">
            <a:avLst/>
          </a:prstGeom>
          <a:noFill/>
        </p:spPr>
        <p:txBody>
          <a:bodyPr wrap="square">
            <a:spAutoFit/>
          </a:bodyPr>
          <a:lstStyle/>
          <a:p>
            <a:pPr>
              <a:spcBef>
                <a:spcPts val="600"/>
              </a:spcBef>
            </a:pPr>
            <a:r>
              <a:rPr lang="ro-RO" b="1" smtClean="0"/>
              <a:t>Ca să primească din nou binecuvântările şi să se întoarcă în ţara </a:t>
            </a:r>
            <a:r>
              <a:rPr lang="ro-RO" b="1" smtClean="0"/>
              <a:t>făgăduită</a:t>
            </a:r>
            <a:r>
              <a:rPr lang="ro-RO" b="1" smtClean="0"/>
              <a:t>, ei nu trebuiau decât să-şi dorească din toată </a:t>
            </a:r>
            <a:r>
              <a:rPr lang="ro-RO" b="1" smtClean="0"/>
              <a:t>inima</a:t>
            </a:r>
            <a:r>
              <a:rPr lang="ro-RO" b="1" smtClean="0"/>
              <a:t>. Adică o pocăinţă sinceră şi o dorinţă fierbinte de a se întoarce la Dumnezeu şi de </a:t>
            </a:r>
            <a:r>
              <a:rPr lang="ro-RO" b="1" smtClean="0"/>
              <a:t>a-</a:t>
            </a:r>
            <a:r>
              <a:rPr lang="ro-RO" b="1" smtClean="0"/>
              <a:t>L </a:t>
            </a:r>
            <a:r>
              <a:rPr lang="ro-RO" b="1" smtClean="0"/>
              <a:t>asculta.</a:t>
            </a:r>
            <a:endParaRPr lang="ro-RO" b="1"/>
          </a:p>
        </p:txBody>
      </p:sp>
      <p:sp>
        <p:nvSpPr>
          <p:cNvPr id="14" name="CuadroTexto 13">
            <a:extLst>
              <a:ext uri="{FF2B5EF4-FFF2-40B4-BE49-F238E27FC236}">
                <a16:creationId xmlns:a16="http://schemas.microsoft.com/office/drawing/2014/main" xmlns="" id="{0BD30C4C-2AA8-4BC2-B920-056BE879FCF8}"/>
              </a:ext>
            </a:extLst>
          </p:cNvPr>
          <p:cNvSpPr txBox="1"/>
          <p:nvPr/>
        </p:nvSpPr>
        <p:spPr>
          <a:xfrm>
            <a:off x="0" y="4421662"/>
            <a:ext cx="9144000" cy="646331"/>
          </a:xfrm>
          <a:prstGeom prst="rect">
            <a:avLst/>
          </a:prstGeom>
          <a:noFill/>
        </p:spPr>
        <p:txBody>
          <a:bodyPr wrap="square">
            <a:spAutoFit/>
          </a:bodyPr>
          <a:lstStyle/>
          <a:p>
            <a:pPr>
              <a:spcBef>
                <a:spcPts val="600"/>
              </a:spcBef>
            </a:pPr>
            <a:r>
              <a:rPr lang="ro-RO" b="1" smtClean="0"/>
              <a:t>Când</a:t>
            </a:r>
            <a:r>
              <a:rPr lang="ro-RO" b="1" smtClean="0"/>
              <a:t> sufletul nostru tânjeşte după </a:t>
            </a:r>
            <a:r>
              <a:rPr lang="ro-RO" b="1" smtClean="0"/>
              <a:t>Dumnezeu</a:t>
            </a:r>
            <a:r>
              <a:rPr lang="ro-RO" b="1" smtClean="0"/>
              <a:t>, El ne schimbă </a:t>
            </a:r>
            <a:r>
              <a:rPr lang="ro-RO" b="1" smtClean="0"/>
              <a:t>inima</a:t>
            </a:r>
            <a:r>
              <a:rPr lang="ro-RO" b="1" smtClean="0"/>
              <a:t>, face o </a:t>
            </a:r>
            <a:r>
              <a:rPr lang="ro-RO" b="1" smtClean="0"/>
              <a:t>„</a:t>
            </a:r>
            <a:r>
              <a:rPr lang="ro-RO" b="1" smtClean="0"/>
              <a:t>tăiere împrejur a </a:t>
            </a:r>
            <a:r>
              <a:rPr lang="ro-RO" b="1" smtClean="0"/>
              <a:t>inimii</a:t>
            </a:r>
            <a:r>
              <a:rPr lang="ro-RO" b="1" smtClean="0"/>
              <a:t>” </a:t>
            </a:r>
            <a:r>
              <a:rPr lang="ro-RO" b="1" smtClean="0"/>
              <a:t>(Deut</a:t>
            </a:r>
            <a:r>
              <a:rPr lang="ro-RO" b="1" smtClean="0"/>
              <a:t>. </a:t>
            </a:r>
            <a:r>
              <a:rPr lang="ro-RO" b="1" smtClean="0"/>
              <a:t>30:6</a:t>
            </a:r>
            <a:r>
              <a:rPr lang="ro-RO" b="1" smtClean="0"/>
              <a:t>). El ne face creaturi noi dornice să-I slujim </a:t>
            </a:r>
            <a:r>
              <a:rPr lang="ro-RO" b="1" smtClean="0"/>
              <a:t>(</a:t>
            </a:r>
            <a:r>
              <a:rPr lang="ro-RO" b="1" smtClean="0"/>
              <a:t>2 </a:t>
            </a:r>
            <a:r>
              <a:rPr lang="ro-RO" b="1" smtClean="0"/>
              <a:t>Cor</a:t>
            </a:r>
            <a:r>
              <a:rPr lang="ro-RO" b="1" smtClean="0"/>
              <a:t>. </a:t>
            </a:r>
            <a:r>
              <a:rPr lang="ro-RO" b="1" smtClean="0"/>
              <a:t>5:17-18).</a:t>
            </a:r>
            <a:endParaRPr lang="ro-RO" b="1"/>
          </a:p>
        </p:txBody>
      </p:sp>
      <p:pic>
        <p:nvPicPr>
          <p:cNvPr id="17" name="Imagen 16" descr="Imagen que contiene persona, interior, sostener, mano&#10;&#10;Descripción generada automáticamente">
            <a:extLst>
              <a:ext uri="{FF2B5EF4-FFF2-40B4-BE49-F238E27FC236}">
                <a16:creationId xmlns:a16="http://schemas.microsoft.com/office/drawing/2014/main" xmlns="" id="{C22F1C25-930F-4A32-B254-D1AA3F2BCC95}"/>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0" y="2741105"/>
            <a:ext cx="1515600" cy="1515600"/>
          </a:xfrm>
          <a:prstGeom prst="rect">
            <a:avLst/>
          </a:prstGeom>
        </p:spPr>
      </p:pic>
      <p:pic>
        <p:nvPicPr>
          <p:cNvPr id="15" name="Imagen 14" descr="Imagen que contiene persona, interior, sostener, hombre&#10;&#10;Descripción generada automáticamente">
            <a:extLst>
              <a:ext uri="{FF2B5EF4-FFF2-40B4-BE49-F238E27FC236}">
                <a16:creationId xmlns:a16="http://schemas.microsoft.com/office/drawing/2014/main" xmlns="" id="{2362AFAB-4AC0-4CCA-8C7D-B896C5B1F469}"/>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941191" y="3086576"/>
            <a:ext cx="1515397" cy="1515397"/>
          </a:xfrm>
          <a:prstGeom prst="rect">
            <a:avLst/>
          </a:prstGeom>
        </p:spPr>
      </p:pic>
      <p:pic>
        <p:nvPicPr>
          <p:cNvPr id="8" name="Imagen 7" descr="Mujer hablando por teléfono&#10;&#10;Descripción generada automáticamente">
            <a:extLst>
              <a:ext uri="{FF2B5EF4-FFF2-40B4-BE49-F238E27FC236}">
                <a16:creationId xmlns:a16="http://schemas.microsoft.com/office/drawing/2014/main" xmlns="" id="{B44DBBA6-1278-44FC-A54A-694780930B38}"/>
              </a:ext>
            </a:extLst>
          </p:cNvPr>
          <p:cNvPicPr>
            <a:picLocks noChangeAspect="1"/>
          </p:cNvPicPr>
          <p:nvPr/>
        </p:nvPicPr>
        <p:blipFill rotWithShape="1">
          <a:blip r:embed="rId7" cstate="print">
            <a:extLst>
              <a:ext uri="{28A0092B-C50C-407E-A947-70E740481C1C}">
                <a14:useLocalDpi xmlns:a14="http://schemas.microsoft.com/office/drawing/2010/main" xmlns=""/>
              </a:ext>
            </a:extLst>
          </a:blip>
          <a:srcRect/>
          <a:stretch/>
        </p:blipFill>
        <p:spPr>
          <a:xfrm>
            <a:off x="7559287" y="758084"/>
            <a:ext cx="1474562" cy="1346443"/>
          </a:xfrm>
          <a:prstGeom prst="rect">
            <a:avLst/>
          </a:prstGeom>
          <a:solidFill>
            <a:srgbClr val="FFFFFF">
              <a:shade val="85000"/>
            </a:srgbClr>
          </a:solidFill>
          <a:ln w="88900" cap="sq">
            <a:noFill/>
            <a:miter lim="800000"/>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xmlns="" val="11849756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0-#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1+#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1+#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900" decel="100000" fill="hold"/>
                                        <p:tgtEl>
                                          <p:spTgt spid="1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8" presetID="37" presetClass="entr" presetSubtype="0" fill="hold" nodeType="withEffect">
                                  <p:stCondLst>
                                    <p:cond delay="25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900" decel="100000" fill="hold"/>
                                        <p:tgtEl>
                                          <p:spTgt spid="15"/>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4" fill="hold">
                            <p:stCondLst>
                              <p:cond delay="1250"/>
                            </p:stCondLst>
                            <p:childTnLst>
                              <p:par>
                                <p:cTn id="55" presetID="2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6" name="Imagen 15" descr="Un grupo de personas en medio de campo&#10;&#10;Descripción generada automáticamente con confianza media">
            <a:extLst>
              <a:ext uri="{FF2B5EF4-FFF2-40B4-BE49-F238E27FC236}">
                <a16:creationId xmlns:a16="http://schemas.microsoft.com/office/drawing/2014/main" xmlns="" id="{78C4BA86-44C2-4D0E-9749-8C5E1C1E4878}"/>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401986" y="929950"/>
            <a:ext cx="2624027" cy="1477328"/>
          </a:xfrm>
          <a:prstGeom prst="roundRect">
            <a:avLst>
              <a:gd name="adj" fmla="val 4167"/>
            </a:avLst>
          </a:prstGeom>
          <a:solidFill>
            <a:srgbClr val="FFFFFF"/>
          </a:solidFill>
          <a:ln w="76200" cap="sq">
            <a:solidFill>
              <a:srgbClr val="5B82FF"/>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CuadroTexto 2">
            <a:extLst>
              <a:ext uri="{FF2B5EF4-FFF2-40B4-BE49-F238E27FC236}">
                <a16:creationId xmlns:a16="http://schemas.microsoft.com/office/drawing/2014/main" xmlns="" id="{AE770441-0924-46E7-8569-3EFCF08605D9}"/>
              </a:ext>
            </a:extLst>
          </p:cNvPr>
          <p:cNvSpPr txBox="1"/>
          <p:nvPr/>
        </p:nvSpPr>
        <p:spPr>
          <a:xfrm>
            <a:off x="0" y="-1782"/>
            <a:ext cx="9144000" cy="677108"/>
          </a:xfrm>
          <a:prstGeom prst="rect">
            <a:avLst/>
          </a:prstGeom>
          <a:noFill/>
        </p:spPr>
        <p:txBody>
          <a:bodyPr wrap="square" tIns="0" bIns="0">
            <a:spAutoFit/>
            <a:scene3d>
              <a:camera prst="orthographicFront"/>
              <a:lightRig rig="soft" dir="t">
                <a:rot lat="0" lon="0" rev="15600000"/>
              </a:lightRig>
            </a:scene3d>
            <a:sp3d extrusionH="57150" prstMaterial="softEdge">
              <a:bevelT w="25400" h="38100"/>
            </a:sp3d>
          </a:bodyPr>
          <a:lstStyle/>
          <a:p>
            <a:pPr algn="ctr"/>
            <a:r>
              <a:rPr lang="ro-RO" sz="4400" b="1" dirty="0" smtClean="0">
                <a:ln/>
                <a:solidFill>
                  <a:schemeClr val="accent4"/>
                </a:solidFill>
              </a:rPr>
              <a:t>CHEMAREA LA POCĂINŢĂ</a:t>
            </a:r>
            <a:endParaRPr lang="ro-RO" sz="4400" b="1" dirty="0">
              <a:ln/>
              <a:solidFill>
                <a:schemeClr val="accent4"/>
              </a:solidFill>
            </a:endParaRPr>
          </a:p>
        </p:txBody>
      </p:sp>
      <p:sp>
        <p:nvSpPr>
          <p:cNvPr id="4" name="CuadroTexto 3">
            <a:extLst>
              <a:ext uri="{FF2B5EF4-FFF2-40B4-BE49-F238E27FC236}">
                <a16:creationId xmlns:a16="http://schemas.microsoft.com/office/drawing/2014/main" xmlns="" id="{88C00BE3-40DC-42DA-8692-6D0E8A8A7C1D}"/>
              </a:ext>
            </a:extLst>
          </p:cNvPr>
          <p:cNvSpPr txBox="1"/>
          <p:nvPr/>
        </p:nvSpPr>
        <p:spPr>
          <a:xfrm>
            <a:off x="0" y="515258"/>
            <a:ext cx="9143999" cy="338554"/>
          </a:xfrm>
          <a:prstGeom prst="rect">
            <a:avLst/>
          </a:prstGeom>
          <a:noFill/>
        </p:spPr>
        <p:txBody>
          <a:bodyPr wrap="square">
            <a:spAutoFit/>
          </a:bodyPr>
          <a:lstStyle/>
          <a:p>
            <a:pPr algn="ctr"/>
            <a:r>
              <a:rPr lang="ro-RO" sz="1600" b="1" dirty="0" smtClean="0">
                <a:solidFill>
                  <a:schemeClr val="accent5">
                    <a:lumMod val="40000"/>
                    <a:lumOff val="60000"/>
                  </a:schemeClr>
                </a:solidFill>
                <a:latin typeface="Comic Sans MS" panose="030F0702030302020204" pitchFamily="66" charset="0"/>
              </a:rPr>
              <a:t>„Pocăiţi-vă</a:t>
            </a:r>
            <a:r>
              <a:rPr lang="ro-RO" sz="1600" b="1" dirty="0" smtClean="0">
                <a:solidFill>
                  <a:schemeClr val="accent5">
                    <a:lumMod val="40000"/>
                    <a:lumOff val="60000"/>
                  </a:schemeClr>
                </a:solidFill>
                <a:latin typeface="Comic Sans MS" panose="030F0702030302020204" pitchFamily="66" charset="0"/>
              </a:rPr>
              <a:t>, căci Împărăţia cerurilor este aproape” </a:t>
            </a:r>
            <a:r>
              <a:rPr lang="ro-RO" sz="1400" b="1" dirty="0" smtClean="0">
                <a:solidFill>
                  <a:schemeClr val="accent5">
                    <a:lumMod val="40000"/>
                    <a:lumOff val="60000"/>
                  </a:schemeClr>
                </a:solidFill>
                <a:latin typeface="Comic Sans MS" panose="030F0702030302020204" pitchFamily="66" charset="0"/>
              </a:rPr>
              <a:t>(Matei 3:2; 4:17)</a:t>
            </a:r>
            <a:endParaRPr lang="ro-RO" sz="1400" b="1" dirty="0">
              <a:solidFill>
                <a:schemeClr val="accent5">
                  <a:lumMod val="40000"/>
                  <a:lumOff val="60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xmlns="" id="{0B54B9BD-D96C-4E99-B1DC-F2295189BED0}"/>
              </a:ext>
            </a:extLst>
          </p:cNvPr>
          <p:cNvSpPr txBox="1"/>
          <p:nvPr/>
        </p:nvSpPr>
        <p:spPr>
          <a:xfrm>
            <a:off x="182880" y="823573"/>
            <a:ext cx="5967197" cy="646331"/>
          </a:xfrm>
          <a:prstGeom prst="rect">
            <a:avLst/>
          </a:prstGeom>
          <a:noFill/>
        </p:spPr>
        <p:txBody>
          <a:bodyPr wrap="square" rtlCol="0">
            <a:spAutoFit/>
          </a:bodyPr>
          <a:lstStyle/>
          <a:p>
            <a:pPr>
              <a:spcBef>
                <a:spcPts val="600"/>
              </a:spcBef>
            </a:pPr>
            <a:r>
              <a:rPr lang="ro-RO" b="1" smtClean="0"/>
              <a:t>Atât</a:t>
            </a:r>
            <a:r>
              <a:rPr lang="ro-RO" b="1" smtClean="0"/>
              <a:t> Ioan </a:t>
            </a:r>
            <a:r>
              <a:rPr lang="ro-RO" b="1" smtClean="0"/>
              <a:t>Botezătorul</a:t>
            </a:r>
            <a:r>
              <a:rPr lang="ro-RO" b="1" smtClean="0"/>
              <a:t>, cât şi Isus însuşi şi-au început slujirea cu o chemare la </a:t>
            </a:r>
            <a:r>
              <a:rPr lang="ro-RO" b="1" smtClean="0"/>
              <a:t>pocăinţă.</a:t>
            </a:r>
            <a:endParaRPr lang="ro-RO" b="1"/>
          </a:p>
        </p:txBody>
      </p:sp>
      <p:pic>
        <p:nvPicPr>
          <p:cNvPr id="18" name="Imagen 17" descr="Una mujer con los brazos abiertos&#10;&#10;Descripción generada automáticamente con confianza media">
            <a:extLst>
              <a:ext uri="{FF2B5EF4-FFF2-40B4-BE49-F238E27FC236}">
                <a16:creationId xmlns:a16="http://schemas.microsoft.com/office/drawing/2014/main" xmlns="" id="{3C459DAE-74D5-4D7E-8215-3A24A29B164B}"/>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5193" y="1532052"/>
            <a:ext cx="1619853" cy="1273155"/>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24" name="Imagen 23" descr="Imagen en blanco y negro de un hombre con la mano en la cabeza&#10;&#10;Descripción generada automáticamente con confianza baja">
            <a:extLst>
              <a:ext uri="{FF2B5EF4-FFF2-40B4-BE49-F238E27FC236}">
                <a16:creationId xmlns:a16="http://schemas.microsoft.com/office/drawing/2014/main" xmlns="" id="{66A9F8D8-1834-4E74-8B13-AE8F29A8CB86}"/>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105193" y="3036590"/>
            <a:ext cx="1619853" cy="1895926"/>
          </a:xfrm>
          <a:prstGeom prst="rect">
            <a:avLst/>
          </a:prstGeom>
          <a:ln>
            <a:noFill/>
          </a:ln>
          <a:effectLst>
            <a:outerShdw blurRad="190500" algn="tl" rotWithShape="0">
              <a:srgbClr val="000000">
                <a:alpha val="70000"/>
              </a:srgbClr>
            </a:outerShdw>
          </a:effectLst>
        </p:spPr>
      </p:pic>
      <p:sp>
        <p:nvSpPr>
          <p:cNvPr id="26" name="CuadroTexto 25">
            <a:extLst>
              <a:ext uri="{FF2B5EF4-FFF2-40B4-BE49-F238E27FC236}">
                <a16:creationId xmlns:a16="http://schemas.microsoft.com/office/drawing/2014/main" xmlns="" id="{CA64AA15-A853-4FB7-A3CD-58F2A795CD5E}"/>
              </a:ext>
            </a:extLst>
          </p:cNvPr>
          <p:cNvSpPr txBox="1"/>
          <p:nvPr/>
        </p:nvSpPr>
        <p:spPr>
          <a:xfrm>
            <a:off x="1795359" y="2784234"/>
            <a:ext cx="5482970" cy="2385268"/>
          </a:xfrm>
          <a:prstGeom prst="rect">
            <a:avLst/>
          </a:prstGeom>
          <a:noFill/>
        </p:spPr>
        <p:txBody>
          <a:bodyPr wrap="square">
            <a:spAutoFit/>
          </a:bodyPr>
          <a:lstStyle/>
          <a:p>
            <a:pPr>
              <a:spcBef>
                <a:spcPts val="600"/>
              </a:spcBef>
            </a:pPr>
            <a:r>
              <a:rPr lang="ro-RO" b="1" smtClean="0"/>
              <a:t>De aici chemarea lui Petru către mulţimea smerită adunată în ziua </a:t>
            </a:r>
            <a:r>
              <a:rPr lang="ro-RO" b="1" smtClean="0"/>
              <a:t>Cincizecimii</a:t>
            </a:r>
            <a:r>
              <a:rPr lang="ro-RO" b="1" smtClean="0"/>
              <a:t>: </a:t>
            </a:r>
            <a:r>
              <a:rPr lang="ro-RO" b="1" smtClean="0"/>
              <a:t>„</a:t>
            </a:r>
            <a:r>
              <a:rPr lang="ro-RO" b="1" smtClean="0"/>
              <a:t>Pocăiţi-vă şi fiecare dintre voi să fie botezat în Numele lui Isus Hristos pentru iertarea </a:t>
            </a:r>
            <a:r>
              <a:rPr lang="ro-RO" b="1" smtClean="0"/>
              <a:t>păcatelor</a:t>
            </a:r>
            <a:r>
              <a:rPr lang="ro-RO" b="1" smtClean="0"/>
              <a:t>” </a:t>
            </a:r>
            <a:r>
              <a:rPr lang="ro-RO" b="1" smtClean="0"/>
              <a:t>(</a:t>
            </a:r>
            <a:r>
              <a:rPr lang="ro-RO" b="1" smtClean="0"/>
              <a:t>Fapte </a:t>
            </a:r>
            <a:r>
              <a:rPr lang="ro-RO" b="1" smtClean="0"/>
              <a:t>2:38).</a:t>
            </a:r>
            <a:endParaRPr lang="ro-RO" b="1" smtClean="0"/>
          </a:p>
          <a:p>
            <a:pPr>
              <a:spcBef>
                <a:spcPts val="600"/>
              </a:spcBef>
            </a:pPr>
            <a:r>
              <a:rPr lang="ro-RO" b="1" smtClean="0"/>
              <a:t>Suntem păcătoşi </a:t>
            </a:r>
            <a:r>
              <a:rPr lang="ro-RO" b="1" smtClean="0"/>
              <a:t>şi</a:t>
            </a:r>
            <a:r>
              <a:rPr lang="ro-RO" b="1" smtClean="0"/>
              <a:t>, prin </a:t>
            </a:r>
            <a:r>
              <a:rPr lang="ro-RO" b="1" smtClean="0"/>
              <a:t>urmare</a:t>
            </a:r>
            <a:r>
              <a:rPr lang="ro-RO" b="1" smtClean="0"/>
              <a:t>, trebuie să ne pocăim de păcatele </a:t>
            </a:r>
            <a:r>
              <a:rPr lang="ro-RO" b="1" smtClean="0"/>
              <a:t>noastre</a:t>
            </a:r>
            <a:r>
              <a:rPr lang="ro-RO" b="1" smtClean="0"/>
              <a:t>, să ne schimbăm căile păcătoase şi să luăm decizia de a ne îndepărta de </a:t>
            </a:r>
            <a:r>
              <a:rPr lang="ro-RO" b="1" smtClean="0"/>
              <a:t>ele</a:t>
            </a:r>
            <a:r>
              <a:rPr lang="ro-RO" b="1" smtClean="0"/>
              <a:t>. Dumnezeu ne va da o inimă nouă </a:t>
            </a:r>
            <a:r>
              <a:rPr lang="ro-RO" b="1" smtClean="0"/>
              <a:t>(Ps</a:t>
            </a:r>
            <a:r>
              <a:rPr lang="ro-RO" b="1" smtClean="0"/>
              <a:t>. </a:t>
            </a:r>
            <a:r>
              <a:rPr lang="ro-RO" b="1" smtClean="0"/>
              <a:t>51:10).</a:t>
            </a:r>
            <a:endParaRPr lang="ro-RO" b="1"/>
          </a:p>
        </p:txBody>
      </p:sp>
      <p:sp>
        <p:nvSpPr>
          <p:cNvPr id="30" name="CuadroTexto 29">
            <a:extLst>
              <a:ext uri="{FF2B5EF4-FFF2-40B4-BE49-F238E27FC236}">
                <a16:creationId xmlns:a16="http://schemas.microsoft.com/office/drawing/2014/main" xmlns="" id="{DA8A8C46-BD3E-4EA7-8666-D3A9756ECD14}"/>
              </a:ext>
            </a:extLst>
          </p:cNvPr>
          <p:cNvSpPr txBox="1"/>
          <p:nvPr/>
        </p:nvSpPr>
        <p:spPr>
          <a:xfrm>
            <a:off x="1795359" y="1377241"/>
            <a:ext cx="4642312" cy="1200329"/>
          </a:xfrm>
          <a:prstGeom prst="rect">
            <a:avLst/>
          </a:prstGeom>
          <a:noFill/>
        </p:spPr>
        <p:txBody>
          <a:bodyPr wrap="square">
            <a:spAutoFit/>
          </a:bodyPr>
          <a:lstStyle/>
          <a:p>
            <a:pPr>
              <a:spcBef>
                <a:spcPts val="600"/>
              </a:spcBef>
            </a:pPr>
            <a:r>
              <a:rPr lang="ro-RO" b="1" smtClean="0"/>
              <a:t>Pocăinţa</a:t>
            </a:r>
            <a:r>
              <a:rPr lang="ro-RO" b="1" smtClean="0"/>
              <a:t> şi Evanghelia sunt indisolubil legate </a:t>
            </a:r>
            <a:r>
              <a:rPr lang="ro-RO" b="1" smtClean="0"/>
              <a:t>(</a:t>
            </a:r>
            <a:r>
              <a:rPr lang="ro-RO" b="1" smtClean="0"/>
              <a:t>Marcu </a:t>
            </a:r>
            <a:r>
              <a:rPr lang="ro-RO" b="1" smtClean="0"/>
              <a:t>1:15</a:t>
            </a:r>
            <a:r>
              <a:rPr lang="ro-RO" b="1" smtClean="0"/>
              <a:t>). La urma </a:t>
            </a:r>
            <a:r>
              <a:rPr lang="ro-RO" b="1" smtClean="0"/>
              <a:t>urmei</a:t>
            </a:r>
            <a:r>
              <a:rPr lang="ro-RO" b="1" smtClean="0"/>
              <a:t>, la ce ne-ar folosi pocăinţa dacă Isus nu ar fi murit pentru păcatele </a:t>
            </a:r>
            <a:r>
              <a:rPr lang="ro-RO" b="1" smtClean="0"/>
              <a:t>noastre</a:t>
            </a:r>
            <a:r>
              <a:rPr lang="ro-RO" b="1" smtClean="0"/>
              <a:t>, pentru a ne acorda </a:t>
            </a:r>
            <a:r>
              <a:rPr lang="ro-RO" b="1" smtClean="0"/>
              <a:t>iertarea?</a:t>
            </a:r>
            <a:endParaRPr lang="ro-RO" b="1"/>
          </a:p>
        </p:txBody>
      </p:sp>
      <p:pic>
        <p:nvPicPr>
          <p:cNvPr id="32" name="Imagen 31" descr="Pintura de un grupo de personas&#10;&#10;Descripción generada automáticamente con confianza media">
            <a:extLst>
              <a:ext uri="{FF2B5EF4-FFF2-40B4-BE49-F238E27FC236}">
                <a16:creationId xmlns:a16="http://schemas.microsoft.com/office/drawing/2014/main" xmlns="" id="{13B20692-6DB1-4009-85B9-B4033173FB99}"/>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7357491" y="2542254"/>
            <a:ext cx="1690166" cy="2515595"/>
          </a:xfrm>
          <a:prstGeom prst="roundRect">
            <a:avLst>
              <a:gd name="adj" fmla="val 837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21122728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ppt_h/2"/>
                                          </p:val>
                                        </p:tav>
                                        <p:tav tm="100000">
                                          <p:val>
                                            <p:strVal val="#ppt_y"/>
                                          </p:val>
                                        </p:tav>
                                      </p:tavLst>
                                    </p:anim>
                                    <p:anim calcmode="lin" valueType="num">
                                      <p:cBhvr>
                                        <p:cTn id="25" dur="500" fill="hold"/>
                                        <p:tgtEl>
                                          <p:spTgt spid="16"/>
                                        </p:tgtEl>
                                        <p:attrNameLst>
                                          <p:attrName>ppt_w</p:attrName>
                                        </p:attrNameLst>
                                      </p:cBhvr>
                                      <p:tavLst>
                                        <p:tav tm="0">
                                          <p:val>
                                            <p:strVal val="#ppt_w"/>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heel(1)">
                                      <p:cBhvr>
                                        <p:cTn id="35" dur="1000"/>
                                        <p:tgtEl>
                                          <p:spTgt spid="18"/>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42"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barn(outHorizontal)">
                                      <p:cBhvr>
                                        <p:cTn id="44" dur="500"/>
                                        <p:tgtEl>
                                          <p:spTgt spid="32"/>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Effect transition="in" filter="wipe(left)">
                                      <p:cBhvr>
                                        <p:cTn id="48" dur="500"/>
                                        <p:tgtEl>
                                          <p:spTgt spid="26">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randombar(horizontal)">
                                      <p:cBhvr>
                                        <p:cTn id="53" dur="500"/>
                                        <p:tgtEl>
                                          <p:spTgt spid="24"/>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6">
                                            <p:txEl>
                                              <p:pRg st="1" end="1"/>
                                            </p:txEl>
                                          </p:spTgt>
                                        </p:tgtEl>
                                        <p:attrNameLst>
                                          <p:attrName>style.visibility</p:attrName>
                                        </p:attrNameLst>
                                      </p:cBhvr>
                                      <p:to>
                                        <p:strVal val="visible"/>
                                      </p:to>
                                    </p:set>
                                    <p:animEffect transition="in" filter="wipe(left)">
                                      <p:cBhvr>
                                        <p:cTn id="57"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26" grpId="0" uiExpand="1" build="p"/>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6FBA0A4-C249-4096-888A-9494EBB29744}"/>
              </a:ext>
            </a:extLst>
          </p:cNvPr>
          <p:cNvSpPr txBox="1"/>
          <p:nvPr/>
        </p:nvSpPr>
        <p:spPr>
          <a:xfrm>
            <a:off x="1235869" y="453851"/>
            <a:ext cx="6348548" cy="3816429"/>
          </a:xfrm>
          <a:prstGeom prst="rect">
            <a:avLst/>
          </a:prstGeom>
          <a:noFill/>
        </p:spPr>
        <p:txBody>
          <a:bodyPr wrap="square">
            <a:spAutoFit/>
          </a:bodyPr>
          <a:lstStyle/>
          <a:p>
            <a:pPr>
              <a:spcBef>
                <a:spcPts val="600"/>
              </a:spcBef>
            </a:pPr>
            <a:r>
              <a:rPr lang="ro-RO" sz="2200" b="1" dirty="0" smtClean="0">
                <a:latin typeface="Constantia" panose="02030602050306030303" pitchFamily="18" charset="0"/>
              </a:rPr>
              <a:t>„Nici </a:t>
            </a:r>
            <a:r>
              <a:rPr lang="ro-RO" sz="2200" b="1" dirty="0" smtClean="0">
                <a:latin typeface="Constantia" panose="02030602050306030303" pitchFamily="18" charset="0"/>
              </a:rPr>
              <a:t>măcar nu ne putem pocăi fără ajutorul Duhului lui Dumnezeu […] Pocăinţa vine de la Hristos la fel de sigur ca iertarea.[…] Dragostea Lui ne atrage la El. Dacă nu rezistăm acestei atracţie, vom fi conduşi la piciorul crucii pocăiţi pentru păcatele care l-au răstignit pe Mântuitorul. Atunci Duhul lui Dumnezeu produce prin credinţă o viaţă nouă în suflet. Gândurile şi dorinţele sunt supuse în ascultare de voinţa lui Hristos. Inima şi mintea sunt create din nou”.</a:t>
            </a:r>
            <a:endParaRPr lang="ro-RO" sz="2200" b="1" dirty="0">
              <a:latin typeface="Constantia" panose="02030602050306030303" pitchFamily="18" charset="0"/>
            </a:endParaRPr>
          </a:p>
        </p:txBody>
      </p:sp>
      <p:sp>
        <p:nvSpPr>
          <p:cNvPr id="4" name="CuadroTexto 3">
            <a:extLst>
              <a:ext uri="{FF2B5EF4-FFF2-40B4-BE49-F238E27FC236}">
                <a16:creationId xmlns:a16="http://schemas.microsoft.com/office/drawing/2014/main" xmlns="" id="{E078FA34-92FC-422A-978F-A0DEF6C0789E}"/>
              </a:ext>
            </a:extLst>
          </p:cNvPr>
          <p:cNvSpPr txBox="1"/>
          <p:nvPr/>
        </p:nvSpPr>
        <p:spPr>
          <a:xfrm>
            <a:off x="4099066" y="4662289"/>
            <a:ext cx="3612399" cy="338554"/>
          </a:xfrm>
          <a:prstGeom prst="rect">
            <a:avLst/>
          </a:prstGeom>
          <a:noFill/>
        </p:spPr>
        <p:txBody>
          <a:bodyPr wrap="none" rtlCol="0">
            <a:spAutoFit/>
          </a:bodyPr>
          <a:lstStyle/>
          <a:p>
            <a:pPr algn="r"/>
            <a:r>
              <a:rPr lang="ro-RO" sz="1600" b="1" dirty="0" smtClean="0"/>
              <a:t>E. G. W. (Hristos Lumina Lumii, pag. 147)</a:t>
            </a:r>
            <a:endParaRPr lang="ro-RO" sz="1600" b="1" dirty="0"/>
          </a:p>
        </p:txBody>
      </p:sp>
    </p:spTree>
    <p:extLst>
      <p:ext uri="{BB962C8B-B14F-4D97-AF65-F5344CB8AC3E}">
        <p14:creationId xmlns:p14="http://schemas.microsoft.com/office/powerpoint/2010/main" xmlns="" val="31725731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TotalTime>
  <Words>910</Words>
  <Application>Microsoft Office PowerPoint</Application>
  <PresentationFormat>Expunere pe ecran (16:9)</PresentationFormat>
  <Paragraphs>48</Paragraphs>
  <Slides>9</Slides>
  <Notes>0</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9</vt:i4>
      </vt:variant>
    </vt:vector>
  </HeadingPairs>
  <TitlesOfParts>
    <vt:vector size="16" baseType="lpstr">
      <vt:lpstr>Arial</vt:lpstr>
      <vt:lpstr>Calibri</vt:lpstr>
      <vt:lpstr>Comic Sans MS</vt:lpstr>
      <vt:lpstr>Constantia</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9 - Sa-si intoarca inima</dc:title>
  <dc:subject>Studiu Biblic, Trim. IV, 2021 – Adevarul prezent in Deuteronomul</dc:subject>
  <dc:creator>Sergio Fustero Carreras</dc:creator>
  <cp:keywords>https://www.fustero.es/index_ro.php</cp:keywords>
  <cp:lastModifiedBy>Administrator</cp:lastModifiedBy>
  <cp:revision>82</cp:revision>
  <dcterms:created xsi:type="dcterms:W3CDTF">2021-10-30T14:48:05Z</dcterms:created>
  <dcterms:modified xsi:type="dcterms:W3CDTF">2021-11-23T14:39:15Z</dcterms:modified>
</cp:coreProperties>
</file>