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9" r:id="rId3"/>
    <p:sldId id="273" r:id="rId4"/>
    <p:sldId id="257" r:id="rId5"/>
    <p:sldId id="270" r:id="rId6"/>
    <p:sldId id="271" r:id="rId7"/>
    <p:sldId id="259" r:id="rId8"/>
    <p:sldId id="260" r:id="rId9"/>
    <p:sldId id="258" r:id="rId10"/>
    <p:sldId id="261" r:id="rId11"/>
    <p:sldId id="272" r:id="rId12"/>
    <p:sldId id="266" r:id="rId13"/>
  </p:sldIdLst>
  <p:sldSz cx="9144000" cy="5143500" type="screen16x9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omic Sans MS" pitchFamily="66" charset="0"/>
      <p:regular r:id="rId18"/>
      <p:bold r:id="rId19"/>
    </p:embeddedFont>
    <p:embeddedFont>
      <p:font typeface="Constantia" pitchFamily="18" charset="0"/>
      <p:regular r:id="rId20"/>
      <p:bold r:id="rId21"/>
      <p:italic r:id="rId22"/>
      <p:boldItalic r:id="rId23"/>
    </p:embeddedFont>
    <p:embeddedFont>
      <p:font typeface="Calibri Light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5252"/>
    <a:srgbClr val="7A4242"/>
    <a:srgbClr val="255065"/>
    <a:srgbClr val="316A87"/>
    <a:srgbClr val="8DBDD5"/>
    <a:srgbClr val="F4A557"/>
    <a:srgbClr val="3C8C47"/>
    <a:srgbClr val="97D29F"/>
    <a:srgbClr val="98510A"/>
    <a:srgbClr val="E0F2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21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E0EEE-FD4E-4B10-BDC5-7D32FBA7DBA1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E318F9B-66B0-49B6-A8EF-2C2FA400CD74}">
      <dgm:prSet custT="1"/>
      <dgm:spPr/>
      <dgm:t>
        <a:bodyPr/>
        <a:lstStyle/>
        <a:p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Deut. </a:t>
          </a:r>
          <a:r>
            <a: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1:1-4:43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0CB7E9-1B60-421D-B795-55930B5E0743}" type="parTrans" cxnId="{4FBACA04-02E6-4DF7-ABB3-0DCB3DC8C28B}">
      <dgm:prSet/>
      <dgm:spPr/>
      <dgm:t>
        <a:bodyPr/>
        <a:lstStyle/>
        <a:p>
          <a:endParaRPr lang="es-ES" sz="1800"/>
        </a:p>
      </dgm:t>
    </dgm:pt>
    <dgm:pt modelId="{1930CB1D-E6B1-4998-89C4-2CED2A32E2E5}" type="sibTrans" cxnId="{4FBACA04-02E6-4DF7-ABB3-0DCB3DC8C28B}">
      <dgm:prSet/>
      <dgm:spPr/>
      <dgm:t>
        <a:bodyPr/>
        <a:lstStyle/>
        <a:p>
          <a:endParaRPr lang="es-ES" sz="1800"/>
        </a:p>
      </dgm:t>
    </dgm:pt>
    <dgm:pt modelId="{CB952C11-6F7A-42CD-B313-EDA5C1362A57}">
      <dgm:prSet custT="1"/>
      <dgm:spPr/>
      <dgm:t>
        <a:bodyPr/>
        <a:lstStyle/>
        <a:p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Deut. </a:t>
          </a:r>
          <a:r>
            <a: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4:44-28:6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8BCC96-5EBA-442F-A8F1-628AF82648B9}" type="parTrans" cxnId="{1DAE79DC-5770-4861-9878-9588F38FEDF0}">
      <dgm:prSet/>
      <dgm:spPr/>
      <dgm:t>
        <a:bodyPr/>
        <a:lstStyle/>
        <a:p>
          <a:endParaRPr lang="es-ES" sz="1800"/>
        </a:p>
      </dgm:t>
    </dgm:pt>
    <dgm:pt modelId="{9E7640F3-3491-4C0A-BAE9-59A7FCF1B4BC}" type="sibTrans" cxnId="{1DAE79DC-5770-4861-9878-9588F38FEDF0}">
      <dgm:prSet/>
      <dgm:spPr/>
      <dgm:t>
        <a:bodyPr/>
        <a:lstStyle/>
        <a:p>
          <a:endParaRPr lang="es-ES" sz="1800"/>
        </a:p>
      </dgm:t>
    </dgm:pt>
    <dgm:pt modelId="{556E4D8A-896F-4949-82CD-C48071EF5107}">
      <dgm:prSet custT="1"/>
      <dgm:spPr/>
      <dgm:t>
        <a:bodyPr/>
        <a:lstStyle/>
        <a:p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Deut.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29-30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16BCC8-0759-4B5E-B8C9-CBFFE001184F}" type="parTrans" cxnId="{B33FCC35-FC73-4E94-9ACE-78EB6828D281}">
      <dgm:prSet/>
      <dgm:spPr/>
      <dgm:t>
        <a:bodyPr/>
        <a:lstStyle/>
        <a:p>
          <a:endParaRPr lang="es-ES" sz="1800"/>
        </a:p>
      </dgm:t>
    </dgm:pt>
    <dgm:pt modelId="{263724F7-CBE3-4718-8968-FAC770B5598E}" type="sibTrans" cxnId="{B33FCC35-FC73-4E94-9ACE-78EB6828D281}">
      <dgm:prSet/>
      <dgm:spPr/>
      <dgm:t>
        <a:bodyPr/>
        <a:lstStyle/>
        <a:p>
          <a:endParaRPr lang="es-ES" sz="1800"/>
        </a:p>
      </dgm:t>
    </dgm:pt>
    <dgm:pt modelId="{D6E7C88A-B926-4EFC-A3BA-A2F9A81FDAE9}">
      <dgm:prSet custT="1"/>
      <dgm:spPr/>
      <dgm:t>
        <a:bodyPr/>
        <a:lstStyle/>
        <a:p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Deut. 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31-34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F3D819-D622-41D0-B5C9-93A81965ED54}" type="parTrans" cxnId="{3273135B-ABB7-4DF0-84ED-C70D2B35E1BF}">
      <dgm:prSet/>
      <dgm:spPr/>
      <dgm:t>
        <a:bodyPr/>
        <a:lstStyle/>
        <a:p>
          <a:endParaRPr lang="es-ES" sz="1800"/>
        </a:p>
      </dgm:t>
    </dgm:pt>
    <dgm:pt modelId="{EEAA9DC7-EFC8-494D-B09F-2709F4F2E059}" type="sibTrans" cxnId="{3273135B-ABB7-4DF0-84ED-C70D2B35E1BF}">
      <dgm:prSet/>
      <dgm:spPr/>
      <dgm:t>
        <a:bodyPr/>
        <a:lstStyle/>
        <a:p>
          <a:endParaRPr lang="es-ES" sz="1800"/>
        </a:p>
      </dgm:t>
    </dgm:pt>
    <dgm:pt modelId="{AF65D650-D455-438B-A4F7-9249700A10A8}">
      <dgm:prSet custT="1"/>
      <dgm:spPr/>
      <dgm:t>
        <a:bodyPr/>
        <a:lstStyle/>
        <a:p>
          <a:pPr algn="l"/>
          <a:r>
            <a:rPr lang="ro-RO" sz="1800" b="1" dirty="0">
              <a:solidFill>
                <a:srgbClr val="9B002C"/>
              </a:solidFill>
            </a:rPr>
            <a:t>Revizuirea istoriei</a:t>
          </a:r>
          <a:endParaRPr lang="es-ES" sz="1800" dirty="0">
            <a:solidFill>
              <a:srgbClr val="9B002C"/>
            </a:solidFill>
          </a:endParaRPr>
        </a:p>
      </dgm:t>
    </dgm:pt>
    <dgm:pt modelId="{941C2DF1-FF3B-4B36-A374-758F79BEFD7D}" type="parTrans" cxnId="{0C03ADA4-D6F4-4CA8-8D99-A73DCA11EC00}">
      <dgm:prSet/>
      <dgm:spPr/>
      <dgm:t>
        <a:bodyPr/>
        <a:lstStyle/>
        <a:p>
          <a:endParaRPr lang="es-ES" sz="1800"/>
        </a:p>
      </dgm:t>
    </dgm:pt>
    <dgm:pt modelId="{F7FFC8B6-ADC9-492E-8C58-730FD60DF143}" type="sibTrans" cxnId="{0C03ADA4-D6F4-4CA8-8D99-A73DCA11EC00}">
      <dgm:prSet/>
      <dgm:spPr/>
      <dgm:t>
        <a:bodyPr/>
        <a:lstStyle/>
        <a:p>
          <a:endParaRPr lang="es-ES" sz="1800"/>
        </a:p>
      </dgm:t>
    </dgm:pt>
    <dgm:pt modelId="{40304ACA-94BC-4403-9F1C-FCA769A60008}">
      <dgm:prSet custT="1"/>
      <dgm:spPr/>
      <dgm:t>
        <a:bodyPr/>
        <a:lstStyle/>
        <a:p>
          <a:pPr algn="l"/>
          <a:r>
            <a:rPr lang="es-ES" sz="1800" b="1" dirty="0">
              <a:solidFill>
                <a:srgbClr val="00018A"/>
              </a:solidFill>
            </a:rPr>
            <a:t>Repe</a:t>
          </a:r>
          <a:r>
            <a:rPr lang="ro-RO" sz="1800" b="1" dirty="0">
              <a:solidFill>
                <a:srgbClr val="00018A"/>
              </a:solidFill>
            </a:rPr>
            <a:t>tarea legii</a:t>
          </a:r>
          <a:endParaRPr lang="es-ES" sz="1800" dirty="0">
            <a:solidFill>
              <a:srgbClr val="00018A"/>
            </a:solidFill>
          </a:endParaRPr>
        </a:p>
      </dgm:t>
    </dgm:pt>
    <dgm:pt modelId="{498AEB4D-AC82-4484-B34C-B76E42A1121B}" type="parTrans" cxnId="{BB0CC38B-6C13-45C3-BCBF-C6424C2FC74F}">
      <dgm:prSet/>
      <dgm:spPr/>
      <dgm:t>
        <a:bodyPr/>
        <a:lstStyle/>
        <a:p>
          <a:endParaRPr lang="es-ES" sz="1800"/>
        </a:p>
      </dgm:t>
    </dgm:pt>
    <dgm:pt modelId="{E3400656-FB5E-4859-B8AB-5D35964442DB}" type="sibTrans" cxnId="{BB0CC38B-6C13-45C3-BCBF-C6424C2FC74F}">
      <dgm:prSet/>
      <dgm:spPr/>
      <dgm:t>
        <a:bodyPr/>
        <a:lstStyle/>
        <a:p>
          <a:endParaRPr lang="es-ES" sz="1800"/>
        </a:p>
      </dgm:t>
    </dgm:pt>
    <dgm:pt modelId="{C54F507F-AA8F-4624-B6B0-983506867C9D}">
      <dgm:prSet custT="1"/>
      <dgm:spPr/>
      <dgm:t>
        <a:bodyPr/>
        <a:lstStyle/>
        <a:p>
          <a:pPr algn="l"/>
          <a:r>
            <a:rPr lang="ro-RO" sz="1800" b="1" dirty="0">
              <a:solidFill>
                <a:srgbClr val="007612"/>
              </a:solidFill>
            </a:rPr>
            <a:t>Chemarea la păzirea legământului</a:t>
          </a:r>
          <a:endParaRPr lang="es-ES" sz="1800" dirty="0">
            <a:solidFill>
              <a:srgbClr val="007612"/>
            </a:solidFill>
          </a:endParaRPr>
        </a:p>
      </dgm:t>
    </dgm:pt>
    <dgm:pt modelId="{4643F04D-A421-4290-9749-B77550B3DDD1}" type="parTrans" cxnId="{E84EB14B-3565-420C-B504-0D02323A3CCF}">
      <dgm:prSet/>
      <dgm:spPr/>
      <dgm:t>
        <a:bodyPr/>
        <a:lstStyle/>
        <a:p>
          <a:endParaRPr lang="es-ES" sz="1800"/>
        </a:p>
      </dgm:t>
    </dgm:pt>
    <dgm:pt modelId="{4A32AD1F-10C6-4F5C-B209-72C8D4DB6E4E}" type="sibTrans" cxnId="{E84EB14B-3565-420C-B504-0D02323A3CCF}">
      <dgm:prSet/>
      <dgm:spPr/>
      <dgm:t>
        <a:bodyPr/>
        <a:lstStyle/>
        <a:p>
          <a:endParaRPr lang="es-ES" sz="1800"/>
        </a:p>
      </dgm:t>
    </dgm:pt>
    <dgm:pt modelId="{CA3A0792-35F6-4DB3-92B0-CD4FFD419175}">
      <dgm:prSet custT="1"/>
      <dgm:spPr/>
      <dgm:t>
        <a:bodyPr/>
        <a:lstStyle/>
        <a:p>
          <a:pPr algn="l"/>
          <a:r>
            <a:rPr lang="ro-RO" sz="1800" b="1" dirty="0">
              <a:solidFill>
                <a:srgbClr val="975252"/>
              </a:solidFill>
            </a:rPr>
            <a:t>Ultimul apel pentru a citi </a:t>
          </a:r>
          <a:r>
            <a:rPr lang="ro-RO" sz="1800" b="1" dirty="0" smtClean="0">
              <a:solidFill>
                <a:srgbClr val="975252"/>
              </a:solidFill>
            </a:rPr>
            <a:t>şi a-şi </a:t>
          </a:r>
          <a:r>
            <a:rPr lang="ro-RO" sz="1800" b="1" dirty="0">
              <a:solidFill>
                <a:srgbClr val="975252"/>
              </a:solidFill>
            </a:rPr>
            <a:t>aminti Legea, cântarea lui Moise, binecuvântarea lui </a:t>
          </a:r>
          <a:r>
            <a:rPr lang="ro-RO" sz="1800" b="1" dirty="0" smtClean="0">
              <a:solidFill>
                <a:srgbClr val="975252"/>
              </a:solidFill>
            </a:rPr>
            <a:t>şi despărţirea </a:t>
          </a:r>
          <a:r>
            <a:rPr lang="ro-RO" sz="1800" b="1" dirty="0">
              <a:solidFill>
                <a:srgbClr val="975252"/>
              </a:solidFill>
            </a:rPr>
            <a:t>înainte de a muri</a:t>
          </a:r>
          <a:endParaRPr lang="es-ES" sz="1800" b="1" dirty="0">
            <a:solidFill>
              <a:srgbClr val="975252"/>
            </a:solidFill>
          </a:endParaRPr>
        </a:p>
      </dgm:t>
    </dgm:pt>
    <dgm:pt modelId="{CFB6236E-383C-40CF-A454-5E924223BFA8}" type="parTrans" cxnId="{D99E8F53-FDAC-4B99-A01F-4EC84F399C71}">
      <dgm:prSet/>
      <dgm:spPr/>
      <dgm:t>
        <a:bodyPr/>
        <a:lstStyle/>
        <a:p>
          <a:endParaRPr lang="es-ES" sz="1800"/>
        </a:p>
      </dgm:t>
    </dgm:pt>
    <dgm:pt modelId="{10005BF4-7380-4E02-B67E-AB3B871DF275}" type="sibTrans" cxnId="{D99E8F53-FDAC-4B99-A01F-4EC84F399C71}">
      <dgm:prSet/>
      <dgm:spPr/>
      <dgm:t>
        <a:bodyPr/>
        <a:lstStyle/>
        <a:p>
          <a:endParaRPr lang="es-ES" sz="1800"/>
        </a:p>
      </dgm:t>
    </dgm:pt>
    <dgm:pt modelId="{9242DDCC-EF4A-4623-8694-5DEFC90F05CA}" type="pres">
      <dgm:prSet presAssocID="{5CCE0EEE-FD4E-4B10-BDC5-7D32FBA7DBA1}" presName="Name0" presStyleCnt="0">
        <dgm:presLayoutVars>
          <dgm:dir/>
        </dgm:presLayoutVars>
      </dgm:prSet>
      <dgm:spPr/>
      <dgm:t>
        <a:bodyPr/>
        <a:lstStyle/>
        <a:p>
          <a:endParaRPr lang="ro-RO"/>
        </a:p>
      </dgm:t>
    </dgm:pt>
    <dgm:pt modelId="{D2E45593-D412-4807-9726-0EE4EFC92E04}" type="pres">
      <dgm:prSet presAssocID="{1E318F9B-66B0-49B6-A8EF-2C2FA400CD74}" presName="composite" presStyleCnt="0"/>
      <dgm:spPr/>
    </dgm:pt>
    <dgm:pt modelId="{9120F885-6817-4830-BD40-EA4CDA436DB5}" type="pres">
      <dgm:prSet presAssocID="{1E318F9B-66B0-49B6-A8EF-2C2FA400CD74}" presName="Accent" presStyleLbl="alignAcc1" presStyleIdx="0" presStyleCnt="4"/>
      <dgm:spPr/>
    </dgm:pt>
    <dgm:pt modelId="{366DCC5A-D916-4CA6-839B-05E80654DF9D}" type="pres">
      <dgm:prSet presAssocID="{1E318F9B-66B0-49B6-A8EF-2C2FA400CD74}" presName="Image" presStyleLbl="nod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CCC346AA-13E3-4497-A6CD-0CD5B352CF53}" type="pres">
      <dgm:prSet presAssocID="{1E318F9B-66B0-49B6-A8EF-2C2FA400CD74}" presName="Child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9E51C8A-A20D-4090-864D-849DE2D66D92}" type="pres">
      <dgm:prSet presAssocID="{1E318F9B-66B0-49B6-A8EF-2C2FA400CD74}" presName="Parent" presStyleLbl="alignNode1" presStyleIdx="0" presStyleCnt="4" custScaleX="116736" custLinFactNeighborX="572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47E9BCA-0E64-412D-89AA-887F9B6DBFDE}" type="pres">
      <dgm:prSet presAssocID="{1930CB1D-E6B1-4998-89C4-2CED2A32E2E5}" presName="sibTrans" presStyleCnt="0"/>
      <dgm:spPr/>
    </dgm:pt>
    <dgm:pt modelId="{35D606A9-F7F7-4A59-86CD-B72CDD0C86FD}" type="pres">
      <dgm:prSet presAssocID="{CB952C11-6F7A-42CD-B313-EDA5C1362A57}" presName="composite" presStyleCnt="0"/>
      <dgm:spPr/>
    </dgm:pt>
    <dgm:pt modelId="{6F2930CB-7DDC-4878-9862-666C1DA49930}" type="pres">
      <dgm:prSet presAssocID="{CB952C11-6F7A-42CD-B313-EDA5C1362A57}" presName="Accent" presStyleLbl="alignAcc1" presStyleIdx="1" presStyleCnt="4"/>
      <dgm:spPr/>
    </dgm:pt>
    <dgm:pt modelId="{7B7ADBDA-6238-4CC0-B527-9D6F80A72FCD}" type="pres">
      <dgm:prSet presAssocID="{CB952C11-6F7A-42CD-B313-EDA5C1362A57}" presName="Image" presStyleLbl="node1" presStyleIdx="1" presStyleCnt="4" custLinFactNeighborY="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B823D82F-B451-42C0-B46A-53F5772CE536}" type="pres">
      <dgm:prSet presAssocID="{CB952C11-6F7A-42CD-B313-EDA5C1362A57}" presName="Child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EDCF28E-FA3B-46F4-94C2-0741FDC56CFD}" type="pres">
      <dgm:prSet presAssocID="{CB952C11-6F7A-42CD-B313-EDA5C1362A57}" presName="Parent" presStyleLbl="alignNode1" presStyleIdx="1" presStyleCnt="4" custScaleX="11673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9305776-CE3E-4BE0-B1A9-94E2C6FB06FE}" type="pres">
      <dgm:prSet presAssocID="{9E7640F3-3491-4C0A-BAE9-59A7FCF1B4BC}" presName="sibTrans" presStyleCnt="0"/>
      <dgm:spPr/>
    </dgm:pt>
    <dgm:pt modelId="{EE99D4DB-63A2-4684-A9B2-35AF01654CBE}" type="pres">
      <dgm:prSet presAssocID="{556E4D8A-896F-4949-82CD-C48071EF5107}" presName="composite" presStyleCnt="0"/>
      <dgm:spPr/>
    </dgm:pt>
    <dgm:pt modelId="{F10AD5D8-E992-4F4F-8D70-CA2F6C255D0F}" type="pres">
      <dgm:prSet presAssocID="{556E4D8A-896F-4949-82CD-C48071EF5107}" presName="Accent" presStyleLbl="alignAcc1" presStyleIdx="2" presStyleCnt="4"/>
      <dgm:spPr/>
    </dgm:pt>
    <dgm:pt modelId="{29F3DE03-136F-4D4C-838C-BA0C117F7A18}" type="pres">
      <dgm:prSet presAssocID="{556E4D8A-896F-4949-82CD-C48071EF5107}" presName="Image" presStyleLbl="node1" presStyleIdx="2" presStyleCnt="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4FE466B6-F546-4ED0-BDDA-92048C5341E7}" type="pres">
      <dgm:prSet presAssocID="{556E4D8A-896F-4949-82CD-C48071EF5107}" presName="Child" presStyleLbl="revTx" presStyleIdx="2" presStyleCnt="4" custScaleX="12829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2BC24FF-06BE-48CE-93E9-23A019057B6B}" type="pres">
      <dgm:prSet presAssocID="{556E4D8A-896F-4949-82CD-C48071EF5107}" presName="Parent" presStyleLbl="alignNode1" presStyleIdx="2" presStyleCnt="4" custScaleX="11673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480D8F1-2298-4444-9062-A886510A292F}" type="pres">
      <dgm:prSet presAssocID="{263724F7-CBE3-4718-8968-FAC770B5598E}" presName="sibTrans" presStyleCnt="0"/>
      <dgm:spPr/>
    </dgm:pt>
    <dgm:pt modelId="{D77BCCE7-951D-46DA-A44D-5BFE2D7F137C}" type="pres">
      <dgm:prSet presAssocID="{D6E7C88A-B926-4EFC-A3BA-A2F9A81FDAE9}" presName="composite" presStyleCnt="0"/>
      <dgm:spPr/>
    </dgm:pt>
    <dgm:pt modelId="{F4B85C85-299E-4B75-A365-F9B2332C4979}" type="pres">
      <dgm:prSet presAssocID="{D6E7C88A-B926-4EFC-A3BA-A2F9A81FDAE9}" presName="Accent" presStyleLbl="alignAcc1" presStyleIdx="3" presStyleCnt="4" custLinFactX="-526609" custLinFactNeighborX="-600000"/>
      <dgm:spPr/>
    </dgm:pt>
    <dgm:pt modelId="{369C8870-DA29-4994-8BD6-6549DCC5920B}" type="pres">
      <dgm:prSet presAssocID="{D6E7C88A-B926-4EFC-A3BA-A2F9A81FDAE9}" presName="Image" presStyleLbl="node1" presStyleIdx="3" presStyleCnt="4" custLinFactNeighborX="-36589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D69C9FD4-8DC6-48D6-96EF-B9E3C7D00DAF}" type="pres">
      <dgm:prSet presAssocID="{D6E7C88A-B926-4EFC-A3BA-A2F9A81FDAE9}" presName="Child" presStyleLbl="revTx" presStyleIdx="3" presStyleCnt="4" custScaleX="266958" custLinFactNeighborX="4453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E353C83-35C1-4F6E-995D-85F02FE18D54}" type="pres">
      <dgm:prSet presAssocID="{D6E7C88A-B926-4EFC-A3BA-A2F9A81FDAE9}" presName="Parent" presStyleLbl="alignNode1" presStyleIdx="3" presStyleCnt="4" custScaleX="116736" custLinFactNeighborX="-3464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731F225E-E94B-4942-8789-94130E859277}" type="presOf" srcId="{AF65D650-D455-438B-A4F7-9249700A10A8}" destId="{CCC346AA-13E3-4497-A6CD-0CD5B352CF53}" srcOrd="0" destOrd="0" presId="urn:microsoft.com/office/officeart/2008/layout/TitlePictureLineup"/>
    <dgm:cxn modelId="{AF31611B-1ECD-47CA-B82A-088A3D5C3999}" type="presOf" srcId="{C54F507F-AA8F-4624-B6B0-983506867C9D}" destId="{4FE466B6-F546-4ED0-BDDA-92048C5341E7}" srcOrd="0" destOrd="0" presId="urn:microsoft.com/office/officeart/2008/layout/TitlePictureLineup"/>
    <dgm:cxn modelId="{9F239324-20B1-4865-B28B-06DB6CC2E7BE}" type="presOf" srcId="{40304ACA-94BC-4403-9F1C-FCA769A60008}" destId="{B823D82F-B451-42C0-B46A-53F5772CE536}" srcOrd="0" destOrd="0" presId="urn:microsoft.com/office/officeart/2008/layout/TitlePictureLineup"/>
    <dgm:cxn modelId="{0C03ADA4-D6F4-4CA8-8D99-A73DCA11EC00}" srcId="{1E318F9B-66B0-49B6-A8EF-2C2FA400CD74}" destId="{AF65D650-D455-438B-A4F7-9249700A10A8}" srcOrd="0" destOrd="0" parTransId="{941C2DF1-FF3B-4B36-A374-758F79BEFD7D}" sibTransId="{F7FFC8B6-ADC9-492E-8C58-730FD60DF143}"/>
    <dgm:cxn modelId="{BB0CC38B-6C13-45C3-BCBF-C6424C2FC74F}" srcId="{CB952C11-6F7A-42CD-B313-EDA5C1362A57}" destId="{40304ACA-94BC-4403-9F1C-FCA769A60008}" srcOrd="0" destOrd="0" parTransId="{498AEB4D-AC82-4484-B34C-B76E42A1121B}" sibTransId="{E3400656-FB5E-4859-B8AB-5D35964442DB}"/>
    <dgm:cxn modelId="{4A5F49CB-741C-43AB-97ED-B9CE298B8168}" type="presOf" srcId="{CB952C11-6F7A-42CD-B313-EDA5C1362A57}" destId="{7EDCF28E-FA3B-46F4-94C2-0741FDC56CFD}" srcOrd="0" destOrd="0" presId="urn:microsoft.com/office/officeart/2008/layout/TitlePictureLineup"/>
    <dgm:cxn modelId="{9845F743-167B-4674-BECA-087736D881E1}" type="presOf" srcId="{CA3A0792-35F6-4DB3-92B0-CD4FFD419175}" destId="{D69C9FD4-8DC6-48D6-96EF-B9E3C7D00DAF}" srcOrd="0" destOrd="0" presId="urn:microsoft.com/office/officeart/2008/layout/TitlePictureLineup"/>
    <dgm:cxn modelId="{B33FCC35-FC73-4E94-9ACE-78EB6828D281}" srcId="{5CCE0EEE-FD4E-4B10-BDC5-7D32FBA7DBA1}" destId="{556E4D8A-896F-4949-82CD-C48071EF5107}" srcOrd="2" destOrd="0" parTransId="{3D16BCC8-0759-4B5E-B8C9-CBFFE001184F}" sibTransId="{263724F7-CBE3-4718-8968-FAC770B5598E}"/>
    <dgm:cxn modelId="{1DAE79DC-5770-4861-9878-9588F38FEDF0}" srcId="{5CCE0EEE-FD4E-4B10-BDC5-7D32FBA7DBA1}" destId="{CB952C11-6F7A-42CD-B313-EDA5C1362A57}" srcOrd="1" destOrd="0" parTransId="{318BCC96-5EBA-442F-A8F1-628AF82648B9}" sibTransId="{9E7640F3-3491-4C0A-BAE9-59A7FCF1B4BC}"/>
    <dgm:cxn modelId="{2610C693-CE48-4F82-A6D3-FFF739E4B93B}" type="presOf" srcId="{D6E7C88A-B926-4EFC-A3BA-A2F9A81FDAE9}" destId="{EE353C83-35C1-4F6E-995D-85F02FE18D54}" srcOrd="0" destOrd="0" presId="urn:microsoft.com/office/officeart/2008/layout/TitlePictureLineup"/>
    <dgm:cxn modelId="{E84EB14B-3565-420C-B504-0D02323A3CCF}" srcId="{556E4D8A-896F-4949-82CD-C48071EF5107}" destId="{C54F507F-AA8F-4624-B6B0-983506867C9D}" srcOrd="0" destOrd="0" parTransId="{4643F04D-A421-4290-9749-B77550B3DDD1}" sibTransId="{4A32AD1F-10C6-4F5C-B209-72C8D4DB6E4E}"/>
    <dgm:cxn modelId="{4FBACA04-02E6-4DF7-ABB3-0DCB3DC8C28B}" srcId="{5CCE0EEE-FD4E-4B10-BDC5-7D32FBA7DBA1}" destId="{1E318F9B-66B0-49B6-A8EF-2C2FA400CD74}" srcOrd="0" destOrd="0" parTransId="{FE0CB7E9-1B60-421D-B795-55930B5E0743}" sibTransId="{1930CB1D-E6B1-4998-89C4-2CED2A32E2E5}"/>
    <dgm:cxn modelId="{FCF70389-60AB-472A-9049-1B78125A9264}" type="presOf" srcId="{556E4D8A-896F-4949-82CD-C48071EF5107}" destId="{42BC24FF-06BE-48CE-93E9-23A019057B6B}" srcOrd="0" destOrd="0" presId="urn:microsoft.com/office/officeart/2008/layout/TitlePictureLineup"/>
    <dgm:cxn modelId="{3273135B-ABB7-4DF0-84ED-C70D2B35E1BF}" srcId="{5CCE0EEE-FD4E-4B10-BDC5-7D32FBA7DBA1}" destId="{D6E7C88A-B926-4EFC-A3BA-A2F9A81FDAE9}" srcOrd="3" destOrd="0" parTransId="{1DF3D819-D622-41D0-B5C9-93A81965ED54}" sibTransId="{EEAA9DC7-EFC8-494D-B09F-2709F4F2E059}"/>
    <dgm:cxn modelId="{8ECE6DDF-3FEF-4F18-ACCC-08F98A37FBC2}" type="presOf" srcId="{1E318F9B-66B0-49B6-A8EF-2C2FA400CD74}" destId="{29E51C8A-A20D-4090-864D-849DE2D66D92}" srcOrd="0" destOrd="0" presId="urn:microsoft.com/office/officeart/2008/layout/TitlePictureLineup"/>
    <dgm:cxn modelId="{F0BD7785-E2D9-45F0-9FA3-989549A7DE0B}" type="presOf" srcId="{5CCE0EEE-FD4E-4B10-BDC5-7D32FBA7DBA1}" destId="{9242DDCC-EF4A-4623-8694-5DEFC90F05CA}" srcOrd="0" destOrd="0" presId="urn:microsoft.com/office/officeart/2008/layout/TitlePictureLineup"/>
    <dgm:cxn modelId="{D99E8F53-FDAC-4B99-A01F-4EC84F399C71}" srcId="{D6E7C88A-B926-4EFC-A3BA-A2F9A81FDAE9}" destId="{CA3A0792-35F6-4DB3-92B0-CD4FFD419175}" srcOrd="0" destOrd="0" parTransId="{CFB6236E-383C-40CF-A454-5E924223BFA8}" sibTransId="{10005BF4-7380-4E02-B67E-AB3B871DF275}"/>
    <dgm:cxn modelId="{6FBC3FAE-7B64-4A0A-BA57-8CB87C0CC7B2}" type="presParOf" srcId="{9242DDCC-EF4A-4623-8694-5DEFC90F05CA}" destId="{D2E45593-D412-4807-9726-0EE4EFC92E04}" srcOrd="0" destOrd="0" presId="urn:microsoft.com/office/officeart/2008/layout/TitlePictureLineup"/>
    <dgm:cxn modelId="{F565BCD3-643F-44DF-9AB7-0B6B5952C85D}" type="presParOf" srcId="{D2E45593-D412-4807-9726-0EE4EFC92E04}" destId="{9120F885-6817-4830-BD40-EA4CDA436DB5}" srcOrd="0" destOrd="0" presId="urn:microsoft.com/office/officeart/2008/layout/TitlePictureLineup"/>
    <dgm:cxn modelId="{51339121-42E0-4FB6-B5D5-B426FF558025}" type="presParOf" srcId="{D2E45593-D412-4807-9726-0EE4EFC92E04}" destId="{366DCC5A-D916-4CA6-839B-05E80654DF9D}" srcOrd="1" destOrd="0" presId="urn:microsoft.com/office/officeart/2008/layout/TitlePictureLineup"/>
    <dgm:cxn modelId="{C5E5A264-0AAC-4EB8-9DBA-D8890D7A1522}" type="presParOf" srcId="{D2E45593-D412-4807-9726-0EE4EFC92E04}" destId="{CCC346AA-13E3-4497-A6CD-0CD5B352CF53}" srcOrd="2" destOrd="0" presId="urn:microsoft.com/office/officeart/2008/layout/TitlePictureLineup"/>
    <dgm:cxn modelId="{755EFA0D-EC08-4649-A3CA-D63B76C20C78}" type="presParOf" srcId="{D2E45593-D412-4807-9726-0EE4EFC92E04}" destId="{29E51C8A-A20D-4090-864D-849DE2D66D92}" srcOrd="3" destOrd="0" presId="urn:microsoft.com/office/officeart/2008/layout/TitlePictureLineup"/>
    <dgm:cxn modelId="{758613F9-ED35-4082-BD74-C16EB1C8B1C2}" type="presParOf" srcId="{9242DDCC-EF4A-4623-8694-5DEFC90F05CA}" destId="{647E9BCA-0E64-412D-89AA-887F9B6DBFDE}" srcOrd="1" destOrd="0" presId="urn:microsoft.com/office/officeart/2008/layout/TitlePictureLineup"/>
    <dgm:cxn modelId="{9D686D88-B692-4C3C-8D32-68D544B0F3EA}" type="presParOf" srcId="{9242DDCC-EF4A-4623-8694-5DEFC90F05CA}" destId="{35D606A9-F7F7-4A59-86CD-B72CDD0C86FD}" srcOrd="2" destOrd="0" presId="urn:microsoft.com/office/officeart/2008/layout/TitlePictureLineup"/>
    <dgm:cxn modelId="{B73DBE50-31E0-4B26-ABF4-F3F788E28726}" type="presParOf" srcId="{35D606A9-F7F7-4A59-86CD-B72CDD0C86FD}" destId="{6F2930CB-7DDC-4878-9862-666C1DA49930}" srcOrd="0" destOrd="0" presId="urn:microsoft.com/office/officeart/2008/layout/TitlePictureLineup"/>
    <dgm:cxn modelId="{87C0936E-0091-4DB6-9185-C8D613BABE3E}" type="presParOf" srcId="{35D606A9-F7F7-4A59-86CD-B72CDD0C86FD}" destId="{7B7ADBDA-6238-4CC0-B527-9D6F80A72FCD}" srcOrd="1" destOrd="0" presId="urn:microsoft.com/office/officeart/2008/layout/TitlePictureLineup"/>
    <dgm:cxn modelId="{1D2A89D3-E0AE-47F9-A262-165F034EED07}" type="presParOf" srcId="{35D606A9-F7F7-4A59-86CD-B72CDD0C86FD}" destId="{B823D82F-B451-42C0-B46A-53F5772CE536}" srcOrd="2" destOrd="0" presId="urn:microsoft.com/office/officeart/2008/layout/TitlePictureLineup"/>
    <dgm:cxn modelId="{916E894F-3266-4B3A-80DF-F374D05F96C5}" type="presParOf" srcId="{35D606A9-F7F7-4A59-86CD-B72CDD0C86FD}" destId="{7EDCF28E-FA3B-46F4-94C2-0741FDC56CFD}" srcOrd="3" destOrd="0" presId="urn:microsoft.com/office/officeart/2008/layout/TitlePictureLineup"/>
    <dgm:cxn modelId="{29EA67B7-5412-4932-A0AB-CD5406777149}" type="presParOf" srcId="{9242DDCC-EF4A-4623-8694-5DEFC90F05CA}" destId="{D9305776-CE3E-4BE0-B1A9-94E2C6FB06FE}" srcOrd="3" destOrd="0" presId="urn:microsoft.com/office/officeart/2008/layout/TitlePictureLineup"/>
    <dgm:cxn modelId="{24983D65-18F8-4D18-A846-FFF4A385C11B}" type="presParOf" srcId="{9242DDCC-EF4A-4623-8694-5DEFC90F05CA}" destId="{EE99D4DB-63A2-4684-A9B2-35AF01654CBE}" srcOrd="4" destOrd="0" presId="urn:microsoft.com/office/officeart/2008/layout/TitlePictureLineup"/>
    <dgm:cxn modelId="{D8841AC6-91B0-4EFA-9500-084A804D8920}" type="presParOf" srcId="{EE99D4DB-63A2-4684-A9B2-35AF01654CBE}" destId="{F10AD5D8-E992-4F4F-8D70-CA2F6C255D0F}" srcOrd="0" destOrd="0" presId="urn:microsoft.com/office/officeart/2008/layout/TitlePictureLineup"/>
    <dgm:cxn modelId="{706E2D14-8966-4DB9-B8E3-8087004A57E0}" type="presParOf" srcId="{EE99D4DB-63A2-4684-A9B2-35AF01654CBE}" destId="{29F3DE03-136F-4D4C-838C-BA0C117F7A18}" srcOrd="1" destOrd="0" presId="urn:microsoft.com/office/officeart/2008/layout/TitlePictureLineup"/>
    <dgm:cxn modelId="{8E613C90-4924-4D7F-B95F-C842F7A54E13}" type="presParOf" srcId="{EE99D4DB-63A2-4684-A9B2-35AF01654CBE}" destId="{4FE466B6-F546-4ED0-BDDA-92048C5341E7}" srcOrd="2" destOrd="0" presId="urn:microsoft.com/office/officeart/2008/layout/TitlePictureLineup"/>
    <dgm:cxn modelId="{A228FEAB-B580-4CF1-8154-980FED3C2487}" type="presParOf" srcId="{EE99D4DB-63A2-4684-A9B2-35AF01654CBE}" destId="{42BC24FF-06BE-48CE-93E9-23A019057B6B}" srcOrd="3" destOrd="0" presId="urn:microsoft.com/office/officeart/2008/layout/TitlePictureLineup"/>
    <dgm:cxn modelId="{70B28BE6-175B-4757-9C21-F5E8F80D195C}" type="presParOf" srcId="{9242DDCC-EF4A-4623-8694-5DEFC90F05CA}" destId="{9480D8F1-2298-4444-9062-A886510A292F}" srcOrd="5" destOrd="0" presId="urn:microsoft.com/office/officeart/2008/layout/TitlePictureLineup"/>
    <dgm:cxn modelId="{F9F2F0D7-3BBF-4FDC-952A-0A939485B4D5}" type="presParOf" srcId="{9242DDCC-EF4A-4623-8694-5DEFC90F05CA}" destId="{D77BCCE7-951D-46DA-A44D-5BFE2D7F137C}" srcOrd="6" destOrd="0" presId="urn:microsoft.com/office/officeart/2008/layout/TitlePictureLineup"/>
    <dgm:cxn modelId="{E2CC3B3F-4548-441A-A99D-B26CA6C6C6EE}" type="presParOf" srcId="{D77BCCE7-951D-46DA-A44D-5BFE2D7F137C}" destId="{F4B85C85-299E-4B75-A365-F9B2332C4979}" srcOrd="0" destOrd="0" presId="urn:microsoft.com/office/officeart/2008/layout/TitlePictureLineup"/>
    <dgm:cxn modelId="{CDB53E1F-553B-4B1B-B3A2-F90144A0894B}" type="presParOf" srcId="{D77BCCE7-951D-46DA-A44D-5BFE2D7F137C}" destId="{369C8870-DA29-4994-8BD6-6549DCC5920B}" srcOrd="1" destOrd="0" presId="urn:microsoft.com/office/officeart/2008/layout/TitlePictureLineup"/>
    <dgm:cxn modelId="{7AD21151-7F77-4FFE-A0B4-4818D93A7113}" type="presParOf" srcId="{D77BCCE7-951D-46DA-A44D-5BFE2D7F137C}" destId="{D69C9FD4-8DC6-48D6-96EF-B9E3C7D00DAF}" srcOrd="2" destOrd="0" presId="urn:microsoft.com/office/officeart/2008/layout/TitlePictureLineup"/>
    <dgm:cxn modelId="{CD110EB2-BFAC-4E24-A0C0-2BB8905F605A}" type="presParOf" srcId="{D77BCCE7-951D-46DA-A44D-5BFE2D7F137C}" destId="{EE353C83-35C1-4F6E-995D-85F02FE18D54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0F885-6817-4830-BD40-EA4CDA436DB5}">
      <dsp:nvSpPr>
        <dsp:cNvPr id="0" name=""/>
        <dsp:cNvSpPr/>
      </dsp:nvSpPr>
      <dsp:spPr>
        <a:xfrm>
          <a:off x="237360" y="235316"/>
          <a:ext cx="0" cy="210754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6DCC5A-D916-4CA6-839B-05E80654DF9D}">
      <dsp:nvSpPr>
        <dsp:cNvPr id="0" name=""/>
        <dsp:cNvSpPr/>
      </dsp:nvSpPr>
      <dsp:spPr>
        <a:xfrm>
          <a:off x="295903" y="305567"/>
          <a:ext cx="1108451" cy="948395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C346AA-13E3-4497-A6CD-0CD5B352CF53}">
      <dsp:nvSpPr>
        <dsp:cNvPr id="0" name=""/>
        <dsp:cNvSpPr/>
      </dsp:nvSpPr>
      <dsp:spPr>
        <a:xfrm>
          <a:off x="295903" y="1253963"/>
          <a:ext cx="1108451" cy="1088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solidFill>
                <a:srgbClr val="9B002C"/>
              </a:solidFill>
            </a:rPr>
            <a:t>Revizuirea istoriei</a:t>
          </a:r>
          <a:endParaRPr lang="es-ES" sz="1800" kern="1200" dirty="0">
            <a:solidFill>
              <a:srgbClr val="9B002C"/>
            </a:solidFill>
          </a:endParaRPr>
        </a:p>
      </dsp:txBody>
      <dsp:txXfrm>
        <a:off x="295903" y="1253963"/>
        <a:ext cx="1108451" cy="1088898"/>
      </dsp:txXfrm>
    </dsp:sp>
    <dsp:sp modelId="{29E51C8A-A20D-4090-864D-849DE2D66D92}">
      <dsp:nvSpPr>
        <dsp:cNvPr id="0" name=""/>
        <dsp:cNvSpPr/>
      </dsp:nvSpPr>
      <dsp:spPr>
        <a:xfrm>
          <a:off x="206449" y="1144"/>
          <a:ext cx="1366813" cy="23417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Deut. </a:t>
          </a:r>
          <a:r>
            <a:rPr lang="es-E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1:1-4:43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6449" y="1144"/>
        <a:ext cx="1366813" cy="234171"/>
      </dsp:txXfrm>
    </dsp:sp>
    <dsp:sp modelId="{6F2930CB-7DDC-4878-9862-666C1DA49930}">
      <dsp:nvSpPr>
        <dsp:cNvPr id="0" name=""/>
        <dsp:cNvSpPr/>
      </dsp:nvSpPr>
      <dsp:spPr>
        <a:xfrm>
          <a:off x="2038592" y="235316"/>
          <a:ext cx="0" cy="210754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6200082"/>
              <a:satOff val="0"/>
              <a:lumOff val="-33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7ADBDA-6238-4CC0-B527-9D6F80A72FCD}">
      <dsp:nvSpPr>
        <dsp:cNvPr id="0" name=""/>
        <dsp:cNvSpPr/>
      </dsp:nvSpPr>
      <dsp:spPr>
        <a:xfrm>
          <a:off x="2097135" y="305567"/>
          <a:ext cx="1108451" cy="948395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23D82F-B451-42C0-B46A-53F5772CE536}">
      <dsp:nvSpPr>
        <dsp:cNvPr id="0" name=""/>
        <dsp:cNvSpPr/>
      </dsp:nvSpPr>
      <dsp:spPr>
        <a:xfrm>
          <a:off x="2097135" y="1253963"/>
          <a:ext cx="1108451" cy="1088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>
              <a:solidFill>
                <a:srgbClr val="00018A"/>
              </a:solidFill>
            </a:rPr>
            <a:t>Repe</a:t>
          </a:r>
          <a:r>
            <a:rPr lang="ro-RO" sz="1800" b="1" kern="1200" dirty="0">
              <a:solidFill>
                <a:srgbClr val="00018A"/>
              </a:solidFill>
            </a:rPr>
            <a:t>tarea legii</a:t>
          </a:r>
          <a:endParaRPr lang="es-ES" sz="1800" kern="1200" dirty="0">
            <a:solidFill>
              <a:srgbClr val="00018A"/>
            </a:solidFill>
          </a:endParaRPr>
        </a:p>
      </dsp:txBody>
      <dsp:txXfrm>
        <a:off x="2097135" y="1253963"/>
        <a:ext cx="1108451" cy="1088898"/>
      </dsp:txXfrm>
    </dsp:sp>
    <dsp:sp modelId="{7EDCF28E-FA3B-46F4-94C2-0741FDC56CFD}">
      <dsp:nvSpPr>
        <dsp:cNvPr id="0" name=""/>
        <dsp:cNvSpPr/>
      </dsp:nvSpPr>
      <dsp:spPr>
        <a:xfrm>
          <a:off x="1940615" y="1144"/>
          <a:ext cx="1366813" cy="234171"/>
        </a:xfrm>
        <a:prstGeom prst="rect">
          <a:avLst/>
        </a:prstGeom>
        <a:gradFill rotWithShape="0">
          <a:gsLst>
            <a:gs pos="0">
              <a:schemeClr val="accent2">
                <a:hueOff val="-6200082"/>
                <a:satOff val="0"/>
                <a:lumOff val="-33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00082"/>
                <a:satOff val="0"/>
                <a:lumOff val="-33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00082"/>
                <a:satOff val="0"/>
                <a:lumOff val="-33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6200082"/>
              <a:satOff val="0"/>
              <a:lumOff val="-333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Deut. </a:t>
          </a:r>
          <a:r>
            <a:rPr lang="es-E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4:44-28:6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615" y="1144"/>
        <a:ext cx="1366813" cy="234171"/>
      </dsp:txXfrm>
    </dsp:sp>
    <dsp:sp modelId="{F10AD5D8-E992-4F4F-8D70-CA2F6C255D0F}">
      <dsp:nvSpPr>
        <dsp:cNvPr id="0" name=""/>
        <dsp:cNvSpPr/>
      </dsp:nvSpPr>
      <dsp:spPr>
        <a:xfrm>
          <a:off x="3840139" y="235316"/>
          <a:ext cx="0" cy="210754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2400164"/>
              <a:satOff val="0"/>
              <a:lumOff val="-66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F3DE03-136F-4D4C-838C-BA0C117F7A18}">
      <dsp:nvSpPr>
        <dsp:cNvPr id="0" name=""/>
        <dsp:cNvSpPr/>
      </dsp:nvSpPr>
      <dsp:spPr>
        <a:xfrm>
          <a:off x="3898682" y="305567"/>
          <a:ext cx="1108451" cy="948395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466B6-F546-4ED0-BDDA-92048C5341E7}">
      <dsp:nvSpPr>
        <dsp:cNvPr id="0" name=""/>
        <dsp:cNvSpPr/>
      </dsp:nvSpPr>
      <dsp:spPr>
        <a:xfrm>
          <a:off x="3741847" y="1253963"/>
          <a:ext cx="1422121" cy="1088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solidFill>
                <a:srgbClr val="007612"/>
              </a:solidFill>
            </a:rPr>
            <a:t>Chemarea la păzirea legământului</a:t>
          </a:r>
          <a:endParaRPr lang="es-ES" sz="1800" kern="1200" dirty="0">
            <a:solidFill>
              <a:srgbClr val="007612"/>
            </a:solidFill>
          </a:endParaRPr>
        </a:p>
      </dsp:txBody>
      <dsp:txXfrm>
        <a:off x="3741847" y="1253963"/>
        <a:ext cx="1422121" cy="1088898"/>
      </dsp:txXfrm>
    </dsp:sp>
    <dsp:sp modelId="{42BC24FF-06BE-48CE-93E9-23A019057B6B}">
      <dsp:nvSpPr>
        <dsp:cNvPr id="0" name=""/>
        <dsp:cNvSpPr/>
      </dsp:nvSpPr>
      <dsp:spPr>
        <a:xfrm>
          <a:off x="3742161" y="1144"/>
          <a:ext cx="1366813" cy="234171"/>
        </a:xfrm>
        <a:prstGeom prst="rect">
          <a:avLst/>
        </a:prstGeom>
        <a:gradFill rotWithShape="0">
          <a:gsLst>
            <a:gs pos="0">
              <a:schemeClr val="accent2">
                <a:hueOff val="-12400164"/>
                <a:satOff val="0"/>
                <a:lumOff val="-66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00164"/>
                <a:satOff val="0"/>
                <a:lumOff val="-66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00164"/>
                <a:satOff val="0"/>
                <a:lumOff val="-66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2400164"/>
              <a:satOff val="0"/>
              <a:lumOff val="-666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Deut.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29-30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2161" y="1144"/>
        <a:ext cx="1366813" cy="234171"/>
      </dsp:txXfrm>
    </dsp:sp>
    <dsp:sp modelId="{F4B85C85-299E-4B75-A365-F9B2332C4979}">
      <dsp:nvSpPr>
        <dsp:cNvPr id="0" name=""/>
        <dsp:cNvSpPr/>
      </dsp:nvSpPr>
      <dsp:spPr>
        <a:xfrm>
          <a:off x="6059589" y="235316"/>
          <a:ext cx="0" cy="2107545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8600245"/>
              <a:satOff val="0"/>
              <a:lumOff val="-1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9C8870-DA29-4994-8BD6-6549DCC5920B}">
      <dsp:nvSpPr>
        <dsp:cNvPr id="0" name=""/>
        <dsp:cNvSpPr/>
      </dsp:nvSpPr>
      <dsp:spPr>
        <a:xfrm>
          <a:off x="6118140" y="305567"/>
          <a:ext cx="1108451" cy="948395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9C9FD4-8DC6-48D6-96EF-B9E3C7D00DAF}">
      <dsp:nvSpPr>
        <dsp:cNvPr id="0" name=""/>
        <dsp:cNvSpPr/>
      </dsp:nvSpPr>
      <dsp:spPr>
        <a:xfrm>
          <a:off x="5737770" y="1253963"/>
          <a:ext cx="2959100" cy="1088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solidFill>
                <a:srgbClr val="975252"/>
              </a:solidFill>
            </a:rPr>
            <a:t>Ultimul apel pentru a citi </a:t>
          </a:r>
          <a:r>
            <a:rPr lang="ro-RO" sz="1800" b="1" kern="1200" dirty="0" smtClean="0">
              <a:solidFill>
                <a:srgbClr val="975252"/>
              </a:solidFill>
            </a:rPr>
            <a:t>şi a-şi </a:t>
          </a:r>
          <a:r>
            <a:rPr lang="ro-RO" sz="1800" b="1" kern="1200" dirty="0">
              <a:solidFill>
                <a:srgbClr val="975252"/>
              </a:solidFill>
            </a:rPr>
            <a:t>aminti Legea, cântarea lui Moise, binecuvântarea lui </a:t>
          </a:r>
          <a:r>
            <a:rPr lang="ro-RO" sz="1800" b="1" kern="1200" dirty="0" smtClean="0">
              <a:solidFill>
                <a:srgbClr val="975252"/>
              </a:solidFill>
            </a:rPr>
            <a:t>şi despărţirea </a:t>
          </a:r>
          <a:r>
            <a:rPr lang="ro-RO" sz="1800" b="1" kern="1200" dirty="0">
              <a:solidFill>
                <a:srgbClr val="975252"/>
              </a:solidFill>
            </a:rPr>
            <a:t>înainte de a muri</a:t>
          </a:r>
          <a:endParaRPr lang="es-ES" sz="1800" b="1" kern="1200" dirty="0">
            <a:solidFill>
              <a:srgbClr val="975252"/>
            </a:solidFill>
          </a:endParaRPr>
        </a:p>
      </dsp:txBody>
      <dsp:txXfrm>
        <a:off x="5737770" y="1253963"/>
        <a:ext cx="2959100" cy="1088898"/>
      </dsp:txXfrm>
    </dsp:sp>
    <dsp:sp modelId="{EE353C83-35C1-4F6E-995D-85F02FE18D54}">
      <dsp:nvSpPr>
        <dsp:cNvPr id="0" name=""/>
        <dsp:cNvSpPr/>
      </dsp:nvSpPr>
      <dsp:spPr>
        <a:xfrm>
          <a:off x="5961606" y="1144"/>
          <a:ext cx="1366813" cy="234171"/>
        </a:xfrm>
        <a:prstGeom prst="rect">
          <a:avLst/>
        </a:prstGeom>
        <a:gradFill rotWithShape="0">
          <a:gsLst>
            <a:gs pos="0">
              <a:schemeClr val="accent2">
                <a:hueOff val="-18600245"/>
                <a:satOff val="0"/>
                <a:lumOff val="-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600245"/>
                <a:satOff val="0"/>
                <a:lumOff val="-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600245"/>
                <a:satOff val="0"/>
                <a:lumOff val="-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8600245"/>
              <a:satOff val="0"/>
              <a:lumOff val="-1000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Deut. 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31-34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1606" y="1144"/>
        <a:ext cx="1366813" cy="234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ACCE-0572-4932-9830-226D08417E39}" type="datetimeFigureOut">
              <a:rPr lang="es-ES" smtClean="0"/>
              <a:pPr/>
              <a:t>02/10/2021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3A63-C34E-431B-BA36-7CC3525EB1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84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ACCE-0572-4932-9830-226D08417E39}" type="datetimeFigureOut">
              <a:rPr lang="es-ES" smtClean="0"/>
              <a:pPr/>
              <a:t>02/10/2021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3A63-C34E-431B-BA36-7CC3525EB1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1137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ACCE-0572-4932-9830-226D08417E39}" type="datetimeFigureOut">
              <a:rPr lang="es-ES" smtClean="0"/>
              <a:pPr/>
              <a:t>02/10/2021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3A63-C34E-431B-BA36-7CC3525EB1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0698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B29B5E4B-F526-4F2A-BC48-DF56E98F6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06D70-F6FF-45C4-ADB4-8BAE47A89E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02/10/2021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06137F69-BF56-4347-B5EF-525E47A7A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DDF3561-49C3-4AD0-9FE7-28FDBAAC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6225-AAD1-4AAF-B617-09D4112329F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091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ACCE-0572-4932-9830-226D08417E39}" type="datetimeFigureOut">
              <a:rPr lang="es-ES" smtClean="0"/>
              <a:pPr/>
              <a:t>02/10/2021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3A63-C34E-431B-BA36-7CC3525EB1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1349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ACCE-0572-4932-9830-226D08417E39}" type="datetimeFigureOut">
              <a:rPr lang="es-ES" smtClean="0"/>
              <a:pPr/>
              <a:t>02/10/2021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3A63-C34E-431B-BA36-7CC3525EB1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8191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ACCE-0572-4932-9830-226D08417E39}" type="datetimeFigureOut">
              <a:rPr lang="es-ES" smtClean="0"/>
              <a:pPr/>
              <a:t>02/10/2021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3A63-C34E-431B-BA36-7CC3525EB1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597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ACCE-0572-4932-9830-226D08417E39}" type="datetimeFigureOut">
              <a:rPr lang="es-ES" smtClean="0"/>
              <a:pPr/>
              <a:t>02/10/2021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3A63-C34E-431B-BA36-7CC3525EB1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7869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ACCE-0572-4932-9830-226D08417E39}" type="datetimeFigureOut">
              <a:rPr lang="es-ES" smtClean="0"/>
              <a:pPr/>
              <a:t>02/10/2021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3A63-C34E-431B-BA36-7CC3525EB1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3940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ACCE-0572-4932-9830-226D08417E39}" type="datetimeFigureOut">
              <a:rPr lang="es-ES" smtClean="0"/>
              <a:pPr/>
              <a:t>02/10/2021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3A63-C34E-431B-BA36-7CC3525EB1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50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ACCE-0572-4932-9830-226D08417E39}" type="datetimeFigureOut">
              <a:rPr lang="es-ES" smtClean="0"/>
              <a:pPr/>
              <a:t>02/10/2021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3A63-C34E-431B-BA36-7CC3525EB1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066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ACCE-0572-4932-9830-226D08417E39}" type="datetimeFigureOut">
              <a:rPr lang="es-ES" smtClean="0"/>
              <a:pPr/>
              <a:t>02/10/2021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3A63-C34E-431B-BA36-7CC3525EB1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067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1ACCE-0572-4932-9830-226D08417E39}" type="datetimeFigureOut">
              <a:rPr lang="es-ES" smtClean="0"/>
              <a:pPr/>
              <a:t>02/10/2021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3A63-C34E-431B-BA36-7CC3525EB16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3526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07047A4-96D9-4BCA-808F-81049191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157F7E8-7EE7-4657-B0CC-F0354D861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07F3841-2FF8-43F7-94A1-B6172B11C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1506D70-F6FF-45C4-ADB4-8BAE47A89E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02/10/2021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F94C1AE-8775-4A0E-82F5-19A0EF91A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52646A-B372-4644-ACFF-A9F7DA037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F9636225-AAD1-4AAF-B617-09D4112329F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79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xmlns="" id="{8D0D6D3E-D7F9-4591-9CA9-DDF4DB1F73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xmlns="" id="{C4C9F2B0-1044-46EB-8AEB-C3BFFDE6C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092502" y="-2"/>
            <a:ext cx="3051498" cy="5143499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28B54C3-B57B-472A-B96E-1FCB67093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092502" y="-2"/>
            <a:ext cx="2708597" cy="51434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DB3C429-F8DA-49B9-AF84-21996FCF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173041" y="-80543"/>
            <a:ext cx="2890418" cy="3051499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3" name="Imagen 2" descr="Un par de personas de pie sobre superficie terrosa&#10;&#10;Descripción generada automáticamente con confianza baja">
            <a:extLst>
              <a:ext uri="{FF2B5EF4-FFF2-40B4-BE49-F238E27FC236}">
                <a16:creationId xmlns:a16="http://schemas.microsoft.com/office/drawing/2014/main" xmlns="" id="{05D290F7-789D-438D-8BD8-D099CFF0BA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195072" y="92179"/>
            <a:ext cx="4606026" cy="4959143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49CF1090-E727-45B6-A4C7-6B5C973C8AC8}"/>
              </a:ext>
            </a:extLst>
          </p:cNvPr>
          <p:cNvSpPr txBox="1"/>
          <p:nvPr/>
        </p:nvSpPr>
        <p:spPr>
          <a:xfrm>
            <a:off x="7222331" y="4590521"/>
            <a:ext cx="192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Studiul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pentru </a:t>
            </a:r>
            <a:endParaRPr lang="ro-RO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octombrie </a:t>
            </a:r>
            <a:r>
              <a:rPr lang="ro-RO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ro-RO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F004A6D7-E598-4A1D-84BE-BBB11EDB6EBE}"/>
              </a:ext>
            </a:extLst>
          </p:cNvPr>
          <p:cNvSpPr txBox="1"/>
          <p:nvPr/>
        </p:nvSpPr>
        <p:spPr>
          <a:xfrm>
            <a:off x="33225" y="-174672"/>
            <a:ext cx="4727239" cy="48394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57150" contourW="25400">
              <a:bevelT w="57150" h="38100" prst="hardEdge"/>
              <a:contourClr>
                <a:srgbClr val="650065"/>
              </a:contourClr>
            </a:sp3d>
          </a:bodyPr>
          <a:lstStyle/>
          <a:p>
            <a:pPr algn="ctr">
              <a:lnSpc>
                <a:spcPts val="13000"/>
              </a:lnSpc>
            </a:pPr>
            <a:r>
              <a:rPr lang="ro-RO" sz="4800" b="1">
                <a:ln w="22225">
                  <a:noFill/>
                  <a:prstDash val="solid"/>
                </a:ln>
                <a:solidFill>
                  <a:srgbClr val="8E008E"/>
                </a:solidFill>
              </a:rPr>
              <a:t>INTRODUCERE</a:t>
            </a:r>
          </a:p>
          <a:p>
            <a:pPr algn="ctr">
              <a:lnSpc>
                <a:spcPts val="13000"/>
              </a:lnSpc>
            </a:pPr>
            <a:r>
              <a:rPr lang="ro-RO" sz="4800" b="1">
                <a:ln w="22225">
                  <a:noFill/>
                  <a:prstDash val="solid"/>
                </a:ln>
                <a:solidFill>
                  <a:srgbClr val="8E008E"/>
                </a:solidFill>
              </a:rPr>
              <a:t> LA </a:t>
            </a:r>
            <a:r>
              <a:rPr lang="ro-RO" sz="4800" b="1">
                <a:ln w="22225">
                  <a:noFill/>
                  <a:prstDash val="solid"/>
                </a:ln>
                <a:solidFill>
                  <a:srgbClr val="8E008E"/>
                </a:solidFill>
              </a:rPr>
              <a:t>CARTEA </a:t>
            </a:r>
            <a:r>
              <a:rPr lang="ro-RO" sz="4800" b="1" smtClean="0">
                <a:ln w="22225">
                  <a:noFill/>
                  <a:prstDash val="solid"/>
                </a:ln>
                <a:solidFill>
                  <a:srgbClr val="8E008E"/>
                </a:solidFill>
              </a:rPr>
              <a:t>DEUTERONOMUL</a:t>
            </a:r>
            <a:endParaRPr lang="ro-RO" sz="4400" b="1">
              <a:ln w="22225">
                <a:noFill/>
                <a:prstDash val="solid"/>
              </a:ln>
              <a:solidFill>
                <a:srgbClr val="8E00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162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6DECD8B-6212-42E5-8D4F-A6A8DCC9267E}"/>
              </a:ext>
            </a:extLst>
          </p:cNvPr>
          <p:cNvSpPr txBox="1"/>
          <p:nvPr/>
        </p:nvSpPr>
        <p:spPr>
          <a:xfrm>
            <a:off x="4663311" y="2242207"/>
            <a:ext cx="4458926" cy="1310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ro-RO" b="1" dirty="0" smtClean="0"/>
              <a:t>Când a venit momentul crucial pentru a intra în Canaan, credinţa lor a eşuat şi s-au descurajat (Numeri 14:3-4). În ciuda a tot ce păţiseră, ei au refuzat să-L asculte pe Dumnezeu. </a:t>
            </a:r>
            <a:endParaRPr lang="ro-RO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315EE14-3B1B-47EA-980C-69F54BD17391}"/>
              </a:ext>
            </a:extLst>
          </p:cNvPr>
          <p:cNvSpPr txBox="1"/>
          <p:nvPr/>
        </p:nvSpPr>
        <p:spPr>
          <a:xfrm>
            <a:off x="0" y="-87084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spc="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40 DE ANI ÎN </a:t>
            </a:r>
            <a:r>
              <a:rPr lang="ro-RO" sz="4400" spc="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DEŞERT</a:t>
            </a:r>
            <a:endParaRPr lang="ro-RO" sz="4400" spc="600" dirty="0">
              <a:ln w="0">
                <a:solidFill>
                  <a:schemeClr val="accent5">
                    <a:lumMod val="50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BB27D75-94B1-4C6C-822E-0907BEDA792C}"/>
              </a:ext>
            </a:extLst>
          </p:cNvPr>
          <p:cNvSpPr txBox="1"/>
          <p:nvPr/>
        </p:nvSpPr>
        <p:spPr>
          <a:xfrm>
            <a:off x="1851436" y="574973"/>
            <a:ext cx="72708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„Căci </a:t>
            </a:r>
            <a:r>
              <a:rPr lang="ro-RO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Domnul Dumnezeul tău te-a binecuvântat în tot lucrul mâinilor tale şi ţi-a cunoscut călătoria în această mare pustie. Iată, de patruzeci de ani de când Domnul Dumnezeul tău este cu tine şi n-ai dus lipsă de nimic.” </a:t>
            </a:r>
            <a:r>
              <a:rPr lang="ro-R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(Deuteronomul 2:7)</a:t>
            </a:r>
            <a:endParaRPr lang="ro-R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8C0A3C4-B507-40F1-A720-475283364D46}"/>
              </a:ext>
            </a:extLst>
          </p:cNvPr>
          <p:cNvSpPr txBox="1"/>
          <p:nvPr/>
        </p:nvSpPr>
        <p:spPr>
          <a:xfrm>
            <a:off x="1741713" y="1544235"/>
            <a:ext cx="7380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În ciuda bunelor intenţii ale oamenilor, adevărul este că aceştia nu au putut să păstreze legământul. La prima absenţă a lui Moise, ei au făcut un idol şi l-au venerat (Ex. 32:1). </a:t>
            </a:r>
            <a:endParaRPr lang="ro-RO" b="1" dirty="0"/>
          </a:p>
        </p:txBody>
      </p:sp>
      <p:pic>
        <p:nvPicPr>
          <p:cNvPr id="8" name="Imagen 7" descr="Imagen que contiene persona, montaña, grupo, parado&#10;&#10;Descripción generada automáticamente">
            <a:extLst>
              <a:ext uri="{FF2B5EF4-FFF2-40B4-BE49-F238E27FC236}">
                <a16:creationId xmlns:a16="http://schemas.microsoft.com/office/drawing/2014/main" xmlns="" id="{D02D1E33-5307-4A58-9C58-8B1CB029F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87459" y="2514069"/>
            <a:ext cx="2026014" cy="1520388"/>
          </a:xfrm>
          <a:prstGeom prst="rect">
            <a:avLst/>
          </a:prstGeom>
          <a:ln w="38100" cap="sq">
            <a:solidFill>
              <a:srgbClr val="25506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montaña, comida, tabla, hombre&#10;&#10;Descripción generada automáticamente">
            <a:extLst>
              <a:ext uri="{FF2B5EF4-FFF2-40B4-BE49-F238E27FC236}">
                <a16:creationId xmlns:a16="http://schemas.microsoft.com/office/drawing/2014/main" xmlns="" id="{86CB8A36-2E69-4815-A50B-60E2F7154F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88239" y="3568733"/>
            <a:ext cx="2159922" cy="1453517"/>
          </a:xfrm>
          <a:prstGeom prst="rect">
            <a:avLst/>
          </a:prstGeom>
          <a:ln w="38100" cap="sq">
            <a:solidFill>
              <a:srgbClr val="25506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xmlns="" id="{4F49B18F-B10F-420A-9073-712C3DBF57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8340" y="3437399"/>
            <a:ext cx="2055231" cy="1541423"/>
          </a:xfrm>
          <a:prstGeom prst="rect">
            <a:avLst/>
          </a:prstGeom>
          <a:ln>
            <a:solidFill>
              <a:srgbClr val="FFFF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65D102B4-027A-4BBF-838B-977E4475BE0E}"/>
              </a:ext>
            </a:extLst>
          </p:cNvPr>
          <p:cNvSpPr txBox="1"/>
          <p:nvPr/>
        </p:nvSpPr>
        <p:spPr>
          <a:xfrm>
            <a:off x="48996" y="2498614"/>
            <a:ext cx="25384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Ca pedeapsă, Dumnezeu i-a ţinut 40 de ani în deşert, până când o nouă generaţie a fost pregătită să posede ţara. </a:t>
            </a:r>
            <a:endParaRPr lang="ro-RO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AB07A52C-B656-4BC4-A2A2-743613E2DD83}"/>
              </a:ext>
            </a:extLst>
          </p:cNvPr>
          <p:cNvSpPr txBox="1"/>
          <p:nvPr/>
        </p:nvSpPr>
        <p:spPr>
          <a:xfrm>
            <a:off x="61288" y="3943171"/>
            <a:ext cx="46395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Acum, Moise este însărcinat să încurajeze această </a:t>
            </a:r>
            <a:r>
              <a:rPr lang="ro-RO" b="1" smtClean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nouă generaţie şi să ratifice legământul cu </a:t>
            </a:r>
            <a:r>
              <a:rPr lang="ro-RO" b="1" smtClean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ei</a:t>
            </a:r>
            <a:r>
              <a:rPr lang="ro-RO" b="1" smtClean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. Despre aceasta este vorba despre cartea </a:t>
            </a:r>
            <a:r>
              <a:rPr lang="ro-RO" b="1" smtClean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Deuteronom</a:t>
            </a:r>
            <a:r>
              <a:rPr lang="ro-RO" b="1" smtClean="0">
                <a:solidFill>
                  <a:srgbClr val="FFFF00"/>
                </a:solidFill>
                <a:effectLst>
                  <a:glow rad="25400">
                    <a:schemeClr val="tx1"/>
                  </a:glow>
                </a:effectLst>
              </a:rPr>
              <a:t>. </a:t>
            </a:r>
            <a:endParaRPr lang="ro-RO" b="1">
              <a:solidFill>
                <a:srgbClr val="FFFF00"/>
              </a:solidFill>
              <a:effectLst>
                <a:glow rad="25400">
                  <a:schemeClr val="tx1"/>
                </a:glow>
              </a:effectLst>
            </a:endParaRPr>
          </a:p>
        </p:txBody>
      </p:sp>
      <p:pic>
        <p:nvPicPr>
          <p:cNvPr id="16" name="Imagen 1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F7909BD6-3658-44CD-9C49-DAA463C5FB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523" y="627522"/>
            <a:ext cx="1551046" cy="1861254"/>
          </a:xfrm>
          <a:prstGeom prst="rect">
            <a:avLst/>
          </a:prstGeom>
          <a:ln w="38100" cap="sq">
            <a:solidFill>
              <a:srgbClr val="25506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981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5" grpId="0"/>
      <p:bldP spid="6" grpId="0" build="p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FD62518-1351-4227-B84A-8BDA4AB6604D}"/>
              </a:ext>
            </a:extLst>
          </p:cNvPr>
          <p:cNvSpPr txBox="1"/>
          <p:nvPr/>
        </p:nvSpPr>
        <p:spPr>
          <a:xfrm>
            <a:off x="2868842" y="1106047"/>
            <a:ext cx="6209843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sz="2400" b="1" dirty="0" smtClean="0">
                <a:solidFill>
                  <a:srgbClr val="7A4242"/>
                </a:solidFill>
                <a:latin typeface="Constantia" panose="02030602050306030303" pitchFamily="18" charset="0"/>
              </a:rPr>
              <a:t>„Principiile </a:t>
            </a:r>
            <a:r>
              <a:rPr lang="es-ES" sz="2400" b="1" dirty="0">
                <a:solidFill>
                  <a:srgbClr val="7A4242"/>
                </a:solidFill>
                <a:latin typeface="Constantia" panose="02030602050306030303" pitchFamily="18" charset="0"/>
              </a:rPr>
              <a:t>stabilite în Deuteronomul pentru îndrumarea lui Israel trebuie să fie urmate de poporul lui Dumnezeu până la </a:t>
            </a:r>
            <a:r>
              <a:rPr lang="es-ES" sz="2400" b="1" dirty="0" smtClean="0">
                <a:solidFill>
                  <a:srgbClr val="7A4242"/>
                </a:solidFill>
                <a:latin typeface="Constantia" panose="02030602050306030303" pitchFamily="18" charset="0"/>
              </a:rPr>
              <a:t>sfârşitul </a:t>
            </a:r>
            <a:r>
              <a:rPr lang="es-ES" sz="2400" b="1" dirty="0">
                <a:solidFill>
                  <a:srgbClr val="7A4242"/>
                </a:solidFill>
                <a:latin typeface="Constantia" panose="02030602050306030303" pitchFamily="18" charset="0"/>
              </a:rPr>
              <a:t>timpului. Prosperitatea adevărată depinde de </a:t>
            </a:r>
            <a:r>
              <a:rPr lang="es-ES" sz="2400" b="1" dirty="0" smtClean="0">
                <a:solidFill>
                  <a:srgbClr val="7A4242"/>
                </a:solidFill>
                <a:latin typeface="Constantia" panose="02030602050306030303" pitchFamily="18" charset="0"/>
              </a:rPr>
              <a:t>menţinerea </a:t>
            </a:r>
            <a:r>
              <a:rPr lang="es-ES" sz="2400" b="1" dirty="0">
                <a:solidFill>
                  <a:srgbClr val="7A4242"/>
                </a:solidFill>
                <a:latin typeface="Constantia" panose="02030602050306030303" pitchFamily="18" charset="0"/>
              </a:rPr>
              <a:t>legământului nostru cu Dumnezeu. Niciodată nu trebuie să ne îngăduim să compromitem principiul prin intrarea în </a:t>
            </a:r>
            <a:r>
              <a:rPr lang="es-ES" sz="2400" b="1" dirty="0" smtClean="0">
                <a:solidFill>
                  <a:srgbClr val="7A4242"/>
                </a:solidFill>
                <a:latin typeface="Constantia" panose="02030602050306030303" pitchFamily="18" charset="0"/>
              </a:rPr>
              <a:t>alianţă </a:t>
            </a:r>
            <a:r>
              <a:rPr lang="es-ES" sz="2400" b="1" dirty="0">
                <a:solidFill>
                  <a:srgbClr val="7A4242"/>
                </a:solidFill>
                <a:latin typeface="Constantia" panose="02030602050306030303" pitchFamily="18" charset="0"/>
              </a:rPr>
              <a:t>cu aceia care nu se tem de El.”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E8FBFFC-F70E-42E0-B257-17EE0661506C}"/>
              </a:ext>
            </a:extLst>
          </p:cNvPr>
          <p:cNvSpPr txBox="1"/>
          <p:nvPr/>
        </p:nvSpPr>
        <p:spPr>
          <a:xfrm>
            <a:off x="6039748" y="4487422"/>
            <a:ext cx="295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>
                <a:solidFill>
                  <a:srgbClr val="7A4242"/>
                </a:solidFill>
              </a:rPr>
              <a:t>E. G. W. (</a:t>
            </a:r>
            <a:r>
              <a:rPr lang="ro-RO" sz="1600" b="1" dirty="0" smtClean="0">
                <a:solidFill>
                  <a:srgbClr val="7A4242"/>
                </a:solidFill>
              </a:rPr>
              <a:t>Profeţi şi </a:t>
            </a:r>
            <a:r>
              <a:rPr lang="ro-RO" sz="1600" b="1" dirty="0">
                <a:solidFill>
                  <a:srgbClr val="7A4242"/>
                </a:solidFill>
              </a:rPr>
              <a:t>regi</a:t>
            </a:r>
            <a:r>
              <a:rPr lang="es-ES" sz="1600" b="1" dirty="0">
                <a:solidFill>
                  <a:srgbClr val="7A4242"/>
                </a:solidFill>
              </a:rPr>
              <a:t>, p</a:t>
            </a:r>
            <a:r>
              <a:rPr lang="ro-RO" sz="1600" b="1" dirty="0">
                <a:solidFill>
                  <a:srgbClr val="7A4242"/>
                </a:solidFill>
              </a:rPr>
              <a:t>a</a:t>
            </a:r>
            <a:r>
              <a:rPr lang="es-ES" sz="1600" b="1" dirty="0">
                <a:solidFill>
                  <a:srgbClr val="7A4242"/>
                </a:solidFill>
              </a:rPr>
              <a:t>g. </a:t>
            </a:r>
            <a:r>
              <a:rPr lang="ro-RO" sz="1600" b="1" dirty="0">
                <a:solidFill>
                  <a:srgbClr val="7A4242"/>
                </a:solidFill>
              </a:rPr>
              <a:t>570</a:t>
            </a:r>
            <a:r>
              <a:rPr lang="es-ES" sz="1600" b="1" dirty="0">
                <a:solidFill>
                  <a:srgbClr val="7A424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1017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ro-RO" sz="1400" dirty="0">
              <a:solidFill>
                <a:prstClr val="white"/>
              </a:solidFill>
            </a:endParaRPr>
          </a:p>
        </p:txBody>
      </p:sp>
      <p:pic>
        <p:nvPicPr>
          <p:cNvPr id="4" name="Imagen 3" descr="Imagen que contiene animal&#10;&#10;Descripción generada automáticamente">
            <a:extLst>
              <a:ext uri="{FF2B5EF4-FFF2-40B4-BE49-F238E27FC236}">
                <a16:creationId xmlns="" xmlns:a16="http://schemas.microsoft.com/office/drawing/2014/main" id="{47A5775F-39AB-4ADA-983C-94FEB093CB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991" b="12817"/>
          <a:stretch/>
        </p:blipFill>
        <p:spPr>
          <a:xfrm>
            <a:off x="1" y="8"/>
            <a:ext cx="7252232" cy="51434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3843765" y="0"/>
            <a:ext cx="5300234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ro-RO" sz="1400" dirty="0">
              <a:solidFill>
                <a:prstClr val="white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D10F771-07EC-43C9-9439-90EB42609B12}"/>
              </a:ext>
            </a:extLst>
          </p:cNvPr>
          <p:cNvSpPr txBox="1"/>
          <p:nvPr/>
        </p:nvSpPr>
        <p:spPr>
          <a:xfrm>
            <a:off x="6335486" y="269198"/>
            <a:ext cx="2730096" cy="4952636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85783">
              <a:lnSpc>
                <a:spcPts val="4050"/>
              </a:lnSpc>
              <a:defRPr/>
            </a:pPr>
            <a:r>
              <a:rPr lang="ro-RO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„Cine nu </a:t>
            </a:r>
            <a:r>
              <a:rPr lang="ro-RO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iubeşte </a:t>
            </a:r>
            <a:r>
              <a:rPr lang="ro-RO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n-a cunoscut pe Dumnezeu; pentru că Dumnezeu este dragoste”</a:t>
            </a:r>
          </a:p>
          <a:p>
            <a:pPr algn="ctr" defTabSz="685783">
              <a:spcBef>
                <a:spcPts val="1800"/>
              </a:spcBef>
              <a:defRPr/>
            </a:pPr>
            <a:r>
              <a:rPr lang="ro-RO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 Ioan 4:8</a:t>
            </a:r>
            <a:endParaRPr lang="ro-RO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185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4763F358-400E-4934-B9EE-FB76836BFAFD}"/>
              </a:ext>
            </a:extLst>
          </p:cNvPr>
          <p:cNvSpPr txBox="1"/>
          <p:nvPr/>
        </p:nvSpPr>
        <p:spPr>
          <a:xfrm>
            <a:off x="515271" y="2502731"/>
            <a:ext cx="303347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o-RO" b="1" dirty="0">
                <a:solidFill>
                  <a:srgbClr val="EEC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Marea </a:t>
            </a:r>
            <a:r>
              <a:rPr lang="ro-RO" b="1" dirty="0" smtClean="0">
                <a:solidFill>
                  <a:srgbClr val="EEC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luptă.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o-RO" b="1" dirty="0" smtClean="0">
                <a:solidFill>
                  <a:srgbClr val="FDFC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Omenirea rebelă.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o-RO" b="1" dirty="0" smtClean="0">
                <a:solidFill>
                  <a:srgbClr val="C9F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Seminţia </a:t>
            </a:r>
            <a:r>
              <a:rPr lang="ro-RO" b="1" dirty="0">
                <a:solidFill>
                  <a:srgbClr val="C9F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 </a:t>
            </a:r>
            <a:r>
              <a:rPr lang="ro-RO" b="1" dirty="0" smtClean="0">
                <a:solidFill>
                  <a:srgbClr val="C9FF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Avraam.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o-RO" b="1" dirty="0" smtClean="0">
                <a:solidFill>
                  <a:srgbClr val="93D6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Legământul </a:t>
            </a:r>
            <a:r>
              <a:rPr lang="ro-RO" b="1" dirty="0">
                <a:solidFill>
                  <a:srgbClr val="93D6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ro-RO" b="1" dirty="0" smtClean="0">
                <a:solidFill>
                  <a:srgbClr val="93D6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Sinai.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ro-RO" b="1" dirty="0" smtClean="0">
                <a:solidFill>
                  <a:srgbClr val="FFE9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de </a:t>
            </a:r>
            <a:r>
              <a:rPr lang="ro-RO" b="1" dirty="0">
                <a:solidFill>
                  <a:srgbClr val="FFE9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 în </a:t>
            </a:r>
            <a:r>
              <a:rPr lang="ro-RO" b="1" dirty="0" smtClean="0">
                <a:solidFill>
                  <a:srgbClr val="FFE9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deşert.</a:t>
            </a:r>
            <a:endParaRPr lang="ro-RO" b="1" dirty="0">
              <a:solidFill>
                <a:srgbClr val="FFE9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0C07C60-805C-4C81-AADC-3F23F0D9D8DB}"/>
              </a:ext>
            </a:extLst>
          </p:cNvPr>
          <p:cNvSpPr txBox="1"/>
          <p:nvPr/>
        </p:nvSpPr>
        <p:spPr>
          <a:xfrm>
            <a:off x="3621881" y="82089"/>
            <a:ext cx="552211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Deuteronomul consemnează discursurile de rămas bun pe care Moise le-a dat poporului Israel cu puţin timp înainte de moartea sa.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a le înţelege corect, trebuie mai întâi să le studiem contextul mai larg: de la rebeliunea 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Lucifer, până la cei patruzeci de ani pe care tocmai îi petrecuse Israelul în deşert. </a:t>
            </a:r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D58EC4B-3F36-4490-ADD4-F015D0441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877" y="0"/>
            <a:ext cx="3428999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 descr="Un grupo de personas disfrazadas posando&#10;&#10;Descripción generada automáticamente con confianza baja">
            <a:extLst>
              <a:ext uri="{FF2B5EF4-FFF2-40B4-BE49-F238E27FC236}">
                <a16:creationId xmlns:a16="http://schemas.microsoft.com/office/drawing/2014/main" xmlns="" id="{1E936448-8146-4A4F-B79F-470D6780A7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01835" y="2362113"/>
            <a:ext cx="2071813" cy="27062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EBD237"/>
            </a:contourClr>
          </a:sp3d>
        </p:spPr>
      </p:pic>
      <p:pic>
        <p:nvPicPr>
          <p:cNvPr id="9" name="Imagen 8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xmlns="" id="{A802C85A-E3A4-4F47-916F-CEEB5E5BFE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621883" y="2362114"/>
            <a:ext cx="3317081" cy="27062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EBD237"/>
            </a:contourClr>
          </a:sp3d>
        </p:spPr>
      </p:pic>
      <p:pic>
        <p:nvPicPr>
          <p:cNvPr id="13" name="Imagen 12" descr="Imagen que contiene sostener, tazón, jugador, plato&#10;&#10;Descripción generada automáticamente">
            <a:extLst>
              <a:ext uri="{FF2B5EF4-FFF2-40B4-BE49-F238E27FC236}">
                <a16:creationId xmlns:a16="http://schemas.microsoft.com/office/drawing/2014/main" xmlns="" id="{36E320BD-6A36-4AC6-84E9-6A86F0DD54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182" y="3658411"/>
            <a:ext cx="215108" cy="214699"/>
          </a:xfrm>
          <a:prstGeom prst="rect">
            <a:avLst/>
          </a:prstGeom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xmlns="" id="{4D8B7EB0-1D3A-4A74-B76F-678E58BF25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182" y="4630832"/>
            <a:ext cx="215026" cy="214699"/>
          </a:xfrm>
          <a:prstGeom prst="rect">
            <a:avLst/>
          </a:prstGeom>
        </p:spPr>
      </p:pic>
      <p:pic>
        <p:nvPicPr>
          <p:cNvPr id="15" name="Imagen 14" descr="Imagen que contiene plato, tazón, sostener, firmar&#10;&#10;Descripción generada automáticamente">
            <a:extLst>
              <a:ext uri="{FF2B5EF4-FFF2-40B4-BE49-F238E27FC236}">
                <a16:creationId xmlns:a16="http://schemas.microsoft.com/office/drawing/2014/main" xmlns="" id="{D41C1A00-312F-492B-9E9E-DD724FEFCE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182" y="4144621"/>
            <a:ext cx="214862" cy="214699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xmlns="" id="{3894FA4A-E4CE-431A-8F9F-31A077F259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182" y="3172201"/>
            <a:ext cx="214862" cy="214699"/>
          </a:xfrm>
          <a:prstGeom prst="rect">
            <a:avLst/>
          </a:prstGeom>
        </p:spPr>
      </p:pic>
      <p:pic>
        <p:nvPicPr>
          <p:cNvPr id="18" name="Imagen 17" descr="Forma, Círculo&#10;&#10;Descripción generada automáticamente">
            <a:extLst>
              <a:ext uri="{FF2B5EF4-FFF2-40B4-BE49-F238E27FC236}">
                <a16:creationId xmlns:a16="http://schemas.microsoft.com/office/drawing/2014/main" xmlns="" id="{D398213C-5AF0-4A2A-9870-7B75D89DD3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2182" y="2685991"/>
            <a:ext cx="214944" cy="2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333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3760833-A69D-40AD-9314-C9F0D37BB809}"/>
              </a:ext>
            </a:extLst>
          </p:cNvPr>
          <p:cNvSpPr txBox="1"/>
          <p:nvPr/>
        </p:nvSpPr>
        <p:spPr>
          <a:xfrm>
            <a:off x="-1" y="-106776"/>
            <a:ext cx="7064477" cy="830997"/>
          </a:xfrm>
          <a:prstGeom prst="rect">
            <a:avLst/>
          </a:prstGeom>
          <a:noFill/>
        </p:spPr>
        <p:txBody>
          <a:bodyPr wrap="square" tIns="0" bIns="0" rtlCol="0">
            <a:spAutoFit/>
            <a:scene3d>
              <a:camera prst="orthographicFront"/>
              <a:lightRig rig="freezing" dir="t"/>
            </a:scene3d>
            <a:sp3d extrusionH="57150" contourW="19050">
              <a:bevelT w="38100" h="38100" prst="convex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ro-RO" sz="5400" b="1" spc="600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DEUTERONOM</a:t>
            </a:r>
            <a:endParaRPr lang="ro-RO" sz="5400" b="1" spc="600" dirty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FCEAF34-E29B-468E-8726-D4E58A73EF60}"/>
              </a:ext>
            </a:extLst>
          </p:cNvPr>
          <p:cNvSpPr txBox="1"/>
          <p:nvPr/>
        </p:nvSpPr>
        <p:spPr>
          <a:xfrm>
            <a:off x="716561" y="600881"/>
            <a:ext cx="573459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„Iată </a:t>
            </a:r>
            <a:r>
              <a:rPr lang="ro-RO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cuvintele pe care le-a spus Moise întregului Israel dincoace de Iordan, în pustie...” </a:t>
            </a:r>
            <a:r>
              <a:rPr lang="ro-RO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(Deuteronom 1:</a:t>
            </a:r>
            <a:r>
              <a:rPr lang="ro-RO" sz="1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ro-RO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endParaRPr lang="ro-RO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FA8F5F7-D6E8-46AA-9276-1762047330C2}"/>
              </a:ext>
            </a:extLst>
          </p:cNvPr>
          <p:cNvSpPr txBox="1"/>
          <p:nvPr/>
        </p:nvSpPr>
        <p:spPr>
          <a:xfrm>
            <a:off x="103241" y="1163534"/>
            <a:ext cx="69612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Cuvântul „Deuteronom”, </a:t>
            </a:r>
            <a:r>
              <a:rPr lang="ro-RO" b="1" smtClean="0"/>
              <a:t>titlul </a:t>
            </a:r>
            <a:r>
              <a:rPr lang="ro-RO" b="1" smtClean="0"/>
              <a:t>cărţii</a:t>
            </a:r>
            <a:r>
              <a:rPr lang="ro-RO" b="1" smtClean="0"/>
              <a:t>, derivă din traducerea greacă </a:t>
            </a:r>
            <a:r>
              <a:rPr lang="ro-RO" b="1" smtClean="0"/>
              <a:t>(Septuaginta</a:t>
            </a:r>
            <a:r>
              <a:rPr lang="ro-RO" b="1" smtClean="0"/>
              <a:t>) a unei fraze găsite în Deuteronomul </a:t>
            </a:r>
            <a:r>
              <a:rPr lang="ro-RO" b="1" smtClean="0"/>
              <a:t>17:18</a:t>
            </a:r>
            <a:r>
              <a:rPr lang="ro-RO" b="1" smtClean="0"/>
              <a:t>, </a:t>
            </a:r>
            <a:r>
              <a:rPr lang="ro-RO" b="1" smtClean="0"/>
              <a:t>„</a:t>
            </a:r>
            <a:r>
              <a:rPr lang="ro-RO" b="1" smtClean="0"/>
              <a:t>o copie a acestei </a:t>
            </a:r>
            <a:r>
              <a:rPr lang="ro-RO" b="1" smtClean="0"/>
              <a:t>legi</a:t>
            </a:r>
            <a:r>
              <a:rPr lang="ro-RO" b="1" smtClean="0"/>
              <a:t>”, care înseamnă literal </a:t>
            </a:r>
            <a:r>
              <a:rPr lang="ro-RO" b="1" smtClean="0"/>
              <a:t>„</a:t>
            </a:r>
            <a:r>
              <a:rPr lang="ro-RO" b="1" smtClean="0"/>
              <a:t>o secundă </a:t>
            </a:r>
            <a:r>
              <a:rPr lang="ro-RO" b="1" smtClean="0"/>
              <a:t>[</a:t>
            </a:r>
            <a:r>
              <a:rPr lang="ro-RO" b="1" smtClean="0"/>
              <a:t>adică o </a:t>
            </a:r>
            <a:r>
              <a:rPr lang="ro-RO" b="1" smtClean="0"/>
              <a:t>repetare</a:t>
            </a:r>
            <a:r>
              <a:rPr lang="ro-RO" b="1" smtClean="0"/>
              <a:t>] </a:t>
            </a:r>
            <a:r>
              <a:rPr lang="ro-RO" b="1" smtClean="0"/>
              <a:t>a</a:t>
            </a:r>
            <a:r>
              <a:rPr lang="ro-RO" b="1" smtClean="0"/>
              <a:t> acestei legi ”. Acest titlu indică nu numai repetarea legii primite iniţial la Muntele </a:t>
            </a:r>
            <a:r>
              <a:rPr lang="ro-RO" b="1" smtClean="0"/>
              <a:t>Sinai</a:t>
            </a:r>
            <a:r>
              <a:rPr lang="ro-RO" b="1" smtClean="0"/>
              <a:t>, ci şi o trecere în revistă a învăţăturilor lui </a:t>
            </a:r>
            <a:r>
              <a:rPr lang="ro-RO" b="1" smtClean="0"/>
              <a:t>Dumnezeu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6" name="Imagen 5" descr="Un grupo de personas en una montaña de roca&#10;&#10;Descripción generada automáticamente con confianza baja">
            <a:extLst>
              <a:ext uri="{FF2B5EF4-FFF2-40B4-BE49-F238E27FC236}">
                <a16:creationId xmlns:a16="http://schemas.microsoft.com/office/drawing/2014/main" xmlns="" id="{4C1DEDB8-437C-4A54-AA06-A2C0D5F9A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3240" y="2905429"/>
            <a:ext cx="4970206" cy="2123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7771C28-AB6B-4C02-A3F6-D0BA1C40472A}"/>
              </a:ext>
            </a:extLst>
          </p:cNvPr>
          <p:cNvSpPr txBox="1"/>
          <p:nvPr/>
        </p:nvSpPr>
        <p:spPr>
          <a:xfrm>
            <a:off x="5132860" y="2817290"/>
            <a:ext cx="38484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Titlul ebraic, Debarim („cuvinte”), este preluat din prima teză </a:t>
            </a:r>
            <a:r>
              <a:rPr lang="ro-RO" b="1" smtClean="0"/>
              <a:t>a </a:t>
            </a:r>
            <a:r>
              <a:rPr lang="ro-RO" b="1" smtClean="0"/>
              <a:t>cărţii</a:t>
            </a:r>
            <a:r>
              <a:rPr lang="ro-RO" b="1" smtClean="0"/>
              <a:t>. Această primă frază este paralelă cu ultima din </a:t>
            </a:r>
            <a:r>
              <a:rPr lang="ro-RO" b="1" smtClean="0"/>
              <a:t>Numeri</a:t>
            </a:r>
            <a:r>
              <a:rPr lang="ro-RO" b="1" smtClean="0"/>
              <a:t>: </a:t>
            </a:r>
            <a:r>
              <a:rPr lang="ro-RO" b="1" smtClean="0"/>
              <a:t>„</a:t>
            </a:r>
            <a:r>
              <a:rPr lang="ro-RO" b="1" smtClean="0"/>
              <a:t>Acestea sunt </a:t>
            </a:r>
            <a:r>
              <a:rPr lang="ro-RO" b="1" smtClean="0"/>
              <a:t>poruncile</a:t>
            </a:r>
            <a:r>
              <a:rPr lang="ro-RO" b="1" smtClean="0"/>
              <a:t>” </a:t>
            </a:r>
            <a:r>
              <a:rPr lang="ro-RO" b="1" smtClean="0"/>
              <a:t>(Num</a:t>
            </a:r>
            <a:r>
              <a:rPr lang="ro-RO" b="1" smtClean="0"/>
              <a:t>. </a:t>
            </a:r>
            <a:r>
              <a:rPr lang="ro-RO" b="1" smtClean="0"/>
              <a:t>36:13</a:t>
            </a:r>
            <a:r>
              <a:rPr lang="ro-RO" b="1" smtClean="0"/>
              <a:t>). În acest fel</a:t>
            </a:r>
            <a:r>
              <a:rPr lang="ro-RO" b="1" smtClean="0"/>
              <a:t>, înţelegem că </a:t>
            </a:r>
            <a:r>
              <a:rPr lang="ro-RO" b="1" smtClean="0"/>
              <a:t>„cuvintele</a:t>
            </a:r>
            <a:r>
              <a:rPr lang="ro-RO" b="1" smtClean="0"/>
              <a:t>” adresate de Moise poporului </a:t>
            </a:r>
            <a:r>
              <a:rPr lang="ro-RO" b="1" smtClean="0"/>
              <a:t>sunt</a:t>
            </a:r>
            <a:r>
              <a:rPr lang="ro-RO" b="1" smtClean="0"/>
              <a:t>, în </a:t>
            </a:r>
            <a:r>
              <a:rPr lang="ro-RO" b="1" smtClean="0"/>
              <a:t>realitate</a:t>
            </a:r>
            <a:r>
              <a:rPr lang="ro-RO" b="1" smtClean="0"/>
              <a:t>, poruncile lui </a:t>
            </a:r>
            <a:r>
              <a:rPr lang="ro-RO" b="1" smtClean="0"/>
              <a:t>Dumnezeu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10" name="Imagen 9" descr="Imagen que contiene persona, sostener, montaña, hombre&#10;&#10;Descripción generada automáticamente">
            <a:extLst>
              <a:ext uri="{FF2B5EF4-FFF2-40B4-BE49-F238E27FC236}">
                <a16:creationId xmlns:a16="http://schemas.microsoft.com/office/drawing/2014/main" xmlns="" id="{1B4BBE47-E5C4-4B72-A2A8-62038E18E3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87288" y="132735"/>
            <a:ext cx="1953471" cy="258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6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2603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3760833-A69D-40AD-9314-C9F0D37BB809}"/>
              </a:ext>
            </a:extLst>
          </p:cNvPr>
          <p:cNvSpPr txBox="1"/>
          <p:nvPr/>
        </p:nvSpPr>
        <p:spPr>
          <a:xfrm>
            <a:off x="1" y="-129688"/>
            <a:ext cx="7248832" cy="83099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ro-RO" sz="5400" b="1" spc="60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DEUTERONOM</a:t>
            </a:r>
            <a:endParaRPr lang="ro-RO" sz="5400" b="1" spc="6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FA8F5F7-D6E8-46AA-9276-1762047330C2}"/>
              </a:ext>
            </a:extLst>
          </p:cNvPr>
          <p:cNvSpPr txBox="1"/>
          <p:nvPr/>
        </p:nvSpPr>
        <p:spPr>
          <a:xfrm>
            <a:off x="248194" y="601920"/>
            <a:ext cx="470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/>
              <a:t>Cartea </a:t>
            </a:r>
            <a:r>
              <a:rPr lang="ro-RO" b="1" smtClean="0"/>
              <a:t>conţine </a:t>
            </a:r>
            <a:r>
              <a:rPr lang="ro-RO" b="1"/>
              <a:t>patru </a:t>
            </a:r>
            <a:r>
              <a:rPr lang="ro-RO" b="1"/>
              <a:t>mari </a:t>
            </a:r>
            <a:r>
              <a:rPr lang="ro-RO" b="1" smtClean="0"/>
              <a:t>prelegeri</a:t>
            </a:r>
            <a:r>
              <a:rPr lang="ro-RO" b="1" smtClean="0"/>
              <a:t>:</a:t>
            </a:r>
            <a:endParaRPr lang="ro-RO" b="1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C6794C8F-EF2E-4991-B195-E4A0D00AB9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24099914"/>
              </p:ext>
            </p:extLst>
          </p:nvPr>
        </p:nvGraphicFramePr>
        <p:xfrm>
          <a:off x="-209005" y="989129"/>
          <a:ext cx="8696871" cy="2344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7345087-8A2B-4481-B87B-955B4AB2C391}"/>
              </a:ext>
            </a:extLst>
          </p:cNvPr>
          <p:cNvSpPr txBox="1"/>
          <p:nvPr/>
        </p:nvSpPr>
        <p:spPr>
          <a:xfrm>
            <a:off x="1304915" y="3330182"/>
            <a:ext cx="32741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Structura generală a cărţii, cuprinsă în primele trei discursuri, urmează modelul vechilor tratate de legământ dintre suveran şi vasalul său (egipteni şi hitiţi): </a:t>
            </a:r>
            <a:endParaRPr lang="ro-RO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F3C1266-7619-489B-A38B-DA0E94E78132}"/>
              </a:ext>
            </a:extLst>
          </p:cNvPr>
          <p:cNvSpPr txBox="1"/>
          <p:nvPr/>
        </p:nvSpPr>
        <p:spPr>
          <a:xfrm>
            <a:off x="4446166" y="3330182"/>
            <a:ext cx="4697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/>
              <a:t>Preambul (</a:t>
            </a:r>
            <a:r>
              <a:rPr lang="ro-RO" b="1" dirty="0" err="1" smtClean="0"/>
              <a:t>Deut</a:t>
            </a:r>
            <a:r>
              <a:rPr lang="ro-RO" b="1" dirty="0" smtClean="0"/>
              <a:t>. 1:1-5).</a:t>
            </a:r>
          </a:p>
          <a:p>
            <a:r>
              <a:rPr lang="ro-RO" b="1" dirty="0" smtClean="0"/>
              <a:t>Prolog </a:t>
            </a:r>
            <a:r>
              <a:rPr lang="ro-RO" b="1" dirty="0"/>
              <a:t>istoric </a:t>
            </a:r>
            <a:r>
              <a:rPr lang="ro-RO" b="1" dirty="0" smtClean="0"/>
              <a:t>(</a:t>
            </a:r>
            <a:r>
              <a:rPr lang="ro-RO" b="1" dirty="0" err="1" smtClean="0"/>
              <a:t>Deut</a:t>
            </a:r>
            <a:r>
              <a:rPr lang="ro-RO" b="1" dirty="0" smtClean="0"/>
              <a:t>. 1:6-4:49).</a:t>
            </a:r>
          </a:p>
          <a:p>
            <a:r>
              <a:rPr lang="ro-RO" b="1" dirty="0" smtClean="0"/>
              <a:t>Stipulări generale (</a:t>
            </a:r>
            <a:r>
              <a:rPr lang="ro-RO" b="1" dirty="0" err="1" smtClean="0"/>
              <a:t>Deut</a:t>
            </a:r>
            <a:r>
              <a:rPr lang="ro-RO" b="1" dirty="0" smtClean="0"/>
              <a:t>. 5-11).</a:t>
            </a:r>
            <a:endParaRPr lang="ro-RO" b="1" dirty="0"/>
          </a:p>
          <a:p>
            <a:r>
              <a:rPr lang="ro-RO" b="1" dirty="0" smtClean="0"/>
              <a:t>Stipulări specifice (</a:t>
            </a:r>
            <a:r>
              <a:rPr lang="ro-RO" b="1" dirty="0" err="1" smtClean="0"/>
              <a:t>Deut</a:t>
            </a:r>
            <a:r>
              <a:rPr lang="ro-RO" b="1" dirty="0" smtClean="0"/>
              <a:t>. 12-26).</a:t>
            </a:r>
          </a:p>
          <a:p>
            <a:r>
              <a:rPr lang="ro-RO" b="1" dirty="0" smtClean="0"/>
              <a:t>Binecuvântări şi </a:t>
            </a:r>
            <a:r>
              <a:rPr lang="ro-RO" b="1" dirty="0"/>
              <a:t>blesteme </a:t>
            </a:r>
            <a:r>
              <a:rPr lang="ro-RO" b="1" dirty="0" smtClean="0"/>
              <a:t>(</a:t>
            </a:r>
            <a:r>
              <a:rPr lang="ro-RO" b="1" dirty="0" err="1" smtClean="0"/>
              <a:t>Deut</a:t>
            </a:r>
            <a:r>
              <a:rPr lang="ro-RO" b="1" dirty="0" smtClean="0"/>
              <a:t>. 27-28).</a:t>
            </a:r>
          </a:p>
          <a:p>
            <a:r>
              <a:rPr lang="ro-RO" b="1" dirty="0" smtClean="0"/>
              <a:t>Loialitatea </a:t>
            </a:r>
            <a:r>
              <a:rPr lang="ro-RO" b="1" dirty="0"/>
              <a:t>legământului </a:t>
            </a:r>
            <a:r>
              <a:rPr lang="ro-RO" b="1" dirty="0" smtClean="0"/>
              <a:t>şi martori </a:t>
            </a:r>
            <a:r>
              <a:rPr lang="ro-RO" sz="1600" b="1" dirty="0" smtClean="0"/>
              <a:t>(</a:t>
            </a:r>
            <a:r>
              <a:rPr lang="ro-RO" sz="1600" b="1" dirty="0" err="1" smtClean="0"/>
              <a:t>Deut</a:t>
            </a:r>
            <a:r>
              <a:rPr lang="ro-RO" sz="1600" b="1" dirty="0" smtClean="0"/>
              <a:t>. 29-30).</a:t>
            </a:r>
            <a:endParaRPr lang="ro-RO" sz="1600" b="1" dirty="0"/>
          </a:p>
        </p:txBody>
      </p:sp>
      <p:pic>
        <p:nvPicPr>
          <p:cNvPr id="11" name="Imagen 10" descr="Imagen que contiene persona, gente, agua, grupo&#10;&#10;Descripción generada automáticamente">
            <a:extLst>
              <a:ext uri="{FF2B5EF4-FFF2-40B4-BE49-F238E27FC236}">
                <a16:creationId xmlns:a16="http://schemas.microsoft.com/office/drawing/2014/main" xmlns="" id="{E56099D9-088D-415C-8954-42FAE029EB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248832" y="119402"/>
            <a:ext cx="1787084" cy="2041730"/>
          </a:xfrm>
          <a:prstGeom prst="roundRect">
            <a:avLst>
              <a:gd name="adj" fmla="val 1006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AF44D49-51C5-482E-B340-9E774AF5B5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88" y="3490694"/>
            <a:ext cx="1231127" cy="893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xmlns="" id="{FA0C5A3C-72FF-438F-B4E0-3721868AA8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9729" y="3722436"/>
            <a:ext cx="149612" cy="149612"/>
          </a:xfrm>
          <a:prstGeom prst="rect">
            <a:avLst/>
          </a:prstGeom>
        </p:spPr>
      </p:pic>
      <p:pic>
        <p:nvPicPr>
          <p:cNvPr id="15" name="Imagen 14" descr="Icono&#10;&#10;Descripción generada automáticamente">
            <a:extLst>
              <a:ext uri="{FF2B5EF4-FFF2-40B4-BE49-F238E27FC236}">
                <a16:creationId xmlns:a16="http://schemas.microsoft.com/office/drawing/2014/main" xmlns="" id="{892A46B6-8580-4404-A2A7-BB1A622DD0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9729" y="4267330"/>
            <a:ext cx="149612" cy="149612"/>
          </a:xfrm>
          <a:prstGeom prst="rect">
            <a:avLst/>
          </a:prstGeom>
        </p:spPr>
      </p:pic>
      <p:pic>
        <p:nvPicPr>
          <p:cNvPr id="16" name="Imagen 15" descr="Icono&#10;&#10;Descripción generada automáticamente">
            <a:extLst>
              <a:ext uri="{FF2B5EF4-FFF2-40B4-BE49-F238E27FC236}">
                <a16:creationId xmlns:a16="http://schemas.microsoft.com/office/drawing/2014/main" xmlns="" id="{0D7FF33C-4CC4-44DB-BDFC-7E2768505D4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9729" y="4812225"/>
            <a:ext cx="149663" cy="149611"/>
          </a:xfrm>
          <a:prstGeom prst="rect">
            <a:avLst/>
          </a:prstGeom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xmlns="" id="{019DD0D7-DE37-4AB3-9CA8-7802677A3F4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9729" y="4539777"/>
            <a:ext cx="149560" cy="149612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xmlns="" id="{0F17A057-253E-4ADB-B60A-D6ECD18EA2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9729" y="3994883"/>
            <a:ext cx="149612" cy="149612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xmlns="" id="{E7DF427A-0DA9-46BC-8848-73C0D0ECB41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9729" y="3449989"/>
            <a:ext cx="149560" cy="1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34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6DCC5A-D916-4CA6-839B-05E80654D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366DCC5A-D916-4CA6-839B-05E80654D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graphicEl>
                                              <a:dgm id="{366DCC5A-D916-4CA6-839B-05E80654D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>
                                            <p:graphicEl>
                                              <a:dgm id="{366DCC5A-D916-4CA6-839B-05E80654D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6DCC5A-D916-4CA6-839B-05E80654D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20F885-6817-4830-BD40-EA4CDA436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graphicEl>
                                              <a:dgm id="{9120F885-6817-4830-BD40-EA4CDA436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9120F885-6817-4830-BD40-EA4CDA436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>
                                            <p:graphicEl>
                                              <a:dgm id="{9120F885-6817-4830-BD40-EA4CDA436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20F885-6817-4830-BD40-EA4CDA436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51C8A-A20D-4090-864D-849DE2D66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29E51C8A-A20D-4090-864D-849DE2D66D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29E51C8A-A20D-4090-864D-849DE2D66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>
                                            <p:graphicEl>
                                              <a:dgm id="{29E51C8A-A20D-4090-864D-849DE2D66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51C8A-A20D-4090-864D-849DE2D66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C346AA-13E3-4497-A6CD-0CD5B352C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graphicEl>
                                              <a:dgm id="{CCC346AA-13E3-4497-A6CD-0CD5B352C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graphicEl>
                                              <a:dgm id="{CCC346AA-13E3-4497-A6CD-0CD5B352C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9">
                                            <p:graphicEl>
                                              <a:dgm id="{CCC346AA-13E3-4497-A6CD-0CD5B352C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CC346AA-13E3-4497-A6CD-0CD5B352C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2930CB-7DDC-4878-9862-666C1DA49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6F2930CB-7DDC-4878-9862-666C1DA49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6F2930CB-7DDC-4878-9862-666C1DA49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9">
                                            <p:graphicEl>
                                              <a:dgm id="{6F2930CB-7DDC-4878-9862-666C1DA49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2930CB-7DDC-4878-9862-666C1DA49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7ADBDA-6238-4CC0-B527-9D6F80A72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graphicEl>
                                              <a:dgm id="{7B7ADBDA-6238-4CC0-B527-9D6F80A72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7B7ADBDA-6238-4CC0-B527-9D6F80A72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>
                                            <p:graphicEl>
                                              <a:dgm id="{7B7ADBDA-6238-4CC0-B527-9D6F80A72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7ADBDA-6238-4CC0-B527-9D6F80A72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DCF28E-FA3B-46F4-94C2-0741FDC5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graphicEl>
                                              <a:dgm id="{7EDCF28E-FA3B-46F4-94C2-0741FDC56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7EDCF28E-FA3B-46F4-94C2-0741FDC5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9">
                                            <p:graphicEl>
                                              <a:dgm id="{7EDCF28E-FA3B-46F4-94C2-0741FDC5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DCF28E-FA3B-46F4-94C2-0741FDC56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23D82F-B451-42C0-B46A-53F5772CE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graphicEl>
                                              <a:dgm id="{B823D82F-B451-42C0-B46A-53F5772CE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B823D82F-B451-42C0-B46A-53F5772CE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9">
                                            <p:graphicEl>
                                              <a:dgm id="{B823D82F-B451-42C0-B46A-53F5772CE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23D82F-B451-42C0-B46A-53F5772CE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0AD5D8-E992-4F4F-8D70-CA2F6C255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graphicEl>
                                              <a:dgm id="{F10AD5D8-E992-4F4F-8D70-CA2F6C255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graphicEl>
                                              <a:dgm id="{F10AD5D8-E992-4F4F-8D70-CA2F6C255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9">
                                            <p:graphicEl>
                                              <a:dgm id="{F10AD5D8-E992-4F4F-8D70-CA2F6C255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0AD5D8-E992-4F4F-8D70-CA2F6C255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F3DE03-136F-4D4C-838C-BA0C117F7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>
                                            <p:graphicEl>
                                              <a:dgm id="{29F3DE03-136F-4D4C-838C-BA0C117F7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29F3DE03-136F-4D4C-838C-BA0C117F7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9">
                                            <p:graphicEl>
                                              <a:dgm id="{29F3DE03-136F-4D4C-838C-BA0C117F7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F3DE03-136F-4D4C-838C-BA0C117F7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BC24FF-06BE-48CE-93E9-23A019057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>
                                            <p:graphicEl>
                                              <a:dgm id="{42BC24FF-06BE-48CE-93E9-23A019057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42BC24FF-06BE-48CE-93E9-23A019057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9">
                                            <p:graphicEl>
                                              <a:dgm id="{42BC24FF-06BE-48CE-93E9-23A019057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BC24FF-06BE-48CE-93E9-23A019057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E466B6-F546-4ED0-BDDA-92048C534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>
                                            <p:graphicEl>
                                              <a:dgm id="{4FE466B6-F546-4ED0-BDDA-92048C534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graphicEl>
                                              <a:dgm id="{4FE466B6-F546-4ED0-BDDA-92048C534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9">
                                            <p:graphicEl>
                                              <a:dgm id="{4FE466B6-F546-4ED0-BDDA-92048C534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E466B6-F546-4ED0-BDDA-92048C534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9C8870-DA29-4994-8BD6-6549DCC59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">
                                            <p:graphicEl>
                                              <a:dgm id="{369C8870-DA29-4994-8BD6-6549DCC59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369C8870-DA29-4994-8BD6-6549DCC59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9">
                                            <p:graphicEl>
                                              <a:dgm id="{369C8870-DA29-4994-8BD6-6549DCC59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9C8870-DA29-4994-8BD6-6549DCC59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B85C85-299E-4B75-A365-F9B2332C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>
                                            <p:graphicEl>
                                              <a:dgm id="{F4B85C85-299E-4B75-A365-F9B2332C49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F4B85C85-299E-4B75-A365-F9B2332C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9">
                                            <p:graphicEl>
                                              <a:dgm id="{F4B85C85-299E-4B75-A365-F9B2332C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B85C85-299E-4B75-A365-F9B2332C49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353C83-35C1-4F6E-995D-85F02FE18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">
                                            <p:graphicEl>
                                              <a:dgm id="{EE353C83-35C1-4F6E-995D-85F02FE18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>
                                            <p:graphicEl>
                                              <a:dgm id="{EE353C83-35C1-4F6E-995D-85F02FE18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9">
                                            <p:graphicEl>
                                              <a:dgm id="{EE353C83-35C1-4F6E-995D-85F02FE18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E353C83-35C1-4F6E-995D-85F02FE18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9C9FD4-8DC6-48D6-96EF-B9E3C7D00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">
                                            <p:graphicEl>
                                              <a:dgm id="{D69C9FD4-8DC6-48D6-96EF-B9E3C7D00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>
                                            <p:graphicEl>
                                              <a:dgm id="{D69C9FD4-8DC6-48D6-96EF-B9E3C7D00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9">
                                            <p:graphicEl>
                                              <a:dgm id="{D69C9FD4-8DC6-48D6-96EF-B9E3C7D00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9C9FD4-8DC6-48D6-96EF-B9E3C7D00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 uiExpand="1">
        <p:bldSub>
          <a:bldDgm bld="one"/>
        </p:bldSub>
      </p:bldGraphic>
      <p:bldP spid="6" grpId="0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C13E45E-9900-446F-81E0-887A09042234}"/>
              </a:ext>
            </a:extLst>
          </p:cNvPr>
          <p:cNvSpPr txBox="1"/>
          <p:nvPr/>
        </p:nvSpPr>
        <p:spPr>
          <a:xfrm>
            <a:off x="1555955" y="-51618"/>
            <a:ext cx="75880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pc="300">
                <a:ln w="95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MAREA </a:t>
            </a:r>
            <a:r>
              <a:rPr lang="ro-RO" sz="4400" b="1" spc="30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LUPTĂ</a:t>
            </a:r>
            <a:endParaRPr lang="ro-RO" sz="4400" b="1" spc="300">
              <a:ln w="95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E4208B3-2D0C-48A7-BDF4-EC3B6B638F03}"/>
              </a:ext>
            </a:extLst>
          </p:cNvPr>
          <p:cNvSpPr txBox="1"/>
          <p:nvPr/>
        </p:nvSpPr>
        <p:spPr>
          <a:xfrm>
            <a:off x="2165169" y="602111"/>
            <a:ext cx="6779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„Ai </a:t>
            </a:r>
            <a:r>
              <a:rPr lang="ro-RO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fost fără prihană în căile tale, din ziua când ai fost făcut până în ziua când s-a găsit nelegiuirea în tine.” </a:t>
            </a:r>
            <a:r>
              <a:rPr lang="ro-RO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(Ezechiel 28:15)</a:t>
            </a:r>
            <a:endParaRPr lang="ro-RO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Imagen 3" descr="Imagen que contiene tabla, comida, fruta, alimentos&#10;&#10;Descripción generada automáticamente">
            <a:extLst>
              <a:ext uri="{FF2B5EF4-FFF2-40B4-BE49-F238E27FC236}">
                <a16:creationId xmlns:a16="http://schemas.microsoft.com/office/drawing/2014/main" xmlns="" id="{91521347-CEB2-4A70-A6D2-F18BD42A4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14280" y="1228911"/>
            <a:ext cx="1730617" cy="1688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04316A4-DA2D-4F08-880A-214C83C4532E}"/>
              </a:ext>
            </a:extLst>
          </p:cNvPr>
          <p:cNvSpPr txBox="1"/>
          <p:nvPr/>
        </p:nvSpPr>
        <p:spPr>
          <a:xfrm>
            <a:off x="2360376" y="1240466"/>
            <a:ext cx="572962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Dumnezeu este dragoste. Tot ceea ce emană de la El este iubire. Ceea ce El doreşte de la creaturile Sale este ca ei să-L iubească din toată inima (</a:t>
            </a:r>
            <a:r>
              <a:rPr lang="ro-RO" b="1" dirty="0" err="1" smtClean="0"/>
              <a:t>Deut</a:t>
            </a:r>
            <a:r>
              <a:rPr lang="ro-RO" b="1" dirty="0" smtClean="0"/>
              <a:t>. 6:5).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Dar iubirea, pentru a fi iubire, trebuie oferită de bunăvoie. Din acest motiv, Dumnezeu a creat fiinţe libere, raţionale, cu capacitatea de a înţelege şi de a alege. </a:t>
            </a:r>
            <a:endParaRPr lang="ro-RO" b="1" dirty="0"/>
          </a:p>
        </p:txBody>
      </p:sp>
      <p:pic>
        <p:nvPicPr>
          <p:cNvPr id="8" name="Imagen 7" descr="Imagen que contiene persona, exterior, grupo, hombre&#10;&#10;Descripción generada automáticamente">
            <a:extLst>
              <a:ext uri="{FF2B5EF4-FFF2-40B4-BE49-F238E27FC236}">
                <a16:creationId xmlns:a16="http://schemas.microsoft.com/office/drawing/2014/main" xmlns="" id="{35DC9D86-72E1-48F4-9785-2D33FA53E5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864" y="1344885"/>
            <a:ext cx="2237427" cy="1679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50FB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06871F17-D875-4759-BA96-16D94958CA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865" y="65811"/>
            <a:ext cx="1460090" cy="10950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4660BC6B-E6D5-4649-8CA8-03747FE1134A}"/>
              </a:ext>
            </a:extLst>
          </p:cNvPr>
          <p:cNvSpPr txBox="1"/>
          <p:nvPr/>
        </p:nvSpPr>
        <p:spPr>
          <a:xfrm>
            <a:off x="0" y="3012666"/>
            <a:ext cx="5228133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Aceasta implică un risc: ca cineva perfect să aleagă să nu-l mai iubească pe Dumnezeu, să pună sub semnul întrebării regula divină şi să se răzvrătească împotriva Creatorului său.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Astfel a început rebeliunea lui Lucifer. Un înger perfect şi frumos care, în ciuda poziţiei sale înalte în Cer, a râvnit mai mult (</a:t>
            </a:r>
            <a:r>
              <a:rPr lang="ro-RO" b="1" dirty="0" err="1" smtClean="0"/>
              <a:t>Ez</a:t>
            </a:r>
            <a:r>
              <a:rPr lang="ro-RO" b="1" dirty="0" smtClean="0"/>
              <a:t>. 28:11-19; </a:t>
            </a:r>
            <a:r>
              <a:rPr lang="ro-RO" b="1" dirty="0" err="1" smtClean="0"/>
              <a:t>Is</a:t>
            </a:r>
            <a:r>
              <a:rPr lang="ro-RO" b="1" dirty="0" smtClean="0"/>
              <a:t>. 14:12-15). </a:t>
            </a:r>
            <a:endParaRPr lang="ro-RO" b="1" dirty="0"/>
          </a:p>
        </p:txBody>
      </p:sp>
      <p:pic>
        <p:nvPicPr>
          <p:cNvPr id="10" name="Imagen 9" descr="Imagen que contiene interior, hombre, parado, tabla&#10;&#10;Descripción generada automáticamente">
            <a:extLst>
              <a:ext uri="{FF2B5EF4-FFF2-40B4-BE49-F238E27FC236}">
                <a16:creationId xmlns:a16="http://schemas.microsoft.com/office/drawing/2014/main" xmlns="" id="{BA7C4E61-0D5A-4A0E-BD4B-F017CE35B1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82270" y="3172444"/>
            <a:ext cx="1396462" cy="186253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sx="70000" sy="7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edificio, ventana, hombre, tabla&#10;&#10;Descripción generada automáticamente">
            <a:extLst>
              <a:ext uri="{FF2B5EF4-FFF2-40B4-BE49-F238E27FC236}">
                <a16:creationId xmlns:a16="http://schemas.microsoft.com/office/drawing/2014/main" xmlns="" id="{284AAB4C-7049-4D41-94B2-BEADA6C4DE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70265" y="3172444"/>
            <a:ext cx="2477869" cy="1862531"/>
          </a:xfrm>
          <a:prstGeom prst="round2DiagRect">
            <a:avLst>
              <a:gd name="adj1" fmla="val 0"/>
              <a:gd name="adj2" fmla="val 12274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sx="70000" sy="7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1387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A93B327-24AF-4324-A186-0FB1EF305192}"/>
              </a:ext>
            </a:extLst>
          </p:cNvPr>
          <p:cNvSpPr txBox="1"/>
          <p:nvPr/>
        </p:nvSpPr>
        <p:spPr>
          <a:xfrm>
            <a:off x="1998408" y="-95864"/>
            <a:ext cx="71455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OMENIREA </a:t>
            </a:r>
            <a:r>
              <a:rPr lang="ro-RO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REBELĂ</a:t>
            </a:r>
            <a:endParaRPr lang="ro-RO" sz="44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449574F-D175-4E30-B225-D4B67BAAA0CD}"/>
              </a:ext>
            </a:extLst>
          </p:cNvPr>
          <p:cNvSpPr txBox="1"/>
          <p:nvPr/>
        </p:nvSpPr>
        <p:spPr>
          <a:xfrm>
            <a:off x="2042652" y="538462"/>
            <a:ext cx="70800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„Dumnezeu </a:t>
            </a:r>
            <a:r>
              <a:rPr lang="ro-RO" sz="1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S-a uitat spre pământ şi iată că pământul era stricat, căci orice făptură îşi stricase calea pe pământ.” </a:t>
            </a:r>
            <a:r>
              <a:rPr lang="ro-RO" sz="1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(Geneza 6:12)</a:t>
            </a:r>
            <a:endParaRPr lang="ro-RO" sz="1400" b="1" dirty="0">
              <a:solidFill>
                <a:schemeClr val="accent5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A865C4C-A873-4294-A664-C6F606C20EF7}"/>
              </a:ext>
            </a:extLst>
          </p:cNvPr>
          <p:cNvSpPr txBox="1"/>
          <p:nvPr/>
        </p:nvSpPr>
        <p:spPr>
          <a:xfrm>
            <a:off x="92073" y="1048711"/>
            <a:ext cx="467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</a:rPr>
              <a:t>O treime din îngeri au susţinut rebeliunea lui Lucifer (Apoc. 12:4). Din păcate, Adam şi Eva au decis, de asemenea, să-l creadă în loc să se încreadă în Dumnezeu (Gen. 3:4-6). Din acel moment, Pământul a devenit parte a Marii Lupte. </a:t>
            </a:r>
            <a:endParaRPr lang="ro-RO" b="1" dirty="0">
              <a:solidFill>
                <a:schemeClr val="bg1"/>
              </a:solidFill>
            </a:endParaRPr>
          </a:p>
        </p:txBody>
      </p:sp>
      <p:pic>
        <p:nvPicPr>
          <p:cNvPr id="4" name="Imagen 3" descr="Imagen que contiene exterior, pájaro, flor, grande&#10;&#10;Descripción generada automáticamente">
            <a:extLst>
              <a:ext uri="{FF2B5EF4-FFF2-40B4-BE49-F238E27FC236}">
                <a16:creationId xmlns:a16="http://schemas.microsoft.com/office/drawing/2014/main" xmlns="" id="{22114299-55F0-4C75-A93A-A5E126142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67049" y="1165687"/>
            <a:ext cx="2031695" cy="15237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7A1E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xmlns="" id="{8B20A2AC-FC2A-47F3-A4AD-CA7E4B5930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902724" y="1165687"/>
            <a:ext cx="2144900" cy="15237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7A1E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6D676D57-388D-4947-9D44-C95822967C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0110" y="2756081"/>
            <a:ext cx="2168013" cy="1217177"/>
          </a:xfrm>
          <a:prstGeom prst="rect">
            <a:avLst/>
          </a:prstGeom>
          <a:ln w="38100" cap="sq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5DC482D-E374-4C15-B038-9D2EABFE92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9447" y="95866"/>
            <a:ext cx="1898961" cy="959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24000">
                  <a:srgbClr val="F6F6F6"/>
                </a:gs>
                <a:gs pos="28000">
                  <a:srgbClr val="B03C21"/>
                </a:gs>
                <a:gs pos="100000">
                  <a:srgbClr val="B03C21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B0AC4E5-396C-42D8-AA98-52FF3DC5C136}"/>
              </a:ext>
            </a:extLst>
          </p:cNvPr>
          <p:cNvSpPr txBox="1"/>
          <p:nvPr/>
        </p:nvSpPr>
        <p:spPr>
          <a:xfrm>
            <a:off x="2328640" y="2775307"/>
            <a:ext cx="67189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</a:rPr>
              <a:t>Rapid, ura a pătruns în toate (Gen. 4:8). Aproape toată omenirea a încetat să-l mai iubească şi să-l onoreze pe Dumnezeu, devenind din ce în ce mai depravată. Aşa că Dumnezeu a decis să distrugă rebelii cu un potop (Gen. 6:13). </a:t>
            </a:r>
            <a:endParaRPr lang="ro-RO" b="1" dirty="0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6CEC56A9-A33C-4A2A-9F6B-410AA59D98B2}"/>
              </a:ext>
            </a:extLst>
          </p:cNvPr>
          <p:cNvSpPr txBox="1"/>
          <p:nvPr/>
        </p:nvSpPr>
        <p:spPr>
          <a:xfrm>
            <a:off x="55204" y="3948426"/>
            <a:ext cx="6847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chemeClr val="bg1"/>
                </a:solidFill>
              </a:rPr>
              <a:t>Cu toate acestea, în cel mai scurt timp s-au întors să se închine idolilor lor şi să se mândrească cu propriile lor lucrări. Din nou, Dumnezeu a trebuit să intervină. El a distrus turnul Babel, a confundat limba şi a împrăştiat omenirea pe tot pământul (Gen. 11:5-8). </a:t>
            </a:r>
            <a:endParaRPr lang="ro-RO" b="1" dirty="0">
              <a:solidFill>
                <a:schemeClr val="bg1"/>
              </a:solidFill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46794E2C-DCD0-4934-9B00-575D5F60B2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98743" y="3737535"/>
            <a:ext cx="2293635" cy="1340260"/>
          </a:xfrm>
          <a:prstGeom prst="ellipse">
            <a:avLst/>
          </a:prstGeom>
          <a:ln w="63500" cap="rnd">
            <a:solidFill>
              <a:schemeClr val="accent5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6661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00DEDE3-A08F-4FAD-9727-0F2B25E82B69}"/>
              </a:ext>
            </a:extLst>
          </p:cNvPr>
          <p:cNvSpPr txBox="1"/>
          <p:nvPr/>
        </p:nvSpPr>
        <p:spPr>
          <a:xfrm>
            <a:off x="0" y="-54255"/>
            <a:ext cx="9144000" cy="677108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/>
            <a:r>
              <a:rPr lang="ro-RO" sz="44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SEMINŢIA </a:t>
            </a:r>
            <a:r>
              <a:rPr lang="ro-RO" sz="4400" b="1" dirty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LUI </a:t>
            </a:r>
            <a:r>
              <a:rPr lang="ro-RO" sz="4400" b="1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</a:rPr>
              <a:t>AVRAAM</a:t>
            </a:r>
            <a:endParaRPr lang="ro-RO" sz="4400" b="1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9F99602-4547-4B30-970A-48128C517E30}"/>
              </a:ext>
            </a:extLst>
          </p:cNvPr>
          <p:cNvSpPr txBox="1"/>
          <p:nvPr/>
        </p:nvSpPr>
        <p:spPr>
          <a:xfrm>
            <a:off x="1056745" y="477128"/>
            <a:ext cx="7431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 smtClean="0">
                <a:solidFill>
                  <a:srgbClr val="F6F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„... </a:t>
            </a:r>
            <a:r>
              <a:rPr lang="ro-RO" sz="1600" b="1" dirty="0">
                <a:solidFill>
                  <a:srgbClr val="F6F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toate familiile pământului vor fi binecuvântate în </a:t>
            </a:r>
            <a:r>
              <a:rPr lang="ro-RO" sz="1600" b="1" dirty="0" smtClean="0">
                <a:solidFill>
                  <a:srgbClr val="F6F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tine” </a:t>
            </a:r>
            <a:r>
              <a:rPr lang="ro-RO" sz="1400" b="1" dirty="0" smtClean="0">
                <a:solidFill>
                  <a:srgbClr val="F6F6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(Geneza 12:3)</a:t>
            </a:r>
            <a:endParaRPr lang="ro-RO" sz="1400" b="1" dirty="0">
              <a:solidFill>
                <a:srgbClr val="F6F6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9EAFB63-B18A-46B5-87F7-A1007279F05D}"/>
              </a:ext>
            </a:extLst>
          </p:cNvPr>
          <p:cNvSpPr txBox="1"/>
          <p:nvPr/>
        </p:nvSpPr>
        <p:spPr>
          <a:xfrm>
            <a:off x="78376" y="1143709"/>
            <a:ext cx="618231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După</a:t>
            </a:r>
            <a:r>
              <a:rPr lang="ro-RO" b="1" smtClean="0"/>
              <a:t> risipirea </a:t>
            </a:r>
            <a:r>
              <a:rPr lang="ro-RO" b="1" smtClean="0"/>
              <a:t>Babelului</a:t>
            </a:r>
            <a:r>
              <a:rPr lang="ro-RO" b="1" smtClean="0"/>
              <a:t>, Dumnezeu a chemat un om - </a:t>
            </a:r>
            <a:r>
              <a:rPr lang="ro-RO" b="1" smtClean="0"/>
              <a:t>Av</a:t>
            </a:r>
            <a:r>
              <a:rPr lang="ro-RO" b="1" smtClean="0"/>
              <a:t>ram, adică Avraam - să păstreze prin </a:t>
            </a:r>
            <a:r>
              <a:rPr lang="ro-RO" b="1" smtClean="0"/>
              <a:t>el şi urmaşii săi cunoaşterea lui Dumnezeu şi să facă cunoscut lumii Planul </a:t>
            </a:r>
            <a:r>
              <a:rPr lang="ro-RO" b="1" smtClean="0"/>
              <a:t>Mântuirii.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Chiar dacă familia lui Avraam nu a fost un exemplu de perfecţiune şi au ajuns sclavi în </a:t>
            </a:r>
            <a:r>
              <a:rPr lang="ro-RO" b="1" smtClean="0"/>
              <a:t>Egipt</a:t>
            </a:r>
            <a:r>
              <a:rPr lang="ro-RO" b="1" smtClean="0"/>
              <a:t>, Dumnezeu era încă în </a:t>
            </a:r>
            <a:r>
              <a:rPr lang="ro-RO" b="1" smtClean="0"/>
              <a:t>control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4" name="Imagen 3" descr="Imagen que contiene persona, grupo, gente, caballo&#10;&#10;Descripción generada automáticamente">
            <a:extLst>
              <a:ext uri="{FF2B5EF4-FFF2-40B4-BE49-F238E27FC236}">
                <a16:creationId xmlns:a16="http://schemas.microsoft.com/office/drawing/2014/main" xmlns="" id="{2217C994-F378-468B-999C-D185ED1818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4952" y="919476"/>
            <a:ext cx="2740671" cy="2055504"/>
          </a:xfrm>
          <a:prstGeom prst="roundRect">
            <a:avLst>
              <a:gd name="adj" fmla="val 6981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Imagen 7" descr="Imagen que contiene edificio, hombre, tabla, sostener&#10;&#10;Descripción generada automáticamente">
            <a:extLst>
              <a:ext uri="{FF2B5EF4-FFF2-40B4-BE49-F238E27FC236}">
                <a16:creationId xmlns:a16="http://schemas.microsoft.com/office/drawing/2014/main" xmlns="" id="{014AD58D-B858-4346-969E-241DEBE72F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376" y="3011850"/>
            <a:ext cx="1626730" cy="2010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B23E24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E9E298F-8D12-4E09-BFF7-5ED25262C9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4497" y="3143095"/>
            <a:ext cx="3321126" cy="1908226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7800" h="152400" prst="hardEdge"/>
            <a:extrusionClr>
              <a:srgbClr val="FFFFFF"/>
            </a:extrusion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7A2C291-0DCF-4C3D-A3B3-7BD6F892D3DC}"/>
              </a:ext>
            </a:extLst>
          </p:cNvPr>
          <p:cNvSpPr txBox="1"/>
          <p:nvPr/>
        </p:nvSpPr>
        <p:spPr>
          <a:xfrm>
            <a:off x="1705106" y="2838355"/>
            <a:ext cx="40983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În mijlocul ignoranţei, erorii şi lipsei de cunoaştere a adevărului, sămânţa lui Avraam (poporul lui Israel) a fost adusă din Egipt de către Dumnezeu cu o mână puternică, prin robul său Moise. Misiunea Lui: să moştenească Ţara Promisă şi să fie o lumină în lume pentru a binecuvânta toate naţiunile. 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412367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41318E9-4F99-4AE4-A60C-1C722FEFD238}"/>
              </a:ext>
            </a:extLst>
          </p:cNvPr>
          <p:cNvSpPr txBox="1"/>
          <p:nvPr/>
        </p:nvSpPr>
        <p:spPr>
          <a:xfrm>
            <a:off x="0" y="-17959"/>
            <a:ext cx="9144000" cy="738664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/>
            <a:r>
              <a:rPr lang="ro-RO" sz="48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LEGĂMÂNTUL DE LA </a:t>
            </a:r>
            <a:r>
              <a:rPr lang="ro-RO" sz="4800" b="1" spc="3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SINAI</a:t>
            </a:r>
            <a:endParaRPr lang="ro-RO" sz="48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D541F60-4E2E-49D7-9DDA-99B9B427C318}"/>
              </a:ext>
            </a:extLst>
          </p:cNvPr>
          <p:cNvSpPr txBox="1"/>
          <p:nvPr/>
        </p:nvSpPr>
        <p:spPr>
          <a:xfrm>
            <a:off x="391886" y="597509"/>
            <a:ext cx="836022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600" b="1" dirty="0" smtClean="0">
                <a:solidFill>
                  <a:srgbClr val="3C8C47"/>
                </a:solidFill>
                <a:latin typeface="Comic Sans MS" panose="030F0702030302020204" pitchFamily="66" charset="0"/>
              </a:rPr>
              <a:t>„Acum</a:t>
            </a:r>
            <a:r>
              <a:rPr lang="ro-RO" sz="1600" b="1" dirty="0" smtClean="0">
                <a:solidFill>
                  <a:srgbClr val="3C8C47"/>
                </a:solidFill>
                <a:latin typeface="Comic Sans MS" panose="030F0702030302020204" pitchFamily="66" charset="0"/>
              </a:rPr>
              <a:t>, dacă veţi asculta glasul Meu şi dacă veţi păzi legământul Meu, veţi fi ai Mei dintre toate popoarele, căci tot pământul este al Meu” </a:t>
            </a:r>
            <a:r>
              <a:rPr lang="ro-RO" sz="1400" b="1" dirty="0" smtClean="0">
                <a:solidFill>
                  <a:srgbClr val="3C8C47"/>
                </a:solidFill>
                <a:latin typeface="Comic Sans MS" panose="030F0702030302020204" pitchFamily="66" charset="0"/>
              </a:rPr>
              <a:t>(Exod 19:5)</a:t>
            </a:r>
            <a:endParaRPr lang="ro-RO" sz="1400" b="1" dirty="0">
              <a:solidFill>
                <a:srgbClr val="3C8C47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D5BF028-91E5-49D9-825A-E2D6642908A2}"/>
              </a:ext>
            </a:extLst>
          </p:cNvPr>
          <p:cNvSpPr txBox="1"/>
          <p:nvPr/>
        </p:nvSpPr>
        <p:spPr>
          <a:xfrm>
            <a:off x="3112729" y="1152287"/>
            <a:ext cx="4287806" cy="1938992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Plecarea din Egipt a fost cu adevărat ridicată. Sângele mielului stropit pe </a:t>
            </a:r>
            <a:r>
              <a:rPr lang="ro-RO" b="1" dirty="0" err="1" smtClean="0"/>
              <a:t>buiandruguri</a:t>
            </a:r>
            <a:r>
              <a:rPr lang="ro-RO" b="1" dirty="0" smtClean="0"/>
              <a:t> a inaugurat libertatea. Apoi împărţirea Mării. Minune după minune, Dumnezeu şi-a condus poporul pe Muntele Sinai pentru a face un legământ special cu ei. </a:t>
            </a:r>
            <a:endParaRPr lang="ro-RO" b="1" dirty="0"/>
          </a:p>
        </p:txBody>
      </p:sp>
      <p:pic>
        <p:nvPicPr>
          <p:cNvPr id="4" name="Imagen 3" descr="Imagen que contiene interior, cuarto, recamara, tabla&#10;&#10;Descripción generada automáticamente">
            <a:extLst>
              <a:ext uri="{FF2B5EF4-FFF2-40B4-BE49-F238E27FC236}">
                <a16:creationId xmlns:a16="http://schemas.microsoft.com/office/drawing/2014/main" xmlns="" id="{8D7A2F51-A82F-4B0D-BAB8-1FCB57125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416" y="1295420"/>
            <a:ext cx="2921000" cy="1643063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Un dibujo de 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xmlns="" id="{BB790813-1B2D-49B7-ACA5-E8709F648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00535" y="1224840"/>
            <a:ext cx="1666749" cy="2223319"/>
          </a:xfrm>
          <a:prstGeom prst="rect">
            <a:avLst/>
          </a:prstGeom>
          <a:ln w="57150" cap="rnd">
            <a:solidFill>
              <a:srgbClr val="98510A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962656C-0769-47BE-BD18-42E110460E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772275" y="3565818"/>
            <a:ext cx="2295009" cy="1513060"/>
          </a:xfrm>
          <a:prstGeom prst="rect">
            <a:avLst/>
          </a:prstGeom>
          <a:scene3d>
            <a:camera prst="orthographicFront"/>
            <a:lightRig rig="threePt" dir="t"/>
          </a:scene3d>
          <a:sp3d contourW="31750">
            <a:bevelT w="139700" prst="cross"/>
            <a:contourClr>
              <a:srgbClr val="F4A557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09D64B3B-10B8-49B8-80D6-97AE4A33C04F}"/>
              </a:ext>
            </a:extLst>
          </p:cNvPr>
          <p:cNvSpPr txBox="1"/>
          <p:nvPr/>
        </p:nvSpPr>
        <p:spPr>
          <a:xfrm>
            <a:off x="76715" y="3026548"/>
            <a:ext cx="6840615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Deşi legământul prevedea ascultarea de cele Zece Porunci şi de restul legilor, era un legământ al harului. Israel a fost un popor special pentru că Dumnezeu i-a ales, nu pentru că i-ar putea oferi ceva lui Dumnezeu şi nici pentru că au avut calităţi speciale (</a:t>
            </a:r>
            <a:r>
              <a:rPr lang="ro-RO" b="1" dirty="0" err="1" smtClean="0"/>
              <a:t>Deut</a:t>
            </a:r>
            <a:r>
              <a:rPr lang="ro-RO" b="1" dirty="0" smtClean="0"/>
              <a:t>. 7:7-8).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Israel s-a angajat solemn să păstreze acest legământ. Din nou, sângele ar fi mijlocul folosit de Dumnezeu. De data aceasta, pentru a ratifica legământul prin stropirea oamenilor cu el (Exodul 24:7-8). </a:t>
            </a:r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xmlns="" val="248964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60066"/>
      </a:accent1>
      <a:accent2>
        <a:srgbClr val="990033"/>
      </a:accent2>
      <a:accent3>
        <a:srgbClr val="663300"/>
      </a:accent3>
      <a:accent4>
        <a:srgbClr val="336600"/>
      </a:accent4>
      <a:accent5>
        <a:srgbClr val="CC9900"/>
      </a:accent5>
      <a:accent6>
        <a:srgbClr val="0099CC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</TotalTime>
  <Words>1278</Words>
  <Application>Microsoft Office PowerPoint</Application>
  <PresentationFormat>Expunere pe ecran (16:9)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Constantia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1 - Introducere la cartea Deuteronomul</dc:title>
  <dc:subject>Studiu Biblic, Trim. IV, 2021 – Adevarul prezent in Deuteronomul</dc:subject>
  <dc:creator>Sergio Fustero Carreras</dc:creator>
  <cp:keywords>https://www.fustero.es/index_ro.php</cp:keywords>
  <cp:lastModifiedBy>Tronaru Viorel</cp:lastModifiedBy>
  <cp:revision>80</cp:revision>
  <dcterms:created xsi:type="dcterms:W3CDTF">2021-08-26T08:37:43Z</dcterms:created>
  <dcterms:modified xsi:type="dcterms:W3CDTF">2021-10-01T22:30:17Z</dcterms:modified>
</cp:coreProperties>
</file>