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7" r:id="rId3"/>
    <p:sldId id="271" r:id="rId4"/>
    <p:sldId id="257" r:id="rId5"/>
    <p:sldId id="258" r:id="rId6"/>
    <p:sldId id="259" r:id="rId7"/>
    <p:sldId id="270" r:id="rId8"/>
    <p:sldId id="264" r:id="rId9"/>
    <p:sldId id="261" r:id="rId10"/>
    <p:sldId id="262" r:id="rId11"/>
    <p:sldId id="263" r:id="rId12"/>
  </p:sldIdLst>
  <p:sldSz cx="9144000" cy="5143500" type="screen16x9"/>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Constantia" pitchFamily="18" charset="0"/>
      <p:regular r:id="rId19"/>
      <p:bold r:id="rId20"/>
      <p:italic r:id="rId21"/>
      <p:boldItalic r:id="rId22"/>
    </p:embeddedFont>
    <p:embeddedFont>
      <p:font typeface="Calibri Light"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00C0"/>
    <a:srgbClr val="744D00"/>
    <a:srgbClr val="996600"/>
    <a:srgbClr val="1F7DDB"/>
    <a:srgbClr val="155493"/>
    <a:srgbClr val="F1F7FD"/>
    <a:srgbClr val="0037A4"/>
    <a:srgbClr val="0074A5"/>
    <a:srgbClr val="0055B9"/>
    <a:srgbClr val="96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108" y="-69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AA79C-EBDB-4BCC-82C6-446DC8CB436F}" type="doc">
      <dgm:prSet loTypeId="urn:microsoft.com/office/officeart/2005/8/layout/vList3#1" loCatId="picture" qsTypeId="urn:microsoft.com/office/officeart/2005/8/quickstyle/3d3" qsCatId="3D" csTypeId="urn:microsoft.com/office/officeart/2005/8/colors/accent4_4" csCatId="accent4" phldr="1"/>
      <dgm:spPr/>
      <dgm:t>
        <a:bodyPr/>
        <a:lstStyle/>
        <a:p>
          <a:endParaRPr lang="es-ES"/>
        </a:p>
      </dgm:t>
    </dgm:pt>
    <dgm:pt modelId="{9172D021-73BD-48A6-B53D-93212B54F3FF}">
      <dgm:prSet custT="1"/>
      <dgm:spPr/>
      <dgm:t>
        <a:bodyPr/>
        <a:lstStyle/>
        <a:p>
          <a:r>
            <a:rPr lang="ro-RO" sz="1800" b="1" i="1" u="sng" dirty="0" smtClean="0">
              <a:solidFill>
                <a:schemeClr val="accent3">
                  <a:lumMod val="60000"/>
                  <a:lumOff val="40000"/>
                </a:schemeClr>
              </a:solidFill>
              <a:effectLst>
                <a:outerShdw blurRad="38100" dist="38100" dir="2700000" algn="tl">
                  <a:srgbClr val="000000">
                    <a:alpha val="43137"/>
                  </a:srgbClr>
                </a:outerShdw>
              </a:effectLst>
            </a:rPr>
            <a:t>Înţeleg </a:t>
          </a:r>
          <a:r>
            <a:rPr lang="ro-RO" sz="1800" b="1" i="1" u="sng" dirty="0">
              <a:solidFill>
                <a:schemeClr val="accent3">
                  <a:lumMod val="60000"/>
                  <a:lumOff val="40000"/>
                </a:schemeClr>
              </a:solidFill>
              <a:effectLst>
                <a:outerShdw blurRad="38100" dist="38100" dir="2700000" algn="tl">
                  <a:srgbClr val="000000">
                    <a:alpha val="43137"/>
                  </a:srgbClr>
                </a:outerShdw>
              </a:effectLst>
            </a:rPr>
            <a:t>durerea ta</a:t>
          </a:r>
          <a:r>
            <a:rPr lang="es-ES" sz="1800" b="1" i="0" u="none" dirty="0">
              <a:effectLst>
                <a:outerShdw blurRad="38100" dist="38100" dir="2700000" algn="tl">
                  <a:srgbClr val="000000">
                    <a:alpha val="43137"/>
                  </a:srgbClr>
                </a:outerShdw>
              </a:effectLst>
            </a:rPr>
            <a:t>. </a:t>
          </a:r>
          <a:r>
            <a:rPr lang="ro-RO"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Mă doare enorm să trebuiască să-mi pedepsesc copiii; să-i distrug pe cei pe care i-am creat cu dragoste </a:t>
          </a:r>
          <a:r>
            <a:rPr lang="ro-RO" sz="18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şi </a:t>
          </a:r>
          <a:r>
            <a:rPr lang="ro-RO"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i-am îngrijit.</a:t>
          </a:r>
          <a:endParaRPr lang="es-E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20564EB2-4273-4AB6-83A8-64A041FEE0AE}" type="parTrans" cxnId="{B7965E04-2257-40B8-815C-EAA09B1751EB}">
      <dgm:prSet/>
      <dgm:spPr/>
      <dgm:t>
        <a:bodyPr/>
        <a:lstStyle/>
        <a:p>
          <a:endParaRPr lang="es-ES" sz="1800"/>
        </a:p>
      </dgm:t>
    </dgm:pt>
    <dgm:pt modelId="{11FDD8B9-CD9A-41C2-850F-A40CC615D085}" type="sibTrans" cxnId="{B7965E04-2257-40B8-815C-EAA09B1751EB}">
      <dgm:prSet/>
      <dgm:spPr/>
      <dgm:t>
        <a:bodyPr/>
        <a:lstStyle/>
        <a:p>
          <a:endParaRPr lang="es-ES" sz="1800"/>
        </a:p>
      </dgm:t>
    </dgm:pt>
    <dgm:pt modelId="{6D9425B5-20F9-4804-ACF9-820CD55391A2}" type="pres">
      <dgm:prSet presAssocID="{F22AA79C-EBDB-4BCC-82C6-446DC8CB436F}" presName="linearFlow" presStyleCnt="0">
        <dgm:presLayoutVars>
          <dgm:dir/>
          <dgm:resizeHandles val="exact"/>
        </dgm:presLayoutVars>
      </dgm:prSet>
      <dgm:spPr/>
      <dgm:t>
        <a:bodyPr/>
        <a:lstStyle/>
        <a:p>
          <a:endParaRPr lang="ro-RO"/>
        </a:p>
      </dgm:t>
    </dgm:pt>
    <dgm:pt modelId="{A37C7057-3595-469C-A662-F487B52C9C8B}" type="pres">
      <dgm:prSet presAssocID="{9172D021-73BD-48A6-B53D-93212B54F3FF}" presName="composite" presStyleCnt="0"/>
      <dgm:spPr/>
    </dgm:pt>
    <dgm:pt modelId="{A67E7BAE-2B65-428F-808D-429C80BE99F3}" type="pres">
      <dgm:prSet presAssocID="{9172D021-73BD-48A6-B53D-93212B54F3FF}" presName="imgShp" presStyleLbl="fgImgPlace1" presStyleIdx="0" presStyleCnt="1" custScaleX="42510" custScaleY="42510" custLinFactNeighborX="-39387" custLinFactNeighborY="-2075"/>
      <dgm:spPr/>
    </dgm:pt>
    <dgm:pt modelId="{A0B5A899-E821-4AD7-A5FC-76E888B5FA12}" type="pres">
      <dgm:prSet presAssocID="{9172D021-73BD-48A6-B53D-93212B54F3FF}" presName="txShp" presStyleLbl="node1" presStyleIdx="0" presStyleCnt="1" custScaleX="150376" custLinFactNeighborX="-3080">
        <dgm:presLayoutVars>
          <dgm:bulletEnabled val="1"/>
        </dgm:presLayoutVars>
      </dgm:prSet>
      <dgm:spPr/>
      <dgm:t>
        <a:bodyPr/>
        <a:lstStyle/>
        <a:p>
          <a:endParaRPr lang="ro-RO"/>
        </a:p>
      </dgm:t>
    </dgm:pt>
  </dgm:ptLst>
  <dgm:cxnLst>
    <dgm:cxn modelId="{48220B91-56F5-4186-97BE-0318058A9513}" type="presOf" srcId="{9172D021-73BD-48A6-B53D-93212B54F3FF}" destId="{A0B5A899-E821-4AD7-A5FC-76E888B5FA12}" srcOrd="0" destOrd="0" presId="urn:microsoft.com/office/officeart/2005/8/layout/vList3#1"/>
    <dgm:cxn modelId="{B7965E04-2257-40B8-815C-EAA09B1751EB}" srcId="{F22AA79C-EBDB-4BCC-82C6-446DC8CB436F}" destId="{9172D021-73BD-48A6-B53D-93212B54F3FF}" srcOrd="0" destOrd="0" parTransId="{20564EB2-4273-4AB6-83A8-64A041FEE0AE}" sibTransId="{11FDD8B9-CD9A-41C2-850F-A40CC615D085}"/>
    <dgm:cxn modelId="{A8DB84F4-7B45-4343-AFDB-4CDFB98679C2}" type="presOf" srcId="{F22AA79C-EBDB-4BCC-82C6-446DC8CB436F}" destId="{6D9425B5-20F9-4804-ACF9-820CD55391A2}" srcOrd="0" destOrd="0" presId="urn:microsoft.com/office/officeart/2005/8/layout/vList3#1"/>
    <dgm:cxn modelId="{2531A80A-CDD4-46F3-B93F-7F670DDFE631}" type="presParOf" srcId="{6D9425B5-20F9-4804-ACF9-820CD55391A2}" destId="{A37C7057-3595-469C-A662-F487B52C9C8B}" srcOrd="0" destOrd="0" presId="urn:microsoft.com/office/officeart/2005/8/layout/vList3#1"/>
    <dgm:cxn modelId="{40BECB7E-6E23-4EB0-A00A-799B64F9A89B}" type="presParOf" srcId="{A37C7057-3595-469C-A662-F487B52C9C8B}" destId="{A67E7BAE-2B65-428F-808D-429C80BE99F3}" srcOrd="0" destOrd="0" presId="urn:microsoft.com/office/officeart/2005/8/layout/vList3#1"/>
    <dgm:cxn modelId="{32EB1DD8-3F49-4A3E-90B7-17E55E2C6D7E}" type="presParOf" srcId="{A37C7057-3595-469C-A662-F487B52C9C8B}" destId="{A0B5A899-E821-4AD7-A5FC-76E888B5FA12}" srcOrd="1" destOrd="0" presId="urn:microsoft.com/office/officeart/2005/8/layout/vList3#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2AA79C-EBDB-4BCC-82C6-446DC8CB436F}" type="doc">
      <dgm:prSet loTypeId="urn:microsoft.com/office/officeart/2005/8/layout/vList3#2" loCatId="picture" qsTypeId="urn:microsoft.com/office/officeart/2005/8/quickstyle/3d3" qsCatId="3D" csTypeId="urn:microsoft.com/office/officeart/2005/8/colors/accent6_4" csCatId="accent6" phldr="1"/>
      <dgm:spPr/>
      <dgm:t>
        <a:bodyPr/>
        <a:lstStyle/>
        <a:p>
          <a:endParaRPr lang="es-ES"/>
        </a:p>
      </dgm:t>
    </dgm:pt>
    <dgm:pt modelId="{9172D021-73BD-48A6-B53D-93212B54F3FF}">
      <dgm:prSet custT="1"/>
      <dgm:spPr/>
      <dgm:t>
        <a:bodyPr/>
        <a:lstStyle/>
        <a:p>
          <a:r>
            <a:rPr lang="ro-RO" sz="1800" b="1" i="1" u="sng" kern="1200" dirty="0" smtClean="0">
              <a:solidFill>
                <a:srgbClr val="FFFF00">
                  <a:lumMod val="60000"/>
                  <a:lumOff val="40000"/>
                </a:srgbClr>
              </a:solidFill>
              <a:effectLst>
                <a:outerShdw blurRad="38100" dist="38100" dir="2700000" algn="tl">
                  <a:srgbClr val="000000">
                    <a:alpha val="43137"/>
                  </a:srgbClr>
                </a:outerShdw>
              </a:effectLst>
              <a:latin typeface="Calibri" panose="020F0502020204030204"/>
              <a:ea typeface="+mn-ea"/>
              <a:cs typeface="+mn-cs"/>
            </a:rPr>
            <a:t>Îţi </a:t>
          </a:r>
          <a:r>
            <a:rPr lang="ro-RO" sz="1800" b="1" i="1" u="sng" kern="1200" dirty="0">
              <a:solidFill>
                <a:srgbClr val="FFFF00">
                  <a:lumMod val="60000"/>
                  <a:lumOff val="40000"/>
                </a:srgbClr>
              </a:solidFill>
              <a:effectLst>
                <a:outerShdw blurRad="38100" dist="38100" dir="2700000" algn="tl">
                  <a:srgbClr val="000000">
                    <a:alpha val="43137"/>
                  </a:srgbClr>
                </a:outerShdw>
              </a:effectLst>
              <a:latin typeface="Calibri" panose="020F0502020204030204"/>
              <a:ea typeface="+mn-ea"/>
              <a:cs typeface="+mn-cs"/>
            </a:rPr>
            <a:t>voi păstra </a:t>
          </a:r>
          <a:r>
            <a:rPr lang="ro-RO" sz="1800" b="1" i="1" u="sng" kern="1200" dirty="0" smtClean="0">
              <a:solidFill>
                <a:srgbClr val="FFFF00">
                  <a:lumMod val="60000"/>
                  <a:lumOff val="40000"/>
                </a:srgbClr>
              </a:solidFill>
              <a:effectLst>
                <a:outerShdw blurRad="38100" dist="38100" dir="2700000" algn="tl">
                  <a:srgbClr val="000000">
                    <a:alpha val="43137"/>
                  </a:srgbClr>
                </a:outerShdw>
              </a:effectLst>
              <a:latin typeface="Calibri" panose="020F0502020204030204"/>
              <a:ea typeface="+mn-ea"/>
              <a:cs typeface="+mn-cs"/>
            </a:rPr>
            <a:t>viaţa</a:t>
          </a:r>
          <a:r>
            <a:rPr lang="es-ES" sz="1800" b="1" i="0" u="none" kern="1200" dirty="0">
              <a:effectLst>
                <a:outerShdw blurRad="38100" dist="38100" dir="2700000" algn="tl">
                  <a:srgbClr val="000000">
                    <a:alpha val="43137"/>
                  </a:srgbClr>
                </a:outerShdw>
              </a:effectLst>
            </a:rPr>
            <a:t>. </a:t>
          </a:r>
          <a:r>
            <a:rPr lang="ro-RO" sz="1800" b="1" i="0" u="none" kern="1200" dirty="0">
              <a:effectLst>
                <a:outerShdw blurRad="38100" dist="38100" dir="2700000" algn="tl">
                  <a:srgbClr val="000000">
                    <a:alpha val="43137"/>
                  </a:srgbClr>
                </a:outerShdw>
              </a:effectLst>
            </a:rPr>
            <a:t>Chiar </a:t>
          </a:r>
          <a:r>
            <a:rPr lang="ro-RO" sz="1800" b="1" i="0" u="none" kern="1200" dirty="0" smtClean="0">
              <a:effectLst>
                <a:outerShdw blurRad="38100" dist="38100" dir="2700000" algn="tl">
                  <a:srgbClr val="000000">
                    <a:alpha val="43137"/>
                  </a:srgbClr>
                </a:outerShdw>
              </a:effectLst>
            </a:rPr>
            <a:t>şi </a:t>
          </a:r>
          <a:r>
            <a:rPr lang="ro-RO" sz="1800" b="1" i="0" u="none" kern="1200" dirty="0">
              <a:effectLst>
                <a:outerShdw blurRad="38100" dist="38100" dir="2700000" algn="tl">
                  <a:srgbClr val="000000">
                    <a:alpha val="43137"/>
                  </a:srgbClr>
                </a:outerShdw>
              </a:effectLst>
            </a:rPr>
            <a:t>în mijlocul distrugerilor</a:t>
          </a:r>
          <a:r>
            <a:rPr lang="es-ES" sz="1800" b="1" i="0" u="none" kern="1200" dirty="0">
              <a:effectLst>
                <a:outerShdw blurRad="38100" dist="38100" dir="2700000" algn="tl">
                  <a:srgbClr val="000000">
                    <a:alpha val="43137"/>
                  </a:srgbClr>
                </a:outerShdw>
              </a:effectLst>
            </a:rPr>
            <a:t>, </a:t>
          </a:r>
          <a:r>
            <a:rPr lang="ro-RO" sz="1800" b="1" i="0" u="none" kern="1200" dirty="0" smtClean="0">
              <a:effectLst>
                <a:outerShdw blurRad="38100" dist="38100" dir="2700000" algn="tl">
                  <a:srgbClr val="000000">
                    <a:alpha val="43137"/>
                  </a:srgbClr>
                </a:outerShdw>
              </a:effectLst>
            </a:rPr>
            <a:t>„</a:t>
          </a:r>
          <a:r>
            <a:rPr lang="ro-RO" sz="1800" b="1" kern="1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Ţie </a:t>
          </a:r>
          <a:r>
            <a:rPr lang="ro-RO" sz="1800" b="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însă </a:t>
          </a:r>
          <a:r>
            <a:rPr lang="ro-RO" sz="1800" b="1" kern="1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îţi </a:t>
          </a:r>
          <a:r>
            <a:rPr lang="ro-RO" sz="1800" b="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voi da ca pradă propria ta </a:t>
          </a:r>
          <a:r>
            <a:rPr lang="ro-RO" sz="1800" b="1" kern="1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viaţă</a:t>
          </a:r>
          <a:r>
            <a:rPr lang="ro-RO" sz="1800" b="1"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oriunde vei merge.</a:t>
          </a:r>
          <a:r>
            <a:rPr lang="es-ES" sz="1800" b="1" i="0" u="none" kern="1200" dirty="0">
              <a:effectLst>
                <a:outerShdw blurRad="38100" dist="38100" dir="2700000" algn="tl">
                  <a:srgbClr val="000000">
                    <a:alpha val="43137"/>
                  </a:srgbClr>
                </a:outerShdw>
              </a:effectLst>
            </a:rPr>
            <a:t>”</a:t>
          </a:r>
          <a:br>
            <a:rPr lang="es-ES" sz="1800" b="1" i="0" u="none" kern="1200" dirty="0">
              <a:effectLst>
                <a:outerShdw blurRad="38100" dist="38100" dir="2700000" algn="tl">
                  <a:srgbClr val="000000">
                    <a:alpha val="43137"/>
                  </a:srgbClr>
                </a:outerShdw>
              </a:effectLst>
            </a:rPr>
          </a:br>
          <a:r>
            <a:rPr lang="es-ES" sz="1800" b="1" i="0" u="none" kern="1200" dirty="0">
              <a:effectLst>
                <a:outerShdw blurRad="38100" dist="38100" dir="2700000" algn="tl">
                  <a:srgbClr val="000000">
                    <a:alpha val="43137"/>
                  </a:srgbClr>
                </a:outerShdw>
              </a:effectLst>
            </a:rPr>
            <a:t>(</a:t>
          </a:r>
          <a:r>
            <a:rPr lang="ro-RO" sz="1800" b="1" i="0" u="none" kern="1200" dirty="0">
              <a:effectLst>
                <a:outerShdw blurRad="38100" dist="38100" dir="2700000" algn="tl">
                  <a:srgbClr val="000000">
                    <a:alpha val="43137"/>
                  </a:srgbClr>
                </a:outerShdw>
              </a:effectLst>
            </a:rPr>
            <a:t>Ieremia </a:t>
          </a:r>
          <a:r>
            <a:rPr lang="es-ES" sz="1800" b="1" i="0" u="none" kern="1200" dirty="0">
              <a:effectLst>
                <a:outerShdw blurRad="38100" dist="38100" dir="2700000" algn="tl">
                  <a:srgbClr val="000000">
                    <a:alpha val="43137"/>
                  </a:srgbClr>
                </a:outerShdw>
              </a:effectLst>
            </a:rPr>
            <a:t>45:5)</a:t>
          </a:r>
        </a:p>
      </dgm:t>
    </dgm:pt>
    <dgm:pt modelId="{20564EB2-4273-4AB6-83A8-64A041FEE0AE}" type="parTrans" cxnId="{B7965E04-2257-40B8-815C-EAA09B1751EB}">
      <dgm:prSet/>
      <dgm:spPr/>
      <dgm:t>
        <a:bodyPr/>
        <a:lstStyle/>
        <a:p>
          <a:endParaRPr lang="es-ES" sz="1800"/>
        </a:p>
      </dgm:t>
    </dgm:pt>
    <dgm:pt modelId="{11FDD8B9-CD9A-41C2-850F-A40CC615D085}" type="sibTrans" cxnId="{B7965E04-2257-40B8-815C-EAA09B1751EB}">
      <dgm:prSet/>
      <dgm:spPr/>
      <dgm:t>
        <a:bodyPr/>
        <a:lstStyle/>
        <a:p>
          <a:endParaRPr lang="es-ES" sz="1800"/>
        </a:p>
      </dgm:t>
    </dgm:pt>
    <dgm:pt modelId="{6D9425B5-20F9-4804-ACF9-820CD55391A2}" type="pres">
      <dgm:prSet presAssocID="{F22AA79C-EBDB-4BCC-82C6-446DC8CB436F}" presName="linearFlow" presStyleCnt="0">
        <dgm:presLayoutVars>
          <dgm:dir val="rev"/>
          <dgm:resizeHandles val="exact"/>
        </dgm:presLayoutVars>
      </dgm:prSet>
      <dgm:spPr/>
      <dgm:t>
        <a:bodyPr/>
        <a:lstStyle/>
        <a:p>
          <a:endParaRPr lang="ro-RO"/>
        </a:p>
      </dgm:t>
    </dgm:pt>
    <dgm:pt modelId="{A37C7057-3595-469C-A662-F487B52C9C8B}" type="pres">
      <dgm:prSet presAssocID="{9172D021-73BD-48A6-B53D-93212B54F3FF}" presName="composite" presStyleCnt="0"/>
      <dgm:spPr/>
    </dgm:pt>
    <dgm:pt modelId="{A67E7BAE-2B65-428F-808D-429C80BE99F3}" type="pres">
      <dgm:prSet presAssocID="{9172D021-73BD-48A6-B53D-93212B54F3FF}" presName="imgShp" presStyleLbl="fgImgPlace1" presStyleIdx="0" presStyleCnt="1" custScaleX="50484" custScaleY="50484" custLinFactNeighborX="35571" custLinFactNeighborY="-451"/>
      <dgm:spPr/>
    </dgm:pt>
    <dgm:pt modelId="{A0B5A899-E821-4AD7-A5FC-76E888B5FA12}" type="pres">
      <dgm:prSet presAssocID="{9172D021-73BD-48A6-B53D-93212B54F3FF}" presName="txShp" presStyleLbl="node1" presStyleIdx="0" presStyleCnt="1" custScaleX="150376" custScaleY="118855" custLinFactNeighborX="271">
        <dgm:presLayoutVars>
          <dgm:bulletEnabled val="1"/>
        </dgm:presLayoutVars>
      </dgm:prSet>
      <dgm:spPr/>
      <dgm:t>
        <a:bodyPr/>
        <a:lstStyle/>
        <a:p>
          <a:endParaRPr lang="ro-RO"/>
        </a:p>
      </dgm:t>
    </dgm:pt>
  </dgm:ptLst>
  <dgm:cxnLst>
    <dgm:cxn modelId="{48220B91-56F5-4186-97BE-0318058A9513}" type="presOf" srcId="{9172D021-73BD-48A6-B53D-93212B54F3FF}" destId="{A0B5A899-E821-4AD7-A5FC-76E888B5FA12}" srcOrd="0" destOrd="0" presId="urn:microsoft.com/office/officeart/2005/8/layout/vList3#2"/>
    <dgm:cxn modelId="{B7965E04-2257-40B8-815C-EAA09B1751EB}" srcId="{F22AA79C-EBDB-4BCC-82C6-446DC8CB436F}" destId="{9172D021-73BD-48A6-B53D-93212B54F3FF}" srcOrd="0" destOrd="0" parTransId="{20564EB2-4273-4AB6-83A8-64A041FEE0AE}" sibTransId="{11FDD8B9-CD9A-41C2-850F-A40CC615D085}"/>
    <dgm:cxn modelId="{A8DB84F4-7B45-4343-AFDB-4CDFB98679C2}" type="presOf" srcId="{F22AA79C-EBDB-4BCC-82C6-446DC8CB436F}" destId="{6D9425B5-20F9-4804-ACF9-820CD55391A2}" srcOrd="0" destOrd="0" presId="urn:microsoft.com/office/officeart/2005/8/layout/vList3#2"/>
    <dgm:cxn modelId="{2531A80A-CDD4-46F3-B93F-7F670DDFE631}" type="presParOf" srcId="{6D9425B5-20F9-4804-ACF9-820CD55391A2}" destId="{A37C7057-3595-469C-A662-F487B52C9C8B}" srcOrd="0" destOrd="0" presId="urn:microsoft.com/office/officeart/2005/8/layout/vList3#2"/>
    <dgm:cxn modelId="{40BECB7E-6E23-4EB0-A00A-799B64F9A89B}" type="presParOf" srcId="{A37C7057-3595-469C-A662-F487B52C9C8B}" destId="{A67E7BAE-2B65-428F-808D-429C80BE99F3}" srcOrd="0" destOrd="0" presId="urn:microsoft.com/office/officeart/2005/8/layout/vList3#2"/>
    <dgm:cxn modelId="{32EB1DD8-3F49-4A3E-90B7-17E55E2C6D7E}" type="presParOf" srcId="{A37C7057-3595-469C-A662-F487B52C9C8B}" destId="{A0B5A899-E821-4AD7-A5FC-76E888B5FA12}" srcOrd="1" destOrd="0" presId="urn:microsoft.com/office/officeart/2005/8/layout/vList3#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C2AC5C-9F43-4894-885A-5873CDCAF9EF}" type="doc">
      <dgm:prSet loTypeId="urn:microsoft.com/office/officeart/2005/8/layout/lProcess3" loCatId="process" qsTypeId="urn:microsoft.com/office/officeart/2005/8/quickstyle/3d2" qsCatId="3D" csTypeId="urn:microsoft.com/office/officeart/2005/8/colors/colorful1#1" csCatId="colorful" phldr="1"/>
      <dgm:spPr/>
      <dgm:t>
        <a:bodyPr/>
        <a:lstStyle/>
        <a:p>
          <a:endParaRPr lang="es-ES"/>
        </a:p>
      </dgm:t>
    </dgm:pt>
    <dgm:pt modelId="{9B3F98B5-A566-4DFC-9BDE-FC49D236F518}">
      <dgm:prSet phldrT="[Texto]" custT="1"/>
      <dgm:spPr/>
      <dgm:t>
        <a:bodyPr/>
        <a:lstStyle/>
        <a:p>
          <a:r>
            <a:rPr lang="es-ES" sz="2400" b="1" i="1" dirty="0" err="1">
              <a:effectLst>
                <a:outerShdw blurRad="38100" dist="38100" dir="2700000" algn="tl">
                  <a:srgbClr val="000000">
                    <a:alpha val="43137"/>
                  </a:srgbClr>
                </a:outerShdw>
              </a:effectLst>
            </a:rPr>
            <a:t>shabbat</a:t>
          </a:r>
          <a:endParaRPr lang="es-ES" sz="2400" b="1" i="1" dirty="0">
            <a:effectLst>
              <a:outerShdw blurRad="38100" dist="38100" dir="2700000" algn="tl">
                <a:srgbClr val="000000">
                  <a:alpha val="43137"/>
                </a:srgbClr>
              </a:outerShdw>
            </a:effectLst>
          </a:endParaRPr>
        </a:p>
      </dgm:t>
    </dgm:pt>
    <dgm:pt modelId="{0709111D-F603-4266-8634-B93AF71EBE7D}" type="parTrans" cxnId="{1AEA38C3-A0D4-46A6-9007-76223AF06ECE}">
      <dgm:prSet/>
      <dgm:spPr/>
      <dgm:t>
        <a:bodyPr/>
        <a:lstStyle/>
        <a:p>
          <a:endParaRPr lang="es-ES" sz="1800" b="1"/>
        </a:p>
      </dgm:t>
    </dgm:pt>
    <dgm:pt modelId="{B65E7A5C-B130-4D1A-B1B5-0F3CCC91E661}" type="sibTrans" cxnId="{1AEA38C3-A0D4-46A6-9007-76223AF06ECE}">
      <dgm:prSet/>
      <dgm:spPr/>
      <dgm:t>
        <a:bodyPr/>
        <a:lstStyle/>
        <a:p>
          <a:endParaRPr lang="es-ES" sz="1800" b="1"/>
        </a:p>
      </dgm:t>
    </dgm:pt>
    <dgm:pt modelId="{48E209D7-279D-4EF9-837D-F29AA8C119F6}">
      <dgm:prSet phldrT="[Texto]" custT="1"/>
      <dgm:spPr>
        <a:solidFill>
          <a:schemeClr val="accent2">
            <a:tint val="40000"/>
            <a:hueOff val="0"/>
            <a:satOff val="0"/>
            <a:lumOff val="0"/>
          </a:schemeClr>
        </a:solidFill>
      </dgm:spPr>
      <dgm:t>
        <a:bodyPr/>
        <a:lstStyle/>
        <a:p>
          <a:r>
            <a:rPr lang="es-ES" sz="1800" b="1" dirty="0" smtClean="0"/>
            <a:t>G</a:t>
          </a:r>
          <a:r>
            <a:rPr lang="ro-RO" sz="1800" b="1" dirty="0" smtClean="0"/>
            <a:t>e</a:t>
          </a:r>
          <a:r>
            <a:rPr lang="es-ES" sz="1800" b="1" dirty="0" smtClean="0"/>
            <a:t>n</a:t>
          </a:r>
          <a:r>
            <a:rPr lang="es-ES" sz="1800" b="1" dirty="0"/>
            <a:t>. 2:2-3; </a:t>
          </a:r>
          <a:r>
            <a:rPr lang="ro-RO" sz="1800" b="1" dirty="0"/>
            <a:t>E</a:t>
          </a:r>
          <a:r>
            <a:rPr lang="es-ES" sz="1800" b="1" dirty="0"/>
            <a:t>x. 5:5</a:t>
          </a:r>
        </a:p>
      </dgm:t>
    </dgm:pt>
    <dgm:pt modelId="{57EB906B-3F99-4F67-935C-36FC5E3639E7}" type="parTrans" cxnId="{556A0CDA-949F-44A2-BC4F-B860A67B7139}">
      <dgm:prSet/>
      <dgm:spPr/>
      <dgm:t>
        <a:bodyPr/>
        <a:lstStyle/>
        <a:p>
          <a:endParaRPr lang="es-ES" sz="1800" b="1"/>
        </a:p>
      </dgm:t>
    </dgm:pt>
    <dgm:pt modelId="{4F5C1BAC-8156-4A93-983A-E5029EF32C85}" type="sibTrans" cxnId="{556A0CDA-949F-44A2-BC4F-B860A67B7139}">
      <dgm:prSet/>
      <dgm:spPr/>
      <dgm:t>
        <a:bodyPr/>
        <a:lstStyle/>
        <a:p>
          <a:endParaRPr lang="es-ES" sz="1800" b="1"/>
        </a:p>
      </dgm:t>
    </dgm:pt>
    <dgm:pt modelId="{19564973-615D-4656-84AB-423156F8CCB5}">
      <dgm:prSet phldrT="[Texto]" custT="1"/>
      <dgm:spPr>
        <a:solidFill>
          <a:schemeClr val="accent3">
            <a:tint val="40000"/>
            <a:hueOff val="0"/>
            <a:satOff val="0"/>
            <a:lumOff val="0"/>
          </a:schemeClr>
        </a:solidFill>
      </dgm:spPr>
      <dgm:t>
        <a:bodyPr/>
        <a:lstStyle/>
        <a:p>
          <a:r>
            <a:rPr lang="ro-RO" sz="1800" b="1" dirty="0"/>
            <a:t>A înceta munca, a se odihni, </a:t>
          </a:r>
          <a:r>
            <a:rPr lang="ro-RO" sz="1800" b="1" dirty="0" smtClean="0"/>
            <a:t>a-şi </a:t>
          </a:r>
          <a:r>
            <a:rPr lang="ro-RO" sz="1800" b="1" dirty="0"/>
            <a:t>lua o </a:t>
          </a:r>
          <a:r>
            <a:rPr lang="ro-RO" sz="1800" b="1" dirty="0" smtClean="0"/>
            <a:t>vacanţă</a:t>
          </a:r>
          <a:endParaRPr lang="es-ES" sz="1800" b="1" dirty="0"/>
        </a:p>
      </dgm:t>
    </dgm:pt>
    <dgm:pt modelId="{C71102A7-026D-4E98-87EF-F6E4CEE9B3EE}" type="parTrans" cxnId="{381D5B11-9091-4655-B5C2-CC5E52ACBBFA}">
      <dgm:prSet/>
      <dgm:spPr/>
      <dgm:t>
        <a:bodyPr/>
        <a:lstStyle/>
        <a:p>
          <a:endParaRPr lang="es-ES" sz="1800" b="1"/>
        </a:p>
      </dgm:t>
    </dgm:pt>
    <dgm:pt modelId="{76EA9A0D-3BBC-4FC0-A100-646436A6F791}" type="sibTrans" cxnId="{381D5B11-9091-4655-B5C2-CC5E52ACBBFA}">
      <dgm:prSet/>
      <dgm:spPr/>
      <dgm:t>
        <a:bodyPr/>
        <a:lstStyle/>
        <a:p>
          <a:endParaRPr lang="es-ES" sz="1800" b="1"/>
        </a:p>
      </dgm:t>
    </dgm:pt>
    <dgm:pt modelId="{8803B5FA-C171-4727-9C3D-A92A636C1DDB}">
      <dgm:prSet phldrT="[Texto]" custT="1"/>
      <dgm:spPr>
        <a:solidFill>
          <a:schemeClr val="accent3">
            <a:lumMod val="75000"/>
          </a:schemeClr>
        </a:solidFill>
      </dgm:spPr>
      <dgm:t>
        <a:bodyPr/>
        <a:lstStyle/>
        <a:p>
          <a:r>
            <a:rPr lang="es-ES" sz="2400" b="1" i="1" dirty="0" err="1">
              <a:effectLst>
                <a:outerShdw blurRad="38100" dist="38100" dir="2700000" algn="tl">
                  <a:srgbClr val="000000">
                    <a:alpha val="43137"/>
                  </a:srgbClr>
                </a:outerShdw>
              </a:effectLst>
            </a:rPr>
            <a:t>nuakh</a:t>
          </a:r>
          <a:endParaRPr lang="es-ES" sz="2400" b="1" i="1" dirty="0">
            <a:effectLst>
              <a:outerShdw blurRad="38100" dist="38100" dir="2700000" algn="tl">
                <a:srgbClr val="000000">
                  <a:alpha val="43137"/>
                </a:srgbClr>
              </a:outerShdw>
            </a:effectLst>
          </a:endParaRPr>
        </a:p>
      </dgm:t>
    </dgm:pt>
    <dgm:pt modelId="{9E517021-12BC-4C66-8B36-965AD339465C}" type="parTrans" cxnId="{B3D836E6-8AC7-4B97-A061-FAF15E970703}">
      <dgm:prSet/>
      <dgm:spPr/>
      <dgm:t>
        <a:bodyPr/>
        <a:lstStyle/>
        <a:p>
          <a:endParaRPr lang="es-ES" sz="1800" b="1"/>
        </a:p>
      </dgm:t>
    </dgm:pt>
    <dgm:pt modelId="{E2530E73-3E5F-4D3D-8869-A2F251A57654}" type="sibTrans" cxnId="{B3D836E6-8AC7-4B97-A061-FAF15E970703}">
      <dgm:prSet/>
      <dgm:spPr/>
      <dgm:t>
        <a:bodyPr/>
        <a:lstStyle/>
        <a:p>
          <a:endParaRPr lang="es-ES" sz="1800" b="1"/>
        </a:p>
      </dgm:t>
    </dgm:pt>
    <dgm:pt modelId="{E2AF7E94-CA9F-47CE-8AB8-1CA00EFB24D1}">
      <dgm:prSet phldrT="[Texto]" custT="1"/>
      <dgm:spPr>
        <a:solidFill>
          <a:schemeClr val="accent4">
            <a:tint val="40000"/>
            <a:hueOff val="0"/>
            <a:satOff val="0"/>
            <a:lumOff val="0"/>
          </a:schemeClr>
        </a:solidFill>
      </dgm:spPr>
      <dgm:t>
        <a:bodyPr lIns="0" tIns="0" bIns="0"/>
        <a:lstStyle/>
        <a:p>
          <a:r>
            <a:rPr lang="ro-RO" sz="1600" b="1" dirty="0"/>
            <a:t>E</a:t>
          </a:r>
          <a:r>
            <a:rPr lang="es-ES" sz="1600" b="1" dirty="0"/>
            <a:t>x. 20:11; D</a:t>
          </a:r>
          <a:r>
            <a:rPr lang="ro-RO" sz="1600" b="1" dirty="0"/>
            <a:t>eu</a:t>
          </a:r>
          <a:r>
            <a:rPr lang="es-ES" sz="1600" b="1" dirty="0"/>
            <a:t>t. 5:14; </a:t>
          </a:r>
          <a:r>
            <a:rPr lang="ro-RO" sz="1600" b="1" dirty="0"/>
            <a:t>Iov</a:t>
          </a:r>
          <a:r>
            <a:rPr lang="es-ES" sz="1600" b="1" dirty="0"/>
            <a:t> 3:13; N</a:t>
          </a:r>
          <a:r>
            <a:rPr lang="ro-RO" sz="1600" b="1" dirty="0"/>
            <a:t>u</a:t>
          </a:r>
          <a:r>
            <a:rPr lang="es-ES" sz="1600" b="1" dirty="0"/>
            <a:t>m. 10:36; </a:t>
          </a:r>
          <a:r>
            <a:rPr lang="es-ES" sz="1600" b="1" dirty="0" smtClean="0"/>
            <a:t>2</a:t>
          </a:r>
          <a:r>
            <a:rPr lang="ro-RO" sz="1600" b="1" dirty="0" smtClean="0"/>
            <a:t> </a:t>
          </a:r>
          <a:r>
            <a:rPr lang="es-ES" sz="1600" b="1" dirty="0" smtClean="0"/>
            <a:t>R</a:t>
          </a:r>
          <a:r>
            <a:rPr lang="ro-RO" sz="1600" b="1" dirty="0" err="1" smtClean="0"/>
            <a:t>egi</a:t>
          </a:r>
          <a:r>
            <a:rPr lang="es-ES" sz="1600" b="1" dirty="0" smtClean="0"/>
            <a:t> </a:t>
          </a:r>
          <a:r>
            <a:rPr lang="es-ES" sz="1600" b="1" dirty="0"/>
            <a:t>2:15</a:t>
          </a:r>
        </a:p>
      </dgm:t>
    </dgm:pt>
    <dgm:pt modelId="{2F73448A-0159-4BFA-B173-BDAA7CC870F0}" type="parTrans" cxnId="{F39633A1-F321-4546-9881-88B32AF6BF11}">
      <dgm:prSet/>
      <dgm:spPr/>
      <dgm:t>
        <a:bodyPr/>
        <a:lstStyle/>
        <a:p>
          <a:endParaRPr lang="es-ES" sz="1800" b="1"/>
        </a:p>
      </dgm:t>
    </dgm:pt>
    <dgm:pt modelId="{AC386745-7A0E-42C0-B398-E5ABD0FAAC7F}" type="sibTrans" cxnId="{F39633A1-F321-4546-9881-88B32AF6BF11}">
      <dgm:prSet/>
      <dgm:spPr/>
      <dgm:t>
        <a:bodyPr/>
        <a:lstStyle/>
        <a:p>
          <a:endParaRPr lang="es-ES" sz="1800" b="1"/>
        </a:p>
      </dgm:t>
    </dgm:pt>
    <dgm:pt modelId="{3A5F46D5-3190-48FE-B711-A59C2CE93CC5}">
      <dgm:prSet phldrT="[Texto]" custT="1"/>
      <dgm:spPr>
        <a:solidFill>
          <a:schemeClr val="accent5">
            <a:tint val="40000"/>
            <a:hueOff val="0"/>
            <a:satOff val="0"/>
            <a:lumOff val="0"/>
          </a:schemeClr>
        </a:solidFill>
      </dgm:spPr>
      <dgm:t>
        <a:bodyPr/>
        <a:lstStyle/>
        <a:p>
          <a:r>
            <a:rPr lang="ro-RO" sz="1800" b="1" dirty="0"/>
            <a:t>A se odihni, a se </a:t>
          </a:r>
          <a:r>
            <a:rPr lang="ro-RO" sz="1800" b="1" dirty="0" smtClean="0"/>
            <a:t>aşeza</a:t>
          </a:r>
          <a:r>
            <a:rPr lang="ro-RO" sz="1800" b="1" dirty="0"/>
            <a:t>, a veni</a:t>
          </a:r>
          <a:r>
            <a:rPr lang="es-ES" sz="1800" b="1" dirty="0"/>
            <a:t>. Se </a:t>
          </a:r>
          <a:r>
            <a:rPr lang="ro-RO" sz="1800" b="1" dirty="0" smtClean="0"/>
            <a:t>foloseşte </a:t>
          </a:r>
          <a:r>
            <a:rPr lang="ro-RO" sz="1800" b="1" dirty="0"/>
            <a:t>în porunca a 4-a</a:t>
          </a:r>
          <a:endParaRPr lang="es-ES" sz="1800" b="1" dirty="0"/>
        </a:p>
      </dgm:t>
    </dgm:pt>
    <dgm:pt modelId="{92F33A03-CDD7-49CA-9718-CE0B85F79222}" type="parTrans" cxnId="{37A68810-D02B-49E5-8F33-52EF9AA22964}">
      <dgm:prSet/>
      <dgm:spPr/>
      <dgm:t>
        <a:bodyPr/>
        <a:lstStyle/>
        <a:p>
          <a:endParaRPr lang="es-ES" sz="1800" b="1"/>
        </a:p>
      </dgm:t>
    </dgm:pt>
    <dgm:pt modelId="{9A3B3317-1A03-4350-BB5D-A62FAA9DEFA6}" type="sibTrans" cxnId="{37A68810-D02B-49E5-8F33-52EF9AA22964}">
      <dgm:prSet/>
      <dgm:spPr/>
      <dgm:t>
        <a:bodyPr/>
        <a:lstStyle/>
        <a:p>
          <a:endParaRPr lang="es-ES" sz="1800" b="1"/>
        </a:p>
      </dgm:t>
    </dgm:pt>
    <dgm:pt modelId="{1E70E8B5-47D5-4559-8A3F-D1F817B5A0C3}">
      <dgm:prSet phldrT="[Texto]" custT="1"/>
      <dgm:spPr/>
      <dgm:t>
        <a:bodyPr/>
        <a:lstStyle/>
        <a:p>
          <a:r>
            <a:rPr lang="es-ES" sz="2400" b="1" i="1" dirty="0" err="1">
              <a:effectLst>
                <a:outerShdw blurRad="38100" dist="38100" dir="2700000" algn="tl">
                  <a:srgbClr val="000000">
                    <a:alpha val="43137"/>
                  </a:srgbClr>
                </a:outerShdw>
              </a:effectLst>
            </a:rPr>
            <a:t>shaqat</a:t>
          </a:r>
          <a:endParaRPr lang="es-ES" sz="2400" b="1" i="1" dirty="0">
            <a:effectLst>
              <a:outerShdw blurRad="38100" dist="38100" dir="2700000" algn="tl">
                <a:srgbClr val="000000">
                  <a:alpha val="43137"/>
                </a:srgbClr>
              </a:outerShdw>
            </a:effectLst>
          </a:endParaRPr>
        </a:p>
      </dgm:t>
    </dgm:pt>
    <dgm:pt modelId="{0070A931-8A26-453F-886A-4A09138F0EE7}" type="parTrans" cxnId="{FAD13840-2AF3-4565-9923-5EC4A30C0EF2}">
      <dgm:prSet/>
      <dgm:spPr/>
      <dgm:t>
        <a:bodyPr/>
        <a:lstStyle/>
        <a:p>
          <a:endParaRPr lang="es-ES" sz="1800" b="1"/>
        </a:p>
      </dgm:t>
    </dgm:pt>
    <dgm:pt modelId="{A9F5AA1B-BF86-4EBB-BE3B-BE4C68208800}" type="sibTrans" cxnId="{FAD13840-2AF3-4565-9923-5EC4A30C0EF2}">
      <dgm:prSet/>
      <dgm:spPr/>
      <dgm:t>
        <a:bodyPr/>
        <a:lstStyle/>
        <a:p>
          <a:endParaRPr lang="es-ES" sz="1800" b="1"/>
        </a:p>
      </dgm:t>
    </dgm:pt>
    <dgm:pt modelId="{1972C82E-ABA8-4DC2-BC9A-825BBCAEAE61}">
      <dgm:prSet phldrT="[Texto]" custT="1"/>
      <dgm:spPr>
        <a:solidFill>
          <a:schemeClr val="accent6">
            <a:tint val="40000"/>
            <a:hueOff val="0"/>
            <a:satOff val="0"/>
            <a:lumOff val="0"/>
          </a:schemeClr>
        </a:solidFill>
      </dgm:spPr>
      <dgm:t>
        <a:bodyPr/>
        <a:lstStyle/>
        <a:p>
          <a:r>
            <a:rPr lang="ro-RO" sz="1800" b="1" dirty="0"/>
            <a:t>Iosua</a:t>
          </a:r>
          <a:r>
            <a:rPr lang="es-ES" sz="1800" b="1" dirty="0"/>
            <a:t> 11:23</a:t>
          </a:r>
        </a:p>
      </dgm:t>
    </dgm:pt>
    <dgm:pt modelId="{7BA4411B-656A-4D3C-A0B0-C9E784E20011}" type="parTrans" cxnId="{FCC05F28-27BF-4293-8F97-6746F1F8BC8A}">
      <dgm:prSet/>
      <dgm:spPr/>
      <dgm:t>
        <a:bodyPr/>
        <a:lstStyle/>
        <a:p>
          <a:endParaRPr lang="es-ES" sz="1800" b="1"/>
        </a:p>
      </dgm:t>
    </dgm:pt>
    <dgm:pt modelId="{C152D54F-0875-4892-BCE7-85E7AF178248}" type="sibTrans" cxnId="{FCC05F28-27BF-4293-8F97-6746F1F8BC8A}">
      <dgm:prSet/>
      <dgm:spPr/>
      <dgm:t>
        <a:bodyPr/>
        <a:lstStyle/>
        <a:p>
          <a:endParaRPr lang="es-ES" sz="1800" b="1"/>
        </a:p>
      </dgm:t>
    </dgm:pt>
    <dgm:pt modelId="{D1B651F3-5814-489F-81D9-84B5B2612988}">
      <dgm:prSet phldrT="[Texto]" custT="1"/>
      <dgm:spPr>
        <a:solidFill>
          <a:schemeClr val="accent2">
            <a:tint val="40000"/>
            <a:hueOff val="0"/>
            <a:satOff val="0"/>
            <a:lumOff val="0"/>
          </a:schemeClr>
        </a:solidFill>
      </dgm:spPr>
      <dgm:t>
        <a:bodyPr/>
        <a:lstStyle/>
        <a:p>
          <a:r>
            <a:rPr lang="ro-RO" sz="1800" b="1" dirty="0"/>
            <a:t>A se odihni, a primi alinare, a fi </a:t>
          </a:r>
          <a:r>
            <a:rPr lang="ro-RO" sz="1800" b="1" dirty="0" smtClean="0"/>
            <a:t>liniştit</a:t>
          </a:r>
          <a:endParaRPr lang="es-ES" sz="1800" b="1" dirty="0"/>
        </a:p>
      </dgm:t>
    </dgm:pt>
    <dgm:pt modelId="{F12367F5-7699-4597-8D79-102CD6BFC6F5}" type="parTrans" cxnId="{A1019ED0-862A-4D8D-904A-3053562EAF32}">
      <dgm:prSet/>
      <dgm:spPr/>
      <dgm:t>
        <a:bodyPr/>
        <a:lstStyle/>
        <a:p>
          <a:endParaRPr lang="es-ES" sz="1800" b="1"/>
        </a:p>
      </dgm:t>
    </dgm:pt>
    <dgm:pt modelId="{92A9B612-FD58-427E-AE29-D0B7B93898DF}" type="sibTrans" cxnId="{A1019ED0-862A-4D8D-904A-3053562EAF32}">
      <dgm:prSet/>
      <dgm:spPr/>
      <dgm:t>
        <a:bodyPr/>
        <a:lstStyle/>
        <a:p>
          <a:endParaRPr lang="es-ES" sz="1800" b="1"/>
        </a:p>
      </dgm:t>
    </dgm:pt>
    <dgm:pt modelId="{AD3B8AA1-69ED-4860-9B4B-5883C0C22322}">
      <dgm:prSet phldrT="[Texto]" custT="1"/>
      <dgm:spPr/>
      <dgm:t>
        <a:bodyPr/>
        <a:lstStyle/>
        <a:p>
          <a:r>
            <a:rPr lang="es-ES" sz="2400" b="1" i="1" dirty="0">
              <a:effectLst>
                <a:outerShdw blurRad="38100" dist="38100" dir="2700000" algn="tl">
                  <a:srgbClr val="000000">
                    <a:alpha val="43137"/>
                  </a:srgbClr>
                </a:outerShdw>
              </a:effectLst>
            </a:rPr>
            <a:t>raga`</a:t>
          </a:r>
        </a:p>
      </dgm:t>
    </dgm:pt>
    <dgm:pt modelId="{DF36C8F9-0E8C-4C6C-93CA-5B172E23B456}" type="parTrans" cxnId="{2D0E0BB8-6985-4FFC-A98A-6120C597F83C}">
      <dgm:prSet/>
      <dgm:spPr/>
      <dgm:t>
        <a:bodyPr/>
        <a:lstStyle/>
        <a:p>
          <a:endParaRPr lang="es-ES" sz="1800" b="1"/>
        </a:p>
      </dgm:t>
    </dgm:pt>
    <dgm:pt modelId="{A435C289-989F-47D6-A967-66A1ED21B7B1}" type="sibTrans" cxnId="{2D0E0BB8-6985-4FFC-A98A-6120C597F83C}">
      <dgm:prSet/>
      <dgm:spPr/>
      <dgm:t>
        <a:bodyPr/>
        <a:lstStyle/>
        <a:p>
          <a:endParaRPr lang="es-ES" sz="1800" b="1"/>
        </a:p>
      </dgm:t>
    </dgm:pt>
    <dgm:pt modelId="{B314A267-E1B8-4E74-BFFD-18D0E2124D7A}">
      <dgm:prSet phldrT="[Texto]" custT="1"/>
      <dgm:spPr/>
      <dgm:t>
        <a:bodyPr/>
        <a:lstStyle/>
        <a:p>
          <a:r>
            <a:rPr lang="es-ES" sz="2400" b="1" i="1" dirty="0" err="1">
              <a:effectLst>
                <a:outerShdw blurRad="38100" dist="38100" dir="2700000" algn="tl">
                  <a:srgbClr val="000000">
                    <a:alpha val="43137"/>
                  </a:srgbClr>
                </a:outerShdw>
              </a:effectLst>
            </a:rPr>
            <a:t>shakab</a:t>
          </a:r>
          <a:endParaRPr lang="es-ES" sz="2400" b="1" i="1" dirty="0">
            <a:effectLst>
              <a:outerShdw blurRad="38100" dist="38100" dir="2700000" algn="tl">
                <a:srgbClr val="000000">
                  <a:alpha val="43137"/>
                </a:srgbClr>
              </a:outerShdw>
            </a:effectLst>
          </a:endParaRPr>
        </a:p>
      </dgm:t>
    </dgm:pt>
    <dgm:pt modelId="{5CA2E832-6AAA-4B4B-BE24-682668685BA3}" type="parTrans" cxnId="{283E8138-8E80-4DC3-A429-A49C3E06DB83}">
      <dgm:prSet/>
      <dgm:spPr/>
      <dgm:t>
        <a:bodyPr/>
        <a:lstStyle/>
        <a:p>
          <a:endParaRPr lang="es-ES" sz="1800" b="1"/>
        </a:p>
      </dgm:t>
    </dgm:pt>
    <dgm:pt modelId="{99858355-57A1-487F-B21B-2D15A8DA5A48}" type="sibTrans" cxnId="{283E8138-8E80-4DC3-A429-A49C3E06DB83}">
      <dgm:prSet/>
      <dgm:spPr/>
      <dgm:t>
        <a:bodyPr/>
        <a:lstStyle/>
        <a:p>
          <a:endParaRPr lang="es-ES" sz="1800" b="1"/>
        </a:p>
      </dgm:t>
    </dgm:pt>
    <dgm:pt modelId="{49F07DFF-F564-4212-AA30-2B20F630A868}">
      <dgm:prSet phldrT="[Texto]" custT="1"/>
      <dgm:spPr>
        <a:solidFill>
          <a:schemeClr val="accent3">
            <a:tint val="40000"/>
            <a:hueOff val="0"/>
            <a:satOff val="0"/>
            <a:lumOff val="0"/>
          </a:schemeClr>
        </a:solidFill>
      </dgm:spPr>
      <dgm:t>
        <a:bodyPr/>
        <a:lstStyle/>
        <a:p>
          <a:r>
            <a:rPr lang="es-ES" sz="1800" b="1" dirty="0"/>
            <a:t>D</a:t>
          </a:r>
          <a:r>
            <a:rPr lang="ro-RO" sz="1800" b="1" dirty="0"/>
            <a:t>eu</a:t>
          </a:r>
          <a:r>
            <a:rPr lang="es-ES" sz="1800" b="1" dirty="0"/>
            <a:t>t. 28:65; </a:t>
          </a:r>
          <a:r>
            <a:rPr lang="ro-RO" sz="1800" b="1" dirty="0"/>
            <a:t>I</a:t>
          </a:r>
          <a:r>
            <a:rPr lang="es-ES" sz="1800" b="1" dirty="0" err="1"/>
            <a:t>er</a:t>
          </a:r>
          <a:r>
            <a:rPr lang="es-ES" sz="1800" b="1" dirty="0"/>
            <a:t>. 50:34</a:t>
          </a:r>
        </a:p>
      </dgm:t>
    </dgm:pt>
    <dgm:pt modelId="{4ECA7417-04AE-4F80-A32E-B6D1D520A834}" type="parTrans" cxnId="{4F7DD77D-98E5-4C18-87A5-608E35F00D38}">
      <dgm:prSet/>
      <dgm:spPr/>
      <dgm:t>
        <a:bodyPr/>
        <a:lstStyle/>
        <a:p>
          <a:endParaRPr lang="es-ES" sz="1800" b="1"/>
        </a:p>
      </dgm:t>
    </dgm:pt>
    <dgm:pt modelId="{00E43DD7-D869-439C-9C6D-641381984AA7}" type="sibTrans" cxnId="{4F7DD77D-98E5-4C18-87A5-608E35F00D38}">
      <dgm:prSet/>
      <dgm:spPr/>
      <dgm:t>
        <a:bodyPr/>
        <a:lstStyle/>
        <a:p>
          <a:endParaRPr lang="es-ES" sz="1800" b="1"/>
        </a:p>
      </dgm:t>
    </dgm:pt>
    <dgm:pt modelId="{AE2DAD36-D20B-463D-ACBE-7978C50F6490}">
      <dgm:prSet phldrT="[Texto]" custT="1"/>
      <dgm:spPr>
        <a:solidFill>
          <a:schemeClr val="accent4">
            <a:tint val="40000"/>
            <a:hueOff val="0"/>
            <a:satOff val="0"/>
            <a:lumOff val="0"/>
          </a:schemeClr>
        </a:solidFill>
      </dgm:spPr>
      <dgm:t>
        <a:bodyPr/>
        <a:lstStyle/>
        <a:p>
          <a:r>
            <a:rPr lang="ro-RO" sz="1800" b="1" dirty="0"/>
            <a:t>Utilizat în mod </a:t>
          </a:r>
          <a:r>
            <a:rPr lang="ro-RO" sz="1800" b="1" dirty="0" smtClean="0"/>
            <a:t>obişnuit </a:t>
          </a:r>
          <a:r>
            <a:rPr lang="ro-RO" sz="1800" b="1" dirty="0"/>
            <a:t>cu fraze care indică incapacitatea de a se odihni</a:t>
          </a:r>
          <a:endParaRPr lang="es-ES" sz="1800" b="1" dirty="0"/>
        </a:p>
      </dgm:t>
    </dgm:pt>
    <dgm:pt modelId="{E094AAA2-355F-45D7-B1AB-87F92A2D65F4}" type="parTrans" cxnId="{1279AF27-18D8-47CE-A5FA-EC8A50306C44}">
      <dgm:prSet/>
      <dgm:spPr/>
      <dgm:t>
        <a:bodyPr/>
        <a:lstStyle/>
        <a:p>
          <a:endParaRPr lang="es-ES" sz="1800" b="1"/>
        </a:p>
      </dgm:t>
    </dgm:pt>
    <dgm:pt modelId="{CDC71625-00E4-4404-B1B5-64CEDE68399D}" type="sibTrans" cxnId="{1279AF27-18D8-47CE-A5FA-EC8A50306C44}">
      <dgm:prSet/>
      <dgm:spPr/>
      <dgm:t>
        <a:bodyPr/>
        <a:lstStyle/>
        <a:p>
          <a:endParaRPr lang="es-ES" sz="1800" b="1"/>
        </a:p>
      </dgm:t>
    </dgm:pt>
    <dgm:pt modelId="{427AA867-42E9-4C59-A444-7FDB792508B9}">
      <dgm:prSet phldrT="[Texto]" custT="1"/>
      <dgm:spPr>
        <a:solidFill>
          <a:schemeClr val="accent6">
            <a:tint val="40000"/>
            <a:hueOff val="0"/>
            <a:satOff val="0"/>
            <a:lumOff val="0"/>
          </a:schemeClr>
        </a:solidFill>
      </dgm:spPr>
      <dgm:t>
        <a:bodyPr/>
        <a:lstStyle/>
        <a:p>
          <a:r>
            <a:rPr lang="ro-RO" sz="1800" b="1" dirty="0"/>
            <a:t>A se întinde, a dormi, a fi mort</a:t>
          </a:r>
          <a:endParaRPr lang="es-ES" sz="1800" b="1" dirty="0"/>
        </a:p>
      </dgm:t>
    </dgm:pt>
    <dgm:pt modelId="{56ABB327-4884-487F-9D26-9A41201E30CE}" type="parTrans" cxnId="{3EFECC6F-3E39-40A2-9E37-6CEBDA2FF8D5}">
      <dgm:prSet/>
      <dgm:spPr/>
      <dgm:t>
        <a:bodyPr/>
        <a:lstStyle/>
        <a:p>
          <a:endParaRPr lang="es-ES" sz="1800" b="1"/>
        </a:p>
      </dgm:t>
    </dgm:pt>
    <dgm:pt modelId="{C570BF8B-9B0E-4A7A-87B5-4608F5C281C8}" type="sibTrans" cxnId="{3EFECC6F-3E39-40A2-9E37-6CEBDA2FF8D5}">
      <dgm:prSet/>
      <dgm:spPr/>
      <dgm:t>
        <a:bodyPr/>
        <a:lstStyle/>
        <a:p>
          <a:endParaRPr lang="es-ES" sz="1800" b="1"/>
        </a:p>
      </dgm:t>
    </dgm:pt>
    <dgm:pt modelId="{8104553D-5EF1-4C0E-9D10-E5E9F331F7AF}">
      <dgm:prSet phldrT="[Texto]" custT="1"/>
      <dgm:spPr>
        <a:solidFill>
          <a:schemeClr val="accent5">
            <a:tint val="40000"/>
            <a:hueOff val="0"/>
            <a:satOff val="0"/>
            <a:lumOff val="0"/>
          </a:schemeClr>
        </a:solidFill>
      </dgm:spPr>
      <dgm:t>
        <a:bodyPr/>
        <a:lstStyle/>
        <a:p>
          <a:r>
            <a:rPr lang="es-ES" sz="1800" b="1" dirty="0"/>
            <a:t>D</a:t>
          </a:r>
          <a:r>
            <a:rPr lang="ro-RO" sz="1800" b="1" dirty="0"/>
            <a:t>eu</a:t>
          </a:r>
          <a:r>
            <a:rPr lang="es-ES" sz="1800" b="1" dirty="0"/>
            <a:t>t. 31:16; </a:t>
          </a:r>
          <a:r>
            <a:rPr lang="es-ES" sz="1800" b="1" dirty="0" smtClean="0"/>
            <a:t>2</a:t>
          </a:r>
          <a:r>
            <a:rPr lang="ro-RO" sz="1800" b="1" dirty="0" smtClean="0"/>
            <a:t> </a:t>
          </a:r>
          <a:r>
            <a:rPr lang="es-ES" sz="1800" b="1" dirty="0" smtClean="0"/>
            <a:t>S</a:t>
          </a:r>
          <a:r>
            <a:rPr lang="ro-RO" sz="1800" b="1" dirty="0" smtClean="0"/>
            <a:t>am.</a:t>
          </a:r>
          <a:r>
            <a:rPr lang="es-ES" sz="1800" b="1" dirty="0" smtClean="0"/>
            <a:t> </a:t>
          </a:r>
          <a:r>
            <a:rPr lang="es-ES" sz="1800" b="1" dirty="0"/>
            <a:t>7:12</a:t>
          </a:r>
        </a:p>
      </dgm:t>
    </dgm:pt>
    <dgm:pt modelId="{3120F417-EEF1-4BED-9BF5-2642A49EBBB3}" type="parTrans" cxnId="{E874A2DB-390D-4529-AF5D-AD1A77D531F9}">
      <dgm:prSet/>
      <dgm:spPr/>
      <dgm:t>
        <a:bodyPr/>
        <a:lstStyle/>
        <a:p>
          <a:endParaRPr lang="es-ES" sz="1800" b="1"/>
        </a:p>
      </dgm:t>
    </dgm:pt>
    <dgm:pt modelId="{FF3E8B8C-8692-4FB0-AEE2-9E4F533EB5C9}" type="sibTrans" cxnId="{E874A2DB-390D-4529-AF5D-AD1A77D531F9}">
      <dgm:prSet/>
      <dgm:spPr/>
      <dgm:t>
        <a:bodyPr/>
        <a:lstStyle/>
        <a:p>
          <a:endParaRPr lang="es-ES" sz="1800" b="1"/>
        </a:p>
      </dgm:t>
    </dgm:pt>
    <dgm:pt modelId="{9DE2A715-6C98-4830-B4A8-5AAE4AA098FF}" type="pres">
      <dgm:prSet presAssocID="{7AC2AC5C-9F43-4894-885A-5873CDCAF9EF}" presName="Name0" presStyleCnt="0">
        <dgm:presLayoutVars>
          <dgm:chPref val="3"/>
          <dgm:dir/>
          <dgm:animLvl val="lvl"/>
          <dgm:resizeHandles/>
        </dgm:presLayoutVars>
      </dgm:prSet>
      <dgm:spPr/>
      <dgm:t>
        <a:bodyPr/>
        <a:lstStyle/>
        <a:p>
          <a:endParaRPr lang="ro-RO"/>
        </a:p>
      </dgm:t>
    </dgm:pt>
    <dgm:pt modelId="{0DC664C1-F991-4FEB-BBC9-DB641FD6F0F6}" type="pres">
      <dgm:prSet presAssocID="{9B3F98B5-A566-4DFC-9BDE-FC49D236F518}" presName="horFlow" presStyleCnt="0"/>
      <dgm:spPr/>
    </dgm:pt>
    <dgm:pt modelId="{F8CAD1A1-EF40-4D2D-8560-5113821DA787}" type="pres">
      <dgm:prSet presAssocID="{9B3F98B5-A566-4DFC-9BDE-FC49D236F518}" presName="bigChev" presStyleLbl="node1" presStyleIdx="0" presStyleCnt="5"/>
      <dgm:spPr>
        <a:prstGeom prst="homePlate">
          <a:avLst/>
        </a:prstGeom>
      </dgm:spPr>
      <dgm:t>
        <a:bodyPr/>
        <a:lstStyle/>
        <a:p>
          <a:endParaRPr lang="ro-RO"/>
        </a:p>
      </dgm:t>
    </dgm:pt>
    <dgm:pt modelId="{28B04241-BCC5-469F-8448-2398B2069B8F}" type="pres">
      <dgm:prSet presAssocID="{57EB906B-3F99-4F67-935C-36FC5E3639E7}" presName="parTrans" presStyleCnt="0"/>
      <dgm:spPr/>
    </dgm:pt>
    <dgm:pt modelId="{C5FECE57-0374-4B95-A637-0F9EC0C290DA}" type="pres">
      <dgm:prSet presAssocID="{48E209D7-279D-4EF9-837D-F29AA8C119F6}" presName="node" presStyleLbl="alignAccFollowNode1" presStyleIdx="0" presStyleCnt="10" custScaleX="217811">
        <dgm:presLayoutVars>
          <dgm:bulletEnabled val="1"/>
        </dgm:presLayoutVars>
      </dgm:prSet>
      <dgm:spPr/>
      <dgm:t>
        <a:bodyPr/>
        <a:lstStyle/>
        <a:p>
          <a:endParaRPr lang="ro-RO"/>
        </a:p>
      </dgm:t>
    </dgm:pt>
    <dgm:pt modelId="{9E35FD4C-475F-4370-84A2-93714721EEBF}" type="pres">
      <dgm:prSet presAssocID="{4F5C1BAC-8156-4A93-983A-E5029EF32C85}" presName="sibTrans" presStyleCnt="0"/>
      <dgm:spPr/>
    </dgm:pt>
    <dgm:pt modelId="{51BFC5DF-C3B6-4256-A98B-CB7B56936124}" type="pres">
      <dgm:prSet presAssocID="{19564973-615D-4656-84AB-423156F8CCB5}" presName="node" presStyleLbl="alignAccFollowNode1" presStyleIdx="1" presStyleCnt="10" custScaleX="313687">
        <dgm:presLayoutVars>
          <dgm:bulletEnabled val="1"/>
        </dgm:presLayoutVars>
      </dgm:prSet>
      <dgm:spPr/>
      <dgm:t>
        <a:bodyPr/>
        <a:lstStyle/>
        <a:p>
          <a:endParaRPr lang="ro-RO"/>
        </a:p>
      </dgm:t>
    </dgm:pt>
    <dgm:pt modelId="{25993FBD-1ECF-412B-85ED-ADA4D9D634F1}" type="pres">
      <dgm:prSet presAssocID="{9B3F98B5-A566-4DFC-9BDE-FC49D236F518}" presName="vSp" presStyleCnt="0"/>
      <dgm:spPr/>
    </dgm:pt>
    <dgm:pt modelId="{9343D53F-E9D5-4B1C-93B2-731B0939050B}" type="pres">
      <dgm:prSet presAssocID="{8803B5FA-C171-4727-9C3D-A92A636C1DDB}" presName="horFlow" presStyleCnt="0"/>
      <dgm:spPr/>
    </dgm:pt>
    <dgm:pt modelId="{AEF59A35-93B7-472E-B34B-9F38D49D8C1F}" type="pres">
      <dgm:prSet presAssocID="{8803B5FA-C171-4727-9C3D-A92A636C1DDB}" presName="bigChev" presStyleLbl="node1" presStyleIdx="1" presStyleCnt="5"/>
      <dgm:spPr>
        <a:prstGeom prst="homePlate">
          <a:avLst/>
        </a:prstGeom>
      </dgm:spPr>
      <dgm:t>
        <a:bodyPr/>
        <a:lstStyle/>
        <a:p>
          <a:endParaRPr lang="ro-RO"/>
        </a:p>
      </dgm:t>
    </dgm:pt>
    <dgm:pt modelId="{29EDFFC3-D720-4FEE-B1F8-ADA95382C269}" type="pres">
      <dgm:prSet presAssocID="{2F73448A-0159-4BFA-B173-BDAA7CC870F0}" presName="parTrans" presStyleCnt="0"/>
      <dgm:spPr/>
    </dgm:pt>
    <dgm:pt modelId="{A7D49CF8-996E-4A28-B4C0-AABACFA00AD8}" type="pres">
      <dgm:prSet presAssocID="{E2AF7E94-CA9F-47CE-8AB8-1CA00EFB24D1}" presName="node" presStyleLbl="alignAccFollowNode1" presStyleIdx="2" presStyleCnt="10" custScaleX="217811">
        <dgm:presLayoutVars>
          <dgm:bulletEnabled val="1"/>
        </dgm:presLayoutVars>
      </dgm:prSet>
      <dgm:spPr/>
      <dgm:t>
        <a:bodyPr/>
        <a:lstStyle/>
        <a:p>
          <a:endParaRPr lang="ro-RO"/>
        </a:p>
      </dgm:t>
    </dgm:pt>
    <dgm:pt modelId="{63FA3AA5-F4AC-4405-9C5B-AFBEED16065B}" type="pres">
      <dgm:prSet presAssocID="{AC386745-7A0E-42C0-B398-E5ABD0FAAC7F}" presName="sibTrans" presStyleCnt="0"/>
      <dgm:spPr/>
    </dgm:pt>
    <dgm:pt modelId="{EBCDDD68-82EC-411C-80DB-137073DB1058}" type="pres">
      <dgm:prSet presAssocID="{3A5F46D5-3190-48FE-B711-A59C2CE93CC5}" presName="node" presStyleLbl="alignAccFollowNode1" presStyleIdx="3" presStyleCnt="10" custScaleX="313687">
        <dgm:presLayoutVars>
          <dgm:bulletEnabled val="1"/>
        </dgm:presLayoutVars>
      </dgm:prSet>
      <dgm:spPr/>
      <dgm:t>
        <a:bodyPr/>
        <a:lstStyle/>
        <a:p>
          <a:endParaRPr lang="ro-RO"/>
        </a:p>
      </dgm:t>
    </dgm:pt>
    <dgm:pt modelId="{F436DCAF-66C4-429A-BDDE-0E8C6036FE84}" type="pres">
      <dgm:prSet presAssocID="{8803B5FA-C171-4727-9C3D-A92A636C1DDB}" presName="vSp" presStyleCnt="0"/>
      <dgm:spPr/>
    </dgm:pt>
    <dgm:pt modelId="{1511BB55-E81C-41FF-BDA1-D458948A59E7}" type="pres">
      <dgm:prSet presAssocID="{1E70E8B5-47D5-4559-8A3F-D1F817B5A0C3}" presName="horFlow" presStyleCnt="0"/>
      <dgm:spPr/>
    </dgm:pt>
    <dgm:pt modelId="{6E8F4E1A-5069-429B-B1FD-A8B75AE0E2E4}" type="pres">
      <dgm:prSet presAssocID="{1E70E8B5-47D5-4559-8A3F-D1F817B5A0C3}" presName="bigChev" presStyleLbl="node1" presStyleIdx="2" presStyleCnt="5"/>
      <dgm:spPr>
        <a:prstGeom prst="homePlate">
          <a:avLst/>
        </a:prstGeom>
      </dgm:spPr>
      <dgm:t>
        <a:bodyPr/>
        <a:lstStyle/>
        <a:p>
          <a:endParaRPr lang="ro-RO"/>
        </a:p>
      </dgm:t>
    </dgm:pt>
    <dgm:pt modelId="{42D9CE30-B446-4F71-ADEB-D54AFD885633}" type="pres">
      <dgm:prSet presAssocID="{7BA4411B-656A-4D3C-A0B0-C9E784E20011}" presName="parTrans" presStyleCnt="0"/>
      <dgm:spPr/>
    </dgm:pt>
    <dgm:pt modelId="{6ACD6262-3A6D-4CC2-BC61-1B9E6F504A02}" type="pres">
      <dgm:prSet presAssocID="{1972C82E-ABA8-4DC2-BC9A-825BBCAEAE61}" presName="node" presStyleLbl="alignAccFollowNode1" presStyleIdx="4" presStyleCnt="10" custScaleX="217811">
        <dgm:presLayoutVars>
          <dgm:bulletEnabled val="1"/>
        </dgm:presLayoutVars>
      </dgm:prSet>
      <dgm:spPr/>
      <dgm:t>
        <a:bodyPr/>
        <a:lstStyle/>
        <a:p>
          <a:endParaRPr lang="ro-RO"/>
        </a:p>
      </dgm:t>
    </dgm:pt>
    <dgm:pt modelId="{F2DE9297-402A-47D7-9B86-D46B4EACD535}" type="pres">
      <dgm:prSet presAssocID="{C152D54F-0875-4892-BCE7-85E7AF178248}" presName="sibTrans" presStyleCnt="0"/>
      <dgm:spPr/>
    </dgm:pt>
    <dgm:pt modelId="{521B828E-2DD6-4921-913C-360CCA656169}" type="pres">
      <dgm:prSet presAssocID="{D1B651F3-5814-489F-81D9-84B5B2612988}" presName="node" presStyleLbl="alignAccFollowNode1" presStyleIdx="5" presStyleCnt="10" custScaleX="313687">
        <dgm:presLayoutVars>
          <dgm:bulletEnabled val="1"/>
        </dgm:presLayoutVars>
      </dgm:prSet>
      <dgm:spPr/>
      <dgm:t>
        <a:bodyPr/>
        <a:lstStyle/>
        <a:p>
          <a:endParaRPr lang="ro-RO"/>
        </a:p>
      </dgm:t>
    </dgm:pt>
    <dgm:pt modelId="{86642BEF-E166-4C5A-B51E-F2A50487E7A4}" type="pres">
      <dgm:prSet presAssocID="{1E70E8B5-47D5-4559-8A3F-D1F817B5A0C3}" presName="vSp" presStyleCnt="0"/>
      <dgm:spPr/>
    </dgm:pt>
    <dgm:pt modelId="{01A95549-5E78-4333-8281-8FAC6BBAE061}" type="pres">
      <dgm:prSet presAssocID="{AD3B8AA1-69ED-4860-9B4B-5883C0C22322}" presName="horFlow" presStyleCnt="0"/>
      <dgm:spPr/>
    </dgm:pt>
    <dgm:pt modelId="{5F026947-36BA-4DA5-BF67-B76925AA1B2F}" type="pres">
      <dgm:prSet presAssocID="{AD3B8AA1-69ED-4860-9B4B-5883C0C22322}" presName="bigChev" presStyleLbl="node1" presStyleIdx="3" presStyleCnt="5"/>
      <dgm:spPr>
        <a:prstGeom prst="homePlate">
          <a:avLst/>
        </a:prstGeom>
      </dgm:spPr>
      <dgm:t>
        <a:bodyPr/>
        <a:lstStyle/>
        <a:p>
          <a:endParaRPr lang="ro-RO"/>
        </a:p>
      </dgm:t>
    </dgm:pt>
    <dgm:pt modelId="{D9278EB1-8E49-4835-9776-7F433691C1BD}" type="pres">
      <dgm:prSet presAssocID="{4ECA7417-04AE-4F80-A32E-B6D1D520A834}" presName="parTrans" presStyleCnt="0"/>
      <dgm:spPr/>
    </dgm:pt>
    <dgm:pt modelId="{127FCCFB-F6EA-4C62-9F66-9601E8D07D29}" type="pres">
      <dgm:prSet presAssocID="{49F07DFF-F564-4212-AA30-2B20F630A868}" presName="node" presStyleLbl="alignAccFollowNode1" presStyleIdx="6" presStyleCnt="10" custScaleX="217811">
        <dgm:presLayoutVars>
          <dgm:bulletEnabled val="1"/>
        </dgm:presLayoutVars>
      </dgm:prSet>
      <dgm:spPr/>
      <dgm:t>
        <a:bodyPr/>
        <a:lstStyle/>
        <a:p>
          <a:endParaRPr lang="ro-RO"/>
        </a:p>
      </dgm:t>
    </dgm:pt>
    <dgm:pt modelId="{07BC688B-9F70-45CC-8E1B-C106A15FF4D7}" type="pres">
      <dgm:prSet presAssocID="{00E43DD7-D869-439C-9C6D-641381984AA7}" presName="sibTrans" presStyleCnt="0"/>
      <dgm:spPr/>
    </dgm:pt>
    <dgm:pt modelId="{D0B4374A-2079-4912-A8D6-9E89D24B99A4}" type="pres">
      <dgm:prSet presAssocID="{AE2DAD36-D20B-463D-ACBE-7978C50F6490}" presName="node" presStyleLbl="alignAccFollowNode1" presStyleIdx="7" presStyleCnt="10" custScaleX="313687">
        <dgm:presLayoutVars>
          <dgm:bulletEnabled val="1"/>
        </dgm:presLayoutVars>
      </dgm:prSet>
      <dgm:spPr/>
      <dgm:t>
        <a:bodyPr/>
        <a:lstStyle/>
        <a:p>
          <a:endParaRPr lang="ro-RO"/>
        </a:p>
      </dgm:t>
    </dgm:pt>
    <dgm:pt modelId="{CD14636E-9913-40A5-A80A-8971E2435873}" type="pres">
      <dgm:prSet presAssocID="{AD3B8AA1-69ED-4860-9B4B-5883C0C22322}" presName="vSp" presStyleCnt="0"/>
      <dgm:spPr/>
    </dgm:pt>
    <dgm:pt modelId="{F9CFC109-F24C-4914-9206-57EA28768F8D}" type="pres">
      <dgm:prSet presAssocID="{B314A267-E1B8-4E74-BFFD-18D0E2124D7A}" presName="horFlow" presStyleCnt="0"/>
      <dgm:spPr/>
    </dgm:pt>
    <dgm:pt modelId="{3E655AAC-C82D-437A-9447-FD12DCE08A3C}" type="pres">
      <dgm:prSet presAssocID="{B314A267-E1B8-4E74-BFFD-18D0E2124D7A}" presName="bigChev" presStyleLbl="node1" presStyleIdx="4" presStyleCnt="5"/>
      <dgm:spPr>
        <a:prstGeom prst="homePlate">
          <a:avLst/>
        </a:prstGeom>
      </dgm:spPr>
      <dgm:t>
        <a:bodyPr/>
        <a:lstStyle/>
        <a:p>
          <a:endParaRPr lang="ro-RO"/>
        </a:p>
      </dgm:t>
    </dgm:pt>
    <dgm:pt modelId="{7E69313E-5894-4A1B-A5D3-BB6C74D42AD1}" type="pres">
      <dgm:prSet presAssocID="{3120F417-EEF1-4BED-9BF5-2642A49EBBB3}" presName="parTrans" presStyleCnt="0"/>
      <dgm:spPr/>
    </dgm:pt>
    <dgm:pt modelId="{FDF08806-350D-4C5A-9183-E7E293135531}" type="pres">
      <dgm:prSet presAssocID="{8104553D-5EF1-4C0E-9D10-E5E9F331F7AF}" presName="node" presStyleLbl="alignAccFollowNode1" presStyleIdx="8" presStyleCnt="10" custScaleX="217811">
        <dgm:presLayoutVars>
          <dgm:bulletEnabled val="1"/>
        </dgm:presLayoutVars>
      </dgm:prSet>
      <dgm:spPr/>
      <dgm:t>
        <a:bodyPr/>
        <a:lstStyle/>
        <a:p>
          <a:endParaRPr lang="ro-RO"/>
        </a:p>
      </dgm:t>
    </dgm:pt>
    <dgm:pt modelId="{3DACA646-83D3-4300-886A-5388862E8C6F}" type="pres">
      <dgm:prSet presAssocID="{FF3E8B8C-8692-4FB0-AEE2-9E4F533EB5C9}" presName="sibTrans" presStyleCnt="0"/>
      <dgm:spPr/>
    </dgm:pt>
    <dgm:pt modelId="{9E3B84E1-2826-4EEF-926F-38296576F41B}" type="pres">
      <dgm:prSet presAssocID="{427AA867-42E9-4C59-A444-7FDB792508B9}" presName="node" presStyleLbl="alignAccFollowNode1" presStyleIdx="9" presStyleCnt="10" custScaleX="313687">
        <dgm:presLayoutVars>
          <dgm:bulletEnabled val="1"/>
        </dgm:presLayoutVars>
      </dgm:prSet>
      <dgm:spPr/>
      <dgm:t>
        <a:bodyPr/>
        <a:lstStyle/>
        <a:p>
          <a:endParaRPr lang="ro-RO"/>
        </a:p>
      </dgm:t>
    </dgm:pt>
  </dgm:ptLst>
  <dgm:cxnLst>
    <dgm:cxn modelId="{B28DD501-2ED7-4922-927B-F0A92F83C5DB}" type="presOf" srcId="{19564973-615D-4656-84AB-423156F8CCB5}" destId="{51BFC5DF-C3B6-4256-A98B-CB7B56936124}" srcOrd="0" destOrd="0" presId="urn:microsoft.com/office/officeart/2005/8/layout/lProcess3"/>
    <dgm:cxn modelId="{FAD13840-2AF3-4565-9923-5EC4A30C0EF2}" srcId="{7AC2AC5C-9F43-4894-885A-5873CDCAF9EF}" destId="{1E70E8B5-47D5-4559-8A3F-D1F817B5A0C3}" srcOrd="2" destOrd="0" parTransId="{0070A931-8A26-453F-886A-4A09138F0EE7}" sibTransId="{A9F5AA1B-BF86-4EBB-BE3B-BE4C68208800}"/>
    <dgm:cxn modelId="{FCC05F28-27BF-4293-8F97-6746F1F8BC8A}" srcId="{1E70E8B5-47D5-4559-8A3F-D1F817B5A0C3}" destId="{1972C82E-ABA8-4DC2-BC9A-825BBCAEAE61}" srcOrd="0" destOrd="0" parTransId="{7BA4411B-656A-4D3C-A0B0-C9E784E20011}" sibTransId="{C152D54F-0875-4892-BCE7-85E7AF178248}"/>
    <dgm:cxn modelId="{A2847C3C-9F2B-43C5-8D97-E50784228E20}" type="presOf" srcId="{3A5F46D5-3190-48FE-B711-A59C2CE93CC5}" destId="{EBCDDD68-82EC-411C-80DB-137073DB1058}" srcOrd="0" destOrd="0" presId="urn:microsoft.com/office/officeart/2005/8/layout/lProcess3"/>
    <dgm:cxn modelId="{197629C0-8E4E-4031-AE6F-68289EEF0F77}" type="presOf" srcId="{B314A267-E1B8-4E74-BFFD-18D0E2124D7A}" destId="{3E655AAC-C82D-437A-9447-FD12DCE08A3C}" srcOrd="0" destOrd="0" presId="urn:microsoft.com/office/officeart/2005/8/layout/lProcess3"/>
    <dgm:cxn modelId="{690A26E3-0F5A-48A1-965A-661CEEA7DF1F}" type="presOf" srcId="{8104553D-5EF1-4C0E-9D10-E5E9F331F7AF}" destId="{FDF08806-350D-4C5A-9183-E7E293135531}" srcOrd="0" destOrd="0" presId="urn:microsoft.com/office/officeart/2005/8/layout/lProcess3"/>
    <dgm:cxn modelId="{3EFECC6F-3E39-40A2-9E37-6CEBDA2FF8D5}" srcId="{B314A267-E1B8-4E74-BFFD-18D0E2124D7A}" destId="{427AA867-42E9-4C59-A444-7FDB792508B9}" srcOrd="1" destOrd="0" parTransId="{56ABB327-4884-487F-9D26-9A41201E30CE}" sibTransId="{C570BF8B-9B0E-4A7A-87B5-4608F5C281C8}"/>
    <dgm:cxn modelId="{B3D836E6-8AC7-4B97-A061-FAF15E970703}" srcId="{7AC2AC5C-9F43-4894-885A-5873CDCAF9EF}" destId="{8803B5FA-C171-4727-9C3D-A92A636C1DDB}" srcOrd="1" destOrd="0" parTransId="{9E517021-12BC-4C66-8B36-965AD339465C}" sibTransId="{E2530E73-3E5F-4D3D-8869-A2F251A57654}"/>
    <dgm:cxn modelId="{0660E089-4830-4284-94E5-AF19BDA759DD}" type="presOf" srcId="{AD3B8AA1-69ED-4860-9B4B-5883C0C22322}" destId="{5F026947-36BA-4DA5-BF67-B76925AA1B2F}" srcOrd="0" destOrd="0" presId="urn:microsoft.com/office/officeart/2005/8/layout/lProcess3"/>
    <dgm:cxn modelId="{24047D16-7A97-43A7-A5D9-FE2E938BBCCF}" type="presOf" srcId="{427AA867-42E9-4C59-A444-7FDB792508B9}" destId="{9E3B84E1-2826-4EEF-926F-38296576F41B}" srcOrd="0" destOrd="0" presId="urn:microsoft.com/office/officeart/2005/8/layout/lProcess3"/>
    <dgm:cxn modelId="{6FB38198-8106-4395-9093-D8A9838E5629}" type="presOf" srcId="{48E209D7-279D-4EF9-837D-F29AA8C119F6}" destId="{C5FECE57-0374-4B95-A637-0F9EC0C290DA}" srcOrd="0" destOrd="0" presId="urn:microsoft.com/office/officeart/2005/8/layout/lProcess3"/>
    <dgm:cxn modelId="{1279AF27-18D8-47CE-A5FA-EC8A50306C44}" srcId="{AD3B8AA1-69ED-4860-9B4B-5883C0C22322}" destId="{AE2DAD36-D20B-463D-ACBE-7978C50F6490}" srcOrd="1" destOrd="0" parTransId="{E094AAA2-355F-45D7-B1AB-87F92A2D65F4}" sibTransId="{CDC71625-00E4-4404-B1B5-64CEDE68399D}"/>
    <dgm:cxn modelId="{2DB91FCF-A223-4FDC-8253-CF3C17E3658D}" type="presOf" srcId="{49F07DFF-F564-4212-AA30-2B20F630A868}" destId="{127FCCFB-F6EA-4C62-9F66-9601E8D07D29}" srcOrd="0" destOrd="0" presId="urn:microsoft.com/office/officeart/2005/8/layout/lProcess3"/>
    <dgm:cxn modelId="{4F7DD77D-98E5-4C18-87A5-608E35F00D38}" srcId="{AD3B8AA1-69ED-4860-9B4B-5883C0C22322}" destId="{49F07DFF-F564-4212-AA30-2B20F630A868}" srcOrd="0" destOrd="0" parTransId="{4ECA7417-04AE-4F80-A32E-B6D1D520A834}" sibTransId="{00E43DD7-D869-439C-9C6D-641381984AA7}"/>
    <dgm:cxn modelId="{125E3FA4-8B75-4D52-AF02-250B410FDFC3}" type="presOf" srcId="{1972C82E-ABA8-4DC2-BC9A-825BBCAEAE61}" destId="{6ACD6262-3A6D-4CC2-BC61-1B9E6F504A02}" srcOrd="0" destOrd="0" presId="urn:microsoft.com/office/officeart/2005/8/layout/lProcess3"/>
    <dgm:cxn modelId="{73A8081D-36C7-4DCA-93EB-F0F919C9B8D8}" type="presOf" srcId="{8803B5FA-C171-4727-9C3D-A92A636C1DDB}" destId="{AEF59A35-93B7-472E-B34B-9F38D49D8C1F}" srcOrd="0" destOrd="0" presId="urn:microsoft.com/office/officeart/2005/8/layout/lProcess3"/>
    <dgm:cxn modelId="{1AEA38C3-A0D4-46A6-9007-76223AF06ECE}" srcId="{7AC2AC5C-9F43-4894-885A-5873CDCAF9EF}" destId="{9B3F98B5-A566-4DFC-9BDE-FC49D236F518}" srcOrd="0" destOrd="0" parTransId="{0709111D-F603-4266-8634-B93AF71EBE7D}" sibTransId="{B65E7A5C-B130-4D1A-B1B5-0F3CCC91E661}"/>
    <dgm:cxn modelId="{A1019ED0-862A-4D8D-904A-3053562EAF32}" srcId="{1E70E8B5-47D5-4559-8A3F-D1F817B5A0C3}" destId="{D1B651F3-5814-489F-81D9-84B5B2612988}" srcOrd="1" destOrd="0" parTransId="{F12367F5-7699-4597-8D79-102CD6BFC6F5}" sibTransId="{92A9B612-FD58-427E-AE29-D0B7B93898DF}"/>
    <dgm:cxn modelId="{F39633A1-F321-4546-9881-88B32AF6BF11}" srcId="{8803B5FA-C171-4727-9C3D-A92A636C1DDB}" destId="{E2AF7E94-CA9F-47CE-8AB8-1CA00EFB24D1}" srcOrd="0" destOrd="0" parTransId="{2F73448A-0159-4BFA-B173-BDAA7CC870F0}" sibTransId="{AC386745-7A0E-42C0-B398-E5ABD0FAAC7F}"/>
    <dgm:cxn modelId="{E874A2DB-390D-4529-AF5D-AD1A77D531F9}" srcId="{B314A267-E1B8-4E74-BFFD-18D0E2124D7A}" destId="{8104553D-5EF1-4C0E-9D10-E5E9F331F7AF}" srcOrd="0" destOrd="0" parTransId="{3120F417-EEF1-4BED-9BF5-2642A49EBBB3}" sibTransId="{FF3E8B8C-8692-4FB0-AEE2-9E4F533EB5C9}"/>
    <dgm:cxn modelId="{381D5B11-9091-4655-B5C2-CC5E52ACBBFA}" srcId="{9B3F98B5-A566-4DFC-9BDE-FC49D236F518}" destId="{19564973-615D-4656-84AB-423156F8CCB5}" srcOrd="1" destOrd="0" parTransId="{C71102A7-026D-4E98-87EF-F6E4CEE9B3EE}" sibTransId="{76EA9A0D-3BBC-4FC0-A100-646436A6F791}"/>
    <dgm:cxn modelId="{37A68810-D02B-49E5-8F33-52EF9AA22964}" srcId="{8803B5FA-C171-4727-9C3D-A92A636C1DDB}" destId="{3A5F46D5-3190-48FE-B711-A59C2CE93CC5}" srcOrd="1" destOrd="0" parTransId="{92F33A03-CDD7-49CA-9718-CE0B85F79222}" sibTransId="{9A3B3317-1A03-4350-BB5D-A62FAA9DEFA6}"/>
    <dgm:cxn modelId="{03B186FF-7007-4347-8E54-1D110FCFE694}" type="presOf" srcId="{AE2DAD36-D20B-463D-ACBE-7978C50F6490}" destId="{D0B4374A-2079-4912-A8D6-9E89D24B99A4}" srcOrd="0" destOrd="0" presId="urn:microsoft.com/office/officeart/2005/8/layout/lProcess3"/>
    <dgm:cxn modelId="{E0276F7B-E231-4B12-A078-DBE943A8B008}" type="presOf" srcId="{D1B651F3-5814-489F-81D9-84B5B2612988}" destId="{521B828E-2DD6-4921-913C-360CCA656169}" srcOrd="0" destOrd="0" presId="urn:microsoft.com/office/officeart/2005/8/layout/lProcess3"/>
    <dgm:cxn modelId="{7DE519C9-2D1C-4A77-B851-9342FB2C9CB4}" type="presOf" srcId="{7AC2AC5C-9F43-4894-885A-5873CDCAF9EF}" destId="{9DE2A715-6C98-4830-B4A8-5AAE4AA098FF}" srcOrd="0" destOrd="0" presId="urn:microsoft.com/office/officeart/2005/8/layout/lProcess3"/>
    <dgm:cxn modelId="{1F3387E3-8F9F-4736-BA29-17C1FC5C8F7E}" type="presOf" srcId="{E2AF7E94-CA9F-47CE-8AB8-1CA00EFB24D1}" destId="{A7D49CF8-996E-4A28-B4C0-AABACFA00AD8}" srcOrd="0" destOrd="0" presId="urn:microsoft.com/office/officeart/2005/8/layout/lProcess3"/>
    <dgm:cxn modelId="{5B01D64F-98F0-41D5-AD8C-FFDA85BBC506}" type="presOf" srcId="{1E70E8B5-47D5-4559-8A3F-D1F817B5A0C3}" destId="{6E8F4E1A-5069-429B-B1FD-A8B75AE0E2E4}" srcOrd="0" destOrd="0" presId="urn:microsoft.com/office/officeart/2005/8/layout/lProcess3"/>
    <dgm:cxn modelId="{51797A52-ACFD-4661-839C-555D0F05E32A}" type="presOf" srcId="{9B3F98B5-A566-4DFC-9BDE-FC49D236F518}" destId="{F8CAD1A1-EF40-4D2D-8560-5113821DA787}" srcOrd="0" destOrd="0" presId="urn:microsoft.com/office/officeart/2005/8/layout/lProcess3"/>
    <dgm:cxn modelId="{283E8138-8E80-4DC3-A429-A49C3E06DB83}" srcId="{7AC2AC5C-9F43-4894-885A-5873CDCAF9EF}" destId="{B314A267-E1B8-4E74-BFFD-18D0E2124D7A}" srcOrd="4" destOrd="0" parTransId="{5CA2E832-6AAA-4B4B-BE24-682668685BA3}" sibTransId="{99858355-57A1-487F-B21B-2D15A8DA5A48}"/>
    <dgm:cxn modelId="{556A0CDA-949F-44A2-BC4F-B860A67B7139}" srcId="{9B3F98B5-A566-4DFC-9BDE-FC49D236F518}" destId="{48E209D7-279D-4EF9-837D-F29AA8C119F6}" srcOrd="0" destOrd="0" parTransId="{57EB906B-3F99-4F67-935C-36FC5E3639E7}" sibTransId="{4F5C1BAC-8156-4A93-983A-E5029EF32C85}"/>
    <dgm:cxn modelId="{2D0E0BB8-6985-4FFC-A98A-6120C597F83C}" srcId="{7AC2AC5C-9F43-4894-885A-5873CDCAF9EF}" destId="{AD3B8AA1-69ED-4860-9B4B-5883C0C22322}" srcOrd="3" destOrd="0" parTransId="{DF36C8F9-0E8C-4C6C-93CA-5B172E23B456}" sibTransId="{A435C289-989F-47D6-A967-66A1ED21B7B1}"/>
    <dgm:cxn modelId="{F2709515-A967-40BD-AEFF-2CE61D1B2C88}" type="presParOf" srcId="{9DE2A715-6C98-4830-B4A8-5AAE4AA098FF}" destId="{0DC664C1-F991-4FEB-BBC9-DB641FD6F0F6}" srcOrd="0" destOrd="0" presId="urn:microsoft.com/office/officeart/2005/8/layout/lProcess3"/>
    <dgm:cxn modelId="{F060097E-612D-44FF-B771-76810F741084}" type="presParOf" srcId="{0DC664C1-F991-4FEB-BBC9-DB641FD6F0F6}" destId="{F8CAD1A1-EF40-4D2D-8560-5113821DA787}" srcOrd="0" destOrd="0" presId="urn:microsoft.com/office/officeart/2005/8/layout/lProcess3"/>
    <dgm:cxn modelId="{F460B354-B7B0-46DE-BF2B-76E9FB088025}" type="presParOf" srcId="{0DC664C1-F991-4FEB-BBC9-DB641FD6F0F6}" destId="{28B04241-BCC5-469F-8448-2398B2069B8F}" srcOrd="1" destOrd="0" presId="urn:microsoft.com/office/officeart/2005/8/layout/lProcess3"/>
    <dgm:cxn modelId="{4D1D4CD7-2FE1-4FDC-8A90-F88C54976910}" type="presParOf" srcId="{0DC664C1-F991-4FEB-BBC9-DB641FD6F0F6}" destId="{C5FECE57-0374-4B95-A637-0F9EC0C290DA}" srcOrd="2" destOrd="0" presId="urn:microsoft.com/office/officeart/2005/8/layout/lProcess3"/>
    <dgm:cxn modelId="{C8E852B5-E5CE-44C8-96E7-F79F6272FB64}" type="presParOf" srcId="{0DC664C1-F991-4FEB-BBC9-DB641FD6F0F6}" destId="{9E35FD4C-475F-4370-84A2-93714721EEBF}" srcOrd="3" destOrd="0" presId="urn:microsoft.com/office/officeart/2005/8/layout/lProcess3"/>
    <dgm:cxn modelId="{8EDFD804-C6AC-4B49-BB30-31FCFF742FAB}" type="presParOf" srcId="{0DC664C1-F991-4FEB-BBC9-DB641FD6F0F6}" destId="{51BFC5DF-C3B6-4256-A98B-CB7B56936124}" srcOrd="4" destOrd="0" presId="urn:microsoft.com/office/officeart/2005/8/layout/lProcess3"/>
    <dgm:cxn modelId="{3267FB13-9613-4596-8E45-C73B804FFAA1}" type="presParOf" srcId="{9DE2A715-6C98-4830-B4A8-5AAE4AA098FF}" destId="{25993FBD-1ECF-412B-85ED-ADA4D9D634F1}" srcOrd="1" destOrd="0" presId="urn:microsoft.com/office/officeart/2005/8/layout/lProcess3"/>
    <dgm:cxn modelId="{700720BD-7FBC-43D1-BBF2-807784685D34}" type="presParOf" srcId="{9DE2A715-6C98-4830-B4A8-5AAE4AA098FF}" destId="{9343D53F-E9D5-4B1C-93B2-731B0939050B}" srcOrd="2" destOrd="0" presId="urn:microsoft.com/office/officeart/2005/8/layout/lProcess3"/>
    <dgm:cxn modelId="{6847B0F6-D24B-4871-A859-B0206EBA63CC}" type="presParOf" srcId="{9343D53F-E9D5-4B1C-93B2-731B0939050B}" destId="{AEF59A35-93B7-472E-B34B-9F38D49D8C1F}" srcOrd="0" destOrd="0" presId="urn:microsoft.com/office/officeart/2005/8/layout/lProcess3"/>
    <dgm:cxn modelId="{2DA50E76-22BB-49E3-8A2D-F877A9973734}" type="presParOf" srcId="{9343D53F-E9D5-4B1C-93B2-731B0939050B}" destId="{29EDFFC3-D720-4FEE-B1F8-ADA95382C269}" srcOrd="1" destOrd="0" presId="urn:microsoft.com/office/officeart/2005/8/layout/lProcess3"/>
    <dgm:cxn modelId="{BDC9840A-3843-4F5E-907D-B728D83B450A}" type="presParOf" srcId="{9343D53F-E9D5-4B1C-93B2-731B0939050B}" destId="{A7D49CF8-996E-4A28-B4C0-AABACFA00AD8}" srcOrd="2" destOrd="0" presId="urn:microsoft.com/office/officeart/2005/8/layout/lProcess3"/>
    <dgm:cxn modelId="{8D3DF6EE-C7A9-4829-86EF-F0ED14BDEFA6}" type="presParOf" srcId="{9343D53F-E9D5-4B1C-93B2-731B0939050B}" destId="{63FA3AA5-F4AC-4405-9C5B-AFBEED16065B}" srcOrd="3" destOrd="0" presId="urn:microsoft.com/office/officeart/2005/8/layout/lProcess3"/>
    <dgm:cxn modelId="{40E55D4F-1CBA-4A56-AA45-3C8CB1880C61}" type="presParOf" srcId="{9343D53F-E9D5-4B1C-93B2-731B0939050B}" destId="{EBCDDD68-82EC-411C-80DB-137073DB1058}" srcOrd="4" destOrd="0" presId="urn:microsoft.com/office/officeart/2005/8/layout/lProcess3"/>
    <dgm:cxn modelId="{129681CD-FCE6-4393-816A-6781D16AF6B7}" type="presParOf" srcId="{9DE2A715-6C98-4830-B4A8-5AAE4AA098FF}" destId="{F436DCAF-66C4-429A-BDDE-0E8C6036FE84}" srcOrd="3" destOrd="0" presId="urn:microsoft.com/office/officeart/2005/8/layout/lProcess3"/>
    <dgm:cxn modelId="{1488C0AD-AC98-4730-8F26-76B203DC7FC7}" type="presParOf" srcId="{9DE2A715-6C98-4830-B4A8-5AAE4AA098FF}" destId="{1511BB55-E81C-41FF-BDA1-D458948A59E7}" srcOrd="4" destOrd="0" presId="urn:microsoft.com/office/officeart/2005/8/layout/lProcess3"/>
    <dgm:cxn modelId="{A93DA2D3-286F-4A3D-AE18-265E8CEE878A}" type="presParOf" srcId="{1511BB55-E81C-41FF-BDA1-D458948A59E7}" destId="{6E8F4E1A-5069-429B-B1FD-A8B75AE0E2E4}" srcOrd="0" destOrd="0" presId="urn:microsoft.com/office/officeart/2005/8/layout/lProcess3"/>
    <dgm:cxn modelId="{EB83FA69-E84B-46B7-8B24-301A1CAD2525}" type="presParOf" srcId="{1511BB55-E81C-41FF-BDA1-D458948A59E7}" destId="{42D9CE30-B446-4F71-ADEB-D54AFD885633}" srcOrd="1" destOrd="0" presId="urn:microsoft.com/office/officeart/2005/8/layout/lProcess3"/>
    <dgm:cxn modelId="{6519043A-3C73-4928-B6D8-1D1D8F70371E}" type="presParOf" srcId="{1511BB55-E81C-41FF-BDA1-D458948A59E7}" destId="{6ACD6262-3A6D-4CC2-BC61-1B9E6F504A02}" srcOrd="2" destOrd="0" presId="urn:microsoft.com/office/officeart/2005/8/layout/lProcess3"/>
    <dgm:cxn modelId="{C767067D-7AAB-45C7-AA19-F522DE4E5593}" type="presParOf" srcId="{1511BB55-E81C-41FF-BDA1-D458948A59E7}" destId="{F2DE9297-402A-47D7-9B86-D46B4EACD535}" srcOrd="3" destOrd="0" presId="urn:microsoft.com/office/officeart/2005/8/layout/lProcess3"/>
    <dgm:cxn modelId="{15E49955-C122-48F5-97F9-CB5ADAD0D9E6}" type="presParOf" srcId="{1511BB55-E81C-41FF-BDA1-D458948A59E7}" destId="{521B828E-2DD6-4921-913C-360CCA656169}" srcOrd="4" destOrd="0" presId="urn:microsoft.com/office/officeart/2005/8/layout/lProcess3"/>
    <dgm:cxn modelId="{7400622C-E447-4DBC-82CD-1B0BE7591DD5}" type="presParOf" srcId="{9DE2A715-6C98-4830-B4A8-5AAE4AA098FF}" destId="{86642BEF-E166-4C5A-B51E-F2A50487E7A4}" srcOrd="5" destOrd="0" presId="urn:microsoft.com/office/officeart/2005/8/layout/lProcess3"/>
    <dgm:cxn modelId="{BCB27B29-E912-4D6D-9953-CE70F3CCD7E0}" type="presParOf" srcId="{9DE2A715-6C98-4830-B4A8-5AAE4AA098FF}" destId="{01A95549-5E78-4333-8281-8FAC6BBAE061}" srcOrd="6" destOrd="0" presId="urn:microsoft.com/office/officeart/2005/8/layout/lProcess3"/>
    <dgm:cxn modelId="{D33D10F7-807C-4D64-B1DE-48BA43F36D7C}" type="presParOf" srcId="{01A95549-5E78-4333-8281-8FAC6BBAE061}" destId="{5F026947-36BA-4DA5-BF67-B76925AA1B2F}" srcOrd="0" destOrd="0" presId="urn:microsoft.com/office/officeart/2005/8/layout/lProcess3"/>
    <dgm:cxn modelId="{4714F2A5-08FC-4DD1-9F7E-D601048D20BF}" type="presParOf" srcId="{01A95549-5E78-4333-8281-8FAC6BBAE061}" destId="{D9278EB1-8E49-4835-9776-7F433691C1BD}" srcOrd="1" destOrd="0" presId="urn:microsoft.com/office/officeart/2005/8/layout/lProcess3"/>
    <dgm:cxn modelId="{84D3AA0C-510D-418C-8C2A-E7FB3A6800D3}" type="presParOf" srcId="{01A95549-5E78-4333-8281-8FAC6BBAE061}" destId="{127FCCFB-F6EA-4C62-9F66-9601E8D07D29}" srcOrd="2" destOrd="0" presId="urn:microsoft.com/office/officeart/2005/8/layout/lProcess3"/>
    <dgm:cxn modelId="{EE7F64A0-5C89-471F-A2DE-229905CB576E}" type="presParOf" srcId="{01A95549-5E78-4333-8281-8FAC6BBAE061}" destId="{07BC688B-9F70-45CC-8E1B-C106A15FF4D7}" srcOrd="3" destOrd="0" presId="urn:microsoft.com/office/officeart/2005/8/layout/lProcess3"/>
    <dgm:cxn modelId="{AFDBEE12-BA73-4E93-9C03-0886B8A16703}" type="presParOf" srcId="{01A95549-5E78-4333-8281-8FAC6BBAE061}" destId="{D0B4374A-2079-4912-A8D6-9E89D24B99A4}" srcOrd="4" destOrd="0" presId="urn:microsoft.com/office/officeart/2005/8/layout/lProcess3"/>
    <dgm:cxn modelId="{AADB0092-D79E-43D1-B94B-EE442A1BCB7B}" type="presParOf" srcId="{9DE2A715-6C98-4830-B4A8-5AAE4AA098FF}" destId="{CD14636E-9913-40A5-A80A-8971E2435873}" srcOrd="7" destOrd="0" presId="urn:microsoft.com/office/officeart/2005/8/layout/lProcess3"/>
    <dgm:cxn modelId="{E7767B0B-6F35-464B-8D8F-9F4F2ACE5BFA}" type="presParOf" srcId="{9DE2A715-6C98-4830-B4A8-5AAE4AA098FF}" destId="{F9CFC109-F24C-4914-9206-57EA28768F8D}" srcOrd="8" destOrd="0" presId="urn:microsoft.com/office/officeart/2005/8/layout/lProcess3"/>
    <dgm:cxn modelId="{A230992C-6FE8-46DF-854D-8A643E383B3A}" type="presParOf" srcId="{F9CFC109-F24C-4914-9206-57EA28768F8D}" destId="{3E655AAC-C82D-437A-9447-FD12DCE08A3C}" srcOrd="0" destOrd="0" presId="urn:microsoft.com/office/officeart/2005/8/layout/lProcess3"/>
    <dgm:cxn modelId="{850D92C6-2795-4CBC-90E7-5044CE44D484}" type="presParOf" srcId="{F9CFC109-F24C-4914-9206-57EA28768F8D}" destId="{7E69313E-5894-4A1B-A5D3-BB6C74D42AD1}" srcOrd="1" destOrd="0" presId="urn:microsoft.com/office/officeart/2005/8/layout/lProcess3"/>
    <dgm:cxn modelId="{B825D7AE-C1B3-424B-AA8F-86861200457B}" type="presParOf" srcId="{F9CFC109-F24C-4914-9206-57EA28768F8D}" destId="{FDF08806-350D-4C5A-9183-E7E293135531}" srcOrd="2" destOrd="0" presId="urn:microsoft.com/office/officeart/2005/8/layout/lProcess3"/>
    <dgm:cxn modelId="{5F7E22D3-7EC6-4E61-BF14-7B16B6E5A87C}" type="presParOf" srcId="{F9CFC109-F24C-4914-9206-57EA28768F8D}" destId="{3DACA646-83D3-4300-886A-5388862E8C6F}" srcOrd="3" destOrd="0" presId="urn:microsoft.com/office/officeart/2005/8/layout/lProcess3"/>
    <dgm:cxn modelId="{6AE17A09-8FC8-498F-8374-9F05F33B261A}" type="presParOf" srcId="{F9CFC109-F24C-4914-9206-57EA28768F8D}" destId="{9E3B84E1-2826-4EEF-926F-38296576F41B}" srcOrd="4" destOrd="0" presId="urn:microsoft.com/office/officeart/2005/8/layout/l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C2AC5C-9F43-4894-885A-5873CDCAF9EF}" type="doc">
      <dgm:prSet loTypeId="urn:microsoft.com/office/officeart/2005/8/layout/lProcess3" loCatId="process" qsTypeId="urn:microsoft.com/office/officeart/2005/8/quickstyle/3d2" qsCatId="3D" csTypeId="urn:microsoft.com/office/officeart/2005/8/colors/colorful3" csCatId="colorful" phldr="1"/>
      <dgm:spPr/>
      <dgm:t>
        <a:bodyPr/>
        <a:lstStyle/>
        <a:p>
          <a:endParaRPr lang="es-ES"/>
        </a:p>
      </dgm:t>
    </dgm:pt>
    <dgm:pt modelId="{9B3F98B5-A566-4DFC-9BDE-FC49D236F518}">
      <dgm:prSet phldrT="[Texto]" custT="1"/>
      <dgm:spPr/>
      <dgm:t>
        <a:bodyPr/>
        <a:lstStyle/>
        <a:p>
          <a:r>
            <a:rPr lang="es-ES" sz="2400" b="0" i="1" cap="none" spc="0" dirty="0" err="1">
              <a:ln w="0"/>
              <a:solidFill>
                <a:schemeClr val="tx1"/>
              </a:solidFill>
              <a:effectLst>
                <a:outerShdw blurRad="38100" dist="19050" dir="2700000" algn="tl" rotWithShape="0">
                  <a:schemeClr val="dk1">
                    <a:alpha val="40000"/>
                  </a:schemeClr>
                </a:outerShdw>
              </a:effectLst>
            </a:rPr>
            <a:t>anapauō</a:t>
          </a:r>
          <a:endParaRPr lang="es-ES" sz="2400" b="0" i="1" cap="none" spc="0" dirty="0">
            <a:ln w="0"/>
            <a:solidFill>
              <a:schemeClr val="tx1"/>
            </a:solidFill>
            <a:effectLst>
              <a:outerShdw blurRad="38100" dist="19050" dir="2700000" algn="tl" rotWithShape="0">
                <a:schemeClr val="dk1">
                  <a:alpha val="40000"/>
                </a:schemeClr>
              </a:outerShdw>
            </a:effectLst>
          </a:endParaRPr>
        </a:p>
      </dgm:t>
    </dgm:pt>
    <dgm:pt modelId="{0709111D-F603-4266-8634-B93AF71EBE7D}" type="parTrans" cxnId="{1AEA38C3-A0D4-46A6-9007-76223AF06ECE}">
      <dgm:prSet/>
      <dgm:spPr/>
      <dgm:t>
        <a:bodyPr/>
        <a:lstStyle/>
        <a:p>
          <a:endParaRPr lang="es-ES" sz="1800" b="1"/>
        </a:p>
      </dgm:t>
    </dgm:pt>
    <dgm:pt modelId="{B65E7A5C-B130-4D1A-B1B5-0F3CCC91E661}" type="sibTrans" cxnId="{1AEA38C3-A0D4-46A6-9007-76223AF06ECE}">
      <dgm:prSet/>
      <dgm:spPr/>
      <dgm:t>
        <a:bodyPr/>
        <a:lstStyle/>
        <a:p>
          <a:endParaRPr lang="es-ES" sz="1800" b="1"/>
        </a:p>
      </dgm:t>
    </dgm:pt>
    <dgm:pt modelId="{48E209D7-279D-4EF9-837D-F29AA8C119F6}">
      <dgm:prSet phldrT="[Texto]" custT="1"/>
      <dgm:spPr>
        <a:solidFill>
          <a:schemeClr val="accent3">
            <a:tint val="40000"/>
            <a:hueOff val="0"/>
            <a:satOff val="0"/>
            <a:lumOff val="0"/>
          </a:schemeClr>
        </a:solidFill>
      </dgm:spPr>
      <dgm:t>
        <a:bodyPr/>
        <a:lstStyle/>
        <a:p>
          <a:r>
            <a:rPr lang="es-ES" sz="1800" b="1" dirty="0"/>
            <a:t>M</a:t>
          </a:r>
          <a:r>
            <a:rPr lang="ro-RO" sz="1800" b="1" dirty="0"/>
            <a:t>a</a:t>
          </a:r>
          <a:r>
            <a:rPr lang="es-ES" sz="1800" b="1" dirty="0"/>
            <a:t>t. 11:28; 26:45; </a:t>
          </a:r>
          <a:r>
            <a:rPr lang="es-ES" sz="1800" b="1" dirty="0" smtClean="0"/>
            <a:t>1</a:t>
          </a:r>
          <a:r>
            <a:rPr lang="ro-RO" sz="1800" b="1" dirty="0" smtClean="0"/>
            <a:t> </a:t>
          </a:r>
          <a:r>
            <a:rPr lang="es-ES" sz="1800" b="1" dirty="0" smtClean="0"/>
            <a:t>Co</a:t>
          </a:r>
          <a:r>
            <a:rPr lang="ro-RO" sz="1800" b="1" dirty="0" smtClean="0"/>
            <a:t>r</a:t>
          </a:r>
          <a:r>
            <a:rPr lang="es-ES" sz="1800" b="1" dirty="0" smtClean="0"/>
            <a:t>. </a:t>
          </a:r>
          <a:r>
            <a:rPr lang="es-ES" sz="1800" b="1" dirty="0"/>
            <a:t>16:18</a:t>
          </a:r>
        </a:p>
      </dgm:t>
    </dgm:pt>
    <dgm:pt modelId="{57EB906B-3F99-4F67-935C-36FC5E3639E7}" type="parTrans" cxnId="{556A0CDA-949F-44A2-BC4F-B860A67B7139}">
      <dgm:prSet/>
      <dgm:spPr/>
      <dgm:t>
        <a:bodyPr/>
        <a:lstStyle/>
        <a:p>
          <a:endParaRPr lang="es-ES" sz="1800" b="1"/>
        </a:p>
      </dgm:t>
    </dgm:pt>
    <dgm:pt modelId="{4F5C1BAC-8156-4A93-983A-E5029EF32C85}" type="sibTrans" cxnId="{556A0CDA-949F-44A2-BC4F-B860A67B7139}">
      <dgm:prSet/>
      <dgm:spPr/>
      <dgm:t>
        <a:bodyPr/>
        <a:lstStyle/>
        <a:p>
          <a:endParaRPr lang="es-ES" sz="1800" b="1"/>
        </a:p>
      </dgm:t>
    </dgm:pt>
    <dgm:pt modelId="{19564973-615D-4656-84AB-423156F8CCB5}">
      <dgm:prSet phldrT="[Texto]" custT="1"/>
      <dgm:spPr>
        <a:solidFill>
          <a:schemeClr val="accent3">
            <a:tint val="40000"/>
            <a:hueOff val="2880000"/>
            <a:satOff val="0"/>
            <a:lumOff val="712"/>
          </a:schemeClr>
        </a:solidFill>
      </dgm:spPr>
      <dgm:t>
        <a:bodyPr/>
        <a:lstStyle/>
        <a:p>
          <a:r>
            <a:rPr lang="ro-RO" sz="1800" b="1" dirty="0"/>
            <a:t>Odihnă, relaxare, reînviorare</a:t>
          </a:r>
          <a:r>
            <a:rPr lang="es-ES" sz="1800" b="1" dirty="0"/>
            <a:t>. </a:t>
          </a:r>
          <a:r>
            <a:rPr lang="ro-RO" sz="1800" b="1" dirty="0"/>
            <a:t>Se poate referi la odihna fizică sau morală.</a:t>
          </a:r>
          <a:endParaRPr lang="es-ES" sz="1800" b="1" dirty="0"/>
        </a:p>
      </dgm:t>
    </dgm:pt>
    <dgm:pt modelId="{C71102A7-026D-4E98-87EF-F6E4CEE9B3EE}" type="parTrans" cxnId="{381D5B11-9091-4655-B5C2-CC5E52ACBBFA}">
      <dgm:prSet/>
      <dgm:spPr/>
      <dgm:t>
        <a:bodyPr/>
        <a:lstStyle/>
        <a:p>
          <a:endParaRPr lang="es-ES" sz="1800" b="1"/>
        </a:p>
      </dgm:t>
    </dgm:pt>
    <dgm:pt modelId="{76EA9A0D-3BBC-4FC0-A100-646436A6F791}" type="sibTrans" cxnId="{381D5B11-9091-4655-B5C2-CC5E52ACBBFA}">
      <dgm:prSet/>
      <dgm:spPr/>
      <dgm:t>
        <a:bodyPr/>
        <a:lstStyle/>
        <a:p>
          <a:endParaRPr lang="es-ES" sz="1800" b="1"/>
        </a:p>
      </dgm:t>
    </dgm:pt>
    <dgm:pt modelId="{8803B5FA-C171-4727-9C3D-A92A636C1DDB}">
      <dgm:prSet phldrT="[Texto]" custT="1"/>
      <dgm:spPr/>
      <dgm:t>
        <a:bodyPr/>
        <a:lstStyle/>
        <a:p>
          <a:r>
            <a:rPr lang="es-ES" sz="2400" b="0" i="1" cap="none" spc="0" dirty="0" err="1">
              <a:ln w="0"/>
              <a:solidFill>
                <a:schemeClr val="tx1"/>
              </a:solidFill>
              <a:effectLst>
                <a:outerShdw blurRad="38100" dist="19050" dir="2700000" algn="tl" rotWithShape="0">
                  <a:schemeClr val="dk1">
                    <a:alpha val="40000"/>
                  </a:schemeClr>
                </a:outerShdw>
              </a:effectLst>
            </a:rPr>
            <a:t>hēsychazō</a:t>
          </a:r>
          <a:endParaRPr lang="es-ES" sz="2400" b="0" i="1" cap="none" spc="0" dirty="0">
            <a:ln w="0"/>
            <a:solidFill>
              <a:schemeClr val="tx1"/>
            </a:solidFill>
            <a:effectLst>
              <a:outerShdw blurRad="38100" dist="19050" dir="2700000" algn="tl" rotWithShape="0">
                <a:schemeClr val="dk1">
                  <a:alpha val="40000"/>
                </a:schemeClr>
              </a:outerShdw>
            </a:effectLst>
          </a:endParaRPr>
        </a:p>
      </dgm:t>
    </dgm:pt>
    <dgm:pt modelId="{9E517021-12BC-4C66-8B36-965AD339465C}" type="parTrans" cxnId="{B3D836E6-8AC7-4B97-A061-FAF15E970703}">
      <dgm:prSet/>
      <dgm:spPr/>
      <dgm:t>
        <a:bodyPr/>
        <a:lstStyle/>
        <a:p>
          <a:endParaRPr lang="es-ES" sz="1800" b="1"/>
        </a:p>
      </dgm:t>
    </dgm:pt>
    <dgm:pt modelId="{E2530E73-3E5F-4D3D-8869-A2F251A57654}" type="sibTrans" cxnId="{B3D836E6-8AC7-4B97-A061-FAF15E970703}">
      <dgm:prSet/>
      <dgm:spPr/>
      <dgm:t>
        <a:bodyPr/>
        <a:lstStyle/>
        <a:p>
          <a:endParaRPr lang="es-ES" sz="1800" b="1"/>
        </a:p>
      </dgm:t>
    </dgm:pt>
    <dgm:pt modelId="{E2AF7E94-CA9F-47CE-8AB8-1CA00EFB24D1}">
      <dgm:prSet phldrT="[Texto]" custT="1"/>
      <dgm:spPr>
        <a:solidFill>
          <a:schemeClr val="accent3">
            <a:tint val="40000"/>
            <a:hueOff val="5760000"/>
            <a:satOff val="0"/>
            <a:lumOff val="1425"/>
          </a:schemeClr>
        </a:solidFill>
      </dgm:spPr>
      <dgm:t>
        <a:bodyPr/>
        <a:lstStyle/>
        <a:p>
          <a:r>
            <a:rPr lang="es-ES" sz="1800" b="1" dirty="0" smtClean="0"/>
            <a:t>L</a:t>
          </a:r>
          <a:r>
            <a:rPr lang="ro-RO" sz="1800" b="1" dirty="0" smtClean="0"/>
            <a:t>u</a:t>
          </a:r>
          <a:r>
            <a:rPr lang="es-ES" sz="1800" b="1" dirty="0" smtClean="0"/>
            <a:t>c</a:t>
          </a:r>
          <a:r>
            <a:rPr lang="es-ES" sz="1800" b="1" dirty="0"/>
            <a:t>. 23:56; </a:t>
          </a:r>
          <a:r>
            <a:rPr lang="es-ES" sz="1800" b="1" dirty="0" smtClean="0"/>
            <a:t>1</a:t>
          </a:r>
          <a:r>
            <a:rPr lang="ro-RO" sz="1800" b="1" dirty="0" smtClean="0"/>
            <a:t> </a:t>
          </a:r>
          <a:r>
            <a:rPr lang="es-ES" sz="1800" b="1" dirty="0" smtClean="0"/>
            <a:t>T</a:t>
          </a:r>
          <a:r>
            <a:rPr lang="ro-RO" sz="1800" b="1" dirty="0"/>
            <a:t>es</a:t>
          </a:r>
          <a:r>
            <a:rPr lang="es-ES" sz="1800" b="1" dirty="0"/>
            <a:t>. 4:11; </a:t>
          </a:r>
          <a:r>
            <a:rPr lang="ro-RO" sz="1800" b="1" dirty="0" smtClean="0"/>
            <a:t>Fapte ap</a:t>
          </a:r>
          <a:r>
            <a:rPr lang="es-ES" sz="1800" b="1" dirty="0" smtClean="0"/>
            <a:t>. </a:t>
          </a:r>
          <a:r>
            <a:rPr lang="es-ES" sz="1800" b="1" dirty="0"/>
            <a:t>11:18</a:t>
          </a:r>
        </a:p>
      </dgm:t>
    </dgm:pt>
    <dgm:pt modelId="{2F73448A-0159-4BFA-B173-BDAA7CC870F0}" type="parTrans" cxnId="{F39633A1-F321-4546-9881-88B32AF6BF11}">
      <dgm:prSet/>
      <dgm:spPr/>
      <dgm:t>
        <a:bodyPr/>
        <a:lstStyle/>
        <a:p>
          <a:endParaRPr lang="es-ES" sz="1800" b="1"/>
        </a:p>
      </dgm:t>
    </dgm:pt>
    <dgm:pt modelId="{AC386745-7A0E-42C0-B398-E5ABD0FAAC7F}" type="sibTrans" cxnId="{F39633A1-F321-4546-9881-88B32AF6BF11}">
      <dgm:prSet/>
      <dgm:spPr/>
      <dgm:t>
        <a:bodyPr/>
        <a:lstStyle/>
        <a:p>
          <a:endParaRPr lang="es-ES" sz="1800" b="1"/>
        </a:p>
      </dgm:t>
    </dgm:pt>
    <dgm:pt modelId="{3A5F46D5-3190-48FE-B711-A59C2CE93CC5}">
      <dgm:prSet phldrT="[Texto]" custT="1"/>
      <dgm:spPr>
        <a:solidFill>
          <a:schemeClr val="accent3">
            <a:tint val="40000"/>
            <a:hueOff val="8640000"/>
            <a:satOff val="0"/>
            <a:lumOff val="2137"/>
          </a:schemeClr>
        </a:solidFill>
      </dgm:spPr>
      <dgm:t>
        <a:bodyPr/>
        <a:lstStyle/>
        <a:p>
          <a:r>
            <a:rPr lang="ro-RO" sz="1800" b="1" dirty="0"/>
            <a:t>Odihna sabatului, </a:t>
          </a:r>
          <a:r>
            <a:rPr lang="ro-RO" sz="1800" b="1" dirty="0" smtClean="0"/>
            <a:t>viaţă liniştită</a:t>
          </a:r>
          <a:r>
            <a:rPr lang="es-ES" sz="1800" b="1" dirty="0"/>
            <a:t>; </a:t>
          </a:r>
          <a:r>
            <a:rPr lang="ro-RO" sz="1800" b="1" dirty="0"/>
            <a:t>a tăcea pentru că nu are nimic de obiectat</a:t>
          </a:r>
          <a:endParaRPr lang="es-ES" sz="1800" b="1" dirty="0"/>
        </a:p>
      </dgm:t>
    </dgm:pt>
    <dgm:pt modelId="{92F33A03-CDD7-49CA-9718-CE0B85F79222}" type="parTrans" cxnId="{37A68810-D02B-49E5-8F33-52EF9AA22964}">
      <dgm:prSet/>
      <dgm:spPr/>
      <dgm:t>
        <a:bodyPr/>
        <a:lstStyle/>
        <a:p>
          <a:endParaRPr lang="es-ES" sz="1800" b="1"/>
        </a:p>
      </dgm:t>
    </dgm:pt>
    <dgm:pt modelId="{9A3B3317-1A03-4350-BB5D-A62FAA9DEFA6}" type="sibTrans" cxnId="{37A68810-D02B-49E5-8F33-52EF9AA22964}">
      <dgm:prSet/>
      <dgm:spPr/>
      <dgm:t>
        <a:bodyPr/>
        <a:lstStyle/>
        <a:p>
          <a:endParaRPr lang="es-ES" sz="1800" b="1"/>
        </a:p>
      </dgm:t>
    </dgm:pt>
    <dgm:pt modelId="{1E70E8B5-47D5-4559-8A3F-D1F817B5A0C3}">
      <dgm:prSet phldrT="[Texto]" custT="1"/>
      <dgm:spPr/>
      <dgm:t>
        <a:bodyPr/>
        <a:lstStyle/>
        <a:p>
          <a:r>
            <a:rPr lang="es-ES" sz="2400" b="0" i="1" cap="none" spc="0" dirty="0" err="1">
              <a:ln w="0"/>
              <a:solidFill>
                <a:schemeClr val="tx1"/>
              </a:solidFill>
              <a:effectLst>
                <a:outerShdw blurRad="38100" dist="19050" dir="2700000" algn="tl" rotWithShape="0">
                  <a:schemeClr val="dk1">
                    <a:alpha val="40000"/>
                  </a:schemeClr>
                </a:outerShdw>
              </a:effectLst>
            </a:rPr>
            <a:t>katapauō</a:t>
          </a:r>
          <a:endParaRPr lang="es-ES" sz="2400" b="0" i="1" cap="none" spc="0" dirty="0">
            <a:ln w="0"/>
            <a:solidFill>
              <a:schemeClr val="tx1"/>
            </a:solidFill>
            <a:effectLst>
              <a:outerShdw blurRad="38100" dist="19050" dir="2700000" algn="tl" rotWithShape="0">
                <a:schemeClr val="dk1">
                  <a:alpha val="40000"/>
                </a:schemeClr>
              </a:outerShdw>
            </a:effectLst>
          </a:endParaRPr>
        </a:p>
      </dgm:t>
    </dgm:pt>
    <dgm:pt modelId="{0070A931-8A26-453F-886A-4A09138F0EE7}" type="parTrans" cxnId="{FAD13840-2AF3-4565-9923-5EC4A30C0EF2}">
      <dgm:prSet/>
      <dgm:spPr/>
      <dgm:t>
        <a:bodyPr/>
        <a:lstStyle/>
        <a:p>
          <a:endParaRPr lang="es-ES" sz="1800" b="1"/>
        </a:p>
      </dgm:t>
    </dgm:pt>
    <dgm:pt modelId="{A9F5AA1B-BF86-4EBB-BE3B-BE4C68208800}" type="sibTrans" cxnId="{FAD13840-2AF3-4565-9923-5EC4A30C0EF2}">
      <dgm:prSet/>
      <dgm:spPr/>
      <dgm:t>
        <a:bodyPr/>
        <a:lstStyle/>
        <a:p>
          <a:endParaRPr lang="es-ES" sz="1800" b="1"/>
        </a:p>
      </dgm:t>
    </dgm:pt>
    <dgm:pt modelId="{1972C82E-ABA8-4DC2-BC9A-825BBCAEAE61}">
      <dgm:prSet phldrT="[Texto]" custT="1"/>
      <dgm:spPr>
        <a:solidFill>
          <a:schemeClr val="accent3">
            <a:tint val="40000"/>
            <a:hueOff val="11520000"/>
            <a:satOff val="0"/>
            <a:lumOff val="2850"/>
          </a:schemeClr>
        </a:solidFill>
      </dgm:spPr>
      <dgm:t>
        <a:bodyPr/>
        <a:lstStyle/>
        <a:p>
          <a:r>
            <a:rPr lang="ro-RO" sz="1800" b="1" dirty="0" smtClean="0"/>
            <a:t>Evrei</a:t>
          </a:r>
          <a:r>
            <a:rPr lang="es-ES" sz="1800" b="1" dirty="0" smtClean="0"/>
            <a:t> </a:t>
          </a:r>
          <a:r>
            <a:rPr lang="es-ES" sz="1800" b="1" dirty="0"/>
            <a:t>4:4</a:t>
          </a:r>
        </a:p>
      </dgm:t>
    </dgm:pt>
    <dgm:pt modelId="{7BA4411B-656A-4D3C-A0B0-C9E784E20011}" type="parTrans" cxnId="{FCC05F28-27BF-4293-8F97-6746F1F8BC8A}">
      <dgm:prSet/>
      <dgm:spPr/>
      <dgm:t>
        <a:bodyPr/>
        <a:lstStyle/>
        <a:p>
          <a:endParaRPr lang="es-ES" sz="1800" b="1"/>
        </a:p>
      </dgm:t>
    </dgm:pt>
    <dgm:pt modelId="{C152D54F-0875-4892-BCE7-85E7AF178248}" type="sibTrans" cxnId="{FCC05F28-27BF-4293-8F97-6746F1F8BC8A}">
      <dgm:prSet/>
      <dgm:spPr/>
      <dgm:t>
        <a:bodyPr/>
        <a:lstStyle/>
        <a:p>
          <a:endParaRPr lang="es-ES" sz="1800" b="1"/>
        </a:p>
      </dgm:t>
    </dgm:pt>
    <dgm:pt modelId="{D1B651F3-5814-489F-81D9-84B5B2612988}">
      <dgm:prSet phldrT="[Texto]" custT="1"/>
      <dgm:spPr>
        <a:solidFill>
          <a:schemeClr val="accent3">
            <a:tint val="40000"/>
            <a:hueOff val="14400000"/>
            <a:satOff val="0"/>
            <a:lumOff val="3562"/>
          </a:schemeClr>
        </a:solidFill>
      </dgm:spPr>
      <dgm:t>
        <a:bodyPr/>
        <a:lstStyle/>
        <a:p>
          <a:r>
            <a:rPr lang="ro-RO" sz="1800" b="1" dirty="0"/>
            <a:t>A face să înceteze, a face să se odihnească, a se odihni</a:t>
          </a:r>
          <a:r>
            <a:rPr lang="es-ES" sz="1800" b="1" dirty="0"/>
            <a:t>. </a:t>
          </a:r>
          <a:r>
            <a:rPr lang="ro-RO" sz="1800" b="1" dirty="0"/>
            <a:t>Folosit în Evrei </a:t>
          </a:r>
          <a:r>
            <a:rPr lang="es-ES" sz="1800" b="1" dirty="0"/>
            <a:t>4</a:t>
          </a:r>
        </a:p>
      </dgm:t>
    </dgm:pt>
    <dgm:pt modelId="{F12367F5-7699-4597-8D79-102CD6BFC6F5}" type="parTrans" cxnId="{A1019ED0-862A-4D8D-904A-3053562EAF32}">
      <dgm:prSet/>
      <dgm:spPr/>
      <dgm:t>
        <a:bodyPr/>
        <a:lstStyle/>
        <a:p>
          <a:endParaRPr lang="es-ES" sz="1800" b="1"/>
        </a:p>
      </dgm:t>
    </dgm:pt>
    <dgm:pt modelId="{92A9B612-FD58-427E-AE29-D0B7B93898DF}" type="sibTrans" cxnId="{A1019ED0-862A-4D8D-904A-3053562EAF32}">
      <dgm:prSet/>
      <dgm:spPr/>
      <dgm:t>
        <a:bodyPr/>
        <a:lstStyle/>
        <a:p>
          <a:endParaRPr lang="es-ES" sz="1800" b="1"/>
        </a:p>
      </dgm:t>
    </dgm:pt>
    <dgm:pt modelId="{9DE2A715-6C98-4830-B4A8-5AAE4AA098FF}" type="pres">
      <dgm:prSet presAssocID="{7AC2AC5C-9F43-4894-885A-5873CDCAF9EF}" presName="Name0" presStyleCnt="0">
        <dgm:presLayoutVars>
          <dgm:chPref val="3"/>
          <dgm:dir/>
          <dgm:animLvl val="lvl"/>
          <dgm:resizeHandles/>
        </dgm:presLayoutVars>
      </dgm:prSet>
      <dgm:spPr/>
      <dgm:t>
        <a:bodyPr/>
        <a:lstStyle/>
        <a:p>
          <a:endParaRPr lang="ro-RO"/>
        </a:p>
      </dgm:t>
    </dgm:pt>
    <dgm:pt modelId="{0DC664C1-F991-4FEB-BBC9-DB641FD6F0F6}" type="pres">
      <dgm:prSet presAssocID="{9B3F98B5-A566-4DFC-9BDE-FC49D236F518}" presName="horFlow" presStyleCnt="0"/>
      <dgm:spPr/>
    </dgm:pt>
    <dgm:pt modelId="{F8CAD1A1-EF40-4D2D-8560-5113821DA787}" type="pres">
      <dgm:prSet presAssocID="{9B3F98B5-A566-4DFC-9BDE-FC49D236F518}" presName="bigChev" presStyleLbl="node1" presStyleIdx="0" presStyleCnt="3"/>
      <dgm:spPr>
        <a:prstGeom prst="homePlate">
          <a:avLst/>
        </a:prstGeom>
      </dgm:spPr>
      <dgm:t>
        <a:bodyPr/>
        <a:lstStyle/>
        <a:p>
          <a:endParaRPr lang="ro-RO"/>
        </a:p>
      </dgm:t>
    </dgm:pt>
    <dgm:pt modelId="{28B04241-BCC5-469F-8448-2398B2069B8F}" type="pres">
      <dgm:prSet presAssocID="{57EB906B-3F99-4F67-935C-36FC5E3639E7}" presName="parTrans" presStyleCnt="0"/>
      <dgm:spPr/>
    </dgm:pt>
    <dgm:pt modelId="{C5FECE57-0374-4B95-A637-0F9EC0C290DA}" type="pres">
      <dgm:prSet presAssocID="{48E209D7-279D-4EF9-837D-F29AA8C119F6}" presName="node" presStyleLbl="alignAccFollowNode1" presStyleIdx="0" presStyleCnt="6" custScaleX="217811">
        <dgm:presLayoutVars>
          <dgm:bulletEnabled val="1"/>
        </dgm:presLayoutVars>
      </dgm:prSet>
      <dgm:spPr/>
      <dgm:t>
        <a:bodyPr/>
        <a:lstStyle/>
        <a:p>
          <a:endParaRPr lang="ro-RO"/>
        </a:p>
      </dgm:t>
    </dgm:pt>
    <dgm:pt modelId="{9E35FD4C-475F-4370-84A2-93714721EEBF}" type="pres">
      <dgm:prSet presAssocID="{4F5C1BAC-8156-4A93-983A-E5029EF32C85}" presName="sibTrans" presStyleCnt="0"/>
      <dgm:spPr/>
    </dgm:pt>
    <dgm:pt modelId="{51BFC5DF-C3B6-4256-A98B-CB7B56936124}" type="pres">
      <dgm:prSet presAssocID="{19564973-615D-4656-84AB-423156F8CCB5}" presName="node" presStyleLbl="alignAccFollowNode1" presStyleIdx="1" presStyleCnt="6" custScaleX="313687">
        <dgm:presLayoutVars>
          <dgm:bulletEnabled val="1"/>
        </dgm:presLayoutVars>
      </dgm:prSet>
      <dgm:spPr/>
      <dgm:t>
        <a:bodyPr/>
        <a:lstStyle/>
        <a:p>
          <a:endParaRPr lang="ro-RO"/>
        </a:p>
      </dgm:t>
    </dgm:pt>
    <dgm:pt modelId="{25993FBD-1ECF-412B-85ED-ADA4D9D634F1}" type="pres">
      <dgm:prSet presAssocID="{9B3F98B5-A566-4DFC-9BDE-FC49D236F518}" presName="vSp" presStyleCnt="0"/>
      <dgm:spPr/>
    </dgm:pt>
    <dgm:pt modelId="{9343D53F-E9D5-4B1C-93B2-731B0939050B}" type="pres">
      <dgm:prSet presAssocID="{8803B5FA-C171-4727-9C3D-A92A636C1DDB}" presName="horFlow" presStyleCnt="0"/>
      <dgm:spPr/>
    </dgm:pt>
    <dgm:pt modelId="{AEF59A35-93B7-472E-B34B-9F38D49D8C1F}" type="pres">
      <dgm:prSet presAssocID="{8803B5FA-C171-4727-9C3D-A92A636C1DDB}" presName="bigChev" presStyleLbl="node1" presStyleIdx="1" presStyleCnt="3"/>
      <dgm:spPr>
        <a:prstGeom prst="homePlate">
          <a:avLst/>
        </a:prstGeom>
      </dgm:spPr>
      <dgm:t>
        <a:bodyPr/>
        <a:lstStyle/>
        <a:p>
          <a:endParaRPr lang="ro-RO"/>
        </a:p>
      </dgm:t>
    </dgm:pt>
    <dgm:pt modelId="{29EDFFC3-D720-4FEE-B1F8-ADA95382C269}" type="pres">
      <dgm:prSet presAssocID="{2F73448A-0159-4BFA-B173-BDAA7CC870F0}" presName="parTrans" presStyleCnt="0"/>
      <dgm:spPr/>
    </dgm:pt>
    <dgm:pt modelId="{A7D49CF8-996E-4A28-B4C0-AABACFA00AD8}" type="pres">
      <dgm:prSet presAssocID="{E2AF7E94-CA9F-47CE-8AB8-1CA00EFB24D1}" presName="node" presStyleLbl="alignAccFollowNode1" presStyleIdx="2" presStyleCnt="6" custScaleX="217811">
        <dgm:presLayoutVars>
          <dgm:bulletEnabled val="1"/>
        </dgm:presLayoutVars>
      </dgm:prSet>
      <dgm:spPr/>
      <dgm:t>
        <a:bodyPr/>
        <a:lstStyle/>
        <a:p>
          <a:endParaRPr lang="ro-RO"/>
        </a:p>
      </dgm:t>
    </dgm:pt>
    <dgm:pt modelId="{63FA3AA5-F4AC-4405-9C5B-AFBEED16065B}" type="pres">
      <dgm:prSet presAssocID="{AC386745-7A0E-42C0-B398-E5ABD0FAAC7F}" presName="sibTrans" presStyleCnt="0"/>
      <dgm:spPr/>
    </dgm:pt>
    <dgm:pt modelId="{EBCDDD68-82EC-411C-80DB-137073DB1058}" type="pres">
      <dgm:prSet presAssocID="{3A5F46D5-3190-48FE-B711-A59C2CE93CC5}" presName="node" presStyleLbl="alignAccFollowNode1" presStyleIdx="3" presStyleCnt="6" custScaleX="313687">
        <dgm:presLayoutVars>
          <dgm:bulletEnabled val="1"/>
        </dgm:presLayoutVars>
      </dgm:prSet>
      <dgm:spPr/>
      <dgm:t>
        <a:bodyPr/>
        <a:lstStyle/>
        <a:p>
          <a:endParaRPr lang="ro-RO"/>
        </a:p>
      </dgm:t>
    </dgm:pt>
    <dgm:pt modelId="{F436DCAF-66C4-429A-BDDE-0E8C6036FE84}" type="pres">
      <dgm:prSet presAssocID="{8803B5FA-C171-4727-9C3D-A92A636C1DDB}" presName="vSp" presStyleCnt="0"/>
      <dgm:spPr/>
    </dgm:pt>
    <dgm:pt modelId="{1511BB55-E81C-41FF-BDA1-D458948A59E7}" type="pres">
      <dgm:prSet presAssocID="{1E70E8B5-47D5-4559-8A3F-D1F817B5A0C3}" presName="horFlow" presStyleCnt="0"/>
      <dgm:spPr/>
    </dgm:pt>
    <dgm:pt modelId="{6E8F4E1A-5069-429B-B1FD-A8B75AE0E2E4}" type="pres">
      <dgm:prSet presAssocID="{1E70E8B5-47D5-4559-8A3F-D1F817B5A0C3}" presName="bigChev" presStyleLbl="node1" presStyleIdx="2" presStyleCnt="3"/>
      <dgm:spPr>
        <a:prstGeom prst="homePlate">
          <a:avLst/>
        </a:prstGeom>
      </dgm:spPr>
      <dgm:t>
        <a:bodyPr/>
        <a:lstStyle/>
        <a:p>
          <a:endParaRPr lang="ro-RO"/>
        </a:p>
      </dgm:t>
    </dgm:pt>
    <dgm:pt modelId="{42D9CE30-B446-4F71-ADEB-D54AFD885633}" type="pres">
      <dgm:prSet presAssocID="{7BA4411B-656A-4D3C-A0B0-C9E784E20011}" presName="parTrans" presStyleCnt="0"/>
      <dgm:spPr/>
    </dgm:pt>
    <dgm:pt modelId="{6ACD6262-3A6D-4CC2-BC61-1B9E6F504A02}" type="pres">
      <dgm:prSet presAssocID="{1972C82E-ABA8-4DC2-BC9A-825BBCAEAE61}" presName="node" presStyleLbl="alignAccFollowNode1" presStyleIdx="4" presStyleCnt="6" custScaleX="217811">
        <dgm:presLayoutVars>
          <dgm:bulletEnabled val="1"/>
        </dgm:presLayoutVars>
      </dgm:prSet>
      <dgm:spPr/>
      <dgm:t>
        <a:bodyPr/>
        <a:lstStyle/>
        <a:p>
          <a:endParaRPr lang="ro-RO"/>
        </a:p>
      </dgm:t>
    </dgm:pt>
    <dgm:pt modelId="{F2DE9297-402A-47D7-9B86-D46B4EACD535}" type="pres">
      <dgm:prSet presAssocID="{C152D54F-0875-4892-BCE7-85E7AF178248}" presName="sibTrans" presStyleCnt="0"/>
      <dgm:spPr/>
    </dgm:pt>
    <dgm:pt modelId="{521B828E-2DD6-4921-913C-360CCA656169}" type="pres">
      <dgm:prSet presAssocID="{D1B651F3-5814-489F-81D9-84B5B2612988}" presName="node" presStyleLbl="alignAccFollowNode1" presStyleIdx="5" presStyleCnt="6" custScaleX="313687">
        <dgm:presLayoutVars>
          <dgm:bulletEnabled val="1"/>
        </dgm:presLayoutVars>
      </dgm:prSet>
      <dgm:spPr/>
      <dgm:t>
        <a:bodyPr/>
        <a:lstStyle/>
        <a:p>
          <a:endParaRPr lang="ro-RO"/>
        </a:p>
      </dgm:t>
    </dgm:pt>
  </dgm:ptLst>
  <dgm:cxnLst>
    <dgm:cxn modelId="{F39633A1-F321-4546-9881-88B32AF6BF11}" srcId="{8803B5FA-C171-4727-9C3D-A92A636C1DDB}" destId="{E2AF7E94-CA9F-47CE-8AB8-1CA00EFB24D1}" srcOrd="0" destOrd="0" parTransId="{2F73448A-0159-4BFA-B173-BDAA7CC870F0}" sibTransId="{AC386745-7A0E-42C0-B398-E5ABD0FAAC7F}"/>
    <dgm:cxn modelId="{6FB38198-8106-4395-9093-D8A9838E5629}" type="presOf" srcId="{48E209D7-279D-4EF9-837D-F29AA8C119F6}" destId="{C5FECE57-0374-4B95-A637-0F9EC0C290DA}" srcOrd="0" destOrd="0" presId="urn:microsoft.com/office/officeart/2005/8/layout/lProcess3"/>
    <dgm:cxn modelId="{5B01D64F-98F0-41D5-AD8C-FFDA85BBC506}" type="presOf" srcId="{1E70E8B5-47D5-4559-8A3F-D1F817B5A0C3}" destId="{6E8F4E1A-5069-429B-B1FD-A8B75AE0E2E4}" srcOrd="0" destOrd="0" presId="urn:microsoft.com/office/officeart/2005/8/layout/lProcess3"/>
    <dgm:cxn modelId="{381D5B11-9091-4655-B5C2-CC5E52ACBBFA}" srcId="{9B3F98B5-A566-4DFC-9BDE-FC49D236F518}" destId="{19564973-615D-4656-84AB-423156F8CCB5}" srcOrd="1" destOrd="0" parTransId="{C71102A7-026D-4E98-87EF-F6E4CEE9B3EE}" sibTransId="{76EA9A0D-3BBC-4FC0-A100-646436A6F791}"/>
    <dgm:cxn modelId="{73A8081D-36C7-4DCA-93EB-F0F919C9B8D8}" type="presOf" srcId="{8803B5FA-C171-4727-9C3D-A92A636C1DDB}" destId="{AEF59A35-93B7-472E-B34B-9F38D49D8C1F}" srcOrd="0" destOrd="0" presId="urn:microsoft.com/office/officeart/2005/8/layout/lProcess3"/>
    <dgm:cxn modelId="{1AEA38C3-A0D4-46A6-9007-76223AF06ECE}" srcId="{7AC2AC5C-9F43-4894-885A-5873CDCAF9EF}" destId="{9B3F98B5-A566-4DFC-9BDE-FC49D236F518}" srcOrd="0" destOrd="0" parTransId="{0709111D-F603-4266-8634-B93AF71EBE7D}" sibTransId="{B65E7A5C-B130-4D1A-B1B5-0F3CCC91E661}"/>
    <dgm:cxn modelId="{7DE519C9-2D1C-4A77-B851-9342FB2C9CB4}" type="presOf" srcId="{7AC2AC5C-9F43-4894-885A-5873CDCAF9EF}" destId="{9DE2A715-6C98-4830-B4A8-5AAE4AA098FF}" srcOrd="0" destOrd="0" presId="urn:microsoft.com/office/officeart/2005/8/layout/lProcess3"/>
    <dgm:cxn modelId="{B28DD501-2ED7-4922-927B-F0A92F83C5DB}" type="presOf" srcId="{19564973-615D-4656-84AB-423156F8CCB5}" destId="{51BFC5DF-C3B6-4256-A98B-CB7B56936124}" srcOrd="0" destOrd="0" presId="urn:microsoft.com/office/officeart/2005/8/layout/lProcess3"/>
    <dgm:cxn modelId="{B3D836E6-8AC7-4B97-A061-FAF15E970703}" srcId="{7AC2AC5C-9F43-4894-885A-5873CDCAF9EF}" destId="{8803B5FA-C171-4727-9C3D-A92A636C1DDB}" srcOrd="1" destOrd="0" parTransId="{9E517021-12BC-4C66-8B36-965AD339465C}" sibTransId="{E2530E73-3E5F-4D3D-8869-A2F251A57654}"/>
    <dgm:cxn modelId="{51797A52-ACFD-4661-839C-555D0F05E32A}" type="presOf" srcId="{9B3F98B5-A566-4DFC-9BDE-FC49D236F518}" destId="{F8CAD1A1-EF40-4D2D-8560-5113821DA787}" srcOrd="0" destOrd="0" presId="urn:microsoft.com/office/officeart/2005/8/layout/lProcess3"/>
    <dgm:cxn modelId="{FAD13840-2AF3-4565-9923-5EC4A30C0EF2}" srcId="{7AC2AC5C-9F43-4894-885A-5873CDCAF9EF}" destId="{1E70E8B5-47D5-4559-8A3F-D1F817B5A0C3}" srcOrd="2" destOrd="0" parTransId="{0070A931-8A26-453F-886A-4A09138F0EE7}" sibTransId="{A9F5AA1B-BF86-4EBB-BE3B-BE4C68208800}"/>
    <dgm:cxn modelId="{E0276F7B-E231-4B12-A078-DBE943A8B008}" type="presOf" srcId="{D1B651F3-5814-489F-81D9-84B5B2612988}" destId="{521B828E-2DD6-4921-913C-360CCA656169}" srcOrd="0" destOrd="0" presId="urn:microsoft.com/office/officeart/2005/8/layout/lProcess3"/>
    <dgm:cxn modelId="{125E3FA4-8B75-4D52-AF02-250B410FDFC3}" type="presOf" srcId="{1972C82E-ABA8-4DC2-BC9A-825BBCAEAE61}" destId="{6ACD6262-3A6D-4CC2-BC61-1B9E6F504A02}" srcOrd="0" destOrd="0" presId="urn:microsoft.com/office/officeart/2005/8/layout/lProcess3"/>
    <dgm:cxn modelId="{FCC05F28-27BF-4293-8F97-6746F1F8BC8A}" srcId="{1E70E8B5-47D5-4559-8A3F-D1F817B5A0C3}" destId="{1972C82E-ABA8-4DC2-BC9A-825BBCAEAE61}" srcOrd="0" destOrd="0" parTransId="{7BA4411B-656A-4D3C-A0B0-C9E784E20011}" sibTransId="{C152D54F-0875-4892-BCE7-85E7AF178248}"/>
    <dgm:cxn modelId="{A1019ED0-862A-4D8D-904A-3053562EAF32}" srcId="{1E70E8B5-47D5-4559-8A3F-D1F817B5A0C3}" destId="{D1B651F3-5814-489F-81D9-84B5B2612988}" srcOrd="1" destOrd="0" parTransId="{F12367F5-7699-4597-8D79-102CD6BFC6F5}" sibTransId="{92A9B612-FD58-427E-AE29-D0B7B93898DF}"/>
    <dgm:cxn modelId="{A2847C3C-9F2B-43C5-8D97-E50784228E20}" type="presOf" srcId="{3A5F46D5-3190-48FE-B711-A59C2CE93CC5}" destId="{EBCDDD68-82EC-411C-80DB-137073DB1058}" srcOrd="0" destOrd="0" presId="urn:microsoft.com/office/officeart/2005/8/layout/lProcess3"/>
    <dgm:cxn modelId="{37A68810-D02B-49E5-8F33-52EF9AA22964}" srcId="{8803B5FA-C171-4727-9C3D-A92A636C1DDB}" destId="{3A5F46D5-3190-48FE-B711-A59C2CE93CC5}" srcOrd="1" destOrd="0" parTransId="{92F33A03-CDD7-49CA-9718-CE0B85F79222}" sibTransId="{9A3B3317-1A03-4350-BB5D-A62FAA9DEFA6}"/>
    <dgm:cxn modelId="{556A0CDA-949F-44A2-BC4F-B860A67B7139}" srcId="{9B3F98B5-A566-4DFC-9BDE-FC49D236F518}" destId="{48E209D7-279D-4EF9-837D-F29AA8C119F6}" srcOrd="0" destOrd="0" parTransId="{57EB906B-3F99-4F67-935C-36FC5E3639E7}" sibTransId="{4F5C1BAC-8156-4A93-983A-E5029EF32C85}"/>
    <dgm:cxn modelId="{1F3387E3-8F9F-4736-BA29-17C1FC5C8F7E}" type="presOf" srcId="{E2AF7E94-CA9F-47CE-8AB8-1CA00EFB24D1}" destId="{A7D49CF8-996E-4A28-B4C0-AABACFA00AD8}" srcOrd="0" destOrd="0" presId="urn:microsoft.com/office/officeart/2005/8/layout/lProcess3"/>
    <dgm:cxn modelId="{F2709515-A967-40BD-AEFF-2CE61D1B2C88}" type="presParOf" srcId="{9DE2A715-6C98-4830-B4A8-5AAE4AA098FF}" destId="{0DC664C1-F991-4FEB-BBC9-DB641FD6F0F6}" srcOrd="0" destOrd="0" presId="urn:microsoft.com/office/officeart/2005/8/layout/lProcess3"/>
    <dgm:cxn modelId="{F060097E-612D-44FF-B771-76810F741084}" type="presParOf" srcId="{0DC664C1-F991-4FEB-BBC9-DB641FD6F0F6}" destId="{F8CAD1A1-EF40-4D2D-8560-5113821DA787}" srcOrd="0" destOrd="0" presId="urn:microsoft.com/office/officeart/2005/8/layout/lProcess3"/>
    <dgm:cxn modelId="{F460B354-B7B0-46DE-BF2B-76E9FB088025}" type="presParOf" srcId="{0DC664C1-F991-4FEB-BBC9-DB641FD6F0F6}" destId="{28B04241-BCC5-469F-8448-2398B2069B8F}" srcOrd="1" destOrd="0" presId="urn:microsoft.com/office/officeart/2005/8/layout/lProcess3"/>
    <dgm:cxn modelId="{4D1D4CD7-2FE1-4FDC-8A90-F88C54976910}" type="presParOf" srcId="{0DC664C1-F991-4FEB-BBC9-DB641FD6F0F6}" destId="{C5FECE57-0374-4B95-A637-0F9EC0C290DA}" srcOrd="2" destOrd="0" presId="urn:microsoft.com/office/officeart/2005/8/layout/lProcess3"/>
    <dgm:cxn modelId="{C8E852B5-E5CE-44C8-96E7-F79F6272FB64}" type="presParOf" srcId="{0DC664C1-F991-4FEB-BBC9-DB641FD6F0F6}" destId="{9E35FD4C-475F-4370-84A2-93714721EEBF}" srcOrd="3" destOrd="0" presId="urn:microsoft.com/office/officeart/2005/8/layout/lProcess3"/>
    <dgm:cxn modelId="{8EDFD804-C6AC-4B49-BB30-31FCFF742FAB}" type="presParOf" srcId="{0DC664C1-F991-4FEB-BBC9-DB641FD6F0F6}" destId="{51BFC5DF-C3B6-4256-A98B-CB7B56936124}" srcOrd="4" destOrd="0" presId="urn:microsoft.com/office/officeart/2005/8/layout/lProcess3"/>
    <dgm:cxn modelId="{3267FB13-9613-4596-8E45-C73B804FFAA1}" type="presParOf" srcId="{9DE2A715-6C98-4830-B4A8-5AAE4AA098FF}" destId="{25993FBD-1ECF-412B-85ED-ADA4D9D634F1}" srcOrd="1" destOrd="0" presId="urn:microsoft.com/office/officeart/2005/8/layout/lProcess3"/>
    <dgm:cxn modelId="{700720BD-7FBC-43D1-BBF2-807784685D34}" type="presParOf" srcId="{9DE2A715-6C98-4830-B4A8-5AAE4AA098FF}" destId="{9343D53F-E9D5-4B1C-93B2-731B0939050B}" srcOrd="2" destOrd="0" presId="urn:microsoft.com/office/officeart/2005/8/layout/lProcess3"/>
    <dgm:cxn modelId="{6847B0F6-D24B-4871-A859-B0206EBA63CC}" type="presParOf" srcId="{9343D53F-E9D5-4B1C-93B2-731B0939050B}" destId="{AEF59A35-93B7-472E-B34B-9F38D49D8C1F}" srcOrd="0" destOrd="0" presId="urn:microsoft.com/office/officeart/2005/8/layout/lProcess3"/>
    <dgm:cxn modelId="{2DA50E76-22BB-49E3-8A2D-F877A9973734}" type="presParOf" srcId="{9343D53F-E9D5-4B1C-93B2-731B0939050B}" destId="{29EDFFC3-D720-4FEE-B1F8-ADA95382C269}" srcOrd="1" destOrd="0" presId="urn:microsoft.com/office/officeart/2005/8/layout/lProcess3"/>
    <dgm:cxn modelId="{BDC9840A-3843-4F5E-907D-B728D83B450A}" type="presParOf" srcId="{9343D53F-E9D5-4B1C-93B2-731B0939050B}" destId="{A7D49CF8-996E-4A28-B4C0-AABACFA00AD8}" srcOrd="2" destOrd="0" presId="urn:microsoft.com/office/officeart/2005/8/layout/lProcess3"/>
    <dgm:cxn modelId="{8D3DF6EE-C7A9-4829-86EF-F0ED14BDEFA6}" type="presParOf" srcId="{9343D53F-E9D5-4B1C-93B2-731B0939050B}" destId="{63FA3AA5-F4AC-4405-9C5B-AFBEED16065B}" srcOrd="3" destOrd="0" presId="urn:microsoft.com/office/officeart/2005/8/layout/lProcess3"/>
    <dgm:cxn modelId="{40E55D4F-1CBA-4A56-AA45-3C8CB1880C61}" type="presParOf" srcId="{9343D53F-E9D5-4B1C-93B2-731B0939050B}" destId="{EBCDDD68-82EC-411C-80DB-137073DB1058}" srcOrd="4" destOrd="0" presId="urn:microsoft.com/office/officeart/2005/8/layout/lProcess3"/>
    <dgm:cxn modelId="{129681CD-FCE6-4393-816A-6781D16AF6B7}" type="presParOf" srcId="{9DE2A715-6C98-4830-B4A8-5AAE4AA098FF}" destId="{F436DCAF-66C4-429A-BDDE-0E8C6036FE84}" srcOrd="3" destOrd="0" presId="urn:microsoft.com/office/officeart/2005/8/layout/lProcess3"/>
    <dgm:cxn modelId="{1488C0AD-AC98-4730-8F26-76B203DC7FC7}" type="presParOf" srcId="{9DE2A715-6C98-4830-B4A8-5AAE4AA098FF}" destId="{1511BB55-E81C-41FF-BDA1-D458948A59E7}" srcOrd="4" destOrd="0" presId="urn:microsoft.com/office/officeart/2005/8/layout/lProcess3"/>
    <dgm:cxn modelId="{A93DA2D3-286F-4A3D-AE18-265E8CEE878A}" type="presParOf" srcId="{1511BB55-E81C-41FF-BDA1-D458948A59E7}" destId="{6E8F4E1A-5069-429B-B1FD-A8B75AE0E2E4}" srcOrd="0" destOrd="0" presId="urn:microsoft.com/office/officeart/2005/8/layout/lProcess3"/>
    <dgm:cxn modelId="{EB83FA69-E84B-46B7-8B24-301A1CAD2525}" type="presParOf" srcId="{1511BB55-E81C-41FF-BDA1-D458948A59E7}" destId="{42D9CE30-B446-4F71-ADEB-D54AFD885633}" srcOrd="1" destOrd="0" presId="urn:microsoft.com/office/officeart/2005/8/layout/lProcess3"/>
    <dgm:cxn modelId="{6519043A-3C73-4928-B6D8-1D1D8F70371E}" type="presParOf" srcId="{1511BB55-E81C-41FF-BDA1-D458948A59E7}" destId="{6ACD6262-3A6D-4CC2-BC61-1B9E6F504A02}" srcOrd="2" destOrd="0" presId="urn:microsoft.com/office/officeart/2005/8/layout/lProcess3"/>
    <dgm:cxn modelId="{C767067D-7AAB-45C7-AA19-F522DE4E5593}" type="presParOf" srcId="{1511BB55-E81C-41FF-BDA1-D458948A59E7}" destId="{F2DE9297-402A-47D7-9B86-D46B4EACD535}" srcOrd="3" destOrd="0" presId="urn:microsoft.com/office/officeart/2005/8/layout/lProcess3"/>
    <dgm:cxn modelId="{15E49955-C122-48F5-97F9-CB5ADAD0D9E6}" type="presParOf" srcId="{1511BB55-E81C-41FF-BDA1-D458948A59E7}" destId="{521B828E-2DD6-4921-913C-360CCA656169}" srcOrd="4"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BEC2445-AC85-4DBC-A4D5-B8B835B0DA0A}" type="datetimeFigureOut">
              <a:rPr lang="es-ES" smtClean="0"/>
              <a:pPr/>
              <a:t>02/07/2021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0011595-96FC-489D-8415-4E49166899ED}" type="slidenum">
              <a:rPr lang="es-ES" smtClean="0"/>
              <a:pPr/>
              <a:t>‹#›</a:t>
            </a:fld>
            <a:endParaRPr lang="es-ES"/>
          </a:p>
        </p:txBody>
      </p:sp>
    </p:spTree>
    <p:extLst>
      <p:ext uri="{BB962C8B-B14F-4D97-AF65-F5344CB8AC3E}">
        <p14:creationId xmlns:p14="http://schemas.microsoft.com/office/powerpoint/2010/main" xmlns="" val="35916643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BEC2445-AC85-4DBC-A4D5-B8B835B0DA0A}" type="datetimeFigureOut">
              <a:rPr lang="es-ES" smtClean="0"/>
              <a:pPr/>
              <a:t>02/07/2021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0011595-96FC-489D-8415-4E49166899ED}" type="slidenum">
              <a:rPr lang="es-ES" smtClean="0"/>
              <a:pPr/>
              <a:t>‹#›</a:t>
            </a:fld>
            <a:endParaRPr lang="es-ES"/>
          </a:p>
        </p:txBody>
      </p:sp>
    </p:spTree>
    <p:extLst>
      <p:ext uri="{BB962C8B-B14F-4D97-AF65-F5344CB8AC3E}">
        <p14:creationId xmlns:p14="http://schemas.microsoft.com/office/powerpoint/2010/main" xmlns="" val="14516233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BEC2445-AC85-4DBC-A4D5-B8B835B0DA0A}" type="datetimeFigureOut">
              <a:rPr lang="es-ES" smtClean="0"/>
              <a:pPr/>
              <a:t>02/07/2021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0011595-96FC-489D-8415-4E49166899ED}" type="slidenum">
              <a:rPr lang="es-ES" smtClean="0"/>
              <a:pPr/>
              <a:t>‹#›</a:t>
            </a:fld>
            <a:endParaRPr lang="es-ES"/>
          </a:p>
        </p:txBody>
      </p:sp>
    </p:spTree>
    <p:extLst>
      <p:ext uri="{BB962C8B-B14F-4D97-AF65-F5344CB8AC3E}">
        <p14:creationId xmlns:p14="http://schemas.microsoft.com/office/powerpoint/2010/main" xmlns="" val="41842780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ABD04320-18F1-4341-9B52-AD59D47BB8E8}"/>
              </a:ext>
            </a:extLst>
          </p:cNvPr>
          <p:cNvSpPr>
            <a:spLocks noGrp="1"/>
          </p:cNvSpPr>
          <p:nvPr>
            <p:ph type="dt" sz="half" idx="10"/>
          </p:nvPr>
        </p:nvSpPr>
        <p:spPr/>
        <p:txBody>
          <a:bodyPr/>
          <a:lstStyle/>
          <a:p>
            <a:fld id="{59824E67-DFC2-4C6B-BCCD-8B5C99481CF9}" type="datetimeFigureOut">
              <a:rPr lang="es-ES" smtClean="0"/>
              <a:pPr/>
              <a:t>02/07/2021</a:t>
            </a:fld>
            <a:endParaRPr lang="es-ES"/>
          </a:p>
        </p:txBody>
      </p:sp>
      <p:sp>
        <p:nvSpPr>
          <p:cNvPr id="3" name="Marcador de pie de página 2">
            <a:extLst>
              <a:ext uri="{FF2B5EF4-FFF2-40B4-BE49-F238E27FC236}">
                <a16:creationId xmlns:a16="http://schemas.microsoft.com/office/drawing/2014/main" xmlns="" id="{FC3EA3A7-46AC-4AF6-A301-53A16D0CFA2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61AD8FAA-0683-4318-8440-CF352675E63A}"/>
              </a:ext>
            </a:extLst>
          </p:cNvPr>
          <p:cNvSpPr>
            <a:spLocks noGrp="1"/>
          </p:cNvSpPr>
          <p:nvPr>
            <p:ph type="sldNum" sz="quarter" idx="12"/>
          </p:nvPr>
        </p:nvSpPr>
        <p:spPr/>
        <p:txBody>
          <a:bodyPr/>
          <a:lstStyle/>
          <a:p>
            <a:fld id="{4BD85C5B-A87B-4DD1-9C0D-F9FD4123F608}" type="slidenum">
              <a:rPr lang="es-ES" smtClean="0"/>
              <a:pPr/>
              <a:t>‹#›</a:t>
            </a:fld>
            <a:endParaRPr lang="es-ES"/>
          </a:p>
        </p:txBody>
      </p:sp>
    </p:spTree>
    <p:extLst>
      <p:ext uri="{BB962C8B-B14F-4D97-AF65-F5344CB8AC3E}">
        <p14:creationId xmlns:p14="http://schemas.microsoft.com/office/powerpoint/2010/main" xmlns="" val="114290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BEC2445-AC85-4DBC-A4D5-B8B835B0DA0A}" type="datetimeFigureOut">
              <a:rPr lang="es-ES" smtClean="0"/>
              <a:pPr/>
              <a:t>02/07/2021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0011595-96FC-489D-8415-4E49166899ED}" type="slidenum">
              <a:rPr lang="es-ES" smtClean="0"/>
              <a:pPr/>
              <a:t>‹#›</a:t>
            </a:fld>
            <a:endParaRPr lang="es-ES"/>
          </a:p>
        </p:txBody>
      </p:sp>
    </p:spTree>
    <p:extLst>
      <p:ext uri="{BB962C8B-B14F-4D97-AF65-F5344CB8AC3E}">
        <p14:creationId xmlns:p14="http://schemas.microsoft.com/office/powerpoint/2010/main" xmlns="" val="1542016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BEC2445-AC85-4DBC-A4D5-B8B835B0DA0A}" type="datetimeFigureOut">
              <a:rPr lang="es-ES" smtClean="0"/>
              <a:pPr/>
              <a:t>02/07/2021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0011595-96FC-489D-8415-4E49166899ED}" type="slidenum">
              <a:rPr lang="es-ES" smtClean="0"/>
              <a:pPr/>
              <a:t>‹#›</a:t>
            </a:fld>
            <a:endParaRPr lang="es-ES"/>
          </a:p>
        </p:txBody>
      </p:sp>
    </p:spTree>
    <p:extLst>
      <p:ext uri="{BB962C8B-B14F-4D97-AF65-F5344CB8AC3E}">
        <p14:creationId xmlns:p14="http://schemas.microsoft.com/office/powerpoint/2010/main" xmlns="" val="37499645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BEC2445-AC85-4DBC-A4D5-B8B835B0DA0A}" type="datetimeFigureOut">
              <a:rPr lang="es-ES" smtClean="0"/>
              <a:pPr/>
              <a:t>02/07/2021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0011595-96FC-489D-8415-4E49166899ED}" type="slidenum">
              <a:rPr lang="es-ES" smtClean="0"/>
              <a:pPr/>
              <a:t>‹#›</a:t>
            </a:fld>
            <a:endParaRPr lang="es-ES"/>
          </a:p>
        </p:txBody>
      </p:sp>
    </p:spTree>
    <p:extLst>
      <p:ext uri="{BB962C8B-B14F-4D97-AF65-F5344CB8AC3E}">
        <p14:creationId xmlns:p14="http://schemas.microsoft.com/office/powerpoint/2010/main" xmlns="" val="3449585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BEC2445-AC85-4DBC-A4D5-B8B835B0DA0A}" type="datetimeFigureOut">
              <a:rPr lang="es-ES" smtClean="0"/>
              <a:pPr/>
              <a:t>02/07/2021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0011595-96FC-489D-8415-4E49166899ED}" type="slidenum">
              <a:rPr lang="es-ES" smtClean="0"/>
              <a:pPr/>
              <a:t>‹#›</a:t>
            </a:fld>
            <a:endParaRPr lang="es-ES"/>
          </a:p>
        </p:txBody>
      </p:sp>
    </p:spTree>
    <p:extLst>
      <p:ext uri="{BB962C8B-B14F-4D97-AF65-F5344CB8AC3E}">
        <p14:creationId xmlns:p14="http://schemas.microsoft.com/office/powerpoint/2010/main" xmlns="" val="35110802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BEC2445-AC85-4DBC-A4D5-B8B835B0DA0A}" type="datetimeFigureOut">
              <a:rPr lang="es-ES" smtClean="0"/>
              <a:pPr/>
              <a:t>02/07/2021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0011595-96FC-489D-8415-4E49166899ED}" type="slidenum">
              <a:rPr lang="es-ES" smtClean="0"/>
              <a:pPr/>
              <a:t>‹#›</a:t>
            </a:fld>
            <a:endParaRPr lang="es-ES"/>
          </a:p>
        </p:txBody>
      </p:sp>
    </p:spTree>
    <p:extLst>
      <p:ext uri="{BB962C8B-B14F-4D97-AF65-F5344CB8AC3E}">
        <p14:creationId xmlns:p14="http://schemas.microsoft.com/office/powerpoint/2010/main" xmlns="" val="2521023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C2445-AC85-4DBC-A4D5-B8B835B0DA0A}" type="datetimeFigureOut">
              <a:rPr lang="es-ES" smtClean="0"/>
              <a:pPr/>
              <a:t>02/07/2021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0011595-96FC-489D-8415-4E49166899ED}" type="slidenum">
              <a:rPr lang="es-ES" smtClean="0"/>
              <a:pPr/>
              <a:t>‹#›</a:t>
            </a:fld>
            <a:endParaRPr lang="es-ES"/>
          </a:p>
        </p:txBody>
      </p:sp>
    </p:spTree>
    <p:extLst>
      <p:ext uri="{BB962C8B-B14F-4D97-AF65-F5344CB8AC3E}">
        <p14:creationId xmlns:p14="http://schemas.microsoft.com/office/powerpoint/2010/main" xmlns="" val="33244723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BEC2445-AC85-4DBC-A4D5-B8B835B0DA0A}" type="datetimeFigureOut">
              <a:rPr lang="es-ES" smtClean="0"/>
              <a:pPr/>
              <a:t>02/07/2021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0011595-96FC-489D-8415-4E49166899ED}" type="slidenum">
              <a:rPr lang="es-ES" smtClean="0"/>
              <a:pPr/>
              <a:t>‹#›</a:t>
            </a:fld>
            <a:endParaRPr lang="es-ES"/>
          </a:p>
        </p:txBody>
      </p:sp>
    </p:spTree>
    <p:extLst>
      <p:ext uri="{BB962C8B-B14F-4D97-AF65-F5344CB8AC3E}">
        <p14:creationId xmlns:p14="http://schemas.microsoft.com/office/powerpoint/2010/main" xmlns="" val="1522681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BEC2445-AC85-4DBC-A4D5-B8B835B0DA0A}" type="datetimeFigureOut">
              <a:rPr lang="es-ES" smtClean="0"/>
              <a:pPr/>
              <a:t>02/07/2021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0011595-96FC-489D-8415-4E49166899ED}" type="slidenum">
              <a:rPr lang="es-ES" smtClean="0"/>
              <a:pPr/>
              <a:t>‹#›</a:t>
            </a:fld>
            <a:endParaRPr lang="es-ES"/>
          </a:p>
        </p:txBody>
      </p:sp>
    </p:spTree>
    <p:extLst>
      <p:ext uri="{BB962C8B-B14F-4D97-AF65-F5344CB8AC3E}">
        <p14:creationId xmlns:p14="http://schemas.microsoft.com/office/powerpoint/2010/main" xmlns="" val="7129366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BEC2445-AC85-4DBC-A4D5-B8B835B0DA0A}" type="datetimeFigureOut">
              <a:rPr lang="es-ES" smtClean="0"/>
              <a:pPr/>
              <a:t>02/07/2021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0011595-96FC-489D-8415-4E49166899ED}" type="slidenum">
              <a:rPr lang="es-ES" smtClean="0"/>
              <a:pPr/>
              <a:t>‹#›</a:t>
            </a:fld>
            <a:endParaRPr lang="es-ES"/>
          </a:p>
        </p:txBody>
      </p:sp>
    </p:spTree>
    <p:extLst>
      <p:ext uri="{BB962C8B-B14F-4D97-AF65-F5344CB8AC3E}">
        <p14:creationId xmlns:p14="http://schemas.microsoft.com/office/powerpoint/2010/main" xmlns="" val="2506947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547AA05D-36C0-4388-AFD6-124DEF9DB610}"/>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AB4CA94A-0A69-478B-B9C5-811137F0B4E7}"/>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F4559771-76FE-4B22-9A81-7FF588696CF5}"/>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59824E67-DFC2-4C6B-BCCD-8B5C99481CF9}" type="datetimeFigureOut">
              <a:rPr lang="es-ES" smtClean="0"/>
              <a:pPr/>
              <a:t>02/07/2021</a:t>
            </a:fld>
            <a:endParaRPr lang="es-ES"/>
          </a:p>
        </p:txBody>
      </p:sp>
      <p:sp>
        <p:nvSpPr>
          <p:cNvPr id="5" name="Marcador de pie de página 4">
            <a:extLst>
              <a:ext uri="{FF2B5EF4-FFF2-40B4-BE49-F238E27FC236}">
                <a16:creationId xmlns:a16="http://schemas.microsoft.com/office/drawing/2014/main" xmlns="" id="{193F51D4-29EB-4631-B2CC-A5F7BCFE5AE2}"/>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E33EF133-7466-45EC-8DA0-6355A365D201}"/>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4BD85C5B-A87B-4DD1-9C0D-F9FD4123F608}" type="slidenum">
              <a:rPr lang="es-ES" smtClean="0"/>
              <a:pPr/>
              <a:t>‹#›</a:t>
            </a:fld>
            <a:endParaRPr lang="es-ES"/>
          </a:p>
        </p:txBody>
      </p:sp>
    </p:spTree>
    <p:extLst>
      <p:ext uri="{BB962C8B-B14F-4D97-AF65-F5344CB8AC3E}">
        <p14:creationId xmlns:p14="http://schemas.microsoft.com/office/powerpoint/2010/main" xmlns="" val="202096163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s-E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0.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diagramColors" Target="../diagrams/colors3.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F701746-0657-4467-BBD3-24051A715C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3" name="Imagen 2">
            <a:extLst>
              <a:ext uri="{FF2B5EF4-FFF2-40B4-BE49-F238E27FC236}">
                <a16:creationId xmlns:a16="http://schemas.microsoft.com/office/drawing/2014/main" xmlns="" id="{9F8AEDD3-A546-4976-B92C-4AE7CDCB7F0D}"/>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3419976" y="10"/>
            <a:ext cx="5724024" cy="5143490"/>
          </a:xfrm>
          <a:prstGeom prst="rect">
            <a:avLst/>
          </a:prstGeom>
        </p:spPr>
      </p:pic>
      <p:sp useBgFill="1">
        <p:nvSpPr>
          <p:cNvPr id="12" name="Freeform: Shape 11">
            <a:extLst>
              <a:ext uri="{FF2B5EF4-FFF2-40B4-BE49-F238E27FC236}">
                <a16:creationId xmlns:a16="http://schemas.microsoft.com/office/drawing/2014/main" xmlns="" id="{117BEB00-3E3D-4F08-AF56-DB0D22FB5F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rot="10800000">
            <a:off x="0" y="0"/>
            <a:ext cx="3601641" cy="51435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ro-RO"/>
          </a:p>
        </p:txBody>
      </p:sp>
      <p:sp>
        <p:nvSpPr>
          <p:cNvPr id="8" name="CuadroTexto 7">
            <a:extLst>
              <a:ext uri="{FF2B5EF4-FFF2-40B4-BE49-F238E27FC236}">
                <a16:creationId xmlns:a16="http://schemas.microsoft.com/office/drawing/2014/main" xmlns="" id="{7567C4DB-C952-4DFF-9DDC-283EB8E386B1}"/>
              </a:ext>
            </a:extLst>
          </p:cNvPr>
          <p:cNvSpPr txBox="1"/>
          <p:nvPr/>
        </p:nvSpPr>
        <p:spPr>
          <a:xfrm>
            <a:off x="180725" y="278815"/>
            <a:ext cx="3145925" cy="3785652"/>
          </a:xfrm>
          <a:prstGeom prst="rect">
            <a:avLst/>
          </a:prstGeom>
          <a:noFill/>
        </p:spPr>
        <p:txBody>
          <a:bodyPr wrap="square" rtlCol="0">
            <a:spAutoFit/>
            <a:scene3d>
              <a:camera prst="orthographicFront"/>
              <a:lightRig rig="twoPt" dir="t"/>
            </a:scene3d>
            <a:sp3d extrusionH="57150" contourW="12700">
              <a:bevelT w="57150" h="38100" prst="hardEdge"/>
              <a:contourClr>
                <a:schemeClr val="accent6">
                  <a:lumMod val="50000"/>
                </a:schemeClr>
              </a:contourClr>
            </a:sp3d>
          </a:bodyPr>
          <a:lstStyle/>
          <a:p>
            <a:pPr algn="ctr"/>
            <a:r>
              <a:rPr lang="ro-RO" sz="4800" b="1" dirty="0" smtClean="0">
                <a:ln w="0"/>
                <a:gradFill>
                  <a:gsLst>
                    <a:gs pos="0">
                      <a:schemeClr val="accent6">
                        <a:lumMod val="50000"/>
                      </a:schemeClr>
                    </a:gs>
                    <a:gs pos="24000">
                      <a:schemeClr val="accent6">
                        <a:lumMod val="75000"/>
                      </a:schemeClr>
                    </a:gs>
                    <a:gs pos="100000">
                      <a:schemeClr val="accent6">
                        <a:lumMod val="60000"/>
                        <a:lumOff val="40000"/>
                      </a:schemeClr>
                    </a:gs>
                  </a:gsLst>
                  <a:lin ang="5400000"/>
                </a:gradFill>
              </a:rPr>
              <a:t>VIAŢA </a:t>
            </a:r>
            <a:r>
              <a:rPr lang="ro-RO" sz="4800" b="1" dirty="0">
                <a:ln w="0"/>
                <a:gradFill>
                  <a:gsLst>
                    <a:gs pos="0">
                      <a:schemeClr val="accent6">
                        <a:lumMod val="50000"/>
                      </a:schemeClr>
                    </a:gs>
                    <a:gs pos="24000">
                      <a:schemeClr val="accent6">
                        <a:lumMod val="75000"/>
                      </a:schemeClr>
                    </a:gs>
                    <a:gs pos="100000">
                      <a:schemeClr val="accent6">
                        <a:lumMod val="60000"/>
                        <a:lumOff val="40000"/>
                      </a:schemeClr>
                    </a:gs>
                  </a:gsLst>
                  <a:lin ang="5400000"/>
                </a:gradFill>
              </a:rPr>
              <a:t>ÎNTR-O SOCIETATE DE TIPUL </a:t>
            </a:r>
            <a:r>
              <a:rPr lang="ro-RO" sz="4800" b="1" dirty="0" smtClean="0">
                <a:ln w="0"/>
                <a:gradFill>
                  <a:gsLst>
                    <a:gs pos="0">
                      <a:schemeClr val="accent6">
                        <a:lumMod val="50000"/>
                      </a:schemeClr>
                    </a:gs>
                    <a:gs pos="24000">
                      <a:schemeClr val="accent6">
                        <a:lumMod val="75000"/>
                      </a:schemeClr>
                    </a:gs>
                    <a:gs pos="100000">
                      <a:schemeClr val="accent6">
                        <a:lumMod val="60000"/>
                        <a:lumOff val="40000"/>
                      </a:schemeClr>
                    </a:gs>
                  </a:gsLst>
                  <a:lin ang="5400000"/>
                </a:gradFill>
              </a:rPr>
              <a:t>24/7</a:t>
            </a:r>
            <a:endParaRPr lang="ro-RO" sz="4800" b="1" dirty="0">
              <a:ln w="0"/>
              <a:gradFill>
                <a:gsLst>
                  <a:gs pos="0">
                    <a:schemeClr val="accent6">
                      <a:lumMod val="50000"/>
                    </a:schemeClr>
                  </a:gs>
                  <a:gs pos="24000">
                    <a:schemeClr val="accent6">
                      <a:lumMod val="75000"/>
                    </a:schemeClr>
                  </a:gs>
                  <a:gs pos="100000">
                    <a:schemeClr val="accent6">
                      <a:lumMod val="60000"/>
                      <a:lumOff val="40000"/>
                    </a:schemeClr>
                  </a:gs>
                </a:gsLst>
                <a:lin ang="5400000"/>
              </a:gradFill>
            </a:endParaRPr>
          </a:p>
        </p:txBody>
      </p:sp>
      <p:sp>
        <p:nvSpPr>
          <p:cNvPr id="9" name="CuadroTexto 8">
            <a:extLst>
              <a:ext uri="{FF2B5EF4-FFF2-40B4-BE49-F238E27FC236}">
                <a16:creationId xmlns:a16="http://schemas.microsoft.com/office/drawing/2014/main" xmlns="" id="{246B0D97-B482-41EA-8628-C8CE4C19CDAE}"/>
              </a:ext>
            </a:extLst>
          </p:cNvPr>
          <p:cNvSpPr txBox="1"/>
          <p:nvPr/>
        </p:nvSpPr>
        <p:spPr>
          <a:xfrm>
            <a:off x="0" y="4804946"/>
            <a:ext cx="3507377" cy="338554"/>
          </a:xfrm>
          <a:prstGeom prst="rect">
            <a:avLst/>
          </a:prstGeom>
          <a:noFill/>
        </p:spPr>
        <p:txBody>
          <a:bodyPr wrap="square" rtlCol="0">
            <a:spAutoFit/>
          </a:bodyPr>
          <a:lstStyle/>
          <a:p>
            <a:pPr algn="ctr"/>
            <a:r>
              <a:rPr lang="ro-RO" sz="1600" b="1" dirty="0" smtClean="0"/>
              <a:t>Studiul 1 pentru 3 iulie 2021</a:t>
            </a:r>
            <a:endParaRPr lang="ro-RO" sz="1600" b="1" dirty="0"/>
          </a:p>
        </p:txBody>
      </p:sp>
    </p:spTree>
    <p:extLst>
      <p:ext uri="{BB962C8B-B14F-4D97-AF65-F5344CB8AC3E}">
        <p14:creationId xmlns:p14="http://schemas.microsoft.com/office/powerpoint/2010/main" xmlns="" val="3721687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C620BE3-0C8E-4516-811E-A62C92A9737D}"/>
              </a:ext>
            </a:extLst>
          </p:cNvPr>
          <p:cNvSpPr txBox="1"/>
          <p:nvPr/>
        </p:nvSpPr>
        <p:spPr>
          <a:xfrm>
            <a:off x="567812" y="585575"/>
            <a:ext cx="8008376" cy="3816429"/>
          </a:xfrm>
          <a:prstGeom prst="rect">
            <a:avLst/>
          </a:prstGeom>
          <a:noFill/>
        </p:spPr>
        <p:txBody>
          <a:bodyPr wrap="square">
            <a:spAutoFit/>
          </a:bodyPr>
          <a:lstStyle/>
          <a:p>
            <a:pPr>
              <a:spcBef>
                <a:spcPts val="600"/>
              </a:spcBef>
            </a:pPr>
            <a:r>
              <a:rPr lang="ro-RO" sz="2200" b="1" dirty="0" smtClean="0">
                <a:latin typeface="Constantia" panose="02030602050306030303" pitchFamily="18" charset="0"/>
              </a:rPr>
              <a:t>„Avem </a:t>
            </a:r>
            <a:r>
              <a:rPr lang="ro-RO" sz="2200" b="1" dirty="0" smtClean="0">
                <a:latin typeface="Constantia" panose="02030602050306030303" pitchFamily="18" charset="0"/>
              </a:rPr>
              <a:t>nevoie să apreciem mai pe deplin însemnătatea cuvintelor: „Cu ... drag stau la umbra lui”. (Cântarea Cântărilor 2:3). Cuvintele acestea nu aduc în mintea noastră tabloul unei treceri grăbite, ci al unei odihne liniştite.[…] Să ne abatem de la căile pline de praf şi dogoritoare ale vieţii şi să ne odihnim la umbra iubirii Domnului Hristos. Aici câştigăm tărie pentru luptă. Aici învăţăm cum să mai uşurăm truda şi chinul şi cum să vorbim şi să cântăm spre lauda lui Dumnezeu. Cei obosiţi şi împovăraţi să înveţe de la Hristos lecţia încrederii liniştite. Ei trebuie să şadă la umbra Lui dacă vor să aibă pacea şi odihna Lui.”</a:t>
            </a:r>
            <a:endParaRPr lang="ro-RO" sz="2200" b="1" dirty="0">
              <a:latin typeface="Constantia" panose="02030602050306030303" pitchFamily="18" charset="0"/>
            </a:endParaRPr>
          </a:p>
        </p:txBody>
      </p:sp>
      <p:sp>
        <p:nvSpPr>
          <p:cNvPr id="4" name="CuadroTexto 3">
            <a:extLst>
              <a:ext uri="{FF2B5EF4-FFF2-40B4-BE49-F238E27FC236}">
                <a16:creationId xmlns:a16="http://schemas.microsoft.com/office/drawing/2014/main" xmlns="" id="{4DB0EB69-1AFC-44B7-B51E-D74AC36DDA0D}"/>
              </a:ext>
            </a:extLst>
          </p:cNvPr>
          <p:cNvSpPr txBox="1"/>
          <p:nvPr/>
        </p:nvSpPr>
        <p:spPr>
          <a:xfrm>
            <a:off x="3932032" y="4804946"/>
            <a:ext cx="4644156" cy="338554"/>
          </a:xfrm>
          <a:prstGeom prst="rect">
            <a:avLst/>
          </a:prstGeom>
          <a:noFill/>
        </p:spPr>
        <p:txBody>
          <a:bodyPr wrap="none" rtlCol="0">
            <a:spAutoFit/>
          </a:bodyPr>
          <a:lstStyle/>
          <a:p>
            <a:pPr algn="r"/>
            <a:r>
              <a:rPr lang="ro-RO" sz="1600" b="1" smtClean="0"/>
              <a:t>E. G. W. (Mărturii </a:t>
            </a:r>
            <a:r>
              <a:rPr lang="ro-RO" sz="1600" b="1"/>
              <a:t>pentru </a:t>
            </a:r>
            <a:r>
              <a:rPr lang="ro-RO" sz="1600" b="1" smtClean="0"/>
              <a:t>comunitate</a:t>
            </a:r>
            <a:r>
              <a:rPr lang="ro-RO" sz="1600" b="1" smtClean="0"/>
              <a:t>, </a:t>
            </a:r>
            <a:r>
              <a:rPr lang="ro-RO" sz="1600" b="1" smtClean="0"/>
              <a:t>vol</a:t>
            </a:r>
            <a:r>
              <a:rPr lang="ro-RO" sz="1600" b="1" smtClean="0"/>
              <a:t>.</a:t>
            </a:r>
            <a:r>
              <a:rPr lang="ro-RO" sz="1600" b="1" smtClean="0"/>
              <a:t> 7</a:t>
            </a:r>
            <a:r>
              <a:rPr lang="ro-RO" sz="1600" b="1" smtClean="0"/>
              <a:t>, </a:t>
            </a:r>
            <a:r>
              <a:rPr lang="ro-RO" sz="1600" b="1" smtClean="0"/>
              <a:t>pa</a:t>
            </a:r>
            <a:r>
              <a:rPr lang="ro-RO" sz="1600" b="1" smtClean="0"/>
              <a:t>g</a:t>
            </a:r>
            <a:r>
              <a:rPr lang="ro-RO" sz="1600" b="1" smtClean="0"/>
              <a:t>. </a:t>
            </a:r>
            <a:r>
              <a:rPr lang="ro-RO" sz="1600" b="1" smtClean="0"/>
              <a:t>69</a:t>
            </a:r>
            <a:r>
              <a:rPr lang="ro-RO" sz="1600" b="1" smtClean="0"/>
              <a:t>)</a:t>
            </a:r>
            <a:endParaRPr lang="ro-RO" sz="1600" b="1"/>
          </a:p>
        </p:txBody>
      </p:sp>
    </p:spTree>
    <p:extLst>
      <p:ext uri="{BB962C8B-B14F-4D97-AF65-F5344CB8AC3E}">
        <p14:creationId xmlns:p14="http://schemas.microsoft.com/office/powerpoint/2010/main" xmlns="" val="1196674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A8469"/>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7"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ro-RO"/>
          </a:p>
        </p:txBody>
      </p:sp>
      <p:pic>
        <p:nvPicPr>
          <p:cNvPr id="8" name="Imagen 7">
            <a:extLst>
              <a:ext uri="{FF2B5EF4-FFF2-40B4-BE49-F238E27FC236}">
                <a16:creationId xmlns:a16="http://schemas.microsoft.com/office/drawing/2014/main" xmlns="" id="{9D9694C0-6E28-4057-8517-C1DEFA6DAFD1}"/>
              </a:ext>
            </a:extLst>
          </p:cNvPr>
          <p:cNvPicPr>
            <a:picLocks noChangeAspect="1"/>
          </p:cNvPicPr>
          <p:nvPr/>
        </p:nvPicPr>
        <p:blipFill rotWithShape="1">
          <a:blip r:embed="rId2"/>
          <a:srcRect l="2549" r="18140"/>
          <a:stretch/>
        </p:blipFill>
        <p:spPr>
          <a:xfrm>
            <a:off x="1891768" y="8"/>
            <a:ext cx="7252232" cy="5143493"/>
          </a:xfrm>
          <a:prstGeom prst="rect">
            <a:avLst/>
          </a:prstGeom>
        </p:spPr>
      </p:pic>
      <p:sp>
        <p:nvSpPr>
          <p:cNvPr id="15" name="Rectangle 14">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542697"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ro-RO"/>
          </a:p>
        </p:txBody>
      </p:sp>
      <p:sp>
        <p:nvSpPr>
          <p:cNvPr id="42" name="CuadroTexto 41">
            <a:extLst>
              <a:ext uri="{FF2B5EF4-FFF2-40B4-BE49-F238E27FC236}">
                <a16:creationId xmlns:a16="http://schemas.microsoft.com/office/drawing/2014/main" xmlns="" id="{574E6F40-BF29-43EC-A731-8CF544AF7165}"/>
              </a:ext>
            </a:extLst>
          </p:cNvPr>
          <p:cNvSpPr txBox="1"/>
          <p:nvPr/>
        </p:nvSpPr>
        <p:spPr>
          <a:xfrm>
            <a:off x="145243" y="445334"/>
            <a:ext cx="2783309" cy="4455064"/>
          </a:xfrm>
          <a:prstGeom prst="rect">
            <a:avLst/>
          </a:prstGeom>
          <a:noFill/>
        </p:spPr>
        <p:txBody>
          <a:bodyPr wrap="square" lIns="68579" tIns="34289" rIns="68579" bIns="34289">
            <a:spAutoFit/>
            <a:scene3d>
              <a:camera prst="orthographicFront"/>
              <a:lightRig rig="threePt" dir="t"/>
            </a:scene3d>
            <a:sp3d extrusionH="57150">
              <a:bevelT w="38100" h="38100"/>
            </a:sp3d>
          </a:bodyPr>
          <a:lstStyle/>
          <a:p>
            <a:pPr algn="ctr">
              <a:spcBef>
                <a:spcPts val="900"/>
              </a:spcBef>
            </a:pPr>
            <a:r>
              <a:rPr lang="ro-RO" sz="2700" b="1" dirty="0" smtClean="0">
                <a:solidFill>
                  <a:srgbClr val="A33B76"/>
                </a:solidFill>
                <a:latin typeface="Comic Sans MS" panose="030F0702030302020204" pitchFamily="66" charset="0"/>
              </a:rPr>
              <a:t>„Sufletul meu suspină </a:t>
            </a:r>
            <a:r>
              <a:rPr lang="ro-RO" sz="2700" b="1" dirty="0" smtClean="0">
                <a:solidFill>
                  <a:srgbClr val="A33B76"/>
                </a:solidFill>
                <a:latin typeface="Comic Sans MS" panose="030F0702030302020204" pitchFamily="66" charset="0"/>
              </a:rPr>
              <a:t>şi tânjeşte </a:t>
            </a:r>
            <a:r>
              <a:rPr lang="ro-RO" sz="2700" b="1" dirty="0" smtClean="0">
                <a:solidFill>
                  <a:srgbClr val="A33B76"/>
                </a:solidFill>
                <a:latin typeface="Comic Sans MS" panose="030F0702030302020204" pitchFamily="66" charset="0"/>
              </a:rPr>
              <a:t>de dor după </a:t>
            </a:r>
            <a:r>
              <a:rPr lang="ro-RO" sz="2700" b="1" dirty="0" smtClean="0">
                <a:solidFill>
                  <a:srgbClr val="A33B76"/>
                </a:solidFill>
                <a:latin typeface="Comic Sans MS" panose="030F0702030302020204" pitchFamily="66" charset="0"/>
              </a:rPr>
              <a:t>curţile </a:t>
            </a:r>
            <a:r>
              <a:rPr lang="ro-RO" sz="2700" b="1" dirty="0" smtClean="0">
                <a:solidFill>
                  <a:srgbClr val="A33B76"/>
                </a:solidFill>
                <a:latin typeface="Comic Sans MS" panose="030F0702030302020204" pitchFamily="66" charset="0"/>
              </a:rPr>
              <a:t>Domnului; inima </a:t>
            </a:r>
            <a:r>
              <a:rPr lang="ro-RO" sz="2700" b="1" dirty="0" smtClean="0">
                <a:solidFill>
                  <a:srgbClr val="A33B76"/>
                </a:solidFill>
                <a:latin typeface="Comic Sans MS" panose="030F0702030302020204" pitchFamily="66" charset="0"/>
              </a:rPr>
              <a:t>şi </a:t>
            </a:r>
            <a:r>
              <a:rPr lang="ro-RO" sz="2700" b="1" dirty="0" smtClean="0">
                <a:solidFill>
                  <a:srgbClr val="A33B76"/>
                </a:solidFill>
                <a:latin typeface="Comic Sans MS" panose="030F0702030302020204" pitchFamily="66" charset="0"/>
              </a:rPr>
              <a:t>carnea mea strigă către Dumnezeul cel Viu!”</a:t>
            </a:r>
          </a:p>
          <a:p>
            <a:pPr algn="ctr">
              <a:spcBef>
                <a:spcPts val="900"/>
              </a:spcBef>
            </a:pPr>
            <a:r>
              <a:rPr lang="ro-RO" sz="2400" b="1" dirty="0" smtClean="0">
                <a:solidFill>
                  <a:srgbClr val="A33B76"/>
                </a:solidFill>
                <a:latin typeface="Comic Sans MS" panose="030F0702030302020204" pitchFamily="66" charset="0"/>
              </a:rPr>
              <a:t>(</a:t>
            </a:r>
            <a:r>
              <a:rPr lang="ro-RO" sz="2400" b="1" dirty="0" err="1" smtClean="0">
                <a:solidFill>
                  <a:srgbClr val="A33B76"/>
                </a:solidFill>
                <a:latin typeface="Comic Sans MS" panose="030F0702030302020204" pitchFamily="66" charset="0"/>
              </a:rPr>
              <a:t>Ps</a:t>
            </a:r>
            <a:r>
              <a:rPr lang="ro-RO" sz="2400" b="1" dirty="0" smtClean="0">
                <a:solidFill>
                  <a:srgbClr val="A33B76"/>
                </a:solidFill>
                <a:latin typeface="Comic Sans MS" panose="030F0702030302020204" pitchFamily="66" charset="0"/>
              </a:rPr>
              <a:t>. 84:2)</a:t>
            </a:r>
            <a:endParaRPr lang="ro-RO" sz="2400" b="1" dirty="0">
              <a:solidFill>
                <a:srgbClr val="A33B76"/>
              </a:solidFill>
              <a:latin typeface="Comic Sans MS" panose="030F0702030302020204" pitchFamily="66" charset="0"/>
            </a:endParaRPr>
          </a:p>
        </p:txBody>
      </p:sp>
    </p:spTree>
    <p:extLst>
      <p:ext uri="{BB962C8B-B14F-4D97-AF65-F5344CB8AC3E}">
        <p14:creationId xmlns:p14="http://schemas.microsoft.com/office/powerpoint/2010/main" xmlns="" val="42942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10" dur="1000" fill="hold"/>
                                        <p:tgtEl>
                                          <p:spTgt spid="4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colorTemperature colorTemp="8800"/>
                    </a14:imgEffect>
                  </a14:imgLayer>
                </a14:imgProps>
              </a:ext>
              <a:ext uri="{28A0092B-C50C-407E-A947-70E740481C1C}">
                <a14:useLocalDpi xmlns:a14="http://schemas.microsoft.com/office/drawing/2010/main" xmlns=""/>
              </a:ext>
            </a:extLst>
          </a:blip>
          <a:srcRect/>
          <a:stretch>
            <a:fillRect b="-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B943084-5632-44A2-8378-ECEF185184A0}"/>
              </a:ext>
            </a:extLst>
          </p:cNvPr>
          <p:cNvSpPr txBox="1"/>
          <p:nvPr/>
        </p:nvSpPr>
        <p:spPr>
          <a:xfrm>
            <a:off x="5395659" y="2721973"/>
            <a:ext cx="3748342" cy="2139047"/>
          </a:xfrm>
          <a:prstGeom prst="rect">
            <a:avLst/>
          </a:prstGeom>
          <a:noFill/>
        </p:spPr>
        <p:txBody>
          <a:bodyPr wrap="square" rtlCol="0">
            <a:spAutoFit/>
          </a:bodyPr>
          <a:lstStyle/>
          <a:p>
            <a:pPr>
              <a:spcBef>
                <a:spcPts val="600"/>
              </a:spcBef>
            </a:pPr>
            <a:r>
              <a:rPr lang="ro-RO" b="1" dirty="0">
                <a:solidFill>
                  <a:schemeClr val="bg1"/>
                </a:solidFill>
                <a:effectLst>
                  <a:glow rad="114300">
                    <a:srgbClr val="5A0085"/>
                  </a:glow>
                </a:effectLst>
              </a:rPr>
              <a:t>Necesitatea </a:t>
            </a:r>
            <a:r>
              <a:rPr lang="ro-RO" b="1" dirty="0" smtClean="0">
                <a:solidFill>
                  <a:schemeClr val="bg1"/>
                </a:solidFill>
                <a:effectLst>
                  <a:glow rad="114300">
                    <a:srgbClr val="5A0085"/>
                  </a:glow>
                </a:effectLst>
              </a:rPr>
              <a:t>odihnei.</a:t>
            </a:r>
          </a:p>
          <a:p>
            <a:pPr>
              <a:spcBef>
                <a:spcPts val="600"/>
              </a:spcBef>
            </a:pPr>
            <a:r>
              <a:rPr lang="ro-RO" b="1" dirty="0" smtClean="0">
                <a:solidFill>
                  <a:schemeClr val="bg1"/>
                </a:solidFill>
                <a:effectLst>
                  <a:glow rad="114300">
                    <a:srgbClr val="925900"/>
                  </a:glow>
                </a:effectLst>
              </a:rPr>
              <a:t>Dumnezeu </a:t>
            </a:r>
            <a:r>
              <a:rPr lang="ro-RO" b="1" dirty="0">
                <a:solidFill>
                  <a:schemeClr val="bg1"/>
                </a:solidFill>
                <a:effectLst>
                  <a:glow rad="114300">
                    <a:srgbClr val="925900"/>
                  </a:glow>
                </a:effectLst>
              </a:rPr>
              <a:t>este preocupat de </a:t>
            </a:r>
            <a:r>
              <a:rPr lang="ro-RO" b="1" dirty="0" smtClean="0">
                <a:solidFill>
                  <a:schemeClr val="bg1"/>
                </a:solidFill>
                <a:effectLst>
                  <a:glow rad="114300">
                    <a:srgbClr val="925900"/>
                  </a:glow>
                </a:effectLst>
              </a:rPr>
              <a:t>odihnă.</a:t>
            </a:r>
          </a:p>
          <a:p>
            <a:pPr>
              <a:spcBef>
                <a:spcPts val="600"/>
              </a:spcBef>
            </a:pPr>
            <a:r>
              <a:rPr lang="ro-RO" b="1" dirty="0" smtClean="0">
                <a:solidFill>
                  <a:schemeClr val="bg1"/>
                </a:solidFill>
                <a:effectLst>
                  <a:glow rad="114300">
                    <a:srgbClr val="00538C"/>
                  </a:glow>
                </a:effectLst>
              </a:rPr>
              <a:t>Odihna biblică:</a:t>
            </a:r>
          </a:p>
          <a:p>
            <a:pPr lvl="1">
              <a:spcBef>
                <a:spcPts val="600"/>
              </a:spcBef>
            </a:pPr>
            <a:r>
              <a:rPr lang="ro-RO" b="1" dirty="0" smtClean="0">
                <a:solidFill>
                  <a:srgbClr val="0055B9"/>
                </a:solidFill>
              </a:rPr>
              <a:t>Odihna </a:t>
            </a:r>
            <a:r>
              <a:rPr lang="ro-RO" b="1" dirty="0">
                <a:solidFill>
                  <a:srgbClr val="0055B9"/>
                </a:solidFill>
              </a:rPr>
              <a:t>în </a:t>
            </a:r>
            <a:r>
              <a:rPr lang="ro-RO" b="1" dirty="0" err="1" smtClean="0">
                <a:solidFill>
                  <a:srgbClr val="0055B9"/>
                </a:solidFill>
              </a:rPr>
              <a:t>V.T</a:t>
            </a:r>
            <a:r>
              <a:rPr lang="ro-RO" b="1" dirty="0" smtClean="0">
                <a:solidFill>
                  <a:srgbClr val="0055B9"/>
                </a:solidFill>
              </a:rPr>
              <a:t>.</a:t>
            </a:r>
          </a:p>
          <a:p>
            <a:pPr lvl="1">
              <a:spcBef>
                <a:spcPts val="600"/>
              </a:spcBef>
            </a:pPr>
            <a:r>
              <a:rPr lang="ro-RO" b="1" dirty="0" smtClean="0">
                <a:solidFill>
                  <a:srgbClr val="0074A5"/>
                </a:solidFill>
              </a:rPr>
              <a:t>Odihna </a:t>
            </a:r>
            <a:r>
              <a:rPr lang="ro-RO" b="1" dirty="0">
                <a:solidFill>
                  <a:srgbClr val="0074A5"/>
                </a:solidFill>
              </a:rPr>
              <a:t>în </a:t>
            </a:r>
            <a:r>
              <a:rPr lang="ro-RO" b="1" dirty="0" err="1" smtClean="0">
                <a:solidFill>
                  <a:srgbClr val="0074A5"/>
                </a:solidFill>
              </a:rPr>
              <a:t>N.T</a:t>
            </a:r>
            <a:r>
              <a:rPr lang="ro-RO" b="1" dirty="0" smtClean="0">
                <a:solidFill>
                  <a:srgbClr val="0074A5"/>
                </a:solidFill>
              </a:rPr>
              <a:t>.</a:t>
            </a:r>
          </a:p>
          <a:p>
            <a:pPr>
              <a:spcBef>
                <a:spcPts val="600"/>
              </a:spcBef>
            </a:pPr>
            <a:r>
              <a:rPr lang="ro-RO" b="1" dirty="0" smtClean="0">
                <a:solidFill>
                  <a:schemeClr val="bg1"/>
                </a:solidFill>
                <a:effectLst>
                  <a:glow rad="114300">
                    <a:srgbClr val="960000"/>
                  </a:glow>
                </a:effectLst>
              </a:rPr>
              <a:t>Odihna </a:t>
            </a:r>
            <a:r>
              <a:rPr lang="ro-RO" b="1" dirty="0">
                <a:solidFill>
                  <a:schemeClr val="bg1"/>
                </a:solidFill>
                <a:effectLst>
                  <a:glow rad="114300">
                    <a:srgbClr val="960000"/>
                  </a:glow>
                </a:effectLst>
              </a:rPr>
              <a:t>fără </a:t>
            </a:r>
            <a:r>
              <a:rPr lang="ro-RO" b="1" dirty="0" smtClean="0">
                <a:solidFill>
                  <a:schemeClr val="bg1"/>
                </a:solidFill>
                <a:effectLst>
                  <a:glow rad="114300">
                    <a:srgbClr val="960000"/>
                  </a:glow>
                </a:effectLst>
              </a:rPr>
              <a:t>Dumnezeu.</a:t>
            </a:r>
            <a:endParaRPr lang="ro-RO" b="1" dirty="0">
              <a:solidFill>
                <a:schemeClr val="bg1"/>
              </a:solidFill>
              <a:effectLst>
                <a:glow rad="114300">
                  <a:srgbClr val="960000"/>
                </a:glow>
              </a:effectLst>
            </a:endParaRPr>
          </a:p>
        </p:txBody>
      </p:sp>
      <p:sp>
        <p:nvSpPr>
          <p:cNvPr id="3" name="CuadroTexto 2">
            <a:extLst>
              <a:ext uri="{FF2B5EF4-FFF2-40B4-BE49-F238E27FC236}">
                <a16:creationId xmlns:a16="http://schemas.microsoft.com/office/drawing/2014/main" xmlns="" id="{0BF546A9-E3A8-4D5C-9FDB-3A698BA4B8C5}"/>
              </a:ext>
            </a:extLst>
          </p:cNvPr>
          <p:cNvSpPr txBox="1"/>
          <p:nvPr/>
        </p:nvSpPr>
        <p:spPr>
          <a:xfrm>
            <a:off x="130628" y="137160"/>
            <a:ext cx="5505995" cy="2462213"/>
          </a:xfrm>
          <a:prstGeom prst="rect">
            <a:avLst/>
          </a:prstGeom>
          <a:noFill/>
        </p:spPr>
        <p:txBody>
          <a:bodyPr wrap="square" rtlCol="0">
            <a:spAutoFit/>
          </a:bodyPr>
          <a:lstStyle/>
          <a:p>
            <a:pPr>
              <a:spcBef>
                <a:spcPts val="600"/>
              </a:spcBef>
            </a:pPr>
            <a:r>
              <a:rPr lang="ro-RO" b="1" dirty="0" smtClean="0"/>
              <a:t>A trăi într-o societate care funcţionează douăzeci şi patru de ore pe zi, şapte zile pe săptămână este o adevărată provocare.</a:t>
            </a:r>
          </a:p>
          <a:p>
            <a:pPr>
              <a:spcBef>
                <a:spcPts val="600"/>
              </a:spcBef>
            </a:pPr>
            <a:r>
              <a:rPr lang="ro-RO" b="1" dirty="0" smtClean="0"/>
              <a:t>Cum putem găsi odihnă în mijlocul agitaţiei?</a:t>
            </a:r>
          </a:p>
          <a:p>
            <a:pPr>
              <a:spcBef>
                <a:spcPts val="600"/>
              </a:spcBef>
            </a:pPr>
            <a:r>
              <a:rPr lang="ro-RO" b="1" dirty="0" smtClean="0"/>
              <a:t>După cum vom vedea de-a lungul acestui trimestru, Dumnezeu ne-a dat în Cuvântul Său orientările necesare pentru a găsi nu numai odihna fizică şi mentală, ci - mai ales - cea mai importantă odihnă, cea spirituală.</a:t>
            </a:r>
            <a:endParaRPr lang="ro-RO" b="1" dirty="0"/>
          </a:p>
        </p:txBody>
      </p:sp>
      <p:pic>
        <p:nvPicPr>
          <p:cNvPr id="5" name="Imagen 4">
            <a:extLst>
              <a:ext uri="{FF2B5EF4-FFF2-40B4-BE49-F238E27FC236}">
                <a16:creationId xmlns:a16="http://schemas.microsoft.com/office/drawing/2014/main" xmlns="" id="{54EB0C66-0DDF-4325-94C3-E0FC67DB8854}"/>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705203" y="137160"/>
            <a:ext cx="3308170" cy="2205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xmlns="" id="{7AE0759A-6D7A-4F16-AC3A-8E4C35FE5910}"/>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flipH="1">
            <a:off x="90687" y="2659676"/>
            <a:ext cx="2351315" cy="2263639"/>
          </a:xfrm>
          <a:prstGeom prst="snip2DiagRect">
            <a:avLst/>
          </a:prstGeom>
          <a:solidFill>
            <a:srgbClr val="FFFFFF">
              <a:shade val="85000"/>
            </a:srgbClr>
          </a:solidFill>
          <a:ln w="57150" cap="sq">
            <a:solidFill>
              <a:srgbClr val="3A8A4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xmlns="" id="{F154AAF6-1141-4D36-8A85-79F9FDA3AEB0}"/>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2537795" y="2659676"/>
            <a:ext cx="2351315" cy="2263639"/>
          </a:xfrm>
          <a:prstGeom prst="snip2DiagRect">
            <a:avLst/>
          </a:prstGeom>
          <a:solidFill>
            <a:srgbClr val="FFFFFF">
              <a:shade val="85000"/>
            </a:srgbClr>
          </a:solidFill>
          <a:ln w="57150" cap="sq">
            <a:solidFill>
              <a:srgbClr val="3A8A4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5" name="Imagen 24">
            <a:extLst>
              <a:ext uri="{FF2B5EF4-FFF2-40B4-BE49-F238E27FC236}">
                <a16:creationId xmlns:a16="http://schemas.microsoft.com/office/drawing/2014/main" xmlns="" id="{9B19590F-4C54-427A-866E-04B18434C920}"/>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5154905" y="2800168"/>
            <a:ext cx="208006" cy="207864"/>
          </a:xfrm>
          <a:prstGeom prst="rect">
            <a:avLst/>
          </a:prstGeom>
        </p:spPr>
      </p:pic>
      <p:pic>
        <p:nvPicPr>
          <p:cNvPr id="26" name="Imagen 25">
            <a:extLst>
              <a:ext uri="{FF2B5EF4-FFF2-40B4-BE49-F238E27FC236}">
                <a16:creationId xmlns:a16="http://schemas.microsoft.com/office/drawing/2014/main" xmlns="" id="{ED0B17A6-2C37-4847-A42C-CDEC215515B3}"/>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5147012" y="3151146"/>
            <a:ext cx="208148" cy="207864"/>
          </a:xfrm>
          <a:prstGeom prst="rect">
            <a:avLst/>
          </a:prstGeom>
        </p:spPr>
      </p:pic>
      <p:pic>
        <p:nvPicPr>
          <p:cNvPr id="27" name="Imagen 26">
            <a:extLst>
              <a:ext uri="{FF2B5EF4-FFF2-40B4-BE49-F238E27FC236}">
                <a16:creationId xmlns:a16="http://schemas.microsoft.com/office/drawing/2014/main" xmlns="" id="{FD96A3D8-5AE7-4492-B9D6-8942F6E25620}"/>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5154905" y="4547894"/>
            <a:ext cx="208006" cy="207864"/>
          </a:xfrm>
          <a:prstGeom prst="rect">
            <a:avLst/>
          </a:prstGeom>
        </p:spPr>
      </p:pic>
      <p:pic>
        <p:nvPicPr>
          <p:cNvPr id="28" name="Imagen 27">
            <a:extLst>
              <a:ext uri="{FF2B5EF4-FFF2-40B4-BE49-F238E27FC236}">
                <a16:creationId xmlns:a16="http://schemas.microsoft.com/office/drawing/2014/main" xmlns="" id="{281F8BDB-7D24-49F9-89C9-3A0C61A9D5D6}"/>
              </a:ext>
            </a:extLst>
          </p:cNvPr>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5147012" y="3502124"/>
            <a:ext cx="207864" cy="207864"/>
          </a:xfrm>
          <a:prstGeom prst="rect">
            <a:avLst/>
          </a:prstGeom>
        </p:spPr>
      </p:pic>
      <p:pic>
        <p:nvPicPr>
          <p:cNvPr id="33" name="Imagen 32">
            <a:extLst>
              <a:ext uri="{FF2B5EF4-FFF2-40B4-BE49-F238E27FC236}">
                <a16:creationId xmlns:a16="http://schemas.microsoft.com/office/drawing/2014/main" xmlns="" id="{F8B96658-F66B-4A79-9FA2-2ABED8C3976C}"/>
              </a:ext>
            </a:extLst>
          </p:cNvPr>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rot="2275308">
            <a:off x="5593188" y="3868495"/>
            <a:ext cx="224028" cy="224028"/>
          </a:xfrm>
          <a:prstGeom prst="rect">
            <a:avLst/>
          </a:prstGeom>
        </p:spPr>
      </p:pic>
      <p:pic>
        <p:nvPicPr>
          <p:cNvPr id="34" name="Imagen 33">
            <a:extLst>
              <a:ext uri="{FF2B5EF4-FFF2-40B4-BE49-F238E27FC236}">
                <a16:creationId xmlns:a16="http://schemas.microsoft.com/office/drawing/2014/main" xmlns="" id="{D4E64036-E3EC-4A96-91A1-086B89248A91}"/>
              </a:ext>
            </a:extLst>
          </p:cNvPr>
          <p:cNvPicPr>
            <a:picLocks noChangeAspect="1"/>
          </p:cNvPicPr>
          <p:nvPr/>
        </p:nvPicPr>
        <p:blipFill>
          <a:blip r:embed="rId12" cstate="screen">
            <a:extLst>
              <a:ext uri="{28A0092B-C50C-407E-A947-70E740481C1C}">
                <a14:useLocalDpi xmlns:a14="http://schemas.microsoft.com/office/drawing/2010/main" xmlns=""/>
              </a:ext>
            </a:extLst>
          </a:blip>
          <a:stretch>
            <a:fillRect/>
          </a:stretch>
        </p:blipFill>
        <p:spPr>
          <a:xfrm rot="2275308">
            <a:off x="5593188" y="4196568"/>
            <a:ext cx="224028" cy="224028"/>
          </a:xfrm>
          <a:prstGeom prst="rect">
            <a:avLst/>
          </a:prstGeom>
        </p:spPr>
      </p:pic>
    </p:spTree>
    <p:extLst>
      <p:ext uri="{BB962C8B-B14F-4D97-AF65-F5344CB8AC3E}">
        <p14:creationId xmlns:p14="http://schemas.microsoft.com/office/powerpoint/2010/main" xmlns="" val="17852185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 calcmode="lin" valueType="num">
                                      <p:cBhvr>
                                        <p:cTn id="36" dur="500" fill="hold"/>
                                        <p:tgtEl>
                                          <p:spTgt spid="25"/>
                                        </p:tgtEl>
                                        <p:attrNameLst>
                                          <p:attrName>style.rotation</p:attrName>
                                        </p:attrNameLst>
                                      </p:cBhvr>
                                      <p:tavLst>
                                        <p:tav tm="0">
                                          <p:val>
                                            <p:fltVal val="90"/>
                                          </p:val>
                                        </p:tav>
                                        <p:tav tm="100000">
                                          <p:val>
                                            <p:fltVal val="0"/>
                                          </p:val>
                                        </p:tav>
                                      </p:tavLst>
                                    </p:anim>
                                    <p:animEffect transition="in" filter="fade">
                                      <p:cBhvr>
                                        <p:cTn id="37" dur="500"/>
                                        <p:tgtEl>
                                          <p:spTgt spid="25"/>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31"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 calcmode="lin" valueType="num">
                                      <p:cBhvr>
                                        <p:cTn id="47" dur="500" fill="hold"/>
                                        <p:tgtEl>
                                          <p:spTgt spid="26"/>
                                        </p:tgtEl>
                                        <p:attrNameLst>
                                          <p:attrName>style.rotation</p:attrName>
                                        </p:attrNameLst>
                                      </p:cBhvr>
                                      <p:tavLst>
                                        <p:tav tm="0">
                                          <p:val>
                                            <p:fltVal val="90"/>
                                          </p:val>
                                        </p:tav>
                                        <p:tav tm="100000">
                                          <p:val>
                                            <p:fltVal val="0"/>
                                          </p:val>
                                        </p:tav>
                                      </p:tavLst>
                                    </p:anim>
                                    <p:animEffect transition="in" filter="fade">
                                      <p:cBhvr>
                                        <p:cTn id="48" dur="500"/>
                                        <p:tgtEl>
                                          <p:spTgt spid="26"/>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par>
                          <p:cTn id="53" fill="hold">
                            <p:stCondLst>
                              <p:cond delay="2000"/>
                            </p:stCondLst>
                            <p:childTnLst>
                              <p:par>
                                <p:cTn id="54" presetID="31"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 calcmode="lin" valueType="num">
                                      <p:cBhvr>
                                        <p:cTn id="58" dur="500" fill="hold"/>
                                        <p:tgtEl>
                                          <p:spTgt spid="28"/>
                                        </p:tgtEl>
                                        <p:attrNameLst>
                                          <p:attrName>style.rotation</p:attrName>
                                        </p:attrNameLst>
                                      </p:cBhvr>
                                      <p:tavLst>
                                        <p:tav tm="0">
                                          <p:val>
                                            <p:fltVal val="90"/>
                                          </p:val>
                                        </p:tav>
                                        <p:tav tm="100000">
                                          <p:val>
                                            <p:fltVal val="0"/>
                                          </p:val>
                                        </p:tav>
                                      </p:tavLst>
                                    </p:anim>
                                    <p:animEffect transition="in" filter="fade">
                                      <p:cBhvr>
                                        <p:cTn id="59" dur="500"/>
                                        <p:tgtEl>
                                          <p:spTgt spid="28"/>
                                        </p:tgtEl>
                                      </p:cBhvr>
                                    </p:animEffect>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3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par>
                          <p:cTn id="75" fill="hold">
                            <p:stCondLst>
                              <p:cond delay="4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4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5000"/>
                            </p:stCondLst>
                            <p:childTnLst>
                              <p:par>
                                <p:cTn id="87" presetID="31" presetClass="entr" presetSubtype="0" fill="hold" nodeType="after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p:cTn id="89" dur="500" fill="hold"/>
                                        <p:tgtEl>
                                          <p:spTgt spid="27"/>
                                        </p:tgtEl>
                                        <p:attrNameLst>
                                          <p:attrName>ppt_w</p:attrName>
                                        </p:attrNameLst>
                                      </p:cBhvr>
                                      <p:tavLst>
                                        <p:tav tm="0">
                                          <p:val>
                                            <p:fltVal val="0"/>
                                          </p:val>
                                        </p:tav>
                                        <p:tav tm="100000">
                                          <p:val>
                                            <p:strVal val="#ppt_w"/>
                                          </p:val>
                                        </p:tav>
                                      </p:tavLst>
                                    </p:anim>
                                    <p:anim calcmode="lin" valueType="num">
                                      <p:cBhvr>
                                        <p:cTn id="90" dur="500" fill="hold"/>
                                        <p:tgtEl>
                                          <p:spTgt spid="27"/>
                                        </p:tgtEl>
                                        <p:attrNameLst>
                                          <p:attrName>ppt_h</p:attrName>
                                        </p:attrNameLst>
                                      </p:cBhvr>
                                      <p:tavLst>
                                        <p:tav tm="0">
                                          <p:val>
                                            <p:fltVal val="0"/>
                                          </p:val>
                                        </p:tav>
                                        <p:tav tm="100000">
                                          <p:val>
                                            <p:strVal val="#ppt_h"/>
                                          </p:val>
                                        </p:tav>
                                      </p:tavLst>
                                    </p:anim>
                                    <p:anim calcmode="lin" valueType="num">
                                      <p:cBhvr>
                                        <p:cTn id="91" dur="500" fill="hold"/>
                                        <p:tgtEl>
                                          <p:spTgt spid="27"/>
                                        </p:tgtEl>
                                        <p:attrNameLst>
                                          <p:attrName>style.rotation</p:attrName>
                                        </p:attrNameLst>
                                      </p:cBhvr>
                                      <p:tavLst>
                                        <p:tav tm="0">
                                          <p:val>
                                            <p:fltVal val="90"/>
                                          </p:val>
                                        </p:tav>
                                        <p:tav tm="100000">
                                          <p:val>
                                            <p:fltVal val="0"/>
                                          </p:val>
                                        </p:tav>
                                      </p:tavLst>
                                    </p:anim>
                                    <p:animEffect transition="in" filter="fade">
                                      <p:cBhvr>
                                        <p:cTn id="92" dur="500"/>
                                        <p:tgtEl>
                                          <p:spTgt spid="27"/>
                                        </p:tgtEl>
                                      </p:cBhvr>
                                    </p:animEffect>
                                  </p:childTnLst>
                                </p:cTn>
                              </p:par>
                            </p:childTnLst>
                          </p:cTn>
                        </p:par>
                        <p:par>
                          <p:cTn id="93" fill="hold">
                            <p:stCondLst>
                              <p:cond delay="5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1">
                <a:shade val="45000"/>
                <a:satMod val="135000"/>
              </a:schemeClr>
              <a:prstClr val="white"/>
            </a:duotone>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84E3CD0-6EC2-4429-A3B6-A50ABB84D84A}"/>
              </a:ext>
            </a:extLst>
          </p:cNvPr>
          <p:cNvSpPr txBox="1"/>
          <p:nvPr/>
        </p:nvSpPr>
        <p:spPr>
          <a:xfrm>
            <a:off x="0" y="-88488"/>
            <a:ext cx="9144000" cy="769441"/>
          </a:xfrm>
          <a:prstGeom prst="rect">
            <a:avLst/>
          </a:prstGeom>
          <a:noFill/>
        </p:spPr>
        <p:txBody>
          <a:bodyPr wrap="square">
            <a:spAutoFit/>
            <a:scene3d>
              <a:camera prst="orthographicFront"/>
              <a:lightRig rig="threePt" dir="t"/>
            </a:scene3d>
            <a:sp3d extrusionH="57150" contourW="19050">
              <a:bevelT w="69850" h="38100" prst="cross"/>
              <a:contourClr>
                <a:srgbClr val="155493"/>
              </a:contourClr>
            </a:sp3d>
          </a:bodyPr>
          <a:lstStyle/>
          <a:p>
            <a:pPr algn="ctr"/>
            <a:r>
              <a:rPr lang="ro-RO" sz="4400" b="1" spc="50">
                <a:ln w="9525" cmpd="sng">
                  <a:noFill/>
                  <a:prstDash val="solid"/>
                </a:ln>
                <a:solidFill>
                  <a:srgbClr val="70AD47">
                    <a:tint val="1000"/>
                  </a:srgbClr>
                </a:solidFill>
                <a:effectLst>
                  <a:glow rad="38100">
                    <a:srgbClr val="1F7DDB">
                      <a:alpha val="40000"/>
                    </a:srgbClr>
                  </a:glow>
                </a:effectLst>
              </a:rPr>
              <a:t>NECESITATEA </a:t>
            </a:r>
            <a:r>
              <a:rPr lang="ro-RO" sz="4400" b="1" spc="50" smtClean="0">
                <a:ln w="9525" cmpd="sng">
                  <a:noFill/>
                  <a:prstDash val="solid"/>
                </a:ln>
                <a:solidFill>
                  <a:srgbClr val="70AD47">
                    <a:tint val="1000"/>
                  </a:srgbClr>
                </a:solidFill>
                <a:effectLst>
                  <a:glow rad="38100">
                    <a:srgbClr val="1F7DDB">
                      <a:alpha val="40000"/>
                    </a:srgbClr>
                  </a:glow>
                </a:effectLst>
              </a:rPr>
              <a:t>ODIHNEI</a:t>
            </a:r>
            <a:endParaRPr lang="ro-RO" sz="4400" b="1" spc="50">
              <a:ln w="9525" cmpd="sng">
                <a:noFill/>
                <a:prstDash val="solid"/>
              </a:ln>
              <a:solidFill>
                <a:srgbClr val="70AD47">
                  <a:tint val="1000"/>
                </a:srgbClr>
              </a:solidFill>
              <a:effectLst>
                <a:glow rad="38100">
                  <a:srgbClr val="1F7DDB">
                    <a:alpha val="40000"/>
                  </a:srgbClr>
                </a:glow>
              </a:effectLst>
            </a:endParaRPr>
          </a:p>
        </p:txBody>
      </p:sp>
      <p:sp>
        <p:nvSpPr>
          <p:cNvPr id="5" name="CuadroTexto 4">
            <a:extLst>
              <a:ext uri="{FF2B5EF4-FFF2-40B4-BE49-F238E27FC236}">
                <a16:creationId xmlns:a16="http://schemas.microsoft.com/office/drawing/2014/main" xmlns="" id="{7FDE1518-3944-43DC-9533-AB997C24ED63}"/>
              </a:ext>
            </a:extLst>
          </p:cNvPr>
          <p:cNvSpPr txBox="1"/>
          <p:nvPr/>
        </p:nvSpPr>
        <p:spPr>
          <a:xfrm>
            <a:off x="192356" y="549839"/>
            <a:ext cx="8647085" cy="954107"/>
          </a:xfrm>
          <a:prstGeom prst="rect">
            <a:avLst/>
          </a:prstGeom>
          <a:noFill/>
        </p:spPr>
        <p:txBody>
          <a:bodyPr wrap="square">
            <a:spAutoFit/>
          </a:bodyPr>
          <a:lstStyle/>
          <a:p>
            <a:r>
              <a:rPr lang="ro-RO" sz="1400" b="1" dirty="0" smtClean="0">
                <a:solidFill>
                  <a:srgbClr val="C00000"/>
                </a:solidFill>
                <a:latin typeface="Comic Sans MS" panose="030F0702030302020204" pitchFamily="66" charset="0"/>
              </a:rPr>
              <a:t>„dar </a:t>
            </a:r>
            <a:r>
              <a:rPr lang="ro-RO" sz="1400" b="1" dirty="0" smtClean="0">
                <a:solidFill>
                  <a:srgbClr val="C00000"/>
                </a:solidFill>
                <a:latin typeface="Comic Sans MS" panose="030F0702030302020204" pitchFamily="66" charset="0"/>
              </a:rPr>
              <a:t>ziua a şaptea este Sabatul Domnului, Dumnezeul tău. Să nu faci nicio lucrare, nici tu, nici fiul tău sau fiica ta, nici robul tău sau roaba ta, nici boul, nici asinul şi niciun alt animal de‑al tău, nici străinul care locuieşte în cetatea ta, pentru ca robul tău şi roaba ta să se odihnească la fel ca tine.” </a:t>
            </a:r>
            <a:r>
              <a:rPr lang="ro-RO" sz="1200" b="1" dirty="0" smtClean="0">
                <a:solidFill>
                  <a:srgbClr val="C00000"/>
                </a:solidFill>
                <a:latin typeface="Comic Sans MS" panose="030F0702030302020204" pitchFamily="66" charset="0"/>
              </a:rPr>
              <a:t>(Deuteronom 5:14)</a:t>
            </a:r>
            <a:endParaRPr lang="ro-RO" sz="1200" b="1"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05477DB8-9F89-430F-BA13-BB23AB636380}"/>
              </a:ext>
            </a:extLst>
          </p:cNvPr>
          <p:cNvSpPr txBox="1"/>
          <p:nvPr/>
        </p:nvSpPr>
        <p:spPr>
          <a:xfrm>
            <a:off x="3116856" y="1319280"/>
            <a:ext cx="5914941" cy="2385268"/>
          </a:xfrm>
          <a:prstGeom prst="rect">
            <a:avLst/>
          </a:prstGeom>
          <a:noFill/>
        </p:spPr>
        <p:txBody>
          <a:bodyPr wrap="square" rtlCol="0">
            <a:spAutoFit/>
          </a:bodyPr>
          <a:lstStyle/>
          <a:p>
            <a:pPr>
              <a:spcBef>
                <a:spcPts val="600"/>
              </a:spcBef>
            </a:pPr>
            <a:r>
              <a:rPr lang="ro-RO" b="1" dirty="0" smtClean="0"/>
              <a:t>Cu toţii, fără excepţie, avem nevoie de odihnă. Chiar şi animalele au nevoie de ea! Chiar şi Adam şi Eva au avut nevoie să se odihnească într-o lume perfectă, fără păcat şi stres. Însuşi Dumnezeu s-a odihnit după 6 zile de muncă! (Gen. 2:1-3).</a:t>
            </a:r>
          </a:p>
          <a:p>
            <a:pPr>
              <a:spcBef>
                <a:spcPts val="600"/>
              </a:spcBef>
            </a:pPr>
            <a:r>
              <a:rPr lang="ro-RO" b="1" dirty="0" smtClean="0"/>
              <a:t>Dumnezeu a plasat în timp un palat care să ne ofere odihnă. O odihnă care depăşeşte recuperarea </a:t>
            </a:r>
            <a:r>
              <a:rPr lang="ro-RO" b="1" dirty="0"/>
              <a:t>din </a:t>
            </a:r>
            <a:r>
              <a:rPr lang="ro-RO" b="1" dirty="0" smtClean="0"/>
              <a:t>oboseala fizică sau psihică. </a:t>
            </a:r>
            <a:endParaRPr lang="ro-RO" b="1" dirty="0"/>
          </a:p>
        </p:txBody>
      </p:sp>
      <p:pic>
        <p:nvPicPr>
          <p:cNvPr id="4" name="Imagen 3">
            <a:extLst>
              <a:ext uri="{FF2B5EF4-FFF2-40B4-BE49-F238E27FC236}">
                <a16:creationId xmlns:a16="http://schemas.microsoft.com/office/drawing/2014/main" xmlns="" id="{B6F4B8BE-1802-4F42-B5F4-7D6F4F575274}"/>
              </a:ext>
            </a:extLst>
          </p:cNvPr>
          <p:cNvPicPr>
            <a:picLocks noChangeAspect="1"/>
          </p:cNvPicPr>
          <p:nvPr/>
        </p:nvPicPr>
        <p:blipFill>
          <a:blip r:embed="rId3" cstate="screen">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a:ext>
            </a:extLst>
          </a:blip>
          <a:stretch>
            <a:fillRect/>
          </a:stretch>
        </p:blipFill>
        <p:spPr>
          <a:xfrm>
            <a:off x="302060" y="1552927"/>
            <a:ext cx="2647882" cy="19859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xmlns="" id="{5C476214-EFD7-4E8B-BCE3-4B3C46C65A27}"/>
              </a:ext>
            </a:extLst>
          </p:cNvPr>
          <p:cNvSpPr txBox="1"/>
          <p:nvPr/>
        </p:nvSpPr>
        <p:spPr>
          <a:xfrm>
            <a:off x="291746" y="3587819"/>
            <a:ext cx="3242808" cy="1477328"/>
          </a:xfrm>
          <a:prstGeom prst="rect">
            <a:avLst/>
          </a:prstGeom>
          <a:noFill/>
        </p:spPr>
        <p:txBody>
          <a:bodyPr wrap="square">
            <a:spAutoFit/>
          </a:bodyPr>
          <a:lstStyle/>
          <a:p>
            <a:pPr>
              <a:spcBef>
                <a:spcPts val="600"/>
              </a:spcBef>
            </a:pPr>
            <a:r>
              <a:rPr lang="ro-RO" b="1" dirty="0" smtClean="0"/>
              <a:t>La fiecare şase zile de muncă, Dumnezeu ne porunceşte ca, aşa cum a făcut El, să dedicăm 24 de ore să ne odihnim în compania Sa (Exodul 20:8-11). </a:t>
            </a:r>
            <a:endParaRPr lang="ro-RO" b="1" dirty="0"/>
          </a:p>
        </p:txBody>
      </p:sp>
      <p:pic>
        <p:nvPicPr>
          <p:cNvPr id="18" name="Imagen 17">
            <a:extLst>
              <a:ext uri="{FF2B5EF4-FFF2-40B4-BE49-F238E27FC236}">
                <a16:creationId xmlns:a16="http://schemas.microsoft.com/office/drawing/2014/main" xmlns="" id="{0CD7181C-28FC-4983-AB5C-68209573081A}"/>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062448" y="3522655"/>
            <a:ext cx="2065087" cy="1548816"/>
          </a:xfrm>
          <a:prstGeom prst="rect">
            <a:avLst/>
          </a:prstGeom>
          <a:ln w="57150" cap="rnd">
            <a:solidFill>
              <a:schemeClr val="accent2">
                <a:lumMod val="5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Imagen 15">
            <a:extLst>
              <a:ext uri="{FF2B5EF4-FFF2-40B4-BE49-F238E27FC236}">
                <a16:creationId xmlns:a16="http://schemas.microsoft.com/office/drawing/2014/main" xmlns="" id="{A504798D-9493-4DDB-B9AB-40023592DFE4}"/>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6655429" y="3427827"/>
            <a:ext cx="2297216" cy="1637320"/>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23437432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1000"/>
                                        <p:tgtEl>
                                          <p:spTgt spid="4"/>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ppt_y+#ppt_h/2"/>
                                          </p:val>
                                        </p:tav>
                                        <p:tav tm="100000">
                                          <p:val>
                                            <p:strVal val="#ppt_y"/>
                                          </p:val>
                                        </p:tav>
                                      </p:tavLst>
                                    </p:anim>
                                    <p:anim calcmode="lin" valueType="num">
                                      <p:cBhvr>
                                        <p:cTn id="34" dur="500" fill="hold"/>
                                        <p:tgtEl>
                                          <p:spTgt spid="18"/>
                                        </p:tgtEl>
                                        <p:attrNameLst>
                                          <p:attrName>ppt_w</p:attrName>
                                        </p:attrNameLst>
                                      </p:cBhvr>
                                      <p:tavLst>
                                        <p:tav tm="0">
                                          <p:val>
                                            <p:strVal val="#ppt_w"/>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9"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0-#ppt_w/2"/>
                                          </p:val>
                                        </p:tav>
                                        <p:tav tm="100000">
                                          <p:val>
                                            <p:strVal val="#ppt_x"/>
                                          </p:val>
                                        </p:tav>
                                      </p:tavLst>
                                    </p:anim>
                                    <p:anim calcmode="lin" valueType="num">
                                      <p:cBhvr additive="base">
                                        <p:cTn id="45" dur="500" fill="hold"/>
                                        <p:tgtEl>
                                          <p:spTgt spid="16"/>
                                        </p:tgtEl>
                                        <p:attrNameLst>
                                          <p:attrName>ppt_y</p:attrName>
                                        </p:attrNameLst>
                                      </p:cBhvr>
                                      <p:tavLst>
                                        <p:tav tm="0">
                                          <p:val>
                                            <p:strVal val="0-#ppt_h/2"/>
                                          </p:val>
                                        </p:tav>
                                        <p:tav tm="100000">
                                          <p:val>
                                            <p:strVal val="#ppt_y"/>
                                          </p:val>
                                        </p:tav>
                                      </p:tavLst>
                                    </p:anim>
                                  </p:childTnLst>
                                </p:cTn>
                              </p:par>
                            </p:childTnLst>
                          </p:cTn>
                        </p:par>
                        <p:par>
                          <p:cTn id="46" fill="hold">
                            <p:stCondLst>
                              <p:cond delay="500"/>
                            </p:stCondLst>
                            <p:childTnLst>
                              <p:par>
                                <p:cTn id="47" presetID="14" presetClass="entr" presetSubtype="1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randombar(horizontal)">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3">
                <a:shade val="45000"/>
                <a:satMod val="135000"/>
              </a:schemeClr>
              <a:prstClr val="white"/>
            </a:duotone>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5CCD1D7-8597-43AF-856D-9DF5922F07B8}"/>
              </a:ext>
            </a:extLst>
          </p:cNvPr>
          <p:cNvSpPr txBox="1"/>
          <p:nvPr/>
        </p:nvSpPr>
        <p:spPr>
          <a:xfrm>
            <a:off x="0" y="-44244"/>
            <a:ext cx="9144000" cy="769441"/>
          </a:xfrm>
          <a:prstGeom prst="rect">
            <a:avLst/>
          </a:prstGeom>
          <a:noFill/>
        </p:spPr>
        <p:txBody>
          <a:bodyPr wrap="square">
            <a:spAutoFit/>
            <a:scene3d>
              <a:camera prst="orthographicFront"/>
              <a:lightRig rig="brightRoom" dir="t"/>
            </a:scene3d>
            <a:sp3d extrusionH="57150" contourW="6350">
              <a:bevelT w="38100" h="38100"/>
            </a:sp3d>
          </a:bodyPr>
          <a:lstStyle/>
          <a:p>
            <a:pPr algn="ctr"/>
            <a:r>
              <a:rPr lang="ro-RO" sz="4400"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DUMNEZEU SE PREOCUPĂ </a:t>
            </a:r>
            <a:r>
              <a:rPr lang="ro-RO" sz="4400"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DE </a:t>
            </a:r>
            <a:r>
              <a:rPr lang="ro-RO" sz="4400" b="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ODIHNĂ</a:t>
            </a:r>
            <a:endParaRPr lang="ro-RO" sz="4400"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CuadroTexto 4">
            <a:extLst>
              <a:ext uri="{FF2B5EF4-FFF2-40B4-BE49-F238E27FC236}">
                <a16:creationId xmlns:a16="http://schemas.microsoft.com/office/drawing/2014/main" xmlns="" id="{A55DE48E-7878-4649-8D28-A4D0D98AF982}"/>
              </a:ext>
            </a:extLst>
          </p:cNvPr>
          <p:cNvSpPr txBox="1"/>
          <p:nvPr/>
        </p:nvSpPr>
        <p:spPr>
          <a:xfrm>
            <a:off x="71847" y="719690"/>
            <a:ext cx="4986850" cy="830997"/>
          </a:xfrm>
          <a:prstGeom prst="rect">
            <a:avLst/>
          </a:prstGeom>
          <a:noFill/>
        </p:spPr>
        <p:txBody>
          <a:bodyPr wrap="square">
            <a:spAutoFit/>
          </a:bodyPr>
          <a:lstStyle/>
          <a:p>
            <a:r>
              <a:rPr lang="ro-RO" sz="1600" b="1" dirty="0" smtClean="0">
                <a:solidFill>
                  <a:schemeClr val="accent2">
                    <a:lumMod val="75000"/>
                  </a:schemeClr>
                </a:solidFill>
                <a:latin typeface="Comic Sans MS" panose="030F0702030302020204" pitchFamily="66" charset="0"/>
              </a:rPr>
              <a:t>„Tu </a:t>
            </a:r>
            <a:r>
              <a:rPr lang="ro-RO" sz="1600" b="1" dirty="0" smtClean="0">
                <a:solidFill>
                  <a:schemeClr val="accent2">
                    <a:lumMod val="75000"/>
                  </a:schemeClr>
                </a:solidFill>
                <a:latin typeface="Comic Sans MS" panose="030F0702030302020204" pitchFamily="66" charset="0"/>
              </a:rPr>
              <a:t>zici: ‘Vai de mine! Domnul a adăugat întristare la durerea mea. Sunt sleit din cauza suspinelor şi nu găsesc odihnă.’” </a:t>
            </a:r>
            <a:r>
              <a:rPr lang="ro-RO" sz="1400" b="1" dirty="0" smtClean="0">
                <a:solidFill>
                  <a:schemeClr val="accent2">
                    <a:lumMod val="75000"/>
                  </a:schemeClr>
                </a:solidFill>
                <a:latin typeface="Comic Sans MS" panose="030F0702030302020204" pitchFamily="66" charset="0"/>
              </a:rPr>
              <a:t>(Ieremia 45:3)</a:t>
            </a:r>
            <a:endParaRPr lang="ro-RO" sz="1400" b="1" dirty="0">
              <a:solidFill>
                <a:schemeClr val="accent2">
                  <a:lumMod val="75000"/>
                </a:schemeClr>
              </a:solidFill>
              <a:latin typeface="Comic Sans MS" panose="030F0702030302020204" pitchFamily="66" charset="0"/>
            </a:endParaRPr>
          </a:p>
        </p:txBody>
      </p:sp>
      <p:sp>
        <p:nvSpPr>
          <p:cNvPr id="2" name="CuadroTexto 1">
            <a:extLst>
              <a:ext uri="{FF2B5EF4-FFF2-40B4-BE49-F238E27FC236}">
                <a16:creationId xmlns:a16="http://schemas.microsoft.com/office/drawing/2014/main" xmlns="" id="{1DF28173-7177-49D1-9C95-628A66243B8C}"/>
              </a:ext>
            </a:extLst>
          </p:cNvPr>
          <p:cNvSpPr txBox="1"/>
          <p:nvPr/>
        </p:nvSpPr>
        <p:spPr>
          <a:xfrm>
            <a:off x="71847" y="1726635"/>
            <a:ext cx="4986850" cy="3170099"/>
          </a:xfrm>
          <a:prstGeom prst="rect">
            <a:avLst/>
          </a:prstGeom>
          <a:noFill/>
        </p:spPr>
        <p:txBody>
          <a:bodyPr wrap="square" rtlCol="0">
            <a:spAutoFit/>
          </a:bodyPr>
          <a:lstStyle/>
          <a:p>
            <a:pPr>
              <a:spcBef>
                <a:spcPts val="1200"/>
              </a:spcBef>
            </a:pPr>
            <a:r>
              <a:rPr lang="ro-RO" b="1" dirty="0" smtClean="0"/>
              <a:t>Ce a motivat lipsa de odihnă a lui </a:t>
            </a:r>
            <a:r>
              <a:rPr lang="ro-RO" b="1" dirty="0" err="1" smtClean="0"/>
              <a:t>Baruc</a:t>
            </a:r>
            <a:r>
              <a:rPr lang="ro-RO" b="1" dirty="0" smtClean="0"/>
              <a:t>, secretarul lui Ieremia (</a:t>
            </a:r>
            <a:r>
              <a:rPr lang="ro-RO" b="1" dirty="0" err="1" smtClean="0"/>
              <a:t>Ieremia</a:t>
            </a:r>
            <a:r>
              <a:rPr lang="ro-RO" b="1" dirty="0" smtClean="0"/>
              <a:t> 45:1-5)?</a:t>
            </a:r>
          </a:p>
          <a:p>
            <a:pPr>
              <a:spcBef>
                <a:spcPts val="1200"/>
              </a:spcBef>
            </a:pPr>
            <a:r>
              <a:rPr lang="ro-RO" b="1" dirty="0" smtClean="0"/>
              <a:t>Au fost vremuri rele pentru Ierusalim. Cu un an înainte, Nebucadneţar atacase oraşul şi luase prizonieri pe câţiva dintre prinţi şi unele din uneltele templului (Dan. 1:</a:t>
            </a:r>
            <a:r>
              <a:rPr lang="ro-RO" b="1" dirty="0" err="1" smtClean="0"/>
              <a:t>1</a:t>
            </a:r>
            <a:r>
              <a:rPr lang="ro-RO" b="1" dirty="0" smtClean="0"/>
              <a:t>).</a:t>
            </a:r>
          </a:p>
          <a:p>
            <a:pPr>
              <a:spcBef>
                <a:spcPts val="1200"/>
              </a:spcBef>
            </a:pPr>
            <a:r>
              <a:rPr lang="ro-RO" b="1" dirty="0" smtClean="0"/>
              <a:t>La această durere s-a adăugat tristeţea mesajelor de distrugere pe care Dumnezeu le trimitea prin Ieremia. Era sub o epuizare emoţională teribilă şi nu-şi putea găsi odihnă. </a:t>
            </a:r>
            <a:endParaRPr lang="ro-RO" b="1" dirty="0"/>
          </a:p>
        </p:txBody>
      </p:sp>
      <p:pic>
        <p:nvPicPr>
          <p:cNvPr id="12" name="Imagen 11">
            <a:extLst>
              <a:ext uri="{FF2B5EF4-FFF2-40B4-BE49-F238E27FC236}">
                <a16:creationId xmlns:a16="http://schemas.microsoft.com/office/drawing/2014/main" xmlns="" id="{F9BB6E7A-4676-4CD9-B6D0-65352344735B}"/>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5147186" y="719690"/>
            <a:ext cx="3834477" cy="4327943"/>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457143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left)">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wipe(left)">
                                      <p:cBhvr>
                                        <p:cTn id="29" dur="5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wipe(left)">
                                      <p:cBhvr>
                                        <p:cTn id="3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F2A16F44-2741-4D40-AD91-7E3AAFFE283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2679" y="1591648"/>
            <a:ext cx="2347453" cy="2902071"/>
          </a:xfrm>
          <a:prstGeom prst="roundRect">
            <a:avLst>
              <a:gd name="adj" fmla="val 1038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CuadroTexto 4">
            <a:extLst>
              <a:ext uri="{FF2B5EF4-FFF2-40B4-BE49-F238E27FC236}">
                <a16:creationId xmlns:a16="http://schemas.microsoft.com/office/drawing/2014/main" xmlns="" id="{A55DE48E-7878-4649-8D28-A4D0D98AF982}"/>
              </a:ext>
            </a:extLst>
          </p:cNvPr>
          <p:cNvSpPr txBox="1"/>
          <p:nvPr/>
        </p:nvSpPr>
        <p:spPr>
          <a:xfrm>
            <a:off x="698863" y="637541"/>
            <a:ext cx="7746274" cy="584775"/>
          </a:xfrm>
          <a:prstGeom prst="rect">
            <a:avLst/>
          </a:prstGeom>
          <a:noFill/>
        </p:spPr>
        <p:txBody>
          <a:bodyPr wrap="square">
            <a:spAutoFit/>
          </a:bodyPr>
          <a:lstStyle>
            <a:defPPr>
              <a:defRPr lang="en-US"/>
            </a:defPPr>
            <a:lvl1pPr>
              <a:defRPr sz="1600" b="1">
                <a:solidFill>
                  <a:schemeClr val="accent2">
                    <a:lumMod val="75000"/>
                  </a:schemeClr>
                </a:solidFill>
                <a:latin typeface="Comic Sans MS" panose="030F0702030302020204" pitchFamily="66" charset="0"/>
              </a:defRPr>
            </a:lvl1pPr>
          </a:lstStyle>
          <a:p>
            <a:r>
              <a:rPr lang="ro-RO" dirty="0" smtClean="0">
                <a:solidFill>
                  <a:schemeClr val="accent6">
                    <a:lumMod val="50000"/>
                  </a:schemeClr>
                </a:solidFill>
              </a:rPr>
              <a:t>„Tu </a:t>
            </a:r>
            <a:r>
              <a:rPr lang="ro-RO" dirty="0" smtClean="0">
                <a:solidFill>
                  <a:schemeClr val="accent6">
                    <a:lumMod val="50000"/>
                  </a:schemeClr>
                </a:solidFill>
              </a:rPr>
              <a:t>zici: ‘Vai de mine! Domnul a adăugat întristare la durerea mea. Sunt sleit din cauza suspinelor şi nu găsesc odihnă.’” (Ieremia 45:3)</a:t>
            </a:r>
            <a:endParaRPr lang="ro-RO" dirty="0">
              <a:solidFill>
                <a:schemeClr val="accent6">
                  <a:lumMod val="50000"/>
                </a:schemeClr>
              </a:solidFill>
            </a:endParaRPr>
          </a:p>
        </p:txBody>
      </p:sp>
      <p:graphicFrame>
        <p:nvGraphicFramePr>
          <p:cNvPr id="18" name="Diagrama 17">
            <a:extLst>
              <a:ext uri="{FF2B5EF4-FFF2-40B4-BE49-F238E27FC236}">
                <a16:creationId xmlns:a16="http://schemas.microsoft.com/office/drawing/2014/main" xmlns="" id="{C0C8F621-28AE-4D55-8F52-40BA0C45C098}"/>
              </a:ext>
            </a:extLst>
          </p:cNvPr>
          <p:cNvGraphicFramePr/>
          <p:nvPr>
            <p:extLst>
              <p:ext uri="{D42A27DB-BD31-4B8C-83A1-F6EECF244321}">
                <p14:modId xmlns:p14="http://schemas.microsoft.com/office/powerpoint/2010/main" xmlns="" val="4052218335"/>
              </p:ext>
            </p:extLst>
          </p:nvPr>
        </p:nvGraphicFramePr>
        <p:xfrm>
          <a:off x="2215780" y="1597099"/>
          <a:ext cx="4369374" cy="1364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xmlns="" id="{E87426A8-C164-4987-90CD-C67360EC01AD}"/>
              </a:ext>
            </a:extLst>
          </p:cNvPr>
          <p:cNvSpPr txBox="1"/>
          <p:nvPr/>
        </p:nvSpPr>
        <p:spPr>
          <a:xfrm>
            <a:off x="95865" y="1192820"/>
            <a:ext cx="5383163" cy="400110"/>
          </a:xfrm>
          <a:prstGeom prst="rect">
            <a:avLst/>
          </a:prstGeom>
          <a:noFill/>
        </p:spPr>
        <p:txBody>
          <a:bodyPr wrap="square">
            <a:spAutoFit/>
          </a:bodyPr>
          <a:lstStyle/>
          <a:p>
            <a:pPr>
              <a:spcBef>
                <a:spcPts val="600"/>
              </a:spcBef>
            </a:pPr>
            <a:r>
              <a:rPr lang="ro-RO" sz="2000" b="1"/>
              <a:t>Dumnezeu îi oferă lui Baruc un </a:t>
            </a:r>
            <a:r>
              <a:rPr lang="ro-RO" sz="2000" b="1"/>
              <a:t>răspuns </a:t>
            </a:r>
            <a:r>
              <a:rPr lang="ro-RO" sz="2000" b="1" smtClean="0"/>
              <a:t>dublu</a:t>
            </a:r>
            <a:r>
              <a:rPr lang="ro-RO" sz="2000" b="1" smtClean="0"/>
              <a:t>:</a:t>
            </a:r>
            <a:endParaRPr lang="ro-RO" sz="2000" b="1"/>
          </a:p>
        </p:txBody>
      </p:sp>
      <p:sp>
        <p:nvSpPr>
          <p:cNvPr id="11" name="CuadroTexto 10">
            <a:extLst>
              <a:ext uri="{FF2B5EF4-FFF2-40B4-BE49-F238E27FC236}">
                <a16:creationId xmlns:a16="http://schemas.microsoft.com/office/drawing/2014/main" xmlns="" id="{19A4F9C1-2EEE-400C-B6A3-1A776F4A7EE9}"/>
              </a:ext>
            </a:extLst>
          </p:cNvPr>
          <p:cNvSpPr txBox="1"/>
          <p:nvPr/>
        </p:nvSpPr>
        <p:spPr>
          <a:xfrm>
            <a:off x="0" y="-44244"/>
            <a:ext cx="9144000" cy="769441"/>
          </a:xfrm>
          <a:prstGeom prst="rect">
            <a:avLst/>
          </a:prstGeom>
          <a:noFill/>
        </p:spPr>
        <p:txBody>
          <a:bodyPr wrap="square">
            <a:spAutoFit/>
            <a:scene3d>
              <a:camera prst="orthographicFront"/>
              <a:lightRig rig="brightRoom" dir="t"/>
            </a:scene3d>
            <a:sp3d extrusionH="57150" contourW="6350">
              <a:bevelT w="38100" h="38100"/>
              <a:contourClr>
                <a:srgbClr val="744D00"/>
              </a:contourClr>
            </a:sp3d>
          </a:bodyPr>
          <a:lstStyle/>
          <a:p>
            <a:pPr algn="ctr"/>
            <a:r>
              <a:rPr lang="ro-RO" sz="4400"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DUMNEZEU SE PREOCUPĂ </a:t>
            </a:r>
            <a:r>
              <a:rPr lang="ro-RO" sz="4400"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DE </a:t>
            </a:r>
            <a:r>
              <a:rPr lang="ro-RO" sz="4400" b="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ODIHNĂ</a:t>
            </a:r>
            <a:endParaRPr lang="ro-RO" sz="4400"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3" name="Imagen 2">
            <a:extLst>
              <a:ext uri="{FF2B5EF4-FFF2-40B4-BE49-F238E27FC236}">
                <a16:creationId xmlns:a16="http://schemas.microsoft.com/office/drawing/2014/main" xmlns="" id="{CCD7987F-44B3-4A08-BBE5-A66D01EC58C6}"/>
              </a:ext>
            </a:extLst>
          </p:cNvPr>
          <p:cNvPicPr>
            <a:picLocks noChangeAspect="1"/>
          </p:cNvPicPr>
          <p:nvPr/>
        </p:nvPicPr>
        <p:blipFill>
          <a:blip r:embed="rId8">
            <a:extLst>
              <a:ext uri="{28A0092B-C50C-407E-A947-70E740481C1C}">
                <a14:useLocalDpi xmlns:a14="http://schemas.microsoft.com/office/drawing/2010/main" xmlns=""/>
              </a:ext>
            </a:extLst>
          </a:blip>
          <a:stretch>
            <a:fillRect/>
          </a:stretch>
        </p:blipFill>
        <p:spPr>
          <a:xfrm>
            <a:off x="6686957" y="1603888"/>
            <a:ext cx="2267915" cy="2902071"/>
          </a:xfrm>
          <a:prstGeom prst="roundRect">
            <a:avLst>
              <a:gd name="adj" fmla="val 111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4" name="Diagrama 13">
            <a:extLst>
              <a:ext uri="{FF2B5EF4-FFF2-40B4-BE49-F238E27FC236}">
                <a16:creationId xmlns:a16="http://schemas.microsoft.com/office/drawing/2014/main" xmlns="" id="{F12C4BD0-AB57-4EEB-B5D6-048CE7DF27E0}"/>
              </a:ext>
            </a:extLst>
          </p:cNvPr>
          <p:cNvGraphicFramePr/>
          <p:nvPr>
            <p:extLst>
              <p:ext uri="{D42A27DB-BD31-4B8C-83A1-F6EECF244321}">
                <p14:modId xmlns:p14="http://schemas.microsoft.com/office/powerpoint/2010/main" xmlns="" val="4120089118"/>
              </p:ext>
            </p:extLst>
          </p:nvPr>
        </p:nvGraphicFramePr>
        <p:xfrm>
          <a:off x="2495995" y="3067662"/>
          <a:ext cx="4428373" cy="14340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CuadroTexto 7">
            <a:extLst>
              <a:ext uri="{FF2B5EF4-FFF2-40B4-BE49-F238E27FC236}">
                <a16:creationId xmlns:a16="http://schemas.microsoft.com/office/drawing/2014/main" xmlns="" id="{8B89C677-225A-493F-AED0-F033A9F0DD0F}"/>
              </a:ext>
            </a:extLst>
          </p:cNvPr>
          <p:cNvSpPr txBox="1"/>
          <p:nvPr/>
        </p:nvSpPr>
        <p:spPr>
          <a:xfrm>
            <a:off x="265469" y="4471597"/>
            <a:ext cx="8649931" cy="707886"/>
          </a:xfrm>
          <a:prstGeom prst="rect">
            <a:avLst/>
          </a:prstGeom>
          <a:noFill/>
        </p:spPr>
        <p:txBody>
          <a:bodyPr wrap="square">
            <a:spAutoFit/>
          </a:bodyPr>
          <a:lstStyle/>
          <a:p>
            <a:r>
              <a:rPr lang="ro-RO" sz="2000" b="1" smtClean="0"/>
              <a:t>În</a:t>
            </a:r>
            <a:r>
              <a:rPr lang="ro-RO" sz="2000" b="1" smtClean="0"/>
              <a:t> tristeţe şi </a:t>
            </a:r>
            <a:r>
              <a:rPr lang="ro-RO" sz="2000" b="1" smtClean="0"/>
              <a:t>durere</a:t>
            </a:r>
            <a:r>
              <a:rPr lang="ro-RO" sz="2000" b="1" smtClean="0"/>
              <a:t>, Dumnezeu are o promisiune specială şi pozitivă pentru fiecare dintre </a:t>
            </a:r>
            <a:r>
              <a:rPr lang="ro-RO" sz="2000" b="1" smtClean="0"/>
              <a:t>noi</a:t>
            </a:r>
            <a:r>
              <a:rPr lang="ro-RO" sz="2000" b="1" smtClean="0"/>
              <a:t>. Ne oferă o </a:t>
            </a:r>
            <a:r>
              <a:rPr lang="ro-RO" sz="2000" b="1" smtClean="0"/>
              <a:t>pauză</a:t>
            </a:r>
            <a:r>
              <a:rPr lang="ro-RO" sz="2000" b="1" smtClean="0"/>
              <a:t>, o </a:t>
            </a:r>
            <a:r>
              <a:rPr lang="ro-RO" sz="2000" b="1" smtClean="0"/>
              <a:t>odihnă</a:t>
            </a:r>
            <a:r>
              <a:rPr lang="ro-RO" sz="2000" b="1" smtClean="0"/>
              <a:t>, în mijlocul </a:t>
            </a:r>
            <a:r>
              <a:rPr lang="ro-RO" sz="2000" b="1" smtClean="0"/>
              <a:t>dificultăţilor.</a:t>
            </a:r>
            <a:endParaRPr lang="ro-RO" sz="2000"/>
          </a:p>
        </p:txBody>
      </p:sp>
    </p:spTree>
    <p:extLst>
      <p:ext uri="{BB962C8B-B14F-4D97-AF65-F5344CB8AC3E}">
        <p14:creationId xmlns:p14="http://schemas.microsoft.com/office/powerpoint/2010/main" xmlns="" val="2028287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8">
                                            <p:graphicEl>
                                              <a:dgm id="{A67E7BAE-2B65-428F-808D-429C80BE99F3}"/>
                                            </p:graphicEl>
                                          </p:spTgt>
                                        </p:tgtEl>
                                        <p:attrNameLst>
                                          <p:attrName>style.visibility</p:attrName>
                                        </p:attrNameLst>
                                      </p:cBhvr>
                                      <p:to>
                                        <p:strVal val="visible"/>
                                      </p:to>
                                    </p:set>
                                    <p:anim calcmode="lin" valueType="num">
                                      <p:cBhvr>
                                        <p:cTn id="16" dur="500" fill="hold"/>
                                        <p:tgtEl>
                                          <p:spTgt spid="18">
                                            <p:graphicEl>
                                              <a:dgm id="{A67E7BAE-2B65-428F-808D-429C80BE99F3}"/>
                                            </p:graphicEl>
                                          </p:spTgt>
                                        </p:tgtEl>
                                        <p:attrNameLst>
                                          <p:attrName>ppt_w</p:attrName>
                                        </p:attrNameLst>
                                      </p:cBhvr>
                                      <p:tavLst>
                                        <p:tav tm="0">
                                          <p:val>
                                            <p:fltVal val="0"/>
                                          </p:val>
                                        </p:tav>
                                        <p:tav tm="100000">
                                          <p:val>
                                            <p:strVal val="#ppt_w"/>
                                          </p:val>
                                        </p:tav>
                                      </p:tavLst>
                                    </p:anim>
                                    <p:anim calcmode="lin" valueType="num">
                                      <p:cBhvr>
                                        <p:cTn id="17" dur="500" fill="hold"/>
                                        <p:tgtEl>
                                          <p:spTgt spid="18">
                                            <p:graphicEl>
                                              <a:dgm id="{A67E7BAE-2B65-428F-808D-429C80BE99F3}"/>
                                            </p:graphicEl>
                                          </p:spTgt>
                                        </p:tgtEl>
                                        <p:attrNameLst>
                                          <p:attrName>ppt_h</p:attrName>
                                        </p:attrNameLst>
                                      </p:cBhvr>
                                      <p:tavLst>
                                        <p:tav tm="0">
                                          <p:val>
                                            <p:fltVal val="0"/>
                                          </p:val>
                                        </p:tav>
                                        <p:tav tm="100000">
                                          <p:val>
                                            <p:strVal val="#ppt_h"/>
                                          </p:val>
                                        </p:tav>
                                      </p:tavLst>
                                    </p:anim>
                                    <p:animEffect transition="in" filter="fade">
                                      <p:cBhvr>
                                        <p:cTn id="18" dur="500"/>
                                        <p:tgtEl>
                                          <p:spTgt spid="18">
                                            <p:graphicEl>
                                              <a:dgm id="{A67E7BAE-2B65-428F-808D-429C80BE99F3}"/>
                                            </p:graphicEl>
                                          </p:spTgt>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8">
                                            <p:graphicEl>
                                              <a:dgm id="{A0B5A899-E821-4AD7-A5FC-76E888B5FA12}"/>
                                            </p:graphicEl>
                                          </p:spTgt>
                                        </p:tgtEl>
                                        <p:attrNameLst>
                                          <p:attrName>style.visibility</p:attrName>
                                        </p:attrNameLst>
                                      </p:cBhvr>
                                      <p:to>
                                        <p:strVal val="visible"/>
                                      </p:to>
                                    </p:set>
                                    <p:animEffect transition="in" filter="wipe(left)">
                                      <p:cBhvr>
                                        <p:cTn id="22" dur="500"/>
                                        <p:tgtEl>
                                          <p:spTgt spid="18">
                                            <p:graphicEl>
                                              <a:dgm id="{A0B5A899-E821-4AD7-A5FC-76E888B5FA1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4">
                                            <p:graphicEl>
                                              <a:dgm id="{A67E7BAE-2B65-428F-808D-429C80BE99F3}"/>
                                            </p:graphicEl>
                                          </p:spTgt>
                                        </p:tgtEl>
                                        <p:attrNameLst>
                                          <p:attrName>style.visibility</p:attrName>
                                        </p:attrNameLst>
                                      </p:cBhvr>
                                      <p:to>
                                        <p:strVal val="visible"/>
                                      </p:to>
                                    </p:set>
                                    <p:anim calcmode="lin" valueType="num">
                                      <p:cBhvr>
                                        <p:cTn id="31" dur="500" fill="hold"/>
                                        <p:tgtEl>
                                          <p:spTgt spid="14">
                                            <p:graphicEl>
                                              <a:dgm id="{A67E7BAE-2B65-428F-808D-429C80BE99F3}"/>
                                            </p:graphicEl>
                                          </p:spTgt>
                                        </p:tgtEl>
                                        <p:attrNameLst>
                                          <p:attrName>ppt_w</p:attrName>
                                        </p:attrNameLst>
                                      </p:cBhvr>
                                      <p:tavLst>
                                        <p:tav tm="0">
                                          <p:val>
                                            <p:fltVal val="0"/>
                                          </p:val>
                                        </p:tav>
                                        <p:tav tm="100000">
                                          <p:val>
                                            <p:strVal val="#ppt_w"/>
                                          </p:val>
                                        </p:tav>
                                      </p:tavLst>
                                    </p:anim>
                                    <p:anim calcmode="lin" valueType="num">
                                      <p:cBhvr>
                                        <p:cTn id="32" dur="500" fill="hold"/>
                                        <p:tgtEl>
                                          <p:spTgt spid="14">
                                            <p:graphicEl>
                                              <a:dgm id="{A67E7BAE-2B65-428F-808D-429C80BE99F3}"/>
                                            </p:graphicEl>
                                          </p:spTgt>
                                        </p:tgtEl>
                                        <p:attrNameLst>
                                          <p:attrName>ppt_h</p:attrName>
                                        </p:attrNameLst>
                                      </p:cBhvr>
                                      <p:tavLst>
                                        <p:tav tm="0">
                                          <p:val>
                                            <p:fltVal val="0"/>
                                          </p:val>
                                        </p:tav>
                                        <p:tav tm="100000">
                                          <p:val>
                                            <p:strVal val="#ppt_h"/>
                                          </p:val>
                                        </p:tav>
                                      </p:tavLst>
                                    </p:anim>
                                    <p:animEffect transition="in" filter="fade">
                                      <p:cBhvr>
                                        <p:cTn id="33" dur="500"/>
                                        <p:tgtEl>
                                          <p:spTgt spid="14">
                                            <p:graphicEl>
                                              <a:dgm id="{A67E7BAE-2B65-428F-808D-429C80BE99F3}"/>
                                            </p:graphicEl>
                                          </p:spTgt>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14">
                                            <p:graphicEl>
                                              <a:dgm id="{A0B5A899-E821-4AD7-A5FC-76E888B5FA12}"/>
                                            </p:graphicEl>
                                          </p:spTgt>
                                        </p:tgtEl>
                                        <p:attrNameLst>
                                          <p:attrName>style.visibility</p:attrName>
                                        </p:attrNameLst>
                                      </p:cBhvr>
                                      <p:to>
                                        <p:strVal val="visible"/>
                                      </p:to>
                                    </p:set>
                                    <p:animEffect transition="in" filter="wipe(right)">
                                      <p:cBhvr>
                                        <p:cTn id="37" dur="500"/>
                                        <p:tgtEl>
                                          <p:spTgt spid="14">
                                            <p:graphicEl>
                                              <a:dgm id="{A0B5A899-E821-4AD7-A5FC-76E888B5FA1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7" grpId="0"/>
      <p:bldGraphic spid="1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83B07FDB-B4E1-4C41-B22D-C471CAEC6E64}"/>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848997" y="1160998"/>
            <a:ext cx="5446005" cy="3982502"/>
          </a:xfrm>
          <a:prstGeom prst="rect">
            <a:avLst/>
          </a:prstGeom>
          <a:ln>
            <a:noFill/>
          </a:ln>
          <a:effectLst>
            <a:softEdge rad="112500"/>
          </a:effectLst>
        </p:spPr>
      </p:pic>
      <p:sp>
        <p:nvSpPr>
          <p:cNvPr id="3" name="CuadroTexto 2">
            <a:extLst>
              <a:ext uri="{FF2B5EF4-FFF2-40B4-BE49-F238E27FC236}">
                <a16:creationId xmlns:a16="http://schemas.microsoft.com/office/drawing/2014/main" xmlns="" id="{CB45E347-FA46-4CFF-8CDC-A21C02EF37DE}"/>
              </a:ext>
            </a:extLst>
          </p:cNvPr>
          <p:cNvSpPr txBox="1"/>
          <p:nvPr/>
        </p:nvSpPr>
        <p:spPr>
          <a:xfrm>
            <a:off x="0" y="0"/>
            <a:ext cx="9144000" cy="646331"/>
          </a:xfrm>
          <a:prstGeom prst="rect">
            <a:avLst/>
          </a:prstGeom>
          <a:noFill/>
        </p:spPr>
        <p:txBody>
          <a:bodyPr wrap="square">
            <a:spAutoFit/>
          </a:bodyPr>
          <a:lstStyle/>
          <a:p>
            <a:pPr algn="ctr"/>
            <a:r>
              <a:rPr lang="ro-RO" sz="3600" b="1" dirty="0">
                <a:ln w="6600">
                  <a:solidFill>
                    <a:srgbClr val="C00000"/>
                  </a:solidFill>
                  <a:prstDash val="solid"/>
                </a:ln>
                <a:solidFill>
                  <a:srgbClr val="FFFFFF"/>
                </a:solidFill>
                <a:effectLst>
                  <a:outerShdw dist="38100" dir="2700000" algn="tl" rotWithShape="0">
                    <a:srgbClr val="C00000"/>
                  </a:outerShdw>
                </a:effectLst>
              </a:rPr>
              <a:t>ODIHNA ÎN VECHIUL </a:t>
            </a:r>
            <a:r>
              <a:rPr lang="ro-RO" sz="3600" b="1" dirty="0" smtClean="0">
                <a:ln w="6600">
                  <a:solidFill>
                    <a:srgbClr val="C00000"/>
                  </a:solidFill>
                  <a:prstDash val="solid"/>
                </a:ln>
                <a:solidFill>
                  <a:srgbClr val="FFFFFF"/>
                </a:solidFill>
                <a:effectLst>
                  <a:outerShdw dist="38100" dir="2700000" algn="tl" rotWithShape="0">
                    <a:srgbClr val="C00000"/>
                  </a:outerShdw>
                </a:effectLst>
              </a:rPr>
              <a:t>TESTAMENT</a:t>
            </a:r>
            <a:endParaRPr lang="ro-RO" sz="3600" b="1" dirty="0">
              <a:ln w="6600">
                <a:solidFill>
                  <a:srgbClr val="C00000"/>
                </a:solidFill>
                <a:prstDash val="solid"/>
              </a:ln>
              <a:solidFill>
                <a:srgbClr val="FFFFFF"/>
              </a:solidFill>
              <a:effectLst>
                <a:outerShdw dist="38100" dir="2700000" algn="tl" rotWithShape="0">
                  <a:srgbClr val="C00000"/>
                </a:outerShdw>
              </a:effectLst>
            </a:endParaRPr>
          </a:p>
        </p:txBody>
      </p:sp>
      <p:sp>
        <p:nvSpPr>
          <p:cNvPr id="4" name="CuadroTexto 3">
            <a:extLst>
              <a:ext uri="{FF2B5EF4-FFF2-40B4-BE49-F238E27FC236}">
                <a16:creationId xmlns:a16="http://schemas.microsoft.com/office/drawing/2014/main" xmlns="" id="{90569889-81A3-408D-BA68-836259A5BC4B}"/>
              </a:ext>
            </a:extLst>
          </p:cNvPr>
          <p:cNvSpPr txBox="1"/>
          <p:nvPr/>
        </p:nvSpPr>
        <p:spPr>
          <a:xfrm>
            <a:off x="0" y="565110"/>
            <a:ext cx="9143999" cy="307777"/>
          </a:xfrm>
          <a:prstGeom prst="rect">
            <a:avLst/>
          </a:prstGeom>
          <a:noFill/>
        </p:spPr>
        <p:txBody>
          <a:bodyPr wrap="square">
            <a:spAutoFit/>
          </a:bodyPr>
          <a:lstStyle/>
          <a:p>
            <a:pPr algn="ctr"/>
            <a:r>
              <a:rPr lang="ro-RO" sz="1400" b="1" dirty="0" smtClean="0">
                <a:solidFill>
                  <a:srgbClr val="FFFF00"/>
                </a:solidFill>
                <a:effectLst>
                  <a:outerShdw blurRad="38100" dist="38100" dir="2700000" algn="tl">
                    <a:srgbClr val="000000">
                      <a:alpha val="43137"/>
                    </a:srgbClr>
                  </a:outerShdw>
                </a:effectLst>
                <a:latin typeface="Comic Sans MS" panose="030F0702030302020204" pitchFamily="66" charset="0"/>
              </a:rPr>
              <a:t>„În </a:t>
            </a:r>
            <a:r>
              <a:rPr lang="ro-RO" sz="1400" b="1" dirty="0" smtClean="0">
                <a:solidFill>
                  <a:srgbClr val="FFFF00"/>
                </a:solidFill>
                <a:effectLst>
                  <a:outerShdw blurRad="38100" dist="38100" dir="2700000" algn="tl">
                    <a:srgbClr val="000000">
                      <a:alpha val="43137"/>
                    </a:srgbClr>
                  </a:outerShdw>
                </a:effectLst>
                <a:latin typeface="Comic Sans MS" panose="030F0702030302020204" pitchFamily="66" charset="0"/>
              </a:rPr>
              <a:t>ziua a şaptea, Dumnezeu Şi‑a sfârşit lucrarea pe care o făcuse. El S‑a odihnit” </a:t>
            </a:r>
            <a:r>
              <a:rPr lang="ro-RO" sz="1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(Geneza 2:</a:t>
            </a:r>
            <a:r>
              <a:rPr lang="ro-RO" sz="1200" b="1" dirty="0" err="1" smtClean="0">
                <a:solidFill>
                  <a:srgbClr val="FFFF00"/>
                </a:solidFill>
                <a:effectLst>
                  <a:outerShdw blurRad="38100" dist="38100" dir="2700000" algn="tl">
                    <a:srgbClr val="000000">
                      <a:alpha val="43137"/>
                    </a:srgbClr>
                  </a:outerShdw>
                </a:effectLst>
                <a:latin typeface="Comic Sans MS" panose="030F0702030302020204" pitchFamily="66" charset="0"/>
              </a:rPr>
              <a:t>2</a:t>
            </a:r>
            <a:r>
              <a:rPr lang="ro-RO" sz="1200" b="1" dirty="0" smtClean="0">
                <a:solidFill>
                  <a:srgbClr val="FFFF00"/>
                </a:solidFill>
                <a:effectLst>
                  <a:outerShdw blurRad="38100" dist="38100" dir="2700000" algn="tl">
                    <a:srgbClr val="000000">
                      <a:alpha val="43137"/>
                    </a:srgbClr>
                  </a:outerShdw>
                </a:effectLst>
                <a:latin typeface="Comic Sans MS" panose="030F0702030302020204" pitchFamily="66" charset="0"/>
              </a:rPr>
              <a:t>)</a:t>
            </a:r>
            <a:endParaRPr lang="ro-RO" sz="12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B602C0D7-8B29-45A7-B041-8DF7705DAD7F}"/>
              </a:ext>
            </a:extLst>
          </p:cNvPr>
          <p:cNvSpPr txBox="1"/>
          <p:nvPr/>
        </p:nvSpPr>
        <p:spPr>
          <a:xfrm>
            <a:off x="130629" y="903664"/>
            <a:ext cx="8314508" cy="369332"/>
          </a:xfrm>
          <a:prstGeom prst="rect">
            <a:avLst/>
          </a:prstGeom>
          <a:noFill/>
        </p:spPr>
        <p:txBody>
          <a:bodyPr wrap="square" rtlCol="0">
            <a:spAutoFit/>
          </a:bodyPr>
          <a:lstStyle/>
          <a:p>
            <a:pPr>
              <a:spcBef>
                <a:spcPts val="600"/>
              </a:spcBef>
            </a:pPr>
            <a:r>
              <a:rPr lang="ro-RO" b="1">
                <a:solidFill>
                  <a:schemeClr val="bg1"/>
                </a:solidFill>
                <a:effectLst>
                  <a:outerShdw blurRad="38100" dist="38100" dir="2700000" algn="tl">
                    <a:srgbClr val="000000">
                      <a:alpha val="43137"/>
                    </a:srgbClr>
                  </a:outerShdw>
                </a:effectLst>
              </a:rPr>
              <a:t>Vechiul Testament </a:t>
            </a:r>
            <a:r>
              <a:rPr lang="ro-RO" b="1" smtClean="0">
                <a:solidFill>
                  <a:schemeClr val="bg1"/>
                </a:solidFill>
                <a:effectLst>
                  <a:outerShdw blurRad="38100" dist="38100" dir="2700000" algn="tl">
                    <a:srgbClr val="000000">
                      <a:alpha val="43137"/>
                    </a:srgbClr>
                  </a:outerShdw>
                </a:effectLst>
              </a:rPr>
              <a:t>foloseşte diferiţi </a:t>
            </a:r>
            <a:r>
              <a:rPr lang="ro-RO" b="1">
                <a:solidFill>
                  <a:schemeClr val="bg1"/>
                </a:solidFill>
                <a:effectLst>
                  <a:outerShdw blurRad="38100" dist="38100" dir="2700000" algn="tl">
                    <a:srgbClr val="000000">
                      <a:alpha val="43137"/>
                    </a:srgbClr>
                  </a:outerShdw>
                </a:effectLst>
              </a:rPr>
              <a:t>termeni ebraici pentru a </a:t>
            </a:r>
            <a:r>
              <a:rPr lang="ro-RO" b="1">
                <a:solidFill>
                  <a:schemeClr val="bg1"/>
                </a:solidFill>
                <a:effectLst>
                  <a:outerShdw blurRad="38100" dist="38100" dir="2700000" algn="tl">
                    <a:srgbClr val="000000">
                      <a:alpha val="43137"/>
                    </a:srgbClr>
                  </a:outerShdw>
                </a:effectLst>
              </a:rPr>
              <a:t>marca </a:t>
            </a:r>
            <a:r>
              <a:rPr lang="ro-RO" b="1" smtClean="0">
                <a:solidFill>
                  <a:schemeClr val="bg1"/>
                </a:solidFill>
                <a:effectLst>
                  <a:outerShdw blurRad="38100" dist="38100" dir="2700000" algn="tl">
                    <a:srgbClr val="000000">
                      <a:alpha val="43137"/>
                    </a:srgbClr>
                  </a:outerShdw>
                </a:effectLst>
              </a:rPr>
              <a:t>odihna</a:t>
            </a:r>
            <a:r>
              <a:rPr lang="ro-RO" b="1" smtClean="0">
                <a:solidFill>
                  <a:schemeClr val="bg1"/>
                </a:solidFill>
                <a:effectLst>
                  <a:outerShdw blurRad="38100" dist="38100" dir="2700000" algn="tl">
                    <a:srgbClr val="000000">
                      <a:alpha val="43137"/>
                    </a:srgbClr>
                  </a:outerShdw>
                </a:effectLst>
              </a:rPr>
              <a:t>:</a:t>
            </a:r>
            <a:endParaRPr lang="ro-RO" b="1">
              <a:solidFill>
                <a:schemeClr val="bg1"/>
              </a:solidFill>
              <a:effectLst>
                <a:outerShdw blurRad="38100" dist="38100" dir="2700000" algn="tl">
                  <a:srgbClr val="000000">
                    <a:alpha val="43137"/>
                  </a:srgbClr>
                </a:outerShdw>
              </a:effectLst>
            </a:endParaRPr>
          </a:p>
        </p:txBody>
      </p:sp>
      <p:graphicFrame>
        <p:nvGraphicFramePr>
          <p:cNvPr id="6" name="Diagrama 5">
            <a:extLst>
              <a:ext uri="{FF2B5EF4-FFF2-40B4-BE49-F238E27FC236}">
                <a16:creationId xmlns:a16="http://schemas.microsoft.com/office/drawing/2014/main" xmlns="" id="{55FF5E37-6326-488A-BB6F-CD1967B224ED}"/>
              </a:ext>
            </a:extLst>
          </p:cNvPr>
          <p:cNvGraphicFramePr/>
          <p:nvPr>
            <p:extLst>
              <p:ext uri="{D42A27DB-BD31-4B8C-83A1-F6EECF244321}">
                <p14:modId xmlns:p14="http://schemas.microsoft.com/office/powerpoint/2010/main" xmlns="" val="2234841096"/>
              </p:ext>
            </p:extLst>
          </p:nvPr>
        </p:nvGraphicFramePr>
        <p:xfrm>
          <a:off x="130629" y="1272995"/>
          <a:ext cx="8882742" cy="37618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097789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graphicEl>
                                              <a:dgm id="{F8CAD1A1-EF40-4D2D-8560-5113821DA787}"/>
                                            </p:graphicEl>
                                          </p:spTgt>
                                        </p:tgtEl>
                                        <p:attrNameLst>
                                          <p:attrName>style.visibility</p:attrName>
                                        </p:attrNameLst>
                                      </p:cBhvr>
                                      <p:to>
                                        <p:strVal val="visible"/>
                                      </p:to>
                                    </p:set>
                                    <p:animEffect transition="in" filter="wipe(left)">
                                      <p:cBhvr>
                                        <p:cTn id="30" dur="500"/>
                                        <p:tgtEl>
                                          <p:spTgt spid="6">
                                            <p:graphicEl>
                                              <a:dgm id="{F8CAD1A1-EF40-4D2D-8560-5113821DA78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graphicEl>
                                              <a:dgm id="{C5FECE57-0374-4B95-A637-0F9EC0C290DA}"/>
                                            </p:graphicEl>
                                          </p:spTgt>
                                        </p:tgtEl>
                                        <p:attrNameLst>
                                          <p:attrName>style.visibility</p:attrName>
                                        </p:attrNameLst>
                                      </p:cBhvr>
                                      <p:to>
                                        <p:strVal val="visible"/>
                                      </p:to>
                                    </p:set>
                                    <p:animEffect transition="in" filter="wipe(left)">
                                      <p:cBhvr>
                                        <p:cTn id="35" dur="500"/>
                                        <p:tgtEl>
                                          <p:spTgt spid="6">
                                            <p:graphicEl>
                                              <a:dgm id="{C5FECE57-0374-4B95-A637-0F9EC0C290D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graphicEl>
                                              <a:dgm id="{51BFC5DF-C3B6-4256-A98B-CB7B56936124}"/>
                                            </p:graphicEl>
                                          </p:spTgt>
                                        </p:tgtEl>
                                        <p:attrNameLst>
                                          <p:attrName>style.visibility</p:attrName>
                                        </p:attrNameLst>
                                      </p:cBhvr>
                                      <p:to>
                                        <p:strVal val="visible"/>
                                      </p:to>
                                    </p:set>
                                    <p:animEffect transition="in" filter="wipe(left)">
                                      <p:cBhvr>
                                        <p:cTn id="40" dur="500"/>
                                        <p:tgtEl>
                                          <p:spTgt spid="6">
                                            <p:graphicEl>
                                              <a:dgm id="{51BFC5DF-C3B6-4256-A98B-CB7B5693612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EF59A35-93B7-472E-B34B-9F38D49D8C1F}"/>
                                            </p:graphicEl>
                                          </p:spTgt>
                                        </p:tgtEl>
                                        <p:attrNameLst>
                                          <p:attrName>style.visibility</p:attrName>
                                        </p:attrNameLst>
                                      </p:cBhvr>
                                      <p:to>
                                        <p:strVal val="visible"/>
                                      </p:to>
                                    </p:set>
                                    <p:animEffect transition="in" filter="wipe(left)">
                                      <p:cBhvr>
                                        <p:cTn id="45" dur="500"/>
                                        <p:tgtEl>
                                          <p:spTgt spid="6">
                                            <p:graphicEl>
                                              <a:dgm id="{AEF59A35-93B7-472E-B34B-9F38D49D8C1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graphicEl>
                                              <a:dgm id="{A7D49CF8-996E-4A28-B4C0-AABACFA00AD8}"/>
                                            </p:graphicEl>
                                          </p:spTgt>
                                        </p:tgtEl>
                                        <p:attrNameLst>
                                          <p:attrName>style.visibility</p:attrName>
                                        </p:attrNameLst>
                                      </p:cBhvr>
                                      <p:to>
                                        <p:strVal val="visible"/>
                                      </p:to>
                                    </p:set>
                                    <p:animEffect transition="in" filter="wipe(left)">
                                      <p:cBhvr>
                                        <p:cTn id="50" dur="500"/>
                                        <p:tgtEl>
                                          <p:spTgt spid="6">
                                            <p:graphicEl>
                                              <a:dgm id="{A7D49CF8-996E-4A28-B4C0-AABACFA00AD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graphicEl>
                                              <a:dgm id="{EBCDDD68-82EC-411C-80DB-137073DB1058}"/>
                                            </p:graphicEl>
                                          </p:spTgt>
                                        </p:tgtEl>
                                        <p:attrNameLst>
                                          <p:attrName>style.visibility</p:attrName>
                                        </p:attrNameLst>
                                      </p:cBhvr>
                                      <p:to>
                                        <p:strVal val="visible"/>
                                      </p:to>
                                    </p:set>
                                    <p:animEffect transition="in" filter="wipe(left)">
                                      <p:cBhvr>
                                        <p:cTn id="55" dur="500"/>
                                        <p:tgtEl>
                                          <p:spTgt spid="6">
                                            <p:graphicEl>
                                              <a:dgm id="{EBCDDD68-82EC-411C-80DB-137073DB105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graphicEl>
                                              <a:dgm id="{6E8F4E1A-5069-429B-B1FD-A8B75AE0E2E4}"/>
                                            </p:graphicEl>
                                          </p:spTgt>
                                        </p:tgtEl>
                                        <p:attrNameLst>
                                          <p:attrName>style.visibility</p:attrName>
                                        </p:attrNameLst>
                                      </p:cBhvr>
                                      <p:to>
                                        <p:strVal val="visible"/>
                                      </p:to>
                                    </p:set>
                                    <p:animEffect transition="in" filter="wipe(left)">
                                      <p:cBhvr>
                                        <p:cTn id="60" dur="500"/>
                                        <p:tgtEl>
                                          <p:spTgt spid="6">
                                            <p:graphicEl>
                                              <a:dgm id="{6E8F4E1A-5069-429B-B1FD-A8B75AE0E2E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graphicEl>
                                              <a:dgm id="{6ACD6262-3A6D-4CC2-BC61-1B9E6F504A02}"/>
                                            </p:graphicEl>
                                          </p:spTgt>
                                        </p:tgtEl>
                                        <p:attrNameLst>
                                          <p:attrName>style.visibility</p:attrName>
                                        </p:attrNameLst>
                                      </p:cBhvr>
                                      <p:to>
                                        <p:strVal val="visible"/>
                                      </p:to>
                                    </p:set>
                                    <p:animEffect transition="in" filter="wipe(left)">
                                      <p:cBhvr>
                                        <p:cTn id="65" dur="500"/>
                                        <p:tgtEl>
                                          <p:spTgt spid="6">
                                            <p:graphicEl>
                                              <a:dgm id="{6ACD6262-3A6D-4CC2-BC61-1B9E6F504A02}"/>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6">
                                            <p:graphicEl>
                                              <a:dgm id="{521B828E-2DD6-4921-913C-360CCA656169}"/>
                                            </p:graphicEl>
                                          </p:spTgt>
                                        </p:tgtEl>
                                        <p:attrNameLst>
                                          <p:attrName>style.visibility</p:attrName>
                                        </p:attrNameLst>
                                      </p:cBhvr>
                                      <p:to>
                                        <p:strVal val="visible"/>
                                      </p:to>
                                    </p:set>
                                    <p:animEffect transition="in" filter="wipe(left)">
                                      <p:cBhvr>
                                        <p:cTn id="70" dur="500"/>
                                        <p:tgtEl>
                                          <p:spTgt spid="6">
                                            <p:graphicEl>
                                              <a:dgm id="{521B828E-2DD6-4921-913C-360CCA656169}"/>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6">
                                            <p:graphicEl>
                                              <a:dgm id="{5F026947-36BA-4DA5-BF67-B76925AA1B2F}"/>
                                            </p:graphicEl>
                                          </p:spTgt>
                                        </p:tgtEl>
                                        <p:attrNameLst>
                                          <p:attrName>style.visibility</p:attrName>
                                        </p:attrNameLst>
                                      </p:cBhvr>
                                      <p:to>
                                        <p:strVal val="visible"/>
                                      </p:to>
                                    </p:set>
                                    <p:animEffect transition="in" filter="wipe(left)">
                                      <p:cBhvr>
                                        <p:cTn id="75" dur="500"/>
                                        <p:tgtEl>
                                          <p:spTgt spid="6">
                                            <p:graphicEl>
                                              <a:dgm id="{5F026947-36BA-4DA5-BF67-B76925AA1B2F}"/>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
                                            <p:graphicEl>
                                              <a:dgm id="{127FCCFB-F6EA-4C62-9F66-9601E8D07D29}"/>
                                            </p:graphicEl>
                                          </p:spTgt>
                                        </p:tgtEl>
                                        <p:attrNameLst>
                                          <p:attrName>style.visibility</p:attrName>
                                        </p:attrNameLst>
                                      </p:cBhvr>
                                      <p:to>
                                        <p:strVal val="visible"/>
                                      </p:to>
                                    </p:set>
                                    <p:animEffect transition="in" filter="wipe(left)">
                                      <p:cBhvr>
                                        <p:cTn id="80" dur="500"/>
                                        <p:tgtEl>
                                          <p:spTgt spid="6">
                                            <p:graphicEl>
                                              <a:dgm id="{127FCCFB-F6EA-4C62-9F66-9601E8D07D29}"/>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6">
                                            <p:graphicEl>
                                              <a:dgm id="{D0B4374A-2079-4912-A8D6-9E89D24B99A4}"/>
                                            </p:graphicEl>
                                          </p:spTgt>
                                        </p:tgtEl>
                                        <p:attrNameLst>
                                          <p:attrName>style.visibility</p:attrName>
                                        </p:attrNameLst>
                                      </p:cBhvr>
                                      <p:to>
                                        <p:strVal val="visible"/>
                                      </p:to>
                                    </p:set>
                                    <p:animEffect transition="in" filter="wipe(left)">
                                      <p:cBhvr>
                                        <p:cTn id="85" dur="500"/>
                                        <p:tgtEl>
                                          <p:spTgt spid="6">
                                            <p:graphicEl>
                                              <a:dgm id="{D0B4374A-2079-4912-A8D6-9E89D24B99A4}"/>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6">
                                            <p:graphicEl>
                                              <a:dgm id="{3E655AAC-C82D-437A-9447-FD12DCE08A3C}"/>
                                            </p:graphicEl>
                                          </p:spTgt>
                                        </p:tgtEl>
                                        <p:attrNameLst>
                                          <p:attrName>style.visibility</p:attrName>
                                        </p:attrNameLst>
                                      </p:cBhvr>
                                      <p:to>
                                        <p:strVal val="visible"/>
                                      </p:to>
                                    </p:set>
                                    <p:animEffect transition="in" filter="wipe(left)">
                                      <p:cBhvr>
                                        <p:cTn id="90" dur="500"/>
                                        <p:tgtEl>
                                          <p:spTgt spid="6">
                                            <p:graphicEl>
                                              <a:dgm id="{3E655AAC-C82D-437A-9447-FD12DCE08A3C}"/>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6">
                                            <p:graphicEl>
                                              <a:dgm id="{FDF08806-350D-4C5A-9183-E7E293135531}"/>
                                            </p:graphicEl>
                                          </p:spTgt>
                                        </p:tgtEl>
                                        <p:attrNameLst>
                                          <p:attrName>style.visibility</p:attrName>
                                        </p:attrNameLst>
                                      </p:cBhvr>
                                      <p:to>
                                        <p:strVal val="visible"/>
                                      </p:to>
                                    </p:set>
                                    <p:animEffect transition="in" filter="wipe(left)">
                                      <p:cBhvr>
                                        <p:cTn id="95" dur="500"/>
                                        <p:tgtEl>
                                          <p:spTgt spid="6">
                                            <p:graphicEl>
                                              <a:dgm id="{FDF08806-350D-4C5A-9183-E7E293135531}"/>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6">
                                            <p:graphicEl>
                                              <a:dgm id="{9E3B84E1-2826-4EEF-926F-38296576F41B}"/>
                                            </p:graphicEl>
                                          </p:spTgt>
                                        </p:tgtEl>
                                        <p:attrNameLst>
                                          <p:attrName>style.visibility</p:attrName>
                                        </p:attrNameLst>
                                      </p:cBhvr>
                                      <p:to>
                                        <p:strVal val="visible"/>
                                      </p:to>
                                    </p:set>
                                    <p:animEffect transition="in" filter="wipe(left)">
                                      <p:cBhvr>
                                        <p:cTn id="100" dur="500"/>
                                        <p:tgtEl>
                                          <p:spTgt spid="6">
                                            <p:graphicEl>
                                              <a:dgm id="{9E3B84E1-2826-4EEF-926F-38296576F4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ED87AA22-46B8-418C-AF77-6E2695E30158}"/>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8121" y="543575"/>
            <a:ext cx="9135879" cy="4599925"/>
          </a:xfrm>
          <a:prstGeom prst="rect">
            <a:avLst/>
          </a:prstGeom>
        </p:spPr>
      </p:pic>
      <p:sp>
        <p:nvSpPr>
          <p:cNvPr id="3" name="CuadroTexto 2">
            <a:extLst>
              <a:ext uri="{FF2B5EF4-FFF2-40B4-BE49-F238E27FC236}">
                <a16:creationId xmlns:a16="http://schemas.microsoft.com/office/drawing/2014/main" xmlns="" id="{4D826123-E4E1-4C31-BE54-4F2E7640D765}"/>
              </a:ext>
            </a:extLst>
          </p:cNvPr>
          <p:cNvSpPr txBox="1"/>
          <p:nvPr/>
        </p:nvSpPr>
        <p:spPr>
          <a:xfrm>
            <a:off x="0" y="-73740"/>
            <a:ext cx="9143999" cy="707886"/>
          </a:xfrm>
          <a:prstGeom prst="rect">
            <a:avLst/>
          </a:prstGeom>
          <a:noFill/>
        </p:spPr>
        <p:txBody>
          <a:bodyPr wrap="square">
            <a:spAutoFit/>
          </a:bodyPr>
          <a:lstStyle/>
          <a:p>
            <a:pPr algn="ctr"/>
            <a:r>
              <a:rPr lang="ro-RO" sz="4000" b="1">
                <a:ln w="12700" cmpd="sng">
                  <a:solidFill>
                    <a:srgbClr val="C000C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ODIHNA ÎN </a:t>
            </a:r>
            <a:r>
              <a:rPr lang="ro-RO" sz="4000" b="1">
                <a:ln w="12700" cmpd="sng">
                  <a:solidFill>
                    <a:srgbClr val="C000C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NOUL </a:t>
            </a:r>
            <a:r>
              <a:rPr lang="ro-RO" sz="4000" b="1" smtClean="0">
                <a:ln w="12700" cmpd="sng">
                  <a:solidFill>
                    <a:srgbClr val="C000C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TESTAMENT</a:t>
            </a:r>
            <a:endParaRPr lang="ro-RO" sz="4000" b="1">
              <a:ln w="12700" cmpd="sng">
                <a:solidFill>
                  <a:srgbClr val="C000C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4" name="CuadroTexto 3">
            <a:extLst>
              <a:ext uri="{FF2B5EF4-FFF2-40B4-BE49-F238E27FC236}">
                <a16:creationId xmlns:a16="http://schemas.microsoft.com/office/drawing/2014/main" xmlns="" id="{418D2313-03B7-4B1A-BA89-72E7CD3E287A}"/>
              </a:ext>
            </a:extLst>
          </p:cNvPr>
          <p:cNvSpPr txBox="1"/>
          <p:nvPr/>
        </p:nvSpPr>
        <p:spPr>
          <a:xfrm>
            <a:off x="371742" y="569083"/>
            <a:ext cx="6982096" cy="830997"/>
          </a:xfrm>
          <a:prstGeom prst="rect">
            <a:avLst/>
          </a:prstGeom>
          <a:solidFill>
            <a:schemeClr val="lt1">
              <a:alpha val="89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ro-RO" sz="1600" b="1" dirty="0" smtClean="0">
                <a:solidFill>
                  <a:schemeClr val="accent1">
                    <a:lumMod val="50000"/>
                  </a:schemeClr>
                </a:solidFill>
                <a:latin typeface="Comic Sans MS" panose="030F0702030302020204" pitchFamily="66" charset="0"/>
              </a:rPr>
              <a:t>„Isus </a:t>
            </a:r>
            <a:r>
              <a:rPr lang="ro-RO" sz="1600" b="1" dirty="0" smtClean="0">
                <a:solidFill>
                  <a:schemeClr val="accent1">
                    <a:lumMod val="50000"/>
                  </a:schemeClr>
                </a:solidFill>
                <a:latin typeface="Comic Sans MS" panose="030F0702030302020204" pitchFamily="66" charset="0"/>
              </a:rPr>
              <a:t>le‑a zis: „Veniţi cu Mine într‑un loc pustiu, doar voi singuri, şi odihniţi‑vă puţin!“ Căci erau mulţi care veneau şi plecau, iar ei n‑aveau timp nici măcar să mănânce.” </a:t>
            </a:r>
            <a:r>
              <a:rPr lang="ro-RO" sz="1400" b="1" dirty="0" smtClean="0">
                <a:solidFill>
                  <a:schemeClr val="accent1">
                    <a:lumMod val="50000"/>
                  </a:schemeClr>
                </a:solidFill>
                <a:latin typeface="Comic Sans MS" panose="030F0702030302020204" pitchFamily="66" charset="0"/>
              </a:rPr>
              <a:t>(Marcu 6:31)</a:t>
            </a:r>
            <a:endParaRPr lang="ro-RO" sz="1600" b="1" dirty="0">
              <a:solidFill>
                <a:schemeClr val="accent1">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85DC10C8-FD54-48A0-84C8-D788582C50F6}"/>
              </a:ext>
            </a:extLst>
          </p:cNvPr>
          <p:cNvSpPr txBox="1"/>
          <p:nvPr/>
        </p:nvSpPr>
        <p:spPr>
          <a:xfrm>
            <a:off x="130629" y="1454960"/>
            <a:ext cx="8740727" cy="369332"/>
          </a:xfrm>
          <a:prstGeom prst="rect">
            <a:avLst/>
          </a:prstGeom>
          <a:noFill/>
        </p:spPr>
        <p:txBody>
          <a:bodyPr wrap="square" rtlCol="0">
            <a:spAutoFit/>
          </a:bodyPr>
          <a:lstStyle/>
          <a:p>
            <a:pPr>
              <a:spcBef>
                <a:spcPts val="600"/>
              </a:spcBef>
            </a:pPr>
            <a:r>
              <a:rPr lang="ro-RO" b="1" smtClean="0"/>
              <a:t>Noul </a:t>
            </a:r>
            <a:r>
              <a:rPr lang="ro-RO" b="1" smtClean="0"/>
              <a:t>Testament </a:t>
            </a:r>
            <a:r>
              <a:rPr lang="ro-RO" b="1" smtClean="0"/>
              <a:t>foloseşte</a:t>
            </a:r>
            <a:r>
              <a:rPr lang="ro-RO" b="1" smtClean="0"/>
              <a:t>, de </a:t>
            </a:r>
            <a:r>
              <a:rPr lang="ro-RO" b="1" smtClean="0"/>
              <a:t>asemenea</a:t>
            </a:r>
            <a:r>
              <a:rPr lang="ro-RO" b="1" smtClean="0"/>
              <a:t>, diferiţi termeni </a:t>
            </a:r>
            <a:r>
              <a:rPr lang="ro-RO" b="1" smtClean="0"/>
              <a:t>greceşti</a:t>
            </a:r>
            <a:r>
              <a:rPr lang="ro-RO" b="1" smtClean="0"/>
              <a:t> pentru a denumi </a:t>
            </a:r>
            <a:r>
              <a:rPr lang="ro-RO" b="1" smtClean="0"/>
              <a:t>odihna</a:t>
            </a:r>
            <a:r>
              <a:rPr lang="ro-RO" b="1" smtClean="0"/>
              <a:t>: </a:t>
            </a:r>
            <a:endParaRPr lang="ro-RO" b="1"/>
          </a:p>
        </p:txBody>
      </p:sp>
      <p:graphicFrame>
        <p:nvGraphicFramePr>
          <p:cNvPr id="6" name="Diagrama 5">
            <a:extLst>
              <a:ext uri="{FF2B5EF4-FFF2-40B4-BE49-F238E27FC236}">
                <a16:creationId xmlns:a16="http://schemas.microsoft.com/office/drawing/2014/main" xmlns="" id="{13DE38EB-2F4D-41F2-89E1-48C7A432FC41}"/>
              </a:ext>
            </a:extLst>
          </p:cNvPr>
          <p:cNvGraphicFramePr/>
          <p:nvPr>
            <p:extLst>
              <p:ext uri="{D42A27DB-BD31-4B8C-83A1-F6EECF244321}">
                <p14:modId xmlns:p14="http://schemas.microsoft.com/office/powerpoint/2010/main" xmlns="" val="2668190772"/>
              </p:ext>
            </p:extLst>
          </p:nvPr>
        </p:nvGraphicFramePr>
        <p:xfrm>
          <a:off x="130629" y="1737360"/>
          <a:ext cx="8882742" cy="2488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xmlns="" id="{2C97B30B-BF98-492E-991E-5ED1E51134ED}"/>
              </a:ext>
            </a:extLst>
          </p:cNvPr>
          <p:cNvSpPr txBox="1"/>
          <p:nvPr/>
        </p:nvSpPr>
        <p:spPr>
          <a:xfrm>
            <a:off x="91441" y="4181590"/>
            <a:ext cx="892193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spcBef>
                <a:spcPts val="600"/>
              </a:spcBef>
            </a:pPr>
            <a:r>
              <a:rPr lang="ro-RO" b="1" smtClean="0"/>
              <a:t>În</a:t>
            </a:r>
            <a:r>
              <a:rPr lang="ro-RO" b="1" smtClean="0"/>
              <a:t> Marcu 6:31 Isus le porunceşte ucenicilor să se retragă pentru a se </a:t>
            </a:r>
            <a:r>
              <a:rPr lang="ro-RO" b="1" smtClean="0"/>
              <a:t>odihni</a:t>
            </a:r>
            <a:r>
              <a:rPr lang="ro-RO" b="1" smtClean="0"/>
              <a:t>. Perioadele de odihnă ne protejează sănătatea şi bunăstarea </a:t>
            </a:r>
            <a:r>
              <a:rPr lang="ro-RO" b="1" smtClean="0"/>
              <a:t>emoţională</a:t>
            </a:r>
            <a:r>
              <a:rPr lang="ro-RO" b="1" smtClean="0"/>
              <a:t>. Acest principiu ar trebui să se aplice oricărei perioade </a:t>
            </a:r>
            <a:r>
              <a:rPr lang="ro-RO" b="1" smtClean="0"/>
              <a:t>aglomerate</a:t>
            </a:r>
            <a:r>
              <a:rPr lang="ro-RO" b="1" smtClean="0"/>
              <a:t>, chiar şi atunci când facem lucrarea lui </a:t>
            </a:r>
            <a:r>
              <a:rPr lang="ro-RO" b="1" smtClean="0"/>
              <a:t>Dumnezeu</a:t>
            </a:r>
            <a:r>
              <a:rPr lang="ro-RO" b="1" smtClean="0"/>
              <a:t>. </a:t>
            </a:r>
            <a:endParaRPr lang="ro-RO" b="1"/>
          </a:p>
        </p:txBody>
      </p:sp>
      <p:pic>
        <p:nvPicPr>
          <p:cNvPr id="8" name="Imagen 7">
            <a:extLst>
              <a:ext uri="{FF2B5EF4-FFF2-40B4-BE49-F238E27FC236}">
                <a16:creationId xmlns:a16="http://schemas.microsoft.com/office/drawing/2014/main" xmlns="" id="{6548F6B1-E40E-48BC-849D-17AEBAD4AEDF}"/>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7634543" y="598455"/>
            <a:ext cx="1378828" cy="863754"/>
          </a:xfrm>
          <a:prstGeom prst="rect">
            <a:avLst/>
          </a:prstGeom>
          <a:ln w="19050">
            <a:solidFill>
              <a:schemeClr val="tx1"/>
            </a:solidFill>
          </a:ln>
        </p:spPr>
      </p:pic>
    </p:spTree>
    <p:extLst>
      <p:ext uri="{BB962C8B-B14F-4D97-AF65-F5344CB8AC3E}">
        <p14:creationId xmlns:p14="http://schemas.microsoft.com/office/powerpoint/2010/main" xmlns="" val="1123706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graphicEl>
                                              <a:dgm id="{F8CAD1A1-EF40-4D2D-8560-5113821DA787}"/>
                                            </p:graphicEl>
                                          </p:spTgt>
                                        </p:tgtEl>
                                        <p:attrNameLst>
                                          <p:attrName>style.visibility</p:attrName>
                                        </p:attrNameLst>
                                      </p:cBhvr>
                                      <p:to>
                                        <p:strVal val="visible"/>
                                      </p:to>
                                    </p:set>
                                    <p:animEffect transition="in" filter="wipe(left)">
                                      <p:cBhvr>
                                        <p:cTn id="31" dur="500"/>
                                        <p:tgtEl>
                                          <p:spTgt spid="6">
                                            <p:graphicEl>
                                              <a:dgm id="{F8CAD1A1-EF40-4D2D-8560-5113821DA78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graphicEl>
                                              <a:dgm id="{C5FECE57-0374-4B95-A637-0F9EC0C290DA}"/>
                                            </p:graphicEl>
                                          </p:spTgt>
                                        </p:tgtEl>
                                        <p:attrNameLst>
                                          <p:attrName>style.visibility</p:attrName>
                                        </p:attrNameLst>
                                      </p:cBhvr>
                                      <p:to>
                                        <p:strVal val="visible"/>
                                      </p:to>
                                    </p:set>
                                    <p:animEffect transition="in" filter="wipe(left)">
                                      <p:cBhvr>
                                        <p:cTn id="36" dur="500"/>
                                        <p:tgtEl>
                                          <p:spTgt spid="6">
                                            <p:graphicEl>
                                              <a:dgm id="{C5FECE57-0374-4B95-A637-0F9EC0C290DA}"/>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graphicEl>
                                              <a:dgm id="{51BFC5DF-C3B6-4256-A98B-CB7B56936124}"/>
                                            </p:graphicEl>
                                          </p:spTgt>
                                        </p:tgtEl>
                                        <p:attrNameLst>
                                          <p:attrName>style.visibility</p:attrName>
                                        </p:attrNameLst>
                                      </p:cBhvr>
                                      <p:to>
                                        <p:strVal val="visible"/>
                                      </p:to>
                                    </p:set>
                                    <p:animEffect transition="in" filter="wipe(left)">
                                      <p:cBhvr>
                                        <p:cTn id="41" dur="500"/>
                                        <p:tgtEl>
                                          <p:spTgt spid="6">
                                            <p:graphicEl>
                                              <a:dgm id="{51BFC5DF-C3B6-4256-A98B-CB7B56936124}"/>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graphicEl>
                                              <a:dgm id="{AEF59A35-93B7-472E-B34B-9F38D49D8C1F}"/>
                                            </p:graphicEl>
                                          </p:spTgt>
                                        </p:tgtEl>
                                        <p:attrNameLst>
                                          <p:attrName>style.visibility</p:attrName>
                                        </p:attrNameLst>
                                      </p:cBhvr>
                                      <p:to>
                                        <p:strVal val="visible"/>
                                      </p:to>
                                    </p:set>
                                    <p:animEffect transition="in" filter="wipe(left)">
                                      <p:cBhvr>
                                        <p:cTn id="46" dur="500"/>
                                        <p:tgtEl>
                                          <p:spTgt spid="6">
                                            <p:graphicEl>
                                              <a:dgm id="{AEF59A35-93B7-472E-B34B-9F38D49D8C1F}"/>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graphicEl>
                                              <a:dgm id="{A7D49CF8-996E-4A28-B4C0-AABACFA00AD8}"/>
                                            </p:graphicEl>
                                          </p:spTgt>
                                        </p:tgtEl>
                                        <p:attrNameLst>
                                          <p:attrName>style.visibility</p:attrName>
                                        </p:attrNameLst>
                                      </p:cBhvr>
                                      <p:to>
                                        <p:strVal val="visible"/>
                                      </p:to>
                                    </p:set>
                                    <p:animEffect transition="in" filter="wipe(left)">
                                      <p:cBhvr>
                                        <p:cTn id="51" dur="500"/>
                                        <p:tgtEl>
                                          <p:spTgt spid="6">
                                            <p:graphicEl>
                                              <a:dgm id="{A7D49CF8-996E-4A28-B4C0-AABACFA00AD8}"/>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
                                            <p:graphicEl>
                                              <a:dgm id="{EBCDDD68-82EC-411C-80DB-137073DB1058}"/>
                                            </p:graphicEl>
                                          </p:spTgt>
                                        </p:tgtEl>
                                        <p:attrNameLst>
                                          <p:attrName>style.visibility</p:attrName>
                                        </p:attrNameLst>
                                      </p:cBhvr>
                                      <p:to>
                                        <p:strVal val="visible"/>
                                      </p:to>
                                    </p:set>
                                    <p:animEffect transition="in" filter="wipe(left)">
                                      <p:cBhvr>
                                        <p:cTn id="56" dur="500"/>
                                        <p:tgtEl>
                                          <p:spTgt spid="6">
                                            <p:graphicEl>
                                              <a:dgm id="{EBCDDD68-82EC-411C-80DB-137073DB1058}"/>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6E8F4E1A-5069-429B-B1FD-A8B75AE0E2E4}"/>
                                            </p:graphicEl>
                                          </p:spTgt>
                                        </p:tgtEl>
                                        <p:attrNameLst>
                                          <p:attrName>style.visibility</p:attrName>
                                        </p:attrNameLst>
                                      </p:cBhvr>
                                      <p:to>
                                        <p:strVal val="visible"/>
                                      </p:to>
                                    </p:set>
                                    <p:animEffect transition="in" filter="wipe(left)">
                                      <p:cBhvr>
                                        <p:cTn id="61" dur="500"/>
                                        <p:tgtEl>
                                          <p:spTgt spid="6">
                                            <p:graphicEl>
                                              <a:dgm id="{6E8F4E1A-5069-429B-B1FD-A8B75AE0E2E4}"/>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6">
                                            <p:graphicEl>
                                              <a:dgm id="{6ACD6262-3A6D-4CC2-BC61-1B9E6F504A02}"/>
                                            </p:graphicEl>
                                          </p:spTgt>
                                        </p:tgtEl>
                                        <p:attrNameLst>
                                          <p:attrName>style.visibility</p:attrName>
                                        </p:attrNameLst>
                                      </p:cBhvr>
                                      <p:to>
                                        <p:strVal val="visible"/>
                                      </p:to>
                                    </p:set>
                                    <p:animEffect transition="in" filter="wipe(left)">
                                      <p:cBhvr>
                                        <p:cTn id="66" dur="500"/>
                                        <p:tgtEl>
                                          <p:spTgt spid="6">
                                            <p:graphicEl>
                                              <a:dgm id="{6ACD6262-3A6D-4CC2-BC61-1B9E6F504A02}"/>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graphicEl>
                                              <a:dgm id="{521B828E-2DD6-4921-913C-360CCA656169}"/>
                                            </p:graphicEl>
                                          </p:spTgt>
                                        </p:tgtEl>
                                        <p:attrNameLst>
                                          <p:attrName>style.visibility</p:attrName>
                                        </p:attrNameLst>
                                      </p:cBhvr>
                                      <p:to>
                                        <p:strVal val="visible"/>
                                      </p:to>
                                    </p:set>
                                    <p:animEffect transition="in" filter="wipe(left)">
                                      <p:cBhvr>
                                        <p:cTn id="71" dur="500"/>
                                        <p:tgtEl>
                                          <p:spTgt spid="6">
                                            <p:graphicEl>
                                              <a:dgm id="{521B828E-2DD6-4921-913C-360CCA656169}"/>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randombar(horizontal)">
                                      <p:cBhvr>
                                        <p:cTn id="7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2E6495-1966-4179-91E3-AB0A49140574}"/>
              </a:ext>
            </a:extLst>
          </p:cNvPr>
          <p:cNvSpPr txBox="1"/>
          <p:nvPr/>
        </p:nvSpPr>
        <p:spPr>
          <a:xfrm>
            <a:off x="1234901" y="-69361"/>
            <a:ext cx="7909099" cy="769441"/>
          </a:xfrm>
          <a:prstGeom prst="rect">
            <a:avLst/>
          </a:prstGeom>
          <a:noFill/>
        </p:spPr>
        <p:txBody>
          <a:bodyPr wrap="square">
            <a:spAutoFit/>
          </a:bodyPr>
          <a:lstStyle/>
          <a:p>
            <a:pPr algn="ctr"/>
            <a:r>
              <a:rPr lang="ro-RO" sz="4400" b="1">
                <a:ln w="9525">
                  <a:solidFill>
                    <a:schemeClr val="bg1"/>
                  </a:solidFill>
                  <a:prstDash val="solid"/>
                </a:ln>
                <a:solidFill>
                  <a:schemeClr val="accent5"/>
                </a:solidFill>
                <a:effectLst>
                  <a:outerShdw blurRad="12700" dist="38100" dir="2700000" algn="tl" rotWithShape="0">
                    <a:schemeClr val="accent3">
                      <a:lumMod val="20000"/>
                      <a:lumOff val="80000"/>
                    </a:schemeClr>
                  </a:outerShdw>
                </a:effectLst>
              </a:rPr>
              <a:t>ODIHNA </a:t>
            </a:r>
            <a:r>
              <a:rPr lang="ro-RO" sz="4400" b="1">
                <a:ln w="9525">
                  <a:solidFill>
                    <a:schemeClr val="bg1"/>
                  </a:solidFill>
                  <a:prstDash val="solid"/>
                </a:ln>
                <a:solidFill>
                  <a:schemeClr val="accent5"/>
                </a:solidFill>
                <a:effectLst>
                  <a:outerShdw blurRad="12700" dist="38100" dir="2700000" algn="tl" rotWithShape="0">
                    <a:schemeClr val="accent3">
                      <a:lumMod val="20000"/>
                      <a:lumOff val="80000"/>
                    </a:schemeClr>
                  </a:outerShdw>
                </a:effectLst>
              </a:rPr>
              <a:t>FĂRĂ </a:t>
            </a:r>
            <a:r>
              <a:rPr lang="ro-RO" sz="4400" b="1" smtClean="0">
                <a:ln w="9525">
                  <a:solidFill>
                    <a:schemeClr val="bg1"/>
                  </a:solidFill>
                  <a:prstDash val="solid"/>
                </a:ln>
                <a:solidFill>
                  <a:schemeClr val="accent5"/>
                </a:solidFill>
                <a:effectLst>
                  <a:outerShdw blurRad="12700" dist="38100" dir="2700000" algn="tl" rotWithShape="0">
                    <a:schemeClr val="accent3">
                      <a:lumMod val="20000"/>
                      <a:lumOff val="80000"/>
                    </a:schemeClr>
                  </a:outerShdw>
                </a:effectLst>
              </a:rPr>
              <a:t>DUMNEZEU</a:t>
            </a:r>
            <a:endParaRPr lang="ro-RO" sz="4400" b="1">
              <a:ln w="9525">
                <a:solidFill>
                  <a:schemeClr val="bg1"/>
                </a:solidFill>
                <a:prstDash val="solid"/>
              </a:ln>
              <a:solidFill>
                <a:schemeClr val="accent5"/>
              </a:solidFill>
              <a:effectLst>
                <a:outerShdw blurRad="12700" dist="38100" dir="2700000" algn="tl" rotWithShape="0">
                  <a:schemeClr val="accent3">
                    <a:lumMod val="20000"/>
                    <a:lumOff val="80000"/>
                  </a:schemeClr>
                </a:outerShdw>
              </a:effectLst>
            </a:endParaRPr>
          </a:p>
        </p:txBody>
      </p:sp>
      <p:sp>
        <p:nvSpPr>
          <p:cNvPr id="4" name="CuadroTexto 3">
            <a:extLst>
              <a:ext uri="{FF2B5EF4-FFF2-40B4-BE49-F238E27FC236}">
                <a16:creationId xmlns:a16="http://schemas.microsoft.com/office/drawing/2014/main" xmlns="" id="{F251B7C2-B001-4E22-AF17-EC9EC61143A2}"/>
              </a:ext>
            </a:extLst>
          </p:cNvPr>
          <p:cNvSpPr txBox="1"/>
          <p:nvPr/>
        </p:nvSpPr>
        <p:spPr>
          <a:xfrm>
            <a:off x="1629821" y="541988"/>
            <a:ext cx="7119257" cy="830997"/>
          </a:xfrm>
          <a:prstGeom prst="rect">
            <a:avLst/>
          </a:prstGeom>
          <a:noFill/>
        </p:spPr>
        <p:txBody>
          <a:bodyPr wrap="square">
            <a:spAutoFit/>
          </a:bodyPr>
          <a:lstStyle/>
          <a:p>
            <a:r>
              <a:rPr lang="ro-RO" sz="1600" b="1" dirty="0" smtClean="0">
                <a:solidFill>
                  <a:schemeClr val="accent1">
                    <a:lumMod val="40000"/>
                    <a:lumOff val="60000"/>
                  </a:schemeClr>
                </a:solidFill>
                <a:latin typeface="Comic Sans MS" panose="030F0702030302020204" pitchFamily="66" charset="0"/>
              </a:rPr>
              <a:t>„Iată</a:t>
            </a:r>
            <a:r>
              <a:rPr lang="ro-RO" sz="1600" b="1" dirty="0" smtClean="0">
                <a:solidFill>
                  <a:schemeClr val="accent1">
                    <a:lumMod val="40000"/>
                    <a:lumOff val="60000"/>
                  </a:schemeClr>
                </a:solidFill>
                <a:latin typeface="Comic Sans MS" panose="030F0702030302020204" pitchFamily="66" charset="0"/>
              </a:rPr>
              <a:t>, Tu m‑ai izgonit azi de pe faţa pământului şi voi fi ascuns dinaintea feţei Tale. Voi fi fugar şi rătăcitor pe pământ şi oricine mă va găsi mă va ucide.” </a:t>
            </a:r>
            <a:r>
              <a:rPr lang="ro-RO" sz="1400" b="1" dirty="0" smtClean="0">
                <a:solidFill>
                  <a:schemeClr val="accent1">
                    <a:lumMod val="40000"/>
                    <a:lumOff val="60000"/>
                  </a:schemeClr>
                </a:solidFill>
                <a:latin typeface="Comic Sans MS" panose="030F0702030302020204" pitchFamily="66" charset="0"/>
              </a:rPr>
              <a:t>(Geneza 4:14)</a:t>
            </a:r>
            <a:endParaRPr lang="ro-RO" sz="1400" b="1" dirty="0">
              <a:solidFill>
                <a:schemeClr val="accent1">
                  <a:lumMod val="40000"/>
                  <a:lumOff val="6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6E4DA683-731A-4197-A696-0919BE98C6B1}"/>
              </a:ext>
            </a:extLst>
          </p:cNvPr>
          <p:cNvSpPr txBox="1"/>
          <p:nvPr/>
        </p:nvSpPr>
        <p:spPr>
          <a:xfrm>
            <a:off x="126415" y="1358237"/>
            <a:ext cx="5715973" cy="3847207"/>
          </a:xfrm>
          <a:prstGeom prst="rect">
            <a:avLst/>
          </a:prstGeom>
          <a:noFill/>
        </p:spPr>
        <p:txBody>
          <a:bodyPr wrap="square" rtlCol="0">
            <a:spAutoFit/>
          </a:bodyPr>
          <a:lstStyle/>
          <a:p>
            <a:pPr>
              <a:spcBef>
                <a:spcPts val="600"/>
              </a:spcBef>
            </a:pPr>
            <a:r>
              <a:rPr lang="ro-RO" b="1" dirty="0" smtClean="0">
                <a:solidFill>
                  <a:schemeClr val="bg1"/>
                </a:solidFill>
                <a:effectLst>
                  <a:outerShdw blurRad="38100" dist="38100" dir="2700000" algn="tl">
                    <a:srgbClr val="000000">
                      <a:alpha val="43137"/>
                    </a:srgbClr>
                  </a:outerShdw>
                </a:effectLst>
              </a:rPr>
              <a:t>Aceasta este declaraţia unei persoane care fuge de Dumnezeu. Care refuză să-şi recunoască păcatul. Temându-se doar de pedeapsa pe care o poate primi pentru faptele sale rele.</a:t>
            </a:r>
          </a:p>
          <a:p>
            <a:pPr>
              <a:spcBef>
                <a:spcPts val="600"/>
              </a:spcBef>
            </a:pPr>
            <a:r>
              <a:rPr lang="ro-RO" b="1" dirty="0" smtClean="0">
                <a:solidFill>
                  <a:schemeClr val="bg1"/>
                </a:solidFill>
                <a:effectLst>
                  <a:outerShdw blurRad="38100" dist="38100" dir="2700000" algn="tl">
                    <a:srgbClr val="000000">
                      <a:alpha val="43137"/>
                    </a:srgbClr>
                  </a:outerShdw>
                </a:effectLst>
              </a:rPr>
              <a:t>Fugind de la Dumnezeu, Cain a încercat să-şi satisfacă nevoia de odihnă spirituală şi dorul său de har divin, alergând după lucruri, relaţii umane sau o viaţă excesiv de aglomerată. Foarte actual, nu crezi?</a:t>
            </a:r>
          </a:p>
          <a:p>
            <a:pPr>
              <a:spcBef>
                <a:spcPts val="600"/>
              </a:spcBef>
            </a:pPr>
            <a:r>
              <a:rPr lang="ro-RO" b="1" dirty="0" smtClean="0">
                <a:solidFill>
                  <a:schemeClr val="bg1"/>
                </a:solidFill>
                <a:effectLst>
                  <a:outerShdw blurRad="38100" dist="38100" dir="2700000" algn="tl">
                    <a:srgbClr val="000000">
                      <a:alpha val="43137"/>
                    </a:srgbClr>
                  </a:outerShdw>
                </a:effectLst>
              </a:rPr>
              <a:t>O viaţă cu activitate agitată, o viaţă 24/7, o viaţă fără odihna pe care o oferă Dumnezeu, ne va face să pierdem perspectiva; să ne epuizăm fizic, psihic şi emoţional; să neglijăm rugăciunea şi studiul Bibliei; pe scurt, să ne îndepărtăm de Sursa odihnei, de Sursa vieţii </a:t>
            </a:r>
            <a:r>
              <a:rPr lang="ro-RO" sz="1600" b="1" dirty="0" smtClean="0">
                <a:solidFill>
                  <a:schemeClr val="bg1"/>
                </a:solidFill>
                <a:effectLst>
                  <a:outerShdw blurRad="38100" dist="38100" dir="2700000" algn="tl">
                    <a:srgbClr val="000000">
                      <a:alpha val="43137"/>
                    </a:srgbClr>
                  </a:outerShdw>
                </a:effectLst>
              </a:rPr>
              <a:t>(Matei 11:28). </a:t>
            </a:r>
            <a:endParaRPr lang="ro-RO" b="1" dirty="0">
              <a:solidFill>
                <a:schemeClr val="bg1"/>
              </a:solidFill>
              <a:effectLst>
                <a:outerShdw blurRad="38100" dist="38100" dir="2700000" algn="tl">
                  <a:srgbClr val="000000">
                    <a:alpha val="43137"/>
                  </a:srgbClr>
                </a:outerShdw>
              </a:effectLst>
            </a:endParaRPr>
          </a:p>
        </p:txBody>
      </p:sp>
      <p:pic>
        <p:nvPicPr>
          <p:cNvPr id="10" name="Imagen 9">
            <a:extLst>
              <a:ext uri="{FF2B5EF4-FFF2-40B4-BE49-F238E27FC236}">
                <a16:creationId xmlns:a16="http://schemas.microsoft.com/office/drawing/2014/main" xmlns="" id="{50C5DAC0-766A-4406-A947-E893E30E453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flipH="1">
            <a:off x="7520350" y="1404719"/>
            <a:ext cx="1477471" cy="1902983"/>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xmlns="" id="{06954D9E-02A0-457C-BC47-EA90D3919554}"/>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5628478" y="1410654"/>
            <a:ext cx="1714500" cy="1289050"/>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14" name="Imagen 13">
            <a:extLst>
              <a:ext uri="{FF2B5EF4-FFF2-40B4-BE49-F238E27FC236}">
                <a16:creationId xmlns:a16="http://schemas.microsoft.com/office/drawing/2014/main" xmlns="" id="{09EFDD75-EDB6-473B-AB05-2ADC558452C3}"/>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5908605" y="2905431"/>
            <a:ext cx="1102547" cy="213105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6" name="Imagen 15">
            <a:extLst>
              <a:ext uri="{FF2B5EF4-FFF2-40B4-BE49-F238E27FC236}">
                <a16:creationId xmlns:a16="http://schemas.microsoft.com/office/drawing/2014/main" xmlns="" id="{9C403F08-AFDD-4056-BA4A-47E1B06FEC76}"/>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163286" y="112671"/>
            <a:ext cx="1088722" cy="1189566"/>
          </a:xfrm>
          <a:prstGeom prst="round2DiagRect">
            <a:avLst>
              <a:gd name="adj1" fmla="val 16667"/>
              <a:gd name="adj2" fmla="val 20997"/>
            </a:avLst>
          </a:prstGeom>
          <a:ln w="19050" cap="sq">
            <a:solidFill>
              <a:srgbClr val="FFFFFF"/>
            </a:solidFill>
            <a:miter lim="800000"/>
          </a:ln>
          <a:effectLst>
            <a:outerShdw blurRad="254000" algn="tl" rotWithShape="0">
              <a:srgbClr val="000000">
                <a:alpha val="43000"/>
              </a:srgbClr>
            </a:outerShdw>
          </a:effectLst>
        </p:spPr>
      </p:pic>
      <p:pic>
        <p:nvPicPr>
          <p:cNvPr id="20" name="Imagen 19">
            <a:extLst>
              <a:ext uri="{FF2B5EF4-FFF2-40B4-BE49-F238E27FC236}">
                <a16:creationId xmlns:a16="http://schemas.microsoft.com/office/drawing/2014/main" xmlns="" id="{1E7B7087-3D80-499E-B099-285FD759CA23}"/>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7154942" y="3545589"/>
            <a:ext cx="1909123" cy="1490898"/>
          </a:xfrm>
          <a:prstGeom prst="roundRect">
            <a:avLst>
              <a:gd name="adj" fmla="val 4167"/>
            </a:avLst>
          </a:prstGeom>
          <a:solidFill>
            <a:srgbClr val="FFFFFF"/>
          </a:solidFill>
          <a:ln w="76200" cap="sq">
            <a:solidFill>
              <a:schemeClr val="accent5">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17969514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wipe(left)">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4"/>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wipe(left)">
                                      <p:cBhvr>
                                        <p:cTn id="56" dur="500"/>
                                        <p:tgtEl>
                                          <p:spTgt spid="5">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0-#ppt_w/2"/>
                                          </p:val>
                                        </p:tav>
                                        <p:tav tm="100000">
                                          <p:val>
                                            <p:strVal val="#ppt_x"/>
                                          </p:val>
                                        </p:tav>
                                      </p:tavLst>
                                    </p:anim>
                                    <p:anim calcmode="lin" valueType="num">
                                      <p:cBhvr additive="base">
                                        <p:cTn id="62" dur="500" fill="hold"/>
                                        <p:tgtEl>
                                          <p:spTgt spid="20"/>
                                        </p:tgtEl>
                                        <p:attrNameLst>
                                          <p:attrName>ppt_y</p:attrName>
                                        </p:attrNameLst>
                                      </p:cBhvr>
                                      <p:tavLst>
                                        <p:tav tm="0">
                                          <p:val>
                                            <p:strVal val="0-#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
                                            <p:txEl>
                                              <p:pRg st="2" end="2"/>
                                            </p:txEl>
                                          </p:spTgt>
                                        </p:tgtEl>
                                        <p:attrNameLst>
                                          <p:attrName>style.visibility</p:attrName>
                                        </p:attrNameLst>
                                      </p:cBhvr>
                                      <p:to>
                                        <p:strVal val="visible"/>
                                      </p:to>
                                    </p:set>
                                    <p:animEffect transition="in" filter="wipe(left)">
                                      <p:cBhvr>
                                        <p:cTn id="6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Lst>
  </p:timing>
</p:sld>
</file>

<file path=ppt/theme/theme1.xml><?xml version="1.0" encoding="utf-8"?>
<a:theme xmlns:a="http://schemas.openxmlformats.org/drawingml/2006/main" name="Tema de Office">
  <a:themeElements>
    <a:clrScheme name="Pruebas de color">
      <a:dk1>
        <a:sysClr val="windowText" lastClr="000000"/>
      </a:dk1>
      <a:lt1>
        <a:sysClr val="window" lastClr="FFFFFF"/>
      </a:lt1>
      <a:dk2>
        <a:srgbClr val="44546A"/>
      </a:dk2>
      <a:lt2>
        <a:srgbClr val="E7E6E6"/>
      </a:lt2>
      <a:accent1>
        <a:srgbClr val="0099FF"/>
      </a:accent1>
      <a:accent2>
        <a:srgbClr val="7030A0"/>
      </a:accent2>
      <a:accent3>
        <a:srgbClr val="FFFF00"/>
      </a:accent3>
      <a:accent4>
        <a:srgbClr val="FF99FF"/>
      </a:accent4>
      <a:accent5>
        <a:srgbClr val="FF0000"/>
      </a:accent5>
      <a:accent6>
        <a:srgbClr val="00B050"/>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579</TotalTime>
  <Words>1230</Words>
  <Application>Microsoft Office PowerPoint</Application>
  <PresentationFormat>Expunere pe ecran (16:9)</PresentationFormat>
  <Paragraphs>67</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10</vt:i4>
      </vt:variant>
    </vt:vector>
  </HeadingPairs>
  <TitlesOfParts>
    <vt:vector size="17" baseType="lpstr">
      <vt:lpstr>Arial</vt:lpstr>
      <vt:lpstr>Calibri</vt:lpstr>
      <vt:lpstr>Comic Sans MS</vt:lpstr>
      <vt:lpstr>Constantia</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1 - Viata intr-o societate de tipul 24-7</dc:title>
  <dc:subject>Studiu Biblic, Trim. III, 2021 – Odihna in Hristos</dc:subject>
  <dc:creator>Sergio Fustero Carreras</dc:creator>
  <cp:keywords>https://www.fustero.es/index_ro.php</cp:keywords>
  <cp:lastModifiedBy>Administrator</cp:lastModifiedBy>
  <cp:revision>83</cp:revision>
  <dcterms:created xsi:type="dcterms:W3CDTF">2021-06-20T07:28:56Z</dcterms:created>
  <dcterms:modified xsi:type="dcterms:W3CDTF">2021-07-02T05:13:23Z</dcterms:modified>
</cp:coreProperties>
</file>