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70" r:id="rId4"/>
    <p:sldId id="257" r:id="rId5"/>
    <p:sldId id="258" r:id="rId6"/>
    <p:sldId id="259" r:id="rId7"/>
    <p:sldId id="260" r:id="rId8"/>
    <p:sldId id="268" r:id="rId9"/>
    <p:sldId id="269" r:id="rId10"/>
    <p:sldId id="265"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Segoe UI Emoji" charset="0"/>
      <p:regular r:id="rId18"/>
    </p:embeddedFont>
    <p:embeddedFont>
      <p:font typeface="Cooper Black" pitchFamily="18" charset="0"/>
      <p:regular r:id="rId19"/>
    </p:embeddedFont>
    <p:embeddedFont>
      <p:font typeface="Arial Black" pitchFamily="34" charset="0"/>
      <p:bold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9712D"/>
    <a:srgbClr val="D3E2B7"/>
    <a:srgbClr val="663300"/>
    <a:srgbClr val="FFFF99"/>
    <a:srgbClr val="F5CA30"/>
    <a:srgbClr val="FFFFCC"/>
    <a:srgbClr val="624E1C"/>
    <a:srgbClr val="CDA953"/>
    <a:srgbClr val="EFE4C7"/>
    <a:srgbClr val="D6BA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972" autoAdjust="0"/>
    <p:restoredTop sz="94660"/>
  </p:normalViewPr>
  <p:slideViewPr>
    <p:cSldViewPr snapToGrid="0">
      <p:cViewPr varScale="1">
        <p:scale>
          <a:sx n="105" d="100"/>
          <a:sy n="105" d="100"/>
        </p:scale>
        <p:origin x="-24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1E5D7-54CE-41FB-8619-79F4164D2B8B}" type="doc">
      <dgm:prSet loTypeId="urn:microsoft.com/office/officeart/2005/8/layout/target3" loCatId="relationship" qsTypeId="urn:microsoft.com/office/officeart/2005/8/quickstyle/3d1" qsCatId="3D" csTypeId="urn:microsoft.com/office/officeart/2005/8/colors/accent0_3" csCatId="mainScheme" phldr="1"/>
      <dgm:spPr/>
      <dgm:t>
        <a:bodyPr/>
        <a:lstStyle/>
        <a:p>
          <a:endParaRPr lang="es-ES"/>
        </a:p>
      </dgm:t>
    </dgm:pt>
    <dgm:pt modelId="{77FEAF29-9503-431B-9FCB-F87D7F47D0E6}">
      <dgm:prSet custT="1"/>
      <dgm:spPr>
        <a:solidFill>
          <a:schemeClr val="accent2">
            <a:lumMod val="50000"/>
          </a:schemeClr>
        </a:solidFill>
      </dgm:spPr>
      <dgm:t>
        <a:bodyPr/>
        <a:lstStyle/>
        <a:p>
          <a:r>
            <a:rPr lang="ro-RO" sz="2000" b="1" dirty="0">
              <a:solidFill>
                <a:schemeClr val="bg1"/>
              </a:solidFill>
              <a:effectLst>
                <a:outerShdw blurRad="38100" dist="38100" dir="2700000" algn="tl">
                  <a:srgbClr val="000000">
                    <a:alpha val="43137"/>
                  </a:srgbClr>
                </a:outerShdw>
              </a:effectLst>
            </a:rPr>
            <a:t>A-L accepta prin </a:t>
          </a:r>
          <a:r>
            <a:rPr lang="ro-RO" sz="2000" b="1" dirty="0" smtClean="0">
              <a:solidFill>
                <a:schemeClr val="bg1"/>
              </a:solidFill>
              <a:effectLst>
                <a:outerShdw blurRad="38100" dist="38100" dir="2700000" algn="tl">
                  <a:srgbClr val="000000">
                    <a:alpha val="43137"/>
                  </a:srgbClr>
                </a:outerShdw>
              </a:effectLst>
            </a:rPr>
            <a:t>credinţă </a:t>
          </a:r>
          <a:r>
            <a:rPr lang="ro-RO" sz="2000" b="1" dirty="0">
              <a:solidFill>
                <a:schemeClr val="bg1"/>
              </a:solidFill>
              <a:effectLst>
                <a:outerShdw blurRad="38100" dist="38100" dir="2700000" algn="tl">
                  <a:srgbClr val="000000">
                    <a:alpha val="43137"/>
                  </a:srgbClr>
                </a:outerShdw>
              </a:effectLst>
            </a:rPr>
            <a:t>pe Isus ca Mântuitor </a:t>
          </a:r>
          <a:r>
            <a:rPr lang="es-ES" sz="1600" b="1" dirty="0">
              <a:solidFill>
                <a:schemeClr val="bg1"/>
              </a:solidFill>
              <a:effectLst>
                <a:outerShdw blurRad="38100" dist="38100" dir="2700000" algn="tl">
                  <a:srgbClr val="000000">
                    <a:alpha val="43137"/>
                  </a:srgbClr>
                </a:outerShdw>
              </a:effectLst>
            </a:rPr>
            <a:t>(</a:t>
          </a:r>
          <a:r>
            <a:rPr lang="ro-RO" sz="1600" b="1" dirty="0">
              <a:solidFill>
                <a:schemeClr val="bg1"/>
              </a:solidFill>
              <a:effectLst>
                <a:outerShdw blurRad="38100" dist="38100" dir="2700000" algn="tl">
                  <a:srgbClr val="000000">
                    <a:alpha val="43137"/>
                  </a:srgbClr>
                </a:outerShdw>
              </a:effectLst>
            </a:rPr>
            <a:t>Fapte</a:t>
          </a:r>
          <a:r>
            <a:rPr lang="es-ES" sz="1600" b="1" dirty="0">
              <a:solidFill>
                <a:schemeClr val="bg1"/>
              </a:solidFill>
              <a:effectLst>
                <a:outerShdw blurRad="38100" dist="38100" dir="2700000" algn="tl">
                  <a:srgbClr val="000000">
                    <a:alpha val="43137"/>
                  </a:srgbClr>
                </a:outerShdw>
              </a:effectLst>
            </a:rPr>
            <a:t> 16:13).</a:t>
          </a:r>
          <a:endParaRPr lang="es-ES" sz="1600" dirty="0">
            <a:solidFill>
              <a:schemeClr val="bg1"/>
            </a:solidFill>
            <a:effectLst>
              <a:outerShdw blurRad="38100" dist="38100" dir="2700000" algn="tl">
                <a:srgbClr val="000000">
                  <a:alpha val="43137"/>
                </a:srgbClr>
              </a:outerShdw>
            </a:effectLst>
          </a:endParaRPr>
        </a:p>
      </dgm:t>
    </dgm:pt>
    <dgm:pt modelId="{A02C10F3-331F-4C2C-8911-78EE476FF797}" type="parTrans" cxnId="{39CDCCD7-FE10-4A5B-842E-189340AD667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23447B2E-7F80-4738-9A5A-AEA7573718CB}" type="sibTrans" cxnId="{39CDCCD7-FE10-4A5B-842E-189340AD667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238E7F68-D2CA-4B48-983C-9C0092AF27AF}">
      <dgm:prSet custT="1"/>
      <dgm:spPr>
        <a:solidFill>
          <a:srgbClr val="8A29DB"/>
        </a:solidFill>
      </dgm:spPr>
      <dgm:t>
        <a:bodyPr/>
        <a:lstStyle/>
        <a:p>
          <a:r>
            <a:rPr lang="ro-RO" sz="2000" b="1" noProof="0" dirty="0" smtClean="0">
              <a:solidFill>
                <a:schemeClr val="bg1"/>
              </a:solidFill>
              <a:effectLst>
                <a:outerShdw blurRad="38100" dist="38100" dir="2700000" algn="tl">
                  <a:srgbClr val="000000">
                    <a:alpha val="43137"/>
                  </a:srgbClr>
                </a:outerShdw>
              </a:effectLst>
            </a:rPr>
            <a:t>Încredere în făgăduinţele Sale (Evrei 10:23).</a:t>
          </a:r>
          <a:endParaRPr lang="ro-RO" sz="2000" noProof="0" dirty="0">
            <a:solidFill>
              <a:schemeClr val="bg1"/>
            </a:solidFill>
            <a:effectLst>
              <a:outerShdw blurRad="38100" dist="38100" dir="2700000" algn="tl">
                <a:srgbClr val="000000">
                  <a:alpha val="43137"/>
                </a:srgbClr>
              </a:outerShdw>
            </a:effectLst>
          </a:endParaRPr>
        </a:p>
      </dgm:t>
    </dgm:pt>
    <dgm:pt modelId="{2807B231-B5B8-4526-A93B-630A391B7855}" type="parTrans" cxnId="{168B3358-AC03-4EF6-9F66-18A30BCFCAB6}">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BEA4E2BB-37F5-4D48-AC09-D165234D7BBD}" type="sibTrans" cxnId="{168B3358-AC03-4EF6-9F66-18A30BCFCAB6}">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F2BAA81A-344C-4787-8523-3AFCDCDE90D9}">
      <dgm:prSet custT="1"/>
      <dgm:spPr>
        <a:solidFill>
          <a:srgbClr val="CC3399"/>
        </a:solidFill>
      </dgm:spPr>
      <dgm:t>
        <a:bodyPr/>
        <a:lstStyle/>
        <a:p>
          <a:r>
            <a:rPr lang="ro-RO" sz="2000" b="1" dirty="0">
              <a:solidFill>
                <a:schemeClr val="bg1"/>
              </a:solidFill>
              <a:effectLst>
                <a:outerShdw blurRad="38100" dist="38100" dir="2700000" algn="tl">
                  <a:srgbClr val="000000">
                    <a:alpha val="43137"/>
                  </a:srgbClr>
                </a:outerShdw>
              </a:effectLst>
            </a:rPr>
            <a:t>A trăi în </a:t>
          </a:r>
          <a:r>
            <a:rPr lang="ro-RO" sz="2000" b="1" dirty="0" smtClean="0">
              <a:solidFill>
                <a:schemeClr val="bg1"/>
              </a:solidFill>
              <a:effectLst>
                <a:outerShdw blurRad="38100" dist="38100" dir="2700000" algn="tl">
                  <a:srgbClr val="000000">
                    <a:alpha val="43137"/>
                  </a:srgbClr>
                </a:outerShdw>
              </a:effectLst>
            </a:rPr>
            <a:t>concordanţă </a:t>
          </a:r>
          <a:r>
            <a:rPr lang="ro-RO" sz="2000" b="1" dirty="0">
              <a:solidFill>
                <a:schemeClr val="bg1"/>
              </a:solidFill>
              <a:effectLst>
                <a:outerShdw blurRad="38100" dist="38100" dir="2700000" algn="tl">
                  <a:srgbClr val="000000">
                    <a:alpha val="43137"/>
                  </a:srgbClr>
                </a:outerShdw>
              </a:effectLst>
            </a:rPr>
            <a:t>cu lumina primită </a:t>
          </a:r>
          <a:r>
            <a:rPr lang="es-ES" sz="2000" b="1" dirty="0">
              <a:solidFill>
                <a:schemeClr val="bg1"/>
              </a:solidFill>
              <a:effectLst>
                <a:outerShdw blurRad="38100" dist="38100" dir="2700000" algn="tl">
                  <a:srgbClr val="000000">
                    <a:alpha val="43137"/>
                  </a:srgbClr>
                </a:outerShdw>
              </a:effectLst>
            </a:rPr>
            <a:t>(</a:t>
          </a:r>
          <a:r>
            <a:rPr lang="ro-RO" sz="2000" b="1" dirty="0">
              <a:solidFill>
                <a:schemeClr val="bg1"/>
              </a:solidFill>
              <a:effectLst>
                <a:outerShdw blurRad="38100" dist="38100" dir="2700000" algn="tl">
                  <a:srgbClr val="000000">
                    <a:alpha val="43137"/>
                  </a:srgbClr>
                </a:outerShdw>
              </a:effectLst>
            </a:rPr>
            <a:t>Iacov</a:t>
          </a:r>
          <a:r>
            <a:rPr lang="es-ES" sz="2000" b="1" dirty="0">
              <a:solidFill>
                <a:schemeClr val="bg1"/>
              </a:solidFill>
              <a:effectLst>
                <a:outerShdw blurRad="38100" dist="38100" dir="2700000" algn="tl">
                  <a:srgbClr val="000000">
                    <a:alpha val="43137"/>
                  </a:srgbClr>
                </a:outerShdw>
              </a:effectLst>
            </a:rPr>
            <a:t> 1:21-22).</a:t>
          </a:r>
          <a:endParaRPr lang="es-ES" sz="2000" dirty="0">
            <a:solidFill>
              <a:schemeClr val="bg1"/>
            </a:solidFill>
            <a:effectLst>
              <a:outerShdw blurRad="38100" dist="38100" dir="2700000" algn="tl">
                <a:srgbClr val="000000">
                  <a:alpha val="43137"/>
                </a:srgbClr>
              </a:outerShdw>
            </a:effectLst>
          </a:endParaRPr>
        </a:p>
      </dgm:t>
    </dgm:pt>
    <dgm:pt modelId="{C9521801-CF92-46FF-A413-2F33333123F5}" type="parTrans" cxnId="{7214CA24-4065-4A7A-9F59-1A31764C7BBF}">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ED82AC9C-8E85-46FB-9397-549F36D30258}" type="sibTrans" cxnId="{7214CA24-4065-4A7A-9F59-1A31764C7BBF}">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90226208-BAB7-47DE-8FB2-139355EDE661}">
      <dgm:prSet custT="1"/>
      <dgm:spPr>
        <a:solidFill>
          <a:srgbClr val="0033CC"/>
        </a:solidFill>
      </dgm:spPr>
      <dgm:t>
        <a:bodyPr/>
        <a:lstStyle/>
        <a:p>
          <a:r>
            <a:rPr lang="ro-RO" sz="2000" b="1" dirty="0">
              <a:solidFill>
                <a:schemeClr val="bg1"/>
              </a:solidFill>
              <a:effectLst>
                <a:outerShdw blurRad="38100" dist="38100" dir="2700000" algn="tl">
                  <a:srgbClr val="000000">
                    <a:alpha val="43137"/>
                  </a:srgbClr>
                </a:outerShdw>
              </a:effectLst>
            </a:rPr>
            <a:t>A persevera până la </a:t>
          </a:r>
          <a:r>
            <a:rPr lang="ro-RO" sz="2000" b="1" dirty="0" smtClean="0">
              <a:solidFill>
                <a:schemeClr val="bg1"/>
              </a:solidFill>
              <a:effectLst>
                <a:outerShdw blurRad="38100" dist="38100" dir="2700000" algn="tl">
                  <a:srgbClr val="000000">
                    <a:alpha val="43137"/>
                  </a:srgbClr>
                </a:outerShdw>
              </a:effectLst>
            </a:rPr>
            <a:t>sfârşit </a:t>
          </a:r>
          <a:r>
            <a:rPr lang="es-ES" sz="2000" b="1" dirty="0">
              <a:solidFill>
                <a:schemeClr val="bg1"/>
              </a:solidFill>
              <a:effectLst>
                <a:outerShdw blurRad="38100" dist="38100" dir="2700000" algn="tl">
                  <a:srgbClr val="000000">
                    <a:alpha val="43137"/>
                  </a:srgbClr>
                </a:outerShdw>
              </a:effectLst>
            </a:rPr>
            <a:t>(Mate</a:t>
          </a:r>
          <a:r>
            <a:rPr lang="ro-RO" sz="2000" b="1" dirty="0">
              <a:solidFill>
                <a:schemeClr val="bg1"/>
              </a:solidFill>
              <a:effectLst>
                <a:outerShdw blurRad="38100" dist="38100" dir="2700000" algn="tl">
                  <a:srgbClr val="000000">
                    <a:alpha val="43137"/>
                  </a:srgbClr>
                </a:outerShdw>
              </a:effectLst>
            </a:rPr>
            <a:t>i</a:t>
          </a:r>
          <a:r>
            <a:rPr lang="es-ES" sz="2000" b="1" dirty="0">
              <a:solidFill>
                <a:schemeClr val="bg1"/>
              </a:solidFill>
              <a:effectLst>
                <a:outerShdw blurRad="38100" dist="38100" dir="2700000" algn="tl">
                  <a:srgbClr val="000000">
                    <a:alpha val="43137"/>
                  </a:srgbClr>
                </a:outerShdw>
              </a:effectLst>
            </a:rPr>
            <a:t> 24:13).</a:t>
          </a:r>
          <a:endParaRPr lang="es-ES" sz="2000" dirty="0">
            <a:solidFill>
              <a:schemeClr val="bg1"/>
            </a:solidFill>
            <a:effectLst>
              <a:outerShdw blurRad="38100" dist="38100" dir="2700000" algn="tl">
                <a:srgbClr val="000000">
                  <a:alpha val="43137"/>
                </a:srgbClr>
              </a:outerShdw>
            </a:effectLst>
          </a:endParaRPr>
        </a:p>
      </dgm:t>
    </dgm:pt>
    <dgm:pt modelId="{20D31AE7-AD10-47CB-97ED-4A2C8C79F2F9}" type="parTrans" cxnId="{B7CBD4E3-9904-4240-A0DE-E94EA7F27214}">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6DB0311A-E3CE-4643-A39C-B80A474841E9}" type="sibTrans" cxnId="{B7CBD4E3-9904-4240-A0DE-E94EA7F27214}">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F4C53B6B-CBA8-4B81-8198-1AE09B44A540}" type="pres">
      <dgm:prSet presAssocID="{D091E5D7-54CE-41FB-8619-79F4164D2B8B}" presName="Name0" presStyleCnt="0">
        <dgm:presLayoutVars>
          <dgm:chMax val="7"/>
          <dgm:dir/>
          <dgm:animLvl val="lvl"/>
          <dgm:resizeHandles val="exact"/>
        </dgm:presLayoutVars>
      </dgm:prSet>
      <dgm:spPr/>
      <dgm:t>
        <a:bodyPr/>
        <a:lstStyle/>
        <a:p>
          <a:endParaRPr lang="ro-RO"/>
        </a:p>
      </dgm:t>
    </dgm:pt>
    <dgm:pt modelId="{AC89073A-5A9A-4D76-9709-98F88C9F03DA}" type="pres">
      <dgm:prSet presAssocID="{77FEAF29-9503-431B-9FCB-F87D7F47D0E6}" presName="circle1" presStyleLbl="node1" presStyleIdx="0" presStyleCnt="4"/>
      <dgm:spPr>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xmlns=""/>
              </a:ext>
            </a:extLst>
          </a:blip>
          <a:srcRect/>
          <a:stretch>
            <a:fillRect r="28309"/>
          </a:stretch>
        </a:blipFill>
        <a:ln>
          <a:solidFill>
            <a:schemeClr val="accent2">
              <a:lumMod val="50000"/>
            </a:schemeClr>
          </a:solidFill>
        </a:ln>
      </dgm:spPr>
    </dgm:pt>
    <dgm:pt modelId="{5EE6E35A-C089-463E-9E06-653BB0895523}" type="pres">
      <dgm:prSet presAssocID="{77FEAF29-9503-431B-9FCB-F87D7F47D0E6}" presName="space" presStyleCnt="0"/>
      <dgm:spPr/>
    </dgm:pt>
    <dgm:pt modelId="{030C3D97-8279-4925-A0A8-D8EA5A4EE5F2}" type="pres">
      <dgm:prSet presAssocID="{77FEAF29-9503-431B-9FCB-F87D7F47D0E6}" presName="rect1" presStyleLbl="alignAcc1" presStyleIdx="0" presStyleCnt="4" custScaleX="100000"/>
      <dgm:spPr/>
      <dgm:t>
        <a:bodyPr/>
        <a:lstStyle/>
        <a:p>
          <a:endParaRPr lang="ro-RO"/>
        </a:p>
      </dgm:t>
    </dgm:pt>
    <dgm:pt modelId="{A6B70B57-4DA7-4861-8A41-CDE1B4E8E247}" type="pres">
      <dgm:prSet presAssocID="{238E7F68-D2CA-4B48-983C-9C0092AF27AF}" presName="vertSpace2" presStyleLbl="node1" presStyleIdx="0" presStyleCnt="4"/>
      <dgm:spPr/>
    </dgm:pt>
    <dgm:pt modelId="{53E63FFE-B9BD-47B5-A328-C55FEDD0050C}" type="pres">
      <dgm:prSet presAssocID="{238E7F68-D2CA-4B48-983C-9C0092AF27AF}" presName="circle2" presStyleLbl="node1" presStyleIdx="1" presStyleCnt="4" custLinFactNeighborX="28964"/>
      <dgm:spPr>
        <a:solidFill>
          <a:srgbClr val="8A29DB"/>
        </a:solidFill>
      </dgm:spPr>
    </dgm:pt>
    <dgm:pt modelId="{74716986-27BF-4837-96C8-770C80456EC4}" type="pres">
      <dgm:prSet presAssocID="{238E7F68-D2CA-4B48-983C-9C0092AF27AF}" presName="rect2" presStyleLbl="alignAcc1" presStyleIdx="1" presStyleCnt="4" custScaleX="100000"/>
      <dgm:spPr/>
      <dgm:t>
        <a:bodyPr/>
        <a:lstStyle/>
        <a:p>
          <a:endParaRPr lang="ro-RO"/>
        </a:p>
      </dgm:t>
    </dgm:pt>
    <dgm:pt modelId="{8B9CA659-8A7A-436F-8B6C-54C93EE6F27F}" type="pres">
      <dgm:prSet presAssocID="{F2BAA81A-344C-4787-8523-3AFCDCDE90D9}" presName="vertSpace3" presStyleLbl="node1" presStyleIdx="1" presStyleCnt="4"/>
      <dgm:spPr/>
    </dgm:pt>
    <dgm:pt modelId="{EA659640-BB7C-4A5F-BDB9-07BD4575E157}" type="pres">
      <dgm:prSet presAssocID="{F2BAA81A-344C-4787-8523-3AFCDCDE90D9}" presName="circle3" presStyleLbl="node1" presStyleIdx="2" presStyleCnt="4" custLinFactNeighborX="26995"/>
      <dgm:spPr>
        <a:solidFill>
          <a:srgbClr val="CC3399"/>
        </a:solidFill>
      </dgm:spPr>
    </dgm:pt>
    <dgm:pt modelId="{0950E0C8-C5A4-4317-A781-079A24F95C3E}" type="pres">
      <dgm:prSet presAssocID="{F2BAA81A-344C-4787-8523-3AFCDCDE90D9}" presName="rect3" presStyleLbl="alignAcc1" presStyleIdx="2" presStyleCnt="4" custScaleX="100000"/>
      <dgm:spPr/>
      <dgm:t>
        <a:bodyPr/>
        <a:lstStyle/>
        <a:p>
          <a:endParaRPr lang="ro-RO"/>
        </a:p>
      </dgm:t>
    </dgm:pt>
    <dgm:pt modelId="{0AB5E21D-23C0-4D84-A8FF-30A02608AE30}" type="pres">
      <dgm:prSet presAssocID="{90226208-BAB7-47DE-8FB2-139355EDE661}" presName="vertSpace4" presStyleLbl="node1" presStyleIdx="2" presStyleCnt="4"/>
      <dgm:spPr/>
    </dgm:pt>
    <dgm:pt modelId="{AB5327F4-2BAE-4FB6-A82D-25A526E5464B}" type="pres">
      <dgm:prSet presAssocID="{90226208-BAB7-47DE-8FB2-139355EDE661}" presName="circle4" presStyleLbl="node1" presStyleIdx="3" presStyleCnt="4" custLinFactNeighborX="15081"/>
      <dgm:spPr>
        <a:solidFill>
          <a:srgbClr val="0033CC"/>
        </a:solidFill>
      </dgm:spPr>
    </dgm:pt>
    <dgm:pt modelId="{056FE5C6-8B0D-4F0C-8E6D-6DDA558DEA18}" type="pres">
      <dgm:prSet presAssocID="{90226208-BAB7-47DE-8FB2-139355EDE661}" presName="rect4" presStyleLbl="alignAcc1" presStyleIdx="3" presStyleCnt="4" custScaleX="100000"/>
      <dgm:spPr/>
      <dgm:t>
        <a:bodyPr/>
        <a:lstStyle/>
        <a:p>
          <a:endParaRPr lang="ro-RO"/>
        </a:p>
      </dgm:t>
    </dgm:pt>
    <dgm:pt modelId="{FB62CE88-0B1C-4E0B-9993-6E6A874F62DE}" type="pres">
      <dgm:prSet presAssocID="{77FEAF29-9503-431B-9FCB-F87D7F47D0E6}" presName="rect1ParTxNoCh" presStyleLbl="alignAcc1" presStyleIdx="3" presStyleCnt="4">
        <dgm:presLayoutVars>
          <dgm:chMax val="1"/>
          <dgm:bulletEnabled val="1"/>
        </dgm:presLayoutVars>
      </dgm:prSet>
      <dgm:spPr/>
      <dgm:t>
        <a:bodyPr/>
        <a:lstStyle/>
        <a:p>
          <a:endParaRPr lang="ro-RO"/>
        </a:p>
      </dgm:t>
    </dgm:pt>
    <dgm:pt modelId="{84C3BBD0-8ED4-4DDF-92BA-8F997DFC95B3}" type="pres">
      <dgm:prSet presAssocID="{238E7F68-D2CA-4B48-983C-9C0092AF27AF}" presName="rect2ParTxNoCh" presStyleLbl="alignAcc1" presStyleIdx="3" presStyleCnt="4">
        <dgm:presLayoutVars>
          <dgm:chMax val="1"/>
          <dgm:bulletEnabled val="1"/>
        </dgm:presLayoutVars>
      </dgm:prSet>
      <dgm:spPr/>
      <dgm:t>
        <a:bodyPr/>
        <a:lstStyle/>
        <a:p>
          <a:endParaRPr lang="ro-RO"/>
        </a:p>
      </dgm:t>
    </dgm:pt>
    <dgm:pt modelId="{05D0AD20-88A9-4FF0-A13F-9E84E78432AA}" type="pres">
      <dgm:prSet presAssocID="{F2BAA81A-344C-4787-8523-3AFCDCDE90D9}" presName="rect3ParTxNoCh" presStyleLbl="alignAcc1" presStyleIdx="3" presStyleCnt="4">
        <dgm:presLayoutVars>
          <dgm:chMax val="1"/>
          <dgm:bulletEnabled val="1"/>
        </dgm:presLayoutVars>
      </dgm:prSet>
      <dgm:spPr/>
      <dgm:t>
        <a:bodyPr/>
        <a:lstStyle/>
        <a:p>
          <a:endParaRPr lang="ro-RO"/>
        </a:p>
      </dgm:t>
    </dgm:pt>
    <dgm:pt modelId="{19207497-08DC-4F70-9E48-6212362B0920}" type="pres">
      <dgm:prSet presAssocID="{90226208-BAB7-47DE-8FB2-139355EDE661}" presName="rect4ParTxNoCh" presStyleLbl="alignAcc1" presStyleIdx="3" presStyleCnt="4">
        <dgm:presLayoutVars>
          <dgm:chMax val="1"/>
          <dgm:bulletEnabled val="1"/>
        </dgm:presLayoutVars>
      </dgm:prSet>
      <dgm:spPr/>
      <dgm:t>
        <a:bodyPr/>
        <a:lstStyle/>
        <a:p>
          <a:endParaRPr lang="ro-RO"/>
        </a:p>
      </dgm:t>
    </dgm:pt>
  </dgm:ptLst>
  <dgm:cxnLst>
    <dgm:cxn modelId="{248B1855-B16C-4067-90CE-7531437C56D8}" type="presOf" srcId="{D091E5D7-54CE-41FB-8619-79F4164D2B8B}" destId="{F4C53B6B-CBA8-4B81-8198-1AE09B44A540}" srcOrd="0" destOrd="0" presId="urn:microsoft.com/office/officeart/2005/8/layout/target3"/>
    <dgm:cxn modelId="{4BB8138C-FE8C-4973-83F5-61E12E1C9F2F}" type="presOf" srcId="{77FEAF29-9503-431B-9FCB-F87D7F47D0E6}" destId="{FB62CE88-0B1C-4E0B-9993-6E6A874F62DE}" srcOrd="1" destOrd="0" presId="urn:microsoft.com/office/officeart/2005/8/layout/target3"/>
    <dgm:cxn modelId="{168B3358-AC03-4EF6-9F66-18A30BCFCAB6}" srcId="{D091E5D7-54CE-41FB-8619-79F4164D2B8B}" destId="{238E7F68-D2CA-4B48-983C-9C0092AF27AF}" srcOrd="1" destOrd="0" parTransId="{2807B231-B5B8-4526-A93B-630A391B7855}" sibTransId="{BEA4E2BB-37F5-4D48-AC09-D165234D7BBD}"/>
    <dgm:cxn modelId="{39CDCCD7-FE10-4A5B-842E-189340AD667C}" srcId="{D091E5D7-54CE-41FB-8619-79F4164D2B8B}" destId="{77FEAF29-9503-431B-9FCB-F87D7F47D0E6}" srcOrd="0" destOrd="0" parTransId="{A02C10F3-331F-4C2C-8911-78EE476FF797}" sibTransId="{23447B2E-7F80-4738-9A5A-AEA7573718CB}"/>
    <dgm:cxn modelId="{76AEBAB6-F5B3-49A2-BC8F-D41C611FE25C}" type="presOf" srcId="{F2BAA81A-344C-4787-8523-3AFCDCDE90D9}" destId="{0950E0C8-C5A4-4317-A781-079A24F95C3E}" srcOrd="0" destOrd="0" presId="urn:microsoft.com/office/officeart/2005/8/layout/target3"/>
    <dgm:cxn modelId="{B265E8F3-7A8B-4D1E-95AC-437B9E799D4B}" type="presOf" srcId="{90226208-BAB7-47DE-8FB2-139355EDE661}" destId="{19207497-08DC-4F70-9E48-6212362B0920}" srcOrd="1" destOrd="0" presId="urn:microsoft.com/office/officeart/2005/8/layout/target3"/>
    <dgm:cxn modelId="{7214CA24-4065-4A7A-9F59-1A31764C7BBF}" srcId="{D091E5D7-54CE-41FB-8619-79F4164D2B8B}" destId="{F2BAA81A-344C-4787-8523-3AFCDCDE90D9}" srcOrd="2" destOrd="0" parTransId="{C9521801-CF92-46FF-A413-2F33333123F5}" sibTransId="{ED82AC9C-8E85-46FB-9397-549F36D30258}"/>
    <dgm:cxn modelId="{ACA6C422-5DF3-4D26-BBE4-BA50BD9429F7}" type="presOf" srcId="{90226208-BAB7-47DE-8FB2-139355EDE661}" destId="{056FE5C6-8B0D-4F0C-8E6D-6DDA558DEA18}" srcOrd="0" destOrd="0" presId="urn:microsoft.com/office/officeart/2005/8/layout/target3"/>
    <dgm:cxn modelId="{0232C925-1D2F-407D-9F43-64757241B8B2}" type="presOf" srcId="{238E7F68-D2CA-4B48-983C-9C0092AF27AF}" destId="{74716986-27BF-4837-96C8-770C80456EC4}" srcOrd="0" destOrd="0" presId="urn:microsoft.com/office/officeart/2005/8/layout/target3"/>
    <dgm:cxn modelId="{9181201E-A11C-40B3-8DDC-77D52EC4CF48}" type="presOf" srcId="{238E7F68-D2CA-4B48-983C-9C0092AF27AF}" destId="{84C3BBD0-8ED4-4DDF-92BA-8F997DFC95B3}" srcOrd="1" destOrd="0" presId="urn:microsoft.com/office/officeart/2005/8/layout/target3"/>
    <dgm:cxn modelId="{B7CBD4E3-9904-4240-A0DE-E94EA7F27214}" srcId="{D091E5D7-54CE-41FB-8619-79F4164D2B8B}" destId="{90226208-BAB7-47DE-8FB2-139355EDE661}" srcOrd="3" destOrd="0" parTransId="{20D31AE7-AD10-47CB-97ED-4A2C8C79F2F9}" sibTransId="{6DB0311A-E3CE-4643-A39C-B80A474841E9}"/>
    <dgm:cxn modelId="{EE5F4D65-E8FF-4943-8926-7FE24E77B754}" type="presOf" srcId="{77FEAF29-9503-431B-9FCB-F87D7F47D0E6}" destId="{030C3D97-8279-4925-A0A8-D8EA5A4EE5F2}" srcOrd="0" destOrd="0" presId="urn:microsoft.com/office/officeart/2005/8/layout/target3"/>
    <dgm:cxn modelId="{07663F2C-F015-4154-86A2-346ED4645F3A}" type="presOf" srcId="{F2BAA81A-344C-4787-8523-3AFCDCDE90D9}" destId="{05D0AD20-88A9-4FF0-A13F-9E84E78432AA}" srcOrd="1" destOrd="0" presId="urn:microsoft.com/office/officeart/2005/8/layout/target3"/>
    <dgm:cxn modelId="{0FE2F914-7A9A-4B51-A504-D8D773F0B0A6}" type="presParOf" srcId="{F4C53B6B-CBA8-4B81-8198-1AE09B44A540}" destId="{AC89073A-5A9A-4D76-9709-98F88C9F03DA}" srcOrd="0" destOrd="0" presId="urn:microsoft.com/office/officeart/2005/8/layout/target3"/>
    <dgm:cxn modelId="{685DE971-FE30-4B26-BD7C-6FE1AE90C139}" type="presParOf" srcId="{F4C53B6B-CBA8-4B81-8198-1AE09B44A540}" destId="{5EE6E35A-C089-463E-9E06-653BB0895523}" srcOrd="1" destOrd="0" presId="urn:microsoft.com/office/officeart/2005/8/layout/target3"/>
    <dgm:cxn modelId="{B8EAE3DE-6A43-4F27-815E-9BAC01CCDDBD}" type="presParOf" srcId="{F4C53B6B-CBA8-4B81-8198-1AE09B44A540}" destId="{030C3D97-8279-4925-A0A8-D8EA5A4EE5F2}" srcOrd="2" destOrd="0" presId="urn:microsoft.com/office/officeart/2005/8/layout/target3"/>
    <dgm:cxn modelId="{5B038EFC-4DD7-4EAD-9346-1ED87D5B6E86}" type="presParOf" srcId="{F4C53B6B-CBA8-4B81-8198-1AE09B44A540}" destId="{A6B70B57-4DA7-4861-8A41-CDE1B4E8E247}" srcOrd="3" destOrd="0" presId="urn:microsoft.com/office/officeart/2005/8/layout/target3"/>
    <dgm:cxn modelId="{E522F9C8-9793-4C72-A1E3-5DF614195A52}" type="presParOf" srcId="{F4C53B6B-CBA8-4B81-8198-1AE09B44A540}" destId="{53E63FFE-B9BD-47B5-A328-C55FEDD0050C}" srcOrd="4" destOrd="0" presId="urn:microsoft.com/office/officeart/2005/8/layout/target3"/>
    <dgm:cxn modelId="{45E73934-CEB0-46BB-9342-340977F8ABEE}" type="presParOf" srcId="{F4C53B6B-CBA8-4B81-8198-1AE09B44A540}" destId="{74716986-27BF-4837-96C8-770C80456EC4}" srcOrd="5" destOrd="0" presId="urn:microsoft.com/office/officeart/2005/8/layout/target3"/>
    <dgm:cxn modelId="{36431D27-79F5-4292-A73F-CB3ECACCE06F}" type="presParOf" srcId="{F4C53B6B-CBA8-4B81-8198-1AE09B44A540}" destId="{8B9CA659-8A7A-436F-8B6C-54C93EE6F27F}" srcOrd="6" destOrd="0" presId="urn:microsoft.com/office/officeart/2005/8/layout/target3"/>
    <dgm:cxn modelId="{1F95A0B8-62DD-45D2-99B8-3FA41EC416D2}" type="presParOf" srcId="{F4C53B6B-CBA8-4B81-8198-1AE09B44A540}" destId="{EA659640-BB7C-4A5F-BDB9-07BD4575E157}" srcOrd="7" destOrd="0" presId="urn:microsoft.com/office/officeart/2005/8/layout/target3"/>
    <dgm:cxn modelId="{ECC2B137-D6BB-4A1B-A2AC-8E0A2B702BB6}" type="presParOf" srcId="{F4C53B6B-CBA8-4B81-8198-1AE09B44A540}" destId="{0950E0C8-C5A4-4317-A781-079A24F95C3E}" srcOrd="8" destOrd="0" presId="urn:microsoft.com/office/officeart/2005/8/layout/target3"/>
    <dgm:cxn modelId="{F0F82BD7-B0C3-4062-BD75-0295F8CBBD08}" type="presParOf" srcId="{F4C53B6B-CBA8-4B81-8198-1AE09B44A540}" destId="{0AB5E21D-23C0-4D84-A8FF-30A02608AE30}" srcOrd="9" destOrd="0" presId="urn:microsoft.com/office/officeart/2005/8/layout/target3"/>
    <dgm:cxn modelId="{5222983F-17B8-4848-A125-722E47C8A8D9}" type="presParOf" srcId="{F4C53B6B-CBA8-4B81-8198-1AE09B44A540}" destId="{AB5327F4-2BAE-4FB6-A82D-25A526E5464B}" srcOrd="10" destOrd="0" presId="urn:microsoft.com/office/officeart/2005/8/layout/target3"/>
    <dgm:cxn modelId="{108B3A7F-795F-40D3-86FF-A6F891175944}" type="presParOf" srcId="{F4C53B6B-CBA8-4B81-8198-1AE09B44A540}" destId="{056FE5C6-8B0D-4F0C-8E6D-6DDA558DEA18}" srcOrd="11" destOrd="0" presId="urn:microsoft.com/office/officeart/2005/8/layout/target3"/>
    <dgm:cxn modelId="{EEC808D9-26E7-4152-B8F9-85FD84EE4C13}" type="presParOf" srcId="{F4C53B6B-CBA8-4B81-8198-1AE09B44A540}" destId="{FB62CE88-0B1C-4E0B-9993-6E6A874F62DE}" srcOrd="12" destOrd="0" presId="urn:microsoft.com/office/officeart/2005/8/layout/target3"/>
    <dgm:cxn modelId="{B44CA7E3-D5BA-4FAD-84BD-3A9D4B4B2E89}" type="presParOf" srcId="{F4C53B6B-CBA8-4B81-8198-1AE09B44A540}" destId="{84C3BBD0-8ED4-4DDF-92BA-8F997DFC95B3}" srcOrd="13" destOrd="0" presId="urn:microsoft.com/office/officeart/2005/8/layout/target3"/>
    <dgm:cxn modelId="{0793D3C6-F3F2-4B9D-A6A5-C4EE1AC20EA1}" type="presParOf" srcId="{F4C53B6B-CBA8-4B81-8198-1AE09B44A540}" destId="{05D0AD20-88A9-4FF0-A13F-9E84E78432AA}" srcOrd="14" destOrd="0" presId="urn:microsoft.com/office/officeart/2005/8/layout/target3"/>
    <dgm:cxn modelId="{FD868E23-EDBF-4031-9A80-D7AD2F13FDA6}" type="presParOf" srcId="{F4C53B6B-CBA8-4B81-8198-1AE09B44A540}" destId="{19207497-08DC-4F70-9E48-6212362B0920}" srcOrd="15"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EA97C-121B-4116-807D-21F2AB754D87}" type="doc">
      <dgm:prSet loTypeId="urn:microsoft.com/office/officeart/2005/8/layout/vList3#1" loCatId="picture" qsTypeId="urn:microsoft.com/office/officeart/2005/8/quickstyle/3d1" qsCatId="3D" csTypeId="urn:microsoft.com/office/officeart/2005/8/colors/colorful1#1" csCatId="colorful" phldr="1"/>
      <dgm:spPr/>
      <dgm:t>
        <a:bodyPr/>
        <a:lstStyle/>
        <a:p>
          <a:endParaRPr lang="es-ES"/>
        </a:p>
      </dgm:t>
    </dgm:pt>
    <dgm:pt modelId="{ABC1BB63-99FD-494F-BFA3-6A43FE11D9F6}">
      <dgm:prSet custT="1"/>
      <dgm:spPr/>
      <dgm:t>
        <a:bodyPr/>
        <a:lstStyle/>
        <a:p>
          <a:r>
            <a:rPr lang="ro-RO" sz="2000" b="1" dirty="0"/>
            <a:t>Biologia. Fără moarte, boală sau durere, vom studia </a:t>
          </a:r>
          <a:r>
            <a:rPr lang="ro-RO" sz="2000" b="1" dirty="0" smtClean="0"/>
            <a:t>funcţionarea </a:t>
          </a:r>
          <a:r>
            <a:rPr lang="ro-RO" sz="2000" b="1" dirty="0"/>
            <a:t>minunată a celor mai mici organisme.</a:t>
          </a:r>
          <a:endParaRPr lang="es-ES" sz="2000" b="1" dirty="0">
            <a:effectLst>
              <a:outerShdw blurRad="38100" dist="38100" dir="2700000" algn="tl">
                <a:srgbClr val="000000">
                  <a:alpha val="43137"/>
                </a:srgbClr>
              </a:outerShdw>
            </a:effectLst>
          </a:endParaRPr>
        </a:p>
      </dgm:t>
    </dgm:pt>
    <dgm:pt modelId="{E78841A5-9962-4C0C-8B4D-18B701590A16}" type="parTrans" cxnId="{A066642F-65BF-4891-A50E-440FBA0D9943}">
      <dgm:prSet/>
      <dgm:spPr/>
      <dgm:t>
        <a:bodyPr/>
        <a:lstStyle/>
        <a:p>
          <a:endParaRPr lang="es-ES" sz="2000"/>
        </a:p>
      </dgm:t>
    </dgm:pt>
    <dgm:pt modelId="{51541EB1-3055-4DF7-8ACC-F6C215F3ABE8}" type="sibTrans" cxnId="{A066642F-65BF-4891-A50E-440FBA0D9943}">
      <dgm:prSet/>
      <dgm:spPr/>
      <dgm:t>
        <a:bodyPr/>
        <a:lstStyle/>
        <a:p>
          <a:endParaRPr lang="es-ES" sz="2000"/>
        </a:p>
      </dgm:t>
    </dgm:pt>
    <dgm:pt modelId="{C2A17CB4-1C0C-4965-8263-C86C414B2CE1}">
      <dgm:prSet custT="1"/>
      <dgm:spPr/>
      <dgm:t>
        <a:bodyPr/>
        <a:lstStyle/>
        <a:p>
          <a:r>
            <a:rPr lang="ro-RO" sz="2000" b="1" dirty="0"/>
            <a:t>Zoologia. Fără animale care se ucid sau se rănesc reciproc, putem studia </a:t>
          </a:r>
          <a:r>
            <a:rPr lang="ro-RO" sz="2000" b="1" dirty="0" smtClean="0"/>
            <a:t>şi învăţa </a:t>
          </a:r>
          <a:r>
            <a:rPr lang="ro-RO" sz="2000" b="1" dirty="0"/>
            <a:t>în </a:t>
          </a:r>
          <a:r>
            <a:rPr lang="ro-RO" sz="2000" b="1" dirty="0" smtClean="0"/>
            <a:t>siguranţă </a:t>
          </a:r>
          <a:r>
            <a:rPr lang="ro-RO" sz="2000" b="1" dirty="0"/>
            <a:t>despre </a:t>
          </a:r>
          <a:r>
            <a:rPr lang="ro-RO" sz="2000" b="1" dirty="0" smtClean="0"/>
            <a:t>şi </a:t>
          </a:r>
          <a:r>
            <a:rPr lang="ro-RO" sz="2000" b="1" dirty="0"/>
            <a:t>printre ele.</a:t>
          </a:r>
          <a:endParaRPr lang="es-ES" sz="2000" b="1" dirty="0">
            <a:effectLst>
              <a:outerShdw blurRad="38100" dist="38100" dir="2700000" algn="tl">
                <a:srgbClr val="000000">
                  <a:alpha val="43137"/>
                </a:srgbClr>
              </a:outerShdw>
            </a:effectLst>
          </a:endParaRPr>
        </a:p>
      </dgm:t>
    </dgm:pt>
    <dgm:pt modelId="{9F7AC4BE-1E4D-4E04-8CD0-75FE33AB10A3}" type="parTrans" cxnId="{CE9335F2-F187-450A-BE48-6963613D0987}">
      <dgm:prSet/>
      <dgm:spPr/>
      <dgm:t>
        <a:bodyPr/>
        <a:lstStyle/>
        <a:p>
          <a:endParaRPr lang="es-ES" sz="2000"/>
        </a:p>
      </dgm:t>
    </dgm:pt>
    <dgm:pt modelId="{0816651A-EFAE-4F29-A36B-07BC612BC7B7}" type="sibTrans" cxnId="{CE9335F2-F187-450A-BE48-6963613D0987}">
      <dgm:prSet/>
      <dgm:spPr/>
      <dgm:t>
        <a:bodyPr/>
        <a:lstStyle/>
        <a:p>
          <a:endParaRPr lang="es-ES" sz="2000"/>
        </a:p>
      </dgm:t>
    </dgm:pt>
    <dgm:pt modelId="{546A993E-2C3E-43EC-93DC-724E954F139C}">
      <dgm:prSet custT="1"/>
      <dgm:spPr/>
      <dgm:t>
        <a:bodyPr/>
        <a:lstStyle/>
        <a:p>
          <a:r>
            <a:rPr lang="ro-RO" sz="2000" b="1" dirty="0"/>
            <a:t>Astronomia. De ce să folosim telescoape atunci când putem călători direct pe planeta pe care vrem să o studiem?</a:t>
          </a:r>
          <a:endParaRPr lang="es-ES" sz="2000" b="1" dirty="0">
            <a:effectLst>
              <a:outerShdw blurRad="38100" dist="38100" dir="2700000" algn="tl">
                <a:srgbClr val="000000">
                  <a:alpha val="43137"/>
                </a:srgbClr>
              </a:outerShdw>
            </a:effectLst>
          </a:endParaRPr>
        </a:p>
      </dgm:t>
    </dgm:pt>
    <dgm:pt modelId="{10038F8C-045C-4F7C-BDB7-D48DFE9A0D35}" type="parTrans" cxnId="{F6E2134F-0EDD-4C20-BBF6-C47B1A5CC454}">
      <dgm:prSet/>
      <dgm:spPr/>
      <dgm:t>
        <a:bodyPr/>
        <a:lstStyle/>
        <a:p>
          <a:endParaRPr lang="es-ES" sz="2000"/>
        </a:p>
      </dgm:t>
    </dgm:pt>
    <dgm:pt modelId="{C05EFBEC-CDEF-4056-B32C-ED7A0AE92E1E}" type="sibTrans" cxnId="{F6E2134F-0EDD-4C20-BBF6-C47B1A5CC454}">
      <dgm:prSet/>
      <dgm:spPr/>
      <dgm:t>
        <a:bodyPr/>
        <a:lstStyle/>
        <a:p>
          <a:endParaRPr lang="es-ES" sz="2000"/>
        </a:p>
      </dgm:t>
    </dgm:pt>
    <dgm:pt modelId="{82BF7065-39C0-4671-995C-CDD558A521A7}" type="pres">
      <dgm:prSet presAssocID="{5EDEA97C-121B-4116-807D-21F2AB754D87}" presName="linearFlow" presStyleCnt="0">
        <dgm:presLayoutVars>
          <dgm:dir/>
          <dgm:resizeHandles val="exact"/>
        </dgm:presLayoutVars>
      </dgm:prSet>
      <dgm:spPr/>
      <dgm:t>
        <a:bodyPr/>
        <a:lstStyle/>
        <a:p>
          <a:endParaRPr lang="ro-RO"/>
        </a:p>
      </dgm:t>
    </dgm:pt>
    <dgm:pt modelId="{A04340DB-1C88-4272-813E-F8E2433D246D}" type="pres">
      <dgm:prSet presAssocID="{ABC1BB63-99FD-494F-BFA3-6A43FE11D9F6}" presName="composite" presStyleCnt="0"/>
      <dgm:spPr/>
    </dgm:pt>
    <dgm:pt modelId="{00BB00BC-5E9D-4730-A412-E84F85B03200}" type="pres">
      <dgm:prSet presAssocID="{ABC1BB63-99FD-494F-BFA3-6A43FE11D9F6}" presName="imgShp" presStyleLbl="fgImgPlace1" presStyleIdx="0" presStyleCnt="3" custScaleX="188483" custLinFactNeighborX="-92010" custLinFactNeighborY="-38"/>
      <dgm:spPr>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xmlns=""/>
              </a:ext>
            </a:extLst>
          </a:blip>
          <a:srcRect/>
          <a:stretch>
            <a:fillRect/>
          </a:stretch>
        </a:blipFill>
        <a:ln>
          <a:solidFill>
            <a:schemeClr val="bg1"/>
          </a:solidFill>
        </a:ln>
      </dgm:spPr>
    </dgm:pt>
    <dgm:pt modelId="{2EACCAAD-CF8B-49E9-BFB5-BF159DA93FE9}" type="pres">
      <dgm:prSet presAssocID="{ABC1BB63-99FD-494F-BFA3-6A43FE11D9F6}" presName="txShp" presStyleLbl="node1" presStyleIdx="0" presStyleCnt="3" custScaleX="128164" custLinFactNeighborX="10877">
        <dgm:presLayoutVars>
          <dgm:bulletEnabled val="1"/>
        </dgm:presLayoutVars>
      </dgm:prSet>
      <dgm:spPr/>
      <dgm:t>
        <a:bodyPr/>
        <a:lstStyle/>
        <a:p>
          <a:endParaRPr lang="ro-RO"/>
        </a:p>
      </dgm:t>
    </dgm:pt>
    <dgm:pt modelId="{E8168F2F-F2A8-4D83-9F3F-63BF733F18CD}" type="pres">
      <dgm:prSet presAssocID="{51541EB1-3055-4DF7-8ACC-F6C215F3ABE8}" presName="spacing" presStyleCnt="0"/>
      <dgm:spPr/>
    </dgm:pt>
    <dgm:pt modelId="{98C66E7B-CD2C-4BCE-AC21-AA93B17A703B}" type="pres">
      <dgm:prSet presAssocID="{C2A17CB4-1C0C-4965-8263-C86C414B2CE1}" presName="composite" presStyleCnt="0"/>
      <dgm:spPr/>
    </dgm:pt>
    <dgm:pt modelId="{E74ECE06-7177-4181-BD5C-63B10387E0D3}" type="pres">
      <dgm:prSet presAssocID="{C2A17CB4-1C0C-4965-8263-C86C414B2CE1}" presName="imgShp" presStyleLbl="fgImgPlace1" presStyleIdx="1" presStyleCnt="3" custScaleX="194097" custScaleY="141510" custLinFactNeighborX="-94141" custLinFactNeighborY="-19184"/>
      <dgm:spPr>
        <a:prstGeom prst="snipRoundRect">
          <a:avLst/>
        </a:prstGeom>
        <a:blipFill dpi="0" rotWithShape="1">
          <a:blip xmlns:r="http://schemas.openxmlformats.org/officeDocument/2006/relationships" r:embed="rId2" cstate="print">
            <a:extLst>
              <a:ext uri="{28A0092B-C50C-407E-A947-70E740481C1C}">
                <a14:useLocalDpi xmlns:a14="http://schemas.microsoft.com/office/drawing/2010/main" xmlns=""/>
              </a:ext>
            </a:extLst>
          </a:blip>
          <a:srcRect/>
          <a:stretch>
            <a:fillRect/>
          </a:stretch>
        </a:blipFill>
        <a:ln>
          <a:solidFill>
            <a:schemeClr val="bg1"/>
          </a:solidFill>
        </a:ln>
      </dgm:spPr>
    </dgm:pt>
    <dgm:pt modelId="{7EDBD211-FC5B-4B09-A37E-F2EF170E80CA}" type="pres">
      <dgm:prSet presAssocID="{C2A17CB4-1C0C-4965-8263-C86C414B2CE1}" presName="txShp" presStyleLbl="node1" presStyleIdx="1" presStyleCnt="3" custScaleX="128164" custLinFactNeighborX="10877" custLinFactNeighborY="-20253">
        <dgm:presLayoutVars>
          <dgm:bulletEnabled val="1"/>
        </dgm:presLayoutVars>
      </dgm:prSet>
      <dgm:spPr/>
      <dgm:t>
        <a:bodyPr/>
        <a:lstStyle/>
        <a:p>
          <a:endParaRPr lang="ro-RO"/>
        </a:p>
      </dgm:t>
    </dgm:pt>
    <dgm:pt modelId="{54F6B745-438E-4F2B-B498-DA9F5D1D1DDD}" type="pres">
      <dgm:prSet presAssocID="{0816651A-EFAE-4F29-A36B-07BC612BC7B7}" presName="spacing" presStyleCnt="0"/>
      <dgm:spPr/>
    </dgm:pt>
    <dgm:pt modelId="{A90DE431-DE8F-43F5-AB58-AFDD78B23C4C}" type="pres">
      <dgm:prSet presAssocID="{546A993E-2C3E-43EC-93DC-724E954F139C}" presName="composite" presStyleCnt="0"/>
      <dgm:spPr/>
    </dgm:pt>
    <dgm:pt modelId="{4045F8CD-F869-45A8-98CB-F5DE8ABD8C81}" type="pres">
      <dgm:prSet presAssocID="{546A993E-2C3E-43EC-93DC-724E954F139C}" presName="imgShp" presStyleLbl="fgImgPlace1" presStyleIdx="2" presStyleCnt="3" custScaleX="190963" custLinFactNeighborX="-98574" custLinFactNeighborY="-38085"/>
      <dgm:spPr>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xmlns=""/>
              </a:ext>
            </a:extLst>
          </a:blip>
          <a:srcRect/>
          <a:stretch>
            <a:fillRect/>
          </a:stretch>
        </a:blipFill>
        <a:ln>
          <a:solidFill>
            <a:schemeClr val="bg1"/>
          </a:solidFill>
        </a:ln>
      </dgm:spPr>
    </dgm:pt>
    <dgm:pt modelId="{7902FB1D-E3F1-41B7-9803-5AD5D8B49E65}" type="pres">
      <dgm:prSet presAssocID="{546A993E-2C3E-43EC-93DC-724E954F139C}" presName="txShp" presStyleLbl="node1" presStyleIdx="2" presStyleCnt="3" custScaleX="128164" custLinFactNeighborX="10877" custLinFactNeighborY="-38123">
        <dgm:presLayoutVars>
          <dgm:bulletEnabled val="1"/>
        </dgm:presLayoutVars>
      </dgm:prSet>
      <dgm:spPr/>
      <dgm:t>
        <a:bodyPr/>
        <a:lstStyle/>
        <a:p>
          <a:endParaRPr lang="ro-RO"/>
        </a:p>
      </dgm:t>
    </dgm:pt>
  </dgm:ptLst>
  <dgm:cxnLst>
    <dgm:cxn modelId="{B81E5CA9-D80C-4D6A-B1EE-3AF331A79B0B}" type="presOf" srcId="{C2A17CB4-1C0C-4965-8263-C86C414B2CE1}" destId="{7EDBD211-FC5B-4B09-A37E-F2EF170E80CA}" srcOrd="0" destOrd="0" presId="urn:microsoft.com/office/officeart/2005/8/layout/vList3#1"/>
    <dgm:cxn modelId="{F6E2134F-0EDD-4C20-BBF6-C47B1A5CC454}" srcId="{5EDEA97C-121B-4116-807D-21F2AB754D87}" destId="{546A993E-2C3E-43EC-93DC-724E954F139C}" srcOrd="2" destOrd="0" parTransId="{10038F8C-045C-4F7C-BDB7-D48DFE9A0D35}" sibTransId="{C05EFBEC-CDEF-4056-B32C-ED7A0AE92E1E}"/>
    <dgm:cxn modelId="{37EDAD0D-A62D-47CF-A472-DD674231145C}" type="presOf" srcId="{546A993E-2C3E-43EC-93DC-724E954F139C}" destId="{7902FB1D-E3F1-41B7-9803-5AD5D8B49E65}" srcOrd="0" destOrd="0" presId="urn:microsoft.com/office/officeart/2005/8/layout/vList3#1"/>
    <dgm:cxn modelId="{28C57086-5707-439F-8AD7-B5C5D79CD927}" type="presOf" srcId="{5EDEA97C-121B-4116-807D-21F2AB754D87}" destId="{82BF7065-39C0-4671-995C-CDD558A521A7}" srcOrd="0" destOrd="0" presId="urn:microsoft.com/office/officeart/2005/8/layout/vList3#1"/>
    <dgm:cxn modelId="{C3E8B8CD-9011-4FDE-9868-E8276731CE55}" type="presOf" srcId="{ABC1BB63-99FD-494F-BFA3-6A43FE11D9F6}" destId="{2EACCAAD-CF8B-49E9-BFB5-BF159DA93FE9}" srcOrd="0" destOrd="0" presId="urn:microsoft.com/office/officeart/2005/8/layout/vList3#1"/>
    <dgm:cxn modelId="{CE9335F2-F187-450A-BE48-6963613D0987}" srcId="{5EDEA97C-121B-4116-807D-21F2AB754D87}" destId="{C2A17CB4-1C0C-4965-8263-C86C414B2CE1}" srcOrd="1" destOrd="0" parTransId="{9F7AC4BE-1E4D-4E04-8CD0-75FE33AB10A3}" sibTransId="{0816651A-EFAE-4F29-A36B-07BC612BC7B7}"/>
    <dgm:cxn modelId="{A066642F-65BF-4891-A50E-440FBA0D9943}" srcId="{5EDEA97C-121B-4116-807D-21F2AB754D87}" destId="{ABC1BB63-99FD-494F-BFA3-6A43FE11D9F6}" srcOrd="0" destOrd="0" parTransId="{E78841A5-9962-4C0C-8B4D-18B701590A16}" sibTransId="{51541EB1-3055-4DF7-8ACC-F6C215F3ABE8}"/>
    <dgm:cxn modelId="{9CD30D0C-ECD4-4F45-95AE-F8687F4D6872}" type="presParOf" srcId="{82BF7065-39C0-4671-995C-CDD558A521A7}" destId="{A04340DB-1C88-4272-813E-F8E2433D246D}" srcOrd="0" destOrd="0" presId="urn:microsoft.com/office/officeart/2005/8/layout/vList3#1"/>
    <dgm:cxn modelId="{E6E90352-600F-4E99-B73F-C31730315BBA}" type="presParOf" srcId="{A04340DB-1C88-4272-813E-F8E2433D246D}" destId="{00BB00BC-5E9D-4730-A412-E84F85B03200}" srcOrd="0" destOrd="0" presId="urn:microsoft.com/office/officeart/2005/8/layout/vList3#1"/>
    <dgm:cxn modelId="{BE84CDBB-0AA6-43A1-82E5-B94859C73898}" type="presParOf" srcId="{A04340DB-1C88-4272-813E-F8E2433D246D}" destId="{2EACCAAD-CF8B-49E9-BFB5-BF159DA93FE9}" srcOrd="1" destOrd="0" presId="urn:microsoft.com/office/officeart/2005/8/layout/vList3#1"/>
    <dgm:cxn modelId="{5CFDB3F5-FB6D-4B6C-A57B-8071BA25D8D3}" type="presParOf" srcId="{82BF7065-39C0-4671-995C-CDD558A521A7}" destId="{E8168F2F-F2A8-4D83-9F3F-63BF733F18CD}" srcOrd="1" destOrd="0" presId="urn:microsoft.com/office/officeart/2005/8/layout/vList3#1"/>
    <dgm:cxn modelId="{5A8CBCAA-E6EA-49F3-8CB1-0F7872DF6AD3}" type="presParOf" srcId="{82BF7065-39C0-4671-995C-CDD558A521A7}" destId="{98C66E7B-CD2C-4BCE-AC21-AA93B17A703B}" srcOrd="2" destOrd="0" presId="urn:microsoft.com/office/officeart/2005/8/layout/vList3#1"/>
    <dgm:cxn modelId="{2C94CFAC-CEEB-4CB8-90AF-EF6D88EE41B1}" type="presParOf" srcId="{98C66E7B-CD2C-4BCE-AC21-AA93B17A703B}" destId="{E74ECE06-7177-4181-BD5C-63B10387E0D3}" srcOrd="0" destOrd="0" presId="urn:microsoft.com/office/officeart/2005/8/layout/vList3#1"/>
    <dgm:cxn modelId="{3CAF9407-EDCA-41D1-9682-E37799B7022C}" type="presParOf" srcId="{98C66E7B-CD2C-4BCE-AC21-AA93B17A703B}" destId="{7EDBD211-FC5B-4B09-A37E-F2EF170E80CA}" srcOrd="1" destOrd="0" presId="urn:microsoft.com/office/officeart/2005/8/layout/vList3#1"/>
    <dgm:cxn modelId="{61CF39AD-9EAF-4D54-B9E7-593D6386102C}" type="presParOf" srcId="{82BF7065-39C0-4671-995C-CDD558A521A7}" destId="{54F6B745-438E-4F2B-B498-DA9F5D1D1DDD}" srcOrd="3" destOrd="0" presId="urn:microsoft.com/office/officeart/2005/8/layout/vList3#1"/>
    <dgm:cxn modelId="{1D68DADC-B191-4C91-8C7F-CA702F5CC9FC}" type="presParOf" srcId="{82BF7065-39C0-4671-995C-CDD558A521A7}" destId="{A90DE431-DE8F-43F5-AB58-AFDD78B23C4C}" srcOrd="4" destOrd="0" presId="urn:microsoft.com/office/officeart/2005/8/layout/vList3#1"/>
    <dgm:cxn modelId="{6A09D9E4-4AB9-4AC0-BB1D-B202A2ED7456}" type="presParOf" srcId="{A90DE431-DE8F-43F5-AB58-AFDD78B23C4C}" destId="{4045F8CD-F869-45A8-98CB-F5DE8ABD8C81}" srcOrd="0" destOrd="0" presId="urn:microsoft.com/office/officeart/2005/8/layout/vList3#1"/>
    <dgm:cxn modelId="{1515C83F-879A-4C31-94E7-240CCA2607CA}" type="presParOf" srcId="{A90DE431-DE8F-43F5-AB58-AFDD78B23C4C}" destId="{7902FB1D-E3F1-41B7-9803-5AD5D8B49E65}"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363643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21850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1837656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287B210D-8AE6-408D-8ECF-38EA9C9AE374}"/>
              </a:ext>
            </a:extLst>
          </p:cNvPr>
          <p:cNvSpPr>
            <a:spLocks noGrp="1"/>
          </p:cNvSpPr>
          <p:nvPr>
            <p:ph type="dt" sz="half" idx="10"/>
          </p:nvPr>
        </p:nvSpPr>
        <p:spPr/>
        <p:txBody>
          <a:bodyPr/>
          <a:lstStyle/>
          <a:p>
            <a:fld id="{EC6F1BEE-7C50-4E72-9B18-F17782EBF0A7}" type="datetimeFigureOut">
              <a:rPr lang="es-ES" smtClean="0"/>
              <a:pPr/>
              <a:t>22/12/2020</a:t>
            </a:fld>
            <a:endParaRPr lang="es-ES"/>
          </a:p>
        </p:txBody>
      </p:sp>
      <p:sp>
        <p:nvSpPr>
          <p:cNvPr id="3" name="Marcador de pie de página 2">
            <a:extLst>
              <a:ext uri="{FF2B5EF4-FFF2-40B4-BE49-F238E27FC236}">
                <a16:creationId xmlns="" xmlns:a16="http://schemas.microsoft.com/office/drawing/2014/main" id="{86F22393-5EEE-45BB-8F2C-30069DA9C2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ABB9F584-7426-4097-BBFE-B8A00AFC48BF}"/>
              </a:ext>
            </a:extLst>
          </p:cNvPr>
          <p:cNvSpPr>
            <a:spLocks noGrp="1"/>
          </p:cNvSpPr>
          <p:nvPr>
            <p:ph type="sldNum" sz="quarter" idx="12"/>
          </p:nvPr>
        </p:nvSpPr>
        <p:spPr/>
        <p:txBody>
          <a:bodyPr/>
          <a:lstStyle/>
          <a:p>
            <a:fld id="{711941F5-E718-471E-8236-9706D7A049A7}" type="slidenum">
              <a:rPr lang="es-ES" smtClean="0"/>
              <a:pPr/>
              <a:t>‹#›</a:t>
            </a:fld>
            <a:endParaRPr lang="es-ES"/>
          </a:p>
        </p:txBody>
      </p:sp>
    </p:spTree>
    <p:extLst>
      <p:ext uri="{BB962C8B-B14F-4D97-AF65-F5344CB8AC3E}">
        <p14:creationId xmlns="" xmlns:p14="http://schemas.microsoft.com/office/powerpoint/2010/main" val="143941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721368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2052253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3349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63860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2620474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2680180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103404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8649F7F-4E6C-4CCE-A034-1745E97B47A6}" type="datetimeFigureOut">
              <a:rPr lang="es-ES" smtClean="0"/>
              <a:pPr/>
              <a:t>22/12/2020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3358571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49F7F-4E6C-4CCE-A034-1745E97B47A6}" type="datetimeFigureOut">
              <a:rPr lang="es-ES" smtClean="0"/>
              <a:pPr/>
              <a:t>22/12/2020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752E4-CB16-4290-BAA2-E783B8D0C02F}" type="slidenum">
              <a:rPr lang="es-ES" smtClean="0"/>
              <a:pPr/>
              <a:t>‹#›</a:t>
            </a:fld>
            <a:endParaRPr lang="es-ES"/>
          </a:p>
        </p:txBody>
      </p:sp>
    </p:spTree>
    <p:extLst>
      <p:ext uri="{BB962C8B-B14F-4D97-AF65-F5344CB8AC3E}">
        <p14:creationId xmlns:p14="http://schemas.microsoft.com/office/powerpoint/2010/main" xmlns="" val="361713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9CEBAED3-533B-4A4C-8D17-5641B21E1D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B35F65FF-6128-49ED-BC39-06B52D47EF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AC6BB141-E2B3-4959-9C92-25785A8D3A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6F1BEE-7C50-4E72-9B18-F17782EBF0A7}" type="datetimeFigureOut">
              <a:rPr lang="es-ES" smtClean="0"/>
              <a:pPr/>
              <a:t>22/12/2020</a:t>
            </a:fld>
            <a:endParaRPr lang="es-ES"/>
          </a:p>
        </p:txBody>
      </p:sp>
      <p:sp>
        <p:nvSpPr>
          <p:cNvPr id="5" name="Marcador de pie de página 4">
            <a:extLst>
              <a:ext uri="{FF2B5EF4-FFF2-40B4-BE49-F238E27FC236}">
                <a16:creationId xmlns="" xmlns:a16="http://schemas.microsoft.com/office/drawing/2014/main" id="{B95B44C1-1519-424A-B5D7-1720F60CE05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6733778D-D75D-4925-846C-D8D7641531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1941F5-E718-471E-8236-9706D7A049A7}" type="slidenum">
              <a:rPr lang="es-ES" smtClean="0"/>
              <a:pPr/>
              <a:t>‹#›</a:t>
            </a:fld>
            <a:endParaRPr lang="es-ES"/>
          </a:p>
        </p:txBody>
      </p:sp>
    </p:spTree>
    <p:extLst>
      <p:ext uri="{BB962C8B-B14F-4D97-AF65-F5344CB8AC3E}">
        <p14:creationId xmlns="" xmlns:p14="http://schemas.microsoft.com/office/powerpoint/2010/main" val="296036712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6.jpeg"/><Relationship Id="rId5" Type="http://schemas.openxmlformats.org/officeDocument/2006/relationships/diagramLayout" Target="../diagrams/layout1.xml"/><Relationship Id="rId10" Type="http://schemas.openxmlformats.org/officeDocument/2006/relationships/image" Target="../media/image25.jpeg"/><Relationship Id="rId4" Type="http://schemas.openxmlformats.org/officeDocument/2006/relationships/diagramData" Target="../diagrams/data1.xml"/><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2.xml"/><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4.jpeg"/><Relationship Id="rId4" Type="http://schemas.openxmlformats.org/officeDocument/2006/relationships/diagramLayout" Target="../diagrams/layout2.xml"/><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50721ED-68C7-4610-8FDD-B906AC8E8790}"/>
              </a:ext>
            </a:extLst>
          </p:cNvPr>
          <p:cNvSpPr txBox="1"/>
          <p:nvPr/>
        </p:nvSpPr>
        <p:spPr>
          <a:xfrm>
            <a:off x="-1" y="2682241"/>
            <a:ext cx="3405052" cy="2018694"/>
          </a:xfrm>
          <a:prstGeom prst="rect">
            <a:avLst/>
          </a:prstGeom>
          <a:noFill/>
        </p:spPr>
        <p:txBody>
          <a:bodyPr wrap="square" rtlCol="0">
            <a:spAutoFit/>
          </a:bodyPr>
          <a:lstStyle/>
          <a:p>
            <a:pPr algn="ctr">
              <a:lnSpc>
                <a:spcPct val="150000"/>
              </a:lnSpc>
            </a:pPr>
            <a:r>
              <a:rPr lang="ro-RO" sz="4400" b="1" smtClean="0">
                <a:ln w="13462">
                  <a:solidFill>
                    <a:srgbClr val="F3E405"/>
                  </a:solidFill>
                  <a:prstDash val="solid"/>
                </a:ln>
                <a:solidFill>
                  <a:srgbClr val="6F3DA3"/>
                </a:solidFill>
                <a:effectLst>
                  <a:outerShdw dist="38100" dir="2700000" algn="bl" rotWithShape="0">
                    <a:schemeClr val="accent5"/>
                  </a:outerShdw>
                </a:effectLst>
              </a:rPr>
              <a:t>EDUCAŢIA </a:t>
            </a:r>
            <a:r>
              <a:rPr lang="ro-RO" sz="4400" b="1" smtClean="0">
                <a:ln w="13462">
                  <a:solidFill>
                    <a:srgbClr val="F3E405"/>
                  </a:solidFill>
                  <a:prstDash val="solid"/>
                </a:ln>
                <a:solidFill>
                  <a:srgbClr val="6F3DA3"/>
                </a:solidFill>
                <a:effectLst>
                  <a:outerShdw dist="38100" dir="2700000" algn="bl" rotWithShape="0">
                    <a:schemeClr val="accent5"/>
                  </a:outerShdw>
                </a:effectLst>
              </a:rPr>
              <a:t>CONTINUĂ</a:t>
            </a:r>
            <a:endParaRPr lang="ro-RO" sz="4400" b="1">
              <a:ln w="13462">
                <a:solidFill>
                  <a:srgbClr val="F3E405"/>
                </a:solidFill>
                <a:prstDash val="solid"/>
              </a:ln>
              <a:solidFill>
                <a:srgbClr val="6F3DA3"/>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BEEBE5CE-06DD-45FB-837A-0358C1B78AEA}"/>
              </a:ext>
            </a:extLst>
          </p:cNvPr>
          <p:cNvSpPr txBox="1"/>
          <p:nvPr/>
        </p:nvSpPr>
        <p:spPr>
          <a:xfrm>
            <a:off x="755721" y="1501923"/>
            <a:ext cx="2307771" cy="707886"/>
          </a:xfrm>
          <a:prstGeom prst="rect">
            <a:avLst/>
          </a:prstGeom>
          <a:noFill/>
        </p:spPr>
        <p:txBody>
          <a:bodyPr wrap="square" rtlCol="0">
            <a:spAutoFit/>
          </a:bodyPr>
          <a:lstStyle/>
          <a:p>
            <a:pPr algn="ctr"/>
            <a:r>
              <a:rPr lang="ro-RO" sz="2000" b="1">
                <a:solidFill>
                  <a:srgbClr val="2C7844"/>
                </a:solidFill>
              </a:rPr>
              <a:t>Studiul </a:t>
            </a:r>
            <a:r>
              <a:rPr lang="ro-RO" sz="2000" b="1" smtClean="0">
                <a:solidFill>
                  <a:srgbClr val="2C7844"/>
                </a:solidFill>
              </a:rPr>
              <a:t>13 </a:t>
            </a:r>
            <a:r>
              <a:rPr lang="ro-RO" sz="2000" b="1" smtClean="0">
                <a:solidFill>
                  <a:srgbClr val="2C7844"/>
                </a:solidFill>
              </a:rPr>
              <a:t>pentru </a:t>
            </a:r>
            <a:r>
              <a:rPr lang="ro-RO" sz="2000" b="1" smtClean="0">
                <a:solidFill>
                  <a:srgbClr val="2C7844"/>
                </a:solidFill>
              </a:rPr>
              <a:t>26 </a:t>
            </a:r>
            <a:r>
              <a:rPr lang="ro-RO" sz="2000" b="1" smtClean="0">
                <a:solidFill>
                  <a:srgbClr val="2C7844"/>
                </a:solidFill>
              </a:rPr>
              <a:t>decembrie </a:t>
            </a:r>
            <a:r>
              <a:rPr lang="ro-RO" sz="2000" b="1" smtClean="0">
                <a:solidFill>
                  <a:srgbClr val="2C7844"/>
                </a:solidFill>
              </a:rPr>
              <a:t>2020</a:t>
            </a:r>
            <a:endParaRPr lang="ro-RO" sz="2000" b="1">
              <a:solidFill>
                <a:srgbClr val="2C7844"/>
              </a:solidFill>
            </a:endParaRPr>
          </a:p>
        </p:txBody>
      </p:sp>
    </p:spTree>
    <p:extLst>
      <p:ext uri="{BB962C8B-B14F-4D97-AF65-F5344CB8AC3E}">
        <p14:creationId xmlns:p14="http://schemas.microsoft.com/office/powerpoint/2010/main" xmlns="" val="3855125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435EF30A-ADCE-40D4-BB95-C704FA0FCB13}"/>
              </a:ext>
            </a:extLst>
          </p:cNvPr>
          <p:cNvSpPr txBox="1"/>
          <p:nvPr/>
        </p:nvSpPr>
        <p:spPr>
          <a:xfrm>
            <a:off x="150221" y="185280"/>
            <a:ext cx="8843558" cy="1508105"/>
          </a:xfrm>
          <a:prstGeom prst="rect">
            <a:avLst/>
          </a:prstGeom>
          <a:noFill/>
        </p:spPr>
        <p:txBody>
          <a:bodyPr wrap="square">
            <a:spAutoFit/>
            <a:scene3d>
              <a:camera prst="orthographicFront"/>
              <a:lightRig rig="threePt" dir="t"/>
            </a:scene3d>
            <a:sp3d extrusionH="57150">
              <a:bevelT w="38100" h="38100"/>
            </a:sp3d>
          </a:bodyPr>
          <a:lstStyle/>
          <a:p>
            <a:pPr algn="ctr"/>
            <a:r>
              <a:rPr lang="ro-RO" sz="2400" b="1" dirty="0" smtClean="0">
                <a:solidFill>
                  <a:srgbClr val="AF3F91"/>
                </a:solidFill>
                <a:latin typeface="Comic Sans MS" panose="030F0702030302020204" pitchFamily="66" charset="0"/>
              </a:rPr>
              <a:t>„Lucruri pe care ochiul nu le-a văzut, urechea nu le-a auzit </a:t>
            </a:r>
            <a:r>
              <a:rPr lang="ro-RO" sz="2400" b="1" dirty="0" smtClean="0">
                <a:solidFill>
                  <a:srgbClr val="AF3F91"/>
                </a:solidFill>
                <a:latin typeface="Comic Sans MS" panose="030F0702030302020204" pitchFamily="66" charset="0"/>
              </a:rPr>
              <a:t>şi </a:t>
            </a:r>
            <a:r>
              <a:rPr lang="ro-RO" sz="2400" b="1" dirty="0" smtClean="0">
                <a:solidFill>
                  <a:srgbClr val="AF3F91"/>
                </a:solidFill>
                <a:latin typeface="Comic Sans MS" panose="030F0702030302020204" pitchFamily="66" charset="0"/>
              </a:rPr>
              <a:t>la inima omului nu s-au suit, </a:t>
            </a:r>
            <a:r>
              <a:rPr lang="ro-RO" sz="2400" b="1" dirty="0" smtClean="0">
                <a:solidFill>
                  <a:srgbClr val="AF3F91"/>
                </a:solidFill>
                <a:latin typeface="Comic Sans MS" panose="030F0702030302020204" pitchFamily="66" charset="0"/>
              </a:rPr>
              <a:t>aşa </a:t>
            </a:r>
            <a:r>
              <a:rPr lang="ro-RO" sz="2400" b="1" dirty="0" smtClean="0">
                <a:solidFill>
                  <a:srgbClr val="AF3F91"/>
                </a:solidFill>
                <a:latin typeface="Comic Sans MS" panose="030F0702030302020204" pitchFamily="66" charset="0"/>
              </a:rPr>
              <a:t>sunt lucrurile pe care le-a pregătit Dumnezeu pentru cei ce-L iubesc.”</a:t>
            </a:r>
          </a:p>
          <a:p>
            <a:pPr algn="ctr"/>
            <a:r>
              <a:rPr lang="ro-RO" sz="2000" b="1" dirty="0" smtClean="0">
                <a:solidFill>
                  <a:srgbClr val="AF3F91"/>
                </a:solidFill>
                <a:latin typeface="Comic Sans MS" panose="030F0702030302020204" pitchFamily="66" charset="0"/>
              </a:rPr>
              <a:t>(1 Corinteni 2:9)</a:t>
            </a:r>
            <a:endParaRPr lang="ro-RO" sz="2400" b="1" dirty="0">
              <a:solidFill>
                <a:srgbClr val="AF3F91"/>
              </a:solidFill>
              <a:latin typeface="Comic Sans MS" panose="030F0702030302020204" pitchFamily="66" charset="0"/>
            </a:endParaRPr>
          </a:p>
        </p:txBody>
      </p:sp>
    </p:spTree>
    <p:extLst>
      <p:ext uri="{BB962C8B-B14F-4D97-AF65-F5344CB8AC3E}">
        <p14:creationId xmlns="" xmlns:p14="http://schemas.microsoft.com/office/powerpoint/2010/main" val="3053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E4C4CF2-75A8-4AA6-B089-D1D4533D9A52}"/>
              </a:ext>
            </a:extLst>
          </p:cNvPr>
          <p:cNvSpPr txBox="1"/>
          <p:nvPr/>
        </p:nvSpPr>
        <p:spPr>
          <a:xfrm>
            <a:off x="3718560" y="3762103"/>
            <a:ext cx="5268686" cy="2708434"/>
          </a:xfrm>
          <a:prstGeom prst="rect">
            <a:avLst/>
          </a:prstGeom>
          <a:noFill/>
        </p:spPr>
        <p:txBody>
          <a:bodyPr wrap="square" rtlCol="0">
            <a:spAutoFit/>
          </a:bodyPr>
          <a:lstStyle/>
          <a:p>
            <a:pPr>
              <a:spcBef>
                <a:spcPts val="600"/>
              </a:spcBef>
            </a:pPr>
            <a:r>
              <a:rPr lang="ro-RO" sz="2000" b="1" dirty="0" smtClean="0">
                <a:highlight>
                  <a:srgbClr val="FEE254"/>
                </a:highlight>
                <a:uFill>
                  <a:solidFill>
                    <a:srgbClr val="966B00"/>
                  </a:solidFill>
                </a:uFill>
              </a:rPr>
              <a:t>Învăţarea </a:t>
            </a:r>
            <a:r>
              <a:rPr lang="ro-RO" sz="2000" b="1" dirty="0">
                <a:highlight>
                  <a:srgbClr val="FEE254"/>
                </a:highlight>
                <a:uFill>
                  <a:solidFill>
                    <a:srgbClr val="966B00"/>
                  </a:solidFill>
                </a:uFill>
              </a:rPr>
              <a:t>continuă </a:t>
            </a:r>
            <a:r>
              <a:rPr lang="ro-RO" sz="2000" b="1" dirty="0" smtClean="0">
                <a:highlight>
                  <a:srgbClr val="FEE254"/>
                </a:highlight>
                <a:uFill>
                  <a:solidFill>
                    <a:srgbClr val="966B00"/>
                  </a:solidFill>
                </a:uFill>
              </a:rPr>
              <a:t>şi dincolo:</a:t>
            </a:r>
          </a:p>
          <a:p>
            <a:pPr lvl="1">
              <a:spcBef>
                <a:spcPts val="600"/>
              </a:spcBef>
            </a:pPr>
            <a:r>
              <a:rPr lang="ro-RO" sz="2000" b="1" dirty="0" smtClean="0"/>
              <a:t>Cât </a:t>
            </a:r>
            <a:r>
              <a:rPr lang="ro-RO" sz="2000" b="1" dirty="0"/>
              <a:t>timp vom </a:t>
            </a:r>
            <a:r>
              <a:rPr lang="ro-RO" sz="2000" b="1" dirty="0" smtClean="0"/>
              <a:t>învăţa?</a:t>
            </a:r>
          </a:p>
          <a:p>
            <a:pPr lvl="1">
              <a:spcBef>
                <a:spcPts val="600"/>
              </a:spcBef>
            </a:pPr>
            <a:r>
              <a:rPr lang="ro-RO" sz="2000" b="1" dirty="0" smtClean="0"/>
              <a:t>În </a:t>
            </a:r>
            <a:r>
              <a:rPr lang="ro-RO" sz="2000" b="1" dirty="0"/>
              <a:t>ce mediu vom </a:t>
            </a:r>
            <a:r>
              <a:rPr lang="ro-RO" sz="2000" b="1" dirty="0" smtClean="0"/>
              <a:t>învăţa?</a:t>
            </a:r>
          </a:p>
          <a:p>
            <a:pPr>
              <a:spcBef>
                <a:spcPts val="600"/>
              </a:spcBef>
            </a:pPr>
            <a:r>
              <a:rPr lang="ro-RO" sz="2000" b="1" dirty="0" smtClean="0">
                <a:highlight>
                  <a:srgbClr val="D97DCE"/>
                </a:highlight>
              </a:rPr>
              <a:t>Şcoala </a:t>
            </a:r>
            <a:r>
              <a:rPr lang="ro-RO" sz="2000" b="1" dirty="0">
                <a:highlight>
                  <a:srgbClr val="D97DCE"/>
                </a:highlight>
              </a:rPr>
              <a:t>de </a:t>
            </a:r>
            <a:r>
              <a:rPr lang="ro-RO" sz="2000" b="1" dirty="0" smtClean="0">
                <a:highlight>
                  <a:srgbClr val="D97DCE"/>
                </a:highlight>
              </a:rPr>
              <a:t>dincolo:</a:t>
            </a:r>
          </a:p>
          <a:p>
            <a:pPr lvl="1">
              <a:spcBef>
                <a:spcPts val="600"/>
              </a:spcBef>
            </a:pPr>
            <a:r>
              <a:rPr lang="ro-RO" sz="2000" b="1" dirty="0" smtClean="0"/>
              <a:t>Înscrierea.</a:t>
            </a:r>
          </a:p>
          <a:p>
            <a:pPr lvl="1">
              <a:spcBef>
                <a:spcPts val="600"/>
              </a:spcBef>
            </a:pPr>
            <a:r>
              <a:rPr lang="ro-RO" sz="2000" b="1" dirty="0" smtClean="0"/>
              <a:t>Programa.</a:t>
            </a:r>
          </a:p>
          <a:p>
            <a:pPr lvl="1">
              <a:spcBef>
                <a:spcPts val="600"/>
              </a:spcBef>
            </a:pPr>
            <a:r>
              <a:rPr lang="ro-RO" sz="2000" b="1" dirty="0" smtClean="0"/>
              <a:t>Învăţătorul.</a:t>
            </a:r>
            <a:endParaRPr lang="ro-RO" sz="2000" b="1" dirty="0"/>
          </a:p>
        </p:txBody>
      </p:sp>
      <p:sp>
        <p:nvSpPr>
          <p:cNvPr id="3" name="CuadroTexto 2">
            <a:extLst>
              <a:ext uri="{FF2B5EF4-FFF2-40B4-BE49-F238E27FC236}">
                <a16:creationId xmlns:a16="http://schemas.microsoft.com/office/drawing/2014/main" xmlns="" id="{08201CFA-8013-4D69-80AE-3C5DEB124215}"/>
              </a:ext>
            </a:extLst>
          </p:cNvPr>
          <p:cNvSpPr txBox="1"/>
          <p:nvPr/>
        </p:nvSpPr>
        <p:spPr>
          <a:xfrm>
            <a:off x="95794" y="95790"/>
            <a:ext cx="4733899" cy="3323987"/>
          </a:xfrm>
          <a:prstGeom prst="rect">
            <a:avLst/>
          </a:prstGeom>
          <a:noFill/>
        </p:spPr>
        <p:txBody>
          <a:bodyPr wrap="square" rtlCol="0">
            <a:spAutoFit/>
          </a:bodyPr>
          <a:lstStyle/>
          <a:p>
            <a:pPr>
              <a:spcBef>
                <a:spcPts val="600"/>
              </a:spcBef>
            </a:pPr>
            <a:r>
              <a:rPr lang="ro-RO" sz="2000" b="1" dirty="0"/>
              <a:t>Pe parcursul întregii noastre </a:t>
            </a:r>
            <a:r>
              <a:rPr lang="ro-RO" sz="2000" b="1" dirty="0" smtClean="0"/>
              <a:t>vieţi</a:t>
            </a:r>
            <a:r>
              <a:rPr lang="ro-RO" sz="2000" b="1" dirty="0"/>
              <a:t>, noi </a:t>
            </a:r>
            <a:r>
              <a:rPr lang="ro-RO" sz="2000" b="1" dirty="0" smtClean="0"/>
              <a:t>nu încetăm să învăţăm. Dar acest proces </a:t>
            </a:r>
            <a:r>
              <a:rPr lang="ro-RO" sz="2000" b="1" dirty="0"/>
              <a:t>al </a:t>
            </a:r>
            <a:r>
              <a:rPr lang="ro-RO" sz="2000" b="1" dirty="0" smtClean="0"/>
              <a:t>învăţării se încheie cu moartea ... sau nu?</a:t>
            </a:r>
          </a:p>
          <a:p>
            <a:pPr>
              <a:spcBef>
                <a:spcPts val="600"/>
              </a:spcBef>
            </a:pPr>
            <a:r>
              <a:rPr lang="ro-RO" sz="2000" b="1" dirty="0" smtClean="0"/>
              <a:t>Biblia ne învaţă că, avem ocazia să învăţăm în continuare ,chiar şi după moarte, să facem un „studiu postuniversitar” sau „master”.</a:t>
            </a:r>
          </a:p>
          <a:p>
            <a:pPr>
              <a:spcBef>
                <a:spcPts val="600"/>
              </a:spcBef>
            </a:pPr>
            <a:r>
              <a:rPr lang="ro-RO" sz="2000" b="1" dirty="0" smtClean="0"/>
              <a:t>Când vom fi înviaţi de Isus, vom începe o etapă educativă nouă şi incitantă: şcoala vieţii de apoi.</a:t>
            </a:r>
            <a:endParaRPr lang="ro-RO" sz="2000" b="1" dirty="0"/>
          </a:p>
        </p:txBody>
      </p:sp>
      <p:pic>
        <p:nvPicPr>
          <p:cNvPr id="4" name="Imagen 3">
            <a:extLst>
              <a:ext uri="{FF2B5EF4-FFF2-40B4-BE49-F238E27FC236}">
                <a16:creationId xmlns:a16="http://schemas.microsoft.com/office/drawing/2014/main" xmlns="" id="{014F4A5B-D9F1-44A9-B5C5-5D8A64ECD1D1}"/>
              </a:ext>
            </a:extLst>
          </p:cNvPr>
          <p:cNvPicPr>
            <a:picLocks noChangeAspect="1"/>
          </p:cNvPicPr>
          <p:nvPr/>
        </p:nvPicPr>
        <p:blipFill>
          <a:blip r:embed="rId3"/>
          <a:stretch>
            <a:fillRect/>
          </a:stretch>
        </p:blipFill>
        <p:spPr>
          <a:xfrm>
            <a:off x="4864529" y="139332"/>
            <a:ext cx="4148842" cy="3213467"/>
          </a:xfrm>
          <a:prstGeom prst="roundRect">
            <a:avLst>
              <a:gd name="adj" fmla="val 555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Imagen 5">
            <a:extLst>
              <a:ext uri="{FF2B5EF4-FFF2-40B4-BE49-F238E27FC236}">
                <a16:creationId xmlns:a16="http://schemas.microsoft.com/office/drawing/2014/main" xmlns="" id="{BE176353-DF8B-4398-B553-3EC2E291BAD9}"/>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177065" y="3485161"/>
            <a:ext cx="2475652" cy="3233506"/>
          </a:xfrm>
          <a:prstGeom prst="roundRect">
            <a:avLst>
              <a:gd name="adj" fmla="val 4167"/>
            </a:avLst>
          </a:prstGeom>
          <a:solidFill>
            <a:srgbClr val="FFFFFF"/>
          </a:solidFill>
          <a:ln w="76200" cap="sq">
            <a:solidFill>
              <a:schemeClr val="accent5">
                <a:lumMod val="5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xmlns="" id="{94781139-0BA4-4BB1-A153-52E206DBA35F}"/>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279369" y="4927837"/>
            <a:ext cx="447900" cy="439329"/>
          </a:xfrm>
          <a:prstGeom prst="rect">
            <a:avLst/>
          </a:prstGeom>
        </p:spPr>
      </p:pic>
      <p:pic>
        <p:nvPicPr>
          <p:cNvPr id="14" name="Imagen 13">
            <a:extLst>
              <a:ext uri="{FF2B5EF4-FFF2-40B4-BE49-F238E27FC236}">
                <a16:creationId xmlns:a16="http://schemas.microsoft.com/office/drawing/2014/main" xmlns="" id="{39CC33DF-412A-4BFB-8429-37BE8AE94799}"/>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279369" y="3772214"/>
            <a:ext cx="447900" cy="439329"/>
          </a:xfrm>
          <a:prstGeom prst="rect">
            <a:avLst/>
          </a:prstGeom>
        </p:spPr>
      </p:pic>
      <p:pic>
        <p:nvPicPr>
          <p:cNvPr id="19" name="Imagen 18">
            <a:extLst>
              <a:ext uri="{FF2B5EF4-FFF2-40B4-BE49-F238E27FC236}">
                <a16:creationId xmlns:a16="http://schemas.microsoft.com/office/drawing/2014/main" xmlns="" id="{7ED6EFF2-10D2-41B2-9B10-605E2A7F52B8}"/>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3762136" y="4211343"/>
            <a:ext cx="426660" cy="325623"/>
          </a:xfrm>
          <a:prstGeom prst="rect">
            <a:avLst/>
          </a:prstGeom>
        </p:spPr>
      </p:pic>
      <p:pic>
        <p:nvPicPr>
          <p:cNvPr id="26" name="Imagen 25">
            <a:extLst>
              <a:ext uri="{FF2B5EF4-FFF2-40B4-BE49-F238E27FC236}">
                <a16:creationId xmlns:a16="http://schemas.microsoft.com/office/drawing/2014/main" xmlns="" id="{61C4404C-63D4-45ED-96F1-BE16CAA1DB72}"/>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3762136" y="6100196"/>
            <a:ext cx="426660" cy="325623"/>
          </a:xfrm>
          <a:prstGeom prst="rect">
            <a:avLst/>
          </a:prstGeom>
        </p:spPr>
      </p:pic>
      <p:pic>
        <p:nvPicPr>
          <p:cNvPr id="27" name="Imagen 26">
            <a:extLst>
              <a:ext uri="{FF2B5EF4-FFF2-40B4-BE49-F238E27FC236}">
                <a16:creationId xmlns:a16="http://schemas.microsoft.com/office/drawing/2014/main" xmlns="" id="{B93337C0-756F-489B-A1C7-3A6CB0F71312}"/>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3762136" y="5716525"/>
            <a:ext cx="426660" cy="325623"/>
          </a:xfrm>
          <a:prstGeom prst="rect">
            <a:avLst/>
          </a:prstGeom>
        </p:spPr>
      </p:pic>
      <p:pic>
        <p:nvPicPr>
          <p:cNvPr id="28" name="Imagen 27">
            <a:extLst>
              <a:ext uri="{FF2B5EF4-FFF2-40B4-BE49-F238E27FC236}">
                <a16:creationId xmlns:a16="http://schemas.microsoft.com/office/drawing/2014/main" xmlns="" id="{7CC2A573-E919-43D6-85ED-CEF6EE1221FC}"/>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3762136" y="4593505"/>
            <a:ext cx="426660" cy="325623"/>
          </a:xfrm>
          <a:prstGeom prst="rect">
            <a:avLst/>
          </a:prstGeom>
        </p:spPr>
      </p:pic>
      <p:pic>
        <p:nvPicPr>
          <p:cNvPr id="30" name="Imagen 29">
            <a:extLst>
              <a:ext uri="{FF2B5EF4-FFF2-40B4-BE49-F238E27FC236}">
                <a16:creationId xmlns:a16="http://schemas.microsoft.com/office/drawing/2014/main" xmlns="" id="{6E5314EB-71CC-431E-A363-D17194E56FA1}"/>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a:off x="3762136" y="5332855"/>
            <a:ext cx="426660" cy="325623"/>
          </a:xfrm>
          <a:prstGeom prst="rect">
            <a:avLst/>
          </a:prstGeom>
        </p:spPr>
      </p:pic>
    </p:spTree>
    <p:extLst>
      <p:ext uri="{BB962C8B-B14F-4D97-AF65-F5344CB8AC3E}">
        <p14:creationId xmlns:p14="http://schemas.microsoft.com/office/powerpoint/2010/main" xmlns="" val="1433854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500"/>
                            </p:stCondLst>
                            <p:childTnLst>
                              <p:par>
                                <p:cTn id="46" presetID="55"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strVal val="#ppt_w*0.70"/>
                                          </p:val>
                                        </p:tav>
                                        <p:tav tm="100000">
                                          <p:val>
                                            <p:strVal val="#ppt_w"/>
                                          </p:val>
                                        </p:tav>
                                      </p:tavLst>
                                    </p:anim>
                                    <p:anim calcmode="lin" valueType="num">
                                      <p:cBhvr>
                                        <p:cTn id="49" dur="1000" fill="hold"/>
                                        <p:tgtEl>
                                          <p:spTgt spid="19"/>
                                        </p:tgtEl>
                                        <p:attrNameLst>
                                          <p:attrName>ppt_h</p:attrName>
                                        </p:attrNameLst>
                                      </p:cBhvr>
                                      <p:tavLst>
                                        <p:tav tm="0">
                                          <p:val>
                                            <p:strVal val="#ppt_h"/>
                                          </p:val>
                                        </p:tav>
                                        <p:tav tm="100000">
                                          <p:val>
                                            <p:strVal val="#ppt_h"/>
                                          </p:val>
                                        </p:tav>
                                      </p:tavLst>
                                    </p:anim>
                                    <p:animEffect transition="in" filter="fade">
                                      <p:cBhvr>
                                        <p:cTn id="50" dur="1000"/>
                                        <p:tgtEl>
                                          <p:spTgt spid="19"/>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3000"/>
                            </p:stCondLst>
                            <p:childTnLst>
                              <p:par>
                                <p:cTn id="56" presetID="55"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1000" fill="hold"/>
                                        <p:tgtEl>
                                          <p:spTgt spid="28"/>
                                        </p:tgtEl>
                                        <p:attrNameLst>
                                          <p:attrName>ppt_w</p:attrName>
                                        </p:attrNameLst>
                                      </p:cBhvr>
                                      <p:tavLst>
                                        <p:tav tm="0">
                                          <p:val>
                                            <p:strVal val="#ppt_w*0.70"/>
                                          </p:val>
                                        </p:tav>
                                        <p:tav tm="100000">
                                          <p:val>
                                            <p:strVal val="#ppt_w"/>
                                          </p:val>
                                        </p:tav>
                                      </p:tavLst>
                                    </p:anim>
                                    <p:anim calcmode="lin" valueType="num">
                                      <p:cBhvr>
                                        <p:cTn id="59" dur="1000" fill="hold"/>
                                        <p:tgtEl>
                                          <p:spTgt spid="28"/>
                                        </p:tgtEl>
                                        <p:attrNameLst>
                                          <p:attrName>ppt_h</p:attrName>
                                        </p:attrNameLst>
                                      </p:cBhvr>
                                      <p:tavLst>
                                        <p:tav tm="0">
                                          <p:val>
                                            <p:strVal val="#ppt_h"/>
                                          </p:val>
                                        </p:tav>
                                        <p:tav tm="100000">
                                          <p:val>
                                            <p:strVal val="#ppt_h"/>
                                          </p:val>
                                        </p:tav>
                                      </p:tavLst>
                                    </p:anim>
                                    <p:animEffect transition="in" filter="fade">
                                      <p:cBhvr>
                                        <p:cTn id="60" dur="1000"/>
                                        <p:tgtEl>
                                          <p:spTgt spid="28"/>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ppt_w</p:attrName>
                                        </p:attrNameLst>
                                      </p:cBhvr>
                                      <p:tavLst>
                                        <p:tav tm="0">
                                          <p:val>
                                            <p:fltVal val="0"/>
                                          </p:val>
                                        </p:tav>
                                        <p:tav tm="100000">
                                          <p:val>
                                            <p:strVal val="#ppt_w"/>
                                          </p:val>
                                        </p:tav>
                                      </p:tavLst>
                                    </p:anim>
                                    <p:anim calcmode="lin" valueType="num">
                                      <p:cBhvr>
                                        <p:cTn id="70" dur="1000" fill="hold"/>
                                        <p:tgtEl>
                                          <p:spTgt spid="9"/>
                                        </p:tgtEl>
                                        <p:attrNameLst>
                                          <p:attrName>ppt_h</p:attrName>
                                        </p:attrNameLst>
                                      </p:cBhvr>
                                      <p:tavLst>
                                        <p:tav tm="0">
                                          <p:val>
                                            <p:fltVal val="0"/>
                                          </p:val>
                                        </p:tav>
                                        <p:tav tm="100000">
                                          <p:val>
                                            <p:strVal val="#ppt_h"/>
                                          </p:val>
                                        </p:tav>
                                      </p:tavLst>
                                    </p:anim>
                                    <p:anim calcmode="lin" valueType="num">
                                      <p:cBhvr>
                                        <p:cTn id="71" dur="1000" fill="hold"/>
                                        <p:tgtEl>
                                          <p:spTgt spid="9"/>
                                        </p:tgtEl>
                                        <p:attrNameLst>
                                          <p:attrName>style.rotation</p:attrName>
                                        </p:attrNameLst>
                                      </p:cBhvr>
                                      <p:tavLst>
                                        <p:tav tm="0">
                                          <p:val>
                                            <p:fltVal val="90"/>
                                          </p:val>
                                        </p:tav>
                                        <p:tav tm="100000">
                                          <p:val>
                                            <p:fltVal val="0"/>
                                          </p:val>
                                        </p:tav>
                                      </p:tavLst>
                                    </p:anim>
                                    <p:animEffect transition="in" filter="fade">
                                      <p:cBhvr>
                                        <p:cTn id="72" dur="1000"/>
                                        <p:tgtEl>
                                          <p:spTgt spid="9"/>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par>
                          <p:cTn id="77" fill="hold">
                            <p:stCondLst>
                              <p:cond delay="1500"/>
                            </p:stCondLst>
                            <p:childTnLst>
                              <p:par>
                                <p:cTn id="78" presetID="55" presetClass="entr" presetSubtype="0"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1000" fill="hold"/>
                                        <p:tgtEl>
                                          <p:spTgt spid="30"/>
                                        </p:tgtEl>
                                        <p:attrNameLst>
                                          <p:attrName>ppt_w</p:attrName>
                                        </p:attrNameLst>
                                      </p:cBhvr>
                                      <p:tavLst>
                                        <p:tav tm="0">
                                          <p:val>
                                            <p:strVal val="#ppt_w*0.70"/>
                                          </p:val>
                                        </p:tav>
                                        <p:tav tm="100000">
                                          <p:val>
                                            <p:strVal val="#ppt_w"/>
                                          </p:val>
                                        </p:tav>
                                      </p:tavLst>
                                    </p:anim>
                                    <p:anim calcmode="lin" valueType="num">
                                      <p:cBhvr>
                                        <p:cTn id="81" dur="1000" fill="hold"/>
                                        <p:tgtEl>
                                          <p:spTgt spid="30"/>
                                        </p:tgtEl>
                                        <p:attrNameLst>
                                          <p:attrName>ppt_h</p:attrName>
                                        </p:attrNameLst>
                                      </p:cBhvr>
                                      <p:tavLst>
                                        <p:tav tm="0">
                                          <p:val>
                                            <p:strVal val="#ppt_h"/>
                                          </p:val>
                                        </p:tav>
                                        <p:tav tm="100000">
                                          <p:val>
                                            <p:strVal val="#ppt_h"/>
                                          </p:val>
                                        </p:tav>
                                      </p:tavLst>
                                    </p:anim>
                                    <p:animEffect transition="in" filter="fade">
                                      <p:cBhvr>
                                        <p:cTn id="82" dur="1000"/>
                                        <p:tgtEl>
                                          <p:spTgt spid="30"/>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3000"/>
                            </p:stCondLst>
                            <p:childTnLst>
                              <p:par>
                                <p:cTn id="88" presetID="55"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strVal val="#ppt_w*0.70"/>
                                          </p:val>
                                        </p:tav>
                                        <p:tav tm="100000">
                                          <p:val>
                                            <p:strVal val="#ppt_w"/>
                                          </p:val>
                                        </p:tav>
                                      </p:tavLst>
                                    </p:anim>
                                    <p:anim calcmode="lin" valueType="num">
                                      <p:cBhvr>
                                        <p:cTn id="91" dur="1000" fill="hold"/>
                                        <p:tgtEl>
                                          <p:spTgt spid="27"/>
                                        </p:tgtEl>
                                        <p:attrNameLst>
                                          <p:attrName>ppt_h</p:attrName>
                                        </p:attrNameLst>
                                      </p:cBhvr>
                                      <p:tavLst>
                                        <p:tav tm="0">
                                          <p:val>
                                            <p:strVal val="#ppt_h"/>
                                          </p:val>
                                        </p:tav>
                                        <p:tav tm="100000">
                                          <p:val>
                                            <p:strVal val="#ppt_h"/>
                                          </p:val>
                                        </p:tav>
                                      </p:tavLst>
                                    </p:anim>
                                    <p:animEffect transition="in" filter="fade">
                                      <p:cBhvr>
                                        <p:cTn id="92" dur="1000"/>
                                        <p:tgtEl>
                                          <p:spTgt spid="27"/>
                                        </p:tgtEl>
                                      </p:cBhvr>
                                    </p:animEffect>
                                  </p:childTnLst>
                                </p:cTn>
                              </p:par>
                            </p:childTnLst>
                          </p:cTn>
                        </p:par>
                        <p:par>
                          <p:cTn id="93" fill="hold">
                            <p:stCondLst>
                              <p:cond delay="40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4500"/>
                            </p:stCondLst>
                            <p:childTnLst>
                              <p:par>
                                <p:cTn id="98" presetID="55" presetClass="entr" presetSubtype="0" fill="hold"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1000" fill="hold"/>
                                        <p:tgtEl>
                                          <p:spTgt spid="26"/>
                                        </p:tgtEl>
                                        <p:attrNameLst>
                                          <p:attrName>ppt_w</p:attrName>
                                        </p:attrNameLst>
                                      </p:cBhvr>
                                      <p:tavLst>
                                        <p:tav tm="0">
                                          <p:val>
                                            <p:strVal val="#ppt_w*0.70"/>
                                          </p:val>
                                        </p:tav>
                                        <p:tav tm="100000">
                                          <p:val>
                                            <p:strVal val="#ppt_w"/>
                                          </p:val>
                                        </p:tav>
                                      </p:tavLst>
                                    </p:anim>
                                    <p:anim calcmode="lin" valueType="num">
                                      <p:cBhvr>
                                        <p:cTn id="101" dur="1000" fill="hold"/>
                                        <p:tgtEl>
                                          <p:spTgt spid="26"/>
                                        </p:tgtEl>
                                        <p:attrNameLst>
                                          <p:attrName>ppt_h</p:attrName>
                                        </p:attrNameLst>
                                      </p:cBhvr>
                                      <p:tavLst>
                                        <p:tav tm="0">
                                          <p:val>
                                            <p:strVal val="#ppt_h"/>
                                          </p:val>
                                        </p:tav>
                                        <p:tav tm="100000">
                                          <p:val>
                                            <p:strVal val="#ppt_h"/>
                                          </p:val>
                                        </p:tav>
                                      </p:tavLst>
                                    </p:anim>
                                    <p:animEffect transition="in" filter="fade">
                                      <p:cBhvr>
                                        <p:cTn id="102" dur="1000"/>
                                        <p:tgtEl>
                                          <p:spTgt spid="26"/>
                                        </p:tgtEl>
                                      </p:cBhvr>
                                    </p:animEffect>
                                  </p:childTnLst>
                                </p:cTn>
                              </p:par>
                            </p:childTnLst>
                          </p:cTn>
                        </p:par>
                        <p:par>
                          <p:cTn id="103" fill="hold">
                            <p:stCondLst>
                              <p:cond delay="5500"/>
                            </p:stCondLst>
                            <p:childTnLst>
                              <p:par>
                                <p:cTn id="104" presetID="22" presetClass="entr" presetSubtype="8" fill="hold" grpId="0" nodeType="afterEffect">
                                  <p:stCondLst>
                                    <p:cond delay="0"/>
                                  </p:stCondLst>
                                  <p:childTnLst>
                                    <p:set>
                                      <p:cBhvr>
                                        <p:cTn id="105" dur="1" fill="hold">
                                          <p:stCondLst>
                                            <p:cond delay="0"/>
                                          </p:stCondLst>
                                        </p:cTn>
                                        <p:tgtEl>
                                          <p:spTgt spid="2">
                                            <p:txEl>
                                              <p:pRg st="6" end="6"/>
                                            </p:txEl>
                                          </p:spTgt>
                                        </p:tgtEl>
                                        <p:attrNameLst>
                                          <p:attrName>style.visibility</p:attrName>
                                        </p:attrNameLst>
                                      </p:cBhvr>
                                      <p:to>
                                        <p:strVal val="visible"/>
                                      </p:to>
                                    </p:set>
                                    <p:animEffect transition="in" filter="wipe(left)">
                                      <p:cBhvr>
                                        <p:cTn id="10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D89D804-C189-4110-804A-36A7172F18EB}"/>
              </a:ext>
            </a:extLst>
          </p:cNvPr>
          <p:cNvSpPr txBox="1"/>
          <p:nvPr/>
        </p:nvSpPr>
        <p:spPr>
          <a:xfrm>
            <a:off x="0" y="0"/>
            <a:ext cx="9144000" cy="584775"/>
          </a:xfrm>
          <a:prstGeom prst="rect">
            <a:avLst/>
          </a:prstGeom>
          <a:noFill/>
        </p:spPr>
        <p:txBody>
          <a:bodyPr wrap="square">
            <a:spAutoFit/>
          </a:bodyPr>
          <a:lstStyle/>
          <a:p>
            <a:pPr algn="ctr"/>
            <a:r>
              <a:rPr lang="ro-RO" sz="3200" b="1" spc="1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CÂT TIMP VOM </a:t>
            </a:r>
            <a:r>
              <a:rPr lang="ro-RO" sz="3200" b="1" spc="1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ÎNVĂŢA</a:t>
            </a:r>
            <a:r>
              <a:rPr lang="ro-RO" sz="3200" b="1" spc="1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endParaRPr lang="ro-RO" sz="3200" b="1" spc="1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E52199CA-F5E8-4381-A3B5-58A57B2C0B7A}"/>
              </a:ext>
            </a:extLst>
          </p:cNvPr>
          <p:cNvSpPr txBox="1"/>
          <p:nvPr/>
        </p:nvSpPr>
        <p:spPr>
          <a:xfrm>
            <a:off x="2822663" y="538067"/>
            <a:ext cx="6417129" cy="646331"/>
          </a:xfrm>
          <a:prstGeom prst="rect">
            <a:avLst/>
          </a:prstGeom>
          <a:noFill/>
        </p:spPr>
        <p:txBody>
          <a:bodyPr wrap="square">
            <a:spAutoFit/>
          </a:bodyPr>
          <a:lstStyle/>
          <a:p>
            <a:r>
              <a:rPr lang="ro-RO" b="1" dirty="0" smtClean="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„Cine </a:t>
            </a:r>
            <a:r>
              <a:rPr lang="ro-RO" b="1" dirty="0" smtClean="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mănâncă trupul Meu şi bea sângele Meu are viaţa veşnică; şi Eu îl voi învia în ziua de apoi.” </a:t>
            </a:r>
            <a:r>
              <a:rPr lang="ro-RO" sz="1600" b="1" dirty="0" smtClean="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(Ioan 6:54)</a:t>
            </a:r>
            <a:endParaRPr lang="ro-RO" sz="1600"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0775AC68-4A05-4500-A54F-5366EE99C3CC}"/>
              </a:ext>
            </a:extLst>
          </p:cNvPr>
          <p:cNvSpPr txBox="1"/>
          <p:nvPr/>
        </p:nvSpPr>
        <p:spPr>
          <a:xfrm>
            <a:off x="2926080" y="1210525"/>
            <a:ext cx="6017624" cy="2323713"/>
          </a:xfrm>
          <a:prstGeom prst="rect">
            <a:avLst/>
          </a:prstGeom>
          <a:noFill/>
        </p:spPr>
        <p:txBody>
          <a:bodyPr wrap="square" rtlCol="0">
            <a:spAutoFit/>
          </a:bodyPr>
          <a:lstStyle/>
          <a:p>
            <a:pPr>
              <a:spcBef>
                <a:spcPts val="600"/>
              </a:spcBef>
            </a:pPr>
            <a:r>
              <a:rPr lang="ro-RO" sz="2000" b="1" dirty="0" smtClean="0"/>
              <a:t>Ultima etapă a învăţării noastre va începe cu învierea. Pentru a o ajunge, trebuie, prin urmare, să îndeplinim cerinţele pentru a participa la „învierea pentru viaţă” (Ioan 5:29).</a:t>
            </a:r>
          </a:p>
          <a:p>
            <a:pPr>
              <a:spcBef>
                <a:spcPts val="600"/>
              </a:spcBef>
            </a:pPr>
            <a:r>
              <a:rPr lang="ro-RO" sz="2000" b="1" dirty="0" smtClean="0"/>
              <a:t>Isus a clarificat condiţiile: </a:t>
            </a:r>
            <a:r>
              <a:rPr lang="ro-RO" sz="2000" b="1" dirty="0" smtClean="0">
                <a:solidFill>
                  <a:schemeClr val="accent6">
                    <a:lumMod val="60000"/>
                    <a:lumOff val="40000"/>
                  </a:schemeClr>
                </a:solidFill>
              </a:rPr>
              <a:t>(1) </a:t>
            </a:r>
            <a:r>
              <a:rPr lang="ro-RO" sz="2000" b="1" dirty="0" smtClean="0"/>
              <a:t>mâncaţi trupul [aveţi părtăşie cu El] şi </a:t>
            </a:r>
            <a:r>
              <a:rPr lang="ro-RO" sz="2000" b="1" dirty="0" smtClean="0">
                <a:solidFill>
                  <a:schemeClr val="accent6">
                    <a:lumMod val="60000"/>
                    <a:lumOff val="40000"/>
                  </a:schemeClr>
                </a:solidFill>
              </a:rPr>
              <a:t>(2) </a:t>
            </a:r>
            <a:r>
              <a:rPr lang="ro-RO" sz="2000" b="1" dirty="0" smtClean="0"/>
              <a:t>beţi-i sângele [acceptaţi jertfa pe cruce în favoarea noastră] (Ioan 3:16).</a:t>
            </a:r>
            <a:endParaRPr lang="ro-RO" sz="2000" b="1" dirty="0"/>
          </a:p>
        </p:txBody>
      </p:sp>
      <p:pic>
        <p:nvPicPr>
          <p:cNvPr id="7" name="Imagen 6">
            <a:extLst>
              <a:ext uri="{FF2B5EF4-FFF2-40B4-BE49-F238E27FC236}">
                <a16:creationId xmlns:a16="http://schemas.microsoft.com/office/drawing/2014/main" xmlns="" id="{A0C71D3B-C51C-415A-8EF9-B78ABB1FAECA}"/>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a:ext>
            </a:extLst>
          </a:blip>
          <a:srcRect l="-2401" t="1056" r="-1"/>
          <a:stretch/>
        </p:blipFill>
        <p:spPr>
          <a:xfrm>
            <a:off x="-26127" y="558648"/>
            <a:ext cx="2926080" cy="2120487"/>
          </a:xfrm>
          <a:prstGeom prst="rect">
            <a:avLst/>
          </a:prstGeom>
          <a:ln>
            <a:noFill/>
          </a:ln>
          <a:effectLst>
            <a:softEdge rad="112500"/>
          </a:effectLst>
        </p:spPr>
      </p:pic>
      <p:pic>
        <p:nvPicPr>
          <p:cNvPr id="9" name="Imagen 8">
            <a:extLst>
              <a:ext uri="{FF2B5EF4-FFF2-40B4-BE49-F238E27FC236}">
                <a16:creationId xmlns:a16="http://schemas.microsoft.com/office/drawing/2014/main" xmlns="" id="{18261FD9-2804-4F9E-8643-40B2E02F016E}"/>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277793" y="3568338"/>
            <a:ext cx="2665911" cy="2242355"/>
          </a:xfrm>
          <a:prstGeom prst="rect">
            <a:avLst/>
          </a:prstGeom>
          <a:ln w="57150" cap="rnd">
            <a:solidFill>
              <a:srgbClr val="FFFFFF"/>
            </a:solidFill>
          </a:ln>
          <a:effectLst>
            <a:outerShdw blurRad="7620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Imagen 11">
            <a:extLst>
              <a:ext uri="{FF2B5EF4-FFF2-40B4-BE49-F238E27FC236}">
                <a16:creationId xmlns:a16="http://schemas.microsoft.com/office/drawing/2014/main" xmlns="" id="{F9C0FBF9-2548-49E6-A181-EB4696899EF4}"/>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102800" y="2764715"/>
            <a:ext cx="2754700" cy="4028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xmlns="" id="{FDFBC955-BE66-4FEA-9C8D-35709E2417DC}"/>
              </a:ext>
            </a:extLst>
          </p:cNvPr>
          <p:cNvSpPr txBox="1"/>
          <p:nvPr/>
        </p:nvSpPr>
        <p:spPr>
          <a:xfrm>
            <a:off x="2943998" y="3533505"/>
            <a:ext cx="3333795" cy="2246769"/>
          </a:xfrm>
          <a:prstGeom prst="rect">
            <a:avLst/>
          </a:prstGeom>
          <a:noFill/>
        </p:spPr>
        <p:txBody>
          <a:bodyPr wrap="square">
            <a:spAutoFit/>
          </a:bodyPr>
          <a:lstStyle/>
          <a:p>
            <a:pPr>
              <a:spcBef>
                <a:spcPts val="600"/>
              </a:spcBef>
            </a:pPr>
            <a:r>
              <a:rPr lang="ro-RO" sz="2000" b="1" dirty="0" smtClean="0"/>
              <a:t>În acel moment, ni se va oferi un cadou care va marca timpul cât educaţia noastră va dura în viitor: viaţa </a:t>
            </a:r>
            <a:r>
              <a:rPr lang="ro-RO" sz="2000" b="1" i="1" u="sng" dirty="0" smtClean="0"/>
              <a:t>VEŞNICĂ</a:t>
            </a:r>
            <a:r>
              <a:rPr lang="ro-RO" sz="2000" b="1" dirty="0" smtClean="0"/>
              <a:t> (1 Ioan 5:13; 1 Tim. 1:16; Ioan 4:14; 6:40; Jud. 1:21; </a:t>
            </a:r>
            <a:r>
              <a:rPr lang="ro-RO" sz="2000" b="1" dirty="0" err="1" smtClean="0"/>
              <a:t>Tit</a:t>
            </a:r>
            <a:r>
              <a:rPr lang="ro-RO" sz="2000" b="1" dirty="0" smtClean="0"/>
              <a:t>. 3:7).</a:t>
            </a:r>
            <a:endParaRPr lang="ro-RO" sz="2000" b="1" dirty="0"/>
          </a:p>
        </p:txBody>
      </p:sp>
      <p:sp>
        <p:nvSpPr>
          <p:cNvPr id="16" name="CuadroTexto 15">
            <a:extLst>
              <a:ext uri="{FF2B5EF4-FFF2-40B4-BE49-F238E27FC236}">
                <a16:creationId xmlns:a16="http://schemas.microsoft.com/office/drawing/2014/main" xmlns="" id="{AFC11204-0821-4FE8-95EB-06AC649A2583}"/>
              </a:ext>
            </a:extLst>
          </p:cNvPr>
          <p:cNvSpPr txBox="1"/>
          <p:nvPr/>
        </p:nvSpPr>
        <p:spPr>
          <a:xfrm>
            <a:off x="2866208" y="5806262"/>
            <a:ext cx="6286500" cy="1015663"/>
          </a:xfrm>
          <a:prstGeom prst="rect">
            <a:avLst/>
          </a:prstGeom>
          <a:noFill/>
        </p:spPr>
        <p:txBody>
          <a:bodyPr wrap="square">
            <a:spAutoFit/>
          </a:bodyPr>
          <a:lstStyle/>
          <a:p>
            <a:pPr>
              <a:spcBef>
                <a:spcPts val="600"/>
              </a:spcBef>
            </a:pPr>
            <a:r>
              <a:rPr lang="ro-RO" sz="2000" b="1" smtClean="0"/>
              <a:t>Spre</a:t>
            </a:r>
            <a:r>
              <a:rPr lang="ro-RO" sz="2000" b="1" smtClean="0"/>
              <a:t> deosebire de timpul limitat pe care îl avem în această </a:t>
            </a:r>
            <a:r>
              <a:rPr lang="ro-RO" sz="2000" b="1" smtClean="0"/>
              <a:t>viaţă</a:t>
            </a:r>
            <a:r>
              <a:rPr lang="ro-RO" sz="2000" b="1" smtClean="0"/>
              <a:t>, Isus ne va oferi timp nelimitat pentru învăţare nelimitată în compania </a:t>
            </a:r>
            <a:r>
              <a:rPr lang="ro-RO" sz="2000" b="1" smtClean="0"/>
              <a:t>S</a:t>
            </a:r>
            <a:r>
              <a:rPr lang="ro-RO" sz="2000" b="1" smtClean="0"/>
              <a:t>a.</a:t>
            </a:r>
            <a:endParaRPr lang="ro-RO" sz="2000" b="1"/>
          </a:p>
        </p:txBody>
      </p:sp>
    </p:spTree>
    <p:extLst>
      <p:ext uri="{BB962C8B-B14F-4D97-AF65-F5344CB8AC3E}">
        <p14:creationId xmlns:p14="http://schemas.microsoft.com/office/powerpoint/2010/main" xmlns="" val="1839682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ppt_h/2"/>
                                          </p:val>
                                        </p:tav>
                                        <p:tav tm="100000">
                                          <p:val>
                                            <p:strVal val="#ppt_y"/>
                                          </p:val>
                                        </p:tav>
                                      </p:tavLst>
                                    </p:anim>
                                    <p:anim calcmode="lin" valueType="num">
                                      <p:cBhvr>
                                        <p:cTn id="33" dur="500" fill="hold"/>
                                        <p:tgtEl>
                                          <p:spTgt spid="9"/>
                                        </p:tgtEl>
                                        <p:attrNameLst>
                                          <p:attrName>ppt_w</p:attrName>
                                        </p:attrNameLst>
                                      </p:cBhvr>
                                      <p:tavLst>
                                        <p:tav tm="0">
                                          <p:val>
                                            <p:strVal val="#ppt_w"/>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Horizontal)">
                                      <p:cBhvr>
                                        <p:cTn id="43" dur="500"/>
                                        <p:tgtEl>
                                          <p:spTgt spid="1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duotone>
              <a:prstClr val="black"/>
              <a:schemeClr val="accent1">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1D031F3-2CEA-401F-8F8E-803C9CBF49E1}"/>
              </a:ext>
            </a:extLst>
          </p:cNvPr>
          <p:cNvSpPr txBox="1"/>
          <p:nvPr/>
        </p:nvSpPr>
        <p:spPr>
          <a:xfrm>
            <a:off x="0" y="0"/>
            <a:ext cx="9144000" cy="769441"/>
          </a:xfrm>
          <a:prstGeom prst="rect">
            <a:avLst/>
          </a:prstGeom>
          <a:noFill/>
        </p:spPr>
        <p:txBody>
          <a:bodyPr wrap="square">
            <a:spAutoFit/>
            <a:scene3d>
              <a:camera prst="orthographicFront"/>
              <a:lightRig rig="twoPt" dir="t"/>
            </a:scene3d>
            <a:sp3d extrusionH="57150">
              <a:bevelT w="38100" h="38100" prst="angle"/>
            </a:sp3d>
          </a:bodyPr>
          <a:lstStyle/>
          <a:p>
            <a:pPr algn="ctr"/>
            <a:r>
              <a:rPr lang="ro-RO" sz="4400" b="1">
                <a:ln w="22225">
                  <a:solidFill>
                    <a:schemeClr val="accent2"/>
                  </a:solidFill>
                  <a:prstDash val="solid"/>
                </a:ln>
                <a:gradFill>
                  <a:gsLst>
                    <a:gs pos="0">
                      <a:schemeClr val="accent1">
                        <a:lumMod val="5000"/>
                        <a:lumOff val="95000"/>
                      </a:schemeClr>
                    </a:gs>
                    <a:gs pos="37000">
                      <a:srgbClr val="FFFF00"/>
                    </a:gs>
                    <a:gs pos="71000">
                      <a:schemeClr val="accent1">
                        <a:lumMod val="45000"/>
                        <a:lumOff val="55000"/>
                      </a:schemeClr>
                    </a:gs>
                    <a:gs pos="100000">
                      <a:srgbClr val="759B29"/>
                    </a:gs>
                  </a:gsLst>
                  <a:lin ang="5400000" scaled="1"/>
                </a:gradFill>
              </a:rPr>
              <a:t>ÎN CE MEDIU VOM </a:t>
            </a:r>
            <a:r>
              <a:rPr lang="ro-RO" sz="4400" b="1" smtClean="0">
                <a:ln w="22225">
                  <a:solidFill>
                    <a:schemeClr val="accent2"/>
                  </a:solidFill>
                  <a:prstDash val="solid"/>
                </a:ln>
                <a:gradFill>
                  <a:gsLst>
                    <a:gs pos="0">
                      <a:schemeClr val="accent1">
                        <a:lumMod val="5000"/>
                        <a:lumOff val="95000"/>
                      </a:schemeClr>
                    </a:gs>
                    <a:gs pos="37000">
                      <a:srgbClr val="FFFF00"/>
                    </a:gs>
                    <a:gs pos="71000">
                      <a:schemeClr val="accent1">
                        <a:lumMod val="45000"/>
                        <a:lumOff val="55000"/>
                      </a:schemeClr>
                    </a:gs>
                    <a:gs pos="100000">
                      <a:srgbClr val="759B29"/>
                    </a:gs>
                  </a:gsLst>
                  <a:lin ang="5400000" scaled="1"/>
                </a:gradFill>
              </a:rPr>
              <a:t>ÎNVĂŢA</a:t>
            </a:r>
            <a:r>
              <a:rPr lang="ro-RO" sz="4400" b="1" smtClean="0">
                <a:ln w="22225">
                  <a:solidFill>
                    <a:schemeClr val="accent2"/>
                  </a:solidFill>
                  <a:prstDash val="solid"/>
                </a:ln>
                <a:gradFill>
                  <a:gsLst>
                    <a:gs pos="0">
                      <a:schemeClr val="accent1">
                        <a:lumMod val="5000"/>
                        <a:lumOff val="95000"/>
                      </a:schemeClr>
                    </a:gs>
                    <a:gs pos="37000">
                      <a:srgbClr val="FFFF00"/>
                    </a:gs>
                    <a:gs pos="71000">
                      <a:schemeClr val="accent1">
                        <a:lumMod val="45000"/>
                        <a:lumOff val="55000"/>
                      </a:schemeClr>
                    </a:gs>
                    <a:gs pos="100000">
                      <a:srgbClr val="759B29"/>
                    </a:gs>
                  </a:gsLst>
                  <a:lin ang="5400000" scaled="1"/>
                </a:gradFill>
              </a:rPr>
              <a:t>?</a:t>
            </a:r>
            <a:endParaRPr lang="ro-RO" sz="4400" b="1">
              <a:ln w="22225">
                <a:solidFill>
                  <a:schemeClr val="accent2"/>
                </a:solidFill>
                <a:prstDash val="solid"/>
              </a:ln>
              <a:gradFill>
                <a:gsLst>
                  <a:gs pos="0">
                    <a:schemeClr val="accent1">
                      <a:lumMod val="5000"/>
                      <a:lumOff val="95000"/>
                    </a:schemeClr>
                  </a:gs>
                  <a:gs pos="37000">
                    <a:srgbClr val="FFFF00"/>
                  </a:gs>
                  <a:gs pos="71000">
                    <a:schemeClr val="accent1">
                      <a:lumMod val="45000"/>
                      <a:lumOff val="55000"/>
                    </a:schemeClr>
                  </a:gs>
                  <a:gs pos="100000">
                    <a:srgbClr val="759B29"/>
                  </a:gs>
                </a:gsLst>
                <a:lin ang="5400000" scaled="1"/>
              </a:gradFill>
            </a:endParaRPr>
          </a:p>
        </p:txBody>
      </p:sp>
      <p:sp>
        <p:nvSpPr>
          <p:cNvPr id="5" name="CuadroTexto 4">
            <a:extLst>
              <a:ext uri="{FF2B5EF4-FFF2-40B4-BE49-F238E27FC236}">
                <a16:creationId xmlns:a16="http://schemas.microsoft.com/office/drawing/2014/main" xmlns="" id="{B05B8E5A-77F5-4B5D-8066-8B32218A89C8}"/>
              </a:ext>
            </a:extLst>
          </p:cNvPr>
          <p:cNvSpPr txBox="1"/>
          <p:nvPr/>
        </p:nvSpPr>
        <p:spPr>
          <a:xfrm>
            <a:off x="200298" y="720365"/>
            <a:ext cx="6540137" cy="923330"/>
          </a:xfrm>
          <a:prstGeom prst="rect">
            <a:avLst/>
          </a:prstGeom>
          <a:noFill/>
        </p:spPr>
        <p:txBody>
          <a:bodyPr wrap="square">
            <a:spAutoFit/>
            <a:scene3d>
              <a:camera prst="orthographicFront"/>
              <a:lightRig rig="threePt" dir="t"/>
            </a:scene3d>
            <a:sp3d extrusionH="57150">
              <a:bevelT w="38100" h="38100"/>
            </a:sp3d>
          </a:bodyPr>
          <a:lstStyle/>
          <a:p>
            <a:r>
              <a:rPr lang="ro-RO" b="1" dirty="0" smtClean="0">
                <a:solidFill>
                  <a:srgbClr val="9751CB"/>
                </a:solidFill>
                <a:latin typeface="Comic Sans MS" panose="030F0702030302020204" pitchFamily="66" charset="0"/>
              </a:rPr>
              <a:t>„El </a:t>
            </a:r>
            <a:r>
              <a:rPr lang="ro-RO" b="1" dirty="0" smtClean="0">
                <a:solidFill>
                  <a:srgbClr val="9751CB"/>
                </a:solidFill>
                <a:latin typeface="Comic Sans MS" panose="030F0702030302020204" pitchFamily="66" charset="0"/>
              </a:rPr>
              <a:t>va şterge orice lacrimă din ochii lor. Şi moartea nu va mai fi. Nu va mai fi nici tânguire, nici ţipăt, nici durere, pentru că lucrurile dintâi au trecut.” </a:t>
            </a:r>
            <a:r>
              <a:rPr lang="ro-RO" sz="1600" b="1" dirty="0" smtClean="0">
                <a:solidFill>
                  <a:srgbClr val="9751CB"/>
                </a:solidFill>
                <a:latin typeface="Comic Sans MS" panose="030F0702030302020204" pitchFamily="66" charset="0"/>
              </a:rPr>
              <a:t>(</a:t>
            </a:r>
            <a:r>
              <a:rPr lang="ro-RO" sz="1600" b="1" dirty="0" err="1" smtClean="0">
                <a:solidFill>
                  <a:srgbClr val="9751CB"/>
                </a:solidFill>
                <a:latin typeface="Comic Sans MS" panose="030F0702030302020204" pitchFamily="66" charset="0"/>
              </a:rPr>
              <a:t>Apoc.21</a:t>
            </a:r>
            <a:r>
              <a:rPr lang="ro-RO" sz="1600" b="1" dirty="0" smtClean="0">
                <a:solidFill>
                  <a:srgbClr val="9751CB"/>
                </a:solidFill>
                <a:latin typeface="Comic Sans MS" panose="030F0702030302020204" pitchFamily="66" charset="0"/>
              </a:rPr>
              <a:t>:4)</a:t>
            </a:r>
            <a:endParaRPr lang="ro-RO" sz="1600" b="1" dirty="0">
              <a:solidFill>
                <a:srgbClr val="9751CB"/>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CB0F1585-7D68-4C30-A968-C94750CA8564}"/>
              </a:ext>
            </a:extLst>
          </p:cNvPr>
          <p:cNvSpPr txBox="1"/>
          <p:nvPr/>
        </p:nvSpPr>
        <p:spPr>
          <a:xfrm>
            <a:off x="130628" y="1680313"/>
            <a:ext cx="7306491" cy="1015663"/>
          </a:xfrm>
          <a:prstGeom prst="rect">
            <a:avLst/>
          </a:prstGeom>
          <a:noFill/>
        </p:spPr>
        <p:txBody>
          <a:bodyPr wrap="square" rtlCol="0">
            <a:spAutoFit/>
          </a:bodyPr>
          <a:lstStyle/>
          <a:p>
            <a:pPr>
              <a:spcBef>
                <a:spcPts val="600"/>
              </a:spcBef>
            </a:pPr>
            <a:r>
              <a:rPr lang="ro-RO" sz="2000" b="1" smtClean="0"/>
              <a:t>În</a:t>
            </a:r>
            <a:r>
              <a:rPr lang="ro-RO" sz="2000" b="1" smtClean="0"/>
              <a:t> prezent există multe obstacole care ne limitează </a:t>
            </a:r>
            <a:r>
              <a:rPr lang="ro-RO" sz="2000" b="1" smtClean="0"/>
              <a:t>învăţarea</a:t>
            </a:r>
            <a:r>
              <a:rPr lang="ro-RO" sz="2000" b="1" smtClean="0"/>
              <a:t>: profesori </a:t>
            </a:r>
            <a:r>
              <a:rPr lang="ro-RO" sz="2000" b="1" smtClean="0"/>
              <a:t>imperfecţi</a:t>
            </a:r>
            <a:r>
              <a:rPr lang="ro-RO" sz="2000" b="1" smtClean="0"/>
              <a:t>, programe cu </a:t>
            </a:r>
            <a:r>
              <a:rPr lang="ro-RO" sz="2000" b="1" smtClean="0"/>
              <a:t>erori</a:t>
            </a:r>
            <a:r>
              <a:rPr lang="ro-RO" sz="2000" b="1" smtClean="0"/>
              <a:t>, capacitate intelectuală </a:t>
            </a:r>
            <a:r>
              <a:rPr lang="ro-RO" sz="2000" b="1" smtClean="0"/>
              <a:t>limitată</a:t>
            </a:r>
            <a:r>
              <a:rPr lang="ro-RO" sz="2000" b="1" smtClean="0"/>
              <a:t>, probleme personale şi familiale </a:t>
            </a:r>
            <a:r>
              <a:rPr lang="ro-RO" sz="2000" b="1" smtClean="0"/>
              <a:t>...</a:t>
            </a:r>
            <a:endParaRPr lang="ro-RO" sz="2000" b="1"/>
          </a:p>
        </p:txBody>
      </p:sp>
      <p:pic>
        <p:nvPicPr>
          <p:cNvPr id="4" name="Imagen 3">
            <a:extLst>
              <a:ext uri="{FF2B5EF4-FFF2-40B4-BE49-F238E27FC236}">
                <a16:creationId xmlns:a16="http://schemas.microsoft.com/office/drawing/2014/main" xmlns="" id="{336F321E-B128-48E1-999F-4E601E2E1829}"/>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590816" y="635728"/>
            <a:ext cx="2483512" cy="1862634"/>
          </a:xfrm>
          <a:prstGeom prst="ellipse">
            <a:avLst/>
          </a:prstGeom>
          <a:ln>
            <a:noFill/>
          </a:ln>
          <a:effectLst>
            <a:softEdge rad="38100"/>
          </a:effectLst>
        </p:spPr>
      </p:pic>
      <p:sp>
        <p:nvSpPr>
          <p:cNvPr id="12" name="CuadroTexto 11">
            <a:extLst>
              <a:ext uri="{FF2B5EF4-FFF2-40B4-BE49-F238E27FC236}">
                <a16:creationId xmlns:a16="http://schemas.microsoft.com/office/drawing/2014/main" xmlns="" id="{E5C37E36-5DC5-4ECB-863F-DA751C48A59E}"/>
              </a:ext>
            </a:extLst>
          </p:cNvPr>
          <p:cNvSpPr txBox="1"/>
          <p:nvPr/>
        </p:nvSpPr>
        <p:spPr>
          <a:xfrm>
            <a:off x="2643612" y="2696967"/>
            <a:ext cx="6474261" cy="2323713"/>
          </a:xfrm>
          <a:prstGeom prst="rect">
            <a:avLst/>
          </a:prstGeom>
          <a:noFill/>
        </p:spPr>
        <p:txBody>
          <a:bodyPr wrap="square" rIns="36000">
            <a:spAutoFit/>
          </a:bodyPr>
          <a:lstStyle/>
          <a:p>
            <a:pPr>
              <a:spcBef>
                <a:spcPts val="600"/>
              </a:spcBef>
            </a:pPr>
            <a:r>
              <a:rPr lang="ro-RO" sz="2000" b="1" dirty="0" smtClean="0"/>
              <a:t>Dar toate aceste obstacole vor dispărea în „cerurile noi şi pe un pământ nou, pe care locuieşte dreptatea” </a:t>
            </a:r>
            <a:r>
              <a:rPr lang="ro-RO" b="1" dirty="0" smtClean="0"/>
              <a:t>(2 Petru 3:13).</a:t>
            </a:r>
          </a:p>
          <a:p>
            <a:pPr>
              <a:spcBef>
                <a:spcPts val="600"/>
              </a:spcBef>
            </a:pPr>
            <a:r>
              <a:rPr lang="ro-RO" sz="2000" b="1" dirty="0" smtClean="0"/>
              <a:t>Odată cu sfârşitul păcatului şi al morţii, mediul în care vom studia va fi un mediu perfect. Noi înşine vom </a:t>
            </a:r>
            <a:r>
              <a:rPr lang="ro-RO" sz="2000" b="1" dirty="0"/>
              <a:t>fi </a:t>
            </a:r>
            <a:r>
              <a:rPr lang="ro-RO" sz="2000" b="1" dirty="0" smtClean="0"/>
              <a:t>transformaţi şi perfecţionaţi de Dumnezeu, care ne va înzestra cu o capacitate intelectuală incomparabil superioară celei actuale (1 Cor. 15:42-49).</a:t>
            </a:r>
            <a:endParaRPr lang="ro-RO" sz="2000" b="1" dirty="0"/>
          </a:p>
        </p:txBody>
      </p:sp>
      <p:pic>
        <p:nvPicPr>
          <p:cNvPr id="14" name="Imagen 13">
            <a:extLst>
              <a:ext uri="{FF2B5EF4-FFF2-40B4-BE49-F238E27FC236}">
                <a16:creationId xmlns:a16="http://schemas.microsoft.com/office/drawing/2014/main" xmlns="" id="{CA9A6D90-86B5-45A7-86CE-A3BC4BFC1EC1}"/>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6361" y="2750065"/>
            <a:ext cx="2515920" cy="4001400"/>
          </a:xfrm>
          <a:prstGeom prst="rect">
            <a:avLst/>
          </a:prstGeom>
          <a:ln w="762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58750" prst="hardEdge"/>
            <a:bevelB w="0"/>
            <a:extrusionClr>
              <a:srgbClr val="000000"/>
            </a:extrusionClr>
          </a:sp3d>
        </p:spPr>
      </p:pic>
      <p:sp>
        <p:nvSpPr>
          <p:cNvPr id="16" name="CuadroTexto 15">
            <a:extLst>
              <a:ext uri="{FF2B5EF4-FFF2-40B4-BE49-F238E27FC236}">
                <a16:creationId xmlns:a16="http://schemas.microsoft.com/office/drawing/2014/main" xmlns="" id="{2E5A50A8-4830-467D-A54F-DB81A311542E}"/>
              </a:ext>
            </a:extLst>
          </p:cNvPr>
          <p:cNvSpPr txBox="1"/>
          <p:nvPr/>
        </p:nvSpPr>
        <p:spPr>
          <a:xfrm>
            <a:off x="2794778" y="5300113"/>
            <a:ext cx="4456589" cy="1200329"/>
          </a:xfrm>
          <a:custGeom>
            <a:avLst/>
            <a:gdLst>
              <a:gd name="connsiteX0" fmla="*/ 0 w 4456589"/>
              <a:gd name="connsiteY0" fmla="*/ 0 h 1200329"/>
              <a:gd name="connsiteX1" fmla="*/ 592090 w 4456589"/>
              <a:gd name="connsiteY1" fmla="*/ 0 h 1200329"/>
              <a:gd name="connsiteX2" fmla="*/ 1139613 w 4456589"/>
              <a:gd name="connsiteY2" fmla="*/ 0 h 1200329"/>
              <a:gd name="connsiteX3" fmla="*/ 1865401 w 4456589"/>
              <a:gd name="connsiteY3" fmla="*/ 0 h 1200329"/>
              <a:gd name="connsiteX4" fmla="*/ 2368359 w 4456589"/>
              <a:gd name="connsiteY4" fmla="*/ 0 h 1200329"/>
              <a:gd name="connsiteX5" fmla="*/ 2960448 w 4456589"/>
              <a:gd name="connsiteY5" fmla="*/ 0 h 1200329"/>
              <a:gd name="connsiteX6" fmla="*/ 3597104 w 4456589"/>
              <a:gd name="connsiteY6" fmla="*/ 0 h 1200329"/>
              <a:gd name="connsiteX7" fmla="*/ 4456589 w 4456589"/>
              <a:gd name="connsiteY7" fmla="*/ 0 h 1200329"/>
              <a:gd name="connsiteX8" fmla="*/ 4456589 w 4456589"/>
              <a:gd name="connsiteY8" fmla="*/ 564155 h 1200329"/>
              <a:gd name="connsiteX9" fmla="*/ 4456589 w 4456589"/>
              <a:gd name="connsiteY9" fmla="*/ 1200329 h 1200329"/>
              <a:gd name="connsiteX10" fmla="*/ 3819933 w 4456589"/>
              <a:gd name="connsiteY10" fmla="*/ 1200329 h 1200329"/>
              <a:gd name="connsiteX11" fmla="*/ 3138712 w 4456589"/>
              <a:gd name="connsiteY11" fmla="*/ 1200329 h 1200329"/>
              <a:gd name="connsiteX12" fmla="*/ 2457491 w 4456589"/>
              <a:gd name="connsiteY12" fmla="*/ 1200329 h 1200329"/>
              <a:gd name="connsiteX13" fmla="*/ 1909967 w 4456589"/>
              <a:gd name="connsiteY13" fmla="*/ 1200329 h 1200329"/>
              <a:gd name="connsiteX14" fmla="*/ 1228745 w 4456589"/>
              <a:gd name="connsiteY14" fmla="*/ 1200329 h 1200329"/>
              <a:gd name="connsiteX15" fmla="*/ 592090 w 4456589"/>
              <a:gd name="connsiteY15" fmla="*/ 1200329 h 1200329"/>
              <a:gd name="connsiteX16" fmla="*/ 0 w 4456589"/>
              <a:gd name="connsiteY16" fmla="*/ 1200329 h 1200329"/>
              <a:gd name="connsiteX17" fmla="*/ 0 w 4456589"/>
              <a:gd name="connsiteY17" fmla="*/ 624171 h 1200329"/>
              <a:gd name="connsiteX18" fmla="*/ 0 w 4456589"/>
              <a:gd name="connsiteY1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56589" h="1200329" fill="none" extrusionOk="0">
                <a:moveTo>
                  <a:pt x="0" y="0"/>
                </a:moveTo>
                <a:cubicBezTo>
                  <a:pt x="223524" y="4041"/>
                  <a:pt x="454176" y="27767"/>
                  <a:pt x="592090" y="0"/>
                </a:cubicBezTo>
                <a:cubicBezTo>
                  <a:pt x="730004" y="-27767"/>
                  <a:pt x="877086" y="8175"/>
                  <a:pt x="1139613" y="0"/>
                </a:cubicBezTo>
                <a:cubicBezTo>
                  <a:pt x="1402140" y="-8175"/>
                  <a:pt x="1637402" y="-20067"/>
                  <a:pt x="1865401" y="0"/>
                </a:cubicBezTo>
                <a:cubicBezTo>
                  <a:pt x="2093400" y="20067"/>
                  <a:pt x="2201308" y="14261"/>
                  <a:pt x="2368359" y="0"/>
                </a:cubicBezTo>
                <a:cubicBezTo>
                  <a:pt x="2535410" y="-14261"/>
                  <a:pt x="2760818" y="-5385"/>
                  <a:pt x="2960448" y="0"/>
                </a:cubicBezTo>
                <a:cubicBezTo>
                  <a:pt x="3160078" y="5385"/>
                  <a:pt x="3455997" y="21476"/>
                  <a:pt x="3597104" y="0"/>
                </a:cubicBezTo>
                <a:cubicBezTo>
                  <a:pt x="3738211" y="-21476"/>
                  <a:pt x="4059466" y="-28938"/>
                  <a:pt x="4456589" y="0"/>
                </a:cubicBezTo>
                <a:cubicBezTo>
                  <a:pt x="4461478" y="144916"/>
                  <a:pt x="4446563" y="317466"/>
                  <a:pt x="4456589" y="564155"/>
                </a:cubicBezTo>
                <a:cubicBezTo>
                  <a:pt x="4466615" y="810845"/>
                  <a:pt x="4479507" y="918392"/>
                  <a:pt x="4456589" y="1200329"/>
                </a:cubicBezTo>
                <a:cubicBezTo>
                  <a:pt x="4231642" y="1196422"/>
                  <a:pt x="4029274" y="1171721"/>
                  <a:pt x="3819933" y="1200329"/>
                </a:cubicBezTo>
                <a:cubicBezTo>
                  <a:pt x="3610592" y="1228937"/>
                  <a:pt x="3295292" y="1176804"/>
                  <a:pt x="3138712" y="1200329"/>
                </a:cubicBezTo>
                <a:cubicBezTo>
                  <a:pt x="2982132" y="1223854"/>
                  <a:pt x="2748735" y="1214109"/>
                  <a:pt x="2457491" y="1200329"/>
                </a:cubicBezTo>
                <a:cubicBezTo>
                  <a:pt x="2166247" y="1186549"/>
                  <a:pt x="2145890" y="1212313"/>
                  <a:pt x="1909967" y="1200329"/>
                </a:cubicBezTo>
                <a:cubicBezTo>
                  <a:pt x="1674044" y="1188345"/>
                  <a:pt x="1498043" y="1215963"/>
                  <a:pt x="1228745" y="1200329"/>
                </a:cubicBezTo>
                <a:cubicBezTo>
                  <a:pt x="959447" y="1184695"/>
                  <a:pt x="872920" y="1184684"/>
                  <a:pt x="592090" y="1200329"/>
                </a:cubicBezTo>
                <a:cubicBezTo>
                  <a:pt x="311260" y="1215974"/>
                  <a:pt x="129075" y="1201363"/>
                  <a:pt x="0" y="1200329"/>
                </a:cubicBezTo>
                <a:cubicBezTo>
                  <a:pt x="3888" y="1045261"/>
                  <a:pt x="-25371" y="861296"/>
                  <a:pt x="0" y="624171"/>
                </a:cubicBezTo>
                <a:cubicBezTo>
                  <a:pt x="25371" y="387046"/>
                  <a:pt x="-29901" y="262543"/>
                  <a:pt x="0" y="0"/>
                </a:cubicBezTo>
                <a:close/>
              </a:path>
              <a:path w="4456589" h="1200329" stroke="0" extrusionOk="0">
                <a:moveTo>
                  <a:pt x="0" y="0"/>
                </a:moveTo>
                <a:cubicBezTo>
                  <a:pt x="179494" y="20881"/>
                  <a:pt x="426448" y="2020"/>
                  <a:pt x="636656" y="0"/>
                </a:cubicBezTo>
                <a:cubicBezTo>
                  <a:pt x="846864" y="-2020"/>
                  <a:pt x="929994" y="9555"/>
                  <a:pt x="1184179" y="0"/>
                </a:cubicBezTo>
                <a:cubicBezTo>
                  <a:pt x="1438364" y="-9555"/>
                  <a:pt x="1452609" y="-7402"/>
                  <a:pt x="1687137" y="0"/>
                </a:cubicBezTo>
                <a:cubicBezTo>
                  <a:pt x="1921665" y="7402"/>
                  <a:pt x="1971641" y="1820"/>
                  <a:pt x="2234661" y="0"/>
                </a:cubicBezTo>
                <a:cubicBezTo>
                  <a:pt x="2497681" y="-1820"/>
                  <a:pt x="2718526" y="-27322"/>
                  <a:pt x="2960448" y="0"/>
                </a:cubicBezTo>
                <a:cubicBezTo>
                  <a:pt x="3202370" y="27322"/>
                  <a:pt x="3325979" y="-21226"/>
                  <a:pt x="3686236" y="0"/>
                </a:cubicBezTo>
                <a:cubicBezTo>
                  <a:pt x="4046493" y="21226"/>
                  <a:pt x="4173997" y="30902"/>
                  <a:pt x="4456589" y="0"/>
                </a:cubicBezTo>
                <a:cubicBezTo>
                  <a:pt x="4480007" y="254116"/>
                  <a:pt x="4484579" y="364995"/>
                  <a:pt x="4456589" y="600165"/>
                </a:cubicBezTo>
                <a:cubicBezTo>
                  <a:pt x="4428599" y="835336"/>
                  <a:pt x="4452375" y="1079533"/>
                  <a:pt x="4456589" y="1200329"/>
                </a:cubicBezTo>
                <a:cubicBezTo>
                  <a:pt x="4322712" y="1198469"/>
                  <a:pt x="4066616" y="1224579"/>
                  <a:pt x="3953631" y="1200329"/>
                </a:cubicBezTo>
                <a:cubicBezTo>
                  <a:pt x="3840646" y="1176079"/>
                  <a:pt x="3559695" y="1214237"/>
                  <a:pt x="3406107" y="1200329"/>
                </a:cubicBezTo>
                <a:cubicBezTo>
                  <a:pt x="3252519" y="1186421"/>
                  <a:pt x="2953506" y="1174185"/>
                  <a:pt x="2814018" y="1200329"/>
                </a:cubicBezTo>
                <a:cubicBezTo>
                  <a:pt x="2674530" y="1226473"/>
                  <a:pt x="2466539" y="1215729"/>
                  <a:pt x="2177362" y="1200329"/>
                </a:cubicBezTo>
                <a:cubicBezTo>
                  <a:pt x="1888185" y="1184929"/>
                  <a:pt x="1693275" y="1191093"/>
                  <a:pt x="1496141" y="1200329"/>
                </a:cubicBezTo>
                <a:cubicBezTo>
                  <a:pt x="1299007" y="1209565"/>
                  <a:pt x="1007048" y="1211070"/>
                  <a:pt x="859485" y="1200329"/>
                </a:cubicBezTo>
                <a:cubicBezTo>
                  <a:pt x="711922" y="1189588"/>
                  <a:pt x="420667" y="1189343"/>
                  <a:pt x="0" y="1200329"/>
                </a:cubicBezTo>
                <a:cubicBezTo>
                  <a:pt x="-6570" y="973655"/>
                  <a:pt x="5639" y="868260"/>
                  <a:pt x="0" y="624171"/>
                </a:cubicBezTo>
                <a:cubicBezTo>
                  <a:pt x="-5639" y="380082"/>
                  <a:pt x="1335" y="271972"/>
                  <a:pt x="0" y="0"/>
                </a:cubicBezTo>
                <a:close/>
              </a:path>
            </a:pathLst>
          </a:custGeom>
          <a:ln>
            <a:solidFill>
              <a:srgbClr val="9751CB"/>
            </a:solidFill>
            <a:extLst>
              <a:ext uri="{C807C97D-BFC1-408E-A445-0C87EB9F89A2}">
                <ask:lineSketchStyleProps xmlns:ask="http://schemas.microsoft.com/office/drawing/2018/sketchyshapes" xmlns="" sd="4181483535">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ts val="600"/>
              </a:spcBef>
            </a:pPr>
            <a:r>
              <a:rPr lang="ro-RO" sz="2400" b="1" dirty="0" smtClean="0"/>
              <a:t>„Mulţumiri </a:t>
            </a:r>
            <a:r>
              <a:rPr lang="ro-RO" sz="2400" b="1" dirty="0" smtClean="0"/>
              <a:t>fie aduse lui Dumnezeu pentru darul Lui nespus de mare!” </a:t>
            </a:r>
            <a:r>
              <a:rPr lang="ro-RO" b="1" dirty="0" smtClean="0"/>
              <a:t>(2 Corinteni 9:15)</a:t>
            </a:r>
            <a:r>
              <a:rPr lang="ro-RO" sz="2400" b="1" dirty="0" smtClean="0"/>
              <a:t>.</a:t>
            </a:r>
            <a:endParaRPr lang="ro-RO" sz="2400" b="1" dirty="0"/>
          </a:p>
        </p:txBody>
      </p:sp>
      <p:pic>
        <p:nvPicPr>
          <p:cNvPr id="18" name="Imagen 17">
            <a:extLst>
              <a:ext uri="{FF2B5EF4-FFF2-40B4-BE49-F238E27FC236}">
                <a16:creationId xmlns:a16="http://schemas.microsoft.com/office/drawing/2014/main" xmlns="" id="{8315994E-81C3-4D96-97A2-C1B6FA75A70E}"/>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379436" y="4991648"/>
            <a:ext cx="1788850" cy="178885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1745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wipe(left)">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animEffect transition="in" filter="wipe(left)">
                                      <p:cBhvr>
                                        <p:cTn id="45" dur="500"/>
                                        <p:tgtEl>
                                          <p:spTgt spid="1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ppt_x</p:attrName>
                                        </p:attrNameLst>
                                      </p:cBhvr>
                                      <p:tavLst>
                                        <p:tav tm="0">
                                          <p:val>
                                            <p:strVal val="#ppt_x-#ppt_w/2"/>
                                          </p:val>
                                        </p:tav>
                                        <p:tav tm="100000">
                                          <p:val>
                                            <p:strVal val="#ppt_x"/>
                                          </p:val>
                                        </p:tav>
                                      </p:tavLst>
                                    </p:anim>
                                    <p:anim calcmode="lin" valueType="num">
                                      <p:cBhvr>
                                        <p:cTn id="51" dur="500" fill="hold"/>
                                        <p:tgtEl>
                                          <p:spTgt spid="18"/>
                                        </p:tgtEl>
                                        <p:attrNameLst>
                                          <p:attrName>ppt_y</p:attrName>
                                        </p:attrNameLst>
                                      </p:cBhvr>
                                      <p:tavLst>
                                        <p:tav tm="0">
                                          <p:val>
                                            <p:strVal val="#ppt_y"/>
                                          </p:val>
                                        </p:tav>
                                        <p:tav tm="100000">
                                          <p:val>
                                            <p:strVal val="#ppt_y"/>
                                          </p:val>
                                        </p:tav>
                                      </p:tavLst>
                                    </p:anim>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uiExpand="1" build="p"/>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a:ext>
            </a:extLst>
          </a:blip>
          <a:srcRect/>
          <a:stretch>
            <a:fillRect r="-5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58FF884-20B3-4C35-9251-358622137416}"/>
              </a:ext>
            </a:extLst>
          </p:cNvPr>
          <p:cNvSpPr txBox="1"/>
          <p:nvPr/>
        </p:nvSpPr>
        <p:spPr>
          <a:xfrm>
            <a:off x="0" y="0"/>
            <a:ext cx="9143999" cy="738664"/>
          </a:xfrm>
          <a:prstGeom prst="rect">
            <a:avLst/>
          </a:prstGeom>
          <a:noFill/>
        </p:spPr>
        <p:txBody>
          <a:bodyPr wrap="square" tIns="0" bIns="0">
            <a:spAutoFit/>
          </a:bodyPr>
          <a:lstStyle/>
          <a:p>
            <a:pPr algn="ctr"/>
            <a:r>
              <a:rPr lang="ro-RO" sz="4800" b="1" spc="300" dirty="0" smtClean="0">
                <a:ln w="12700" cmpd="sng">
                  <a:solidFill>
                    <a:srgbClr val="624E1C"/>
                  </a:solidFill>
                  <a:prstDash val="solid"/>
                </a:ln>
                <a:gradFill>
                  <a:gsLst>
                    <a:gs pos="0">
                      <a:srgbClr val="CDA953"/>
                    </a:gs>
                    <a:gs pos="4000">
                      <a:srgbClr val="D6BA74"/>
                    </a:gs>
                    <a:gs pos="79000">
                      <a:srgbClr val="FFFFCC"/>
                    </a:gs>
                    <a:gs pos="92000">
                      <a:srgbClr val="EFE4C7"/>
                    </a:gs>
                  </a:gsLst>
                  <a:lin ang="5400000"/>
                </a:gradFill>
                <a:effectLst>
                  <a:innerShdw blurRad="114300">
                    <a:prstClr val="black"/>
                  </a:innerShdw>
                </a:effectLst>
              </a:rPr>
              <a:t>ÎNSCRIEREA</a:t>
            </a:r>
            <a:endParaRPr lang="ro-RO" sz="4800" b="1" spc="300" dirty="0">
              <a:ln w="12700" cmpd="sng">
                <a:solidFill>
                  <a:srgbClr val="624E1C"/>
                </a:solidFill>
                <a:prstDash val="solid"/>
              </a:ln>
              <a:gradFill>
                <a:gsLst>
                  <a:gs pos="0">
                    <a:srgbClr val="CDA953"/>
                  </a:gs>
                  <a:gs pos="4000">
                    <a:srgbClr val="D6BA74"/>
                  </a:gs>
                  <a:gs pos="79000">
                    <a:srgbClr val="FFFFCC"/>
                  </a:gs>
                  <a:gs pos="92000">
                    <a:srgbClr val="EFE4C7"/>
                  </a:gs>
                </a:gsLst>
                <a:lin ang="5400000"/>
              </a:gradFill>
              <a:effectLst>
                <a:innerShdw blurRad="114300">
                  <a:prstClr val="black"/>
                </a:innerShdw>
              </a:effectLst>
            </a:endParaRPr>
          </a:p>
        </p:txBody>
      </p:sp>
      <p:sp>
        <p:nvSpPr>
          <p:cNvPr id="5" name="CuadroTexto 4">
            <a:extLst>
              <a:ext uri="{FF2B5EF4-FFF2-40B4-BE49-F238E27FC236}">
                <a16:creationId xmlns:a16="http://schemas.microsoft.com/office/drawing/2014/main" xmlns="" id="{9AD57626-7C54-4B06-9B15-D59D90D8B6B5}"/>
              </a:ext>
            </a:extLst>
          </p:cNvPr>
          <p:cNvSpPr txBox="1"/>
          <p:nvPr/>
        </p:nvSpPr>
        <p:spPr>
          <a:xfrm>
            <a:off x="1404132" y="634731"/>
            <a:ext cx="6538774" cy="1046440"/>
          </a:xfrm>
          <a:prstGeom prst="rect">
            <a:avLst/>
          </a:prstGeom>
          <a:noFill/>
        </p:spPr>
        <p:txBody>
          <a:bodyPr wrap="square" tIns="0" bIns="0">
            <a:spAutoFit/>
          </a:bodyPr>
          <a:lstStyle/>
          <a:p>
            <a:r>
              <a:rPr lang="ro-RO" sz="1700" b="1" dirty="0" smtClean="0">
                <a:solidFill>
                  <a:srgbClr val="FFFF99"/>
                </a:solidFill>
                <a:effectLst>
                  <a:outerShdw blurRad="38100" dist="38100" dir="2700000" algn="tl">
                    <a:srgbClr val="000000">
                      <a:alpha val="43137"/>
                    </a:srgbClr>
                  </a:outerShdw>
                </a:effectLst>
                <a:latin typeface="Comic Sans MS" panose="030F0702030302020204" pitchFamily="66" charset="0"/>
              </a:rPr>
              <a:t>„Acum </a:t>
            </a:r>
            <a:r>
              <a:rPr lang="ro-RO" sz="1700" b="1" dirty="0" smtClean="0">
                <a:solidFill>
                  <a:srgbClr val="FFFF99"/>
                </a:solidFill>
                <a:effectLst>
                  <a:outerShdw blurRad="38100" dist="38100" dir="2700000" algn="tl">
                    <a:srgbClr val="000000">
                      <a:alpha val="43137"/>
                    </a:srgbClr>
                  </a:outerShdw>
                </a:effectLst>
                <a:latin typeface="Comic Sans MS" panose="030F0702030302020204" pitchFamily="66" charset="0"/>
              </a:rPr>
              <a:t>vedem printr‑o oglindă, în mod neclar, însă atunci vom vedea faţă în faţă. Acum cunosc în parte, însă atunci voi cunoaşte pe deplin, aşa cum am fost şi eu cunoscut pe deplin.” (1 Corinteni 13:12)</a:t>
            </a:r>
            <a:endParaRPr lang="ro-RO" sz="1700"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D8951F89-9772-4C0D-AC8A-442CA3300226}"/>
              </a:ext>
            </a:extLst>
          </p:cNvPr>
          <p:cNvSpPr txBox="1"/>
          <p:nvPr/>
        </p:nvSpPr>
        <p:spPr>
          <a:xfrm>
            <a:off x="2254522" y="1657560"/>
            <a:ext cx="4729752" cy="3413755"/>
          </a:xfrm>
          <a:prstGeom prst="rect">
            <a:avLst/>
          </a:prstGeom>
          <a:noFill/>
        </p:spPr>
        <p:txBody>
          <a:bodyPr wrap="square" rtlCol="0">
            <a:spAutoFit/>
          </a:bodyPr>
          <a:lstStyle/>
          <a:p>
            <a:pPr>
              <a:lnSpc>
                <a:spcPts val="2300"/>
              </a:lnSpc>
              <a:spcBef>
                <a:spcPts val="600"/>
              </a:spcBef>
            </a:pPr>
            <a:r>
              <a:rPr lang="ro-RO" sz="2000" b="1" dirty="0" smtClean="0"/>
              <a:t>Scopul lui Dumnezeu în fondarea primei şcoli din Eden a fost ca Adam şi descendenţii săi să dobândească cunoştinţe nelimitate despre Dumnezeu, despre lumea din jurul lor, despre univers şi despre orice alt subiect care ar putea veni în minte.</a:t>
            </a:r>
          </a:p>
          <a:p>
            <a:pPr>
              <a:lnSpc>
                <a:spcPts val="2300"/>
              </a:lnSpc>
              <a:spcBef>
                <a:spcPts val="600"/>
              </a:spcBef>
            </a:pPr>
            <a:r>
              <a:rPr lang="ro-RO" sz="2000" b="1" dirty="0" smtClean="0"/>
              <a:t>După acest scurt hiatus cauzat de păcat, intenţia lui Dumnezeu este să redeschidă şcoala Edenului. Suntem cu toţii invitaţi să ne înscriem pentru aceasta (Ioan 3:16).</a:t>
            </a:r>
            <a:endParaRPr lang="ro-RO" sz="2000" b="1" dirty="0"/>
          </a:p>
        </p:txBody>
      </p:sp>
      <p:graphicFrame>
        <p:nvGraphicFramePr>
          <p:cNvPr id="14" name="Diagrama 13">
            <a:extLst>
              <a:ext uri="{FF2B5EF4-FFF2-40B4-BE49-F238E27FC236}">
                <a16:creationId xmlns:a16="http://schemas.microsoft.com/office/drawing/2014/main" xmlns="" id="{9EABFF35-7F1F-45DE-B346-756E8D21CBF8}"/>
              </a:ext>
            </a:extLst>
          </p:cNvPr>
          <p:cNvGraphicFramePr/>
          <p:nvPr>
            <p:extLst>
              <p:ext uri="{D42A27DB-BD31-4B8C-83A1-F6EECF244321}">
                <p14:modId xmlns:p14="http://schemas.microsoft.com/office/powerpoint/2010/main" xmlns="" val="3167692882"/>
              </p:ext>
            </p:extLst>
          </p:nvPr>
        </p:nvGraphicFramePr>
        <p:xfrm>
          <a:off x="2028407" y="5120341"/>
          <a:ext cx="7027819" cy="1630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xmlns="" id="{93C3D58A-3392-4459-B8E2-4F919D17A3CA}"/>
              </a:ext>
            </a:extLst>
          </p:cNvPr>
          <p:cNvPicPr>
            <a:picLocks noChangeAspect="1"/>
          </p:cNvPicPr>
          <p:nvPr/>
        </p:nvPicPr>
        <p:blipFill>
          <a:blip r:embed="rId8">
            <a:extLst>
              <a:ext uri="{28A0092B-C50C-407E-A947-70E740481C1C}">
                <a14:useLocalDpi xmlns:a14="http://schemas.microsoft.com/office/drawing/2010/main" xmlns=""/>
              </a:ext>
            </a:extLst>
          </a:blip>
          <a:stretch>
            <a:fillRect/>
          </a:stretch>
        </p:blipFill>
        <p:spPr>
          <a:xfrm>
            <a:off x="74021" y="1768791"/>
            <a:ext cx="2115186" cy="2833551"/>
          </a:xfrm>
          <a:prstGeom prst="round2DiagRect">
            <a:avLst>
              <a:gd name="adj1" fmla="val 0"/>
              <a:gd name="adj2" fmla="val 18939"/>
            </a:avLst>
          </a:prstGeom>
          <a:ln w="28575" cap="sq">
            <a:solidFill>
              <a:srgbClr val="FFFFFF"/>
            </a:solidFill>
            <a:miter lim="800000"/>
          </a:ln>
          <a:effectLst>
            <a:outerShdw blurRad="254000" algn="tl" rotWithShape="0">
              <a:srgbClr val="000000">
                <a:alpha val="43000"/>
              </a:srgbClr>
            </a:outerShdw>
            <a:reflection blurRad="6350" stA="52000" endA="300" endPos="19000" dir="5400000" sy="-100000" algn="bl" rotWithShape="0"/>
          </a:effectLst>
        </p:spPr>
      </p:pic>
      <p:pic>
        <p:nvPicPr>
          <p:cNvPr id="11" name="Imagen 10">
            <a:extLst>
              <a:ext uri="{FF2B5EF4-FFF2-40B4-BE49-F238E27FC236}">
                <a16:creationId xmlns:a16="http://schemas.microsoft.com/office/drawing/2014/main" xmlns="" id="{9819E0D1-524C-4AAC-A749-F0B33D5978A6}"/>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6880162" y="1768791"/>
            <a:ext cx="2124499" cy="2833551"/>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reflection blurRad="6350" stA="52000" endA="300" endPos="25000" dir="5400000" sy="-100000" algn="bl" rotWithShape="0"/>
          </a:effectLst>
        </p:spPr>
      </p:pic>
      <p:sp>
        <p:nvSpPr>
          <p:cNvPr id="13" name="CuadroTexto 12">
            <a:extLst>
              <a:ext uri="{FF2B5EF4-FFF2-40B4-BE49-F238E27FC236}">
                <a16:creationId xmlns:a16="http://schemas.microsoft.com/office/drawing/2014/main" xmlns="" id="{49FC10DA-E4B3-4D07-AAF4-ABB656A7A302}"/>
              </a:ext>
            </a:extLst>
          </p:cNvPr>
          <p:cNvSpPr txBox="1"/>
          <p:nvPr/>
        </p:nvSpPr>
        <p:spPr>
          <a:xfrm>
            <a:off x="26126" y="5111351"/>
            <a:ext cx="1928951" cy="1631216"/>
          </a:xfrm>
          <a:prstGeom prst="rect">
            <a:avLst/>
          </a:prstGeom>
          <a:noFill/>
        </p:spPr>
        <p:txBody>
          <a:bodyPr wrap="square">
            <a:spAutoFit/>
          </a:bodyPr>
          <a:lstStyle/>
          <a:p>
            <a:pPr algn="ctr">
              <a:spcBef>
                <a:spcPts val="600"/>
              </a:spcBef>
            </a:pPr>
            <a:r>
              <a:rPr lang="ro-RO" sz="2000" b="1">
                <a:solidFill>
                  <a:schemeClr val="bg1"/>
                </a:solidFill>
                <a:effectLst>
                  <a:glow rad="127000">
                    <a:srgbClr val="5E4B1C"/>
                  </a:glow>
                  <a:outerShdw blurRad="38100" dist="38100" dir="2700000" algn="tl">
                    <a:srgbClr val="000000">
                      <a:alpha val="43137"/>
                    </a:srgbClr>
                  </a:outerShdw>
                </a:effectLst>
              </a:rPr>
              <a:t>Ce presupune înscrierea </a:t>
            </a:r>
            <a:r>
              <a:rPr lang="ro-RO" sz="2000" b="1" smtClean="0">
                <a:solidFill>
                  <a:schemeClr val="bg1"/>
                </a:solidFill>
                <a:effectLst>
                  <a:glow rad="127000">
                    <a:srgbClr val="5E4B1C"/>
                  </a:glow>
                  <a:outerShdw blurRad="38100" dist="38100" dir="2700000" algn="tl">
                    <a:srgbClr val="000000">
                      <a:alpha val="43137"/>
                    </a:srgbClr>
                  </a:outerShdw>
                </a:effectLst>
              </a:rPr>
              <a:t>şi </a:t>
            </a:r>
            <a:r>
              <a:rPr lang="ro-RO" sz="2000" b="1">
                <a:solidFill>
                  <a:schemeClr val="bg1"/>
                </a:solidFill>
                <a:effectLst>
                  <a:glow rad="127000">
                    <a:srgbClr val="5E4B1C"/>
                  </a:glow>
                  <a:outerShdw blurRad="38100" dist="38100" dir="2700000" algn="tl">
                    <a:srgbClr val="000000">
                      <a:alpha val="43137"/>
                    </a:srgbClr>
                  </a:outerShdw>
                </a:effectLst>
              </a:rPr>
              <a:t>acceptarea noastră la </a:t>
            </a:r>
            <a:r>
              <a:rPr lang="ro-RO" sz="2000" b="1">
                <a:solidFill>
                  <a:schemeClr val="bg1"/>
                </a:solidFill>
                <a:effectLst>
                  <a:glow rad="127000">
                    <a:srgbClr val="5E4B1C"/>
                  </a:glow>
                  <a:outerShdw blurRad="38100" dist="38100" dir="2700000" algn="tl">
                    <a:srgbClr val="000000">
                      <a:alpha val="43137"/>
                    </a:srgbClr>
                  </a:outerShdw>
                </a:effectLst>
              </a:rPr>
              <a:t>această </a:t>
            </a:r>
            <a:r>
              <a:rPr lang="ro-RO" sz="2000" b="1" smtClean="0">
                <a:solidFill>
                  <a:schemeClr val="bg1"/>
                </a:solidFill>
                <a:effectLst>
                  <a:glow rad="127000">
                    <a:srgbClr val="5E4B1C"/>
                  </a:glow>
                  <a:outerShdw blurRad="38100" dist="38100" dir="2700000" algn="tl">
                    <a:srgbClr val="000000">
                      <a:alpha val="43137"/>
                    </a:srgbClr>
                  </a:outerShdw>
                </a:effectLst>
              </a:rPr>
              <a:t>şcoală</a:t>
            </a:r>
            <a:r>
              <a:rPr lang="ro-RO" sz="2000" b="1" smtClean="0">
                <a:solidFill>
                  <a:schemeClr val="bg1"/>
                </a:solidFill>
                <a:effectLst>
                  <a:glow rad="127000">
                    <a:srgbClr val="5E4B1C"/>
                  </a:glow>
                  <a:outerShdw blurRad="38100" dist="38100" dir="2700000" algn="tl">
                    <a:srgbClr val="000000">
                      <a:alpha val="43137"/>
                    </a:srgbClr>
                  </a:outerShdw>
                </a:effectLst>
              </a:rPr>
              <a:t>?</a:t>
            </a:r>
            <a:endParaRPr lang="ro-RO" sz="2000" b="1">
              <a:solidFill>
                <a:schemeClr val="bg1"/>
              </a:solidFill>
              <a:effectLst>
                <a:glow rad="127000">
                  <a:srgbClr val="5E4B1C"/>
                </a:glow>
                <a:outerShdw blurRad="38100" dist="38100" dir="2700000" algn="tl">
                  <a:srgbClr val="000000">
                    <a:alpha val="43137"/>
                  </a:srgbClr>
                </a:outerShdw>
              </a:effectLst>
            </a:endParaRPr>
          </a:p>
        </p:txBody>
      </p:sp>
      <p:pic>
        <p:nvPicPr>
          <p:cNvPr id="16" name="Imagen 15">
            <a:extLst>
              <a:ext uri="{FF2B5EF4-FFF2-40B4-BE49-F238E27FC236}">
                <a16:creationId xmlns:a16="http://schemas.microsoft.com/office/drawing/2014/main" xmlns="" id="{7BFBE672-B387-490D-8A53-817D927B0026}"/>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7792807" y="221449"/>
            <a:ext cx="1277169" cy="1277169"/>
          </a:xfrm>
          <a:prstGeom prst="roundRect">
            <a:avLst>
              <a:gd name="adj" fmla="val 337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a:extLst>
              <a:ext uri="{FF2B5EF4-FFF2-40B4-BE49-F238E27FC236}">
                <a16:creationId xmlns:a16="http://schemas.microsoft.com/office/drawing/2014/main" xmlns="" id="{90589062-DA88-41D2-B07B-D79F0C3C7FD9}"/>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a:off x="74021" y="221449"/>
            <a:ext cx="1277169" cy="1277169"/>
          </a:xfrm>
          <a:prstGeom prst="roundRect">
            <a:avLst>
              <a:gd name="adj" fmla="val 3780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418080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fltVal val="0.5"/>
                                          </p:val>
                                        </p:tav>
                                        <p:tav tm="100000">
                                          <p:val>
                                            <p:strVal val="#ppt_x"/>
                                          </p:val>
                                        </p:tav>
                                      </p:tavLst>
                                    </p:anim>
                                    <p:anim calcmode="lin" valueType="num">
                                      <p:cBhvr>
                                        <p:cTn id="20" dur="500" fill="hold"/>
                                        <p:tgtEl>
                                          <p:spTgt spid="18"/>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fltVal val="0.5"/>
                                          </p:val>
                                        </p:tav>
                                        <p:tav tm="100000">
                                          <p:val>
                                            <p:strVal val="#ppt_x"/>
                                          </p:val>
                                        </p:tav>
                                      </p:tavLst>
                                    </p:anim>
                                    <p:anim calcmode="lin" valueType="num">
                                      <p:cBhvr>
                                        <p:cTn id="34"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1000"/>
                                        <p:tgtEl>
                                          <p:spTgt spid="6">
                                            <p:txEl>
                                              <p:pRg st="0" end="0"/>
                                            </p:txEl>
                                          </p:spTgt>
                                        </p:tgtEl>
                                      </p:cBhvr>
                                    </p:animEffect>
                                    <p:anim calcmode="lin" valueType="num">
                                      <p:cBhvr>
                                        <p:cTn id="4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fade">
                                      <p:cBhvr>
                                        <p:cTn id="51" dur="1000"/>
                                        <p:tgtEl>
                                          <p:spTgt spid="6">
                                            <p:txEl>
                                              <p:pRg st="1" end="1"/>
                                            </p:txEl>
                                          </p:spTgt>
                                        </p:tgtEl>
                                      </p:cBhvr>
                                    </p:animEffect>
                                    <p:anim calcmode="lin" valueType="num">
                                      <p:cBhvr>
                                        <p:cTn id="5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6" dur="1000" fill="hold"/>
                                        <p:tgtEl>
                                          <p:spTgt spid="13"/>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4">
                                            <p:graphicEl>
                                              <a:dgm id="{AC89073A-5A9A-4D76-9709-98F88C9F03DA}"/>
                                            </p:graphicEl>
                                          </p:spTgt>
                                        </p:tgtEl>
                                        <p:attrNameLst>
                                          <p:attrName>style.visibility</p:attrName>
                                        </p:attrNameLst>
                                      </p:cBhvr>
                                      <p:to>
                                        <p:strVal val="visible"/>
                                      </p:to>
                                    </p:set>
                                    <p:animEffect transition="in" filter="randombar(horizontal)">
                                      <p:cBhvr>
                                        <p:cTn id="75" dur="500"/>
                                        <p:tgtEl>
                                          <p:spTgt spid="14">
                                            <p:graphicEl>
                                              <a:dgm id="{AC89073A-5A9A-4D76-9709-98F88C9F03DA}"/>
                                            </p:graphicEl>
                                          </p:spTgt>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4">
                                            <p:graphicEl>
                                              <a:dgm id="{030C3D97-8279-4925-A0A8-D8EA5A4EE5F2}"/>
                                            </p:graphicEl>
                                          </p:spTgt>
                                        </p:tgtEl>
                                        <p:attrNameLst>
                                          <p:attrName>style.visibility</p:attrName>
                                        </p:attrNameLst>
                                      </p:cBhvr>
                                      <p:to>
                                        <p:strVal val="visible"/>
                                      </p:to>
                                    </p:set>
                                    <p:animEffect transition="in" filter="randombar(horizontal)">
                                      <p:cBhvr>
                                        <p:cTn id="78" dur="500"/>
                                        <p:tgtEl>
                                          <p:spTgt spid="14">
                                            <p:graphicEl>
                                              <a:dgm id="{030C3D97-8279-4925-A0A8-D8EA5A4EE5F2}"/>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4">
                                            <p:graphicEl>
                                              <a:dgm id="{53E63FFE-B9BD-47B5-A328-C55FEDD0050C}"/>
                                            </p:graphicEl>
                                          </p:spTgt>
                                        </p:tgtEl>
                                        <p:attrNameLst>
                                          <p:attrName>style.visibility</p:attrName>
                                        </p:attrNameLst>
                                      </p:cBhvr>
                                      <p:to>
                                        <p:strVal val="visible"/>
                                      </p:to>
                                    </p:set>
                                    <p:animEffect transition="in" filter="randombar(horizontal)">
                                      <p:cBhvr>
                                        <p:cTn id="83" dur="500"/>
                                        <p:tgtEl>
                                          <p:spTgt spid="14">
                                            <p:graphicEl>
                                              <a:dgm id="{53E63FFE-B9BD-47B5-A328-C55FEDD0050C}"/>
                                            </p:graphicEl>
                                          </p:spTgt>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4">
                                            <p:graphicEl>
                                              <a:dgm id="{74716986-27BF-4837-96C8-770C80456EC4}"/>
                                            </p:graphicEl>
                                          </p:spTgt>
                                        </p:tgtEl>
                                        <p:attrNameLst>
                                          <p:attrName>style.visibility</p:attrName>
                                        </p:attrNameLst>
                                      </p:cBhvr>
                                      <p:to>
                                        <p:strVal val="visible"/>
                                      </p:to>
                                    </p:set>
                                    <p:animEffect transition="in" filter="randombar(horizontal)">
                                      <p:cBhvr>
                                        <p:cTn id="86" dur="500"/>
                                        <p:tgtEl>
                                          <p:spTgt spid="14">
                                            <p:graphicEl>
                                              <a:dgm id="{74716986-27BF-4837-96C8-770C80456EC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4">
                                            <p:graphicEl>
                                              <a:dgm id="{EA659640-BB7C-4A5F-BDB9-07BD4575E157}"/>
                                            </p:graphicEl>
                                          </p:spTgt>
                                        </p:tgtEl>
                                        <p:attrNameLst>
                                          <p:attrName>style.visibility</p:attrName>
                                        </p:attrNameLst>
                                      </p:cBhvr>
                                      <p:to>
                                        <p:strVal val="visible"/>
                                      </p:to>
                                    </p:set>
                                    <p:animEffect transition="in" filter="randombar(horizontal)">
                                      <p:cBhvr>
                                        <p:cTn id="91" dur="500"/>
                                        <p:tgtEl>
                                          <p:spTgt spid="14">
                                            <p:graphicEl>
                                              <a:dgm id="{EA659640-BB7C-4A5F-BDB9-07BD4575E157}"/>
                                            </p:graphicEl>
                                          </p:spTgt>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14">
                                            <p:graphicEl>
                                              <a:dgm id="{0950E0C8-C5A4-4317-A781-079A24F95C3E}"/>
                                            </p:graphicEl>
                                          </p:spTgt>
                                        </p:tgtEl>
                                        <p:attrNameLst>
                                          <p:attrName>style.visibility</p:attrName>
                                        </p:attrNameLst>
                                      </p:cBhvr>
                                      <p:to>
                                        <p:strVal val="visible"/>
                                      </p:to>
                                    </p:set>
                                    <p:animEffect transition="in" filter="randombar(horizontal)">
                                      <p:cBhvr>
                                        <p:cTn id="94" dur="500"/>
                                        <p:tgtEl>
                                          <p:spTgt spid="14">
                                            <p:graphicEl>
                                              <a:dgm id="{0950E0C8-C5A4-4317-A781-079A24F95C3E}"/>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4">
                                            <p:graphicEl>
                                              <a:dgm id="{AB5327F4-2BAE-4FB6-A82D-25A526E5464B}"/>
                                            </p:graphicEl>
                                          </p:spTgt>
                                        </p:tgtEl>
                                        <p:attrNameLst>
                                          <p:attrName>style.visibility</p:attrName>
                                        </p:attrNameLst>
                                      </p:cBhvr>
                                      <p:to>
                                        <p:strVal val="visible"/>
                                      </p:to>
                                    </p:set>
                                    <p:animEffect transition="in" filter="randombar(horizontal)">
                                      <p:cBhvr>
                                        <p:cTn id="99" dur="500"/>
                                        <p:tgtEl>
                                          <p:spTgt spid="14">
                                            <p:graphicEl>
                                              <a:dgm id="{AB5327F4-2BAE-4FB6-A82D-25A526E5464B}"/>
                                            </p:graphicEl>
                                          </p:spTgt>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4">
                                            <p:graphicEl>
                                              <a:dgm id="{056FE5C6-8B0D-4F0C-8E6D-6DDA558DEA18}"/>
                                            </p:graphicEl>
                                          </p:spTgt>
                                        </p:tgtEl>
                                        <p:attrNameLst>
                                          <p:attrName>style.visibility</p:attrName>
                                        </p:attrNameLst>
                                      </p:cBhvr>
                                      <p:to>
                                        <p:strVal val="visible"/>
                                      </p:to>
                                    </p:set>
                                    <p:animEffect transition="in" filter="randombar(horizontal)">
                                      <p:cBhvr>
                                        <p:cTn id="102" dur="500"/>
                                        <p:tgtEl>
                                          <p:spTgt spid="14">
                                            <p:graphicEl>
                                              <a:dgm id="{056FE5C6-8B0D-4F0C-8E6D-6DDA558DEA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14" grpId="0">
        <p:bldSub>
          <a:bldDgm bld="one"/>
        </p:bldSub>
      </p:bldGraphic>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3E7EEA2-8589-4411-B63F-4E4230FF70D8}"/>
              </a:ext>
            </a:extLst>
          </p:cNvPr>
          <p:cNvSpPr txBox="1"/>
          <p:nvPr/>
        </p:nvSpPr>
        <p:spPr>
          <a:xfrm>
            <a:off x="0" y="-67835"/>
            <a:ext cx="9144000" cy="769441"/>
          </a:xfrm>
          <a:prstGeom prst="rect">
            <a:avLst/>
          </a:prstGeom>
          <a:noFill/>
        </p:spPr>
        <p:txBody>
          <a:bodyPr wrap="square">
            <a:spAutoFit/>
          </a:bodyPr>
          <a:lstStyle/>
          <a:p>
            <a:pPr algn="ctr"/>
            <a:r>
              <a:rPr lang="ro-RO" sz="4400" b="1" smtClean="0">
                <a:ln w="6600">
                  <a:solidFill>
                    <a:schemeClr val="accent2"/>
                  </a:solidFill>
                  <a:prstDash val="solid"/>
                </a:ln>
                <a:solidFill>
                  <a:srgbClr val="FFFFFF"/>
                </a:solidFill>
                <a:effectLst>
                  <a:outerShdw dist="38100" dir="2700000" algn="tl" rotWithShape="0">
                    <a:schemeClr val="accent2"/>
                  </a:outerShdw>
                </a:effectLst>
              </a:rPr>
              <a:t>PROGRAMA</a:t>
            </a:r>
            <a:endParaRPr lang="ro-RO"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CuadroTexto 1">
            <a:extLst>
              <a:ext uri="{FF2B5EF4-FFF2-40B4-BE49-F238E27FC236}">
                <a16:creationId xmlns:a16="http://schemas.microsoft.com/office/drawing/2014/main" xmlns="" id="{C1203143-330C-4B1E-864B-F97B80DDE7FD}"/>
              </a:ext>
            </a:extLst>
          </p:cNvPr>
          <p:cNvSpPr txBox="1"/>
          <p:nvPr/>
        </p:nvSpPr>
        <p:spPr>
          <a:xfrm>
            <a:off x="1856845" y="1558591"/>
            <a:ext cx="7182652" cy="1015663"/>
          </a:xfrm>
          <a:prstGeom prst="rect">
            <a:avLst/>
          </a:prstGeom>
          <a:noFill/>
        </p:spPr>
        <p:txBody>
          <a:bodyPr wrap="square" rtlCol="0">
            <a:spAutoFit/>
          </a:bodyPr>
          <a:lstStyle/>
          <a:p>
            <a:pPr>
              <a:spcBef>
                <a:spcPts val="600"/>
              </a:spcBef>
            </a:pPr>
            <a:r>
              <a:rPr lang="ro-RO" sz="2000" b="1" smtClean="0"/>
              <a:t>Într</a:t>
            </a:r>
            <a:r>
              <a:rPr lang="ro-RO" sz="2000" b="1" smtClean="0"/>
              <a:t>-o lume lipsită de efectele </a:t>
            </a:r>
            <a:r>
              <a:rPr lang="ro-RO" sz="2000" b="1" smtClean="0"/>
              <a:t>păcatului</a:t>
            </a:r>
            <a:r>
              <a:rPr lang="ro-RO" sz="2000" b="1" smtClean="0"/>
              <a:t>, programele noastre şi conţinutul </a:t>
            </a:r>
            <a:r>
              <a:rPr lang="ro-RO" sz="2000" b="1" smtClean="0"/>
              <a:t>„manualelor</a:t>
            </a:r>
            <a:r>
              <a:rPr lang="ro-RO" sz="2000" b="1" smtClean="0"/>
              <a:t>” noastre vor fi foarte diferite </a:t>
            </a:r>
            <a:r>
              <a:rPr lang="ro-RO" sz="2000" b="1" smtClean="0"/>
              <a:t>de </a:t>
            </a:r>
            <a:r>
              <a:rPr lang="ro-RO" sz="2000" b="1"/>
              <a:t>cele </a:t>
            </a:r>
            <a:r>
              <a:rPr lang="ro-RO" sz="2000" b="1"/>
              <a:t>de </a:t>
            </a:r>
            <a:r>
              <a:rPr lang="ro-RO" sz="2000" b="1" smtClean="0"/>
              <a:t> </a:t>
            </a:r>
            <a:r>
              <a:rPr lang="ro-RO" sz="2000" b="1" smtClean="0"/>
              <a:t>astăzi</a:t>
            </a:r>
            <a:r>
              <a:rPr lang="ro-RO" sz="2000" b="1" smtClean="0"/>
              <a:t>. De </a:t>
            </a:r>
            <a:r>
              <a:rPr lang="ro-RO" sz="2000" b="1" smtClean="0"/>
              <a:t>exemplu:</a:t>
            </a:r>
            <a:endParaRPr lang="ro-RO" sz="2000" b="1"/>
          </a:p>
        </p:txBody>
      </p:sp>
      <p:graphicFrame>
        <p:nvGraphicFramePr>
          <p:cNvPr id="7" name="Diagrama 6">
            <a:extLst>
              <a:ext uri="{FF2B5EF4-FFF2-40B4-BE49-F238E27FC236}">
                <a16:creationId xmlns:a16="http://schemas.microsoft.com/office/drawing/2014/main" xmlns="" id="{639DF04B-4F66-435C-A13F-1FF571672696}"/>
              </a:ext>
            </a:extLst>
          </p:cNvPr>
          <p:cNvGraphicFramePr/>
          <p:nvPr>
            <p:extLst>
              <p:ext uri="{D42A27DB-BD31-4B8C-83A1-F6EECF244321}">
                <p14:modId xmlns:p14="http://schemas.microsoft.com/office/powerpoint/2010/main" xmlns="" val="289147140"/>
              </p:ext>
            </p:extLst>
          </p:nvPr>
        </p:nvGraphicFramePr>
        <p:xfrm>
          <a:off x="174171" y="2618986"/>
          <a:ext cx="8786949"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xmlns="" id="{4B84C42B-605D-41E9-B227-BCA8634DCAEF}"/>
              </a:ext>
            </a:extLst>
          </p:cNvPr>
          <p:cNvSpPr txBox="1"/>
          <p:nvPr/>
        </p:nvSpPr>
        <p:spPr>
          <a:xfrm>
            <a:off x="148044" y="5369236"/>
            <a:ext cx="3518263" cy="1323439"/>
          </a:xfrm>
          <a:prstGeom prst="rect">
            <a:avLst/>
          </a:prstGeom>
          <a:solidFill>
            <a:srgbClr val="F5CA30"/>
          </a:solidFill>
        </p:spPr>
        <p:txBody>
          <a:bodyPr wrap="square" rtlCol="0">
            <a:spAutoFit/>
          </a:bodyPr>
          <a:lstStyle/>
          <a:p>
            <a:pPr>
              <a:spcBef>
                <a:spcPts val="600"/>
              </a:spcBef>
            </a:pPr>
            <a:r>
              <a:rPr lang="ro-RO" sz="2000" b="1" smtClean="0"/>
              <a:t>Dar materia </a:t>
            </a:r>
            <a:r>
              <a:rPr lang="ro-RO" sz="2000" b="1"/>
              <a:t>principală </a:t>
            </a:r>
            <a:r>
              <a:rPr lang="ro-RO" sz="2000" b="1" smtClean="0"/>
              <a:t>care</a:t>
            </a:r>
            <a:r>
              <a:rPr lang="ro-RO" sz="2000" b="1" smtClean="0"/>
              <a:t> ne va ocupa atenţia va fi planul Mântuirii şi marea iubire a lui Dumnezeu </a:t>
            </a:r>
            <a:r>
              <a:rPr lang="ro-RO" sz="2000" b="1" smtClean="0"/>
              <a:t>(Zaharia</a:t>
            </a:r>
            <a:r>
              <a:rPr lang="ro-RO" sz="2000" b="1" smtClean="0"/>
              <a:t> </a:t>
            </a:r>
            <a:r>
              <a:rPr lang="ro-RO" sz="2000" b="1" smtClean="0"/>
              <a:t>13:6).</a:t>
            </a:r>
            <a:endParaRPr lang="ro-RO" sz="2000" b="1"/>
          </a:p>
        </p:txBody>
      </p:sp>
      <p:sp>
        <p:nvSpPr>
          <p:cNvPr id="8" name="CuadroTexto 7">
            <a:extLst>
              <a:ext uri="{FF2B5EF4-FFF2-40B4-BE49-F238E27FC236}">
                <a16:creationId xmlns:a16="http://schemas.microsoft.com/office/drawing/2014/main" xmlns="" id="{30E1969C-9599-4522-9467-B5E05A658B69}"/>
              </a:ext>
            </a:extLst>
          </p:cNvPr>
          <p:cNvSpPr txBox="1"/>
          <p:nvPr/>
        </p:nvSpPr>
        <p:spPr>
          <a:xfrm>
            <a:off x="1657658" y="565388"/>
            <a:ext cx="5508381" cy="1138773"/>
          </a:xfrm>
          <a:prstGeom prst="rect">
            <a:avLst/>
          </a:prstGeom>
          <a:noFill/>
        </p:spPr>
        <p:txBody>
          <a:bodyPr wrap="square">
            <a:spAutoFit/>
            <a:scene3d>
              <a:camera prst="orthographicFront"/>
              <a:lightRig rig="threePt" dir="t"/>
            </a:scene3d>
            <a:sp3d extrusionH="57150">
              <a:bevelT w="38100" h="38100"/>
            </a:sp3d>
          </a:bodyPr>
          <a:lstStyle/>
          <a:p>
            <a:pPr algn="r"/>
            <a:r>
              <a:rPr lang="ro-RO" b="1" smtClean="0">
                <a:solidFill>
                  <a:srgbClr val="C00000"/>
                </a:solidFill>
                <a:latin typeface="Comic Sans MS" panose="030F0702030302020204" pitchFamily="66" charset="0"/>
              </a:rPr>
              <a:t>„</a:t>
            </a:r>
            <a:r>
              <a:rPr lang="ro-RO" b="1" smtClean="0">
                <a:solidFill>
                  <a:srgbClr val="C00000"/>
                </a:solidFill>
                <a:latin typeface="Comic Sans MS" panose="030F0702030302020204" pitchFamily="66" charset="0"/>
              </a:rPr>
              <a:t>Şi</a:t>
            </a:r>
            <a:r>
              <a:rPr lang="ro-RO" b="1" smtClean="0">
                <a:solidFill>
                  <a:srgbClr val="C00000"/>
                </a:solidFill>
                <a:latin typeface="Comic Sans MS" panose="030F0702030302020204" pitchFamily="66" charset="0"/>
              </a:rPr>
              <a:t> </a:t>
            </a:r>
            <a:r>
              <a:rPr lang="ro-RO" b="1" smtClean="0">
                <a:solidFill>
                  <a:srgbClr val="C00000"/>
                </a:solidFill>
                <a:latin typeface="Comic Sans MS" panose="030F0702030302020204" pitchFamily="66" charset="0"/>
              </a:rPr>
              <a:t>dacă‑l va întreba </a:t>
            </a:r>
            <a:r>
              <a:rPr lang="ro-RO" b="1" smtClean="0">
                <a:solidFill>
                  <a:srgbClr val="C00000"/>
                </a:solidFill>
                <a:latin typeface="Comic Sans MS" panose="030F0702030302020204" pitchFamily="66" charset="0"/>
              </a:rPr>
              <a:t>cineva</a:t>
            </a:r>
            <a:r>
              <a:rPr lang="ro-RO" b="1" smtClean="0">
                <a:solidFill>
                  <a:srgbClr val="C00000"/>
                </a:solidFill>
                <a:latin typeface="Comic Sans MS" panose="030F0702030302020204" pitchFamily="66" charset="0"/>
              </a:rPr>
              <a:t>: </a:t>
            </a:r>
            <a:r>
              <a:rPr lang="ro-RO" b="1" smtClean="0">
                <a:solidFill>
                  <a:srgbClr val="C00000"/>
                </a:solidFill>
                <a:latin typeface="Comic Sans MS" panose="030F0702030302020204" pitchFamily="66" charset="0"/>
              </a:rPr>
              <a:t>«</a:t>
            </a:r>
            <a:r>
              <a:rPr lang="ro-RO" b="1" smtClean="0">
                <a:solidFill>
                  <a:srgbClr val="C00000"/>
                </a:solidFill>
                <a:latin typeface="Comic Sans MS" panose="030F0702030302020204" pitchFamily="66" charset="0"/>
              </a:rPr>
              <a:t>De unde ai aceste răni dintre </a:t>
            </a:r>
            <a:r>
              <a:rPr lang="ro-RO" b="1" smtClean="0">
                <a:solidFill>
                  <a:srgbClr val="C00000"/>
                </a:solidFill>
                <a:latin typeface="Comic Sans MS" panose="030F0702030302020204" pitchFamily="66" charset="0"/>
              </a:rPr>
              <a:t>mâini</a:t>
            </a:r>
            <a:r>
              <a:rPr lang="ro-RO" b="1" smtClean="0">
                <a:solidFill>
                  <a:srgbClr val="C00000"/>
                </a:solidFill>
                <a:latin typeface="Comic Sans MS" panose="030F0702030302020204" pitchFamily="66" charset="0"/>
              </a:rPr>
              <a:t>?», el va </a:t>
            </a:r>
            <a:r>
              <a:rPr lang="ro-RO" b="1" smtClean="0">
                <a:solidFill>
                  <a:srgbClr val="C00000"/>
                </a:solidFill>
                <a:latin typeface="Comic Sans MS" panose="030F0702030302020204" pitchFamily="66" charset="0"/>
              </a:rPr>
              <a:t>răspunde</a:t>
            </a:r>
            <a:r>
              <a:rPr lang="ro-RO" b="1" smtClean="0">
                <a:solidFill>
                  <a:srgbClr val="C00000"/>
                </a:solidFill>
                <a:latin typeface="Comic Sans MS" panose="030F0702030302020204" pitchFamily="66" charset="0"/>
              </a:rPr>
              <a:t>: </a:t>
            </a:r>
            <a:r>
              <a:rPr lang="ro-RO" b="1" smtClean="0">
                <a:solidFill>
                  <a:srgbClr val="C00000"/>
                </a:solidFill>
                <a:latin typeface="Comic Sans MS" panose="030F0702030302020204" pitchFamily="66" charset="0"/>
              </a:rPr>
              <a:t>«</a:t>
            </a:r>
            <a:r>
              <a:rPr lang="ro-RO" b="1" smtClean="0">
                <a:solidFill>
                  <a:srgbClr val="C00000"/>
                </a:solidFill>
                <a:latin typeface="Comic Sans MS" panose="030F0702030302020204" pitchFamily="66" charset="0"/>
              </a:rPr>
              <a:t>Sunt rănile primite în casa prietenilor </a:t>
            </a:r>
            <a:r>
              <a:rPr lang="ro-RO" b="1" smtClean="0">
                <a:solidFill>
                  <a:srgbClr val="C00000"/>
                </a:solidFill>
                <a:latin typeface="Comic Sans MS" panose="030F0702030302020204" pitchFamily="66" charset="0"/>
              </a:rPr>
              <a:t>mei</a:t>
            </a:r>
            <a:r>
              <a:rPr lang="ro-RO" b="1" smtClean="0">
                <a:solidFill>
                  <a:srgbClr val="C00000"/>
                </a:solidFill>
                <a:latin typeface="Comic Sans MS" panose="030F0702030302020204" pitchFamily="66" charset="0"/>
              </a:rPr>
              <a:t>!»” </a:t>
            </a:r>
            <a:r>
              <a:rPr lang="ro-RO" sz="1200" b="1" smtClean="0">
                <a:solidFill>
                  <a:srgbClr val="C00000"/>
                </a:solidFill>
                <a:latin typeface="Comic Sans MS" panose="030F0702030302020204" pitchFamily="66" charset="0"/>
              </a:rPr>
              <a:t>(Zaharia</a:t>
            </a:r>
            <a:r>
              <a:rPr lang="ro-RO" sz="1200" b="1" smtClean="0">
                <a:solidFill>
                  <a:srgbClr val="C00000"/>
                </a:solidFill>
                <a:latin typeface="Comic Sans MS" panose="030F0702030302020204" pitchFamily="66" charset="0"/>
              </a:rPr>
              <a:t> 13:6 </a:t>
            </a:r>
            <a:r>
              <a:rPr lang="ro-RO" sz="1200" b="1" smtClean="0">
                <a:solidFill>
                  <a:srgbClr val="C00000"/>
                </a:solidFill>
                <a:latin typeface="Comic Sans MS" panose="030F0702030302020204" pitchFamily="66" charset="0"/>
              </a:rPr>
              <a:t>NTR</a:t>
            </a:r>
            <a:r>
              <a:rPr lang="ro-RO" sz="1200" b="1" smtClean="0">
                <a:solidFill>
                  <a:srgbClr val="C00000"/>
                </a:solidFill>
                <a:latin typeface="Comic Sans MS" panose="030F0702030302020204" pitchFamily="66" charset="0"/>
              </a:rPr>
              <a:t>)</a:t>
            </a:r>
            <a:endParaRPr lang="ro-RO" sz="1200" b="1">
              <a:solidFill>
                <a:srgbClr val="C00000"/>
              </a:solidFill>
              <a:latin typeface="Comic Sans MS" panose="030F0702030302020204" pitchFamily="66" charset="0"/>
            </a:endParaRPr>
          </a:p>
        </p:txBody>
      </p:sp>
      <p:pic>
        <p:nvPicPr>
          <p:cNvPr id="9" name="Imagen 8">
            <a:extLst>
              <a:ext uri="{FF2B5EF4-FFF2-40B4-BE49-F238E27FC236}">
                <a16:creationId xmlns:a16="http://schemas.microsoft.com/office/drawing/2014/main" xmlns="" id="{0FA11ADD-7AF0-4FAD-9542-3C9F6EF08E09}"/>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7027816" y="132363"/>
            <a:ext cx="2142310" cy="1371600"/>
          </a:xfrm>
          <a:prstGeom prst="rect">
            <a:avLst/>
          </a:prstGeom>
          <a:solidFill>
            <a:srgbClr val="FFFFFF">
              <a:shade val="85000"/>
            </a:srgbClr>
          </a:solidFill>
          <a:ln w="57150" cap="rnd">
            <a:solidFill>
              <a:srgbClr val="FFFF9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Imagen 11">
            <a:extLst>
              <a:ext uri="{FF2B5EF4-FFF2-40B4-BE49-F238E27FC236}">
                <a16:creationId xmlns:a16="http://schemas.microsoft.com/office/drawing/2014/main" xmlns="" id="{067A5F9E-3AAB-4AAE-8528-685901418561}"/>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104499" y="148050"/>
            <a:ext cx="1691381" cy="225587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xmlns="" id="{0D04DA44-EE19-4F6E-BBE7-B69C196B3F38}"/>
              </a:ext>
            </a:extLst>
          </p:cNvPr>
          <p:cNvPicPr>
            <a:picLocks noChangeAspect="1"/>
          </p:cNvPicPr>
          <p:nvPr/>
        </p:nvPicPr>
        <p:blipFill rotWithShape="1">
          <a:blip r:embed="rId9" cstate="print">
            <a:extLst>
              <a:ext uri="{28A0092B-C50C-407E-A947-70E740481C1C}">
                <a14:useLocalDpi xmlns:a14="http://schemas.microsoft.com/office/drawing/2010/main" xmlns=""/>
              </a:ext>
            </a:extLst>
          </a:blip>
          <a:srcRect/>
          <a:stretch/>
        </p:blipFill>
        <p:spPr>
          <a:xfrm>
            <a:off x="3770814" y="5290699"/>
            <a:ext cx="2973334" cy="1480512"/>
          </a:xfrm>
          <a:prstGeom prst="snip2DiagRect">
            <a:avLst>
              <a:gd name="adj1" fmla="val 17058"/>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xmlns="" id="{B5771AC4-7B59-42DB-A09B-3865F0B3DF07}"/>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6987105" y="5290699"/>
            <a:ext cx="1974015" cy="1480512"/>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405990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ppt_x</p:attrName>
                                        </p:attrNameLst>
                                      </p:cBhvr>
                                      <p:tavLst>
                                        <p:tav tm="0">
                                          <p:val>
                                            <p:strVal val="#ppt_x+#ppt_w/2"/>
                                          </p:val>
                                        </p:tav>
                                        <p:tav tm="100000">
                                          <p:val>
                                            <p:strVal val="#ppt_x"/>
                                          </p:val>
                                        </p:tav>
                                      </p:tavLst>
                                    </p:anim>
                                    <p:anim calcmode="lin" valueType="num">
                                      <p:cBhvr>
                                        <p:cTn id="27" dur="500" fill="hold"/>
                                        <p:tgtEl>
                                          <p:spTgt spid="9"/>
                                        </p:tgtEl>
                                        <p:attrNameLst>
                                          <p:attrName>ppt_y</p:attrName>
                                        </p:attrNameLst>
                                      </p:cBhvr>
                                      <p:tavLst>
                                        <p:tav tm="0">
                                          <p:val>
                                            <p:strVal val="#ppt_y"/>
                                          </p:val>
                                        </p:tav>
                                        <p:tav tm="100000">
                                          <p:val>
                                            <p:strVal val="#ppt_y"/>
                                          </p:val>
                                        </p:tav>
                                      </p:tavLst>
                                    </p:anim>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graphicEl>
                                              <a:dgm id="{00BB00BC-5E9D-4730-A412-E84F85B03200}"/>
                                            </p:graphicEl>
                                          </p:spTgt>
                                        </p:tgtEl>
                                        <p:attrNameLst>
                                          <p:attrName>style.visibility</p:attrName>
                                        </p:attrNameLst>
                                      </p:cBhvr>
                                      <p:to>
                                        <p:strVal val="visible"/>
                                      </p:to>
                                    </p:set>
                                    <p:anim calcmode="lin" valueType="num">
                                      <p:cBhvr>
                                        <p:cTn id="38" dur="500" fill="hold"/>
                                        <p:tgtEl>
                                          <p:spTgt spid="7">
                                            <p:graphicEl>
                                              <a:dgm id="{00BB00BC-5E9D-4730-A412-E84F85B03200}"/>
                                            </p:graphicEl>
                                          </p:spTgt>
                                        </p:tgtEl>
                                        <p:attrNameLst>
                                          <p:attrName>ppt_w</p:attrName>
                                        </p:attrNameLst>
                                      </p:cBhvr>
                                      <p:tavLst>
                                        <p:tav tm="0">
                                          <p:val>
                                            <p:fltVal val="0"/>
                                          </p:val>
                                        </p:tav>
                                        <p:tav tm="100000">
                                          <p:val>
                                            <p:strVal val="#ppt_w"/>
                                          </p:val>
                                        </p:tav>
                                      </p:tavLst>
                                    </p:anim>
                                    <p:anim calcmode="lin" valueType="num">
                                      <p:cBhvr>
                                        <p:cTn id="39" dur="500" fill="hold"/>
                                        <p:tgtEl>
                                          <p:spTgt spid="7">
                                            <p:graphicEl>
                                              <a:dgm id="{00BB00BC-5E9D-4730-A412-E84F85B03200}"/>
                                            </p:graphicEl>
                                          </p:spTgt>
                                        </p:tgtEl>
                                        <p:attrNameLst>
                                          <p:attrName>ppt_h</p:attrName>
                                        </p:attrNameLst>
                                      </p:cBhvr>
                                      <p:tavLst>
                                        <p:tav tm="0">
                                          <p:val>
                                            <p:fltVal val="0"/>
                                          </p:val>
                                        </p:tav>
                                        <p:tav tm="100000">
                                          <p:val>
                                            <p:strVal val="#ppt_h"/>
                                          </p:val>
                                        </p:tav>
                                      </p:tavLst>
                                    </p:anim>
                                    <p:animEffect transition="in" filter="fade">
                                      <p:cBhvr>
                                        <p:cTn id="40" dur="500"/>
                                        <p:tgtEl>
                                          <p:spTgt spid="7">
                                            <p:graphicEl>
                                              <a:dgm id="{00BB00BC-5E9D-4730-A412-E84F85B03200}"/>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graphicEl>
                                              <a:dgm id="{2EACCAAD-CF8B-49E9-BFB5-BF159DA93FE9}"/>
                                            </p:graphicEl>
                                          </p:spTgt>
                                        </p:tgtEl>
                                        <p:attrNameLst>
                                          <p:attrName>style.visibility</p:attrName>
                                        </p:attrNameLst>
                                      </p:cBhvr>
                                      <p:to>
                                        <p:strVal val="visible"/>
                                      </p:to>
                                    </p:set>
                                    <p:animEffect transition="in" filter="wipe(left)">
                                      <p:cBhvr>
                                        <p:cTn id="43" dur="500"/>
                                        <p:tgtEl>
                                          <p:spTgt spid="7">
                                            <p:graphicEl>
                                              <a:dgm id="{2EACCAAD-CF8B-49E9-BFB5-BF159DA93FE9}"/>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E74ECE06-7177-4181-BD5C-63B10387E0D3}"/>
                                            </p:graphicEl>
                                          </p:spTgt>
                                        </p:tgtEl>
                                        <p:attrNameLst>
                                          <p:attrName>style.visibility</p:attrName>
                                        </p:attrNameLst>
                                      </p:cBhvr>
                                      <p:to>
                                        <p:strVal val="visible"/>
                                      </p:to>
                                    </p:set>
                                    <p:anim calcmode="lin" valueType="num">
                                      <p:cBhvr>
                                        <p:cTn id="48" dur="500" fill="hold"/>
                                        <p:tgtEl>
                                          <p:spTgt spid="7">
                                            <p:graphicEl>
                                              <a:dgm id="{E74ECE06-7177-4181-BD5C-63B10387E0D3}"/>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E74ECE06-7177-4181-BD5C-63B10387E0D3}"/>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E74ECE06-7177-4181-BD5C-63B10387E0D3}"/>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
                                            <p:graphicEl>
                                              <a:dgm id="{7EDBD211-FC5B-4B09-A37E-F2EF170E80CA}"/>
                                            </p:graphicEl>
                                          </p:spTgt>
                                        </p:tgtEl>
                                        <p:attrNameLst>
                                          <p:attrName>style.visibility</p:attrName>
                                        </p:attrNameLst>
                                      </p:cBhvr>
                                      <p:to>
                                        <p:strVal val="visible"/>
                                      </p:to>
                                    </p:set>
                                    <p:animEffect transition="in" filter="wipe(left)">
                                      <p:cBhvr>
                                        <p:cTn id="53" dur="500"/>
                                        <p:tgtEl>
                                          <p:spTgt spid="7">
                                            <p:graphicEl>
                                              <a:dgm id="{7EDBD211-FC5B-4B09-A37E-F2EF170E80CA}"/>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
                                            <p:graphicEl>
                                              <a:dgm id="{4045F8CD-F869-45A8-98CB-F5DE8ABD8C81}"/>
                                            </p:graphicEl>
                                          </p:spTgt>
                                        </p:tgtEl>
                                        <p:attrNameLst>
                                          <p:attrName>style.visibility</p:attrName>
                                        </p:attrNameLst>
                                      </p:cBhvr>
                                      <p:to>
                                        <p:strVal val="visible"/>
                                      </p:to>
                                    </p:set>
                                    <p:anim calcmode="lin" valueType="num">
                                      <p:cBhvr>
                                        <p:cTn id="58" dur="500" fill="hold"/>
                                        <p:tgtEl>
                                          <p:spTgt spid="7">
                                            <p:graphicEl>
                                              <a:dgm id="{4045F8CD-F869-45A8-98CB-F5DE8ABD8C81}"/>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4045F8CD-F869-45A8-98CB-F5DE8ABD8C81}"/>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4045F8CD-F869-45A8-98CB-F5DE8ABD8C81}"/>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
                                            <p:graphicEl>
                                              <a:dgm id="{7902FB1D-E3F1-41B7-9803-5AD5D8B49E65}"/>
                                            </p:graphicEl>
                                          </p:spTgt>
                                        </p:tgtEl>
                                        <p:attrNameLst>
                                          <p:attrName>style.visibility</p:attrName>
                                        </p:attrNameLst>
                                      </p:cBhvr>
                                      <p:to>
                                        <p:strVal val="visible"/>
                                      </p:to>
                                    </p:set>
                                    <p:animEffect transition="in" filter="wipe(left)">
                                      <p:cBhvr>
                                        <p:cTn id="63" dur="500"/>
                                        <p:tgtEl>
                                          <p:spTgt spid="7">
                                            <p:graphicEl>
                                              <a:dgm id="{7902FB1D-E3F1-41B7-9803-5AD5D8B49E6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linds(horizontal)">
                                      <p:cBhvr>
                                        <p:cTn id="68" dur="500"/>
                                        <p:tgtEl>
                                          <p:spTgt spid="6"/>
                                        </p:tgtEl>
                                      </p:cBhvr>
                                    </p:animEffect>
                                  </p:childTnLst>
                                </p:cTn>
                              </p:par>
                              <p:par>
                                <p:cTn id="69" presetID="3" presetClass="entr" presetSubtype="1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linds(horizontal)">
                                      <p:cBhvr>
                                        <p:cTn id="71" dur="500"/>
                                        <p:tgtEl>
                                          <p:spTgt spid="13"/>
                                        </p:tgtEl>
                                      </p:cBhvr>
                                    </p:animEffect>
                                  </p:childTnLst>
                                </p:cTn>
                              </p:par>
                              <p:par>
                                <p:cTn id="72" presetID="3" presetClass="entr" presetSubtype="1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Graphic spid="7" grpId="0" uiExpand="1">
        <p:bldSub>
          <a:bldDgm bld="one"/>
        </p:bldSub>
      </p:bldGraphic>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xmlns="">
                  <a14:imgLayer r:embed="rId3">
                    <a14:imgEffect>
                      <a14:artisticPlasticWrap/>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162D92F-E863-459F-9995-0A294F119B86}"/>
              </a:ext>
            </a:extLst>
          </p:cNvPr>
          <p:cNvSpPr txBox="1"/>
          <p:nvPr/>
        </p:nvSpPr>
        <p:spPr>
          <a:xfrm>
            <a:off x="0" y="185153"/>
            <a:ext cx="3835893" cy="830997"/>
          </a:xfrm>
          <a:prstGeom prst="rect">
            <a:avLst/>
          </a:prstGeom>
          <a:noFill/>
        </p:spPr>
        <p:txBody>
          <a:bodyPr wrap="square">
            <a:spAutoFit/>
          </a:bodyPr>
          <a:lstStyle/>
          <a:p>
            <a:pPr algn="ctr"/>
            <a:r>
              <a:rPr lang="ro-RO" sz="4800" b="1" smtClean="0">
                <a:ln w="10160">
                  <a:solidFill>
                    <a:schemeClr val="bg2">
                      <a:lumMod val="75000"/>
                    </a:schemeClr>
                  </a:solidFill>
                  <a:prstDash val="solid"/>
                </a:ln>
                <a:solidFill>
                  <a:srgbClr val="FFFFFF"/>
                </a:solidFill>
                <a:effectLst>
                  <a:outerShdw blurRad="38100" dist="22860" dir="5400000" algn="tl" rotWithShape="0">
                    <a:srgbClr val="000000">
                      <a:alpha val="30000"/>
                    </a:srgbClr>
                  </a:outerShdw>
                  <a:reflection blurRad="6350" stA="60000" endA="900" endPos="58000" dir="5400000" sy="-100000" algn="bl" rotWithShape="0"/>
                </a:effectLst>
              </a:rPr>
              <a:t>ÎNVĂŢĂTORUL</a:t>
            </a:r>
            <a:endParaRPr lang="ro-RO" sz="4800" b="1">
              <a:ln w="10160">
                <a:solidFill>
                  <a:schemeClr val="bg2">
                    <a:lumMod val="75000"/>
                  </a:schemeClr>
                </a:solidFill>
                <a:prstDash val="solid"/>
              </a:ln>
              <a:solidFill>
                <a:srgbClr val="FFFFFF"/>
              </a:solidFill>
              <a:effectLst>
                <a:outerShdw blurRad="38100" dist="22860" dir="5400000" algn="tl" rotWithShape="0">
                  <a:srgbClr val="000000">
                    <a:alpha val="30000"/>
                  </a:srgbClr>
                </a:outerShdw>
                <a:reflection blurRad="6350" stA="60000" endA="900" endPos="58000" dir="5400000" sy="-100000" algn="bl" rotWithShape="0"/>
              </a:effectLst>
            </a:endParaRPr>
          </a:p>
        </p:txBody>
      </p:sp>
      <p:sp>
        <p:nvSpPr>
          <p:cNvPr id="4" name="CuadroTexto 3">
            <a:extLst>
              <a:ext uri="{FF2B5EF4-FFF2-40B4-BE49-F238E27FC236}">
                <a16:creationId xmlns:a16="http://schemas.microsoft.com/office/drawing/2014/main" xmlns="" id="{79F8D738-8E0B-4104-B6D6-96C788CFBA93}"/>
              </a:ext>
            </a:extLst>
          </p:cNvPr>
          <p:cNvSpPr txBox="1"/>
          <p:nvPr/>
        </p:nvSpPr>
        <p:spPr>
          <a:xfrm>
            <a:off x="3835893" y="21964"/>
            <a:ext cx="5329878" cy="1200329"/>
          </a:xfrm>
          <a:prstGeom prst="rect">
            <a:avLst/>
          </a:prstGeom>
          <a:noFill/>
        </p:spPr>
        <p:txBody>
          <a:bodyPr wrap="square">
            <a:spAutoFit/>
          </a:bodyPr>
          <a:lstStyle/>
          <a:p>
            <a:r>
              <a:rPr lang="ro-RO" b="1" dirty="0" smtClean="0">
                <a:solidFill>
                  <a:srgbClr val="59712D"/>
                </a:solidFill>
                <a:latin typeface="Comic Sans MS" panose="030F0702030302020204" pitchFamily="66" charset="0"/>
              </a:rPr>
              <a:t>„Căci </a:t>
            </a:r>
            <a:r>
              <a:rPr lang="ro-RO" b="1" dirty="0" smtClean="0">
                <a:solidFill>
                  <a:srgbClr val="59712D"/>
                </a:solidFill>
                <a:latin typeface="Comic Sans MS" panose="030F0702030302020204" pitchFamily="66" charset="0"/>
              </a:rPr>
              <a:t>Mielul, care stă în mijlocul scaunului de domnie, va fi Păstorul lor, îi va duce la izvoarele apelor vieţii şi Dumnezeu va şterge orice lacrimă din ochii lor” </a:t>
            </a:r>
            <a:r>
              <a:rPr lang="ro-RO" sz="1600" b="1" dirty="0" smtClean="0">
                <a:solidFill>
                  <a:srgbClr val="59712D"/>
                </a:solidFill>
                <a:latin typeface="Comic Sans MS" panose="030F0702030302020204" pitchFamily="66" charset="0"/>
              </a:rPr>
              <a:t>(Apocalipsa 7:17)</a:t>
            </a:r>
            <a:endParaRPr lang="ro-RO" sz="1600" b="1" dirty="0">
              <a:solidFill>
                <a:srgbClr val="59712D"/>
              </a:solidFill>
              <a:latin typeface="Comic Sans MS" panose="030F0702030302020204" pitchFamily="66" charset="0"/>
            </a:endParaRPr>
          </a:p>
        </p:txBody>
      </p:sp>
      <p:sp>
        <p:nvSpPr>
          <p:cNvPr id="2" name="CuadroTexto 1">
            <a:extLst>
              <a:ext uri="{FF2B5EF4-FFF2-40B4-BE49-F238E27FC236}">
                <a16:creationId xmlns:a16="http://schemas.microsoft.com/office/drawing/2014/main" xmlns="" id="{2361EAC7-83D3-490B-9325-A31E8BAACB89}"/>
              </a:ext>
            </a:extLst>
          </p:cNvPr>
          <p:cNvSpPr txBox="1"/>
          <p:nvPr/>
        </p:nvSpPr>
        <p:spPr>
          <a:xfrm>
            <a:off x="166255" y="1170039"/>
            <a:ext cx="6287074" cy="2323713"/>
          </a:xfrm>
          <a:prstGeom prst="rect">
            <a:avLst/>
          </a:prstGeom>
          <a:noFill/>
        </p:spPr>
        <p:txBody>
          <a:bodyPr wrap="square" rtlCol="0">
            <a:spAutoFit/>
          </a:bodyPr>
          <a:lstStyle/>
          <a:p>
            <a:pPr>
              <a:spcBef>
                <a:spcPts val="600"/>
              </a:spcBef>
            </a:pPr>
            <a:r>
              <a:rPr lang="ro-RO" sz="2000" b="1" dirty="0" smtClean="0"/>
              <a:t>Una dintre principalele funcţii ale lui Isus în timpul slujirii sale pământeşti a fost aceea de a preda (Mat. 5:2; Marcu 4:2; Luca 19:47; Ioan 6:59).</a:t>
            </a:r>
          </a:p>
          <a:p>
            <a:pPr>
              <a:spcBef>
                <a:spcPts val="600"/>
              </a:spcBef>
            </a:pPr>
            <a:r>
              <a:rPr lang="ro-RO" sz="2000" b="1" dirty="0" smtClean="0"/>
              <a:t>În universitatea de dincolo, Isus va continua să fie profesorul nostru, care ne va îndruma studiile şi ne va conduce la o cunoaştere din ce în ce mai mare a caracterului Său şi a Creaţiei Sale (Isaia 54:13).</a:t>
            </a:r>
            <a:endParaRPr lang="ro-RO" sz="2000" b="1" dirty="0"/>
          </a:p>
        </p:txBody>
      </p:sp>
      <p:pic>
        <p:nvPicPr>
          <p:cNvPr id="12" name="Imagen 11">
            <a:extLst>
              <a:ext uri="{FF2B5EF4-FFF2-40B4-BE49-F238E27FC236}">
                <a16:creationId xmlns:a16="http://schemas.microsoft.com/office/drawing/2014/main" xmlns="" id="{EABEB9AB-7DAA-4975-8DD7-A1D423D5D856}"/>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908" y="3581831"/>
            <a:ext cx="2003370" cy="314118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6" name="Imagen 5">
            <a:extLst>
              <a:ext uri="{FF2B5EF4-FFF2-40B4-BE49-F238E27FC236}">
                <a16:creationId xmlns:a16="http://schemas.microsoft.com/office/drawing/2014/main" xmlns="" id="{BB645E7F-76AF-4342-8675-175B3ACCCDB7}"/>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6453329" y="1356539"/>
            <a:ext cx="2603585" cy="1963103"/>
          </a:xfrm>
          <a:prstGeom prst="snip2DiagRect">
            <a:avLst>
              <a:gd name="adj1" fmla="val 13752"/>
              <a:gd name="adj2" fmla="val 16667"/>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xmlns="" id="{351487F2-0D5B-4F94-A2FD-A08F54145775}"/>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6487402" y="4833256"/>
            <a:ext cx="2569512" cy="1927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xmlns="" id="{3E148E27-B904-4588-ADDE-20C760285082}"/>
              </a:ext>
            </a:extLst>
          </p:cNvPr>
          <p:cNvSpPr txBox="1"/>
          <p:nvPr/>
        </p:nvSpPr>
        <p:spPr>
          <a:xfrm>
            <a:off x="2183674" y="3454726"/>
            <a:ext cx="7008223" cy="1323439"/>
          </a:xfrm>
          <a:prstGeom prst="rect">
            <a:avLst/>
          </a:prstGeom>
          <a:noFill/>
        </p:spPr>
        <p:txBody>
          <a:bodyPr wrap="square">
            <a:spAutoFit/>
          </a:bodyPr>
          <a:lstStyle/>
          <a:p>
            <a:pPr>
              <a:spcBef>
                <a:spcPts val="600"/>
              </a:spcBef>
            </a:pPr>
            <a:r>
              <a:rPr lang="ro-RO" sz="2000" b="1" dirty="0" smtClean="0"/>
              <a:t>Cu un timp nelimitat pentru a învăţa, vom primi o revelaţie din ce în ce mai glorioasă a </a:t>
            </a:r>
            <a:r>
              <a:rPr lang="ro-RO" sz="2000" b="1" dirty="0"/>
              <a:t>lui </a:t>
            </a:r>
            <a:r>
              <a:rPr lang="ro-RO" sz="2000" b="1" dirty="0" smtClean="0"/>
              <a:t>Dumnezeu. Cu cât aflăm mai multe despre caracterul Său, cu atât Îl vom admira şi cântecele noastre de laudă vor creşte.</a:t>
            </a:r>
            <a:endParaRPr lang="ro-RO" sz="2000" b="1" dirty="0"/>
          </a:p>
        </p:txBody>
      </p:sp>
      <p:sp>
        <p:nvSpPr>
          <p:cNvPr id="13" name="CuadroTexto 12">
            <a:extLst>
              <a:ext uri="{FF2B5EF4-FFF2-40B4-BE49-F238E27FC236}">
                <a16:creationId xmlns:a16="http://schemas.microsoft.com/office/drawing/2014/main" xmlns="" id="{C782B93B-17EF-4BC3-940F-865575EFD4DD}"/>
              </a:ext>
            </a:extLst>
          </p:cNvPr>
          <p:cNvSpPr txBox="1"/>
          <p:nvPr/>
        </p:nvSpPr>
        <p:spPr>
          <a:xfrm>
            <a:off x="2165772" y="4673438"/>
            <a:ext cx="4321630" cy="2157001"/>
          </a:xfrm>
          <a:prstGeom prst="rect">
            <a:avLst/>
          </a:prstGeom>
          <a:noFill/>
        </p:spPr>
        <p:txBody>
          <a:bodyPr wrap="square">
            <a:spAutoFit/>
          </a:bodyPr>
          <a:lstStyle/>
          <a:p>
            <a:pPr>
              <a:lnSpc>
                <a:spcPts val="2300"/>
              </a:lnSpc>
              <a:spcBef>
                <a:spcPts val="600"/>
              </a:spcBef>
            </a:pPr>
            <a:r>
              <a:rPr lang="ro-RO" sz="2000" b="1" dirty="0" smtClean="0"/>
              <a:t>Atunci</a:t>
            </a:r>
            <a:r>
              <a:rPr lang="ro-RO" sz="2000" b="1" dirty="0" smtClean="0"/>
              <a:t>, „De </a:t>
            </a:r>
            <a:r>
              <a:rPr lang="ro-RO" sz="2000" b="1" dirty="0" smtClean="0"/>
              <a:t>la atomul minuscul şi până la lumile cele mari, toate lucrurile, însufleţite şi neînsufleţite, în frumuseţea lor neumbrită şi într-o bucurie desăvârşită, </a:t>
            </a:r>
            <a:r>
              <a:rPr lang="ro-RO" sz="2000" b="1" dirty="0" smtClean="0">
                <a:ea typeface="Segoe UI Emoji" panose="020B0502040204020203" pitchFamily="34" charset="0"/>
              </a:rPr>
              <a:t>[ vor</a:t>
            </a:r>
            <a:r>
              <a:rPr lang="ro-RO" sz="2000" b="1" dirty="0" smtClean="0">
                <a:latin typeface="Segoe UI Emoji" panose="020B0502040204020203" pitchFamily="34" charset="0"/>
                <a:ea typeface="Segoe UI Emoji" panose="020B0502040204020203" pitchFamily="34" charset="0"/>
              </a:rPr>
              <a:t>] </a:t>
            </a:r>
            <a:r>
              <a:rPr lang="ro-RO" sz="2000" b="1" dirty="0" smtClean="0"/>
              <a:t>declara că Dumnezeu este iubire.” </a:t>
            </a:r>
            <a:r>
              <a:rPr lang="ro-RO" sz="1600" b="1" dirty="0" smtClean="0"/>
              <a:t>(Elen G. White, Tragedia </a:t>
            </a:r>
            <a:r>
              <a:rPr lang="ro-RO" sz="1600" b="1" dirty="0"/>
              <a:t>Veacurilor</a:t>
            </a:r>
            <a:r>
              <a:rPr lang="ro-RO" sz="1600" b="1" dirty="0" smtClean="0"/>
              <a:t>, pag. 678)</a:t>
            </a:r>
            <a:r>
              <a:rPr lang="ro-RO" sz="2000" b="1" dirty="0" smtClean="0"/>
              <a:t>.</a:t>
            </a:r>
            <a:endParaRPr lang="ro-RO" sz="2000" b="1" dirty="0"/>
          </a:p>
        </p:txBody>
      </p:sp>
    </p:spTree>
    <p:extLst>
      <p:ext uri="{BB962C8B-B14F-4D97-AF65-F5344CB8AC3E}">
        <p14:creationId xmlns:p14="http://schemas.microsoft.com/office/powerpoint/2010/main" xmlns="" val="1378240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1000"/>
                                        <p:tgtEl>
                                          <p:spTgt spid="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anim calcmode="lin" valueType="num">
                                      <p:cBhvr>
                                        <p:cTn id="57" dur="500" fill="hold"/>
                                        <p:tgtEl>
                                          <p:spTgt spid="8"/>
                                        </p:tgtEl>
                                        <p:attrNameLst>
                                          <p:attrName>ppt_x</p:attrName>
                                        </p:attrNameLst>
                                      </p:cBhvr>
                                      <p:tavLst>
                                        <p:tav tm="0">
                                          <p:val>
                                            <p:fltVal val="0.5"/>
                                          </p:val>
                                        </p:tav>
                                        <p:tav tm="100000">
                                          <p:val>
                                            <p:strVal val="#ppt_x"/>
                                          </p:val>
                                        </p:tav>
                                      </p:tavLst>
                                    </p:anim>
                                    <p:anim calcmode="lin" valueType="num">
                                      <p:cBhvr>
                                        <p:cTn id="58" dur="500" fill="hold"/>
                                        <p:tgtEl>
                                          <p:spTgt spid="8"/>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uiExpand="1" build="p"/>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8DC8F-3584-47CD-9D6E-F761EF214B07}"/>
              </a:ext>
            </a:extLst>
          </p:cNvPr>
          <p:cNvSpPr txBox="1"/>
          <p:nvPr/>
        </p:nvSpPr>
        <p:spPr>
          <a:xfrm>
            <a:off x="339634" y="1428776"/>
            <a:ext cx="8804366" cy="5293757"/>
          </a:xfrm>
          <a:prstGeom prst="rect">
            <a:avLst/>
          </a:prstGeom>
          <a:noFill/>
        </p:spPr>
        <p:txBody>
          <a:bodyPr wrap="square">
            <a:spAutoFit/>
          </a:bodyPr>
          <a:lstStyle/>
          <a:p>
            <a:pPr>
              <a:spcBef>
                <a:spcPts val="600"/>
              </a:spcBef>
            </a:pPr>
            <a:r>
              <a:rPr lang="ro-RO" sz="2600" smtClean="0">
                <a:latin typeface="Cooper Black" panose="0208090404030B020404" pitchFamily="18" charset="0"/>
              </a:rPr>
              <a:t>„</a:t>
            </a:r>
            <a:r>
              <a:rPr lang="ro-RO" sz="2600" smtClean="0">
                <a:latin typeface="Arial Black" panose="020B0A04020102020204" pitchFamily="34" charset="0"/>
              </a:rPr>
              <a:t>Mintea </a:t>
            </a:r>
            <a:r>
              <a:rPr lang="ro-RO" sz="2600">
                <a:latin typeface="Arial Black" panose="020B0A04020102020204" pitchFamily="34" charset="0"/>
              </a:rPr>
              <a:t>nemuritoare va studia acolo, cu încântare neobosită, minunile puterii creatoare </a:t>
            </a:r>
            <a:r>
              <a:rPr lang="ro-RO" sz="2600" smtClean="0">
                <a:latin typeface="Arial Black" panose="020B0A04020102020204" pitchFamily="34" charset="0"/>
              </a:rPr>
              <a:t>şi </a:t>
            </a:r>
            <a:r>
              <a:rPr lang="ro-RO" sz="2600">
                <a:latin typeface="Arial Black" panose="020B0A04020102020204" pitchFamily="34" charset="0"/>
              </a:rPr>
              <a:t>tainele iubirii mântuitoare</a:t>
            </a:r>
            <a:r>
              <a:rPr lang="ro-RO" sz="2600">
                <a:latin typeface="Arial Black" panose="020B0A04020102020204" pitchFamily="34" charset="0"/>
              </a:rPr>
              <a:t>. </a:t>
            </a:r>
            <a:r>
              <a:rPr lang="ro-RO" sz="2600" smtClean="0">
                <a:latin typeface="Arial Black" panose="020B0A04020102020204" pitchFamily="34" charset="0"/>
              </a:rPr>
              <a:t>… Fiecare </a:t>
            </a:r>
            <a:r>
              <a:rPr lang="ro-RO" sz="2600">
                <a:latin typeface="Arial Black" panose="020B0A04020102020204" pitchFamily="34" charset="0"/>
              </a:rPr>
              <a:t>facultate va fi dezvoltată, fiecare capacitate sporită. Dobândirea </a:t>
            </a:r>
            <a:r>
              <a:rPr lang="ro-RO" sz="2600" smtClean="0">
                <a:latin typeface="Arial Black" panose="020B0A04020102020204" pitchFamily="34" charset="0"/>
              </a:rPr>
              <a:t>cunoştinţei </a:t>
            </a:r>
            <a:r>
              <a:rPr lang="ro-RO" sz="2600">
                <a:latin typeface="Arial Black" panose="020B0A04020102020204" pitchFamily="34" charset="0"/>
              </a:rPr>
              <a:t>nu va obosi mintea </a:t>
            </a:r>
            <a:r>
              <a:rPr lang="ro-RO" sz="2600" smtClean="0">
                <a:latin typeface="Arial Black" panose="020B0A04020102020204" pitchFamily="34" charset="0"/>
              </a:rPr>
              <a:t>şi </a:t>
            </a:r>
            <a:r>
              <a:rPr lang="ro-RO" sz="2600">
                <a:latin typeface="Arial Black" panose="020B0A04020102020204" pitchFamily="34" charset="0"/>
              </a:rPr>
              <a:t>nu va epuiza energiile. Acolo se vor putea realiza cele mai </a:t>
            </a:r>
            <a:r>
              <a:rPr lang="ro-RO" sz="2600" smtClean="0">
                <a:latin typeface="Arial Black" panose="020B0A04020102020204" pitchFamily="34" charset="0"/>
              </a:rPr>
              <a:t>măreţe </a:t>
            </a:r>
            <a:r>
              <a:rPr lang="ro-RO" sz="2600">
                <a:latin typeface="Arial Black" panose="020B0A04020102020204" pitchFamily="34" charset="0"/>
              </a:rPr>
              <a:t>proiecte, vor putea fi atinse cele mai nobile </a:t>
            </a:r>
            <a:r>
              <a:rPr lang="ro-RO" sz="2600" smtClean="0">
                <a:latin typeface="Arial Black" panose="020B0A04020102020204" pitchFamily="34" charset="0"/>
              </a:rPr>
              <a:t>aspiraţii şi </a:t>
            </a:r>
            <a:r>
              <a:rPr lang="ro-RO" sz="2600">
                <a:latin typeface="Arial Black" panose="020B0A04020102020204" pitchFamily="34" charset="0"/>
              </a:rPr>
              <a:t>îndeplinite cele mai înalte </a:t>
            </a:r>
            <a:r>
              <a:rPr lang="ro-RO" sz="2600" smtClean="0">
                <a:latin typeface="Arial Black" panose="020B0A04020102020204" pitchFamily="34" charset="0"/>
              </a:rPr>
              <a:t>ambiţii</a:t>
            </a:r>
            <a:r>
              <a:rPr lang="ro-RO" sz="2600">
                <a:latin typeface="Arial Black" panose="020B0A04020102020204" pitchFamily="34" charset="0"/>
              </a:rPr>
              <a:t>; </a:t>
            </a:r>
            <a:r>
              <a:rPr lang="ro-RO" sz="2600" smtClean="0">
                <a:latin typeface="Arial Black" panose="020B0A04020102020204" pitchFamily="34" charset="0"/>
              </a:rPr>
              <a:t>şi </a:t>
            </a:r>
            <a:r>
              <a:rPr lang="ro-RO" sz="2600">
                <a:latin typeface="Arial Black" panose="020B0A04020102020204" pitchFamily="34" charset="0"/>
              </a:rPr>
              <a:t>încă se vor ivi noi </a:t>
            </a:r>
            <a:r>
              <a:rPr lang="ro-RO" sz="2600" smtClean="0">
                <a:latin typeface="Arial Black" panose="020B0A04020102020204" pitchFamily="34" charset="0"/>
              </a:rPr>
              <a:t>înălţimi </a:t>
            </a:r>
            <a:r>
              <a:rPr lang="ro-RO" sz="2600">
                <a:latin typeface="Arial Black" panose="020B0A04020102020204" pitchFamily="34" charset="0"/>
              </a:rPr>
              <a:t>de urcat, noi minuni de admirat, noi adevăruri de </a:t>
            </a:r>
            <a:r>
              <a:rPr lang="ro-RO" sz="2600" smtClean="0">
                <a:latin typeface="Arial Black" panose="020B0A04020102020204" pitchFamily="34" charset="0"/>
              </a:rPr>
              <a:t>înţeles</a:t>
            </a:r>
            <a:r>
              <a:rPr lang="ro-RO" sz="2600">
                <a:latin typeface="Arial Black" panose="020B0A04020102020204" pitchFamily="34" charset="0"/>
              </a:rPr>
              <a:t>, lucruri proaspete care să solicite puterile </a:t>
            </a:r>
            <a:r>
              <a:rPr lang="ro-RO" sz="2600" smtClean="0">
                <a:latin typeface="Arial Black" panose="020B0A04020102020204" pitchFamily="34" charset="0"/>
              </a:rPr>
              <a:t>minţii</a:t>
            </a:r>
            <a:r>
              <a:rPr lang="ro-RO" sz="2600">
                <a:latin typeface="Arial Black" panose="020B0A04020102020204" pitchFamily="34" charset="0"/>
              </a:rPr>
              <a:t>, sufletului </a:t>
            </a:r>
            <a:r>
              <a:rPr lang="ro-RO" sz="2600" smtClean="0">
                <a:latin typeface="Arial Black" panose="020B0A04020102020204" pitchFamily="34" charset="0"/>
              </a:rPr>
              <a:t>şi </a:t>
            </a:r>
            <a:r>
              <a:rPr lang="ro-RO" sz="2600">
                <a:latin typeface="Arial Black" panose="020B0A04020102020204" pitchFamily="34" charset="0"/>
              </a:rPr>
              <a:t>trupului</a:t>
            </a:r>
            <a:r>
              <a:rPr lang="ro-RO" sz="2600" smtClean="0">
                <a:latin typeface="Arial Black" panose="020B0A04020102020204" pitchFamily="34" charset="0"/>
              </a:rPr>
              <a:t>.</a:t>
            </a:r>
            <a:r>
              <a:rPr lang="ro-RO" sz="2600" smtClean="0">
                <a:latin typeface="Cooper Black" panose="0208090404030B020404" pitchFamily="18" charset="0"/>
              </a:rPr>
              <a:t>”</a:t>
            </a:r>
            <a:endParaRPr lang="ro-RO" sz="2600">
              <a:latin typeface="Cooper Black" panose="0208090404030B020404" pitchFamily="18" charset="0"/>
            </a:endParaRPr>
          </a:p>
        </p:txBody>
      </p:sp>
      <p:sp>
        <p:nvSpPr>
          <p:cNvPr id="4" name="CuadroTexto 3">
            <a:extLst>
              <a:ext uri="{FF2B5EF4-FFF2-40B4-BE49-F238E27FC236}">
                <a16:creationId xmlns:a16="http://schemas.microsoft.com/office/drawing/2014/main" xmlns="" id="{C95BEDC5-B468-4D74-8FE9-B2326C39742A}"/>
              </a:ext>
            </a:extLst>
          </p:cNvPr>
          <p:cNvSpPr txBox="1"/>
          <p:nvPr/>
        </p:nvSpPr>
        <p:spPr>
          <a:xfrm>
            <a:off x="5689079" y="6488668"/>
            <a:ext cx="3454921" cy="369332"/>
          </a:xfrm>
          <a:prstGeom prst="rect">
            <a:avLst/>
          </a:prstGeom>
          <a:noFill/>
        </p:spPr>
        <p:txBody>
          <a:bodyPr wrap="none" rtlCol="0">
            <a:spAutoFit/>
          </a:bodyPr>
          <a:lstStyle/>
          <a:p>
            <a:pPr algn="r"/>
            <a:r>
              <a:rPr lang="ro-RO" b="1" smtClean="0"/>
              <a:t>E.G.W. (</a:t>
            </a:r>
            <a:r>
              <a:rPr lang="ro-RO" b="1" smtClean="0"/>
              <a:t>Istoria </a:t>
            </a:r>
            <a:r>
              <a:rPr lang="ro-RO" b="1" smtClean="0"/>
              <a:t>mântuirii</a:t>
            </a:r>
            <a:r>
              <a:rPr lang="ro-RO" b="1" smtClean="0"/>
              <a:t>, </a:t>
            </a:r>
            <a:r>
              <a:rPr lang="ro-RO" b="1" smtClean="0"/>
              <a:t>pa</a:t>
            </a:r>
            <a:r>
              <a:rPr lang="ro-RO" b="1" smtClean="0"/>
              <a:t>g</a:t>
            </a:r>
            <a:r>
              <a:rPr lang="ro-RO" b="1" smtClean="0"/>
              <a:t>. </a:t>
            </a:r>
            <a:r>
              <a:rPr lang="ro-RO" b="1" smtClean="0"/>
              <a:t>43</a:t>
            </a:r>
            <a:r>
              <a:rPr lang="ro-RO" b="1" smtClean="0"/>
              <a:t>2)</a:t>
            </a:r>
            <a:endParaRPr lang="ro-RO" b="1"/>
          </a:p>
        </p:txBody>
      </p:sp>
    </p:spTree>
    <p:extLst>
      <p:ext uri="{BB962C8B-B14F-4D97-AF65-F5344CB8AC3E}">
        <p14:creationId xmlns:p14="http://schemas.microsoft.com/office/powerpoint/2010/main" xmlns="" val="2225965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TotalTime>
  <Words>1121</Words>
  <Application>Microsoft Office PowerPoint</Application>
  <PresentationFormat>Expunere pe ecran (4:3)</PresentationFormat>
  <Paragraphs>50</Paragraphs>
  <Slides>9</Slides>
  <Notes>0</Notes>
  <HiddenSlides>0</HiddenSlides>
  <MMClips>0</MMClips>
  <ScaleCrop>false</ScaleCrop>
  <HeadingPairs>
    <vt:vector size="6" baseType="variant">
      <vt:variant>
        <vt:lpstr>Fonturi utilizate</vt:lpstr>
      </vt:variant>
      <vt:variant>
        <vt:i4>7</vt:i4>
      </vt:variant>
      <vt:variant>
        <vt:lpstr>Temă</vt:lpstr>
      </vt:variant>
      <vt:variant>
        <vt:i4>2</vt:i4>
      </vt:variant>
      <vt:variant>
        <vt:lpstr>Titluri diapozitive</vt:lpstr>
      </vt:variant>
      <vt:variant>
        <vt:i4>9</vt:i4>
      </vt:variant>
    </vt:vector>
  </HeadingPairs>
  <TitlesOfParts>
    <vt:vector size="18" baseType="lpstr">
      <vt:lpstr>Arial</vt:lpstr>
      <vt:lpstr>Calibri</vt:lpstr>
      <vt:lpstr>Comic Sans MS</vt:lpstr>
      <vt:lpstr>Segoe UI Emoji</vt:lpstr>
      <vt:lpstr>Cooper Black</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Educatie continua</dc:title>
  <dc:subject>Studiu Biblic, Trim. IV, 2020 – Educatia crestina</dc:subject>
  <dc:creator>Sergio Fustero Carreras</dc:creator>
  <cp:keywords>https://www.fustero.es/index_ro.php</cp:keywords>
  <cp:lastModifiedBy>Administrator</cp:lastModifiedBy>
  <cp:revision>85</cp:revision>
  <dcterms:created xsi:type="dcterms:W3CDTF">2020-11-28T09:01:57Z</dcterms:created>
  <dcterms:modified xsi:type="dcterms:W3CDTF">2020-12-22T10:39:03Z</dcterms:modified>
</cp:coreProperties>
</file>