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7" r:id="rId3"/>
    <p:sldId id="269" r:id="rId4"/>
    <p:sldId id="257" r:id="rId5"/>
    <p:sldId id="268" r:id="rId6"/>
    <p:sldId id="264" r:id="rId7"/>
    <p:sldId id="265" r:id="rId8"/>
    <p:sldId id="259" r:id="rId9"/>
    <p:sldId id="260" r:id="rId10"/>
    <p:sldId id="261" r:id="rId11"/>
    <p:sldId id="263"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alibri Light" pitchFamily="34" charset="0"/>
      <p:regular r:id="rId17"/>
      <p:italic r:id="rId18"/>
    </p:embeddedFont>
    <p:embeddedFont>
      <p:font typeface="Comic Sans MS" pitchFamily="66" charset="0"/>
      <p:regular r:id="rId19"/>
      <p:bold r:id="rId20"/>
    </p:embeddedFont>
    <p:embeddedFont>
      <p:font typeface="Cooper Black" pitchFamily="18" charset="0"/>
      <p:regular r:id="rId21"/>
    </p:embeddedFont>
    <p:embeddedFont>
      <p:font typeface="Arial Black" pitchFamily="34" charset="0"/>
      <p:bold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6E0D7"/>
    <a:srgbClr val="3D9380"/>
    <a:srgbClr val="920000"/>
    <a:srgbClr val="FFFF99"/>
    <a:srgbClr val="475967"/>
    <a:srgbClr val="AAA3A0"/>
    <a:srgbClr val="FDFEFF"/>
    <a:srgbClr val="2A6218"/>
    <a:srgbClr val="E1F6DA"/>
    <a:srgbClr val="DAA7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12827-D42F-446A-B063-2A9056DDDE6A}" type="doc">
      <dgm:prSet loTypeId="urn:microsoft.com/office/officeart/2005/8/layout/vList3#1" loCatId="list" qsTypeId="urn:microsoft.com/office/officeart/2005/8/quickstyle/3d3" qsCatId="3D" csTypeId="urn:microsoft.com/office/officeart/2005/8/colors/colorful3" csCatId="colorful" phldr="1"/>
      <dgm:spPr/>
      <dgm:t>
        <a:bodyPr/>
        <a:lstStyle/>
        <a:p>
          <a:endParaRPr lang="es-ES"/>
        </a:p>
      </dgm:t>
    </dgm:pt>
    <dgm:pt modelId="{41E0E566-5354-4625-BA00-B6AA1C6DD897}">
      <dgm:prSet custT="1"/>
      <dgm:spPr>
        <a:solidFill>
          <a:srgbClr val="D4A776"/>
        </a:solidFill>
      </dgm:spPr>
      <dgm:t>
        <a:bodyPr/>
        <a:lstStyle/>
        <a:p>
          <a:r>
            <a:rPr lang="ro-RO" sz="2000" b="1" dirty="0">
              <a:effectLst>
                <a:outerShdw blurRad="38100" dist="38100" dir="2700000" algn="tl">
                  <a:srgbClr val="000000">
                    <a:alpha val="43137"/>
                  </a:srgbClr>
                </a:outerShdw>
              </a:effectLst>
            </a:rPr>
            <a:t>Oglindirea Slavei Sale</a:t>
          </a:r>
          <a:r>
            <a:rPr lang="es-ES" sz="2000" b="1" dirty="0">
              <a:effectLst>
                <a:outerShdw blurRad="38100" dist="38100" dir="2700000" algn="tl">
                  <a:srgbClr val="000000">
                    <a:alpha val="43137"/>
                  </a:srgbClr>
                </a:outerShdw>
              </a:effectLst>
            </a:rPr>
            <a:t>.</a:t>
          </a:r>
        </a:p>
      </dgm:t>
    </dgm:pt>
    <dgm:pt modelId="{8492DA92-10A7-4841-A18B-37056BC6172F}" type="parTrans" cxnId="{5454784D-A866-4BE2-93B5-E5A891642FB4}">
      <dgm:prSet/>
      <dgm:spPr/>
      <dgm:t>
        <a:bodyPr/>
        <a:lstStyle/>
        <a:p>
          <a:endParaRPr lang="es-ES" sz="2000" b="1">
            <a:effectLst>
              <a:outerShdw blurRad="38100" dist="38100" dir="2700000" algn="tl">
                <a:srgbClr val="000000">
                  <a:alpha val="43137"/>
                </a:srgbClr>
              </a:outerShdw>
            </a:effectLst>
          </a:endParaRPr>
        </a:p>
      </dgm:t>
    </dgm:pt>
    <dgm:pt modelId="{8AA72E01-BB5A-4BD1-B473-1C932F11BC4D}" type="sibTrans" cxnId="{5454784D-A866-4BE2-93B5-E5A891642FB4}">
      <dgm:prSet/>
      <dgm:spPr/>
      <dgm:t>
        <a:bodyPr/>
        <a:lstStyle/>
        <a:p>
          <a:endParaRPr lang="es-ES" sz="2000" b="1">
            <a:effectLst>
              <a:outerShdw blurRad="38100" dist="38100" dir="2700000" algn="tl">
                <a:srgbClr val="000000">
                  <a:alpha val="43137"/>
                </a:srgbClr>
              </a:outerShdw>
            </a:effectLst>
          </a:endParaRPr>
        </a:p>
      </dgm:t>
    </dgm:pt>
    <dgm:pt modelId="{9448BBD4-4C36-44B8-95A3-1F2C2991932B}">
      <dgm:prSet custT="1"/>
      <dgm:spPr/>
      <dgm:t>
        <a:bodyPr/>
        <a:lstStyle/>
        <a:p>
          <a:r>
            <a:rPr lang="ro-RO" sz="2000" b="1" dirty="0">
              <a:effectLst>
                <a:outerShdw blurRad="38100" dist="38100" dir="2700000" algn="tl">
                  <a:srgbClr val="000000">
                    <a:alpha val="43137"/>
                  </a:srgbClr>
                </a:outerShdw>
              </a:effectLst>
            </a:rPr>
            <a:t>Întipărirea </a:t>
          </a:r>
          <a:r>
            <a:rPr lang="ro-RO" sz="2000" b="1" dirty="0" smtClean="0">
              <a:effectLst>
                <a:outerShdw blurRad="38100" dist="38100" dir="2700000" algn="tl">
                  <a:srgbClr val="000000">
                    <a:alpha val="43137"/>
                  </a:srgbClr>
                </a:outerShdw>
              </a:effectLst>
            </a:rPr>
            <a:t>fiinţei </a:t>
          </a:r>
          <a:r>
            <a:rPr lang="ro-RO" sz="2000" b="1" dirty="0">
              <a:effectLst>
                <a:outerShdw blurRad="38100" dist="38100" dir="2700000" algn="tl">
                  <a:srgbClr val="000000">
                    <a:alpha val="43137"/>
                  </a:srgbClr>
                </a:outerShdw>
              </a:effectLst>
            </a:rPr>
            <a:t>Lui</a:t>
          </a:r>
          <a:r>
            <a:rPr lang="es-ES" sz="2000" b="1" dirty="0">
              <a:effectLst>
                <a:outerShdw blurRad="38100" dist="38100" dir="2700000" algn="tl">
                  <a:srgbClr val="000000">
                    <a:alpha val="43137"/>
                  </a:srgbClr>
                </a:outerShdw>
              </a:effectLst>
            </a:rPr>
            <a:t>.</a:t>
          </a:r>
        </a:p>
      </dgm:t>
    </dgm:pt>
    <dgm:pt modelId="{6922CCEB-51D0-495D-B157-DED5D9CAB925}" type="parTrans" cxnId="{E9974770-7BCF-4997-8274-EA086E83D766}">
      <dgm:prSet/>
      <dgm:spPr/>
      <dgm:t>
        <a:bodyPr/>
        <a:lstStyle/>
        <a:p>
          <a:endParaRPr lang="es-ES" sz="2000" b="1">
            <a:effectLst>
              <a:outerShdw blurRad="38100" dist="38100" dir="2700000" algn="tl">
                <a:srgbClr val="000000">
                  <a:alpha val="43137"/>
                </a:srgbClr>
              </a:outerShdw>
            </a:effectLst>
          </a:endParaRPr>
        </a:p>
      </dgm:t>
    </dgm:pt>
    <dgm:pt modelId="{E46D0384-1879-40DF-A33E-15B1EC80FA77}" type="sibTrans" cxnId="{E9974770-7BCF-4997-8274-EA086E83D766}">
      <dgm:prSet/>
      <dgm:spPr/>
      <dgm:t>
        <a:bodyPr/>
        <a:lstStyle/>
        <a:p>
          <a:endParaRPr lang="es-ES" sz="2000" b="1">
            <a:effectLst>
              <a:outerShdw blurRad="38100" dist="38100" dir="2700000" algn="tl">
                <a:srgbClr val="000000">
                  <a:alpha val="43137"/>
                </a:srgbClr>
              </a:outerShdw>
            </a:effectLst>
          </a:endParaRPr>
        </a:p>
      </dgm:t>
    </dgm:pt>
    <dgm:pt modelId="{5AC5B014-D916-497E-B8DE-C8F34F0F55EA}">
      <dgm:prSet custT="1"/>
      <dgm:spPr/>
      <dgm:t>
        <a:bodyPr/>
        <a:lstStyle/>
        <a:p>
          <a:r>
            <a:rPr lang="ro-RO" sz="2000" b="1" dirty="0">
              <a:effectLst>
                <a:outerShdw blurRad="38100" dist="38100" dir="2700000" algn="tl">
                  <a:srgbClr val="000000">
                    <a:alpha val="43137"/>
                  </a:srgbClr>
                </a:outerShdw>
              </a:effectLst>
            </a:rPr>
            <a:t>Cel ce </a:t>
          </a:r>
          <a:r>
            <a:rPr lang="ro-RO" sz="2000" b="1" dirty="0" smtClean="0">
              <a:effectLst>
                <a:outerShdw blurRad="38100" dist="38100" dir="2700000" algn="tl">
                  <a:srgbClr val="000000">
                    <a:alpha val="43137"/>
                  </a:srgbClr>
                </a:outerShdw>
              </a:effectLst>
            </a:rPr>
            <a:t>susţine </a:t>
          </a:r>
          <a:r>
            <a:rPr lang="ro-RO" sz="2000" b="1" dirty="0">
              <a:effectLst>
                <a:outerShdw blurRad="38100" dist="38100" dir="2700000" algn="tl">
                  <a:srgbClr val="000000">
                    <a:alpha val="43137"/>
                  </a:srgbClr>
                </a:outerShdw>
              </a:effectLst>
            </a:rPr>
            <a:t>toate lucrurile</a:t>
          </a:r>
          <a:r>
            <a:rPr lang="es-ES" sz="2000" b="1" dirty="0">
              <a:effectLst>
                <a:outerShdw blurRad="38100" dist="38100" dir="2700000" algn="tl">
                  <a:srgbClr val="000000">
                    <a:alpha val="43137"/>
                  </a:srgbClr>
                </a:outerShdw>
              </a:effectLst>
            </a:rPr>
            <a:t>.</a:t>
          </a:r>
        </a:p>
      </dgm:t>
    </dgm:pt>
    <dgm:pt modelId="{71B19354-4E18-4644-94F3-111FC8544657}" type="parTrans" cxnId="{9BE49173-5668-4045-AD04-122C272F874F}">
      <dgm:prSet/>
      <dgm:spPr/>
      <dgm:t>
        <a:bodyPr/>
        <a:lstStyle/>
        <a:p>
          <a:endParaRPr lang="es-ES" sz="2000" b="1">
            <a:effectLst>
              <a:outerShdw blurRad="38100" dist="38100" dir="2700000" algn="tl">
                <a:srgbClr val="000000">
                  <a:alpha val="43137"/>
                </a:srgbClr>
              </a:outerShdw>
            </a:effectLst>
          </a:endParaRPr>
        </a:p>
      </dgm:t>
    </dgm:pt>
    <dgm:pt modelId="{C8F8920F-3F8D-4B24-B467-50C61432BC35}" type="sibTrans" cxnId="{9BE49173-5668-4045-AD04-122C272F874F}">
      <dgm:prSet/>
      <dgm:spPr/>
      <dgm:t>
        <a:bodyPr/>
        <a:lstStyle/>
        <a:p>
          <a:endParaRPr lang="es-ES" sz="2000" b="1">
            <a:effectLst>
              <a:outerShdw blurRad="38100" dist="38100" dir="2700000" algn="tl">
                <a:srgbClr val="000000">
                  <a:alpha val="43137"/>
                </a:srgbClr>
              </a:outerShdw>
            </a:effectLst>
          </a:endParaRPr>
        </a:p>
      </dgm:t>
    </dgm:pt>
    <dgm:pt modelId="{D00EB0B2-D63B-4B90-A7E1-8CB3E353A366}">
      <dgm:prSet custT="1"/>
      <dgm:spPr/>
      <dgm:t>
        <a:bodyPr/>
        <a:lstStyle/>
        <a:p>
          <a:r>
            <a:rPr lang="ro-RO" sz="2000" b="1" dirty="0">
              <a:effectLst>
                <a:outerShdw blurRad="38100" dist="38100" dir="2700000" algn="tl">
                  <a:srgbClr val="000000">
                    <a:alpha val="43137"/>
                  </a:srgbClr>
                </a:outerShdw>
              </a:effectLst>
            </a:rPr>
            <a:t>Cel care a realizat </a:t>
          </a:r>
          <a:r>
            <a:rPr lang="ro-RO" sz="2000" b="1" dirty="0" smtClean="0">
              <a:effectLst>
                <a:outerShdw blurRad="38100" dist="38100" dir="2700000" algn="tl">
                  <a:srgbClr val="000000">
                    <a:alpha val="43137"/>
                  </a:srgbClr>
                </a:outerShdw>
              </a:effectLst>
            </a:rPr>
            <a:t>curăţirea </a:t>
          </a:r>
          <a:r>
            <a:rPr lang="ro-RO" sz="2000" b="1" dirty="0">
              <a:effectLst>
                <a:outerShdw blurRad="38100" dist="38100" dir="2700000" algn="tl">
                  <a:srgbClr val="000000">
                    <a:alpha val="43137"/>
                  </a:srgbClr>
                </a:outerShdw>
              </a:effectLst>
            </a:rPr>
            <a:t>păcatelor noastre</a:t>
          </a:r>
          <a:r>
            <a:rPr lang="es-ES" sz="2000" b="1" dirty="0">
              <a:effectLst>
                <a:outerShdw blurRad="38100" dist="38100" dir="2700000" algn="tl">
                  <a:srgbClr val="000000">
                    <a:alpha val="43137"/>
                  </a:srgbClr>
                </a:outerShdw>
              </a:effectLst>
            </a:rPr>
            <a:t>.</a:t>
          </a:r>
        </a:p>
      </dgm:t>
    </dgm:pt>
    <dgm:pt modelId="{31A0F3DF-3219-4B77-A5EA-C79C902D7F7A}" type="parTrans" cxnId="{6BAD33D0-CA05-4674-8BD4-A34BB4164634}">
      <dgm:prSet/>
      <dgm:spPr/>
      <dgm:t>
        <a:bodyPr/>
        <a:lstStyle/>
        <a:p>
          <a:endParaRPr lang="es-ES" sz="2000" b="1">
            <a:effectLst>
              <a:outerShdw blurRad="38100" dist="38100" dir="2700000" algn="tl">
                <a:srgbClr val="000000">
                  <a:alpha val="43137"/>
                </a:srgbClr>
              </a:outerShdw>
            </a:effectLst>
          </a:endParaRPr>
        </a:p>
      </dgm:t>
    </dgm:pt>
    <dgm:pt modelId="{E6BFE823-6946-43A2-956B-035315812F15}" type="sibTrans" cxnId="{6BAD33D0-CA05-4674-8BD4-A34BB4164634}">
      <dgm:prSet/>
      <dgm:spPr/>
      <dgm:t>
        <a:bodyPr/>
        <a:lstStyle/>
        <a:p>
          <a:endParaRPr lang="es-ES" sz="2000" b="1">
            <a:effectLst>
              <a:outerShdw blurRad="38100" dist="38100" dir="2700000" algn="tl">
                <a:srgbClr val="000000">
                  <a:alpha val="43137"/>
                </a:srgbClr>
              </a:outerShdw>
            </a:effectLst>
          </a:endParaRPr>
        </a:p>
      </dgm:t>
    </dgm:pt>
    <dgm:pt modelId="{2B742CCE-49E7-4375-963B-5D7DBB5C747C}">
      <dgm:prSet custT="1"/>
      <dgm:spPr/>
      <dgm:t>
        <a:bodyPr/>
        <a:lstStyle/>
        <a:p>
          <a:r>
            <a:rPr lang="ro-RO" sz="2000" b="1" dirty="0">
              <a:effectLst>
                <a:outerShdw blurRad="38100" dist="38100" dir="2700000" algn="tl">
                  <a:srgbClr val="000000">
                    <a:alpha val="43137"/>
                  </a:srgbClr>
                </a:outerShdw>
              </a:effectLst>
            </a:rPr>
            <a:t>Cel ce stă la dreapta lui Dumnezeu</a:t>
          </a:r>
          <a:r>
            <a:rPr lang="es-ES" sz="2000" b="1" dirty="0">
              <a:effectLst>
                <a:outerShdw blurRad="38100" dist="38100" dir="2700000" algn="tl">
                  <a:srgbClr val="000000">
                    <a:alpha val="43137"/>
                  </a:srgbClr>
                </a:outerShdw>
              </a:effectLst>
            </a:rPr>
            <a:t>.</a:t>
          </a:r>
        </a:p>
      </dgm:t>
    </dgm:pt>
    <dgm:pt modelId="{A882B5F3-4518-4637-8B83-7B89AFB400BF}" type="parTrans" cxnId="{CB64A133-8A43-47F5-8BAF-C49B0E2290BB}">
      <dgm:prSet/>
      <dgm:spPr/>
      <dgm:t>
        <a:bodyPr/>
        <a:lstStyle/>
        <a:p>
          <a:endParaRPr lang="es-ES" sz="2000" b="1">
            <a:effectLst>
              <a:outerShdw blurRad="38100" dist="38100" dir="2700000" algn="tl">
                <a:srgbClr val="000000">
                  <a:alpha val="43137"/>
                </a:srgbClr>
              </a:outerShdw>
            </a:effectLst>
          </a:endParaRPr>
        </a:p>
      </dgm:t>
    </dgm:pt>
    <dgm:pt modelId="{6ABCCF8A-34A3-4B60-964C-CE53B4990E68}" type="sibTrans" cxnId="{CB64A133-8A43-47F5-8BAF-C49B0E2290BB}">
      <dgm:prSet/>
      <dgm:spPr/>
      <dgm:t>
        <a:bodyPr/>
        <a:lstStyle/>
        <a:p>
          <a:endParaRPr lang="es-ES" sz="2000" b="1">
            <a:effectLst>
              <a:outerShdw blurRad="38100" dist="38100" dir="2700000" algn="tl">
                <a:srgbClr val="000000">
                  <a:alpha val="43137"/>
                </a:srgbClr>
              </a:outerShdw>
            </a:effectLst>
          </a:endParaRPr>
        </a:p>
      </dgm:t>
    </dgm:pt>
    <dgm:pt modelId="{0CB4FD35-A932-4E81-8693-D71E2339C389}" type="pres">
      <dgm:prSet presAssocID="{32F12827-D42F-446A-B063-2A9056DDDE6A}" presName="linearFlow" presStyleCnt="0">
        <dgm:presLayoutVars>
          <dgm:dir/>
          <dgm:resizeHandles val="exact"/>
        </dgm:presLayoutVars>
      </dgm:prSet>
      <dgm:spPr/>
      <dgm:t>
        <a:bodyPr/>
        <a:lstStyle/>
        <a:p>
          <a:endParaRPr lang="ro-RO"/>
        </a:p>
      </dgm:t>
    </dgm:pt>
    <dgm:pt modelId="{20A0E4E7-6CEF-4D27-89F2-16F6514FF415}" type="pres">
      <dgm:prSet presAssocID="{41E0E566-5354-4625-BA00-B6AA1C6DD897}" presName="composite" presStyleCnt="0"/>
      <dgm:spPr/>
    </dgm:pt>
    <dgm:pt modelId="{7AC58E59-9936-4A40-BDD6-5C0FC24B9B22}" type="pres">
      <dgm:prSet presAssocID="{41E0E566-5354-4625-BA00-B6AA1C6DD897}" presName="imgShp" presStyleLbl="fgImgPlace1" presStyleIdx="0" presStyleCnt="5" custLinFactX="-30091" custLinFactNeighborX="-100000"/>
      <dgm:spPr>
        <a:solidFill>
          <a:srgbClr val="E1CFA9"/>
        </a:solidFill>
      </dgm:spPr>
    </dgm:pt>
    <dgm:pt modelId="{ACEA7B45-A505-4F23-BB79-B3BAF8C6A90C}" type="pres">
      <dgm:prSet presAssocID="{41E0E566-5354-4625-BA00-B6AA1C6DD897}" presName="txShp" presStyleLbl="node1" presStyleIdx="0" presStyleCnt="5" custScaleX="132972" custLinFactNeighborX="6372">
        <dgm:presLayoutVars>
          <dgm:bulletEnabled val="1"/>
        </dgm:presLayoutVars>
      </dgm:prSet>
      <dgm:spPr/>
      <dgm:t>
        <a:bodyPr/>
        <a:lstStyle/>
        <a:p>
          <a:endParaRPr lang="ro-RO"/>
        </a:p>
      </dgm:t>
    </dgm:pt>
    <dgm:pt modelId="{ED7E0BED-6EBD-4BBC-8402-5A66B99BCB61}" type="pres">
      <dgm:prSet presAssocID="{8AA72E01-BB5A-4BD1-B473-1C932F11BC4D}" presName="spacing" presStyleCnt="0"/>
      <dgm:spPr/>
    </dgm:pt>
    <dgm:pt modelId="{9941D9DD-6EE1-4D92-B87B-75FFCDA0A071}" type="pres">
      <dgm:prSet presAssocID="{9448BBD4-4C36-44B8-95A3-1F2C2991932B}" presName="composite" presStyleCnt="0"/>
      <dgm:spPr/>
    </dgm:pt>
    <dgm:pt modelId="{A2984FDA-A239-407B-A195-96DF4EB3D100}" type="pres">
      <dgm:prSet presAssocID="{9448BBD4-4C36-44B8-95A3-1F2C2991932B}" presName="imgShp" presStyleLbl="fgImgPlace1" presStyleIdx="1" presStyleCnt="5" custLinFactX="-30091" custLinFactNeighborX="-100000"/>
      <dgm:spPr>
        <a:solidFill>
          <a:srgbClr val="F0D59E"/>
        </a:solidFill>
      </dgm:spPr>
    </dgm:pt>
    <dgm:pt modelId="{36E45630-83F3-4242-8D5A-70BC51286C1E}" type="pres">
      <dgm:prSet presAssocID="{9448BBD4-4C36-44B8-95A3-1F2C2991932B}" presName="txShp" presStyleLbl="node1" presStyleIdx="1" presStyleCnt="5" custScaleX="132972" custLinFactNeighborX="6372">
        <dgm:presLayoutVars>
          <dgm:bulletEnabled val="1"/>
        </dgm:presLayoutVars>
      </dgm:prSet>
      <dgm:spPr/>
      <dgm:t>
        <a:bodyPr/>
        <a:lstStyle/>
        <a:p>
          <a:endParaRPr lang="ro-RO"/>
        </a:p>
      </dgm:t>
    </dgm:pt>
    <dgm:pt modelId="{9ED03299-D31D-4BE4-BCB4-3B6FF7F9487D}" type="pres">
      <dgm:prSet presAssocID="{E46D0384-1879-40DF-A33E-15B1EC80FA77}" presName="spacing" presStyleCnt="0"/>
      <dgm:spPr/>
    </dgm:pt>
    <dgm:pt modelId="{9F7AF1A5-1791-476A-9937-574397CD123B}" type="pres">
      <dgm:prSet presAssocID="{5AC5B014-D916-497E-B8DE-C8F34F0F55EA}" presName="composite" presStyleCnt="0"/>
      <dgm:spPr/>
    </dgm:pt>
    <dgm:pt modelId="{7D350DDB-D625-4321-B3D9-138C9E30342B}" type="pres">
      <dgm:prSet presAssocID="{5AC5B014-D916-497E-B8DE-C8F34F0F55EA}" presName="imgShp" presStyleLbl="fgImgPlace1" presStyleIdx="2" presStyleCnt="5" custLinFactX="-30091" custLinFactNeighborX="-100000"/>
      <dgm:spPr/>
    </dgm:pt>
    <dgm:pt modelId="{EC235485-C2B3-415F-AD18-852A25E24335}" type="pres">
      <dgm:prSet presAssocID="{5AC5B014-D916-497E-B8DE-C8F34F0F55EA}" presName="txShp" presStyleLbl="node1" presStyleIdx="2" presStyleCnt="5" custScaleX="132972" custLinFactNeighborX="6372">
        <dgm:presLayoutVars>
          <dgm:bulletEnabled val="1"/>
        </dgm:presLayoutVars>
      </dgm:prSet>
      <dgm:spPr/>
      <dgm:t>
        <a:bodyPr/>
        <a:lstStyle/>
        <a:p>
          <a:endParaRPr lang="ro-RO"/>
        </a:p>
      </dgm:t>
    </dgm:pt>
    <dgm:pt modelId="{DB2DDDE4-E3A6-4F10-A27D-7072064D12F7}" type="pres">
      <dgm:prSet presAssocID="{C8F8920F-3F8D-4B24-B467-50C61432BC35}" presName="spacing" presStyleCnt="0"/>
      <dgm:spPr/>
    </dgm:pt>
    <dgm:pt modelId="{27364F06-F1CE-40D1-9462-5BEABBD42CE7}" type="pres">
      <dgm:prSet presAssocID="{D00EB0B2-D63B-4B90-A7E1-8CB3E353A366}" presName="composite" presStyleCnt="0"/>
      <dgm:spPr/>
    </dgm:pt>
    <dgm:pt modelId="{0A1E778D-E2DF-4FAC-9F58-E282AD48018F}" type="pres">
      <dgm:prSet presAssocID="{D00EB0B2-D63B-4B90-A7E1-8CB3E353A366}" presName="imgShp" presStyleLbl="fgImgPlace1" presStyleIdx="3" presStyleCnt="5" custLinFactX="-30091" custLinFactNeighborX="-100000"/>
      <dgm:spPr/>
    </dgm:pt>
    <dgm:pt modelId="{902BCAA0-C029-4155-B11B-1E6ADB1C1C1E}" type="pres">
      <dgm:prSet presAssocID="{D00EB0B2-D63B-4B90-A7E1-8CB3E353A366}" presName="txShp" presStyleLbl="node1" presStyleIdx="3" presStyleCnt="5" custScaleX="132972" custLinFactNeighborX="6372">
        <dgm:presLayoutVars>
          <dgm:bulletEnabled val="1"/>
        </dgm:presLayoutVars>
      </dgm:prSet>
      <dgm:spPr/>
      <dgm:t>
        <a:bodyPr/>
        <a:lstStyle/>
        <a:p>
          <a:endParaRPr lang="ro-RO"/>
        </a:p>
      </dgm:t>
    </dgm:pt>
    <dgm:pt modelId="{0435C2B3-36A8-4CB7-A905-35B7CB61182C}" type="pres">
      <dgm:prSet presAssocID="{E6BFE823-6946-43A2-956B-035315812F15}" presName="spacing" presStyleCnt="0"/>
      <dgm:spPr/>
    </dgm:pt>
    <dgm:pt modelId="{101E3E6C-935C-4603-84D4-7A3ECDB18278}" type="pres">
      <dgm:prSet presAssocID="{2B742CCE-49E7-4375-963B-5D7DBB5C747C}" presName="composite" presStyleCnt="0"/>
      <dgm:spPr/>
    </dgm:pt>
    <dgm:pt modelId="{2ADB9E2F-87E8-4AE5-8430-4D277C694D65}" type="pres">
      <dgm:prSet presAssocID="{2B742CCE-49E7-4375-963B-5D7DBB5C747C}" presName="imgShp" presStyleLbl="fgImgPlace1" presStyleIdx="4" presStyleCnt="5" custLinFactX="-30091" custLinFactNeighborX="-100000"/>
      <dgm:spPr/>
    </dgm:pt>
    <dgm:pt modelId="{0170BD94-42A2-4DF4-B996-ECD262D3ABCA}" type="pres">
      <dgm:prSet presAssocID="{2B742CCE-49E7-4375-963B-5D7DBB5C747C}" presName="txShp" presStyleLbl="node1" presStyleIdx="4" presStyleCnt="5" custScaleX="132972" custLinFactNeighborX="6372">
        <dgm:presLayoutVars>
          <dgm:bulletEnabled val="1"/>
        </dgm:presLayoutVars>
      </dgm:prSet>
      <dgm:spPr/>
      <dgm:t>
        <a:bodyPr/>
        <a:lstStyle/>
        <a:p>
          <a:endParaRPr lang="ro-RO"/>
        </a:p>
      </dgm:t>
    </dgm:pt>
  </dgm:ptLst>
  <dgm:cxnLst>
    <dgm:cxn modelId="{6BAD33D0-CA05-4674-8BD4-A34BB4164634}" srcId="{32F12827-D42F-446A-B063-2A9056DDDE6A}" destId="{D00EB0B2-D63B-4B90-A7E1-8CB3E353A366}" srcOrd="3" destOrd="0" parTransId="{31A0F3DF-3219-4B77-A5EA-C79C902D7F7A}" sibTransId="{E6BFE823-6946-43A2-956B-035315812F15}"/>
    <dgm:cxn modelId="{8D2513DA-23F9-42C9-8F07-E3BEF3A26320}" type="presOf" srcId="{5AC5B014-D916-497E-B8DE-C8F34F0F55EA}" destId="{EC235485-C2B3-415F-AD18-852A25E24335}" srcOrd="0" destOrd="0" presId="urn:microsoft.com/office/officeart/2005/8/layout/vList3#1"/>
    <dgm:cxn modelId="{E9974770-7BCF-4997-8274-EA086E83D766}" srcId="{32F12827-D42F-446A-B063-2A9056DDDE6A}" destId="{9448BBD4-4C36-44B8-95A3-1F2C2991932B}" srcOrd="1" destOrd="0" parTransId="{6922CCEB-51D0-495D-B157-DED5D9CAB925}" sibTransId="{E46D0384-1879-40DF-A33E-15B1EC80FA77}"/>
    <dgm:cxn modelId="{FCC180F6-0157-4E5C-A59C-5E95AE44F205}" type="presOf" srcId="{9448BBD4-4C36-44B8-95A3-1F2C2991932B}" destId="{36E45630-83F3-4242-8D5A-70BC51286C1E}" srcOrd="0" destOrd="0" presId="urn:microsoft.com/office/officeart/2005/8/layout/vList3#1"/>
    <dgm:cxn modelId="{CB64A133-8A43-47F5-8BAF-C49B0E2290BB}" srcId="{32F12827-D42F-446A-B063-2A9056DDDE6A}" destId="{2B742CCE-49E7-4375-963B-5D7DBB5C747C}" srcOrd="4" destOrd="0" parTransId="{A882B5F3-4518-4637-8B83-7B89AFB400BF}" sibTransId="{6ABCCF8A-34A3-4B60-964C-CE53B4990E68}"/>
    <dgm:cxn modelId="{84CD2931-4B97-4CA1-A3AA-27E9BE635305}" type="presOf" srcId="{32F12827-D42F-446A-B063-2A9056DDDE6A}" destId="{0CB4FD35-A932-4E81-8693-D71E2339C389}" srcOrd="0" destOrd="0" presId="urn:microsoft.com/office/officeart/2005/8/layout/vList3#1"/>
    <dgm:cxn modelId="{2BE60052-73AC-47D6-97DE-416B85661100}" type="presOf" srcId="{2B742CCE-49E7-4375-963B-5D7DBB5C747C}" destId="{0170BD94-42A2-4DF4-B996-ECD262D3ABCA}" srcOrd="0" destOrd="0" presId="urn:microsoft.com/office/officeart/2005/8/layout/vList3#1"/>
    <dgm:cxn modelId="{9BE49173-5668-4045-AD04-122C272F874F}" srcId="{32F12827-D42F-446A-B063-2A9056DDDE6A}" destId="{5AC5B014-D916-497E-B8DE-C8F34F0F55EA}" srcOrd="2" destOrd="0" parTransId="{71B19354-4E18-4644-94F3-111FC8544657}" sibTransId="{C8F8920F-3F8D-4B24-B467-50C61432BC35}"/>
    <dgm:cxn modelId="{5454784D-A866-4BE2-93B5-E5A891642FB4}" srcId="{32F12827-D42F-446A-B063-2A9056DDDE6A}" destId="{41E0E566-5354-4625-BA00-B6AA1C6DD897}" srcOrd="0" destOrd="0" parTransId="{8492DA92-10A7-4841-A18B-37056BC6172F}" sibTransId="{8AA72E01-BB5A-4BD1-B473-1C932F11BC4D}"/>
    <dgm:cxn modelId="{0664CD6E-0918-46B5-B970-220823D44BFA}" type="presOf" srcId="{41E0E566-5354-4625-BA00-B6AA1C6DD897}" destId="{ACEA7B45-A505-4F23-BB79-B3BAF8C6A90C}" srcOrd="0" destOrd="0" presId="urn:microsoft.com/office/officeart/2005/8/layout/vList3#1"/>
    <dgm:cxn modelId="{A2311CDD-FFD2-4446-B77A-6E3153A0B492}" type="presOf" srcId="{D00EB0B2-D63B-4B90-A7E1-8CB3E353A366}" destId="{902BCAA0-C029-4155-B11B-1E6ADB1C1C1E}" srcOrd="0" destOrd="0" presId="urn:microsoft.com/office/officeart/2005/8/layout/vList3#1"/>
    <dgm:cxn modelId="{8C677236-9E68-4941-ADBA-E162292D7BE2}" type="presParOf" srcId="{0CB4FD35-A932-4E81-8693-D71E2339C389}" destId="{20A0E4E7-6CEF-4D27-89F2-16F6514FF415}" srcOrd="0" destOrd="0" presId="urn:microsoft.com/office/officeart/2005/8/layout/vList3#1"/>
    <dgm:cxn modelId="{7D33C292-36BE-45AB-8131-6AC308D02655}" type="presParOf" srcId="{20A0E4E7-6CEF-4D27-89F2-16F6514FF415}" destId="{7AC58E59-9936-4A40-BDD6-5C0FC24B9B22}" srcOrd="0" destOrd="0" presId="urn:microsoft.com/office/officeart/2005/8/layout/vList3#1"/>
    <dgm:cxn modelId="{C06EEF96-6566-4062-A756-B0823514E3C6}" type="presParOf" srcId="{20A0E4E7-6CEF-4D27-89F2-16F6514FF415}" destId="{ACEA7B45-A505-4F23-BB79-B3BAF8C6A90C}" srcOrd="1" destOrd="0" presId="urn:microsoft.com/office/officeart/2005/8/layout/vList3#1"/>
    <dgm:cxn modelId="{C2E19E7D-14E4-4861-BB98-C72E5A73382E}" type="presParOf" srcId="{0CB4FD35-A932-4E81-8693-D71E2339C389}" destId="{ED7E0BED-6EBD-4BBC-8402-5A66B99BCB61}" srcOrd="1" destOrd="0" presId="urn:microsoft.com/office/officeart/2005/8/layout/vList3#1"/>
    <dgm:cxn modelId="{D792A2A8-AC30-467B-8D76-E95F65ADA2A3}" type="presParOf" srcId="{0CB4FD35-A932-4E81-8693-D71E2339C389}" destId="{9941D9DD-6EE1-4D92-B87B-75FFCDA0A071}" srcOrd="2" destOrd="0" presId="urn:microsoft.com/office/officeart/2005/8/layout/vList3#1"/>
    <dgm:cxn modelId="{FD742EEE-7133-45BC-98C9-DEC7087ECCDC}" type="presParOf" srcId="{9941D9DD-6EE1-4D92-B87B-75FFCDA0A071}" destId="{A2984FDA-A239-407B-A195-96DF4EB3D100}" srcOrd="0" destOrd="0" presId="urn:microsoft.com/office/officeart/2005/8/layout/vList3#1"/>
    <dgm:cxn modelId="{A15FCB6A-48C9-4A7D-B6CD-52C8033A4378}" type="presParOf" srcId="{9941D9DD-6EE1-4D92-B87B-75FFCDA0A071}" destId="{36E45630-83F3-4242-8D5A-70BC51286C1E}" srcOrd="1" destOrd="0" presId="urn:microsoft.com/office/officeart/2005/8/layout/vList3#1"/>
    <dgm:cxn modelId="{5BAFEA59-E49B-4CA4-9212-61A1869D261D}" type="presParOf" srcId="{0CB4FD35-A932-4E81-8693-D71E2339C389}" destId="{9ED03299-D31D-4BE4-BCB4-3B6FF7F9487D}" srcOrd="3" destOrd="0" presId="urn:microsoft.com/office/officeart/2005/8/layout/vList3#1"/>
    <dgm:cxn modelId="{591B2973-61B1-4A30-9645-A65EBA1A22A2}" type="presParOf" srcId="{0CB4FD35-A932-4E81-8693-D71E2339C389}" destId="{9F7AF1A5-1791-476A-9937-574397CD123B}" srcOrd="4" destOrd="0" presId="urn:microsoft.com/office/officeart/2005/8/layout/vList3#1"/>
    <dgm:cxn modelId="{993C907B-E5DA-4658-9998-868FAF547D49}" type="presParOf" srcId="{9F7AF1A5-1791-476A-9937-574397CD123B}" destId="{7D350DDB-D625-4321-B3D9-138C9E30342B}" srcOrd="0" destOrd="0" presId="urn:microsoft.com/office/officeart/2005/8/layout/vList3#1"/>
    <dgm:cxn modelId="{2C18BA16-CF46-4D73-8D08-A0D36553D5B5}" type="presParOf" srcId="{9F7AF1A5-1791-476A-9937-574397CD123B}" destId="{EC235485-C2B3-415F-AD18-852A25E24335}" srcOrd="1" destOrd="0" presId="urn:microsoft.com/office/officeart/2005/8/layout/vList3#1"/>
    <dgm:cxn modelId="{BE4EE340-BAD8-4133-84C6-8CD8D8F8FAD9}" type="presParOf" srcId="{0CB4FD35-A932-4E81-8693-D71E2339C389}" destId="{DB2DDDE4-E3A6-4F10-A27D-7072064D12F7}" srcOrd="5" destOrd="0" presId="urn:microsoft.com/office/officeart/2005/8/layout/vList3#1"/>
    <dgm:cxn modelId="{8C239B0A-4E7F-41BB-8A2E-F3E3C87A0F35}" type="presParOf" srcId="{0CB4FD35-A932-4E81-8693-D71E2339C389}" destId="{27364F06-F1CE-40D1-9462-5BEABBD42CE7}" srcOrd="6" destOrd="0" presId="urn:microsoft.com/office/officeart/2005/8/layout/vList3#1"/>
    <dgm:cxn modelId="{FB0C1697-104B-4160-A288-0107FA768D89}" type="presParOf" srcId="{27364F06-F1CE-40D1-9462-5BEABBD42CE7}" destId="{0A1E778D-E2DF-4FAC-9F58-E282AD48018F}" srcOrd="0" destOrd="0" presId="urn:microsoft.com/office/officeart/2005/8/layout/vList3#1"/>
    <dgm:cxn modelId="{5D410B15-0CAB-4577-999C-90D782049880}" type="presParOf" srcId="{27364F06-F1CE-40D1-9462-5BEABBD42CE7}" destId="{902BCAA0-C029-4155-B11B-1E6ADB1C1C1E}" srcOrd="1" destOrd="0" presId="urn:microsoft.com/office/officeart/2005/8/layout/vList3#1"/>
    <dgm:cxn modelId="{208E8FF8-C37B-4A3A-8F2D-958ECC7B78E0}" type="presParOf" srcId="{0CB4FD35-A932-4E81-8693-D71E2339C389}" destId="{0435C2B3-36A8-4CB7-A905-35B7CB61182C}" srcOrd="7" destOrd="0" presId="urn:microsoft.com/office/officeart/2005/8/layout/vList3#1"/>
    <dgm:cxn modelId="{AD8557B3-8D77-4819-A587-939761C4F501}" type="presParOf" srcId="{0CB4FD35-A932-4E81-8693-D71E2339C389}" destId="{101E3E6C-935C-4603-84D4-7A3ECDB18278}" srcOrd="8" destOrd="0" presId="urn:microsoft.com/office/officeart/2005/8/layout/vList3#1"/>
    <dgm:cxn modelId="{5BD4E77E-399E-4D39-81FA-D1718F99D75E}" type="presParOf" srcId="{101E3E6C-935C-4603-84D4-7A3ECDB18278}" destId="{2ADB9E2F-87E8-4AE5-8430-4D277C694D65}" srcOrd="0" destOrd="0" presId="urn:microsoft.com/office/officeart/2005/8/layout/vList3#1"/>
    <dgm:cxn modelId="{294F9792-516F-4CF5-843E-CF587A432490}" type="presParOf" srcId="{101E3E6C-935C-4603-84D4-7A3ECDB18278}" destId="{0170BD94-42A2-4DF4-B996-ECD262D3ABCA}" srcOrd="1" destOrd="0" presId="urn:microsoft.com/office/officeart/2005/8/layout/vList3#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0F0848-A0DC-4863-AD7F-2DC0B7AD94AB}" type="doc">
      <dgm:prSet loTypeId="urn:microsoft.com/office/officeart/2008/layout/BendingPictureCaptionList" loCatId="picture" qsTypeId="urn:microsoft.com/office/officeart/2005/8/quickstyle/simple3" qsCatId="simple" csTypeId="urn:microsoft.com/office/officeart/2005/8/colors/colorful4" csCatId="colorful" phldr="1"/>
      <dgm:spPr/>
      <dgm:t>
        <a:bodyPr/>
        <a:lstStyle/>
        <a:p>
          <a:endParaRPr lang="es-ES"/>
        </a:p>
      </dgm:t>
    </dgm:pt>
    <dgm:pt modelId="{55FF5765-7DFB-441F-87DC-59A4F460EB7F}">
      <dgm:prSet/>
      <dgm:spPr/>
      <dgm:t>
        <a:bodyPr/>
        <a:lstStyle/>
        <a:p>
          <a:r>
            <a:rPr lang="ro-RO" b="1" noProof="0" dirty="0" smtClean="0"/>
            <a:t>Umil (vezi Matei 11:29; Isaia 66:2).</a:t>
          </a:r>
          <a:endParaRPr lang="ro-RO" noProof="0" dirty="0"/>
        </a:p>
      </dgm:t>
    </dgm:pt>
    <dgm:pt modelId="{28181F9E-574F-4939-B1C7-8E302A460DD2}" type="parTrans" cxnId="{BFE7D1C2-E7F3-4223-8EC3-3D6B4EDE6CBB}">
      <dgm:prSet/>
      <dgm:spPr/>
      <dgm:t>
        <a:bodyPr/>
        <a:lstStyle/>
        <a:p>
          <a:endParaRPr lang="es-ES"/>
        </a:p>
      </dgm:t>
    </dgm:pt>
    <dgm:pt modelId="{10475C3A-D325-44E7-8060-C4809434FE01}" type="sibTrans" cxnId="{BFE7D1C2-E7F3-4223-8EC3-3D6B4EDE6CBB}">
      <dgm:prSet/>
      <dgm:spPr/>
      <dgm:t>
        <a:bodyPr/>
        <a:lstStyle/>
        <a:p>
          <a:endParaRPr lang="es-ES"/>
        </a:p>
      </dgm:t>
    </dgm:pt>
    <dgm:pt modelId="{42B65A9B-C61C-43D8-AB75-C7B66183F4C9}">
      <dgm:prSet/>
      <dgm:spPr/>
      <dgm:t>
        <a:bodyPr/>
        <a:lstStyle/>
        <a:p>
          <a:r>
            <a:rPr lang="ro-RO" b="1" noProof="0" dirty="0" smtClean="0"/>
            <a:t>Ascultător (vezi Luca 22:42; Matei 7:21).</a:t>
          </a:r>
          <a:endParaRPr lang="ro-RO" noProof="0" dirty="0"/>
        </a:p>
      </dgm:t>
    </dgm:pt>
    <dgm:pt modelId="{62CFC580-EAAE-4A92-B2BA-B9B894593958}" type="parTrans" cxnId="{02DC3F2B-4A02-4C3F-B175-7ACE94DC2BE2}">
      <dgm:prSet/>
      <dgm:spPr/>
      <dgm:t>
        <a:bodyPr/>
        <a:lstStyle/>
        <a:p>
          <a:endParaRPr lang="es-ES"/>
        </a:p>
      </dgm:t>
    </dgm:pt>
    <dgm:pt modelId="{1629A213-A461-43AE-B98A-DE27CA117637}" type="sibTrans" cxnId="{02DC3F2B-4A02-4C3F-B175-7ACE94DC2BE2}">
      <dgm:prSet/>
      <dgm:spPr/>
      <dgm:t>
        <a:bodyPr/>
        <a:lstStyle/>
        <a:p>
          <a:endParaRPr lang="es-ES"/>
        </a:p>
      </dgm:t>
    </dgm:pt>
    <dgm:pt modelId="{C61EFD07-3612-4CBE-8EAC-A249C58F3C1B}">
      <dgm:prSet/>
      <dgm:spPr/>
      <dgm:t>
        <a:bodyPr/>
        <a:lstStyle/>
        <a:p>
          <a:r>
            <a:rPr lang="ro-RO" b="1" noProof="0" dirty="0" err="1" smtClean="0"/>
            <a:t>Servicial</a:t>
          </a:r>
          <a:r>
            <a:rPr lang="ro-RO" b="1" noProof="0" dirty="0" smtClean="0"/>
            <a:t> (vezi Marcu 10:45; 3 Ioan 1:5).</a:t>
          </a:r>
          <a:endParaRPr lang="ro-RO" noProof="0" dirty="0"/>
        </a:p>
      </dgm:t>
    </dgm:pt>
    <dgm:pt modelId="{08A33D06-D092-42A5-8364-FEFFDBDFC06D}" type="parTrans" cxnId="{96CCCEC5-E416-499A-911C-02131C97B0AC}">
      <dgm:prSet/>
      <dgm:spPr/>
      <dgm:t>
        <a:bodyPr/>
        <a:lstStyle/>
        <a:p>
          <a:endParaRPr lang="es-ES"/>
        </a:p>
      </dgm:t>
    </dgm:pt>
    <dgm:pt modelId="{00DBA8C9-F5A4-48AD-BD7E-94208C8F2131}" type="sibTrans" cxnId="{96CCCEC5-E416-499A-911C-02131C97B0AC}">
      <dgm:prSet/>
      <dgm:spPr/>
      <dgm:t>
        <a:bodyPr/>
        <a:lstStyle/>
        <a:p>
          <a:endParaRPr lang="es-ES"/>
        </a:p>
      </dgm:t>
    </dgm:pt>
    <dgm:pt modelId="{9121AC0D-77B6-4FDA-AE5D-E252706E5CAD}" type="pres">
      <dgm:prSet presAssocID="{700F0848-A0DC-4863-AD7F-2DC0B7AD94AB}" presName="Name0" presStyleCnt="0">
        <dgm:presLayoutVars>
          <dgm:dir/>
          <dgm:resizeHandles val="exact"/>
        </dgm:presLayoutVars>
      </dgm:prSet>
      <dgm:spPr/>
      <dgm:t>
        <a:bodyPr/>
        <a:lstStyle/>
        <a:p>
          <a:endParaRPr lang="ro-RO"/>
        </a:p>
      </dgm:t>
    </dgm:pt>
    <dgm:pt modelId="{1FE5E49C-09C0-4791-A78E-3A0C7C40A485}" type="pres">
      <dgm:prSet presAssocID="{55FF5765-7DFB-441F-87DC-59A4F460EB7F}" presName="composite" presStyleCnt="0"/>
      <dgm:spPr/>
    </dgm:pt>
    <dgm:pt modelId="{8CB8F350-4133-4CF6-96B3-875786624227}" type="pres">
      <dgm:prSet presAssocID="{55FF5765-7DFB-441F-87DC-59A4F460EB7F}" presName="rect1" presStyleLbl="bgImgPlace1" presStyleIdx="0" presStyleCnt="3"/>
      <dgm:spPr>
        <a:blipFill rotWithShape="1">
          <a:blip xmlns:r="http://schemas.openxmlformats.org/officeDocument/2006/relationships" r:embed="rId1"/>
          <a:srcRect/>
          <a:stretch>
            <a:fillRect/>
          </a:stretch>
        </a:blipFill>
        <a:ln w="28575">
          <a:noFill/>
        </a:ln>
        <a:effectLst/>
        <a:scene3d>
          <a:camera prst="orthographicFront">
            <a:rot lat="0" lon="0" rev="0"/>
          </a:camera>
          <a:lightRig rig="glow" dir="t">
            <a:rot lat="0" lon="0" rev="14100000"/>
          </a:lightRig>
        </a:scene3d>
        <a:sp3d prstMaterial="softEdge">
          <a:bevelT w="127000" prst="artDeco"/>
        </a:sp3d>
      </dgm:spPr>
    </dgm:pt>
    <dgm:pt modelId="{4553F71C-FA5C-41C2-B378-C46D8ADC2107}" type="pres">
      <dgm:prSet presAssocID="{55FF5765-7DFB-441F-87DC-59A4F460EB7F}" presName="wedgeRectCallout1" presStyleLbl="node1" presStyleIdx="0" presStyleCnt="3">
        <dgm:presLayoutVars>
          <dgm:bulletEnabled val="1"/>
        </dgm:presLayoutVars>
      </dgm:prSet>
      <dgm:spPr/>
      <dgm:t>
        <a:bodyPr/>
        <a:lstStyle/>
        <a:p>
          <a:endParaRPr lang="ro-RO"/>
        </a:p>
      </dgm:t>
    </dgm:pt>
    <dgm:pt modelId="{6D916326-D641-4892-AA7B-552FDA08C811}" type="pres">
      <dgm:prSet presAssocID="{10475C3A-D325-44E7-8060-C4809434FE01}" presName="sibTrans" presStyleCnt="0"/>
      <dgm:spPr/>
    </dgm:pt>
    <dgm:pt modelId="{C1F468F3-C30F-4FFF-AEBA-96268DF74F62}" type="pres">
      <dgm:prSet presAssocID="{42B65A9B-C61C-43D8-AB75-C7B66183F4C9}" presName="composite" presStyleCnt="0"/>
      <dgm:spPr/>
    </dgm:pt>
    <dgm:pt modelId="{D5C66BF0-2366-4D32-9E5A-31F52D6E99F1}" type="pres">
      <dgm:prSet presAssocID="{42B65A9B-C61C-43D8-AB75-C7B66183F4C9}" presName="rect1" presStyleLbl="b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xmlns=""/>
              </a:ext>
            </a:extLst>
          </a:blip>
          <a:srcRect/>
          <a:stretch>
            <a:fillRect/>
          </a:stretch>
        </a:blipFill>
        <a:ln w="28575">
          <a:noFill/>
        </a:ln>
        <a:effectLst/>
        <a:scene3d>
          <a:camera prst="orthographicFront">
            <a:rot lat="0" lon="0" rev="0"/>
          </a:camera>
          <a:lightRig rig="glow" dir="t">
            <a:rot lat="0" lon="0" rev="14100000"/>
          </a:lightRig>
        </a:scene3d>
        <a:sp3d prstMaterial="softEdge">
          <a:bevelT w="127000" prst="artDeco"/>
        </a:sp3d>
      </dgm:spPr>
    </dgm:pt>
    <dgm:pt modelId="{581CEC8B-8D6A-4C05-B9A2-7897345BB8C3}" type="pres">
      <dgm:prSet presAssocID="{42B65A9B-C61C-43D8-AB75-C7B66183F4C9}" presName="wedgeRectCallout1" presStyleLbl="node1" presStyleIdx="1" presStyleCnt="3">
        <dgm:presLayoutVars>
          <dgm:bulletEnabled val="1"/>
        </dgm:presLayoutVars>
      </dgm:prSet>
      <dgm:spPr/>
      <dgm:t>
        <a:bodyPr/>
        <a:lstStyle/>
        <a:p>
          <a:endParaRPr lang="ro-RO"/>
        </a:p>
      </dgm:t>
    </dgm:pt>
    <dgm:pt modelId="{EDBB20A6-DE3B-4E40-8922-3F9F2E749332}" type="pres">
      <dgm:prSet presAssocID="{1629A213-A461-43AE-B98A-DE27CA117637}" presName="sibTrans" presStyleCnt="0"/>
      <dgm:spPr/>
    </dgm:pt>
    <dgm:pt modelId="{A45A6B20-BDD6-4188-9712-23FB26EF8DD6}" type="pres">
      <dgm:prSet presAssocID="{C61EFD07-3612-4CBE-8EAC-A249C58F3C1B}" presName="composite" presStyleCnt="0"/>
      <dgm:spPr/>
    </dgm:pt>
    <dgm:pt modelId="{07C906EF-0BFC-4543-8902-598D3DC3C6EE}" type="pres">
      <dgm:prSet presAssocID="{C61EFD07-3612-4CBE-8EAC-A249C58F3C1B}" presName="rect1" presStyleLbl="b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xmlns=""/>
              </a:ext>
            </a:extLst>
          </a:blip>
          <a:srcRect/>
          <a:stretch>
            <a:fillRect/>
          </a:stretch>
        </a:blipFill>
        <a:ln w="28575">
          <a:noFill/>
        </a:ln>
        <a:effectLst/>
        <a:scene3d>
          <a:camera prst="orthographicFront">
            <a:rot lat="0" lon="0" rev="0"/>
          </a:camera>
          <a:lightRig rig="glow" dir="t">
            <a:rot lat="0" lon="0" rev="14100000"/>
          </a:lightRig>
        </a:scene3d>
        <a:sp3d prstMaterial="softEdge">
          <a:bevelT w="127000" prst="artDeco"/>
        </a:sp3d>
      </dgm:spPr>
    </dgm:pt>
    <dgm:pt modelId="{DFEE2AD0-A215-43BC-9E0A-F931A6F564B4}" type="pres">
      <dgm:prSet presAssocID="{C61EFD07-3612-4CBE-8EAC-A249C58F3C1B}" presName="wedgeRectCallout1" presStyleLbl="node1" presStyleIdx="2" presStyleCnt="3">
        <dgm:presLayoutVars>
          <dgm:bulletEnabled val="1"/>
        </dgm:presLayoutVars>
      </dgm:prSet>
      <dgm:spPr/>
      <dgm:t>
        <a:bodyPr/>
        <a:lstStyle/>
        <a:p>
          <a:endParaRPr lang="ro-RO"/>
        </a:p>
      </dgm:t>
    </dgm:pt>
  </dgm:ptLst>
  <dgm:cxnLst>
    <dgm:cxn modelId="{59BB5074-278A-46BC-8AC1-819BCCAE00B9}" type="presOf" srcId="{42B65A9B-C61C-43D8-AB75-C7B66183F4C9}" destId="{581CEC8B-8D6A-4C05-B9A2-7897345BB8C3}" srcOrd="0" destOrd="0" presId="urn:microsoft.com/office/officeart/2008/layout/BendingPictureCaptionList"/>
    <dgm:cxn modelId="{BFE7D1C2-E7F3-4223-8EC3-3D6B4EDE6CBB}" srcId="{700F0848-A0DC-4863-AD7F-2DC0B7AD94AB}" destId="{55FF5765-7DFB-441F-87DC-59A4F460EB7F}" srcOrd="0" destOrd="0" parTransId="{28181F9E-574F-4939-B1C7-8E302A460DD2}" sibTransId="{10475C3A-D325-44E7-8060-C4809434FE01}"/>
    <dgm:cxn modelId="{96CCCEC5-E416-499A-911C-02131C97B0AC}" srcId="{700F0848-A0DC-4863-AD7F-2DC0B7AD94AB}" destId="{C61EFD07-3612-4CBE-8EAC-A249C58F3C1B}" srcOrd="2" destOrd="0" parTransId="{08A33D06-D092-42A5-8364-FEFFDBDFC06D}" sibTransId="{00DBA8C9-F5A4-48AD-BD7E-94208C8F2131}"/>
    <dgm:cxn modelId="{0EE55D06-7620-4F7C-A72F-E5F40FAB304D}" type="presOf" srcId="{C61EFD07-3612-4CBE-8EAC-A249C58F3C1B}" destId="{DFEE2AD0-A215-43BC-9E0A-F931A6F564B4}" srcOrd="0" destOrd="0" presId="urn:microsoft.com/office/officeart/2008/layout/BendingPictureCaptionList"/>
    <dgm:cxn modelId="{D7CFE2AE-ECDA-4FEB-BB74-70BB046F1D66}" type="presOf" srcId="{700F0848-A0DC-4863-AD7F-2DC0B7AD94AB}" destId="{9121AC0D-77B6-4FDA-AE5D-E252706E5CAD}" srcOrd="0" destOrd="0" presId="urn:microsoft.com/office/officeart/2008/layout/BendingPictureCaptionList"/>
    <dgm:cxn modelId="{02DC3F2B-4A02-4C3F-B175-7ACE94DC2BE2}" srcId="{700F0848-A0DC-4863-AD7F-2DC0B7AD94AB}" destId="{42B65A9B-C61C-43D8-AB75-C7B66183F4C9}" srcOrd="1" destOrd="0" parTransId="{62CFC580-EAAE-4A92-B2BA-B9B894593958}" sibTransId="{1629A213-A461-43AE-B98A-DE27CA117637}"/>
    <dgm:cxn modelId="{10C9305F-A005-482C-984F-B670D1CC6A48}" type="presOf" srcId="{55FF5765-7DFB-441F-87DC-59A4F460EB7F}" destId="{4553F71C-FA5C-41C2-B378-C46D8ADC2107}" srcOrd="0" destOrd="0" presId="urn:microsoft.com/office/officeart/2008/layout/BendingPictureCaptionList"/>
    <dgm:cxn modelId="{03C04CBE-783B-4B03-9038-C50D7E02F6BF}" type="presParOf" srcId="{9121AC0D-77B6-4FDA-AE5D-E252706E5CAD}" destId="{1FE5E49C-09C0-4791-A78E-3A0C7C40A485}" srcOrd="0" destOrd="0" presId="urn:microsoft.com/office/officeart/2008/layout/BendingPictureCaptionList"/>
    <dgm:cxn modelId="{3E628D2A-B9BC-40D4-876F-1FD09F7AF80D}" type="presParOf" srcId="{1FE5E49C-09C0-4791-A78E-3A0C7C40A485}" destId="{8CB8F350-4133-4CF6-96B3-875786624227}" srcOrd="0" destOrd="0" presId="urn:microsoft.com/office/officeart/2008/layout/BendingPictureCaptionList"/>
    <dgm:cxn modelId="{C31579E2-A7E6-463C-8070-F757F4228B56}" type="presParOf" srcId="{1FE5E49C-09C0-4791-A78E-3A0C7C40A485}" destId="{4553F71C-FA5C-41C2-B378-C46D8ADC2107}" srcOrd="1" destOrd="0" presId="urn:microsoft.com/office/officeart/2008/layout/BendingPictureCaptionList"/>
    <dgm:cxn modelId="{3E7822AB-524B-4E0B-89E6-CBB32F238860}" type="presParOf" srcId="{9121AC0D-77B6-4FDA-AE5D-E252706E5CAD}" destId="{6D916326-D641-4892-AA7B-552FDA08C811}" srcOrd="1" destOrd="0" presId="urn:microsoft.com/office/officeart/2008/layout/BendingPictureCaptionList"/>
    <dgm:cxn modelId="{4A850570-7171-4E37-B1F2-803A8FA6A62A}" type="presParOf" srcId="{9121AC0D-77B6-4FDA-AE5D-E252706E5CAD}" destId="{C1F468F3-C30F-4FFF-AEBA-96268DF74F62}" srcOrd="2" destOrd="0" presId="urn:microsoft.com/office/officeart/2008/layout/BendingPictureCaptionList"/>
    <dgm:cxn modelId="{756107BC-0BF8-41CC-BEE4-35C561A8F1BD}" type="presParOf" srcId="{C1F468F3-C30F-4FFF-AEBA-96268DF74F62}" destId="{D5C66BF0-2366-4D32-9E5A-31F52D6E99F1}" srcOrd="0" destOrd="0" presId="urn:microsoft.com/office/officeart/2008/layout/BendingPictureCaptionList"/>
    <dgm:cxn modelId="{51CA2273-AAE5-447D-ABA3-488BD8B5201C}" type="presParOf" srcId="{C1F468F3-C30F-4FFF-AEBA-96268DF74F62}" destId="{581CEC8B-8D6A-4C05-B9A2-7897345BB8C3}" srcOrd="1" destOrd="0" presId="urn:microsoft.com/office/officeart/2008/layout/BendingPictureCaptionList"/>
    <dgm:cxn modelId="{38515E17-DD42-43F3-AA94-32F4115E34C7}" type="presParOf" srcId="{9121AC0D-77B6-4FDA-AE5D-E252706E5CAD}" destId="{EDBB20A6-DE3B-4E40-8922-3F9F2E749332}" srcOrd="3" destOrd="0" presId="urn:microsoft.com/office/officeart/2008/layout/BendingPictureCaptionList"/>
    <dgm:cxn modelId="{2C3C325F-9C70-41DA-ABDA-EE46DFC9ED18}" type="presParOf" srcId="{9121AC0D-77B6-4FDA-AE5D-E252706E5CAD}" destId="{A45A6B20-BDD6-4188-9712-23FB26EF8DD6}" srcOrd="4" destOrd="0" presId="urn:microsoft.com/office/officeart/2008/layout/BendingPictureCaptionList"/>
    <dgm:cxn modelId="{3663C8D9-9104-4523-A2A1-ADC69A070925}" type="presParOf" srcId="{A45A6B20-BDD6-4188-9712-23FB26EF8DD6}" destId="{07C906EF-0BFC-4543-8902-598D3DC3C6EE}" srcOrd="0" destOrd="0" presId="urn:microsoft.com/office/officeart/2008/layout/BendingPictureCaptionList"/>
    <dgm:cxn modelId="{3AECAB19-C971-46A1-944E-73812C7BDD54}" type="presParOf" srcId="{A45A6B20-BDD6-4188-9712-23FB26EF8DD6}" destId="{DFEE2AD0-A215-43BC-9E0A-F931A6F564B4}" srcOrd="1" destOrd="0" presId="urn:microsoft.com/office/officeart/2008/layout/BendingPictureCaption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CA96581-C0E3-4726-AB99-F713D7543C86}" type="datetimeFigureOut">
              <a:rPr lang="es-ES" smtClean="0"/>
              <a:pPr/>
              <a:t>28/10/2020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E75FDC-29DB-4D43-930F-495BCE858562}" type="slidenum">
              <a:rPr lang="es-ES" smtClean="0"/>
              <a:pPr/>
              <a:t>‹#›</a:t>
            </a:fld>
            <a:endParaRPr lang="es-ES"/>
          </a:p>
        </p:txBody>
      </p:sp>
    </p:spTree>
    <p:extLst>
      <p:ext uri="{BB962C8B-B14F-4D97-AF65-F5344CB8AC3E}">
        <p14:creationId xmlns:p14="http://schemas.microsoft.com/office/powerpoint/2010/main" xmlns="" val="37530482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A96581-C0E3-4726-AB99-F713D7543C86}" type="datetimeFigureOut">
              <a:rPr lang="es-ES" smtClean="0"/>
              <a:pPr/>
              <a:t>28/10/2020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E75FDC-29DB-4D43-930F-495BCE858562}" type="slidenum">
              <a:rPr lang="es-ES" smtClean="0"/>
              <a:pPr/>
              <a:t>‹#›</a:t>
            </a:fld>
            <a:endParaRPr lang="es-ES"/>
          </a:p>
        </p:txBody>
      </p:sp>
    </p:spTree>
    <p:extLst>
      <p:ext uri="{BB962C8B-B14F-4D97-AF65-F5344CB8AC3E}">
        <p14:creationId xmlns:p14="http://schemas.microsoft.com/office/powerpoint/2010/main" xmlns="" val="3369062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A96581-C0E3-4726-AB99-F713D7543C86}" type="datetimeFigureOut">
              <a:rPr lang="es-ES" smtClean="0"/>
              <a:pPr/>
              <a:t>28/10/2020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E75FDC-29DB-4D43-930F-495BCE858562}" type="slidenum">
              <a:rPr lang="es-ES" smtClean="0"/>
              <a:pPr/>
              <a:t>‹#›</a:t>
            </a:fld>
            <a:endParaRPr lang="es-ES"/>
          </a:p>
        </p:txBody>
      </p:sp>
    </p:spTree>
    <p:extLst>
      <p:ext uri="{BB962C8B-B14F-4D97-AF65-F5344CB8AC3E}">
        <p14:creationId xmlns:p14="http://schemas.microsoft.com/office/powerpoint/2010/main" xmlns="" val="12130164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287B210D-8AE6-408D-8ECF-38EA9C9AE374}"/>
              </a:ext>
            </a:extLst>
          </p:cNvPr>
          <p:cNvSpPr>
            <a:spLocks noGrp="1"/>
          </p:cNvSpPr>
          <p:nvPr>
            <p:ph type="dt" sz="half" idx="10"/>
          </p:nvPr>
        </p:nvSpPr>
        <p:spPr/>
        <p:txBody>
          <a:bodyPr/>
          <a:lstStyle/>
          <a:p>
            <a:fld id="{EC6F1BEE-7C50-4E72-9B18-F17782EBF0A7}" type="datetimeFigureOut">
              <a:rPr lang="es-ES" smtClean="0"/>
              <a:pPr/>
              <a:t>28/10/2020</a:t>
            </a:fld>
            <a:endParaRPr lang="es-ES"/>
          </a:p>
        </p:txBody>
      </p:sp>
      <p:sp>
        <p:nvSpPr>
          <p:cNvPr id="3" name="Marcador de pie de página 2">
            <a:extLst>
              <a:ext uri="{FF2B5EF4-FFF2-40B4-BE49-F238E27FC236}">
                <a16:creationId xmlns="" xmlns:a16="http://schemas.microsoft.com/office/drawing/2014/main" id="{86F22393-5EEE-45BB-8F2C-30069DA9C2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 xmlns:a16="http://schemas.microsoft.com/office/drawing/2014/main" id="{ABB9F584-7426-4097-BBFE-B8A00AFC48BF}"/>
              </a:ext>
            </a:extLst>
          </p:cNvPr>
          <p:cNvSpPr>
            <a:spLocks noGrp="1"/>
          </p:cNvSpPr>
          <p:nvPr>
            <p:ph type="sldNum" sz="quarter" idx="12"/>
          </p:nvPr>
        </p:nvSpPr>
        <p:spPr/>
        <p:txBody>
          <a:bodyPr/>
          <a:lstStyle/>
          <a:p>
            <a:fld id="{711941F5-E718-471E-8236-9706D7A049A7}" type="slidenum">
              <a:rPr lang="es-ES" smtClean="0"/>
              <a:pPr/>
              <a:t>‹#›</a:t>
            </a:fld>
            <a:endParaRPr lang="es-ES"/>
          </a:p>
        </p:txBody>
      </p:sp>
    </p:spTree>
    <p:extLst>
      <p:ext uri="{BB962C8B-B14F-4D97-AF65-F5344CB8AC3E}">
        <p14:creationId xmlns="" xmlns:p14="http://schemas.microsoft.com/office/powerpoint/2010/main" val="1439411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A96581-C0E3-4726-AB99-F713D7543C86}" type="datetimeFigureOut">
              <a:rPr lang="es-ES" smtClean="0"/>
              <a:pPr/>
              <a:t>28/10/2020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E75FDC-29DB-4D43-930F-495BCE858562}" type="slidenum">
              <a:rPr lang="es-ES" smtClean="0"/>
              <a:pPr/>
              <a:t>‹#›</a:t>
            </a:fld>
            <a:endParaRPr lang="es-ES"/>
          </a:p>
        </p:txBody>
      </p:sp>
    </p:spTree>
    <p:extLst>
      <p:ext uri="{BB962C8B-B14F-4D97-AF65-F5344CB8AC3E}">
        <p14:creationId xmlns:p14="http://schemas.microsoft.com/office/powerpoint/2010/main" xmlns="" val="17272429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CA96581-C0E3-4726-AB99-F713D7543C86}" type="datetimeFigureOut">
              <a:rPr lang="es-ES" smtClean="0"/>
              <a:pPr/>
              <a:t>28/10/2020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E75FDC-29DB-4D43-930F-495BCE858562}" type="slidenum">
              <a:rPr lang="es-ES" smtClean="0"/>
              <a:pPr/>
              <a:t>‹#›</a:t>
            </a:fld>
            <a:endParaRPr lang="es-ES"/>
          </a:p>
        </p:txBody>
      </p:sp>
    </p:spTree>
    <p:extLst>
      <p:ext uri="{BB962C8B-B14F-4D97-AF65-F5344CB8AC3E}">
        <p14:creationId xmlns:p14="http://schemas.microsoft.com/office/powerpoint/2010/main" xmlns="" val="13108733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CA96581-C0E3-4726-AB99-F713D7543C86}" type="datetimeFigureOut">
              <a:rPr lang="es-ES" smtClean="0"/>
              <a:pPr/>
              <a:t>28/10/2020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E75FDC-29DB-4D43-930F-495BCE858562}" type="slidenum">
              <a:rPr lang="es-ES" smtClean="0"/>
              <a:pPr/>
              <a:t>‹#›</a:t>
            </a:fld>
            <a:endParaRPr lang="es-ES"/>
          </a:p>
        </p:txBody>
      </p:sp>
    </p:spTree>
    <p:extLst>
      <p:ext uri="{BB962C8B-B14F-4D97-AF65-F5344CB8AC3E}">
        <p14:creationId xmlns:p14="http://schemas.microsoft.com/office/powerpoint/2010/main" xmlns="" val="832259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CA96581-C0E3-4726-AB99-F713D7543C86}" type="datetimeFigureOut">
              <a:rPr lang="es-ES" smtClean="0"/>
              <a:pPr/>
              <a:t>28/10/2020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6E75FDC-29DB-4D43-930F-495BCE858562}" type="slidenum">
              <a:rPr lang="es-ES" smtClean="0"/>
              <a:pPr/>
              <a:t>‹#›</a:t>
            </a:fld>
            <a:endParaRPr lang="es-ES"/>
          </a:p>
        </p:txBody>
      </p:sp>
    </p:spTree>
    <p:extLst>
      <p:ext uri="{BB962C8B-B14F-4D97-AF65-F5344CB8AC3E}">
        <p14:creationId xmlns:p14="http://schemas.microsoft.com/office/powerpoint/2010/main" xmlns="" val="1332529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CA96581-C0E3-4726-AB99-F713D7543C86}" type="datetimeFigureOut">
              <a:rPr lang="es-ES" smtClean="0"/>
              <a:pPr/>
              <a:t>28/10/2020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6E75FDC-29DB-4D43-930F-495BCE858562}" type="slidenum">
              <a:rPr lang="es-ES" smtClean="0"/>
              <a:pPr/>
              <a:t>‹#›</a:t>
            </a:fld>
            <a:endParaRPr lang="es-ES"/>
          </a:p>
        </p:txBody>
      </p:sp>
    </p:spTree>
    <p:extLst>
      <p:ext uri="{BB962C8B-B14F-4D97-AF65-F5344CB8AC3E}">
        <p14:creationId xmlns:p14="http://schemas.microsoft.com/office/powerpoint/2010/main" xmlns="" val="1342773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96581-C0E3-4726-AB99-F713D7543C86}" type="datetimeFigureOut">
              <a:rPr lang="es-ES" smtClean="0"/>
              <a:pPr/>
              <a:t>28/10/2020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6E75FDC-29DB-4D43-930F-495BCE858562}" type="slidenum">
              <a:rPr lang="es-ES" smtClean="0"/>
              <a:pPr/>
              <a:t>‹#›</a:t>
            </a:fld>
            <a:endParaRPr lang="es-ES"/>
          </a:p>
        </p:txBody>
      </p:sp>
    </p:spTree>
    <p:extLst>
      <p:ext uri="{BB962C8B-B14F-4D97-AF65-F5344CB8AC3E}">
        <p14:creationId xmlns:p14="http://schemas.microsoft.com/office/powerpoint/2010/main" xmlns="" val="1195241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CA96581-C0E3-4726-AB99-F713D7543C86}" type="datetimeFigureOut">
              <a:rPr lang="es-ES" smtClean="0"/>
              <a:pPr/>
              <a:t>28/10/2020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E75FDC-29DB-4D43-930F-495BCE858562}" type="slidenum">
              <a:rPr lang="es-ES" smtClean="0"/>
              <a:pPr/>
              <a:t>‹#›</a:t>
            </a:fld>
            <a:endParaRPr lang="es-ES"/>
          </a:p>
        </p:txBody>
      </p:sp>
    </p:spTree>
    <p:extLst>
      <p:ext uri="{BB962C8B-B14F-4D97-AF65-F5344CB8AC3E}">
        <p14:creationId xmlns:p14="http://schemas.microsoft.com/office/powerpoint/2010/main" xmlns="" val="32134098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CA96581-C0E3-4726-AB99-F713D7543C86}" type="datetimeFigureOut">
              <a:rPr lang="es-ES" smtClean="0"/>
              <a:pPr/>
              <a:t>28/10/2020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E75FDC-29DB-4D43-930F-495BCE858562}" type="slidenum">
              <a:rPr lang="es-ES" smtClean="0"/>
              <a:pPr/>
              <a:t>‹#›</a:t>
            </a:fld>
            <a:endParaRPr lang="es-ES"/>
          </a:p>
        </p:txBody>
      </p:sp>
    </p:spTree>
    <p:extLst>
      <p:ext uri="{BB962C8B-B14F-4D97-AF65-F5344CB8AC3E}">
        <p14:creationId xmlns:p14="http://schemas.microsoft.com/office/powerpoint/2010/main" xmlns="" val="14690856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96581-C0E3-4726-AB99-F713D7543C86}" type="datetimeFigureOut">
              <a:rPr lang="es-ES" smtClean="0"/>
              <a:pPr/>
              <a:t>28/10/2020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75FDC-29DB-4D43-930F-495BCE858562}" type="slidenum">
              <a:rPr lang="es-ES" smtClean="0"/>
              <a:pPr/>
              <a:t>‹#›</a:t>
            </a:fld>
            <a:endParaRPr lang="es-ES"/>
          </a:p>
        </p:txBody>
      </p:sp>
    </p:spTree>
    <p:extLst>
      <p:ext uri="{BB962C8B-B14F-4D97-AF65-F5344CB8AC3E}">
        <p14:creationId xmlns:p14="http://schemas.microsoft.com/office/powerpoint/2010/main" xmlns="" val="2442403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9CEBAED3-533B-4A4C-8D17-5641B21E1D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B35F65FF-6128-49ED-BC39-06B52D47EF1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AC6BB141-E2B3-4959-9C92-25785A8D3A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6F1BEE-7C50-4E72-9B18-F17782EBF0A7}" type="datetimeFigureOut">
              <a:rPr lang="es-ES" smtClean="0"/>
              <a:pPr/>
              <a:t>28/10/2020</a:t>
            </a:fld>
            <a:endParaRPr lang="es-ES"/>
          </a:p>
        </p:txBody>
      </p:sp>
      <p:sp>
        <p:nvSpPr>
          <p:cNvPr id="5" name="Marcador de pie de página 4">
            <a:extLst>
              <a:ext uri="{FF2B5EF4-FFF2-40B4-BE49-F238E27FC236}">
                <a16:creationId xmlns="" xmlns:a16="http://schemas.microsoft.com/office/drawing/2014/main" id="{B95B44C1-1519-424A-B5D7-1720F60CE05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 xmlns:a16="http://schemas.microsoft.com/office/drawing/2014/main" id="{6733778D-D75D-4925-846C-D8D76415311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1941F5-E718-471E-8236-9706D7A049A7}" type="slidenum">
              <a:rPr lang="es-ES" smtClean="0"/>
              <a:pPr/>
              <a:t>‹#›</a:t>
            </a:fld>
            <a:endParaRPr lang="es-ES"/>
          </a:p>
        </p:txBody>
      </p:sp>
    </p:spTree>
    <p:extLst>
      <p:ext uri="{BB962C8B-B14F-4D97-AF65-F5344CB8AC3E}">
        <p14:creationId xmlns="" xmlns:p14="http://schemas.microsoft.com/office/powerpoint/2010/main" val="296036712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3.jpeg"/><Relationship Id="rId3" Type="http://schemas.microsoft.com/office/2007/relationships/hdphoto" Target="../media/hdphoto2.wdp"/><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2.png"/><Relationship Id="rId4" Type="http://schemas.openxmlformats.org/officeDocument/2006/relationships/diagramData" Target="../diagrams/data2.xml"/><Relationship Id="rId9" Type="http://schemas.openxmlformats.org/officeDocument/2006/relationships/image" Target="../media/image21.jpe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50DC90FA-A972-4FF9-8BCC-1E855E9430ED}"/>
              </a:ext>
            </a:extLst>
          </p:cNvPr>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CuadroTexto 3">
            <a:extLst>
              <a:ext uri="{FF2B5EF4-FFF2-40B4-BE49-F238E27FC236}">
                <a16:creationId xmlns:a16="http://schemas.microsoft.com/office/drawing/2014/main" xmlns="" id="{9DDCB8E7-D9F7-4A1B-BAB4-59F2FEF75AC1}"/>
              </a:ext>
            </a:extLst>
          </p:cNvPr>
          <p:cNvSpPr txBox="1"/>
          <p:nvPr/>
        </p:nvSpPr>
        <p:spPr>
          <a:xfrm>
            <a:off x="-1" y="5338792"/>
            <a:ext cx="9143979" cy="701731"/>
          </a:xfrm>
          <a:prstGeom prst="rect">
            <a:avLst/>
          </a:prstGeom>
        </p:spPr>
        <p:txBody>
          <a:bodyPr vert="horz" lIns="91440" tIns="45720" rIns="91440" bIns="45720" rtlCol="0" anchor="ctr">
            <a:spAutoFit/>
          </a:bodyPr>
          <a:lstStyle/>
          <a:p>
            <a:pPr algn="ctr" defTabSz="914400">
              <a:lnSpc>
                <a:spcPct val="90000"/>
              </a:lnSpc>
              <a:spcBef>
                <a:spcPct val="0"/>
              </a:spcBef>
              <a:spcAft>
                <a:spcPts val="600"/>
              </a:spcAft>
            </a:pPr>
            <a:r>
              <a:rPr lang="ro-RO" sz="4400" b="1" dirty="0">
                <a:solidFill>
                  <a:schemeClr val="tx1">
                    <a:lumMod val="85000"/>
                    <a:lumOff val="15000"/>
                  </a:schemeClr>
                </a:solidFill>
                <a:latin typeface="+mj-lt"/>
                <a:ea typeface="+mj-ea"/>
                <a:cs typeface="+mj-cs"/>
              </a:rPr>
              <a:t>ISUS, MARELE </a:t>
            </a:r>
            <a:r>
              <a:rPr lang="ro-RO" sz="4400" b="1" dirty="0" smtClean="0">
                <a:solidFill>
                  <a:schemeClr val="tx1">
                    <a:lumMod val="85000"/>
                    <a:lumOff val="15000"/>
                  </a:schemeClr>
                </a:solidFill>
                <a:latin typeface="+mj-lt"/>
                <a:ea typeface="+mj-ea"/>
                <a:cs typeface="+mj-cs"/>
              </a:rPr>
              <a:t>ÎNVĂŢĂTOR</a:t>
            </a:r>
            <a:endParaRPr lang="ro-RO" sz="4400" b="1" dirty="0">
              <a:solidFill>
                <a:schemeClr val="tx1">
                  <a:lumMod val="85000"/>
                  <a:lumOff val="15000"/>
                </a:schemeClr>
              </a:solidFill>
              <a:latin typeface="+mj-lt"/>
              <a:ea typeface="+mj-ea"/>
              <a:cs typeface="+mj-cs"/>
            </a:endParaRPr>
          </a:p>
        </p:txBody>
      </p:sp>
      <p:cxnSp>
        <p:nvCxnSpPr>
          <p:cNvPr id="13" name="Straight Connector 12">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xmlns="" id="{19F31BF2-7EAC-4100-920F-F3B5C929BC56}"/>
              </a:ext>
            </a:extLst>
          </p:cNvPr>
          <p:cNvSpPr txBox="1"/>
          <p:nvPr/>
        </p:nvSpPr>
        <p:spPr>
          <a:xfrm>
            <a:off x="5230443" y="6525056"/>
            <a:ext cx="3570657" cy="369332"/>
          </a:xfrm>
          <a:prstGeom prst="rect">
            <a:avLst/>
          </a:prstGeom>
          <a:noFill/>
        </p:spPr>
        <p:txBody>
          <a:bodyPr wrap="none" rtlCol="0">
            <a:spAutoFit/>
          </a:bodyPr>
          <a:lstStyle/>
          <a:p>
            <a:pPr algn="r"/>
            <a:r>
              <a:rPr lang="ro-RO" b="1" dirty="0" smtClean="0">
                <a:solidFill>
                  <a:srgbClr val="FDE599"/>
                </a:solidFill>
              </a:rPr>
              <a:t>Studiul 5 pentru 31 octombrie 2020</a:t>
            </a:r>
            <a:endParaRPr lang="ro-RO" b="1" dirty="0">
              <a:solidFill>
                <a:srgbClr val="FDE599"/>
              </a:solidFill>
            </a:endParaRPr>
          </a:p>
        </p:txBody>
      </p:sp>
    </p:spTree>
    <p:extLst>
      <p:ext uri="{BB962C8B-B14F-4D97-AF65-F5344CB8AC3E}">
        <p14:creationId xmlns:p14="http://schemas.microsoft.com/office/powerpoint/2010/main" xmlns="" val="350514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999B210-865C-49B3-922C-9CE0803A653B}"/>
              </a:ext>
            </a:extLst>
          </p:cNvPr>
          <p:cNvSpPr txBox="1"/>
          <p:nvPr/>
        </p:nvSpPr>
        <p:spPr>
          <a:xfrm>
            <a:off x="1018904" y="684780"/>
            <a:ext cx="7106193" cy="5632311"/>
          </a:xfrm>
          <a:prstGeom prst="rect">
            <a:avLst/>
          </a:prstGeom>
          <a:noFill/>
        </p:spPr>
        <p:txBody>
          <a:bodyPr wrap="square">
            <a:spAutoFit/>
          </a:bodyPr>
          <a:lstStyle/>
          <a:p>
            <a:pPr>
              <a:spcBef>
                <a:spcPts val="600"/>
              </a:spcBef>
            </a:pPr>
            <a:r>
              <a:rPr lang="es-ES" sz="2400" dirty="0" smtClean="0">
                <a:latin typeface="Cooper Black" panose="0208090404030B020404" pitchFamily="18" charset="0"/>
              </a:rPr>
              <a:t>„</a:t>
            </a:r>
            <a:r>
              <a:rPr lang="ro-RO" sz="2400" dirty="0" smtClean="0">
                <a:latin typeface="Arial Black" panose="020B0A04020102020204" pitchFamily="34" charset="0"/>
              </a:rPr>
              <a:t>Lucrarea </a:t>
            </a:r>
            <a:r>
              <a:rPr lang="ro-RO" sz="2400" dirty="0">
                <a:latin typeface="Arial Black" panose="020B0A04020102020204" pitchFamily="34" charset="0"/>
              </a:rPr>
              <a:t>scumpului Fiu al lui Dumnezeu de a uni cele create cu Cel </a:t>
            </a:r>
            <a:r>
              <a:rPr lang="ro-RO" sz="2400" dirty="0" smtClean="0">
                <a:latin typeface="Arial Black" panose="020B0A04020102020204" pitchFamily="34" charset="0"/>
              </a:rPr>
              <a:t>veşnic</a:t>
            </a:r>
            <a:r>
              <a:rPr lang="ro-RO" sz="2400" dirty="0">
                <a:latin typeface="Arial Black" panose="020B0A04020102020204" pitchFamily="34" charset="0"/>
              </a:rPr>
              <a:t>, finitul cu Infinitul, pin propria Sa persoană divină, este un subiect care ar putea să ne ocupe gândurile pentru o </a:t>
            </a:r>
            <a:r>
              <a:rPr lang="ro-RO" sz="2400" dirty="0" smtClean="0">
                <a:latin typeface="Arial Black" panose="020B0A04020102020204" pitchFamily="34" charset="0"/>
              </a:rPr>
              <a:t>viaţă </a:t>
            </a:r>
            <a:r>
              <a:rPr lang="ro-RO" sz="2400" dirty="0">
                <a:latin typeface="Arial Black" panose="020B0A04020102020204" pitchFamily="34" charset="0"/>
              </a:rPr>
              <a:t>întreagă. Această lucrare a lui Hristos trebuia să întărească statornicia </a:t>
            </a:r>
            <a:r>
              <a:rPr lang="ro-RO" sz="2400" dirty="0" smtClean="0">
                <a:latin typeface="Arial Black" panose="020B0A04020102020204" pitchFamily="34" charset="0"/>
              </a:rPr>
              <a:t>şi </a:t>
            </a:r>
            <a:r>
              <a:rPr lang="ro-RO" sz="2400" dirty="0">
                <a:latin typeface="Arial Black" panose="020B0A04020102020204" pitchFamily="34" charset="0"/>
              </a:rPr>
              <a:t>loialitatea </a:t>
            </a:r>
            <a:r>
              <a:rPr lang="ro-RO" sz="2400" dirty="0" smtClean="0">
                <a:latin typeface="Arial Black" panose="020B0A04020102020204" pitchFamily="34" charset="0"/>
              </a:rPr>
              <a:t>fiinţelor </a:t>
            </a:r>
            <a:r>
              <a:rPr lang="ro-RO" sz="2400" dirty="0">
                <a:latin typeface="Arial Black" panose="020B0A04020102020204" pitchFamily="34" charset="0"/>
              </a:rPr>
              <a:t>din lumile necăzute în păcat </a:t>
            </a:r>
            <a:r>
              <a:rPr lang="ro-RO" sz="2400" dirty="0" smtClean="0">
                <a:latin typeface="Arial Black" panose="020B0A04020102020204" pitchFamily="34" charset="0"/>
              </a:rPr>
              <a:t>şi </a:t>
            </a:r>
            <a:r>
              <a:rPr lang="ro-RO" sz="2400" dirty="0">
                <a:latin typeface="Arial Black" panose="020B0A04020102020204" pitchFamily="34" charset="0"/>
              </a:rPr>
              <a:t>să salveze ce era pierdut în această lume. El a deschis o cale pentru cei </a:t>
            </a:r>
            <a:r>
              <a:rPr lang="ro-RO" sz="2400" dirty="0" smtClean="0">
                <a:latin typeface="Arial Black" panose="020B0A04020102020204" pitchFamily="34" charset="0"/>
              </a:rPr>
              <a:t>răzvrătiţi </a:t>
            </a:r>
            <a:r>
              <a:rPr lang="ro-RO" sz="2400" dirty="0">
                <a:latin typeface="Arial Black" panose="020B0A04020102020204" pitchFamily="34" charset="0"/>
              </a:rPr>
              <a:t>să se întoarcă la supunerea </a:t>
            </a:r>
            <a:r>
              <a:rPr lang="ro-RO" sz="2400" dirty="0" smtClean="0">
                <a:latin typeface="Arial Black" panose="020B0A04020102020204" pitchFamily="34" charset="0"/>
              </a:rPr>
              <a:t>faţă </a:t>
            </a:r>
            <a:r>
              <a:rPr lang="ro-RO" sz="2400" dirty="0">
                <a:latin typeface="Arial Black" panose="020B0A04020102020204" pitchFamily="34" charset="0"/>
              </a:rPr>
              <a:t>de Dumnezeu, în timp ce prin </a:t>
            </a:r>
            <a:r>
              <a:rPr lang="ro-RO" sz="2400" dirty="0" smtClean="0">
                <a:latin typeface="Arial Black" panose="020B0A04020102020204" pitchFamily="34" charset="0"/>
              </a:rPr>
              <a:t>acelaşi </a:t>
            </a:r>
            <a:r>
              <a:rPr lang="ro-RO" sz="2400" dirty="0">
                <a:latin typeface="Arial Black" panose="020B0A04020102020204" pitchFamily="34" charset="0"/>
              </a:rPr>
              <a:t>act a instaurat o </a:t>
            </a:r>
            <a:r>
              <a:rPr lang="ro-RO" sz="2400" dirty="0" smtClean="0">
                <a:latin typeface="Arial Black" panose="020B0A04020102020204" pitchFamily="34" charset="0"/>
              </a:rPr>
              <a:t>protecţie </a:t>
            </a:r>
            <a:r>
              <a:rPr lang="ro-RO" sz="2400" dirty="0">
                <a:latin typeface="Arial Black" panose="020B0A04020102020204" pitchFamily="34" charset="0"/>
              </a:rPr>
              <a:t>pentru cei ce erau deja </a:t>
            </a:r>
            <a:r>
              <a:rPr lang="ro-RO" sz="2400" dirty="0" smtClean="0">
                <a:latin typeface="Arial Black" panose="020B0A04020102020204" pitchFamily="34" charset="0"/>
              </a:rPr>
              <a:t>curaţi</a:t>
            </a:r>
            <a:r>
              <a:rPr lang="ro-RO" sz="2400" dirty="0">
                <a:latin typeface="Arial Black" panose="020B0A04020102020204" pitchFamily="34" charset="0"/>
              </a:rPr>
              <a:t>, astfel ca să nu ajungă </a:t>
            </a:r>
            <a:r>
              <a:rPr lang="ro-RO" sz="2400" dirty="0" smtClean="0">
                <a:latin typeface="Arial Black" panose="020B0A04020102020204" pitchFamily="34" charset="0"/>
              </a:rPr>
              <a:t>atinşi </a:t>
            </a:r>
            <a:r>
              <a:rPr lang="ro-RO" sz="2400" dirty="0">
                <a:latin typeface="Arial Black" panose="020B0A04020102020204" pitchFamily="34" charset="0"/>
              </a:rPr>
              <a:t>de păcat</a:t>
            </a:r>
            <a:r>
              <a:rPr lang="ro-RO" sz="2400" dirty="0" smtClean="0"/>
              <a:t>.</a:t>
            </a:r>
            <a:r>
              <a:rPr lang="es-ES" sz="2400" dirty="0" smtClean="0">
                <a:latin typeface="Cooper Black" panose="0208090404030B020404" pitchFamily="18" charset="0"/>
              </a:rPr>
              <a:t>”</a:t>
            </a:r>
            <a:endParaRPr lang="es-ES" sz="24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4DCB7F93-3C81-4EEC-BCB1-4DEF2C431E7A}"/>
              </a:ext>
            </a:extLst>
          </p:cNvPr>
          <p:cNvSpPr txBox="1"/>
          <p:nvPr/>
        </p:nvSpPr>
        <p:spPr>
          <a:xfrm>
            <a:off x="5020741" y="6488668"/>
            <a:ext cx="3559052" cy="369332"/>
          </a:xfrm>
          <a:prstGeom prst="rect">
            <a:avLst/>
          </a:prstGeom>
          <a:noFill/>
        </p:spPr>
        <p:txBody>
          <a:bodyPr wrap="none" rtlCol="0">
            <a:spAutoFit/>
          </a:bodyPr>
          <a:lstStyle/>
          <a:p>
            <a:pPr algn="r"/>
            <a:r>
              <a:rPr lang="es-ES" b="1" dirty="0">
                <a:solidFill>
                  <a:srgbClr val="B6E0D7"/>
                </a:solidFill>
                <a:effectLst>
                  <a:outerShdw blurRad="38100" dist="38100" dir="2700000" algn="tl">
                    <a:srgbClr val="000000">
                      <a:alpha val="43137"/>
                    </a:srgbClr>
                  </a:outerShdw>
                </a:effectLst>
              </a:rPr>
              <a:t>E.G.W. (</a:t>
            </a:r>
            <a:r>
              <a:rPr lang="ro-RO" b="1" dirty="0">
                <a:solidFill>
                  <a:srgbClr val="B6E0D7"/>
                </a:solidFill>
                <a:effectLst>
                  <a:outerShdw blurRad="38100" dist="38100" dir="2700000" algn="tl">
                    <a:srgbClr val="000000">
                      <a:alpha val="43137"/>
                    </a:srgbClr>
                  </a:outerShdw>
                </a:effectLst>
              </a:rPr>
              <a:t>Solii către tineret</a:t>
            </a:r>
            <a:r>
              <a:rPr lang="es-ES" b="1" dirty="0">
                <a:solidFill>
                  <a:srgbClr val="B6E0D7"/>
                </a:solidFill>
                <a:effectLst>
                  <a:outerShdw blurRad="38100" dist="38100" dir="2700000" algn="tl">
                    <a:srgbClr val="000000">
                      <a:alpha val="43137"/>
                    </a:srgbClr>
                  </a:outerShdw>
                </a:effectLst>
              </a:rPr>
              <a:t>, p</a:t>
            </a:r>
            <a:r>
              <a:rPr lang="ro-RO" b="1" dirty="0">
                <a:solidFill>
                  <a:srgbClr val="B6E0D7"/>
                </a:solidFill>
                <a:effectLst>
                  <a:outerShdw blurRad="38100" dist="38100" dir="2700000" algn="tl">
                    <a:srgbClr val="000000">
                      <a:alpha val="43137"/>
                    </a:srgbClr>
                  </a:outerShdw>
                </a:effectLst>
              </a:rPr>
              <a:t>a</a:t>
            </a:r>
            <a:r>
              <a:rPr lang="es-ES" b="1" dirty="0">
                <a:solidFill>
                  <a:srgbClr val="B6E0D7"/>
                </a:solidFill>
                <a:effectLst>
                  <a:outerShdw blurRad="38100" dist="38100" dir="2700000" algn="tl">
                    <a:srgbClr val="000000">
                      <a:alpha val="43137"/>
                    </a:srgbClr>
                  </a:outerShdw>
                </a:effectLst>
              </a:rPr>
              <a:t>g. </a:t>
            </a:r>
            <a:r>
              <a:rPr lang="ro-RO" b="1">
                <a:solidFill>
                  <a:srgbClr val="B6E0D7"/>
                </a:solidFill>
                <a:effectLst>
                  <a:outerShdw blurRad="38100" dist="38100" dir="2700000" algn="tl">
                    <a:srgbClr val="000000">
                      <a:alpha val="43137"/>
                    </a:srgbClr>
                  </a:outerShdw>
                </a:effectLst>
              </a:rPr>
              <a:t>253</a:t>
            </a:r>
            <a:r>
              <a:rPr lang="es-ES" b="1">
                <a:solidFill>
                  <a:srgbClr val="B6E0D7"/>
                </a:solidFill>
                <a:effectLst>
                  <a:outerShdw blurRad="38100" dist="38100" dir="2700000" algn="tl">
                    <a:srgbClr val="000000">
                      <a:alpha val="43137"/>
                    </a:srgbClr>
                  </a:outerShdw>
                </a:effectLst>
              </a:rPr>
              <a:t>)</a:t>
            </a:r>
            <a:endParaRPr lang="es-ES" b="1" dirty="0">
              <a:solidFill>
                <a:srgbClr val="B6E0D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783642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CF8EE14B-5F44-4D5E-B6DB-88107536D0B1}"/>
              </a:ext>
            </a:extLst>
          </p:cNvPr>
          <p:cNvSpPr txBox="1"/>
          <p:nvPr/>
        </p:nvSpPr>
        <p:spPr>
          <a:xfrm>
            <a:off x="0" y="0"/>
            <a:ext cx="8560526" cy="1323439"/>
          </a:xfrm>
          <a:prstGeom prst="rect">
            <a:avLst/>
          </a:prstGeom>
          <a:noFill/>
        </p:spPr>
        <p:txBody>
          <a:bodyPr wrap="square">
            <a:spAutoFit/>
          </a:bodyPr>
          <a:lstStyle/>
          <a:p>
            <a:r>
              <a:rPr lang="ro-RO" sz="2000" b="1" dirty="0" smtClean="0">
                <a:solidFill>
                  <a:schemeClr val="bg1"/>
                </a:solidFill>
                <a:effectLst>
                  <a:glow rad="127000">
                    <a:srgbClr val="63642E"/>
                  </a:glow>
                  <a:outerShdw blurRad="38100" dist="38100" dir="2700000" algn="tl">
                    <a:srgbClr val="000000">
                      <a:alpha val="43137"/>
                    </a:srgbClr>
                  </a:outerShdw>
                </a:effectLst>
                <a:latin typeface="Comic Sans MS" panose="030F0702030302020204" pitchFamily="66" charset="0"/>
              </a:rPr>
              <a:t>„Căci Dumnezeu, care a zis: „Să lumineze lumina din întuneric”, ne-a luminat inimile, pentru ca să facem să strălucească lumina </a:t>
            </a:r>
            <a:r>
              <a:rPr lang="ro-RO" sz="2000" b="1" dirty="0" smtClean="0">
                <a:solidFill>
                  <a:schemeClr val="bg1"/>
                </a:solidFill>
                <a:effectLst>
                  <a:glow rad="127000">
                    <a:srgbClr val="63642E"/>
                  </a:glow>
                  <a:outerShdw blurRad="38100" dist="38100" dir="2700000" algn="tl">
                    <a:srgbClr val="000000">
                      <a:alpha val="43137"/>
                    </a:srgbClr>
                  </a:outerShdw>
                </a:effectLst>
                <a:latin typeface="Comic Sans MS" panose="030F0702030302020204" pitchFamily="66" charset="0"/>
              </a:rPr>
              <a:t>cunoştinţei </a:t>
            </a:r>
            <a:r>
              <a:rPr lang="ro-RO" sz="2000" b="1" dirty="0" smtClean="0">
                <a:solidFill>
                  <a:schemeClr val="bg1"/>
                </a:solidFill>
                <a:effectLst>
                  <a:glow rad="127000">
                    <a:srgbClr val="63642E"/>
                  </a:glow>
                  <a:outerShdw blurRad="38100" dist="38100" dir="2700000" algn="tl">
                    <a:srgbClr val="000000">
                      <a:alpha val="43137"/>
                    </a:srgbClr>
                  </a:outerShdw>
                </a:effectLst>
                <a:latin typeface="Comic Sans MS" panose="030F0702030302020204" pitchFamily="66" charset="0"/>
              </a:rPr>
              <a:t>slavei lui Dumnezeu pe </a:t>
            </a:r>
            <a:r>
              <a:rPr lang="ro-RO" sz="2000" b="1" dirty="0" smtClean="0">
                <a:solidFill>
                  <a:schemeClr val="bg1"/>
                </a:solidFill>
                <a:effectLst>
                  <a:glow rad="127000">
                    <a:srgbClr val="63642E"/>
                  </a:glow>
                  <a:outerShdw blurRad="38100" dist="38100" dir="2700000" algn="tl">
                    <a:srgbClr val="000000">
                      <a:alpha val="43137"/>
                    </a:srgbClr>
                  </a:outerShdw>
                </a:effectLst>
                <a:latin typeface="Comic Sans MS" panose="030F0702030302020204" pitchFamily="66" charset="0"/>
              </a:rPr>
              <a:t>faţa </a:t>
            </a:r>
            <a:r>
              <a:rPr lang="ro-RO" sz="2000" b="1" dirty="0" smtClean="0">
                <a:solidFill>
                  <a:schemeClr val="bg1"/>
                </a:solidFill>
                <a:effectLst>
                  <a:glow rad="127000">
                    <a:srgbClr val="63642E"/>
                  </a:glow>
                  <a:outerShdw blurRad="38100" dist="38100" dir="2700000" algn="tl">
                    <a:srgbClr val="000000">
                      <a:alpha val="43137"/>
                    </a:srgbClr>
                  </a:outerShdw>
                </a:effectLst>
                <a:latin typeface="Comic Sans MS" panose="030F0702030302020204" pitchFamily="66" charset="0"/>
              </a:rPr>
              <a:t>lui Isus Hristos.”</a:t>
            </a:r>
          </a:p>
          <a:p>
            <a:r>
              <a:rPr lang="ro-RO" b="1" dirty="0" smtClean="0">
                <a:solidFill>
                  <a:schemeClr val="bg1"/>
                </a:solidFill>
                <a:effectLst>
                  <a:glow rad="127000">
                    <a:srgbClr val="63642E"/>
                  </a:glow>
                  <a:outerShdw blurRad="38100" dist="38100" dir="2700000" algn="tl">
                    <a:srgbClr val="000000">
                      <a:alpha val="43137"/>
                    </a:srgbClr>
                  </a:outerShdw>
                </a:effectLst>
                <a:latin typeface="Comic Sans MS" panose="030F0702030302020204" pitchFamily="66" charset="0"/>
              </a:rPr>
              <a:t>(2 Corinteni 4:6)</a:t>
            </a:r>
            <a:endParaRPr lang="ro-RO" sz="2000" b="1" dirty="0">
              <a:solidFill>
                <a:schemeClr val="bg1"/>
              </a:solidFill>
              <a:effectLst>
                <a:glow rad="127000">
                  <a:srgbClr val="63642E"/>
                </a:glow>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 xmlns:p14="http://schemas.microsoft.com/office/powerpoint/2010/main" val="357954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6FF12F2-CD6C-47F6-A1A3-053670ED9D86}"/>
              </a:ext>
            </a:extLst>
          </p:cNvPr>
          <p:cNvSpPr txBox="1"/>
          <p:nvPr/>
        </p:nvSpPr>
        <p:spPr>
          <a:xfrm>
            <a:off x="1245326" y="4023357"/>
            <a:ext cx="3857897" cy="2246769"/>
          </a:xfrm>
          <a:prstGeom prst="rect">
            <a:avLst/>
          </a:prstGeom>
          <a:noFill/>
        </p:spPr>
        <p:txBody>
          <a:bodyPr wrap="square" rtlCol="0">
            <a:spAutoFit/>
          </a:bodyPr>
          <a:lstStyle/>
          <a:p>
            <a:pPr>
              <a:spcBef>
                <a:spcPts val="1200"/>
              </a:spcBef>
              <a:spcAft>
                <a:spcPts val="1200"/>
              </a:spcAft>
            </a:pPr>
            <a:r>
              <a:rPr lang="ro-RO" sz="2000" b="1">
                <a:solidFill>
                  <a:srgbClr val="13EBFF"/>
                </a:solidFill>
                <a:effectLst>
                  <a:outerShdw blurRad="38100" dist="38100" dir="2700000" algn="tl">
                    <a:srgbClr val="000000">
                      <a:alpha val="43137"/>
                    </a:srgbClr>
                  </a:outerShdw>
                </a:effectLst>
              </a:rPr>
              <a:t>Slava </a:t>
            </a:r>
            <a:r>
              <a:rPr lang="ro-RO" sz="2000" b="1" smtClean="0">
                <a:solidFill>
                  <a:srgbClr val="13EBFF"/>
                </a:solidFill>
                <a:effectLst>
                  <a:outerShdw blurRad="38100" dist="38100" dir="2700000" algn="tl">
                    <a:srgbClr val="000000">
                      <a:alpha val="43137"/>
                    </a:srgbClr>
                  </a:outerShdw>
                </a:effectLst>
              </a:rPr>
              <a:t>Tatălui</a:t>
            </a:r>
            <a:r>
              <a:rPr lang="ro-RO" sz="2000" b="1" smtClean="0">
                <a:solidFill>
                  <a:srgbClr val="13EBFF"/>
                </a:solidFill>
                <a:effectLst>
                  <a:outerShdw blurRad="38100" dist="38100" dir="2700000" algn="tl">
                    <a:srgbClr val="000000">
                      <a:alpha val="43137"/>
                    </a:srgbClr>
                  </a:outerShdw>
                </a:effectLst>
              </a:rPr>
              <a:t>.</a:t>
            </a:r>
          </a:p>
          <a:p>
            <a:pPr>
              <a:spcBef>
                <a:spcPts val="1200"/>
              </a:spcBef>
              <a:spcAft>
                <a:spcPts val="1200"/>
              </a:spcAft>
            </a:pPr>
            <a:r>
              <a:rPr lang="ro-RO" sz="2000" b="1" smtClean="0">
                <a:solidFill>
                  <a:srgbClr val="FECD0D"/>
                </a:solidFill>
                <a:effectLst>
                  <a:outerShdw blurRad="38100" dist="38100" dir="2700000" algn="tl">
                    <a:srgbClr val="000000">
                      <a:alpha val="43137"/>
                    </a:srgbClr>
                  </a:outerShdw>
                </a:effectLst>
              </a:rPr>
              <a:t>Exemplul </a:t>
            </a:r>
            <a:r>
              <a:rPr lang="ro-RO" sz="2000" b="1">
                <a:solidFill>
                  <a:srgbClr val="FECD0D"/>
                </a:solidFill>
                <a:effectLst>
                  <a:outerShdw blurRad="38100" dist="38100" dir="2700000" algn="tl">
                    <a:srgbClr val="000000">
                      <a:alpha val="43137"/>
                    </a:srgbClr>
                  </a:outerShdw>
                </a:effectLst>
              </a:rPr>
              <a:t>de </a:t>
            </a:r>
            <a:r>
              <a:rPr lang="ro-RO" sz="2000" b="1" smtClean="0">
                <a:solidFill>
                  <a:srgbClr val="FECD0D"/>
                </a:solidFill>
                <a:effectLst>
                  <a:outerShdw blurRad="38100" dist="38100" dir="2700000" algn="tl">
                    <a:srgbClr val="000000">
                      <a:alpha val="43137"/>
                    </a:srgbClr>
                  </a:outerShdw>
                </a:effectLst>
              </a:rPr>
              <a:t>urmat</a:t>
            </a:r>
            <a:r>
              <a:rPr lang="ro-RO" sz="2000" b="1" smtClean="0">
                <a:solidFill>
                  <a:srgbClr val="FECD0D"/>
                </a:solidFill>
                <a:effectLst>
                  <a:outerShdw blurRad="38100" dist="38100" dir="2700000" algn="tl">
                    <a:srgbClr val="000000">
                      <a:alpha val="43137"/>
                    </a:srgbClr>
                  </a:outerShdw>
                </a:effectLst>
              </a:rPr>
              <a:t>.</a:t>
            </a:r>
          </a:p>
          <a:p>
            <a:pPr>
              <a:spcBef>
                <a:spcPts val="1200"/>
              </a:spcBef>
              <a:spcAft>
                <a:spcPts val="1200"/>
              </a:spcAft>
            </a:pPr>
            <a:r>
              <a:rPr lang="ro-RO" sz="2000" b="1" smtClean="0">
                <a:solidFill>
                  <a:srgbClr val="3BD900"/>
                </a:solidFill>
                <a:effectLst>
                  <a:outerShdw blurRad="38100" dist="38100" dir="2700000" algn="tl">
                    <a:srgbClr val="000000">
                      <a:alpha val="43137"/>
                    </a:srgbClr>
                  </a:outerShdw>
                </a:effectLst>
              </a:rPr>
              <a:t>Cel </a:t>
            </a:r>
            <a:r>
              <a:rPr lang="ro-RO" sz="2000" b="1">
                <a:solidFill>
                  <a:srgbClr val="3BD900"/>
                </a:solidFill>
                <a:effectLst>
                  <a:outerShdw blurRad="38100" dist="38100" dir="2700000" algn="tl">
                    <a:srgbClr val="000000">
                      <a:alpha val="43137"/>
                    </a:srgbClr>
                  </a:outerShdw>
                </a:effectLst>
              </a:rPr>
              <a:t>ce </a:t>
            </a:r>
            <a:r>
              <a:rPr lang="ro-RO" sz="2000" b="1" smtClean="0">
                <a:solidFill>
                  <a:srgbClr val="3BD900"/>
                </a:solidFill>
                <a:effectLst>
                  <a:outerShdw blurRad="38100" dist="38100" dir="2700000" algn="tl">
                    <a:srgbClr val="000000">
                      <a:alpha val="43137"/>
                    </a:srgbClr>
                  </a:outerShdw>
                </a:effectLst>
              </a:rPr>
              <a:t>împacă</a:t>
            </a:r>
            <a:r>
              <a:rPr lang="ro-RO" sz="2000" b="1" smtClean="0">
                <a:solidFill>
                  <a:srgbClr val="3BD900"/>
                </a:solidFill>
                <a:effectLst>
                  <a:outerShdw blurRad="38100" dist="38100" dir="2700000" algn="tl">
                    <a:srgbClr val="000000">
                      <a:alpha val="43137"/>
                    </a:srgbClr>
                  </a:outerShdw>
                </a:effectLst>
              </a:rPr>
              <a:t>.</a:t>
            </a:r>
          </a:p>
          <a:p>
            <a:pPr>
              <a:spcBef>
                <a:spcPts val="1200"/>
              </a:spcBef>
              <a:spcAft>
                <a:spcPts val="1200"/>
              </a:spcAft>
            </a:pPr>
            <a:r>
              <a:rPr lang="ro-RO" sz="2000" b="1" smtClean="0">
                <a:solidFill>
                  <a:srgbClr val="FF6DF1"/>
                </a:solidFill>
                <a:effectLst>
                  <a:outerShdw blurRad="38100" dist="38100" dir="2700000" algn="tl">
                    <a:srgbClr val="000000">
                      <a:alpha val="43137"/>
                    </a:srgbClr>
                  </a:outerShdw>
                </a:effectLst>
              </a:rPr>
              <a:t>Cel </a:t>
            </a:r>
            <a:r>
              <a:rPr lang="ro-RO" sz="2000" b="1">
                <a:solidFill>
                  <a:srgbClr val="FF6DF1"/>
                </a:solidFill>
                <a:effectLst>
                  <a:outerShdw blurRad="38100" dist="38100" dir="2700000" algn="tl">
                    <a:srgbClr val="000000">
                      <a:alpha val="43137"/>
                    </a:srgbClr>
                  </a:outerShdw>
                </a:effectLst>
              </a:rPr>
              <a:t>ce merită închinarea </a:t>
            </a:r>
            <a:r>
              <a:rPr lang="ro-RO" sz="2000" b="1">
                <a:solidFill>
                  <a:srgbClr val="FF6DF1"/>
                </a:solidFill>
                <a:effectLst>
                  <a:outerShdw blurRad="38100" dist="38100" dir="2700000" algn="tl">
                    <a:srgbClr val="000000">
                      <a:alpha val="43137"/>
                    </a:srgbClr>
                  </a:outerShdw>
                </a:effectLst>
              </a:rPr>
              <a:t>noastră</a:t>
            </a:r>
            <a:r>
              <a:rPr lang="ro-RO" sz="2000" b="1" smtClean="0">
                <a:solidFill>
                  <a:srgbClr val="FF6DF1"/>
                </a:solidFill>
                <a:effectLst>
                  <a:outerShdw blurRad="38100" dist="38100" dir="2700000" algn="tl">
                    <a:srgbClr val="000000">
                      <a:alpha val="43137"/>
                    </a:srgbClr>
                  </a:outerShdw>
                </a:effectLst>
              </a:rPr>
              <a:t>.</a:t>
            </a:r>
            <a:endParaRPr lang="ro-RO" sz="2000" b="1">
              <a:solidFill>
                <a:srgbClr val="FF6DF1"/>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0CFB0861-3F32-4218-ADBE-E23566F1619D}"/>
              </a:ext>
            </a:extLst>
          </p:cNvPr>
          <p:cNvSpPr txBox="1"/>
          <p:nvPr/>
        </p:nvSpPr>
        <p:spPr>
          <a:xfrm>
            <a:off x="156753" y="544250"/>
            <a:ext cx="8830493" cy="2323713"/>
          </a:xfrm>
          <a:prstGeom prst="rect">
            <a:avLst/>
          </a:prstGeom>
          <a:noFill/>
        </p:spPr>
        <p:txBody>
          <a:bodyPr wrap="square" rtlCol="0">
            <a:spAutoFit/>
          </a:bodyPr>
          <a:lstStyle/>
          <a:p>
            <a:pPr>
              <a:spcBef>
                <a:spcPts val="600"/>
              </a:spcBef>
            </a:pPr>
            <a:r>
              <a:rPr lang="ro-RO" sz="2000" b="1" dirty="0">
                <a:solidFill>
                  <a:schemeClr val="bg1"/>
                </a:solidFill>
                <a:effectLst>
                  <a:outerShdw blurRad="38100" dist="38100" dir="2700000" algn="tl">
                    <a:srgbClr val="000000">
                      <a:alpha val="43137"/>
                    </a:srgbClr>
                  </a:outerShdw>
                </a:effectLst>
              </a:rPr>
              <a:t>Isus este cel mai bun </a:t>
            </a:r>
            <a:r>
              <a:rPr lang="ro-RO" sz="2000" b="1" dirty="0" smtClean="0">
                <a:solidFill>
                  <a:schemeClr val="bg1"/>
                </a:solidFill>
                <a:effectLst>
                  <a:outerShdw blurRad="38100" dist="38100" dir="2700000" algn="tl">
                    <a:srgbClr val="000000">
                      <a:alpha val="43137"/>
                    </a:srgbClr>
                  </a:outerShdw>
                </a:effectLst>
              </a:rPr>
              <a:t>învăţător </a:t>
            </a:r>
            <a:r>
              <a:rPr lang="ro-RO" sz="2000" b="1" dirty="0">
                <a:solidFill>
                  <a:schemeClr val="bg1"/>
                </a:solidFill>
                <a:effectLst>
                  <a:outerShdw blurRad="38100" dist="38100" dir="2700000" algn="tl">
                    <a:srgbClr val="000000">
                      <a:alpha val="43137"/>
                    </a:srgbClr>
                  </a:outerShdw>
                </a:effectLst>
              </a:rPr>
              <a:t>care a existat </a:t>
            </a:r>
            <a:r>
              <a:rPr lang="ro-RO" sz="2000" b="1" dirty="0" smtClean="0">
                <a:solidFill>
                  <a:schemeClr val="bg1"/>
                </a:solidFill>
                <a:effectLst>
                  <a:outerShdw blurRad="38100" dist="38100" dir="2700000" algn="tl">
                    <a:srgbClr val="000000">
                      <a:alpha val="43137"/>
                    </a:srgbClr>
                  </a:outerShdw>
                </a:effectLst>
              </a:rPr>
              <a:t>vreodată. Dar</a:t>
            </a:r>
            <a:r>
              <a:rPr lang="ro-RO" sz="2000" b="1" dirty="0">
                <a:solidFill>
                  <a:schemeClr val="bg1"/>
                </a:solidFill>
                <a:effectLst>
                  <a:outerShdw blurRad="38100" dist="38100" dir="2700000" algn="tl">
                    <a:srgbClr val="000000">
                      <a:alpha val="43137"/>
                    </a:srgbClr>
                  </a:outerShdw>
                </a:effectLst>
              </a:rPr>
              <a:t>.... Cine este </a:t>
            </a:r>
            <a:r>
              <a:rPr lang="ro-RO" sz="2000" b="1" dirty="0" smtClean="0">
                <a:solidFill>
                  <a:schemeClr val="bg1"/>
                </a:solidFill>
                <a:effectLst>
                  <a:outerShdw blurRad="38100" dist="38100" dir="2700000" algn="tl">
                    <a:srgbClr val="000000">
                      <a:alpha val="43137"/>
                    </a:srgbClr>
                  </a:outerShdw>
                </a:effectLst>
              </a:rPr>
              <a:t>Isus?</a:t>
            </a:r>
          </a:p>
          <a:p>
            <a:pPr>
              <a:spcBef>
                <a:spcPts val="600"/>
              </a:spcBef>
            </a:pPr>
            <a:r>
              <a:rPr lang="ro-RO" sz="2000" b="1" dirty="0" smtClean="0">
                <a:solidFill>
                  <a:schemeClr val="bg1"/>
                </a:solidFill>
                <a:effectLst>
                  <a:outerShdw blurRad="38100" dist="38100" dir="2700000" algn="tl">
                    <a:srgbClr val="000000">
                      <a:alpha val="43137"/>
                    </a:srgbClr>
                  </a:outerShdw>
                </a:effectLst>
              </a:rPr>
              <a:t>Cel </a:t>
            </a:r>
            <a:r>
              <a:rPr lang="ro-RO" sz="2000" b="1" dirty="0">
                <a:solidFill>
                  <a:schemeClr val="bg1"/>
                </a:solidFill>
                <a:effectLst>
                  <a:outerShdw blurRad="38100" dist="38100" dir="2700000" algn="tl">
                    <a:srgbClr val="000000">
                      <a:alpha val="43137"/>
                    </a:srgbClr>
                  </a:outerShdw>
                </a:effectLst>
              </a:rPr>
              <a:t>care ne </a:t>
            </a:r>
            <a:r>
              <a:rPr lang="ro-RO" sz="2000" b="1" dirty="0" smtClean="0">
                <a:solidFill>
                  <a:schemeClr val="bg1"/>
                </a:solidFill>
                <a:effectLst>
                  <a:outerShdw blurRad="38100" dist="38100" dir="2700000" algn="tl">
                    <a:srgbClr val="000000">
                      <a:alpha val="43137"/>
                    </a:srgbClr>
                  </a:outerShdw>
                </a:effectLst>
              </a:rPr>
              <a:t>învaţă </a:t>
            </a:r>
            <a:r>
              <a:rPr lang="ro-RO" sz="2000" b="1" dirty="0">
                <a:solidFill>
                  <a:schemeClr val="bg1"/>
                </a:solidFill>
                <a:effectLst>
                  <a:outerShdw blurRad="38100" dist="38100" dir="2700000" algn="tl">
                    <a:srgbClr val="000000">
                      <a:alpha val="43137"/>
                    </a:srgbClr>
                  </a:outerShdw>
                </a:effectLst>
              </a:rPr>
              <a:t>cum este Dumnezeu </a:t>
            </a:r>
            <a:r>
              <a:rPr lang="ro-RO" sz="2000" b="1" dirty="0" smtClean="0">
                <a:solidFill>
                  <a:schemeClr val="bg1"/>
                </a:solidFill>
                <a:effectLst>
                  <a:outerShdw blurRad="38100" dist="38100" dir="2700000" algn="tl">
                    <a:srgbClr val="000000">
                      <a:alpha val="43137"/>
                    </a:srgbClr>
                  </a:outerShdw>
                </a:effectLst>
              </a:rPr>
              <a:t>[„Cel </a:t>
            </a:r>
            <a:r>
              <a:rPr lang="ro-RO" sz="2000" b="1" dirty="0" smtClean="0">
                <a:solidFill>
                  <a:schemeClr val="bg1"/>
                </a:solidFill>
                <a:effectLst>
                  <a:outerShdw blurRad="38100" dist="38100" dir="2700000" algn="tl">
                    <a:srgbClr val="000000">
                      <a:alpha val="43137"/>
                    </a:srgbClr>
                  </a:outerShdw>
                </a:effectLst>
              </a:rPr>
              <a:t>ce M‑a văzut pe Mine L‑a văzut pe Tatăl.” (Ioan 14:9)]; Cel </a:t>
            </a:r>
            <a:r>
              <a:rPr lang="ro-RO" sz="2000" b="1" dirty="0">
                <a:solidFill>
                  <a:schemeClr val="bg1"/>
                </a:solidFill>
                <a:effectLst>
                  <a:outerShdw blurRad="38100" dist="38100" dir="2700000" algn="tl">
                    <a:srgbClr val="000000">
                      <a:alpha val="43137"/>
                    </a:srgbClr>
                  </a:outerShdw>
                </a:effectLst>
              </a:rPr>
              <a:t>care ne-a dat exemplu de cum trebuie să trăim </a:t>
            </a:r>
            <a:r>
              <a:rPr lang="ro-RO" sz="2000" b="1" dirty="0" smtClean="0">
                <a:solidFill>
                  <a:schemeClr val="bg1"/>
                </a:solidFill>
                <a:effectLst>
                  <a:outerShdw blurRad="38100" dist="38100" dir="2700000" algn="tl">
                    <a:srgbClr val="000000">
                      <a:alpha val="43137"/>
                    </a:srgbClr>
                  </a:outerShdw>
                </a:effectLst>
              </a:rPr>
              <a:t>[“Căci Eu v‑am dat un exemplu, ca să faceţi şi voi aşa cum v‑am făcut Eu vouă” (Ioan 13:15)]; Cel </a:t>
            </a:r>
            <a:r>
              <a:rPr lang="ro-RO" sz="2000" b="1" dirty="0">
                <a:solidFill>
                  <a:schemeClr val="bg1"/>
                </a:solidFill>
                <a:effectLst>
                  <a:outerShdw blurRad="38100" dist="38100" dir="2700000" algn="tl">
                    <a:srgbClr val="000000">
                      <a:alpha val="43137"/>
                    </a:srgbClr>
                  </a:outerShdw>
                </a:effectLst>
              </a:rPr>
              <a:t>care a plătit pentru păcatele </a:t>
            </a:r>
            <a:r>
              <a:rPr lang="ro-RO" sz="2000" b="1" dirty="0" smtClean="0">
                <a:solidFill>
                  <a:schemeClr val="bg1"/>
                </a:solidFill>
                <a:effectLst>
                  <a:outerShdw blurRad="38100" dist="38100" dir="2700000" algn="tl">
                    <a:srgbClr val="000000">
                      <a:alpha val="43137"/>
                    </a:srgbClr>
                  </a:outerShdw>
                </a:effectLst>
              </a:rPr>
              <a:t>noastre, împăcându-ne </a:t>
            </a:r>
            <a:r>
              <a:rPr lang="ro-RO" sz="2000" b="1" dirty="0">
                <a:solidFill>
                  <a:schemeClr val="bg1"/>
                </a:solidFill>
                <a:effectLst>
                  <a:outerShdw blurRad="38100" dist="38100" dir="2700000" algn="tl">
                    <a:srgbClr val="000000">
                      <a:alpha val="43137"/>
                    </a:srgbClr>
                  </a:outerShdw>
                </a:effectLst>
              </a:rPr>
              <a:t>astfel cu Dumnezeu </a:t>
            </a:r>
            <a:r>
              <a:rPr lang="ro-RO" sz="2000" b="1" dirty="0" smtClean="0">
                <a:solidFill>
                  <a:schemeClr val="bg1"/>
                </a:solidFill>
                <a:effectLst>
                  <a:outerShdw blurRad="38100" dist="38100" dir="2700000" algn="tl">
                    <a:srgbClr val="000000">
                      <a:alpha val="43137"/>
                    </a:srgbClr>
                  </a:outerShdw>
                </a:effectLst>
              </a:rPr>
              <a:t>[„</a:t>
            </a:r>
            <a:r>
              <a:rPr lang="ro-RO" sz="2000" b="1" dirty="0" err="1" smtClean="0">
                <a:solidFill>
                  <a:schemeClr val="bg1"/>
                </a:solidFill>
                <a:effectLst>
                  <a:outerShdw blurRad="38100" dist="38100" dir="2700000" algn="tl">
                    <a:srgbClr val="000000">
                      <a:alpha val="43137"/>
                    </a:srgbClr>
                  </a:outerShdw>
                </a:effectLst>
              </a:rPr>
              <a:t>Dumnezeu</a:t>
            </a:r>
            <a:r>
              <a:rPr lang="ro-RO" sz="2000" b="1" dirty="0" smtClean="0">
                <a:solidFill>
                  <a:schemeClr val="bg1"/>
                </a:solidFill>
                <a:effectLst>
                  <a:outerShdw blurRad="38100" dist="38100" dir="2700000" algn="tl">
                    <a:srgbClr val="000000">
                      <a:alpha val="43137"/>
                    </a:srgbClr>
                  </a:outerShdw>
                </a:effectLst>
              </a:rPr>
              <a:t> </a:t>
            </a:r>
            <a:r>
              <a:rPr lang="ro-RO" sz="2000" b="1" dirty="0" smtClean="0">
                <a:solidFill>
                  <a:schemeClr val="bg1"/>
                </a:solidFill>
                <a:effectLst>
                  <a:outerShdw blurRad="38100" dist="38100" dir="2700000" algn="tl">
                    <a:srgbClr val="000000">
                      <a:alpha val="43137"/>
                    </a:srgbClr>
                  </a:outerShdw>
                </a:effectLst>
              </a:rPr>
              <a:t>era în Hristos, împăcând lumea cu Sine, neţinându-le în socoteală păcatele lor” (2 Corinteni 5:19)].</a:t>
            </a:r>
            <a:endParaRPr lang="ro-RO" sz="2000" b="1" dirty="0">
              <a:solidFill>
                <a:schemeClr val="bg1"/>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2FE4C225-FD26-420C-BCF5-6A2A6CACD614}"/>
              </a:ext>
            </a:extLst>
          </p:cNvPr>
          <p:cNvSpPr txBox="1"/>
          <p:nvPr/>
        </p:nvSpPr>
        <p:spPr>
          <a:xfrm>
            <a:off x="156752" y="2867963"/>
            <a:ext cx="5120641" cy="707886"/>
          </a:xfrm>
          <a:prstGeom prst="rect">
            <a:avLst/>
          </a:prstGeom>
          <a:noFill/>
        </p:spPr>
        <p:txBody>
          <a:bodyPr wrap="square">
            <a:spAutoFit/>
          </a:bodyPr>
          <a:lstStyle/>
          <a:p>
            <a:pPr>
              <a:spcBef>
                <a:spcPts val="600"/>
              </a:spcBef>
            </a:pPr>
            <a:r>
              <a:rPr lang="ro-RO" sz="2000" b="1" dirty="0">
                <a:solidFill>
                  <a:schemeClr val="bg1"/>
                </a:solidFill>
                <a:effectLst>
                  <a:outerShdw blurRad="38100" dist="38100" dir="2700000" algn="tl">
                    <a:srgbClr val="000000">
                      <a:alpha val="43137"/>
                    </a:srgbClr>
                  </a:outerShdw>
                </a:effectLst>
              </a:rPr>
              <a:t>Fără îndoială, Isus este Marele </a:t>
            </a:r>
            <a:r>
              <a:rPr lang="ro-RO" sz="2000" b="1" dirty="0" smtClean="0">
                <a:solidFill>
                  <a:schemeClr val="bg1"/>
                </a:solidFill>
                <a:effectLst>
                  <a:outerShdw blurRad="38100" dist="38100" dir="2700000" algn="tl">
                    <a:srgbClr val="000000">
                      <a:alpha val="43137"/>
                    </a:srgbClr>
                  </a:outerShdw>
                </a:effectLst>
              </a:rPr>
              <a:t>Învăţător </a:t>
            </a:r>
            <a:r>
              <a:rPr lang="ro-RO" sz="2000" b="1" dirty="0">
                <a:solidFill>
                  <a:schemeClr val="bg1"/>
                </a:solidFill>
                <a:effectLst>
                  <a:outerShdw blurRad="38100" dist="38100" dir="2700000" algn="tl">
                    <a:srgbClr val="000000">
                      <a:alpha val="43137"/>
                    </a:srgbClr>
                  </a:outerShdw>
                </a:effectLst>
              </a:rPr>
              <a:t>căruia îi datorăm toată </a:t>
            </a:r>
            <a:r>
              <a:rPr lang="ro-RO" sz="2000" b="1" dirty="0" smtClean="0">
                <a:solidFill>
                  <a:schemeClr val="bg1"/>
                </a:solidFill>
                <a:effectLst>
                  <a:outerShdw blurRad="38100" dist="38100" dir="2700000" algn="tl">
                    <a:srgbClr val="000000">
                      <a:alpha val="43137"/>
                    </a:srgbClr>
                  </a:outerShdw>
                </a:effectLst>
              </a:rPr>
              <a:t>închinarea.</a:t>
            </a:r>
            <a:endParaRPr lang="ro-RO" sz="2000" b="1" dirty="0">
              <a:solidFill>
                <a:schemeClr val="bg1"/>
              </a:solidFill>
              <a:effectLst>
                <a:outerShdw blurRad="38100" dist="38100" dir="2700000" algn="tl">
                  <a:srgbClr val="000000">
                    <a:alpha val="43137"/>
                  </a:srgbClr>
                </a:outerShdw>
              </a:effectLst>
            </a:endParaRPr>
          </a:p>
        </p:txBody>
      </p:sp>
      <p:pic>
        <p:nvPicPr>
          <p:cNvPr id="23" name="Imagen 22">
            <a:extLst>
              <a:ext uri="{FF2B5EF4-FFF2-40B4-BE49-F238E27FC236}">
                <a16:creationId xmlns:a16="http://schemas.microsoft.com/office/drawing/2014/main" xmlns="" id="{CB22B1FB-9656-4A8D-BA9C-04865F923BEB}"/>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772082" y="5841308"/>
            <a:ext cx="473243" cy="439783"/>
          </a:xfrm>
          <a:prstGeom prst="rect">
            <a:avLst/>
          </a:prstGeom>
        </p:spPr>
      </p:pic>
      <p:pic>
        <p:nvPicPr>
          <p:cNvPr id="25" name="Imagen 24">
            <a:extLst>
              <a:ext uri="{FF2B5EF4-FFF2-40B4-BE49-F238E27FC236}">
                <a16:creationId xmlns:a16="http://schemas.microsoft.com/office/drawing/2014/main" xmlns="" id="{E1C8E2AF-4208-4656-8589-5A335C13E292}"/>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772082" y="4034242"/>
            <a:ext cx="473243" cy="439783"/>
          </a:xfrm>
          <a:prstGeom prst="rect">
            <a:avLst/>
          </a:prstGeom>
        </p:spPr>
      </p:pic>
      <p:pic>
        <p:nvPicPr>
          <p:cNvPr id="29" name="Imagen 28">
            <a:extLst>
              <a:ext uri="{FF2B5EF4-FFF2-40B4-BE49-F238E27FC236}">
                <a16:creationId xmlns:a16="http://schemas.microsoft.com/office/drawing/2014/main" xmlns="" id="{80502459-7649-49C4-A1BE-8178D73D1166}"/>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772082" y="5238952"/>
            <a:ext cx="473243" cy="439783"/>
          </a:xfrm>
          <a:prstGeom prst="rect">
            <a:avLst/>
          </a:prstGeom>
        </p:spPr>
      </p:pic>
      <p:pic>
        <p:nvPicPr>
          <p:cNvPr id="31" name="Imagen 30">
            <a:extLst>
              <a:ext uri="{FF2B5EF4-FFF2-40B4-BE49-F238E27FC236}">
                <a16:creationId xmlns:a16="http://schemas.microsoft.com/office/drawing/2014/main" xmlns="" id="{B6C3009B-17F6-4F58-A4B2-FC8C62926A11}"/>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772082" y="4636597"/>
            <a:ext cx="473243" cy="439783"/>
          </a:xfrm>
          <a:prstGeom prst="rect">
            <a:avLst/>
          </a:prstGeom>
        </p:spPr>
      </p:pic>
    </p:spTree>
    <p:extLst>
      <p:ext uri="{BB962C8B-B14F-4D97-AF65-F5344CB8AC3E}">
        <p14:creationId xmlns:p14="http://schemas.microsoft.com/office/powerpoint/2010/main" xmlns="" val="36865869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left)">
                                      <p:cBhvr>
                                        <p:cTn id="27" dur="500"/>
                                        <p:tgtEl>
                                          <p:spTgt spid="2">
                                            <p:txEl>
                                              <p:pRg st="0" end="0"/>
                                            </p:txEl>
                                          </p:spTgt>
                                        </p:tgtEl>
                                      </p:cBhvr>
                                    </p:animEffect>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wipe(left)">
                                      <p:cBhvr>
                                        <p:cTn id="36" dur="500"/>
                                        <p:tgtEl>
                                          <p:spTgt spid="2">
                                            <p:txEl>
                                              <p:pRg st="1" end="1"/>
                                            </p:txEl>
                                          </p:spTgt>
                                        </p:tgtEl>
                                      </p:cBhvr>
                                    </p:animEffect>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0-#ppt_w/2"/>
                                          </p:val>
                                        </p:tav>
                                        <p:tav tm="100000">
                                          <p:val>
                                            <p:strVal val="#ppt_x"/>
                                          </p:val>
                                        </p:tav>
                                      </p:tavLst>
                                    </p:anim>
                                    <p:anim calcmode="lin" valueType="num">
                                      <p:cBhvr additive="base">
                                        <p:cTn id="41" dur="500" fill="hold"/>
                                        <p:tgtEl>
                                          <p:spTgt spid="29"/>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Effect transition="in" filter="wipe(left)">
                                      <p:cBhvr>
                                        <p:cTn id="45" dur="500"/>
                                        <p:tgtEl>
                                          <p:spTgt spid="2">
                                            <p:txEl>
                                              <p:pRg st="2" end="2"/>
                                            </p:txEl>
                                          </p:spTgt>
                                        </p:tgtEl>
                                      </p:cBhvr>
                                    </p:animEffect>
                                  </p:childTnLst>
                                </p:cTn>
                              </p:par>
                            </p:childTnLst>
                          </p:cTn>
                        </p:par>
                        <p:par>
                          <p:cTn id="46" fill="hold">
                            <p:stCondLst>
                              <p:cond delay="3000"/>
                            </p:stCondLst>
                            <p:childTnLst>
                              <p:par>
                                <p:cTn id="47" presetID="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0-#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2">
                                            <p:txEl>
                                              <p:pRg st="3" end="3"/>
                                            </p:txEl>
                                          </p:spTgt>
                                        </p:tgtEl>
                                        <p:attrNameLst>
                                          <p:attrName>style.visibility</p:attrName>
                                        </p:attrNameLst>
                                      </p:cBhvr>
                                      <p:to>
                                        <p:strVal val="visible"/>
                                      </p:to>
                                    </p:set>
                                    <p:animEffect transition="in" filter="wipe(left)">
                                      <p:cBhvr>
                                        <p:cTn id="5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E3BAD4B2-634A-458B-9FF3-51D2ED05188E}"/>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8377" y="3323692"/>
            <a:ext cx="2037806" cy="27000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xmlns="" id="{F712B38F-30B1-4951-82B9-83876086B3AA}"/>
              </a:ext>
            </a:extLst>
          </p:cNvPr>
          <p:cNvSpPr txBox="1"/>
          <p:nvPr/>
        </p:nvSpPr>
        <p:spPr>
          <a:xfrm>
            <a:off x="0" y="0"/>
            <a:ext cx="9144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o-RO" sz="4400" b="1" spc="300">
                <a:ln/>
                <a:solidFill>
                  <a:schemeClr val="accent4"/>
                </a:solidFill>
              </a:rPr>
              <a:t>SLAVA </a:t>
            </a:r>
            <a:r>
              <a:rPr lang="ro-RO" sz="4400" b="1" spc="300" smtClean="0">
                <a:ln/>
                <a:solidFill>
                  <a:schemeClr val="accent4"/>
                </a:solidFill>
              </a:rPr>
              <a:t>TATĂLUI</a:t>
            </a:r>
            <a:r>
              <a:rPr lang="ro-RO" sz="4400" b="1" spc="300" smtClean="0">
                <a:ln/>
                <a:solidFill>
                  <a:schemeClr val="accent4"/>
                </a:solidFill>
              </a:rPr>
              <a:t>(I)</a:t>
            </a:r>
            <a:endParaRPr lang="ro-RO" sz="4400" b="1" spc="300">
              <a:ln/>
              <a:solidFill>
                <a:schemeClr val="accent4"/>
              </a:solidFill>
            </a:endParaRPr>
          </a:p>
        </p:txBody>
      </p:sp>
      <p:sp>
        <p:nvSpPr>
          <p:cNvPr id="5" name="CuadroTexto 4">
            <a:extLst>
              <a:ext uri="{FF2B5EF4-FFF2-40B4-BE49-F238E27FC236}">
                <a16:creationId xmlns:a16="http://schemas.microsoft.com/office/drawing/2014/main" xmlns="" id="{40CFD856-4542-4421-B0C1-0204B00C7110}"/>
              </a:ext>
            </a:extLst>
          </p:cNvPr>
          <p:cNvSpPr txBox="1"/>
          <p:nvPr/>
        </p:nvSpPr>
        <p:spPr>
          <a:xfrm>
            <a:off x="78377" y="615948"/>
            <a:ext cx="7402286" cy="923330"/>
          </a:xfrm>
          <a:prstGeom prst="rect">
            <a:avLst/>
          </a:prstGeom>
          <a:noFill/>
        </p:spPr>
        <p:txBody>
          <a:bodyPr wrap="square">
            <a:spAutoFit/>
            <a:scene3d>
              <a:camera prst="orthographicFront"/>
              <a:lightRig rig="threePt" dir="t"/>
            </a:scene3d>
            <a:sp3d extrusionH="57150">
              <a:bevelT w="38100" h="38100"/>
            </a:sp3d>
          </a:bodyPr>
          <a:lstStyle/>
          <a:p>
            <a:r>
              <a:rPr lang="ro-RO" b="1" smtClean="0">
                <a:solidFill>
                  <a:srgbClr val="D63D00"/>
                </a:solidFill>
                <a:latin typeface="Comic Sans MS" panose="030F0702030302020204" pitchFamily="66" charset="0"/>
              </a:rPr>
              <a:t>„</a:t>
            </a:r>
            <a:r>
              <a:rPr lang="ro-RO" b="1" smtClean="0">
                <a:solidFill>
                  <a:srgbClr val="D63D00"/>
                </a:solidFill>
                <a:latin typeface="Comic Sans MS" panose="030F0702030302020204" pitchFamily="66" charset="0"/>
              </a:rPr>
              <a:t>Isus</a:t>
            </a:r>
            <a:r>
              <a:rPr lang="ro-RO" b="1" smtClean="0">
                <a:solidFill>
                  <a:srgbClr val="D63D00"/>
                </a:solidFill>
                <a:latin typeface="Comic Sans MS" panose="030F0702030302020204" pitchFamily="66" charset="0"/>
              </a:rPr>
              <a:t> </a:t>
            </a:r>
            <a:r>
              <a:rPr lang="ro-RO" b="1" smtClean="0">
                <a:solidFill>
                  <a:srgbClr val="D63D00"/>
                </a:solidFill>
                <a:latin typeface="Comic Sans MS" panose="030F0702030302020204" pitchFamily="66" charset="0"/>
              </a:rPr>
              <a:t>i‑a </a:t>
            </a:r>
            <a:r>
              <a:rPr lang="ro-RO" b="1" smtClean="0">
                <a:solidFill>
                  <a:srgbClr val="D63D00"/>
                </a:solidFill>
                <a:latin typeface="Comic Sans MS" panose="030F0702030302020204" pitchFamily="66" charset="0"/>
              </a:rPr>
              <a:t>răspuns</a:t>
            </a:r>
            <a:r>
              <a:rPr lang="ro-RO" b="1" smtClean="0">
                <a:solidFill>
                  <a:srgbClr val="D63D00"/>
                </a:solidFill>
                <a:latin typeface="Comic Sans MS" panose="030F0702030302020204" pitchFamily="66" charset="0"/>
              </a:rPr>
              <a:t>:  </a:t>
            </a:r>
            <a:r>
              <a:rPr lang="ro-RO" b="1" smtClean="0">
                <a:solidFill>
                  <a:srgbClr val="D63D00"/>
                </a:solidFill>
                <a:latin typeface="Comic Sans MS" panose="030F0702030302020204" pitchFamily="66" charset="0"/>
              </a:rPr>
              <a:t>„</a:t>
            </a:r>
            <a:r>
              <a:rPr lang="ro-RO" b="1" smtClean="0">
                <a:solidFill>
                  <a:srgbClr val="D63D00"/>
                </a:solidFill>
                <a:latin typeface="Comic Sans MS" panose="030F0702030302020204" pitchFamily="66" charset="0"/>
              </a:rPr>
              <a:t>De atât de mult timp sunt cu voi şi nu M‑ai </a:t>
            </a:r>
            <a:r>
              <a:rPr lang="ro-RO" b="1" smtClean="0">
                <a:solidFill>
                  <a:srgbClr val="D63D00"/>
                </a:solidFill>
                <a:latin typeface="Comic Sans MS" panose="030F0702030302020204" pitchFamily="66" charset="0"/>
              </a:rPr>
              <a:t>cunoscut</a:t>
            </a:r>
            <a:r>
              <a:rPr lang="ro-RO" b="1" smtClean="0">
                <a:solidFill>
                  <a:srgbClr val="D63D00"/>
                </a:solidFill>
                <a:latin typeface="Comic Sans MS" panose="030F0702030302020204" pitchFamily="66" charset="0"/>
              </a:rPr>
              <a:t>, </a:t>
            </a:r>
            <a:r>
              <a:rPr lang="ro-RO" b="1" smtClean="0">
                <a:solidFill>
                  <a:srgbClr val="D63D00"/>
                </a:solidFill>
                <a:latin typeface="Comic Sans MS" panose="030F0702030302020204" pitchFamily="66" charset="0"/>
              </a:rPr>
              <a:t>Filip</a:t>
            </a:r>
            <a:r>
              <a:rPr lang="ro-RO" b="1" smtClean="0">
                <a:solidFill>
                  <a:srgbClr val="D63D00"/>
                </a:solidFill>
                <a:latin typeface="Comic Sans MS" panose="030F0702030302020204" pitchFamily="66" charset="0"/>
              </a:rPr>
              <a:t>? Cel ce M‑a văzut pe Mine L‑a văzut pe </a:t>
            </a:r>
            <a:r>
              <a:rPr lang="ro-RO" b="1" smtClean="0">
                <a:solidFill>
                  <a:srgbClr val="D63D00"/>
                </a:solidFill>
                <a:latin typeface="Comic Sans MS" panose="030F0702030302020204" pitchFamily="66" charset="0"/>
              </a:rPr>
              <a:t>Tatăl</a:t>
            </a:r>
            <a:r>
              <a:rPr lang="ro-RO" b="1" smtClean="0">
                <a:solidFill>
                  <a:srgbClr val="D63D00"/>
                </a:solidFill>
                <a:latin typeface="Comic Sans MS" panose="030F0702030302020204" pitchFamily="66" charset="0"/>
              </a:rPr>
              <a:t>. Cum de </a:t>
            </a:r>
            <a:r>
              <a:rPr lang="ro-RO" b="1" smtClean="0">
                <a:solidFill>
                  <a:srgbClr val="D63D00"/>
                </a:solidFill>
                <a:latin typeface="Comic Sans MS" panose="030F0702030302020204" pitchFamily="66" charset="0"/>
              </a:rPr>
              <a:t>spui</a:t>
            </a:r>
            <a:r>
              <a:rPr lang="ro-RO" b="1" smtClean="0">
                <a:solidFill>
                  <a:srgbClr val="D63D00"/>
                </a:solidFill>
                <a:latin typeface="Comic Sans MS" panose="030F0702030302020204" pitchFamily="66" charset="0"/>
              </a:rPr>
              <a:t>: </a:t>
            </a:r>
            <a:r>
              <a:rPr lang="ro-RO" b="1" smtClean="0">
                <a:solidFill>
                  <a:srgbClr val="D63D00"/>
                </a:solidFill>
                <a:latin typeface="Comic Sans MS" panose="030F0702030302020204" pitchFamily="66" charset="0"/>
              </a:rPr>
              <a:t>„</a:t>
            </a:r>
            <a:r>
              <a:rPr lang="ro-RO" b="1" smtClean="0">
                <a:solidFill>
                  <a:srgbClr val="D63D00"/>
                </a:solidFill>
                <a:latin typeface="Comic Sans MS" panose="030F0702030302020204" pitchFamily="66" charset="0"/>
              </a:rPr>
              <a:t>Arată‑ni‑L pe </a:t>
            </a:r>
            <a:r>
              <a:rPr lang="ro-RO" b="1" smtClean="0">
                <a:solidFill>
                  <a:srgbClr val="D63D00"/>
                </a:solidFill>
                <a:latin typeface="Comic Sans MS" panose="030F0702030302020204" pitchFamily="66" charset="0"/>
              </a:rPr>
              <a:t>Tatăl</a:t>
            </a:r>
            <a:r>
              <a:rPr lang="ro-RO" b="1" smtClean="0">
                <a:solidFill>
                  <a:srgbClr val="D63D00"/>
                </a:solidFill>
                <a:latin typeface="Comic Sans MS" panose="030F0702030302020204" pitchFamily="66" charset="0"/>
              </a:rPr>
              <a:t>!“?” </a:t>
            </a:r>
            <a:r>
              <a:rPr lang="ro-RO" sz="1600" b="1" smtClean="0">
                <a:solidFill>
                  <a:srgbClr val="D63D00"/>
                </a:solidFill>
                <a:latin typeface="Comic Sans MS" panose="030F0702030302020204" pitchFamily="66" charset="0"/>
              </a:rPr>
              <a:t>(</a:t>
            </a:r>
            <a:r>
              <a:rPr lang="ro-RO" sz="1600" b="1" smtClean="0">
                <a:solidFill>
                  <a:srgbClr val="D63D00"/>
                </a:solidFill>
                <a:latin typeface="Comic Sans MS" panose="030F0702030302020204" pitchFamily="66" charset="0"/>
              </a:rPr>
              <a:t>Ioan</a:t>
            </a:r>
            <a:r>
              <a:rPr lang="ro-RO" sz="1600" b="1" smtClean="0">
                <a:solidFill>
                  <a:srgbClr val="D63D00"/>
                </a:solidFill>
                <a:latin typeface="Comic Sans MS" panose="030F0702030302020204" pitchFamily="66" charset="0"/>
              </a:rPr>
              <a:t> </a:t>
            </a:r>
            <a:r>
              <a:rPr lang="ro-RO" sz="1600" b="1" smtClean="0">
                <a:solidFill>
                  <a:srgbClr val="D63D00"/>
                </a:solidFill>
                <a:latin typeface="Comic Sans MS" panose="030F0702030302020204" pitchFamily="66" charset="0"/>
              </a:rPr>
              <a:t>14:9)</a:t>
            </a:r>
            <a:endParaRPr lang="ro-RO" b="1">
              <a:solidFill>
                <a:srgbClr val="D63D00"/>
              </a:solidFill>
              <a:latin typeface="Comic Sans MS" panose="030F0702030302020204" pitchFamily="66" charset="0"/>
            </a:endParaRPr>
          </a:p>
        </p:txBody>
      </p:sp>
      <p:sp>
        <p:nvSpPr>
          <p:cNvPr id="2" name="CuadroTexto 1">
            <a:extLst>
              <a:ext uri="{FF2B5EF4-FFF2-40B4-BE49-F238E27FC236}">
                <a16:creationId xmlns:a16="http://schemas.microsoft.com/office/drawing/2014/main" xmlns="" id="{D5D0DB82-93CF-4E3A-9282-CBF7334E9737}"/>
              </a:ext>
            </a:extLst>
          </p:cNvPr>
          <p:cNvSpPr txBox="1"/>
          <p:nvPr/>
        </p:nvSpPr>
        <p:spPr>
          <a:xfrm>
            <a:off x="217714" y="1489160"/>
            <a:ext cx="7031830" cy="1708160"/>
          </a:xfrm>
          <a:prstGeom prst="rect">
            <a:avLst/>
          </a:prstGeom>
          <a:noFill/>
        </p:spPr>
        <p:txBody>
          <a:bodyPr wrap="square" rtlCol="0">
            <a:spAutoFit/>
          </a:bodyPr>
          <a:lstStyle/>
          <a:p>
            <a:pPr>
              <a:spcBef>
                <a:spcPts val="600"/>
              </a:spcBef>
            </a:pPr>
            <a:r>
              <a:rPr lang="ro-RO" sz="2000" b="1" dirty="0" smtClean="0"/>
              <a:t>Evrei 1:1-3 descrie cum, după păcat, Dumnezeu nu mai putea vorbi faţă în faţă cu omul. Prin urmare, S-a descoperit prin profeţi (v. 1).</a:t>
            </a:r>
          </a:p>
          <a:p>
            <a:pPr>
              <a:spcBef>
                <a:spcPts val="600"/>
              </a:spcBef>
            </a:pPr>
            <a:r>
              <a:rPr lang="ro-RO" sz="2000" b="1" dirty="0" smtClean="0"/>
              <a:t>Dar această revelaţie a fost imperfectă. Numai Isus îl poate descoperi perfect pe Dumnezeu (v. 2), pentru că El este (v. 3):</a:t>
            </a:r>
            <a:endParaRPr lang="ro-RO" sz="2000" b="1" dirty="0"/>
          </a:p>
        </p:txBody>
      </p:sp>
      <p:graphicFrame>
        <p:nvGraphicFramePr>
          <p:cNvPr id="9" name="Diagrama 8">
            <a:extLst>
              <a:ext uri="{FF2B5EF4-FFF2-40B4-BE49-F238E27FC236}">
                <a16:creationId xmlns:a16="http://schemas.microsoft.com/office/drawing/2014/main" xmlns="" id="{8B65B417-3F36-4B90-B0BF-F47BA3403B46}"/>
              </a:ext>
            </a:extLst>
          </p:cNvPr>
          <p:cNvGraphicFramePr/>
          <p:nvPr>
            <p:extLst>
              <p:ext uri="{D42A27DB-BD31-4B8C-83A1-F6EECF244321}">
                <p14:modId xmlns:p14="http://schemas.microsoft.com/office/powerpoint/2010/main" xmlns="" val="2864454783"/>
              </p:ext>
            </p:extLst>
          </p:nvPr>
        </p:nvGraphicFramePr>
        <p:xfrm>
          <a:off x="1721796" y="3232445"/>
          <a:ext cx="7402286" cy="2882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a:extLst>
              <a:ext uri="{FF2B5EF4-FFF2-40B4-BE49-F238E27FC236}">
                <a16:creationId xmlns:a16="http://schemas.microsoft.com/office/drawing/2014/main" xmlns="" id="{DF206FC6-0983-471E-95EC-CDDD06BE269B}"/>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7249544" y="743012"/>
            <a:ext cx="1839706" cy="2454307"/>
          </a:xfrm>
          <a:prstGeom prst="ellipse">
            <a:avLst/>
          </a:prstGeom>
          <a:ln>
            <a:noFill/>
          </a:ln>
          <a:effectLst>
            <a:softEdge rad="112500"/>
          </a:effectLst>
        </p:spPr>
      </p:pic>
      <p:sp>
        <p:nvSpPr>
          <p:cNvPr id="7" name="CuadroTexto 6">
            <a:extLst>
              <a:ext uri="{FF2B5EF4-FFF2-40B4-BE49-F238E27FC236}">
                <a16:creationId xmlns:a16="http://schemas.microsoft.com/office/drawing/2014/main" xmlns="" id="{8DB88494-8A1F-4337-BD6D-4C8762EF40C4}"/>
              </a:ext>
            </a:extLst>
          </p:cNvPr>
          <p:cNvSpPr txBox="1"/>
          <p:nvPr/>
        </p:nvSpPr>
        <p:spPr>
          <a:xfrm>
            <a:off x="217714" y="6150114"/>
            <a:ext cx="8804372" cy="707886"/>
          </a:xfrm>
          <a:prstGeom prst="rect">
            <a:avLst/>
          </a:prstGeom>
          <a:noFill/>
          <a:effectLst>
            <a:softEdge rad="50800"/>
          </a:effectLst>
        </p:spPr>
        <p:txBody>
          <a:bodyPr wrap="square" rtlCol="0">
            <a:spAutoFit/>
          </a:bodyPr>
          <a:lstStyle/>
          <a:p>
            <a:pPr algn="ctr">
              <a:spcBef>
                <a:spcPts val="600"/>
              </a:spcBef>
            </a:pPr>
            <a:r>
              <a:rPr lang="ro-RO" sz="2000" b="1" dirty="0"/>
              <a:t>Isus a venit pentru a prezenta adevărul despre Dumnezeu </a:t>
            </a:r>
            <a:r>
              <a:rPr lang="ro-RO" sz="2000" b="1" dirty="0" smtClean="0"/>
              <a:t>şi </a:t>
            </a:r>
            <a:r>
              <a:rPr lang="ro-RO" sz="2000" b="1" dirty="0"/>
              <a:t>a ne arăta </a:t>
            </a:r>
            <a:r>
              <a:rPr lang="ro-RO" sz="2000" b="1" dirty="0" smtClean="0"/>
              <a:t>„lumina </a:t>
            </a:r>
            <a:r>
              <a:rPr lang="ro-RO" sz="2000" b="1" dirty="0" smtClean="0"/>
              <a:t>cunoaşterii slavei lui Dumnezeu în faţa lui Isus Hristos.” (2 Corinteni 4:6 </a:t>
            </a:r>
            <a:r>
              <a:rPr lang="ro-RO" sz="2000" b="1" dirty="0" err="1" smtClean="0"/>
              <a:t>NTR</a:t>
            </a:r>
            <a:r>
              <a:rPr lang="ro-RO" sz="2000" b="1" dirty="0" smtClean="0"/>
              <a:t>).</a:t>
            </a:r>
            <a:endParaRPr lang="ro-RO" sz="2000" b="1" dirty="0"/>
          </a:p>
        </p:txBody>
      </p:sp>
    </p:spTree>
    <p:extLst>
      <p:ext uri="{BB962C8B-B14F-4D97-AF65-F5344CB8AC3E}">
        <p14:creationId xmlns:p14="http://schemas.microsoft.com/office/powerpoint/2010/main" xmlns="" val="33752098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1000"/>
                                        <p:tgtEl>
                                          <p:spTgt spid="8"/>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wipe(left)">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9">
                                            <p:graphicEl>
                                              <a:dgm id="{7AC58E59-9936-4A40-BDD6-5C0FC24B9B22}"/>
                                            </p:graphicEl>
                                          </p:spTgt>
                                        </p:tgtEl>
                                        <p:attrNameLst>
                                          <p:attrName>style.visibility</p:attrName>
                                        </p:attrNameLst>
                                      </p:cBhvr>
                                      <p:to>
                                        <p:strVal val="visible"/>
                                      </p:to>
                                    </p:set>
                                    <p:anim calcmode="lin" valueType="num">
                                      <p:cBhvr>
                                        <p:cTn id="42" dur="500" fill="hold"/>
                                        <p:tgtEl>
                                          <p:spTgt spid="9">
                                            <p:graphicEl>
                                              <a:dgm id="{7AC58E59-9936-4A40-BDD6-5C0FC24B9B22}"/>
                                            </p:graphicEl>
                                          </p:spTgt>
                                        </p:tgtEl>
                                        <p:attrNameLst>
                                          <p:attrName>ppt_w</p:attrName>
                                        </p:attrNameLst>
                                      </p:cBhvr>
                                      <p:tavLst>
                                        <p:tav tm="0">
                                          <p:val>
                                            <p:fltVal val="0"/>
                                          </p:val>
                                        </p:tav>
                                        <p:tav tm="100000">
                                          <p:val>
                                            <p:strVal val="#ppt_w"/>
                                          </p:val>
                                        </p:tav>
                                      </p:tavLst>
                                    </p:anim>
                                    <p:anim calcmode="lin" valueType="num">
                                      <p:cBhvr>
                                        <p:cTn id="43" dur="500" fill="hold"/>
                                        <p:tgtEl>
                                          <p:spTgt spid="9">
                                            <p:graphicEl>
                                              <a:dgm id="{7AC58E59-9936-4A40-BDD6-5C0FC24B9B22}"/>
                                            </p:graphicEl>
                                          </p:spTgt>
                                        </p:tgtEl>
                                        <p:attrNameLst>
                                          <p:attrName>ppt_h</p:attrName>
                                        </p:attrNameLst>
                                      </p:cBhvr>
                                      <p:tavLst>
                                        <p:tav tm="0">
                                          <p:val>
                                            <p:fltVal val="0"/>
                                          </p:val>
                                        </p:tav>
                                        <p:tav tm="100000">
                                          <p:val>
                                            <p:strVal val="#ppt_h"/>
                                          </p:val>
                                        </p:tav>
                                      </p:tavLst>
                                    </p:anim>
                                    <p:anim calcmode="lin" valueType="num">
                                      <p:cBhvr>
                                        <p:cTn id="44" dur="500" fill="hold"/>
                                        <p:tgtEl>
                                          <p:spTgt spid="9">
                                            <p:graphicEl>
                                              <a:dgm id="{7AC58E59-9936-4A40-BDD6-5C0FC24B9B22}"/>
                                            </p:graphicEl>
                                          </p:spTgt>
                                        </p:tgtEl>
                                        <p:attrNameLst>
                                          <p:attrName>style.rotation</p:attrName>
                                        </p:attrNameLst>
                                      </p:cBhvr>
                                      <p:tavLst>
                                        <p:tav tm="0">
                                          <p:val>
                                            <p:fltVal val="90"/>
                                          </p:val>
                                        </p:tav>
                                        <p:tav tm="100000">
                                          <p:val>
                                            <p:fltVal val="0"/>
                                          </p:val>
                                        </p:tav>
                                      </p:tavLst>
                                    </p:anim>
                                    <p:animEffect transition="in" filter="fade">
                                      <p:cBhvr>
                                        <p:cTn id="45" dur="500"/>
                                        <p:tgtEl>
                                          <p:spTgt spid="9">
                                            <p:graphicEl>
                                              <a:dgm id="{7AC58E59-9936-4A40-BDD6-5C0FC24B9B22}"/>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9">
                                            <p:graphicEl>
                                              <a:dgm id="{ACEA7B45-A505-4F23-BB79-B3BAF8C6A90C}"/>
                                            </p:graphicEl>
                                          </p:spTgt>
                                        </p:tgtEl>
                                        <p:attrNameLst>
                                          <p:attrName>style.visibility</p:attrName>
                                        </p:attrNameLst>
                                      </p:cBhvr>
                                      <p:to>
                                        <p:strVal val="visible"/>
                                      </p:to>
                                    </p:set>
                                    <p:animEffect transition="in" filter="wipe(left)">
                                      <p:cBhvr>
                                        <p:cTn id="49" dur="500"/>
                                        <p:tgtEl>
                                          <p:spTgt spid="9">
                                            <p:graphicEl>
                                              <a:dgm id="{ACEA7B45-A505-4F23-BB79-B3BAF8C6A90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9">
                                            <p:graphicEl>
                                              <a:dgm id="{A2984FDA-A239-407B-A195-96DF4EB3D100}"/>
                                            </p:graphicEl>
                                          </p:spTgt>
                                        </p:tgtEl>
                                        <p:attrNameLst>
                                          <p:attrName>style.visibility</p:attrName>
                                        </p:attrNameLst>
                                      </p:cBhvr>
                                      <p:to>
                                        <p:strVal val="visible"/>
                                      </p:to>
                                    </p:set>
                                    <p:anim calcmode="lin" valueType="num">
                                      <p:cBhvr>
                                        <p:cTn id="54" dur="500" fill="hold"/>
                                        <p:tgtEl>
                                          <p:spTgt spid="9">
                                            <p:graphicEl>
                                              <a:dgm id="{A2984FDA-A239-407B-A195-96DF4EB3D100}"/>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A2984FDA-A239-407B-A195-96DF4EB3D100}"/>
                                            </p:graphicEl>
                                          </p:spTgt>
                                        </p:tgtEl>
                                        <p:attrNameLst>
                                          <p:attrName>ppt_h</p:attrName>
                                        </p:attrNameLst>
                                      </p:cBhvr>
                                      <p:tavLst>
                                        <p:tav tm="0">
                                          <p:val>
                                            <p:fltVal val="0"/>
                                          </p:val>
                                        </p:tav>
                                        <p:tav tm="100000">
                                          <p:val>
                                            <p:strVal val="#ppt_h"/>
                                          </p:val>
                                        </p:tav>
                                      </p:tavLst>
                                    </p:anim>
                                    <p:anim calcmode="lin" valueType="num">
                                      <p:cBhvr>
                                        <p:cTn id="56" dur="500" fill="hold"/>
                                        <p:tgtEl>
                                          <p:spTgt spid="9">
                                            <p:graphicEl>
                                              <a:dgm id="{A2984FDA-A239-407B-A195-96DF4EB3D100}"/>
                                            </p:graphicEl>
                                          </p:spTgt>
                                        </p:tgtEl>
                                        <p:attrNameLst>
                                          <p:attrName>style.rotation</p:attrName>
                                        </p:attrNameLst>
                                      </p:cBhvr>
                                      <p:tavLst>
                                        <p:tav tm="0">
                                          <p:val>
                                            <p:fltVal val="90"/>
                                          </p:val>
                                        </p:tav>
                                        <p:tav tm="100000">
                                          <p:val>
                                            <p:fltVal val="0"/>
                                          </p:val>
                                        </p:tav>
                                      </p:tavLst>
                                    </p:anim>
                                    <p:animEffect transition="in" filter="fade">
                                      <p:cBhvr>
                                        <p:cTn id="57" dur="500"/>
                                        <p:tgtEl>
                                          <p:spTgt spid="9">
                                            <p:graphicEl>
                                              <a:dgm id="{A2984FDA-A239-407B-A195-96DF4EB3D100}"/>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9">
                                            <p:graphicEl>
                                              <a:dgm id="{36E45630-83F3-4242-8D5A-70BC51286C1E}"/>
                                            </p:graphicEl>
                                          </p:spTgt>
                                        </p:tgtEl>
                                        <p:attrNameLst>
                                          <p:attrName>style.visibility</p:attrName>
                                        </p:attrNameLst>
                                      </p:cBhvr>
                                      <p:to>
                                        <p:strVal val="visible"/>
                                      </p:to>
                                    </p:set>
                                    <p:animEffect transition="in" filter="wipe(left)">
                                      <p:cBhvr>
                                        <p:cTn id="61" dur="500"/>
                                        <p:tgtEl>
                                          <p:spTgt spid="9">
                                            <p:graphicEl>
                                              <a:dgm id="{36E45630-83F3-4242-8D5A-70BC51286C1E}"/>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9">
                                            <p:graphicEl>
                                              <a:dgm id="{7D350DDB-D625-4321-B3D9-138C9E30342B}"/>
                                            </p:graphicEl>
                                          </p:spTgt>
                                        </p:tgtEl>
                                        <p:attrNameLst>
                                          <p:attrName>style.visibility</p:attrName>
                                        </p:attrNameLst>
                                      </p:cBhvr>
                                      <p:to>
                                        <p:strVal val="visible"/>
                                      </p:to>
                                    </p:set>
                                    <p:anim calcmode="lin" valueType="num">
                                      <p:cBhvr>
                                        <p:cTn id="66" dur="500" fill="hold"/>
                                        <p:tgtEl>
                                          <p:spTgt spid="9">
                                            <p:graphicEl>
                                              <a:dgm id="{7D350DDB-D625-4321-B3D9-138C9E30342B}"/>
                                            </p:graphicEl>
                                          </p:spTgt>
                                        </p:tgtEl>
                                        <p:attrNameLst>
                                          <p:attrName>ppt_w</p:attrName>
                                        </p:attrNameLst>
                                      </p:cBhvr>
                                      <p:tavLst>
                                        <p:tav tm="0">
                                          <p:val>
                                            <p:fltVal val="0"/>
                                          </p:val>
                                        </p:tav>
                                        <p:tav tm="100000">
                                          <p:val>
                                            <p:strVal val="#ppt_w"/>
                                          </p:val>
                                        </p:tav>
                                      </p:tavLst>
                                    </p:anim>
                                    <p:anim calcmode="lin" valueType="num">
                                      <p:cBhvr>
                                        <p:cTn id="67" dur="500" fill="hold"/>
                                        <p:tgtEl>
                                          <p:spTgt spid="9">
                                            <p:graphicEl>
                                              <a:dgm id="{7D350DDB-D625-4321-B3D9-138C9E30342B}"/>
                                            </p:graphicEl>
                                          </p:spTgt>
                                        </p:tgtEl>
                                        <p:attrNameLst>
                                          <p:attrName>ppt_h</p:attrName>
                                        </p:attrNameLst>
                                      </p:cBhvr>
                                      <p:tavLst>
                                        <p:tav tm="0">
                                          <p:val>
                                            <p:fltVal val="0"/>
                                          </p:val>
                                        </p:tav>
                                        <p:tav tm="100000">
                                          <p:val>
                                            <p:strVal val="#ppt_h"/>
                                          </p:val>
                                        </p:tav>
                                      </p:tavLst>
                                    </p:anim>
                                    <p:anim calcmode="lin" valueType="num">
                                      <p:cBhvr>
                                        <p:cTn id="68" dur="500" fill="hold"/>
                                        <p:tgtEl>
                                          <p:spTgt spid="9">
                                            <p:graphicEl>
                                              <a:dgm id="{7D350DDB-D625-4321-B3D9-138C9E30342B}"/>
                                            </p:graphicEl>
                                          </p:spTgt>
                                        </p:tgtEl>
                                        <p:attrNameLst>
                                          <p:attrName>style.rotation</p:attrName>
                                        </p:attrNameLst>
                                      </p:cBhvr>
                                      <p:tavLst>
                                        <p:tav tm="0">
                                          <p:val>
                                            <p:fltVal val="90"/>
                                          </p:val>
                                        </p:tav>
                                        <p:tav tm="100000">
                                          <p:val>
                                            <p:fltVal val="0"/>
                                          </p:val>
                                        </p:tav>
                                      </p:tavLst>
                                    </p:anim>
                                    <p:animEffect transition="in" filter="fade">
                                      <p:cBhvr>
                                        <p:cTn id="69" dur="500"/>
                                        <p:tgtEl>
                                          <p:spTgt spid="9">
                                            <p:graphicEl>
                                              <a:dgm id="{7D350DDB-D625-4321-B3D9-138C9E30342B}"/>
                                            </p:graphicEl>
                                          </p:spTgt>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9">
                                            <p:graphicEl>
                                              <a:dgm id="{EC235485-C2B3-415F-AD18-852A25E24335}"/>
                                            </p:graphicEl>
                                          </p:spTgt>
                                        </p:tgtEl>
                                        <p:attrNameLst>
                                          <p:attrName>style.visibility</p:attrName>
                                        </p:attrNameLst>
                                      </p:cBhvr>
                                      <p:to>
                                        <p:strVal val="visible"/>
                                      </p:to>
                                    </p:set>
                                    <p:animEffect transition="in" filter="wipe(left)">
                                      <p:cBhvr>
                                        <p:cTn id="73" dur="500"/>
                                        <p:tgtEl>
                                          <p:spTgt spid="9">
                                            <p:graphicEl>
                                              <a:dgm id="{EC235485-C2B3-415F-AD18-852A25E2433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9">
                                            <p:graphicEl>
                                              <a:dgm id="{0A1E778D-E2DF-4FAC-9F58-E282AD48018F}"/>
                                            </p:graphicEl>
                                          </p:spTgt>
                                        </p:tgtEl>
                                        <p:attrNameLst>
                                          <p:attrName>style.visibility</p:attrName>
                                        </p:attrNameLst>
                                      </p:cBhvr>
                                      <p:to>
                                        <p:strVal val="visible"/>
                                      </p:to>
                                    </p:set>
                                    <p:anim calcmode="lin" valueType="num">
                                      <p:cBhvr>
                                        <p:cTn id="78" dur="500" fill="hold"/>
                                        <p:tgtEl>
                                          <p:spTgt spid="9">
                                            <p:graphicEl>
                                              <a:dgm id="{0A1E778D-E2DF-4FAC-9F58-E282AD48018F}"/>
                                            </p:graphicEl>
                                          </p:spTgt>
                                        </p:tgtEl>
                                        <p:attrNameLst>
                                          <p:attrName>ppt_w</p:attrName>
                                        </p:attrNameLst>
                                      </p:cBhvr>
                                      <p:tavLst>
                                        <p:tav tm="0">
                                          <p:val>
                                            <p:fltVal val="0"/>
                                          </p:val>
                                        </p:tav>
                                        <p:tav tm="100000">
                                          <p:val>
                                            <p:strVal val="#ppt_w"/>
                                          </p:val>
                                        </p:tav>
                                      </p:tavLst>
                                    </p:anim>
                                    <p:anim calcmode="lin" valueType="num">
                                      <p:cBhvr>
                                        <p:cTn id="79" dur="500" fill="hold"/>
                                        <p:tgtEl>
                                          <p:spTgt spid="9">
                                            <p:graphicEl>
                                              <a:dgm id="{0A1E778D-E2DF-4FAC-9F58-E282AD48018F}"/>
                                            </p:graphicEl>
                                          </p:spTgt>
                                        </p:tgtEl>
                                        <p:attrNameLst>
                                          <p:attrName>ppt_h</p:attrName>
                                        </p:attrNameLst>
                                      </p:cBhvr>
                                      <p:tavLst>
                                        <p:tav tm="0">
                                          <p:val>
                                            <p:fltVal val="0"/>
                                          </p:val>
                                        </p:tav>
                                        <p:tav tm="100000">
                                          <p:val>
                                            <p:strVal val="#ppt_h"/>
                                          </p:val>
                                        </p:tav>
                                      </p:tavLst>
                                    </p:anim>
                                    <p:anim calcmode="lin" valueType="num">
                                      <p:cBhvr>
                                        <p:cTn id="80" dur="500" fill="hold"/>
                                        <p:tgtEl>
                                          <p:spTgt spid="9">
                                            <p:graphicEl>
                                              <a:dgm id="{0A1E778D-E2DF-4FAC-9F58-E282AD48018F}"/>
                                            </p:graphicEl>
                                          </p:spTgt>
                                        </p:tgtEl>
                                        <p:attrNameLst>
                                          <p:attrName>style.rotation</p:attrName>
                                        </p:attrNameLst>
                                      </p:cBhvr>
                                      <p:tavLst>
                                        <p:tav tm="0">
                                          <p:val>
                                            <p:fltVal val="90"/>
                                          </p:val>
                                        </p:tav>
                                        <p:tav tm="100000">
                                          <p:val>
                                            <p:fltVal val="0"/>
                                          </p:val>
                                        </p:tav>
                                      </p:tavLst>
                                    </p:anim>
                                    <p:animEffect transition="in" filter="fade">
                                      <p:cBhvr>
                                        <p:cTn id="81" dur="500"/>
                                        <p:tgtEl>
                                          <p:spTgt spid="9">
                                            <p:graphicEl>
                                              <a:dgm id="{0A1E778D-E2DF-4FAC-9F58-E282AD48018F}"/>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9">
                                            <p:graphicEl>
                                              <a:dgm id="{902BCAA0-C029-4155-B11B-1E6ADB1C1C1E}"/>
                                            </p:graphicEl>
                                          </p:spTgt>
                                        </p:tgtEl>
                                        <p:attrNameLst>
                                          <p:attrName>style.visibility</p:attrName>
                                        </p:attrNameLst>
                                      </p:cBhvr>
                                      <p:to>
                                        <p:strVal val="visible"/>
                                      </p:to>
                                    </p:set>
                                    <p:animEffect transition="in" filter="wipe(left)">
                                      <p:cBhvr>
                                        <p:cTn id="85" dur="500"/>
                                        <p:tgtEl>
                                          <p:spTgt spid="9">
                                            <p:graphicEl>
                                              <a:dgm id="{902BCAA0-C029-4155-B11B-1E6ADB1C1C1E}"/>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9">
                                            <p:graphicEl>
                                              <a:dgm id="{2ADB9E2F-87E8-4AE5-8430-4D277C694D65}"/>
                                            </p:graphicEl>
                                          </p:spTgt>
                                        </p:tgtEl>
                                        <p:attrNameLst>
                                          <p:attrName>style.visibility</p:attrName>
                                        </p:attrNameLst>
                                      </p:cBhvr>
                                      <p:to>
                                        <p:strVal val="visible"/>
                                      </p:to>
                                    </p:set>
                                    <p:anim calcmode="lin" valueType="num">
                                      <p:cBhvr>
                                        <p:cTn id="90" dur="500" fill="hold"/>
                                        <p:tgtEl>
                                          <p:spTgt spid="9">
                                            <p:graphicEl>
                                              <a:dgm id="{2ADB9E2F-87E8-4AE5-8430-4D277C694D65}"/>
                                            </p:graphicEl>
                                          </p:spTgt>
                                        </p:tgtEl>
                                        <p:attrNameLst>
                                          <p:attrName>ppt_w</p:attrName>
                                        </p:attrNameLst>
                                      </p:cBhvr>
                                      <p:tavLst>
                                        <p:tav tm="0">
                                          <p:val>
                                            <p:fltVal val="0"/>
                                          </p:val>
                                        </p:tav>
                                        <p:tav tm="100000">
                                          <p:val>
                                            <p:strVal val="#ppt_w"/>
                                          </p:val>
                                        </p:tav>
                                      </p:tavLst>
                                    </p:anim>
                                    <p:anim calcmode="lin" valueType="num">
                                      <p:cBhvr>
                                        <p:cTn id="91" dur="500" fill="hold"/>
                                        <p:tgtEl>
                                          <p:spTgt spid="9">
                                            <p:graphicEl>
                                              <a:dgm id="{2ADB9E2F-87E8-4AE5-8430-4D277C694D65}"/>
                                            </p:graphicEl>
                                          </p:spTgt>
                                        </p:tgtEl>
                                        <p:attrNameLst>
                                          <p:attrName>ppt_h</p:attrName>
                                        </p:attrNameLst>
                                      </p:cBhvr>
                                      <p:tavLst>
                                        <p:tav tm="0">
                                          <p:val>
                                            <p:fltVal val="0"/>
                                          </p:val>
                                        </p:tav>
                                        <p:tav tm="100000">
                                          <p:val>
                                            <p:strVal val="#ppt_h"/>
                                          </p:val>
                                        </p:tav>
                                      </p:tavLst>
                                    </p:anim>
                                    <p:anim calcmode="lin" valueType="num">
                                      <p:cBhvr>
                                        <p:cTn id="92" dur="500" fill="hold"/>
                                        <p:tgtEl>
                                          <p:spTgt spid="9">
                                            <p:graphicEl>
                                              <a:dgm id="{2ADB9E2F-87E8-4AE5-8430-4D277C694D65}"/>
                                            </p:graphicEl>
                                          </p:spTgt>
                                        </p:tgtEl>
                                        <p:attrNameLst>
                                          <p:attrName>style.rotation</p:attrName>
                                        </p:attrNameLst>
                                      </p:cBhvr>
                                      <p:tavLst>
                                        <p:tav tm="0">
                                          <p:val>
                                            <p:fltVal val="90"/>
                                          </p:val>
                                        </p:tav>
                                        <p:tav tm="100000">
                                          <p:val>
                                            <p:fltVal val="0"/>
                                          </p:val>
                                        </p:tav>
                                      </p:tavLst>
                                    </p:anim>
                                    <p:animEffect transition="in" filter="fade">
                                      <p:cBhvr>
                                        <p:cTn id="93" dur="500"/>
                                        <p:tgtEl>
                                          <p:spTgt spid="9">
                                            <p:graphicEl>
                                              <a:dgm id="{2ADB9E2F-87E8-4AE5-8430-4D277C694D65}"/>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9">
                                            <p:graphicEl>
                                              <a:dgm id="{0170BD94-42A2-4DF4-B996-ECD262D3ABCA}"/>
                                            </p:graphicEl>
                                          </p:spTgt>
                                        </p:tgtEl>
                                        <p:attrNameLst>
                                          <p:attrName>style.visibility</p:attrName>
                                        </p:attrNameLst>
                                      </p:cBhvr>
                                      <p:to>
                                        <p:strVal val="visible"/>
                                      </p:to>
                                    </p:set>
                                    <p:animEffect transition="in" filter="wipe(left)">
                                      <p:cBhvr>
                                        <p:cTn id="97" dur="500"/>
                                        <p:tgtEl>
                                          <p:spTgt spid="9">
                                            <p:graphicEl>
                                              <a:dgm id="{0170BD94-42A2-4DF4-B996-ECD262D3ABCA}"/>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5" presetClass="entr" presetSubtype="0" fill="hold" grpId="0" nodeType="clickEffect">
                                  <p:stCondLst>
                                    <p:cond delay="0"/>
                                  </p:stCondLst>
                                  <p:childTnLst>
                                    <p:set>
                                      <p:cBhvr>
                                        <p:cTn id="101" dur="1" fill="hold">
                                          <p:stCondLst>
                                            <p:cond delay="0"/>
                                          </p:stCondLst>
                                        </p:cTn>
                                        <p:tgtEl>
                                          <p:spTgt spid="7"/>
                                        </p:tgtEl>
                                        <p:attrNameLst>
                                          <p:attrName>style.visibility</p:attrName>
                                        </p:attrNameLst>
                                      </p:cBhvr>
                                      <p:to>
                                        <p:strVal val="visible"/>
                                      </p:to>
                                    </p:set>
                                    <p:anim calcmode="lin" valueType="num">
                                      <p:cBhvr>
                                        <p:cTn id="102" dur="1000" fill="hold"/>
                                        <p:tgtEl>
                                          <p:spTgt spid="7"/>
                                        </p:tgtEl>
                                        <p:attrNameLst>
                                          <p:attrName>ppt_w</p:attrName>
                                        </p:attrNameLst>
                                      </p:cBhvr>
                                      <p:tavLst>
                                        <p:tav tm="0">
                                          <p:val>
                                            <p:fltVal val="0"/>
                                          </p:val>
                                        </p:tav>
                                        <p:tav tm="100000">
                                          <p:val>
                                            <p:strVal val="#ppt_w"/>
                                          </p:val>
                                        </p:tav>
                                      </p:tavLst>
                                    </p:anim>
                                    <p:anim calcmode="lin" valueType="num">
                                      <p:cBhvr>
                                        <p:cTn id="103" dur="1000" fill="hold"/>
                                        <p:tgtEl>
                                          <p:spTgt spid="7"/>
                                        </p:tgtEl>
                                        <p:attrNameLst>
                                          <p:attrName>ppt_h</p:attrName>
                                        </p:attrNameLst>
                                      </p:cBhvr>
                                      <p:tavLst>
                                        <p:tav tm="0">
                                          <p:val>
                                            <p:fltVal val="0"/>
                                          </p:val>
                                        </p:tav>
                                        <p:tav tm="100000">
                                          <p:val>
                                            <p:strVal val="#ppt_h"/>
                                          </p:val>
                                        </p:tav>
                                      </p:tavLst>
                                    </p:anim>
                                    <p:anim calcmode="lin" valueType="num">
                                      <p:cBhvr>
                                        <p:cTn id="10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uiExpand="1" build="p"/>
      <p:bldGraphic spid="9" grpId="0" uiExpand="1">
        <p:bldSub>
          <a:bldDgm bld="one"/>
        </p:bldSub>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712B38F-30B1-4951-82B9-83876086B3AA}"/>
              </a:ext>
            </a:extLst>
          </p:cNvPr>
          <p:cNvSpPr txBox="1"/>
          <p:nvPr/>
        </p:nvSpPr>
        <p:spPr>
          <a:xfrm>
            <a:off x="0" y="-69672"/>
            <a:ext cx="9144000" cy="769441"/>
          </a:xfrm>
          <a:prstGeom prst="rect">
            <a:avLst/>
          </a:prstGeom>
          <a:noFill/>
        </p:spPr>
        <p:txBody>
          <a:bodyPr wrap="square">
            <a:spAutoFit/>
          </a:bodyPr>
          <a:lstStyle/>
          <a:p>
            <a:pPr algn="ctr"/>
            <a:r>
              <a:rPr lang="ro-RO" sz="4400" b="1" spc="300">
                <a:ln w="9525" cmpd="sng">
                  <a:solidFill>
                    <a:schemeClr val="accent1"/>
                  </a:solidFill>
                  <a:prstDash val="solid"/>
                </a:ln>
                <a:solidFill>
                  <a:srgbClr val="70AD47">
                    <a:tint val="1000"/>
                  </a:srgbClr>
                </a:solidFill>
                <a:effectLst>
                  <a:glow rad="38100">
                    <a:schemeClr val="accent1">
                      <a:alpha val="40000"/>
                    </a:schemeClr>
                  </a:glow>
                </a:effectLst>
              </a:rPr>
              <a:t>SLAVA </a:t>
            </a:r>
            <a:r>
              <a:rPr lang="ro-RO" sz="4400" b="1" spc="300" smtClean="0">
                <a:ln w="9525" cmpd="sng">
                  <a:solidFill>
                    <a:schemeClr val="accent1"/>
                  </a:solidFill>
                  <a:prstDash val="solid"/>
                </a:ln>
                <a:solidFill>
                  <a:srgbClr val="70AD47">
                    <a:tint val="1000"/>
                  </a:srgbClr>
                </a:solidFill>
                <a:effectLst>
                  <a:glow rad="38100">
                    <a:schemeClr val="accent1">
                      <a:alpha val="40000"/>
                    </a:schemeClr>
                  </a:glow>
                </a:effectLst>
              </a:rPr>
              <a:t>TATĂLUI</a:t>
            </a:r>
            <a:r>
              <a:rPr lang="ro-RO" sz="4400" b="1" spc="300" smtClean="0">
                <a:ln w="9525" cmpd="sng">
                  <a:solidFill>
                    <a:schemeClr val="accent1"/>
                  </a:solidFill>
                  <a:prstDash val="solid"/>
                </a:ln>
                <a:solidFill>
                  <a:srgbClr val="70AD47">
                    <a:tint val="1000"/>
                  </a:srgbClr>
                </a:solidFill>
                <a:effectLst>
                  <a:glow rad="38100">
                    <a:schemeClr val="accent1">
                      <a:alpha val="40000"/>
                    </a:schemeClr>
                  </a:glow>
                </a:effectLst>
              </a:rPr>
              <a:t>(II)</a:t>
            </a:r>
            <a:endParaRPr lang="ro-RO" sz="4400" b="1" spc="30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xmlns="" id="{40CFD856-4542-4421-B0C1-0204B00C7110}"/>
              </a:ext>
            </a:extLst>
          </p:cNvPr>
          <p:cNvSpPr txBox="1"/>
          <p:nvPr/>
        </p:nvSpPr>
        <p:spPr>
          <a:xfrm>
            <a:off x="870857" y="602455"/>
            <a:ext cx="7402286" cy="923330"/>
          </a:xfrm>
          <a:prstGeom prst="rect">
            <a:avLst/>
          </a:prstGeom>
          <a:noFill/>
        </p:spPr>
        <p:txBody>
          <a:bodyPr wrap="square">
            <a:spAutoFit/>
          </a:bodyPr>
          <a:lstStyle/>
          <a:p>
            <a:r>
              <a:rPr lang="ro-RO" b="1" dirty="0" smtClean="0">
                <a:solidFill>
                  <a:srgbClr val="D63D00"/>
                </a:solidFill>
                <a:latin typeface="Comic Sans MS" panose="030F0702030302020204" pitchFamily="66" charset="0"/>
              </a:rPr>
              <a:t>„Isus </a:t>
            </a:r>
            <a:r>
              <a:rPr lang="ro-RO" b="1" dirty="0" smtClean="0">
                <a:solidFill>
                  <a:srgbClr val="D63D00"/>
                </a:solidFill>
                <a:latin typeface="Comic Sans MS" panose="030F0702030302020204" pitchFamily="66" charset="0"/>
              </a:rPr>
              <a:t>i‑a răspuns:  „De atât de mult timp sunt cu voi şi nu M‑ai cunoscut, Filip? Cel ce M‑a văzut pe Mine L‑a văzut pe Tatăl. Cum de spui: „</a:t>
            </a:r>
            <a:r>
              <a:rPr lang="ro-RO" b="1" dirty="0" err="1" smtClean="0">
                <a:solidFill>
                  <a:srgbClr val="D63D00"/>
                </a:solidFill>
                <a:latin typeface="Comic Sans MS" panose="030F0702030302020204" pitchFamily="66" charset="0"/>
              </a:rPr>
              <a:t>Arată‑ni‑L</a:t>
            </a:r>
            <a:r>
              <a:rPr lang="ro-RO" b="1" dirty="0" smtClean="0">
                <a:solidFill>
                  <a:srgbClr val="D63D00"/>
                </a:solidFill>
                <a:latin typeface="Comic Sans MS" panose="030F0702030302020204" pitchFamily="66" charset="0"/>
              </a:rPr>
              <a:t> pe Tatăl!“?” </a:t>
            </a:r>
            <a:r>
              <a:rPr lang="ro-RO" sz="1600" b="1" dirty="0" smtClean="0">
                <a:solidFill>
                  <a:srgbClr val="D63D00"/>
                </a:solidFill>
                <a:latin typeface="Comic Sans MS" panose="030F0702030302020204" pitchFamily="66" charset="0"/>
              </a:rPr>
              <a:t>(Ioan 14:9)</a:t>
            </a:r>
            <a:endParaRPr lang="ro-RO" b="1" dirty="0">
              <a:solidFill>
                <a:srgbClr val="D63D00"/>
              </a:solidFill>
              <a:latin typeface="Comic Sans MS" panose="030F0702030302020204" pitchFamily="66" charset="0"/>
            </a:endParaRPr>
          </a:p>
        </p:txBody>
      </p:sp>
      <p:sp>
        <p:nvSpPr>
          <p:cNvPr id="2" name="CuadroTexto 1">
            <a:extLst>
              <a:ext uri="{FF2B5EF4-FFF2-40B4-BE49-F238E27FC236}">
                <a16:creationId xmlns:a16="http://schemas.microsoft.com/office/drawing/2014/main" xmlns="" id="{D5D0DB82-93CF-4E3A-9282-CBF7334E9737}"/>
              </a:ext>
            </a:extLst>
          </p:cNvPr>
          <p:cNvSpPr txBox="1"/>
          <p:nvPr/>
        </p:nvSpPr>
        <p:spPr>
          <a:xfrm>
            <a:off x="235130" y="1628497"/>
            <a:ext cx="5529943" cy="2015936"/>
          </a:xfrm>
          <a:prstGeom prst="rect">
            <a:avLst/>
          </a:prstGeom>
          <a:noFill/>
        </p:spPr>
        <p:txBody>
          <a:bodyPr wrap="square" rtlCol="0">
            <a:spAutoFit/>
          </a:bodyPr>
          <a:lstStyle/>
          <a:p>
            <a:pPr>
              <a:spcBef>
                <a:spcPts val="600"/>
              </a:spcBef>
            </a:pPr>
            <a:r>
              <a:rPr lang="ro-RO" sz="2000" b="1" dirty="0" smtClean="0"/>
              <a:t>Isus a dezvăluit gloria şi caracterul Tatălui, astfel încât oamenii să-L poată vedea pe Dumnezeu în El.</a:t>
            </a:r>
          </a:p>
          <a:p>
            <a:pPr>
              <a:spcBef>
                <a:spcPts val="600"/>
              </a:spcBef>
            </a:pPr>
            <a:r>
              <a:rPr lang="ro-RO" sz="2000" b="1" dirty="0" smtClean="0"/>
              <a:t>În acelaşi mod în care Isus este Chipul lui Dumnezeu (Evrei 1:3), suntem transformaţi în chipul lui Isus (Romani 8:29) pentru a dezvălui lumii gloria şi caracterul Tatălui.</a:t>
            </a:r>
            <a:endParaRPr lang="ro-RO" sz="2000" b="1" dirty="0"/>
          </a:p>
        </p:txBody>
      </p:sp>
      <p:pic>
        <p:nvPicPr>
          <p:cNvPr id="9" name="Imagen 8">
            <a:extLst>
              <a:ext uri="{FF2B5EF4-FFF2-40B4-BE49-F238E27FC236}">
                <a16:creationId xmlns:a16="http://schemas.microsoft.com/office/drawing/2014/main" xmlns="" id="{BC517405-C15A-4512-9202-C1E01A6F82CA}"/>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colorTemperature colorTemp="4700"/>
                    </a14:imgEffect>
                  </a14:imgLayer>
                </a14:imgProps>
              </a:ext>
              <a:ext uri="{28A0092B-C50C-407E-A947-70E740481C1C}">
                <a14:useLocalDpi xmlns:a14="http://schemas.microsoft.com/office/drawing/2010/main" xmlns=""/>
              </a:ext>
            </a:extLst>
          </a:blip>
          <a:stretch>
            <a:fillRect/>
          </a:stretch>
        </p:blipFill>
        <p:spPr>
          <a:xfrm>
            <a:off x="5834780" y="1637169"/>
            <a:ext cx="3196046" cy="1955980"/>
          </a:xfrm>
          <a:prstGeom prst="rect">
            <a:avLst/>
          </a:prstGeom>
          <a:ln w="38100" cap="sq">
            <a:solidFill>
              <a:srgbClr val="920000"/>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xmlns="" id="{8CF5453E-3B3D-4CDF-A826-188C46D71D50}"/>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6849601" y="3776940"/>
            <a:ext cx="2181225" cy="2987939"/>
          </a:xfrm>
          <a:prstGeom prst="rect">
            <a:avLst/>
          </a:prstGeom>
          <a:ln w="88900" cap="sq" cmpd="thickThin">
            <a:solidFill>
              <a:srgbClr val="456B2B"/>
            </a:solidFill>
            <a:prstDash val="solid"/>
            <a:miter lim="800000"/>
          </a:ln>
          <a:effectLst>
            <a:innerShdw blurRad="76200">
              <a:srgbClr val="000000"/>
            </a:innerShdw>
          </a:effectLst>
          <a:scene3d>
            <a:camera prst="orthographicFront"/>
            <a:lightRig rig="threePt" dir="t"/>
          </a:scene3d>
          <a:sp3d>
            <a:bevelT w="152400" h="50800" prst="softRound"/>
          </a:sp3d>
        </p:spPr>
      </p:pic>
      <p:pic>
        <p:nvPicPr>
          <p:cNvPr id="15" name="Imagen 14">
            <a:extLst>
              <a:ext uri="{FF2B5EF4-FFF2-40B4-BE49-F238E27FC236}">
                <a16:creationId xmlns:a16="http://schemas.microsoft.com/office/drawing/2014/main" xmlns="" id="{0E3B6488-1CE3-44A0-8C96-B3903257E760}"/>
              </a:ext>
            </a:extLst>
          </p:cNvPr>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113174" y="3771029"/>
            <a:ext cx="2042471" cy="2993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xmlns="" id="{93BE3FCC-1476-4107-AA77-C7DC5083E819}"/>
              </a:ext>
            </a:extLst>
          </p:cNvPr>
          <p:cNvSpPr txBox="1"/>
          <p:nvPr/>
        </p:nvSpPr>
        <p:spPr>
          <a:xfrm>
            <a:off x="2260183" y="3644433"/>
            <a:ext cx="4572000" cy="3247043"/>
          </a:xfrm>
          <a:prstGeom prst="rect">
            <a:avLst/>
          </a:prstGeom>
          <a:noFill/>
        </p:spPr>
        <p:txBody>
          <a:bodyPr wrap="square">
            <a:spAutoFit/>
          </a:bodyPr>
          <a:lstStyle/>
          <a:p>
            <a:pPr>
              <a:spcBef>
                <a:spcPts val="600"/>
              </a:spcBef>
            </a:pPr>
            <a:r>
              <a:rPr lang="ro-RO" sz="2000" b="1" dirty="0" smtClean="0"/>
              <a:t>Aşa cum Isus este lumina lumii (Ioan 8:12), suntem făcuţi lumini (Matei 5:14) pentru a lumina lumea cu cunoaşterea caracterului său.</a:t>
            </a:r>
          </a:p>
          <a:p>
            <a:pPr>
              <a:spcBef>
                <a:spcPts val="600"/>
              </a:spcBef>
            </a:pPr>
            <a:r>
              <a:rPr lang="ro-RO" sz="2000" b="1" dirty="0" smtClean="0"/>
              <a:t>Cu cât petrecem mai mult timp cu Isus, cu atât vom putea reflecta mai mult slava Lui, întrucât „Iar noi toţi, cu faţa neacoperită, reflectând slava Domnului ca într‑o oglindă, suntem transformaţi după acelaşi chip al Său.” (2 Cor. 3:18).</a:t>
            </a:r>
            <a:endParaRPr lang="ro-RO" sz="2000" b="1" dirty="0"/>
          </a:p>
        </p:txBody>
      </p:sp>
    </p:spTree>
    <p:extLst>
      <p:ext uri="{BB962C8B-B14F-4D97-AF65-F5344CB8AC3E}">
        <p14:creationId xmlns:p14="http://schemas.microsoft.com/office/powerpoint/2010/main" xmlns="" val="1870250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8)">
                                      <p:cBhvr>
                                        <p:cTn id="22" dur="1000"/>
                                        <p:tgtEl>
                                          <p:spTgt spid="15"/>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wipe(left)">
                                      <p:cBhvr>
                                        <p:cTn id="26" dur="500"/>
                                        <p:tgtEl>
                                          <p:spTgt spid="1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Effect transition="in" filter="wipe(left)">
                                      <p:cBhvr>
                                        <p:cTn id="4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999B210-865C-49B3-922C-9CE0803A653B}"/>
              </a:ext>
            </a:extLst>
          </p:cNvPr>
          <p:cNvSpPr txBox="1"/>
          <p:nvPr/>
        </p:nvSpPr>
        <p:spPr>
          <a:xfrm>
            <a:off x="2055223" y="677376"/>
            <a:ext cx="6792686" cy="5262979"/>
          </a:xfrm>
          <a:prstGeom prst="rect">
            <a:avLst/>
          </a:prstGeom>
          <a:noFill/>
        </p:spPr>
        <p:txBody>
          <a:bodyPr wrap="square">
            <a:spAutoFit/>
          </a:bodyPr>
          <a:lstStyle/>
          <a:p>
            <a:pPr>
              <a:spcBef>
                <a:spcPts val="600"/>
              </a:spcBef>
            </a:pPr>
            <a:r>
              <a:rPr lang="es-ES" sz="2400" dirty="0" smtClean="0">
                <a:latin typeface="Cooper Black" panose="0208090404030B020404" pitchFamily="18" charset="0"/>
              </a:rPr>
              <a:t>„</a:t>
            </a:r>
            <a:r>
              <a:rPr lang="ro-RO" sz="2300" dirty="0" smtClean="0">
                <a:latin typeface="Arial Black" panose="020B0A04020102020204" pitchFamily="34" charset="0"/>
              </a:rPr>
              <a:t>Luând </a:t>
            </a:r>
            <a:r>
              <a:rPr lang="ro-RO" sz="2300" dirty="0">
                <a:latin typeface="Arial Black" panose="020B0A04020102020204" pitchFamily="34" charset="0"/>
              </a:rPr>
              <a:t>natura umană asupra Sa, Hristos a venit să fie una cu omenirea </a:t>
            </a:r>
            <a:r>
              <a:rPr lang="ro-RO" sz="2300" dirty="0" smtClean="0">
                <a:latin typeface="Arial Black" panose="020B0A04020102020204" pitchFamily="34" charset="0"/>
              </a:rPr>
              <a:t>şi </a:t>
            </a:r>
            <a:r>
              <a:rPr lang="ro-RO" sz="2300" dirty="0">
                <a:latin typeface="Arial Black" panose="020B0A04020102020204" pitchFamily="34" charset="0"/>
              </a:rPr>
              <a:t>în </a:t>
            </a:r>
            <a:r>
              <a:rPr lang="ro-RO" sz="2300" dirty="0" smtClean="0">
                <a:latin typeface="Arial Black" panose="020B0A04020102020204" pitchFamily="34" charset="0"/>
              </a:rPr>
              <a:t>acelaşi </a:t>
            </a:r>
            <a:r>
              <a:rPr lang="ro-RO" sz="2300" dirty="0">
                <a:latin typeface="Arial Black" panose="020B0A04020102020204" pitchFamily="34" charset="0"/>
              </a:rPr>
              <a:t>timp să-L descopere pe Tatăl nostru ceresc </a:t>
            </a:r>
            <a:r>
              <a:rPr lang="ro-RO" sz="2300" dirty="0" smtClean="0">
                <a:latin typeface="Arial Black" panose="020B0A04020102020204" pitchFamily="34" charset="0"/>
              </a:rPr>
              <a:t>fiinţelor omeneşti </a:t>
            </a:r>
            <a:r>
              <a:rPr lang="ro-RO" sz="2300" dirty="0">
                <a:latin typeface="Arial Black" panose="020B0A04020102020204" pitchFamily="34" charset="0"/>
              </a:rPr>
              <a:t>păcătoase. El, care a fost în </a:t>
            </a:r>
            <a:r>
              <a:rPr lang="ro-RO" sz="2300" dirty="0" smtClean="0">
                <a:latin typeface="Arial Black" panose="020B0A04020102020204" pitchFamily="34" charset="0"/>
              </a:rPr>
              <a:t>prezenţa </a:t>
            </a:r>
            <a:r>
              <a:rPr lang="ro-RO" sz="2300" dirty="0">
                <a:latin typeface="Arial Black" panose="020B0A04020102020204" pitchFamily="34" charset="0"/>
              </a:rPr>
              <a:t>Tatălui de la început, El, care era chipul perfect al Dumnezeului nevăzut, era singurul capabil să descopere omenirii caracterul Dumnezeirii. </a:t>
            </a:r>
            <a:r>
              <a:rPr lang="es-ES" sz="2300" dirty="0">
                <a:latin typeface="Arial Black" panose="020B0A04020102020204" pitchFamily="34" charset="0"/>
              </a:rPr>
              <a:t>… </a:t>
            </a:r>
            <a:r>
              <a:rPr lang="ro-RO" sz="2300" dirty="0">
                <a:latin typeface="Arial Black" panose="020B0A04020102020204" pitchFamily="34" charset="0"/>
              </a:rPr>
              <a:t>Blând, </a:t>
            </a:r>
            <a:r>
              <a:rPr lang="ro-RO" sz="2300" dirty="0" smtClean="0">
                <a:latin typeface="Arial Black" panose="020B0A04020102020204" pitchFamily="34" charset="0"/>
              </a:rPr>
              <a:t>simţitor</a:t>
            </a:r>
            <a:r>
              <a:rPr lang="ro-RO" sz="2300" dirty="0">
                <a:latin typeface="Arial Black" panose="020B0A04020102020204" pitchFamily="34" charset="0"/>
              </a:rPr>
              <a:t>, </a:t>
            </a:r>
            <a:r>
              <a:rPr lang="ro-RO" sz="2300" dirty="0" smtClean="0">
                <a:latin typeface="Arial Black" panose="020B0A04020102020204" pitchFamily="34" charset="0"/>
              </a:rPr>
              <a:t>înţelegător</a:t>
            </a:r>
            <a:r>
              <a:rPr lang="ro-RO" sz="2300" dirty="0">
                <a:latin typeface="Arial Black" panose="020B0A04020102020204" pitchFamily="34" charset="0"/>
              </a:rPr>
              <a:t>, mereu atent </a:t>
            </a:r>
            <a:r>
              <a:rPr lang="ro-RO" sz="2300" dirty="0" smtClean="0">
                <a:latin typeface="Arial Black" panose="020B0A04020102020204" pitchFamily="34" charset="0"/>
              </a:rPr>
              <a:t>faţă </a:t>
            </a:r>
            <a:r>
              <a:rPr lang="ro-RO" sz="2300" dirty="0">
                <a:latin typeface="Arial Black" panose="020B0A04020102020204" pitchFamily="34" charset="0"/>
              </a:rPr>
              <a:t>de </a:t>
            </a:r>
            <a:r>
              <a:rPr lang="ro-RO" sz="2300" dirty="0" smtClean="0">
                <a:latin typeface="Arial Black" panose="020B0A04020102020204" pitchFamily="34" charset="0"/>
              </a:rPr>
              <a:t>ceilalţi</a:t>
            </a:r>
            <a:r>
              <a:rPr lang="ro-RO" sz="2300" dirty="0">
                <a:latin typeface="Arial Black" panose="020B0A04020102020204" pitchFamily="34" charset="0"/>
              </a:rPr>
              <a:t>, El a reprezentat caracterul lui Dumnezeu </a:t>
            </a:r>
            <a:r>
              <a:rPr lang="ro-RO" sz="2300" dirty="0" smtClean="0">
                <a:latin typeface="Arial Black" panose="020B0A04020102020204" pitchFamily="34" charset="0"/>
              </a:rPr>
              <a:t>şi </a:t>
            </a:r>
            <a:r>
              <a:rPr lang="ro-RO" sz="2300" dirty="0">
                <a:latin typeface="Arial Black" panose="020B0A04020102020204" pitchFamily="34" charset="0"/>
              </a:rPr>
              <a:t>a fost neîncetat angajat în lucrarea de slujire </a:t>
            </a:r>
            <a:r>
              <a:rPr lang="ro-RO" sz="2400" dirty="0" smtClean="0"/>
              <a:t>–</a:t>
            </a:r>
            <a:r>
              <a:rPr lang="ro-RO" sz="2300" dirty="0" smtClean="0">
                <a:latin typeface="Arial Black" panose="020B0A04020102020204" pitchFamily="34" charset="0"/>
              </a:rPr>
              <a:t> </a:t>
            </a:r>
            <a:r>
              <a:rPr lang="ro-RO" sz="2300" dirty="0">
                <a:latin typeface="Arial Black" panose="020B0A04020102020204" pitchFamily="34" charset="0"/>
              </a:rPr>
              <a:t>lui Dumnezeu </a:t>
            </a:r>
            <a:r>
              <a:rPr lang="ro-RO" sz="2300" dirty="0" smtClean="0">
                <a:latin typeface="Arial Black" panose="020B0A04020102020204" pitchFamily="34" charset="0"/>
              </a:rPr>
              <a:t>şi </a:t>
            </a:r>
            <a:r>
              <a:rPr lang="ro-RO" sz="2300" dirty="0">
                <a:latin typeface="Arial Black" panose="020B0A04020102020204" pitchFamily="34" charset="0"/>
              </a:rPr>
              <a:t>oamenilor</a:t>
            </a:r>
            <a:r>
              <a:rPr lang="es-ES" sz="2400" dirty="0">
                <a:latin typeface="Cooper Black" panose="0208090404030B020404" pitchFamily="18" charset="0"/>
              </a:rPr>
              <a:t>”</a:t>
            </a:r>
          </a:p>
        </p:txBody>
      </p:sp>
      <p:sp>
        <p:nvSpPr>
          <p:cNvPr id="4" name="CuadroTexto 3">
            <a:extLst>
              <a:ext uri="{FF2B5EF4-FFF2-40B4-BE49-F238E27FC236}">
                <a16:creationId xmlns:a16="http://schemas.microsoft.com/office/drawing/2014/main" xmlns="" id="{4DCB7F93-3C81-4EEC-BCB1-4DEF2C431E7A}"/>
              </a:ext>
            </a:extLst>
          </p:cNvPr>
          <p:cNvSpPr txBox="1"/>
          <p:nvPr/>
        </p:nvSpPr>
        <p:spPr>
          <a:xfrm>
            <a:off x="5633167" y="5571023"/>
            <a:ext cx="3510833" cy="369332"/>
          </a:xfrm>
          <a:prstGeom prst="rect">
            <a:avLst/>
          </a:prstGeom>
          <a:noFill/>
        </p:spPr>
        <p:txBody>
          <a:bodyPr wrap="none" rtlCol="0">
            <a:spAutoFit/>
          </a:bodyPr>
          <a:lstStyle/>
          <a:p>
            <a:pPr algn="r"/>
            <a:r>
              <a:rPr lang="es-ES" b="1" dirty="0"/>
              <a:t>E.G.W. (</a:t>
            </a:r>
            <a:r>
              <a:rPr lang="ro-RO" b="1" dirty="0"/>
              <a:t>Divina vindecare</a:t>
            </a:r>
            <a:r>
              <a:rPr lang="es-ES" b="1" dirty="0"/>
              <a:t>, p</a:t>
            </a:r>
            <a:r>
              <a:rPr lang="ro-RO" b="1" dirty="0"/>
              <a:t>a</a:t>
            </a:r>
            <a:r>
              <a:rPr lang="es-ES" b="1" dirty="0"/>
              <a:t>g. </a:t>
            </a:r>
            <a:r>
              <a:rPr lang="ro-RO" b="1" dirty="0"/>
              <a:t>422</a:t>
            </a:r>
            <a:r>
              <a:rPr lang="es-ES" b="1" dirty="0"/>
              <a:t>)</a:t>
            </a:r>
          </a:p>
        </p:txBody>
      </p:sp>
    </p:spTree>
    <p:extLst>
      <p:ext uri="{BB962C8B-B14F-4D97-AF65-F5344CB8AC3E}">
        <p14:creationId xmlns:p14="http://schemas.microsoft.com/office/powerpoint/2010/main" xmlns="" val="29188290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xmlns="">
                  <a14:imgLayer r:embed="rId3">
                    <a14:imgEffect>
                      <a14:artisticBlur radius="54"/>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7781F5A-7697-47C7-A0BD-A58392C7A6DC}"/>
              </a:ext>
            </a:extLst>
          </p:cNvPr>
          <p:cNvSpPr txBox="1"/>
          <p:nvPr/>
        </p:nvSpPr>
        <p:spPr>
          <a:xfrm>
            <a:off x="2551611" y="0"/>
            <a:ext cx="6592388" cy="769441"/>
          </a:xfrm>
          <a:prstGeom prst="rect">
            <a:avLst/>
          </a:prstGeom>
          <a:noFill/>
        </p:spPr>
        <p:txBody>
          <a:bodyPr wrap="square">
            <a:spAutoFit/>
            <a:scene3d>
              <a:camera prst="orthographicFront"/>
              <a:lightRig rig="flat" dir="t"/>
            </a:scene3d>
            <a:sp3d extrusionH="57150" contourW="6350">
              <a:bevelT w="50800" h="38100" prst="riblet"/>
              <a:contourClr>
                <a:schemeClr val="accent6">
                  <a:lumMod val="50000"/>
                </a:schemeClr>
              </a:contourClr>
            </a:sp3d>
          </a:bodyPr>
          <a:lstStyle/>
          <a:p>
            <a:pPr algn="ctr"/>
            <a:r>
              <a:rPr lang="ro-RO" sz="4400" b="1">
                <a:ln w="22225">
                  <a:solidFill>
                    <a:schemeClr val="accent6">
                      <a:lumMod val="50000"/>
                    </a:schemeClr>
                  </a:solidFill>
                  <a:prstDash val="solid"/>
                </a:ln>
                <a:solidFill>
                  <a:srgbClr val="F3D6D8"/>
                </a:solidFill>
              </a:rPr>
              <a:t>EXEMPLU </a:t>
            </a:r>
            <a:r>
              <a:rPr lang="ro-RO" sz="4400" b="1">
                <a:ln w="22225">
                  <a:solidFill>
                    <a:schemeClr val="accent6">
                      <a:lumMod val="50000"/>
                    </a:schemeClr>
                  </a:solidFill>
                  <a:prstDash val="solid"/>
                </a:ln>
                <a:solidFill>
                  <a:srgbClr val="F3D6D8"/>
                </a:solidFill>
              </a:rPr>
              <a:t>DE </a:t>
            </a:r>
            <a:r>
              <a:rPr lang="ro-RO" sz="4400" b="1" smtClean="0">
                <a:ln w="22225">
                  <a:solidFill>
                    <a:schemeClr val="accent6">
                      <a:lumMod val="50000"/>
                    </a:schemeClr>
                  </a:solidFill>
                  <a:prstDash val="solid"/>
                </a:ln>
                <a:solidFill>
                  <a:srgbClr val="F3D6D8"/>
                </a:solidFill>
              </a:rPr>
              <a:t>URMAT</a:t>
            </a:r>
            <a:endParaRPr lang="ro-RO" sz="4400" b="1">
              <a:ln w="22225">
                <a:solidFill>
                  <a:schemeClr val="accent6">
                    <a:lumMod val="50000"/>
                  </a:schemeClr>
                </a:solidFill>
                <a:prstDash val="solid"/>
              </a:ln>
              <a:solidFill>
                <a:srgbClr val="F3D6D8"/>
              </a:solidFill>
            </a:endParaRPr>
          </a:p>
        </p:txBody>
      </p:sp>
      <p:sp>
        <p:nvSpPr>
          <p:cNvPr id="5" name="CuadroTexto 4">
            <a:extLst>
              <a:ext uri="{FF2B5EF4-FFF2-40B4-BE49-F238E27FC236}">
                <a16:creationId xmlns:a16="http://schemas.microsoft.com/office/drawing/2014/main" xmlns="" id="{912ED685-FEE5-44D7-A1F7-80BD15D7107F}"/>
              </a:ext>
            </a:extLst>
          </p:cNvPr>
          <p:cNvSpPr txBox="1"/>
          <p:nvPr/>
        </p:nvSpPr>
        <p:spPr>
          <a:xfrm>
            <a:off x="2984864" y="700591"/>
            <a:ext cx="5891349" cy="646331"/>
          </a:xfrm>
          <a:prstGeom prst="rect">
            <a:avLst/>
          </a:prstGeom>
          <a:noFill/>
        </p:spPr>
        <p:txBody>
          <a:bodyPr wrap="square">
            <a:spAutoFit/>
          </a:bodyPr>
          <a:lstStyle/>
          <a:p>
            <a:r>
              <a:rPr lang="ro-RO" b="1" dirty="0" smtClean="0">
                <a:solidFill>
                  <a:schemeClr val="accent6">
                    <a:lumMod val="50000"/>
                  </a:schemeClr>
                </a:solidFill>
                <a:latin typeface="Comic Sans MS" panose="030F0702030302020204" pitchFamily="66" charset="0"/>
              </a:rPr>
              <a:t>„</a:t>
            </a:r>
            <a:r>
              <a:rPr lang="ro-RO" b="1" dirty="0" smtClean="0">
                <a:solidFill>
                  <a:schemeClr val="accent6">
                    <a:lumMod val="50000"/>
                  </a:schemeClr>
                </a:solidFill>
                <a:latin typeface="Comic Sans MS" panose="030F0702030302020204" pitchFamily="66" charset="0"/>
              </a:rPr>
              <a:t>Căci Eu v‑am dat un exemplu, ca să faceţi şi voi aşa cum v‑am făcut Eu vouă.” </a:t>
            </a:r>
            <a:r>
              <a:rPr lang="ro-RO" sz="1600" b="1" dirty="0" smtClean="0">
                <a:solidFill>
                  <a:schemeClr val="accent6">
                    <a:lumMod val="50000"/>
                  </a:schemeClr>
                </a:solidFill>
                <a:latin typeface="Comic Sans MS" panose="030F0702030302020204" pitchFamily="66" charset="0"/>
              </a:rPr>
              <a:t>(Ioan 13:15 </a:t>
            </a:r>
            <a:r>
              <a:rPr lang="ro-RO" sz="1600" b="1" dirty="0" err="1" smtClean="0">
                <a:solidFill>
                  <a:schemeClr val="accent6">
                    <a:lumMod val="50000"/>
                  </a:schemeClr>
                </a:solidFill>
                <a:latin typeface="Comic Sans MS" panose="030F0702030302020204" pitchFamily="66" charset="0"/>
              </a:rPr>
              <a:t>NTR</a:t>
            </a:r>
            <a:r>
              <a:rPr lang="ro-RO" sz="1600" b="1" dirty="0" smtClean="0">
                <a:solidFill>
                  <a:schemeClr val="accent6">
                    <a:lumMod val="50000"/>
                  </a:schemeClr>
                </a:solidFill>
                <a:latin typeface="Comic Sans MS" panose="030F0702030302020204" pitchFamily="66" charset="0"/>
              </a:rPr>
              <a:t>)</a:t>
            </a:r>
            <a:endParaRPr lang="ro-RO" sz="1600" b="1" dirty="0">
              <a:solidFill>
                <a:schemeClr val="accent6">
                  <a:lumMod val="50000"/>
                </a:schemeClr>
              </a:solidFill>
              <a:latin typeface="Comic Sans MS" panose="030F0702030302020204" pitchFamily="66" charset="0"/>
            </a:endParaRPr>
          </a:p>
        </p:txBody>
      </p:sp>
      <p:sp>
        <p:nvSpPr>
          <p:cNvPr id="2" name="CuadroTexto 1">
            <a:extLst>
              <a:ext uri="{FF2B5EF4-FFF2-40B4-BE49-F238E27FC236}">
                <a16:creationId xmlns:a16="http://schemas.microsoft.com/office/drawing/2014/main" xmlns="" id="{6151521A-2EC6-4478-A741-4B452C5CFEE8}"/>
              </a:ext>
            </a:extLst>
          </p:cNvPr>
          <p:cNvSpPr txBox="1"/>
          <p:nvPr/>
        </p:nvSpPr>
        <p:spPr>
          <a:xfrm>
            <a:off x="2717076" y="1396272"/>
            <a:ext cx="6426927" cy="1400383"/>
          </a:xfrm>
          <a:prstGeom prst="rect">
            <a:avLst/>
          </a:prstGeom>
          <a:noFill/>
        </p:spPr>
        <p:txBody>
          <a:bodyPr wrap="square" rtlCol="0">
            <a:spAutoFit/>
          </a:bodyPr>
          <a:lstStyle/>
          <a:p>
            <a:pPr>
              <a:spcBef>
                <a:spcPts val="600"/>
              </a:spcBef>
            </a:pPr>
            <a:r>
              <a:rPr lang="ro-RO" sz="2000" b="1" dirty="0" smtClean="0"/>
              <a:t>Pentru a urma exemplul lui Isus, trebuie să ştim cum a fost şi cum s-a comportat El când a umblat printre noi.</a:t>
            </a:r>
          </a:p>
          <a:p>
            <a:pPr>
              <a:spcBef>
                <a:spcPts val="600"/>
              </a:spcBef>
            </a:pPr>
            <a:r>
              <a:rPr lang="ro-RO" sz="2000" b="1" dirty="0" smtClean="0"/>
              <a:t>În Filipeni 2:3-11, Pavel descrie cu măiestrie care este caracterul şi atitudinea lui Isus şi cum ar trebui să-l imităm.</a:t>
            </a:r>
            <a:endParaRPr lang="ro-RO" sz="2000" b="1" dirty="0"/>
          </a:p>
        </p:txBody>
      </p:sp>
      <p:graphicFrame>
        <p:nvGraphicFramePr>
          <p:cNvPr id="6" name="Diagrama 5">
            <a:extLst>
              <a:ext uri="{FF2B5EF4-FFF2-40B4-BE49-F238E27FC236}">
                <a16:creationId xmlns:a16="http://schemas.microsoft.com/office/drawing/2014/main" xmlns="" id="{897C8442-7480-492E-8861-44E055322EF7}"/>
              </a:ext>
            </a:extLst>
          </p:cNvPr>
          <p:cNvGraphicFramePr/>
          <p:nvPr>
            <p:extLst>
              <p:ext uri="{D42A27DB-BD31-4B8C-83A1-F6EECF244321}">
                <p14:modId xmlns:p14="http://schemas.microsoft.com/office/powerpoint/2010/main" xmlns="" val="2285444991"/>
              </p:ext>
            </p:extLst>
          </p:nvPr>
        </p:nvGraphicFramePr>
        <p:xfrm>
          <a:off x="300443" y="2872132"/>
          <a:ext cx="8543110" cy="27344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xmlns="" id="{79F59B43-0EBE-4BAB-81D0-0632EDEE846F}"/>
              </a:ext>
            </a:extLst>
          </p:cNvPr>
          <p:cNvSpPr txBox="1"/>
          <p:nvPr/>
        </p:nvSpPr>
        <p:spPr>
          <a:xfrm>
            <a:off x="0" y="5757577"/>
            <a:ext cx="6308436" cy="1354217"/>
          </a:xfrm>
          <a:prstGeom prst="rect">
            <a:avLst/>
          </a:prstGeom>
          <a:noFill/>
        </p:spPr>
        <p:txBody>
          <a:bodyPr wrap="square" rtlCol="0">
            <a:spAutoFit/>
          </a:bodyPr>
          <a:lstStyle/>
          <a:p>
            <a:pPr>
              <a:spcBef>
                <a:spcPts val="600"/>
              </a:spcBef>
            </a:pPr>
            <a:r>
              <a:rPr lang="ro-RO" sz="1900" b="1" smtClean="0"/>
              <a:t>Marea lucrare a </a:t>
            </a:r>
            <a:r>
              <a:rPr lang="ro-RO" sz="1900" b="1" smtClean="0"/>
              <a:t>lui Dumnezeu de educare şi mântuire nu se realizează prin înălţarea de </a:t>
            </a:r>
            <a:r>
              <a:rPr lang="ro-RO" sz="1900" b="1" smtClean="0"/>
              <a:t>sine</a:t>
            </a:r>
            <a:r>
              <a:rPr lang="ro-RO" sz="1900" b="1" smtClean="0"/>
              <a:t>, ci prin umilirea noastră înaintea lui </a:t>
            </a:r>
            <a:r>
              <a:rPr lang="ro-RO" sz="1900" b="1" smtClean="0"/>
              <a:t>Dumnezeu</a:t>
            </a:r>
            <a:r>
              <a:rPr lang="ro-RO" sz="1900" b="1" smtClean="0"/>
              <a:t>, ascultarea Lui şi slujirea </a:t>
            </a:r>
            <a:r>
              <a:rPr lang="ro-RO" sz="1900" b="1" smtClean="0"/>
              <a:t>altora.</a:t>
            </a:r>
            <a:endParaRPr lang="ro-RO" sz="1900" b="1" smtClean="0"/>
          </a:p>
          <a:p>
            <a:pPr>
              <a:spcBef>
                <a:spcPts val="600"/>
              </a:spcBef>
            </a:pPr>
            <a:endParaRPr lang="ro-RO" sz="2000" b="1"/>
          </a:p>
        </p:txBody>
      </p:sp>
      <p:grpSp>
        <p:nvGrpSpPr>
          <p:cNvPr id="25" name="Grupo 24">
            <a:extLst>
              <a:ext uri="{FF2B5EF4-FFF2-40B4-BE49-F238E27FC236}">
                <a16:creationId xmlns:a16="http://schemas.microsoft.com/office/drawing/2014/main" xmlns="" id="{D0576613-B6E9-44CF-8249-6DEA0F1F4900}"/>
              </a:ext>
            </a:extLst>
          </p:cNvPr>
          <p:cNvGrpSpPr/>
          <p:nvPr/>
        </p:nvGrpSpPr>
        <p:grpSpPr>
          <a:xfrm>
            <a:off x="113685" y="124989"/>
            <a:ext cx="2411799" cy="2604898"/>
            <a:chOff x="113685" y="124989"/>
            <a:chExt cx="2411799" cy="2604898"/>
          </a:xfrm>
        </p:grpSpPr>
        <p:pic>
          <p:nvPicPr>
            <p:cNvPr id="8" name="Imagen 7">
              <a:extLst>
                <a:ext uri="{FF2B5EF4-FFF2-40B4-BE49-F238E27FC236}">
                  <a16:creationId xmlns:a16="http://schemas.microsoft.com/office/drawing/2014/main" xmlns="" id="{84FDCBF0-EE0B-43FD-8544-533FDDC8E643}"/>
                </a:ext>
              </a:extLst>
            </p:cNvPr>
            <p:cNvPicPr>
              <a:picLocks noChangeAspect="1"/>
            </p:cNvPicPr>
            <p:nvPr/>
          </p:nvPicPr>
          <p:blipFill rotWithShape="1">
            <a:blip r:embed="rId8" cstate="print">
              <a:extLst>
                <a:ext uri="{28A0092B-C50C-407E-A947-70E740481C1C}">
                  <a14:useLocalDpi xmlns:a14="http://schemas.microsoft.com/office/drawing/2010/main" xmlns=""/>
                </a:ext>
              </a:extLst>
            </a:blip>
            <a:srcRect/>
            <a:stretch/>
          </p:blipFill>
          <p:spPr>
            <a:xfrm>
              <a:off x="113685" y="124989"/>
              <a:ext cx="1384189" cy="1277272"/>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xmlns="" id="{79EADEB1-0051-4687-9A25-FFAE0593FA5C}"/>
                </a:ext>
              </a:extLst>
            </p:cNvPr>
            <p:cNvPicPr>
              <a:picLocks noChangeAspect="1"/>
            </p:cNvPicPr>
            <p:nvPr/>
          </p:nvPicPr>
          <p:blipFill rotWithShape="1">
            <a:blip r:embed="rId9" cstate="print">
              <a:extLst>
                <a:ext uri="{28A0092B-C50C-407E-A947-70E740481C1C}">
                  <a14:useLocalDpi xmlns:a14="http://schemas.microsoft.com/office/drawing/2010/main" xmlns=""/>
                </a:ext>
              </a:extLst>
            </a:blip>
            <a:srcRect/>
            <a:stretch/>
          </p:blipFill>
          <p:spPr>
            <a:xfrm>
              <a:off x="1579478" y="130044"/>
              <a:ext cx="946005" cy="1448735"/>
            </a:xfrm>
            <a:prstGeom prst="round2DiagRect">
              <a:avLst>
                <a:gd name="adj1" fmla="val 0"/>
                <a:gd name="adj2" fmla="val 23014"/>
              </a:avLst>
            </a:prstGeom>
            <a:ln w="57150" cap="sq">
              <a:solidFill>
                <a:srgbClr val="FFFFFF"/>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xmlns="" id="{A3CF6025-287E-401B-9151-537697830DA2}"/>
                </a:ext>
              </a:extLst>
            </p:cNvPr>
            <p:cNvPicPr>
              <a:picLocks noChangeAspect="1"/>
            </p:cNvPicPr>
            <p:nvPr/>
          </p:nvPicPr>
          <p:blipFill>
            <a:blip r:embed="rId10" cstate="print">
              <a:extLst>
                <a:ext uri="{BEBA8EAE-BF5A-486C-A8C5-ECC9F3942E4B}">
                  <a14:imgProps xmlns:a14="http://schemas.microsoft.com/office/drawing/2010/main" xmlns="">
                    <a14:imgLayer r:embed="rId12">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113685" y="1474835"/>
              <a:ext cx="930215" cy="1255052"/>
            </a:xfrm>
            <a:prstGeom prst="round2DiagRect">
              <a:avLst>
                <a:gd name="adj1" fmla="val 0"/>
                <a:gd name="adj2" fmla="val 26213"/>
              </a:avLst>
            </a:prstGeom>
            <a:ln w="57150" cap="sq">
              <a:solidFill>
                <a:srgbClr val="FFFFFF"/>
              </a:solidFill>
              <a:miter lim="800000"/>
            </a:ln>
            <a:effectLst>
              <a:outerShdw blurRad="254000" algn="tl" rotWithShape="0">
                <a:srgbClr val="000000">
                  <a:alpha val="43000"/>
                </a:srgbClr>
              </a:outerShdw>
            </a:effectLst>
          </p:spPr>
        </p:pic>
        <p:pic>
          <p:nvPicPr>
            <p:cNvPr id="14" name="Imagen 13">
              <a:extLst>
                <a:ext uri="{FF2B5EF4-FFF2-40B4-BE49-F238E27FC236}">
                  <a16:creationId xmlns:a16="http://schemas.microsoft.com/office/drawing/2014/main" xmlns="" id="{E0C629EF-E6AF-43D4-9148-D1947889E7EB}"/>
                </a:ext>
              </a:extLst>
            </p:cNvPr>
            <p:cNvPicPr>
              <a:picLocks noChangeAspect="1"/>
            </p:cNvPicPr>
            <p:nvPr/>
          </p:nvPicPr>
          <p:blipFill>
            <a:blip r:embed="rId13">
              <a:extLst>
                <a:ext uri="{28A0092B-C50C-407E-A947-70E740481C1C}">
                  <a14:useLocalDpi xmlns:a14="http://schemas.microsoft.com/office/drawing/2010/main" xmlns=""/>
                </a:ext>
              </a:extLst>
            </a:blip>
            <a:stretch>
              <a:fillRect/>
            </a:stretch>
          </p:blipFill>
          <p:spPr>
            <a:xfrm>
              <a:off x="1079658" y="1655264"/>
              <a:ext cx="1445826" cy="106692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grpSp>
      <p:pic>
        <p:nvPicPr>
          <p:cNvPr id="21" name="Imagen 20">
            <a:extLst>
              <a:ext uri="{FF2B5EF4-FFF2-40B4-BE49-F238E27FC236}">
                <a16:creationId xmlns:a16="http://schemas.microsoft.com/office/drawing/2014/main" xmlns="" id="{78E4CC6C-2338-4779-A009-50898EDB34BE}"/>
              </a:ext>
            </a:extLst>
          </p:cNvPr>
          <p:cNvPicPr>
            <a:picLocks noChangeAspect="1"/>
          </p:cNvPicPr>
          <p:nvPr/>
        </p:nvPicPr>
        <p:blipFill rotWithShape="1">
          <a:blip r:embed="rId14" cstate="print">
            <a:extLst>
              <a:ext uri="{28A0092B-C50C-407E-A947-70E740481C1C}">
                <a14:useLocalDpi xmlns:a14="http://schemas.microsoft.com/office/drawing/2010/main" xmlns=""/>
              </a:ext>
            </a:extLst>
          </a:blip>
          <a:srcRect/>
          <a:stretch/>
        </p:blipFill>
        <p:spPr>
          <a:xfrm>
            <a:off x="6410036" y="5757577"/>
            <a:ext cx="2655586" cy="9451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799216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ntr" presetSubtype="16"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amond(in)">
                                      <p:cBhvr>
                                        <p:cTn id="16" dur="1000"/>
                                        <p:tgtEl>
                                          <p:spTgt spid="25"/>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left)">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left)">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528" fill="hold" grpId="0" nodeType="clickEffect">
                                  <p:stCondLst>
                                    <p:cond delay="0"/>
                                  </p:stCondLst>
                                  <p:childTnLst>
                                    <p:set>
                                      <p:cBhvr>
                                        <p:cTn id="37" dur="1" fill="hold">
                                          <p:stCondLst>
                                            <p:cond delay="0"/>
                                          </p:stCondLst>
                                        </p:cTn>
                                        <p:tgtEl>
                                          <p:spTgt spid="6">
                                            <p:graphicEl>
                                              <a:dgm id="{8CB8F350-4133-4CF6-96B3-875786624227}"/>
                                            </p:graphicEl>
                                          </p:spTgt>
                                        </p:tgtEl>
                                        <p:attrNameLst>
                                          <p:attrName>style.visibility</p:attrName>
                                        </p:attrNameLst>
                                      </p:cBhvr>
                                      <p:to>
                                        <p:strVal val="visible"/>
                                      </p:to>
                                    </p:set>
                                    <p:anim calcmode="lin" valueType="num">
                                      <p:cBhvr>
                                        <p:cTn id="38" dur="500" fill="hold"/>
                                        <p:tgtEl>
                                          <p:spTgt spid="6">
                                            <p:graphicEl>
                                              <a:dgm id="{8CB8F350-4133-4CF6-96B3-875786624227}"/>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8CB8F350-4133-4CF6-96B3-875786624227}"/>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8CB8F350-4133-4CF6-96B3-875786624227}"/>
                                            </p:graphicEl>
                                          </p:spTgt>
                                        </p:tgtEl>
                                      </p:cBhvr>
                                    </p:animEffect>
                                    <p:anim calcmode="lin" valueType="num">
                                      <p:cBhvr>
                                        <p:cTn id="41" dur="500" fill="hold"/>
                                        <p:tgtEl>
                                          <p:spTgt spid="6">
                                            <p:graphicEl>
                                              <a:dgm id="{8CB8F350-4133-4CF6-96B3-875786624227}"/>
                                            </p:graphicEl>
                                          </p:spTgt>
                                        </p:tgtEl>
                                        <p:attrNameLst>
                                          <p:attrName>ppt_x</p:attrName>
                                        </p:attrNameLst>
                                      </p:cBhvr>
                                      <p:tavLst>
                                        <p:tav tm="0">
                                          <p:val>
                                            <p:fltVal val="0.5"/>
                                          </p:val>
                                        </p:tav>
                                        <p:tav tm="100000">
                                          <p:val>
                                            <p:strVal val="#ppt_x"/>
                                          </p:val>
                                        </p:tav>
                                      </p:tavLst>
                                    </p:anim>
                                    <p:anim calcmode="lin" valueType="num">
                                      <p:cBhvr>
                                        <p:cTn id="42" dur="500" fill="hold"/>
                                        <p:tgtEl>
                                          <p:spTgt spid="6">
                                            <p:graphicEl>
                                              <a:dgm id="{8CB8F350-4133-4CF6-96B3-875786624227}"/>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6">
                                            <p:graphicEl>
                                              <a:dgm id="{4553F71C-FA5C-41C2-B378-C46D8ADC2107}"/>
                                            </p:graphicEl>
                                          </p:spTgt>
                                        </p:tgtEl>
                                        <p:attrNameLst>
                                          <p:attrName>style.visibility</p:attrName>
                                        </p:attrNameLst>
                                      </p:cBhvr>
                                      <p:to>
                                        <p:strVal val="visible"/>
                                      </p:to>
                                    </p:set>
                                    <p:anim calcmode="lin" valueType="num">
                                      <p:cBhvr>
                                        <p:cTn id="45" dur="500" fill="hold"/>
                                        <p:tgtEl>
                                          <p:spTgt spid="6">
                                            <p:graphicEl>
                                              <a:dgm id="{4553F71C-FA5C-41C2-B378-C46D8ADC2107}"/>
                                            </p:graphicEl>
                                          </p:spTgt>
                                        </p:tgtEl>
                                        <p:attrNameLst>
                                          <p:attrName>ppt_w</p:attrName>
                                        </p:attrNameLst>
                                      </p:cBhvr>
                                      <p:tavLst>
                                        <p:tav tm="0">
                                          <p:val>
                                            <p:fltVal val="0"/>
                                          </p:val>
                                        </p:tav>
                                        <p:tav tm="100000">
                                          <p:val>
                                            <p:strVal val="#ppt_w"/>
                                          </p:val>
                                        </p:tav>
                                      </p:tavLst>
                                    </p:anim>
                                    <p:anim calcmode="lin" valueType="num">
                                      <p:cBhvr>
                                        <p:cTn id="46" dur="500" fill="hold"/>
                                        <p:tgtEl>
                                          <p:spTgt spid="6">
                                            <p:graphicEl>
                                              <a:dgm id="{4553F71C-FA5C-41C2-B378-C46D8ADC2107}"/>
                                            </p:graphicEl>
                                          </p:spTgt>
                                        </p:tgtEl>
                                        <p:attrNameLst>
                                          <p:attrName>ppt_h</p:attrName>
                                        </p:attrNameLst>
                                      </p:cBhvr>
                                      <p:tavLst>
                                        <p:tav tm="0">
                                          <p:val>
                                            <p:fltVal val="0"/>
                                          </p:val>
                                        </p:tav>
                                        <p:tav tm="100000">
                                          <p:val>
                                            <p:strVal val="#ppt_h"/>
                                          </p:val>
                                        </p:tav>
                                      </p:tavLst>
                                    </p:anim>
                                    <p:animEffect transition="in" filter="fade">
                                      <p:cBhvr>
                                        <p:cTn id="47" dur="500"/>
                                        <p:tgtEl>
                                          <p:spTgt spid="6">
                                            <p:graphicEl>
                                              <a:dgm id="{4553F71C-FA5C-41C2-B378-C46D8ADC2107}"/>
                                            </p:graphicEl>
                                          </p:spTgt>
                                        </p:tgtEl>
                                      </p:cBhvr>
                                    </p:animEffect>
                                    <p:anim calcmode="lin" valueType="num">
                                      <p:cBhvr>
                                        <p:cTn id="48" dur="500" fill="hold"/>
                                        <p:tgtEl>
                                          <p:spTgt spid="6">
                                            <p:graphicEl>
                                              <a:dgm id="{4553F71C-FA5C-41C2-B378-C46D8ADC2107}"/>
                                            </p:graphicEl>
                                          </p:spTgt>
                                        </p:tgtEl>
                                        <p:attrNameLst>
                                          <p:attrName>ppt_x</p:attrName>
                                        </p:attrNameLst>
                                      </p:cBhvr>
                                      <p:tavLst>
                                        <p:tav tm="0">
                                          <p:val>
                                            <p:fltVal val="0.5"/>
                                          </p:val>
                                        </p:tav>
                                        <p:tav tm="100000">
                                          <p:val>
                                            <p:strVal val="#ppt_x"/>
                                          </p:val>
                                        </p:tav>
                                      </p:tavLst>
                                    </p:anim>
                                    <p:anim calcmode="lin" valueType="num">
                                      <p:cBhvr>
                                        <p:cTn id="49" dur="500" fill="hold"/>
                                        <p:tgtEl>
                                          <p:spTgt spid="6">
                                            <p:graphicEl>
                                              <a:dgm id="{4553F71C-FA5C-41C2-B378-C46D8ADC2107}"/>
                                            </p:graphic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6">
                                            <p:graphicEl>
                                              <a:dgm id="{D5C66BF0-2366-4D32-9E5A-31F52D6E99F1}"/>
                                            </p:graphicEl>
                                          </p:spTgt>
                                        </p:tgtEl>
                                        <p:attrNameLst>
                                          <p:attrName>style.visibility</p:attrName>
                                        </p:attrNameLst>
                                      </p:cBhvr>
                                      <p:to>
                                        <p:strVal val="visible"/>
                                      </p:to>
                                    </p:set>
                                    <p:anim calcmode="lin" valueType="num">
                                      <p:cBhvr>
                                        <p:cTn id="54" dur="500" fill="hold"/>
                                        <p:tgtEl>
                                          <p:spTgt spid="6">
                                            <p:graphicEl>
                                              <a:dgm id="{D5C66BF0-2366-4D32-9E5A-31F52D6E99F1}"/>
                                            </p:graphicEl>
                                          </p:spTgt>
                                        </p:tgtEl>
                                        <p:attrNameLst>
                                          <p:attrName>ppt_w</p:attrName>
                                        </p:attrNameLst>
                                      </p:cBhvr>
                                      <p:tavLst>
                                        <p:tav tm="0">
                                          <p:val>
                                            <p:fltVal val="0"/>
                                          </p:val>
                                        </p:tav>
                                        <p:tav tm="100000">
                                          <p:val>
                                            <p:strVal val="#ppt_w"/>
                                          </p:val>
                                        </p:tav>
                                      </p:tavLst>
                                    </p:anim>
                                    <p:anim calcmode="lin" valueType="num">
                                      <p:cBhvr>
                                        <p:cTn id="55" dur="500" fill="hold"/>
                                        <p:tgtEl>
                                          <p:spTgt spid="6">
                                            <p:graphicEl>
                                              <a:dgm id="{D5C66BF0-2366-4D32-9E5A-31F52D6E99F1}"/>
                                            </p:graphicEl>
                                          </p:spTgt>
                                        </p:tgtEl>
                                        <p:attrNameLst>
                                          <p:attrName>ppt_h</p:attrName>
                                        </p:attrNameLst>
                                      </p:cBhvr>
                                      <p:tavLst>
                                        <p:tav tm="0">
                                          <p:val>
                                            <p:fltVal val="0"/>
                                          </p:val>
                                        </p:tav>
                                        <p:tav tm="100000">
                                          <p:val>
                                            <p:strVal val="#ppt_h"/>
                                          </p:val>
                                        </p:tav>
                                      </p:tavLst>
                                    </p:anim>
                                    <p:animEffect transition="in" filter="fade">
                                      <p:cBhvr>
                                        <p:cTn id="56" dur="500"/>
                                        <p:tgtEl>
                                          <p:spTgt spid="6">
                                            <p:graphicEl>
                                              <a:dgm id="{D5C66BF0-2366-4D32-9E5A-31F52D6E99F1}"/>
                                            </p:graphicEl>
                                          </p:spTgt>
                                        </p:tgtEl>
                                      </p:cBhvr>
                                    </p:animEffect>
                                    <p:anim calcmode="lin" valueType="num">
                                      <p:cBhvr>
                                        <p:cTn id="57" dur="500" fill="hold"/>
                                        <p:tgtEl>
                                          <p:spTgt spid="6">
                                            <p:graphicEl>
                                              <a:dgm id="{D5C66BF0-2366-4D32-9E5A-31F52D6E99F1}"/>
                                            </p:graphicEl>
                                          </p:spTgt>
                                        </p:tgtEl>
                                        <p:attrNameLst>
                                          <p:attrName>ppt_x</p:attrName>
                                        </p:attrNameLst>
                                      </p:cBhvr>
                                      <p:tavLst>
                                        <p:tav tm="0">
                                          <p:val>
                                            <p:fltVal val="0.5"/>
                                          </p:val>
                                        </p:tav>
                                        <p:tav tm="100000">
                                          <p:val>
                                            <p:strVal val="#ppt_x"/>
                                          </p:val>
                                        </p:tav>
                                      </p:tavLst>
                                    </p:anim>
                                    <p:anim calcmode="lin" valueType="num">
                                      <p:cBhvr>
                                        <p:cTn id="58" dur="500" fill="hold"/>
                                        <p:tgtEl>
                                          <p:spTgt spid="6">
                                            <p:graphicEl>
                                              <a:dgm id="{D5C66BF0-2366-4D32-9E5A-31F52D6E99F1}"/>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6">
                                            <p:graphicEl>
                                              <a:dgm id="{581CEC8B-8D6A-4C05-B9A2-7897345BB8C3}"/>
                                            </p:graphicEl>
                                          </p:spTgt>
                                        </p:tgtEl>
                                        <p:attrNameLst>
                                          <p:attrName>style.visibility</p:attrName>
                                        </p:attrNameLst>
                                      </p:cBhvr>
                                      <p:to>
                                        <p:strVal val="visible"/>
                                      </p:to>
                                    </p:set>
                                    <p:anim calcmode="lin" valueType="num">
                                      <p:cBhvr>
                                        <p:cTn id="61" dur="500" fill="hold"/>
                                        <p:tgtEl>
                                          <p:spTgt spid="6">
                                            <p:graphicEl>
                                              <a:dgm id="{581CEC8B-8D6A-4C05-B9A2-7897345BB8C3}"/>
                                            </p:graphicEl>
                                          </p:spTgt>
                                        </p:tgtEl>
                                        <p:attrNameLst>
                                          <p:attrName>ppt_w</p:attrName>
                                        </p:attrNameLst>
                                      </p:cBhvr>
                                      <p:tavLst>
                                        <p:tav tm="0">
                                          <p:val>
                                            <p:fltVal val="0"/>
                                          </p:val>
                                        </p:tav>
                                        <p:tav tm="100000">
                                          <p:val>
                                            <p:strVal val="#ppt_w"/>
                                          </p:val>
                                        </p:tav>
                                      </p:tavLst>
                                    </p:anim>
                                    <p:anim calcmode="lin" valueType="num">
                                      <p:cBhvr>
                                        <p:cTn id="62" dur="500" fill="hold"/>
                                        <p:tgtEl>
                                          <p:spTgt spid="6">
                                            <p:graphicEl>
                                              <a:dgm id="{581CEC8B-8D6A-4C05-B9A2-7897345BB8C3}"/>
                                            </p:graphicEl>
                                          </p:spTgt>
                                        </p:tgtEl>
                                        <p:attrNameLst>
                                          <p:attrName>ppt_h</p:attrName>
                                        </p:attrNameLst>
                                      </p:cBhvr>
                                      <p:tavLst>
                                        <p:tav tm="0">
                                          <p:val>
                                            <p:fltVal val="0"/>
                                          </p:val>
                                        </p:tav>
                                        <p:tav tm="100000">
                                          <p:val>
                                            <p:strVal val="#ppt_h"/>
                                          </p:val>
                                        </p:tav>
                                      </p:tavLst>
                                    </p:anim>
                                    <p:animEffect transition="in" filter="fade">
                                      <p:cBhvr>
                                        <p:cTn id="63" dur="500"/>
                                        <p:tgtEl>
                                          <p:spTgt spid="6">
                                            <p:graphicEl>
                                              <a:dgm id="{581CEC8B-8D6A-4C05-B9A2-7897345BB8C3}"/>
                                            </p:graphicEl>
                                          </p:spTgt>
                                        </p:tgtEl>
                                      </p:cBhvr>
                                    </p:animEffect>
                                    <p:anim calcmode="lin" valueType="num">
                                      <p:cBhvr>
                                        <p:cTn id="64" dur="500" fill="hold"/>
                                        <p:tgtEl>
                                          <p:spTgt spid="6">
                                            <p:graphicEl>
                                              <a:dgm id="{581CEC8B-8D6A-4C05-B9A2-7897345BB8C3}"/>
                                            </p:graphicEl>
                                          </p:spTgt>
                                        </p:tgtEl>
                                        <p:attrNameLst>
                                          <p:attrName>ppt_x</p:attrName>
                                        </p:attrNameLst>
                                      </p:cBhvr>
                                      <p:tavLst>
                                        <p:tav tm="0">
                                          <p:val>
                                            <p:fltVal val="0.5"/>
                                          </p:val>
                                        </p:tav>
                                        <p:tav tm="100000">
                                          <p:val>
                                            <p:strVal val="#ppt_x"/>
                                          </p:val>
                                        </p:tav>
                                      </p:tavLst>
                                    </p:anim>
                                    <p:anim calcmode="lin" valueType="num">
                                      <p:cBhvr>
                                        <p:cTn id="65" dur="500" fill="hold"/>
                                        <p:tgtEl>
                                          <p:spTgt spid="6">
                                            <p:graphicEl>
                                              <a:dgm id="{581CEC8B-8D6A-4C05-B9A2-7897345BB8C3}"/>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6">
                                            <p:graphicEl>
                                              <a:dgm id="{07C906EF-0BFC-4543-8902-598D3DC3C6EE}"/>
                                            </p:graphicEl>
                                          </p:spTgt>
                                        </p:tgtEl>
                                        <p:attrNameLst>
                                          <p:attrName>style.visibility</p:attrName>
                                        </p:attrNameLst>
                                      </p:cBhvr>
                                      <p:to>
                                        <p:strVal val="visible"/>
                                      </p:to>
                                    </p:set>
                                    <p:anim calcmode="lin" valueType="num">
                                      <p:cBhvr>
                                        <p:cTn id="70" dur="500" fill="hold"/>
                                        <p:tgtEl>
                                          <p:spTgt spid="6">
                                            <p:graphicEl>
                                              <a:dgm id="{07C906EF-0BFC-4543-8902-598D3DC3C6EE}"/>
                                            </p:graphicEl>
                                          </p:spTgt>
                                        </p:tgtEl>
                                        <p:attrNameLst>
                                          <p:attrName>ppt_w</p:attrName>
                                        </p:attrNameLst>
                                      </p:cBhvr>
                                      <p:tavLst>
                                        <p:tav tm="0">
                                          <p:val>
                                            <p:fltVal val="0"/>
                                          </p:val>
                                        </p:tav>
                                        <p:tav tm="100000">
                                          <p:val>
                                            <p:strVal val="#ppt_w"/>
                                          </p:val>
                                        </p:tav>
                                      </p:tavLst>
                                    </p:anim>
                                    <p:anim calcmode="lin" valueType="num">
                                      <p:cBhvr>
                                        <p:cTn id="71" dur="500" fill="hold"/>
                                        <p:tgtEl>
                                          <p:spTgt spid="6">
                                            <p:graphicEl>
                                              <a:dgm id="{07C906EF-0BFC-4543-8902-598D3DC3C6EE}"/>
                                            </p:graphicEl>
                                          </p:spTgt>
                                        </p:tgtEl>
                                        <p:attrNameLst>
                                          <p:attrName>ppt_h</p:attrName>
                                        </p:attrNameLst>
                                      </p:cBhvr>
                                      <p:tavLst>
                                        <p:tav tm="0">
                                          <p:val>
                                            <p:fltVal val="0"/>
                                          </p:val>
                                        </p:tav>
                                        <p:tav tm="100000">
                                          <p:val>
                                            <p:strVal val="#ppt_h"/>
                                          </p:val>
                                        </p:tav>
                                      </p:tavLst>
                                    </p:anim>
                                    <p:animEffect transition="in" filter="fade">
                                      <p:cBhvr>
                                        <p:cTn id="72" dur="500"/>
                                        <p:tgtEl>
                                          <p:spTgt spid="6">
                                            <p:graphicEl>
                                              <a:dgm id="{07C906EF-0BFC-4543-8902-598D3DC3C6EE}"/>
                                            </p:graphicEl>
                                          </p:spTgt>
                                        </p:tgtEl>
                                      </p:cBhvr>
                                    </p:animEffect>
                                    <p:anim calcmode="lin" valueType="num">
                                      <p:cBhvr>
                                        <p:cTn id="73" dur="500" fill="hold"/>
                                        <p:tgtEl>
                                          <p:spTgt spid="6">
                                            <p:graphicEl>
                                              <a:dgm id="{07C906EF-0BFC-4543-8902-598D3DC3C6EE}"/>
                                            </p:graphicEl>
                                          </p:spTgt>
                                        </p:tgtEl>
                                        <p:attrNameLst>
                                          <p:attrName>ppt_x</p:attrName>
                                        </p:attrNameLst>
                                      </p:cBhvr>
                                      <p:tavLst>
                                        <p:tav tm="0">
                                          <p:val>
                                            <p:fltVal val="0.5"/>
                                          </p:val>
                                        </p:tav>
                                        <p:tav tm="100000">
                                          <p:val>
                                            <p:strVal val="#ppt_x"/>
                                          </p:val>
                                        </p:tav>
                                      </p:tavLst>
                                    </p:anim>
                                    <p:anim calcmode="lin" valueType="num">
                                      <p:cBhvr>
                                        <p:cTn id="74" dur="500" fill="hold"/>
                                        <p:tgtEl>
                                          <p:spTgt spid="6">
                                            <p:graphicEl>
                                              <a:dgm id="{07C906EF-0BFC-4543-8902-598D3DC3C6EE}"/>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6">
                                            <p:graphicEl>
                                              <a:dgm id="{DFEE2AD0-A215-43BC-9E0A-F931A6F564B4}"/>
                                            </p:graphicEl>
                                          </p:spTgt>
                                        </p:tgtEl>
                                        <p:attrNameLst>
                                          <p:attrName>style.visibility</p:attrName>
                                        </p:attrNameLst>
                                      </p:cBhvr>
                                      <p:to>
                                        <p:strVal val="visible"/>
                                      </p:to>
                                    </p:set>
                                    <p:anim calcmode="lin" valueType="num">
                                      <p:cBhvr>
                                        <p:cTn id="77" dur="500" fill="hold"/>
                                        <p:tgtEl>
                                          <p:spTgt spid="6">
                                            <p:graphicEl>
                                              <a:dgm id="{DFEE2AD0-A215-43BC-9E0A-F931A6F564B4}"/>
                                            </p:graphicEl>
                                          </p:spTgt>
                                        </p:tgtEl>
                                        <p:attrNameLst>
                                          <p:attrName>ppt_w</p:attrName>
                                        </p:attrNameLst>
                                      </p:cBhvr>
                                      <p:tavLst>
                                        <p:tav tm="0">
                                          <p:val>
                                            <p:fltVal val="0"/>
                                          </p:val>
                                        </p:tav>
                                        <p:tav tm="100000">
                                          <p:val>
                                            <p:strVal val="#ppt_w"/>
                                          </p:val>
                                        </p:tav>
                                      </p:tavLst>
                                    </p:anim>
                                    <p:anim calcmode="lin" valueType="num">
                                      <p:cBhvr>
                                        <p:cTn id="78" dur="500" fill="hold"/>
                                        <p:tgtEl>
                                          <p:spTgt spid="6">
                                            <p:graphicEl>
                                              <a:dgm id="{DFEE2AD0-A215-43BC-9E0A-F931A6F564B4}"/>
                                            </p:graphicEl>
                                          </p:spTgt>
                                        </p:tgtEl>
                                        <p:attrNameLst>
                                          <p:attrName>ppt_h</p:attrName>
                                        </p:attrNameLst>
                                      </p:cBhvr>
                                      <p:tavLst>
                                        <p:tav tm="0">
                                          <p:val>
                                            <p:fltVal val="0"/>
                                          </p:val>
                                        </p:tav>
                                        <p:tav tm="100000">
                                          <p:val>
                                            <p:strVal val="#ppt_h"/>
                                          </p:val>
                                        </p:tav>
                                      </p:tavLst>
                                    </p:anim>
                                    <p:animEffect transition="in" filter="fade">
                                      <p:cBhvr>
                                        <p:cTn id="79" dur="500"/>
                                        <p:tgtEl>
                                          <p:spTgt spid="6">
                                            <p:graphicEl>
                                              <a:dgm id="{DFEE2AD0-A215-43BC-9E0A-F931A6F564B4}"/>
                                            </p:graphicEl>
                                          </p:spTgt>
                                        </p:tgtEl>
                                      </p:cBhvr>
                                    </p:animEffect>
                                    <p:anim calcmode="lin" valueType="num">
                                      <p:cBhvr>
                                        <p:cTn id="80" dur="500" fill="hold"/>
                                        <p:tgtEl>
                                          <p:spTgt spid="6">
                                            <p:graphicEl>
                                              <a:dgm id="{DFEE2AD0-A215-43BC-9E0A-F931A6F564B4}"/>
                                            </p:graphicEl>
                                          </p:spTgt>
                                        </p:tgtEl>
                                        <p:attrNameLst>
                                          <p:attrName>ppt_x</p:attrName>
                                        </p:attrNameLst>
                                      </p:cBhvr>
                                      <p:tavLst>
                                        <p:tav tm="0">
                                          <p:val>
                                            <p:fltVal val="0.5"/>
                                          </p:val>
                                        </p:tav>
                                        <p:tav tm="100000">
                                          <p:val>
                                            <p:strVal val="#ppt_x"/>
                                          </p:val>
                                        </p:tav>
                                      </p:tavLst>
                                    </p:anim>
                                    <p:anim calcmode="lin" valueType="num">
                                      <p:cBhvr>
                                        <p:cTn id="81" dur="500" fill="hold"/>
                                        <p:tgtEl>
                                          <p:spTgt spid="6">
                                            <p:graphicEl>
                                              <a:dgm id="{DFEE2AD0-A215-43BC-9E0A-F931A6F564B4}"/>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7"/>
                                        </p:tgtEl>
                                        <p:attrNameLst>
                                          <p:attrName>style.visibility</p:attrName>
                                        </p:attrNameLst>
                                      </p:cBhvr>
                                      <p:to>
                                        <p:strVal val="visible"/>
                                      </p:to>
                                    </p:set>
                                    <p:anim calcmode="lin" valueType="num">
                                      <p:cBhvr additive="base">
                                        <p:cTn id="86" dur="500" fill="hold"/>
                                        <p:tgtEl>
                                          <p:spTgt spid="7"/>
                                        </p:tgtEl>
                                        <p:attrNameLst>
                                          <p:attrName>ppt_x</p:attrName>
                                        </p:attrNameLst>
                                      </p:cBhvr>
                                      <p:tavLst>
                                        <p:tav tm="0">
                                          <p:val>
                                            <p:strVal val="0-#ppt_w/2"/>
                                          </p:val>
                                        </p:tav>
                                        <p:tav tm="100000">
                                          <p:val>
                                            <p:strVal val="#ppt_x"/>
                                          </p:val>
                                        </p:tav>
                                      </p:tavLst>
                                    </p:anim>
                                    <p:anim calcmode="lin" valueType="num">
                                      <p:cBhvr additive="base">
                                        <p:cTn id="87" dur="500" fill="hold"/>
                                        <p:tgtEl>
                                          <p:spTgt spid="7"/>
                                        </p:tgtEl>
                                        <p:attrNameLst>
                                          <p:attrName>ppt_y</p:attrName>
                                        </p:attrNameLst>
                                      </p:cBhvr>
                                      <p:tavLst>
                                        <p:tav tm="0">
                                          <p:val>
                                            <p:strVal val="#ppt_y"/>
                                          </p:val>
                                        </p:tav>
                                        <p:tav tm="100000">
                                          <p:val>
                                            <p:strVal val="#ppt_y"/>
                                          </p:val>
                                        </p:tav>
                                      </p:tavLst>
                                    </p:anim>
                                  </p:childTnLst>
                                </p:cTn>
                              </p:par>
                              <p:par>
                                <p:cTn id="88" presetID="2" presetClass="entr" presetSubtype="8" fill="hold" nodeType="with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fill="hold"/>
                                        <p:tgtEl>
                                          <p:spTgt spid="21"/>
                                        </p:tgtEl>
                                        <p:attrNameLst>
                                          <p:attrName>ppt_x</p:attrName>
                                        </p:attrNameLst>
                                      </p:cBhvr>
                                      <p:tavLst>
                                        <p:tav tm="0">
                                          <p:val>
                                            <p:strVal val="0-#ppt_w/2"/>
                                          </p:val>
                                        </p:tav>
                                        <p:tav tm="100000">
                                          <p:val>
                                            <p:strVal val="#ppt_x"/>
                                          </p:val>
                                        </p:tav>
                                      </p:tavLst>
                                    </p:anim>
                                    <p:anim calcmode="lin" valueType="num">
                                      <p:cBhvr additive="base">
                                        <p:cTn id="9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build="p"/>
      <p:bldGraphic spid="6" grpId="0">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4E9F0EC0-5C59-4E13-9BE4-778B0A9DC108}"/>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5974080" y="1630763"/>
            <a:ext cx="3016897" cy="1583871"/>
          </a:xfrm>
          <a:prstGeom prst="roundRect">
            <a:avLst>
              <a:gd name="adj" fmla="val 4167"/>
            </a:avLst>
          </a:prstGeom>
          <a:solidFill>
            <a:srgbClr val="FFFFFF"/>
          </a:solidFill>
          <a:ln w="76200" cap="sq">
            <a:solidFill>
              <a:srgbClr val="FFC000"/>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a:extLst>
              <a:ext uri="{FF2B5EF4-FFF2-40B4-BE49-F238E27FC236}">
                <a16:creationId xmlns:a16="http://schemas.microsoft.com/office/drawing/2014/main" xmlns="" id="{383EE177-59F7-49DA-92CA-F61088B5777C}"/>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5974080" y="1630763"/>
            <a:ext cx="3016896" cy="1583870"/>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22" name="Imagen 21">
            <a:extLst>
              <a:ext uri="{FF2B5EF4-FFF2-40B4-BE49-F238E27FC236}">
                <a16:creationId xmlns:a16="http://schemas.microsoft.com/office/drawing/2014/main" xmlns="" id="{72EB00D3-4943-4511-9E41-1036B77E6025}"/>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7515497" y="4247357"/>
            <a:ext cx="1521062" cy="250625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xmlns="" id="{C624677B-9CDB-43DC-8271-33C2C390C788}"/>
              </a:ext>
            </a:extLst>
          </p:cNvPr>
          <p:cNvSpPr txBox="1"/>
          <p:nvPr/>
        </p:nvSpPr>
        <p:spPr>
          <a:xfrm>
            <a:off x="0" y="-43545"/>
            <a:ext cx="9144000" cy="830997"/>
          </a:xfrm>
          <a:prstGeom prst="rect">
            <a:avLst/>
          </a:prstGeom>
          <a:noFill/>
        </p:spPr>
        <p:txBody>
          <a:bodyPr wrap="square">
            <a:spAutoFit/>
            <a:scene3d>
              <a:camera prst="orthographicFront"/>
              <a:lightRig rig="morning" dir="t"/>
            </a:scene3d>
            <a:sp3d extrusionH="57150" prstMaterial="softEdge">
              <a:bevelT w="25400" h="38100"/>
            </a:sp3d>
          </a:bodyPr>
          <a:lstStyle/>
          <a:p>
            <a:pPr algn="ctr"/>
            <a:r>
              <a:rPr lang="ro-RO" sz="4800" b="1" spc="300">
                <a:ln/>
                <a:solidFill>
                  <a:schemeClr val="accent4"/>
                </a:solidFill>
                <a:effectLst>
                  <a:outerShdw blurRad="50800" dist="12700" dir="5400000" algn="ctr" rotWithShape="0">
                    <a:schemeClr val="tx1"/>
                  </a:outerShdw>
                </a:effectLst>
              </a:rPr>
              <a:t>CEL </a:t>
            </a:r>
            <a:r>
              <a:rPr lang="ro-RO" sz="4800" b="1" spc="300">
                <a:ln/>
                <a:solidFill>
                  <a:schemeClr val="accent4"/>
                </a:solidFill>
                <a:effectLst>
                  <a:outerShdw blurRad="50800" dist="12700" dir="5400000" algn="ctr" rotWithShape="0">
                    <a:schemeClr val="tx1"/>
                  </a:outerShdw>
                </a:effectLst>
              </a:rPr>
              <a:t>CE </a:t>
            </a:r>
            <a:r>
              <a:rPr lang="ro-RO" sz="4800" b="1" spc="300" smtClean="0">
                <a:ln/>
                <a:solidFill>
                  <a:schemeClr val="accent4"/>
                </a:solidFill>
                <a:effectLst>
                  <a:outerShdw blurRad="50800" dist="12700" dir="5400000" algn="ctr" rotWithShape="0">
                    <a:schemeClr val="tx1"/>
                  </a:outerShdw>
                </a:effectLst>
              </a:rPr>
              <a:t>ÎMPACĂ</a:t>
            </a:r>
            <a:endParaRPr lang="ro-RO" sz="4800" b="1" spc="300">
              <a:ln/>
              <a:solidFill>
                <a:schemeClr val="accent4"/>
              </a:solidFill>
              <a:effectLst>
                <a:outerShdw blurRad="50800" dist="12700" dir="5400000" algn="ctr" rotWithShape="0">
                  <a:schemeClr val="tx1"/>
                </a:outerShdw>
              </a:effectLst>
            </a:endParaRPr>
          </a:p>
        </p:txBody>
      </p:sp>
      <p:sp>
        <p:nvSpPr>
          <p:cNvPr id="7" name="CuadroTexto 6">
            <a:extLst>
              <a:ext uri="{FF2B5EF4-FFF2-40B4-BE49-F238E27FC236}">
                <a16:creationId xmlns:a16="http://schemas.microsoft.com/office/drawing/2014/main" xmlns="" id="{96AB8E22-D8E1-4528-A8AA-D4CCB118C280}"/>
              </a:ext>
            </a:extLst>
          </p:cNvPr>
          <p:cNvSpPr txBox="1"/>
          <p:nvPr/>
        </p:nvSpPr>
        <p:spPr>
          <a:xfrm>
            <a:off x="896983" y="672124"/>
            <a:ext cx="7350034" cy="646331"/>
          </a:xfrm>
          <a:prstGeom prst="rect">
            <a:avLst/>
          </a:prstGeom>
          <a:noFill/>
        </p:spPr>
        <p:txBody>
          <a:bodyPr wrap="square">
            <a:spAutoFit/>
          </a:bodyPr>
          <a:lstStyle/>
          <a:p>
            <a:r>
              <a:rPr lang="ro-RO" b="1" dirty="0" smtClean="0">
                <a:solidFill>
                  <a:srgbClr val="2A6218"/>
                </a:solidFill>
                <a:effectLst>
                  <a:glow rad="76200">
                    <a:srgbClr val="FDFEFF"/>
                  </a:glow>
                </a:effectLst>
                <a:latin typeface="Comic Sans MS" panose="030F0702030302020204" pitchFamily="66" charset="0"/>
              </a:rPr>
              <a:t>„Aceea </a:t>
            </a:r>
            <a:r>
              <a:rPr lang="ro-RO" b="1" dirty="0" smtClean="0">
                <a:solidFill>
                  <a:srgbClr val="2A6218"/>
                </a:solidFill>
                <a:effectLst>
                  <a:glow rad="76200">
                    <a:srgbClr val="FDFEFF"/>
                  </a:glow>
                </a:effectLst>
                <a:latin typeface="Comic Sans MS" panose="030F0702030302020204" pitchFamily="66" charset="0"/>
              </a:rPr>
              <a:t>că Dumnezeu era în Hristos, împăcând lumea cu Sine, fără a lua în considerare nelegiuirile” </a:t>
            </a:r>
            <a:r>
              <a:rPr lang="ro-RO" sz="1600" b="1" dirty="0" smtClean="0">
                <a:solidFill>
                  <a:srgbClr val="2A6218"/>
                </a:solidFill>
                <a:effectLst>
                  <a:glow rad="76200">
                    <a:srgbClr val="FDFEFF"/>
                  </a:glow>
                </a:effectLst>
                <a:latin typeface="Comic Sans MS" panose="030F0702030302020204" pitchFamily="66" charset="0"/>
              </a:rPr>
              <a:t>(2 Corinteni 5:19 </a:t>
            </a:r>
            <a:r>
              <a:rPr lang="ro-RO" sz="1600" b="1" dirty="0" err="1" smtClean="0">
                <a:solidFill>
                  <a:srgbClr val="2A6218"/>
                </a:solidFill>
                <a:effectLst>
                  <a:glow rad="76200">
                    <a:srgbClr val="FDFEFF"/>
                  </a:glow>
                </a:effectLst>
                <a:latin typeface="Comic Sans MS" panose="030F0702030302020204" pitchFamily="66" charset="0"/>
              </a:rPr>
              <a:t>NTR</a:t>
            </a:r>
            <a:r>
              <a:rPr lang="ro-RO" sz="1600" b="1" dirty="0" smtClean="0">
                <a:solidFill>
                  <a:srgbClr val="2A6218"/>
                </a:solidFill>
                <a:effectLst>
                  <a:glow rad="76200">
                    <a:srgbClr val="FDFEFF"/>
                  </a:glow>
                </a:effectLst>
                <a:latin typeface="Comic Sans MS" panose="030F0702030302020204" pitchFamily="66" charset="0"/>
              </a:rPr>
              <a:t>)</a:t>
            </a:r>
            <a:endParaRPr lang="ro-RO" b="1" dirty="0">
              <a:solidFill>
                <a:srgbClr val="2A6218"/>
              </a:solidFill>
              <a:effectLst>
                <a:glow rad="76200">
                  <a:srgbClr val="FDFEFF"/>
                </a:glow>
              </a:effectLst>
              <a:latin typeface="Comic Sans MS" panose="030F0702030302020204" pitchFamily="66" charset="0"/>
            </a:endParaRPr>
          </a:p>
        </p:txBody>
      </p:sp>
      <p:sp>
        <p:nvSpPr>
          <p:cNvPr id="2" name="CuadroTexto 1">
            <a:extLst>
              <a:ext uri="{FF2B5EF4-FFF2-40B4-BE49-F238E27FC236}">
                <a16:creationId xmlns:a16="http://schemas.microsoft.com/office/drawing/2014/main" xmlns="" id="{E5FD4ADB-A179-40D0-AD7E-034CAE17C105}"/>
              </a:ext>
            </a:extLst>
          </p:cNvPr>
          <p:cNvSpPr txBox="1"/>
          <p:nvPr/>
        </p:nvSpPr>
        <p:spPr>
          <a:xfrm>
            <a:off x="235131" y="1595454"/>
            <a:ext cx="5738947" cy="1785104"/>
          </a:xfrm>
          <a:prstGeom prst="rect">
            <a:avLst/>
          </a:prstGeom>
          <a:noFill/>
        </p:spPr>
        <p:txBody>
          <a:bodyPr wrap="square" rtlCol="0">
            <a:spAutoFit/>
          </a:bodyPr>
          <a:lstStyle/>
          <a:p>
            <a:pPr>
              <a:spcBef>
                <a:spcPts val="600"/>
              </a:spcBef>
            </a:pPr>
            <a:r>
              <a:rPr lang="ro-RO" sz="2000" b="1" smtClean="0"/>
              <a:t>Păcatul</a:t>
            </a:r>
            <a:r>
              <a:rPr lang="ro-RO" sz="2000" b="1" smtClean="0"/>
              <a:t> a creat un decalaj între Dumnezeu şi </a:t>
            </a:r>
            <a:r>
              <a:rPr lang="ro-RO" sz="2000" b="1" smtClean="0"/>
              <a:t>umanitate.</a:t>
            </a:r>
            <a:endParaRPr lang="ro-RO" sz="2000" b="1" smtClean="0"/>
          </a:p>
          <a:p>
            <a:pPr>
              <a:spcBef>
                <a:spcPts val="600"/>
              </a:spcBef>
            </a:pPr>
            <a:r>
              <a:rPr lang="ro-RO" sz="2000" b="1" smtClean="0"/>
              <a:t>Ne este imposibil să eliminăm acest </a:t>
            </a:r>
            <a:r>
              <a:rPr lang="ro-RO" sz="2000" b="1" smtClean="0"/>
              <a:t>decalaj</a:t>
            </a:r>
            <a:r>
              <a:rPr lang="ro-RO" sz="2000" b="1" smtClean="0"/>
              <a:t>. Mai </a:t>
            </a:r>
            <a:r>
              <a:rPr lang="ro-RO" sz="2000" b="1" smtClean="0"/>
              <a:t>mult</a:t>
            </a:r>
            <a:r>
              <a:rPr lang="ro-RO" sz="2000" b="1" smtClean="0"/>
              <a:t>, ca păcătoşi nici nu vrem să o </a:t>
            </a:r>
            <a:r>
              <a:rPr lang="ro-RO" sz="2000" b="1" smtClean="0"/>
              <a:t>salvăm.</a:t>
            </a:r>
            <a:endParaRPr lang="ro-RO" sz="2000" b="1" smtClean="0"/>
          </a:p>
          <a:p>
            <a:pPr>
              <a:spcBef>
                <a:spcPts val="600"/>
              </a:spcBef>
            </a:pPr>
            <a:endParaRPr lang="ro-RO" sz="2000" b="1"/>
          </a:p>
        </p:txBody>
      </p:sp>
      <p:pic>
        <p:nvPicPr>
          <p:cNvPr id="8" name="Imagen 7">
            <a:extLst>
              <a:ext uri="{FF2B5EF4-FFF2-40B4-BE49-F238E27FC236}">
                <a16:creationId xmlns:a16="http://schemas.microsoft.com/office/drawing/2014/main" xmlns="" id="{09713715-8834-4984-96EC-F48408755652}"/>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153023" y="3117757"/>
            <a:ext cx="3553097" cy="3570426"/>
          </a:xfrm>
          <a:prstGeom prst="roundRect">
            <a:avLst>
              <a:gd name="adj" fmla="val 11111"/>
            </a:avLst>
          </a:prstGeom>
          <a:ln w="190500" cap="rnd">
            <a:solidFill>
              <a:srgbClr val="475967"/>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CuadroTexto 13">
            <a:extLst>
              <a:ext uri="{FF2B5EF4-FFF2-40B4-BE49-F238E27FC236}">
                <a16:creationId xmlns:a16="http://schemas.microsoft.com/office/drawing/2014/main" xmlns="" id="{B159E511-0A8D-4F36-BD0C-7E5788BECD29}"/>
              </a:ext>
            </a:extLst>
          </p:cNvPr>
          <p:cNvSpPr txBox="1"/>
          <p:nvPr/>
        </p:nvSpPr>
        <p:spPr>
          <a:xfrm>
            <a:off x="3706120" y="3249942"/>
            <a:ext cx="5536615" cy="1015663"/>
          </a:xfrm>
          <a:prstGeom prst="rect">
            <a:avLst/>
          </a:prstGeom>
          <a:noFill/>
        </p:spPr>
        <p:txBody>
          <a:bodyPr wrap="square">
            <a:spAutoFit/>
          </a:bodyPr>
          <a:lstStyle/>
          <a:p>
            <a:pPr>
              <a:spcBef>
                <a:spcPts val="600"/>
              </a:spcBef>
            </a:pPr>
            <a:r>
              <a:rPr lang="ro-RO" sz="2000" b="1" smtClean="0"/>
              <a:t>Dumnezeu</a:t>
            </a:r>
            <a:r>
              <a:rPr lang="ro-RO" sz="2000" b="1" smtClean="0"/>
              <a:t> este cel care ia </a:t>
            </a:r>
            <a:r>
              <a:rPr lang="ro-RO" sz="2000" b="1" smtClean="0"/>
              <a:t>iniţiativa</a:t>
            </a:r>
            <a:r>
              <a:rPr lang="ro-RO" sz="2000" b="1" smtClean="0"/>
              <a:t>. În jertfa Fiului </a:t>
            </a:r>
            <a:r>
              <a:rPr lang="ro-RO" sz="2000" b="1" smtClean="0"/>
              <a:t>său</a:t>
            </a:r>
            <a:r>
              <a:rPr lang="ro-RO" sz="2000" b="1" smtClean="0"/>
              <a:t>, el oferă mijloacele de a ne împăca cu el şi pune în noi dorinţa de a ne pocăi </a:t>
            </a:r>
            <a:r>
              <a:rPr lang="ro-RO" sz="2000" b="1" smtClean="0"/>
              <a:t>(</a:t>
            </a:r>
            <a:r>
              <a:rPr lang="ro-RO" sz="2000" b="1" smtClean="0"/>
              <a:t>Romani </a:t>
            </a:r>
            <a:r>
              <a:rPr lang="ro-RO" sz="2000" b="1" smtClean="0"/>
              <a:t>2</a:t>
            </a:r>
            <a:r>
              <a:rPr lang="ro-RO" sz="2000" b="1" smtClean="0"/>
              <a:t>: </a:t>
            </a:r>
            <a:r>
              <a:rPr lang="ro-RO" sz="2000" b="1" smtClean="0"/>
              <a:t>4).</a:t>
            </a:r>
            <a:endParaRPr lang="ro-RO" sz="2000" b="1"/>
          </a:p>
        </p:txBody>
      </p:sp>
      <p:sp>
        <p:nvSpPr>
          <p:cNvPr id="16" name="CuadroTexto 15">
            <a:extLst>
              <a:ext uri="{FF2B5EF4-FFF2-40B4-BE49-F238E27FC236}">
                <a16:creationId xmlns:a16="http://schemas.microsoft.com/office/drawing/2014/main" xmlns="" id="{5778BB39-552A-41DD-B75F-021DE717D585}"/>
              </a:ext>
            </a:extLst>
          </p:cNvPr>
          <p:cNvSpPr txBox="1"/>
          <p:nvPr/>
        </p:nvSpPr>
        <p:spPr>
          <a:xfrm>
            <a:off x="3893712" y="4361378"/>
            <a:ext cx="3769566" cy="2631490"/>
          </a:xfrm>
          <a:prstGeom prst="rect">
            <a:avLst/>
          </a:prstGeom>
          <a:noFill/>
        </p:spPr>
        <p:txBody>
          <a:bodyPr wrap="square">
            <a:spAutoFit/>
          </a:bodyPr>
          <a:lstStyle/>
          <a:p>
            <a:pPr>
              <a:spcBef>
                <a:spcPts val="600"/>
              </a:spcBef>
            </a:pPr>
            <a:r>
              <a:rPr lang="ro-RO" sz="2000" b="1" dirty="0" smtClean="0"/>
              <a:t>Isus, Creatorul şi Susţinătorul vieţii, ne-a răscumpărat pe cruce. Iertându-ne păcatele, El ne împacă cu Dumnezeu şi ne face părtaşi la lucrarea împăcării în propria noastră sferă (Coloseni 1:15-20).</a:t>
            </a:r>
          </a:p>
          <a:p>
            <a:pPr>
              <a:spcBef>
                <a:spcPts val="600"/>
              </a:spcBef>
            </a:pPr>
            <a:endParaRPr lang="ro-RO" sz="2000" b="1" dirty="0"/>
          </a:p>
        </p:txBody>
      </p:sp>
    </p:spTree>
    <p:extLst>
      <p:ext uri="{BB962C8B-B14F-4D97-AF65-F5344CB8AC3E}">
        <p14:creationId xmlns:p14="http://schemas.microsoft.com/office/powerpoint/2010/main" xmlns="" val="385950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anim calcmode="lin" valueType="num">
                                      <p:cBhvr>
                                        <p:cTn id="19" dur="500" fill="hold"/>
                                        <p:tgtEl>
                                          <p:spTgt spid="7"/>
                                        </p:tgtEl>
                                        <p:attrNameLst>
                                          <p:attrName>ppt_x</p:attrName>
                                        </p:attrNameLst>
                                      </p:cBhvr>
                                      <p:tavLst>
                                        <p:tav tm="0">
                                          <p:val>
                                            <p:fltVal val="0.5"/>
                                          </p:val>
                                        </p:tav>
                                        <p:tav tm="100000">
                                          <p:val>
                                            <p:strVal val="#ppt_x"/>
                                          </p:val>
                                        </p:tav>
                                      </p:tavLst>
                                    </p:anim>
                                    <p:anim calcmode="lin" valueType="num">
                                      <p:cBhvr>
                                        <p:cTn id="20"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wipe(left)">
                                      <p:cBhvr>
                                        <p:cTn id="29" dur="500"/>
                                        <p:tgtEl>
                                          <p:spTgt spid="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1" end="1"/>
                                            </p:txEl>
                                          </p:spTgt>
                                        </p:tgtEl>
                                        <p:attrNameLst>
                                          <p:attrName>style.visibility</p:attrName>
                                        </p:attrNameLst>
                                      </p:cBhvr>
                                      <p:to>
                                        <p:strVal val="visible"/>
                                      </p:to>
                                    </p:set>
                                    <p:animEffect transition="in" filter="wipe(left)">
                                      <p:cBhvr>
                                        <p:cTn id="38" dur="500"/>
                                        <p:tgtEl>
                                          <p:spTgt spid="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58" dur="1000" fill="hold"/>
                                        <p:tgtEl>
                                          <p:spTgt spid="22"/>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2"/>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 grpId="0" uiExpand="1" build="p"/>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5584D9C-B1EB-4191-8D2D-EDDD983F6A16}"/>
              </a:ext>
            </a:extLst>
          </p:cNvPr>
          <p:cNvSpPr txBox="1"/>
          <p:nvPr/>
        </p:nvSpPr>
        <p:spPr>
          <a:xfrm>
            <a:off x="0" y="0"/>
            <a:ext cx="9143999" cy="707886"/>
          </a:xfrm>
          <a:prstGeom prst="rect">
            <a:avLst/>
          </a:prstGeom>
          <a:noFill/>
        </p:spPr>
        <p:txBody>
          <a:bodyPr wrap="square">
            <a:spAutoFit/>
          </a:bodyPr>
          <a:lstStyle/>
          <a:p>
            <a:pPr algn="ctr"/>
            <a:r>
              <a:rPr lang="ro-RO"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CEL CE MERITĂ </a:t>
            </a:r>
            <a:r>
              <a:rPr lang="ro-RO"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ÎNCHINAREA </a:t>
            </a:r>
            <a:r>
              <a:rPr lang="ro-RO" sz="40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NOASTRĂ</a:t>
            </a:r>
            <a:endParaRPr lang="ro-RO" sz="40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5CEBE5E6-7B51-495F-8BE8-006D5E82E299}"/>
              </a:ext>
            </a:extLst>
          </p:cNvPr>
          <p:cNvSpPr txBox="1"/>
          <p:nvPr/>
        </p:nvSpPr>
        <p:spPr>
          <a:xfrm>
            <a:off x="0" y="610325"/>
            <a:ext cx="9144000" cy="646331"/>
          </a:xfrm>
          <a:prstGeom prst="rect">
            <a:avLst/>
          </a:prstGeom>
          <a:noFill/>
        </p:spPr>
        <p:txBody>
          <a:bodyPr wrap="square">
            <a:spAutoFit/>
          </a:bodyPr>
          <a:lstStyle/>
          <a:p>
            <a:r>
              <a:rPr lang="ro-RO" b="1" dirty="0" smtClean="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„Ei </a:t>
            </a:r>
            <a:r>
              <a:rPr lang="ro-RO" b="1" dirty="0" smtClean="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spuneau cu glas tare: „Vrednic este Mielul, Care a fost înjunghiat, să primească putere, bogăţie, înţelepciune, tărie, cinste, slavă şi laudă!“” </a:t>
            </a:r>
            <a:r>
              <a:rPr lang="ro-RO" sz="1200" b="1" dirty="0" smtClean="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(Apoc. 5:12)</a:t>
            </a:r>
            <a:endParaRPr lang="ro-RO" sz="12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xmlns="" id="{A9596889-2B0F-41D4-AED6-56C71981D76D}"/>
              </a:ext>
            </a:extLst>
          </p:cNvPr>
          <p:cNvSpPr txBox="1"/>
          <p:nvPr/>
        </p:nvSpPr>
        <p:spPr>
          <a:xfrm>
            <a:off x="2508153" y="1233752"/>
            <a:ext cx="6522636" cy="1708160"/>
          </a:xfrm>
          <a:prstGeom prst="rect">
            <a:avLst/>
          </a:prstGeom>
          <a:noFill/>
        </p:spPr>
        <p:txBody>
          <a:bodyPr wrap="square" rtlCol="0">
            <a:spAutoFit/>
          </a:bodyPr>
          <a:lstStyle/>
          <a:p>
            <a:pPr>
              <a:spcBef>
                <a:spcPts val="600"/>
              </a:spcBef>
            </a:pPr>
            <a:r>
              <a:rPr lang="ro-RO" sz="2000" b="1" dirty="0" smtClean="0"/>
              <a:t>Din momentul întrupării sale, oamenii au fost chemaţi să se închine lui Isus. Un grup de îngeri - ca o stea strălucitoare - a venit să anunţe sosirea Mântuitorului, Mesia, Regele regilor.</a:t>
            </a:r>
          </a:p>
          <a:p>
            <a:pPr>
              <a:spcBef>
                <a:spcPts val="600"/>
              </a:spcBef>
            </a:pPr>
            <a:r>
              <a:rPr lang="ro-RO" sz="2000" b="1" dirty="0" smtClean="0"/>
              <a:t>Acest anunţ a fost auzit pe dealurile din Betleem şi văzut din îndepărtata Mesopotamia.</a:t>
            </a:r>
            <a:endParaRPr lang="ro-RO" sz="2000" b="1" dirty="0"/>
          </a:p>
        </p:txBody>
      </p:sp>
      <p:pic>
        <p:nvPicPr>
          <p:cNvPr id="6" name="Imagen 5">
            <a:extLst>
              <a:ext uri="{FF2B5EF4-FFF2-40B4-BE49-F238E27FC236}">
                <a16:creationId xmlns:a16="http://schemas.microsoft.com/office/drawing/2014/main" xmlns="" id="{9FEB9814-0860-49A7-A86F-423DD34D5C34}"/>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113211" y="1379174"/>
            <a:ext cx="2394942" cy="1870514"/>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xmlns="" id="{58A29ECE-6517-4998-808E-3FAE7DFFC1D7}"/>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209211" y="3105650"/>
            <a:ext cx="2838912" cy="1654971"/>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403F8613-16E4-451E-8D85-0D51B8053630}"/>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113211" y="3387644"/>
            <a:ext cx="1820092" cy="1870515"/>
          </a:xfrm>
          <a:prstGeom prst="snip2DiagRect">
            <a:avLst>
              <a:gd name="adj1" fmla="val 19139"/>
              <a:gd name="adj2" fmla="val 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xmlns="" id="{77E9A59C-181C-46C9-A6D9-133B68DBAEDF}"/>
              </a:ext>
            </a:extLst>
          </p:cNvPr>
          <p:cNvSpPr txBox="1"/>
          <p:nvPr/>
        </p:nvSpPr>
        <p:spPr>
          <a:xfrm>
            <a:off x="1933303" y="3264579"/>
            <a:ext cx="4275908" cy="1631216"/>
          </a:xfrm>
          <a:prstGeom prst="rect">
            <a:avLst/>
          </a:prstGeom>
          <a:noFill/>
        </p:spPr>
        <p:txBody>
          <a:bodyPr wrap="square">
            <a:spAutoFit/>
          </a:bodyPr>
          <a:lstStyle/>
          <a:p>
            <a:pPr>
              <a:spcBef>
                <a:spcPts val="600"/>
              </a:spcBef>
            </a:pPr>
            <a:r>
              <a:rPr lang="ro-RO" sz="2000" b="1" dirty="0" smtClean="0"/>
              <a:t>La primirea veştii, păstorii au alergat la iesle şi l-au recunoscut pe Mântuitorul ca nou-născut, s-au închinat şi au ieşit să împărtăşească tuturor descoperirea lor (Luca 2:8-20).</a:t>
            </a:r>
            <a:endParaRPr lang="ro-RO" sz="2000" b="1" dirty="0"/>
          </a:p>
        </p:txBody>
      </p:sp>
      <p:sp>
        <p:nvSpPr>
          <p:cNvPr id="18" name="CuadroTexto 17">
            <a:extLst>
              <a:ext uri="{FF2B5EF4-FFF2-40B4-BE49-F238E27FC236}">
                <a16:creationId xmlns:a16="http://schemas.microsoft.com/office/drawing/2014/main" xmlns="" id="{80807EDD-2763-42A6-9AD1-07386A896079}"/>
              </a:ext>
            </a:extLst>
          </p:cNvPr>
          <p:cNvSpPr txBox="1"/>
          <p:nvPr/>
        </p:nvSpPr>
        <p:spPr>
          <a:xfrm>
            <a:off x="2419927" y="4842064"/>
            <a:ext cx="6724072" cy="2015936"/>
          </a:xfrm>
          <a:prstGeom prst="rect">
            <a:avLst/>
          </a:prstGeom>
          <a:noFill/>
        </p:spPr>
        <p:txBody>
          <a:bodyPr wrap="square">
            <a:spAutoFit/>
          </a:bodyPr>
          <a:lstStyle/>
          <a:p>
            <a:pPr>
              <a:spcBef>
                <a:spcPts val="600"/>
              </a:spcBef>
            </a:pPr>
            <a:r>
              <a:rPr lang="ro-RO" sz="2000" b="1" dirty="0" smtClean="0"/>
              <a:t>La rândul lor, înţelepţii din Răsărit au recunoscut în steaua îngerească împlinirea profeţiilor care l-au anunţat pe Mântuitorul şi s-au pregătit să plece în întâmpinarea lui. </a:t>
            </a:r>
            <a:r>
              <a:rPr lang="ro-RO" sz="2000" b="1" smtClean="0"/>
              <a:t>Când l-au </a:t>
            </a:r>
            <a:r>
              <a:rPr lang="ro-RO" sz="2000" b="1" smtClean="0"/>
              <a:t>găsit</a:t>
            </a:r>
            <a:r>
              <a:rPr lang="ro-RO" sz="2000" b="1" smtClean="0"/>
              <a:t>, l-au venerat şi i-au oferit daruri </a:t>
            </a:r>
            <a:r>
              <a:rPr lang="ro-RO" sz="2000" b="1" smtClean="0"/>
              <a:t>(</a:t>
            </a:r>
            <a:r>
              <a:rPr lang="ro-RO" sz="2000" b="1" smtClean="0"/>
              <a:t>Matei </a:t>
            </a:r>
            <a:r>
              <a:rPr lang="ro-RO" sz="2000" b="1" smtClean="0"/>
              <a:t>2:1-12).</a:t>
            </a:r>
            <a:endParaRPr lang="ro-RO" sz="2000" b="1" smtClean="0"/>
          </a:p>
          <a:p>
            <a:pPr>
              <a:spcBef>
                <a:spcPts val="600"/>
              </a:spcBef>
            </a:pPr>
            <a:r>
              <a:rPr lang="ro-RO" sz="2000" b="1" dirty="0" smtClean="0"/>
              <a:t>La fel ca ei, suntem chemaţi să ne închinăm lui Hristos (Apocalipsa 5:13).</a:t>
            </a:r>
            <a:endParaRPr lang="ro-RO" sz="2000" b="1" dirty="0"/>
          </a:p>
        </p:txBody>
      </p:sp>
      <p:pic>
        <p:nvPicPr>
          <p:cNvPr id="14" name="Imagen 13">
            <a:extLst>
              <a:ext uri="{FF2B5EF4-FFF2-40B4-BE49-F238E27FC236}">
                <a16:creationId xmlns:a16="http://schemas.microsoft.com/office/drawing/2014/main" xmlns="" id="{A13DF041-7776-428A-A0E0-04BA89581F84}"/>
              </a:ext>
            </a:extLst>
          </p:cNvPr>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113211" y="5381224"/>
            <a:ext cx="2025012" cy="1432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2397975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left)">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wipe(left)">
                                      <p:cBhvr>
                                        <p:cTn id="53" dur="500"/>
                                        <p:tgtEl>
                                          <p:spTgt spid="1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3"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1+#ppt_w/2"/>
                                          </p:val>
                                        </p:tav>
                                        <p:tav tm="100000">
                                          <p:val>
                                            <p:strVal val="#ppt_x"/>
                                          </p:val>
                                        </p:tav>
                                      </p:tavLst>
                                    </p:anim>
                                    <p:anim calcmode="lin" valueType="num">
                                      <p:cBhvr additive="base">
                                        <p:cTn id="59" dur="500" fill="hold"/>
                                        <p:tgtEl>
                                          <p:spTgt spid="14"/>
                                        </p:tgtEl>
                                        <p:attrNameLst>
                                          <p:attrName>ppt_y</p:attrName>
                                        </p:attrNameLst>
                                      </p:cBhvr>
                                      <p:tavLst>
                                        <p:tav tm="0">
                                          <p:val>
                                            <p:strVal val="0-#ppt_h/2"/>
                                          </p:val>
                                        </p:tav>
                                        <p:tav tm="100000">
                                          <p:val>
                                            <p:strVal val="#ppt_y"/>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xEl>
                                              <p:pRg st="1" end="1"/>
                                            </p:txEl>
                                          </p:spTgt>
                                        </p:tgtEl>
                                        <p:attrNameLst>
                                          <p:attrName>style.visibility</p:attrName>
                                        </p:attrNameLst>
                                      </p:cBhvr>
                                      <p:to>
                                        <p:strVal val="visible"/>
                                      </p:to>
                                    </p:set>
                                    <p:animEffect transition="in" filter="wipe(left)">
                                      <p:cBhvr>
                                        <p:cTn id="63"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uiExpand="1" build="p"/>
      <p:bldP spid="16" grpId="0"/>
      <p:bldP spid="18" grpId="0" uiExpand="1"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TotalTime>
  <Words>1132</Words>
  <Application>Microsoft Office PowerPoint</Application>
  <PresentationFormat>Expunere pe ecran (4:3)</PresentationFormat>
  <Paragraphs>52</Paragraphs>
  <Slides>10</Slides>
  <Notes>0</Notes>
  <HiddenSlides>0</HiddenSlides>
  <MMClips>0</MMClips>
  <ScaleCrop>false</ScaleCrop>
  <HeadingPairs>
    <vt:vector size="6" baseType="variant">
      <vt:variant>
        <vt:lpstr>Fonturi utilizate</vt:lpstr>
      </vt:variant>
      <vt:variant>
        <vt:i4>6</vt:i4>
      </vt:variant>
      <vt:variant>
        <vt:lpstr>Temă</vt:lpstr>
      </vt:variant>
      <vt:variant>
        <vt:i4>2</vt:i4>
      </vt:variant>
      <vt:variant>
        <vt:lpstr>Titluri diapozitive</vt:lpstr>
      </vt:variant>
      <vt:variant>
        <vt:i4>10</vt:i4>
      </vt:variant>
    </vt:vector>
  </HeadingPairs>
  <TitlesOfParts>
    <vt:vector size="18" baseType="lpstr">
      <vt:lpstr>Arial</vt:lpstr>
      <vt:lpstr>Calibri</vt:lpstr>
      <vt:lpstr>Calibri Light</vt:lpstr>
      <vt:lpstr>Comic Sans MS</vt:lpstr>
      <vt:lpstr>Cooper Black</vt:lpstr>
      <vt:lpstr>Arial Black</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5 - Isus, Marele invatator</dc:title>
  <dc:subject>Studiu Biblic, Trim. IV, 2020 – Educatia crestina</dc:subject>
  <dc:creator>Sergio Fustero Carreras</dc:creator>
  <cp:keywords>https://www.fustero.es/index_ro.php</cp:keywords>
  <cp:lastModifiedBy>Administrator</cp:lastModifiedBy>
  <cp:revision>76</cp:revision>
  <dcterms:created xsi:type="dcterms:W3CDTF">2020-10-10T15:04:11Z</dcterms:created>
  <dcterms:modified xsi:type="dcterms:W3CDTF">2020-10-28T14:07:51Z</dcterms:modified>
</cp:coreProperties>
</file>