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8" r:id="rId4"/>
    <p:sldId id="257" r:id="rId5"/>
    <p:sldId id="266" r:id="rId6"/>
    <p:sldId id="259" r:id="rId7"/>
    <p:sldId id="260" r:id="rId8"/>
    <p:sldId id="267" r:id="rId9"/>
    <p:sldId id="262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oper Black" pitchFamily="18" charset="0"/>
      <p:regular r:id="rId19"/>
    </p:embeddedFont>
    <p:embeddedFont>
      <p:font typeface="Arial Black" pitchFamily="34" charset="0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0001"/>
    <a:srgbClr val="FFFF99"/>
    <a:srgbClr val="FFFF66"/>
    <a:srgbClr val="DCC5ED"/>
    <a:srgbClr val="162B70"/>
    <a:srgbClr val="2141A4"/>
    <a:srgbClr val="663300"/>
    <a:srgbClr val="801007"/>
    <a:srgbClr val="7E4705"/>
    <a:srgbClr val="267D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03049-3BFC-4242-8A98-53C984FAC617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A069C8F-A670-43B4-8F61-02142F9900CB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752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448CDC53-B76B-4419-BC55-7B0898BF9888}" type="parTrans" cxnId="{13EA2B5B-A4B2-43D1-A2EE-E1A9209BEEB5}">
      <dgm:prSet/>
      <dgm:spPr/>
      <dgm:t>
        <a:bodyPr/>
        <a:lstStyle/>
        <a:p>
          <a:endParaRPr lang="es-ES"/>
        </a:p>
      </dgm:t>
    </dgm:pt>
    <dgm:pt modelId="{968CF41E-357E-44F8-A27E-FD04B65CF9F5}" type="sibTrans" cxnId="{13EA2B5B-A4B2-43D1-A2EE-E1A9209BEEB5}">
      <dgm:prSet/>
      <dgm:spPr/>
      <dgm:t>
        <a:bodyPr/>
        <a:lstStyle/>
        <a:p>
          <a:endParaRPr lang="es-ES"/>
        </a:p>
      </dgm:t>
    </dgm:pt>
    <dgm:pt modelId="{0DE22F18-45C7-4185-872D-EC551DBDD524}">
      <dgm:prSet phldrT="[Texto]" custT="1"/>
      <dgm:spPr/>
      <dgm:t>
        <a:bodyPr/>
        <a:lstStyle/>
        <a:p>
          <a:r>
            <a:rPr lang="es-ES" sz="2000" b="1" dirty="0"/>
            <a:t>No</a:t>
          </a:r>
          <a:r>
            <a:rPr lang="ro-RO" sz="2000" b="1" dirty="0"/>
            <a:t>e</a:t>
          </a:r>
          <a:endParaRPr lang="es-ES" sz="2000" b="1" dirty="0"/>
        </a:p>
      </dgm:t>
    </dgm:pt>
    <dgm:pt modelId="{E51BE499-835A-420D-960C-9DE905825385}" type="parTrans" cxnId="{41D99721-D76F-49F9-AE65-03A8E7B6FA4C}">
      <dgm:prSet/>
      <dgm:spPr/>
      <dgm:t>
        <a:bodyPr/>
        <a:lstStyle/>
        <a:p>
          <a:endParaRPr lang="es-ES"/>
        </a:p>
      </dgm:t>
    </dgm:pt>
    <dgm:pt modelId="{F347FE07-9F2A-40C6-8C89-0518A04EF35E}" type="sibTrans" cxnId="{41D99721-D76F-49F9-AE65-03A8E7B6FA4C}">
      <dgm:prSet/>
      <dgm:spPr/>
      <dgm:t>
        <a:bodyPr/>
        <a:lstStyle/>
        <a:p>
          <a:endParaRPr lang="es-ES"/>
        </a:p>
      </dgm:t>
    </dgm:pt>
    <dgm:pt modelId="{30456ABC-721F-47A3-AB31-D17EF9270679}">
      <dgm:prSet phldrT="[Texto]" custT="1"/>
      <dgm:spPr/>
      <dgm:t>
        <a:bodyPr/>
        <a:lstStyle/>
        <a:p>
          <a:r>
            <a:rPr lang="ro-RO" sz="2000" b="1" dirty="0"/>
            <a:t>Potopul universal</a:t>
          </a:r>
          <a:r>
            <a:rPr lang="es-ES" sz="2000" b="1" dirty="0"/>
            <a:t>.</a:t>
          </a:r>
        </a:p>
      </dgm:t>
    </dgm:pt>
    <dgm:pt modelId="{2B942727-270D-4C90-AA94-E9BE5C63E258}" type="parTrans" cxnId="{D528F37F-C072-4ED3-9FAD-49A1AB8E2044}">
      <dgm:prSet/>
      <dgm:spPr/>
      <dgm:t>
        <a:bodyPr/>
        <a:lstStyle/>
        <a:p>
          <a:endParaRPr lang="es-ES"/>
        </a:p>
      </dgm:t>
    </dgm:pt>
    <dgm:pt modelId="{F2ED1873-913B-403F-B2C5-44C0068A3094}" type="sibTrans" cxnId="{D528F37F-C072-4ED3-9FAD-49A1AB8E2044}">
      <dgm:prSet/>
      <dgm:spPr/>
      <dgm:t>
        <a:bodyPr/>
        <a:lstStyle/>
        <a:p>
          <a:endParaRPr lang="es-ES"/>
        </a:p>
      </dgm:t>
    </dgm:pt>
    <dgm:pt modelId="{4934F028-106C-4134-B32A-E228F715F554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A0073B38-A042-4D34-B8E7-76FE27CF8455}" type="parTrans" cxnId="{41800FC1-216D-4547-AE6D-4C105AE4D9C1}">
      <dgm:prSet/>
      <dgm:spPr/>
      <dgm:t>
        <a:bodyPr/>
        <a:lstStyle/>
        <a:p>
          <a:endParaRPr lang="es-ES"/>
        </a:p>
      </dgm:t>
    </dgm:pt>
    <dgm:pt modelId="{BF13AB4B-E3C5-4E94-98EF-BBA07AAB9265}" type="sibTrans" cxnId="{41800FC1-216D-4547-AE6D-4C105AE4D9C1}">
      <dgm:prSet/>
      <dgm:spPr/>
      <dgm:t>
        <a:bodyPr/>
        <a:lstStyle/>
        <a:p>
          <a:endParaRPr lang="es-ES"/>
        </a:p>
      </dgm:t>
    </dgm:pt>
    <dgm:pt modelId="{5F18E2EB-6193-42B1-893B-E97D8E7C6DAE}">
      <dgm:prSet phldrT="[Texto]" custT="1"/>
      <dgm:spPr/>
      <dgm:t>
        <a:bodyPr/>
        <a:lstStyle/>
        <a:p>
          <a:r>
            <a:rPr lang="ro-RO" sz="2000" b="1" dirty="0"/>
            <a:t>Ieremia</a:t>
          </a:r>
          <a:endParaRPr lang="es-ES" sz="2000" b="1" dirty="0"/>
        </a:p>
      </dgm:t>
    </dgm:pt>
    <dgm:pt modelId="{80852788-EABC-4CFB-94BA-D1D329BF86AC}" type="parTrans" cxnId="{00F7D31F-7889-4E8F-91D3-62310BF0E518}">
      <dgm:prSet/>
      <dgm:spPr/>
      <dgm:t>
        <a:bodyPr/>
        <a:lstStyle/>
        <a:p>
          <a:endParaRPr lang="es-ES"/>
        </a:p>
      </dgm:t>
    </dgm:pt>
    <dgm:pt modelId="{9A9951EB-BC60-4872-9891-DA56058A5178}" type="sibTrans" cxnId="{00F7D31F-7889-4E8F-91D3-62310BF0E518}">
      <dgm:prSet/>
      <dgm:spPr/>
      <dgm:t>
        <a:bodyPr/>
        <a:lstStyle/>
        <a:p>
          <a:endParaRPr lang="es-ES"/>
        </a:p>
      </dgm:t>
    </dgm:pt>
    <dgm:pt modelId="{7BDDEC81-69B0-4145-8A02-F01E89E49246}">
      <dgm:prSet phldrT="[Texto]" custT="1"/>
      <dgm:spPr/>
      <dgm:t>
        <a:bodyPr/>
        <a:lstStyle/>
        <a:p>
          <a:r>
            <a:rPr lang="ro-RO" sz="2000" b="1" dirty="0"/>
            <a:t>Predare înaintea Babilonului pentru a trăi.</a:t>
          </a:r>
          <a:endParaRPr lang="es-ES" sz="2000" b="1" dirty="0"/>
        </a:p>
      </dgm:t>
    </dgm:pt>
    <dgm:pt modelId="{7A2C3EF2-8236-45BD-B563-106D912CABC2}" type="parTrans" cxnId="{01DE91D6-CCF7-45E2-B621-E802E41C9305}">
      <dgm:prSet/>
      <dgm:spPr/>
      <dgm:t>
        <a:bodyPr/>
        <a:lstStyle/>
        <a:p>
          <a:endParaRPr lang="es-ES"/>
        </a:p>
      </dgm:t>
    </dgm:pt>
    <dgm:pt modelId="{219ED0F7-1F48-4A22-A670-2F3C150DD5DF}" type="sibTrans" cxnId="{01DE91D6-CCF7-45E2-B621-E802E41C9305}">
      <dgm:prSet/>
      <dgm:spPr/>
      <dgm:t>
        <a:bodyPr/>
        <a:lstStyle/>
        <a:p>
          <a:endParaRPr lang="es-ES"/>
        </a:p>
      </dgm:t>
    </dgm:pt>
    <dgm:pt modelId="{598DA8AF-946D-418C-9E4E-474F6851EBC5}">
      <dgm:prSet phldrT="[Texto]" custT="1"/>
      <dgm:spPr/>
      <dgm:t>
        <a:bodyPr/>
        <a:lstStyle/>
        <a:p>
          <a:r>
            <a:rPr lang="ro-RO" sz="2000" b="1" dirty="0"/>
            <a:t>Ioan botezătorul</a:t>
          </a:r>
          <a:endParaRPr lang="es-ES" sz="2000" b="1" dirty="0"/>
        </a:p>
      </dgm:t>
    </dgm:pt>
    <dgm:pt modelId="{8DD731F9-6087-40DC-8D3F-C8D7C62A8E2F}" type="parTrans" cxnId="{57241CAD-EDEB-4A2C-A15A-3182BA80D6D1}">
      <dgm:prSet/>
      <dgm:spPr/>
      <dgm:t>
        <a:bodyPr/>
        <a:lstStyle/>
        <a:p>
          <a:endParaRPr lang="es-ES"/>
        </a:p>
      </dgm:t>
    </dgm:pt>
    <dgm:pt modelId="{028AB712-4233-44FC-842E-51DEAC5D05AA}" type="sibTrans" cxnId="{57241CAD-EDEB-4A2C-A15A-3182BA80D6D1}">
      <dgm:prSet/>
      <dgm:spPr/>
      <dgm:t>
        <a:bodyPr/>
        <a:lstStyle/>
        <a:p>
          <a:endParaRPr lang="es-ES"/>
        </a:p>
      </dgm:t>
    </dgm:pt>
    <dgm:pt modelId="{29DD54A9-2DD9-4C44-B46E-0AB0D2FD937B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934EF54-9E69-4595-90A9-6E0B39383779}" type="parTrans" cxnId="{F3B9B73E-D32C-4066-A4A1-27C148E7C325}">
      <dgm:prSet/>
      <dgm:spPr/>
      <dgm:t>
        <a:bodyPr/>
        <a:lstStyle/>
        <a:p>
          <a:endParaRPr lang="es-ES"/>
        </a:p>
      </dgm:t>
    </dgm:pt>
    <dgm:pt modelId="{23B777EE-FC23-45EE-8786-31034F40959B}" type="sibTrans" cxnId="{F3B9B73E-D32C-4066-A4A1-27C148E7C325}">
      <dgm:prSet/>
      <dgm:spPr/>
      <dgm:t>
        <a:bodyPr/>
        <a:lstStyle/>
        <a:p>
          <a:endParaRPr lang="es-ES"/>
        </a:p>
      </dgm:t>
    </dgm:pt>
    <dgm:pt modelId="{54DB8F5F-C7F6-46CE-87E9-4EC1A456E449}">
      <dgm:prSet phldrT="[Texto]" custT="1"/>
      <dgm:spPr/>
      <dgm:t>
        <a:bodyPr/>
        <a:lstStyle/>
        <a:p>
          <a:r>
            <a:rPr lang="ro-RO" sz="2000" b="1" dirty="0"/>
            <a:t>Pregătirea drumului pentru Mesia. </a:t>
          </a:r>
          <a:endParaRPr lang="es-ES" sz="2000" b="1" dirty="0"/>
        </a:p>
      </dgm:t>
    </dgm:pt>
    <dgm:pt modelId="{862B9606-799E-4754-A237-D8CA8C6159F9}" type="parTrans" cxnId="{C88B5FBA-65D2-41EB-B89F-BBC15673862E}">
      <dgm:prSet/>
      <dgm:spPr/>
      <dgm:t>
        <a:bodyPr/>
        <a:lstStyle/>
        <a:p>
          <a:endParaRPr lang="es-ES"/>
        </a:p>
      </dgm:t>
    </dgm:pt>
    <dgm:pt modelId="{E05A9F70-EEC0-4027-AAF7-F34957C41980}" type="sibTrans" cxnId="{C88B5FBA-65D2-41EB-B89F-BBC15673862E}">
      <dgm:prSet/>
      <dgm:spPr/>
      <dgm:t>
        <a:bodyPr/>
        <a:lstStyle/>
        <a:p>
          <a:endParaRPr lang="es-ES"/>
        </a:p>
      </dgm:t>
    </dgm:pt>
    <dgm:pt modelId="{4DD851E7-EA39-44C0-B0F2-509E013E0A8E}">
      <dgm:prSet phldrT="[Texto]" custT="1"/>
      <dgm:spPr/>
      <dgm:t>
        <a:bodyPr/>
        <a:lstStyle/>
        <a:p>
          <a:r>
            <a:rPr lang="es-ES" sz="2000" b="1" dirty="0"/>
            <a:t>Pe</a:t>
          </a:r>
          <a:r>
            <a:rPr lang="ro-RO" sz="2000" b="1" dirty="0"/>
            <a:t>tru</a:t>
          </a:r>
          <a:endParaRPr lang="es-ES" sz="2000" b="1" dirty="0"/>
        </a:p>
      </dgm:t>
    </dgm:pt>
    <dgm:pt modelId="{C75C1F0D-0CB5-4074-B527-2FF80997DED3}" type="parTrans" cxnId="{4064D9ED-E261-4364-9BE4-F426E537C626}">
      <dgm:prSet/>
      <dgm:spPr/>
      <dgm:t>
        <a:bodyPr/>
        <a:lstStyle/>
        <a:p>
          <a:endParaRPr lang="es-ES"/>
        </a:p>
      </dgm:t>
    </dgm:pt>
    <dgm:pt modelId="{AC7F83FD-ED51-4EFB-8F46-D0D575928085}" type="sibTrans" cxnId="{4064D9ED-E261-4364-9BE4-F426E537C626}">
      <dgm:prSet/>
      <dgm:spPr/>
      <dgm:t>
        <a:bodyPr/>
        <a:lstStyle/>
        <a:p>
          <a:endParaRPr lang="es-ES"/>
        </a:p>
      </dgm:t>
    </dgm:pt>
    <dgm:pt modelId="{A083FB58-5779-4070-ABF6-180B290FC355}">
      <dgm:prSet phldrT="[Texto]"/>
      <dgm:spPr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0ABE6FB-0884-41BE-A67A-CACE9970CD29}" type="parTrans" cxnId="{B1E5B2A3-0B1D-49D8-B8F6-4BFEBA421492}">
      <dgm:prSet/>
      <dgm:spPr/>
      <dgm:t>
        <a:bodyPr/>
        <a:lstStyle/>
        <a:p>
          <a:endParaRPr lang="es-ES"/>
        </a:p>
      </dgm:t>
    </dgm:pt>
    <dgm:pt modelId="{413DDBE7-7050-4ABA-90B1-9DD36F6B9CAA}" type="sibTrans" cxnId="{B1E5B2A3-0B1D-49D8-B8F6-4BFEBA421492}">
      <dgm:prSet/>
      <dgm:spPr/>
      <dgm:t>
        <a:bodyPr/>
        <a:lstStyle/>
        <a:p>
          <a:endParaRPr lang="es-ES"/>
        </a:p>
      </dgm:t>
    </dgm:pt>
    <dgm:pt modelId="{3AA9449A-5436-48A2-A7CE-162872DB73BE}">
      <dgm:prSet phldrT="[Texto]" custT="1"/>
      <dgm:spPr/>
      <dgm:t>
        <a:bodyPr/>
        <a:lstStyle/>
        <a:p>
          <a:r>
            <a:rPr lang="ro-RO" sz="2000" b="1" dirty="0" smtClean="0"/>
            <a:t>Viaţa</a:t>
          </a:r>
          <a:r>
            <a:rPr lang="ro-RO" sz="2000" b="1" dirty="0"/>
            <a:t>, moartea </a:t>
          </a:r>
          <a:r>
            <a:rPr lang="ro-RO" sz="2000" b="1" dirty="0" smtClean="0"/>
            <a:t>şi </a:t>
          </a:r>
          <a:r>
            <a:rPr lang="ro-RO" sz="2000" b="1" dirty="0"/>
            <a:t>învierea lui Isus</a:t>
          </a:r>
          <a:endParaRPr lang="es-ES" sz="2000" b="1" dirty="0"/>
        </a:p>
      </dgm:t>
    </dgm:pt>
    <dgm:pt modelId="{9D9DC405-333A-4658-9CC5-C0C721D7FC52}" type="parTrans" cxnId="{96AED9E4-B431-42F4-B758-8FE5D2AEEF3B}">
      <dgm:prSet/>
      <dgm:spPr/>
      <dgm:t>
        <a:bodyPr/>
        <a:lstStyle/>
        <a:p>
          <a:endParaRPr lang="es-ES"/>
        </a:p>
      </dgm:t>
    </dgm:pt>
    <dgm:pt modelId="{5197F264-B3D1-4409-9130-5A43C3F5EE13}" type="sibTrans" cxnId="{96AED9E4-B431-42F4-B758-8FE5D2AEEF3B}">
      <dgm:prSet/>
      <dgm:spPr/>
      <dgm:t>
        <a:bodyPr/>
        <a:lstStyle/>
        <a:p>
          <a:endParaRPr lang="es-ES"/>
        </a:p>
      </dgm:t>
    </dgm:pt>
    <dgm:pt modelId="{89D8617B-A8C6-4454-8CCF-B98F5D6165A7}" type="pres">
      <dgm:prSet presAssocID="{BAA03049-3BFC-4242-8A98-53C984FAC6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8EEAFD3A-C067-44E8-8127-250841BBFC79}" type="pres">
      <dgm:prSet presAssocID="{DA069C8F-A670-43B4-8F61-02142F9900CB}" presName="horFlow" presStyleCnt="0"/>
      <dgm:spPr/>
    </dgm:pt>
    <dgm:pt modelId="{CE1CE075-AFB9-4A60-82A2-CEBC63CA9594}" type="pres">
      <dgm:prSet presAssocID="{DA069C8F-A670-43B4-8F61-02142F9900CB}" presName="bigChev" presStyleLbl="node1" presStyleIdx="0" presStyleCnt="4" custScaleX="149575" custScaleY="149802"/>
      <dgm:spPr>
        <a:prstGeom prst="homePlate">
          <a:avLst/>
        </a:prstGeom>
      </dgm:spPr>
      <dgm:t>
        <a:bodyPr/>
        <a:lstStyle/>
        <a:p>
          <a:endParaRPr lang="ro-RO"/>
        </a:p>
      </dgm:t>
    </dgm:pt>
    <dgm:pt modelId="{CAC796F9-3CBB-45E3-9597-8C09CA633F33}" type="pres">
      <dgm:prSet presAssocID="{E51BE499-835A-420D-960C-9DE905825385}" presName="parTrans" presStyleCnt="0"/>
      <dgm:spPr/>
    </dgm:pt>
    <dgm:pt modelId="{4DBF399E-CF55-4A1F-88F3-69EF6E718170}" type="pres">
      <dgm:prSet presAssocID="{0DE22F18-45C7-4185-872D-EC551DBDD524}" presName="node" presStyleLbl="alignAccFollowNode1" presStyleIdx="0" presStyleCnt="8" custScaleX="224506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0755030-87AC-41A3-818C-F5D576D15274}" type="pres">
      <dgm:prSet presAssocID="{F347FE07-9F2A-40C6-8C89-0518A04EF35E}" presName="sibTrans" presStyleCnt="0"/>
      <dgm:spPr/>
    </dgm:pt>
    <dgm:pt modelId="{8BB5D4FE-F6F0-47A6-B293-61E575A2A9EC}" type="pres">
      <dgm:prSet presAssocID="{30456ABC-721F-47A3-AB31-D17EF9270679}" presName="node" presStyleLbl="alignAccFollowNode1" presStyleIdx="1" presStyleCnt="8" custScaleX="628529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8F0264C-9518-499D-99BD-9F92947D41E1}" type="pres">
      <dgm:prSet presAssocID="{DA069C8F-A670-43B4-8F61-02142F9900CB}" presName="vSp" presStyleCnt="0"/>
      <dgm:spPr/>
    </dgm:pt>
    <dgm:pt modelId="{7177C0A9-78A1-401A-89ED-0DE009FD8479}" type="pres">
      <dgm:prSet presAssocID="{4934F028-106C-4134-B32A-E228F715F554}" presName="horFlow" presStyleCnt="0"/>
      <dgm:spPr/>
    </dgm:pt>
    <dgm:pt modelId="{628BE9D5-B39B-4845-AE6B-C18B70D5C14F}" type="pres">
      <dgm:prSet presAssocID="{4934F028-106C-4134-B32A-E228F715F554}" presName="bigChev" presStyleLbl="node1" presStyleIdx="1" presStyleCnt="4" custScaleX="149575" custScaleY="149802"/>
      <dgm:spPr>
        <a:prstGeom prst="homePlate">
          <a:avLst/>
        </a:prstGeom>
      </dgm:spPr>
      <dgm:t>
        <a:bodyPr/>
        <a:lstStyle/>
        <a:p>
          <a:endParaRPr lang="ro-RO"/>
        </a:p>
      </dgm:t>
    </dgm:pt>
    <dgm:pt modelId="{D820B271-8CAB-447D-8499-D3F7F3AAF7BD}" type="pres">
      <dgm:prSet presAssocID="{80852788-EABC-4CFB-94BA-D1D329BF86AC}" presName="parTrans" presStyleCnt="0"/>
      <dgm:spPr/>
    </dgm:pt>
    <dgm:pt modelId="{BA0AEFE9-57E7-4CB6-80C5-F23BDB06D7AB}" type="pres">
      <dgm:prSet presAssocID="{5F18E2EB-6193-42B1-893B-E97D8E7C6DAE}" presName="node" presStyleLbl="alignAccFollowNode1" presStyleIdx="2" presStyleCnt="8" custScaleX="224506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BF9D70-CA4C-414B-A9D1-AF48AC989914}" type="pres">
      <dgm:prSet presAssocID="{9A9951EB-BC60-4872-9891-DA56058A5178}" presName="sibTrans" presStyleCnt="0"/>
      <dgm:spPr/>
    </dgm:pt>
    <dgm:pt modelId="{A195E637-CD08-49D8-B9CE-37342E12BE57}" type="pres">
      <dgm:prSet presAssocID="{7BDDEC81-69B0-4145-8A02-F01E89E49246}" presName="node" presStyleLbl="alignAccFollowNode1" presStyleIdx="3" presStyleCnt="8" custScaleX="628529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869DEF1-9ACF-4ED3-88D7-C09755B20135}" type="pres">
      <dgm:prSet presAssocID="{4934F028-106C-4134-B32A-E228F715F554}" presName="vSp" presStyleCnt="0"/>
      <dgm:spPr/>
    </dgm:pt>
    <dgm:pt modelId="{F38C7D98-F695-4754-A154-0DC0AB0CB9B9}" type="pres">
      <dgm:prSet presAssocID="{29DD54A9-2DD9-4C44-B46E-0AB0D2FD937B}" presName="horFlow" presStyleCnt="0"/>
      <dgm:spPr/>
    </dgm:pt>
    <dgm:pt modelId="{2FF99ED8-C106-4BCB-8B45-C63DA9C56D32}" type="pres">
      <dgm:prSet presAssocID="{29DD54A9-2DD9-4C44-B46E-0AB0D2FD937B}" presName="bigChev" presStyleLbl="node1" presStyleIdx="2" presStyleCnt="4" custScaleX="149575" custScaleY="149802"/>
      <dgm:spPr>
        <a:prstGeom prst="homePlate">
          <a:avLst/>
        </a:prstGeom>
      </dgm:spPr>
      <dgm:t>
        <a:bodyPr/>
        <a:lstStyle/>
        <a:p>
          <a:endParaRPr lang="ro-RO"/>
        </a:p>
      </dgm:t>
    </dgm:pt>
    <dgm:pt modelId="{BC12FD76-C89E-425C-B08D-88AAFA15AF45}" type="pres">
      <dgm:prSet presAssocID="{8DD731F9-6087-40DC-8D3F-C8D7C62A8E2F}" presName="parTrans" presStyleCnt="0"/>
      <dgm:spPr/>
    </dgm:pt>
    <dgm:pt modelId="{2C855DF3-A8E8-46E4-99AE-D64DB9651449}" type="pres">
      <dgm:prSet presAssocID="{598DA8AF-946D-418C-9E4E-474F6851EBC5}" presName="node" presStyleLbl="alignAccFollowNode1" presStyleIdx="4" presStyleCnt="8" custScaleX="224506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1320FAD-D7E0-4C92-865F-2C5693BDC722}" type="pres">
      <dgm:prSet presAssocID="{028AB712-4233-44FC-842E-51DEAC5D05AA}" presName="sibTrans" presStyleCnt="0"/>
      <dgm:spPr/>
    </dgm:pt>
    <dgm:pt modelId="{2E799C72-0C91-4A44-B4BF-D937FFF1A864}" type="pres">
      <dgm:prSet presAssocID="{54DB8F5F-C7F6-46CE-87E9-4EC1A456E449}" presName="node" presStyleLbl="alignAccFollowNode1" presStyleIdx="5" presStyleCnt="8" custScaleX="628529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F26F608-E382-43FA-8871-3726D11A9E43}" type="pres">
      <dgm:prSet presAssocID="{29DD54A9-2DD9-4C44-B46E-0AB0D2FD937B}" presName="vSp" presStyleCnt="0"/>
      <dgm:spPr/>
    </dgm:pt>
    <dgm:pt modelId="{CDA0E0D3-B74E-43CD-9F03-262F79682555}" type="pres">
      <dgm:prSet presAssocID="{A083FB58-5779-4070-ABF6-180B290FC355}" presName="horFlow" presStyleCnt="0"/>
      <dgm:spPr/>
    </dgm:pt>
    <dgm:pt modelId="{D5EE17EB-5FD0-427F-97E5-866861476862}" type="pres">
      <dgm:prSet presAssocID="{A083FB58-5779-4070-ABF6-180B290FC355}" presName="bigChev" presStyleLbl="node1" presStyleIdx="3" presStyleCnt="4" custScaleX="149575" custScaleY="149802"/>
      <dgm:spPr>
        <a:prstGeom prst="homePlate">
          <a:avLst/>
        </a:prstGeom>
      </dgm:spPr>
      <dgm:t>
        <a:bodyPr/>
        <a:lstStyle/>
        <a:p>
          <a:endParaRPr lang="ro-RO"/>
        </a:p>
      </dgm:t>
    </dgm:pt>
    <dgm:pt modelId="{806E8143-F329-46C3-AC9B-871406D36CCE}" type="pres">
      <dgm:prSet presAssocID="{C75C1F0D-0CB5-4074-B527-2FF80997DED3}" presName="parTrans" presStyleCnt="0"/>
      <dgm:spPr/>
    </dgm:pt>
    <dgm:pt modelId="{3FDADD5D-B938-4482-866F-1E3F6EE894C3}" type="pres">
      <dgm:prSet presAssocID="{4DD851E7-EA39-44C0-B0F2-509E013E0A8E}" presName="node" presStyleLbl="alignAccFollowNode1" presStyleIdx="6" presStyleCnt="8" custScaleX="224506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9E16FE-66E0-418B-B05B-5685A27912A7}" type="pres">
      <dgm:prSet presAssocID="{AC7F83FD-ED51-4EFB-8F46-D0D575928085}" presName="sibTrans" presStyleCnt="0"/>
      <dgm:spPr/>
    </dgm:pt>
    <dgm:pt modelId="{8D1E0AE7-7299-45EB-B159-9F269FE88740}" type="pres">
      <dgm:prSet presAssocID="{3AA9449A-5436-48A2-A7CE-162872DB73BE}" presName="node" presStyleLbl="alignAccFollowNode1" presStyleIdx="7" presStyleCnt="8" custScaleX="628529" custScaleY="16073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528F37F-C072-4ED3-9FAD-49A1AB8E2044}" srcId="{DA069C8F-A670-43B4-8F61-02142F9900CB}" destId="{30456ABC-721F-47A3-AB31-D17EF9270679}" srcOrd="1" destOrd="0" parTransId="{2B942727-270D-4C90-AA94-E9BE5C63E258}" sibTransId="{F2ED1873-913B-403F-B2C5-44C0068A3094}"/>
    <dgm:cxn modelId="{96AED9E4-B431-42F4-B758-8FE5D2AEEF3B}" srcId="{A083FB58-5779-4070-ABF6-180B290FC355}" destId="{3AA9449A-5436-48A2-A7CE-162872DB73BE}" srcOrd="1" destOrd="0" parTransId="{9D9DC405-333A-4658-9CC5-C0C721D7FC52}" sibTransId="{5197F264-B3D1-4409-9130-5A43C3F5EE13}"/>
    <dgm:cxn modelId="{57241CAD-EDEB-4A2C-A15A-3182BA80D6D1}" srcId="{29DD54A9-2DD9-4C44-B46E-0AB0D2FD937B}" destId="{598DA8AF-946D-418C-9E4E-474F6851EBC5}" srcOrd="0" destOrd="0" parTransId="{8DD731F9-6087-40DC-8D3F-C8D7C62A8E2F}" sibTransId="{028AB712-4233-44FC-842E-51DEAC5D05AA}"/>
    <dgm:cxn modelId="{774DF3BA-443E-4FBA-B2A4-C6CC8A90C732}" type="presOf" srcId="{A083FB58-5779-4070-ABF6-180B290FC355}" destId="{D5EE17EB-5FD0-427F-97E5-866861476862}" srcOrd="0" destOrd="0" presId="urn:microsoft.com/office/officeart/2005/8/layout/lProcess3"/>
    <dgm:cxn modelId="{C88B5FBA-65D2-41EB-B89F-BBC15673862E}" srcId="{29DD54A9-2DD9-4C44-B46E-0AB0D2FD937B}" destId="{54DB8F5F-C7F6-46CE-87E9-4EC1A456E449}" srcOrd="1" destOrd="0" parTransId="{862B9606-799E-4754-A237-D8CA8C6159F9}" sibTransId="{E05A9F70-EEC0-4027-AAF7-F34957C41980}"/>
    <dgm:cxn modelId="{CE41D514-09C3-4535-BF74-425577DA0A44}" type="presOf" srcId="{29DD54A9-2DD9-4C44-B46E-0AB0D2FD937B}" destId="{2FF99ED8-C106-4BCB-8B45-C63DA9C56D32}" srcOrd="0" destOrd="0" presId="urn:microsoft.com/office/officeart/2005/8/layout/lProcess3"/>
    <dgm:cxn modelId="{42B09E58-FF01-4A36-AB7C-15BF8B2CC724}" type="presOf" srcId="{0DE22F18-45C7-4185-872D-EC551DBDD524}" destId="{4DBF399E-CF55-4A1F-88F3-69EF6E718170}" srcOrd="0" destOrd="0" presId="urn:microsoft.com/office/officeart/2005/8/layout/lProcess3"/>
    <dgm:cxn modelId="{CF3C117D-AFEC-4B75-997B-980935CC2E2B}" type="presOf" srcId="{4DD851E7-EA39-44C0-B0F2-509E013E0A8E}" destId="{3FDADD5D-B938-4482-866F-1E3F6EE894C3}" srcOrd="0" destOrd="0" presId="urn:microsoft.com/office/officeart/2005/8/layout/lProcess3"/>
    <dgm:cxn modelId="{01DE91D6-CCF7-45E2-B621-E802E41C9305}" srcId="{4934F028-106C-4134-B32A-E228F715F554}" destId="{7BDDEC81-69B0-4145-8A02-F01E89E49246}" srcOrd="1" destOrd="0" parTransId="{7A2C3EF2-8236-45BD-B563-106D912CABC2}" sibTransId="{219ED0F7-1F48-4A22-A670-2F3C150DD5DF}"/>
    <dgm:cxn modelId="{F3B9B73E-D32C-4066-A4A1-27C148E7C325}" srcId="{BAA03049-3BFC-4242-8A98-53C984FAC617}" destId="{29DD54A9-2DD9-4C44-B46E-0AB0D2FD937B}" srcOrd="2" destOrd="0" parTransId="{5934EF54-9E69-4595-90A9-6E0B39383779}" sibTransId="{23B777EE-FC23-45EE-8786-31034F40959B}"/>
    <dgm:cxn modelId="{4E0C3696-8EDF-4CF7-8243-BB4B1EE9A898}" type="presOf" srcId="{30456ABC-721F-47A3-AB31-D17EF9270679}" destId="{8BB5D4FE-F6F0-47A6-B293-61E575A2A9EC}" srcOrd="0" destOrd="0" presId="urn:microsoft.com/office/officeart/2005/8/layout/lProcess3"/>
    <dgm:cxn modelId="{162E1256-EDA5-4904-A29C-AEEBBEF4CABA}" type="presOf" srcId="{DA069C8F-A670-43B4-8F61-02142F9900CB}" destId="{CE1CE075-AFB9-4A60-82A2-CEBC63CA9594}" srcOrd="0" destOrd="0" presId="urn:microsoft.com/office/officeart/2005/8/layout/lProcess3"/>
    <dgm:cxn modelId="{41D99721-D76F-49F9-AE65-03A8E7B6FA4C}" srcId="{DA069C8F-A670-43B4-8F61-02142F9900CB}" destId="{0DE22F18-45C7-4185-872D-EC551DBDD524}" srcOrd="0" destOrd="0" parTransId="{E51BE499-835A-420D-960C-9DE905825385}" sibTransId="{F347FE07-9F2A-40C6-8C89-0518A04EF35E}"/>
    <dgm:cxn modelId="{847E12E3-46F7-44F1-8565-923125D4E0D6}" type="presOf" srcId="{7BDDEC81-69B0-4145-8A02-F01E89E49246}" destId="{A195E637-CD08-49D8-B9CE-37342E12BE57}" srcOrd="0" destOrd="0" presId="urn:microsoft.com/office/officeart/2005/8/layout/lProcess3"/>
    <dgm:cxn modelId="{4064D9ED-E261-4364-9BE4-F426E537C626}" srcId="{A083FB58-5779-4070-ABF6-180B290FC355}" destId="{4DD851E7-EA39-44C0-B0F2-509E013E0A8E}" srcOrd="0" destOrd="0" parTransId="{C75C1F0D-0CB5-4074-B527-2FF80997DED3}" sibTransId="{AC7F83FD-ED51-4EFB-8F46-D0D575928085}"/>
    <dgm:cxn modelId="{00F7D31F-7889-4E8F-91D3-62310BF0E518}" srcId="{4934F028-106C-4134-B32A-E228F715F554}" destId="{5F18E2EB-6193-42B1-893B-E97D8E7C6DAE}" srcOrd="0" destOrd="0" parTransId="{80852788-EABC-4CFB-94BA-D1D329BF86AC}" sibTransId="{9A9951EB-BC60-4872-9891-DA56058A5178}"/>
    <dgm:cxn modelId="{B1E5B2A3-0B1D-49D8-B8F6-4BFEBA421492}" srcId="{BAA03049-3BFC-4242-8A98-53C984FAC617}" destId="{A083FB58-5779-4070-ABF6-180B290FC355}" srcOrd="3" destOrd="0" parTransId="{70ABE6FB-0884-41BE-A67A-CACE9970CD29}" sibTransId="{413DDBE7-7050-4ABA-90B1-9DD36F6B9CAA}"/>
    <dgm:cxn modelId="{C787641C-A7E8-4E1D-8C3B-8DE47B79CF02}" type="presOf" srcId="{4934F028-106C-4134-B32A-E228F715F554}" destId="{628BE9D5-B39B-4845-AE6B-C18B70D5C14F}" srcOrd="0" destOrd="0" presId="urn:microsoft.com/office/officeart/2005/8/layout/lProcess3"/>
    <dgm:cxn modelId="{E5CC7159-BBDB-46DE-986A-D20D916A7AB4}" type="presOf" srcId="{5F18E2EB-6193-42B1-893B-E97D8E7C6DAE}" destId="{BA0AEFE9-57E7-4CB6-80C5-F23BDB06D7AB}" srcOrd="0" destOrd="0" presId="urn:microsoft.com/office/officeart/2005/8/layout/lProcess3"/>
    <dgm:cxn modelId="{41800FC1-216D-4547-AE6D-4C105AE4D9C1}" srcId="{BAA03049-3BFC-4242-8A98-53C984FAC617}" destId="{4934F028-106C-4134-B32A-E228F715F554}" srcOrd="1" destOrd="0" parTransId="{A0073B38-A042-4D34-B8E7-76FE27CF8455}" sibTransId="{BF13AB4B-E3C5-4E94-98EF-BBA07AAB9265}"/>
    <dgm:cxn modelId="{31069A6A-EFC7-467B-8420-C7678B2D99AC}" type="presOf" srcId="{54DB8F5F-C7F6-46CE-87E9-4EC1A456E449}" destId="{2E799C72-0C91-4A44-B4BF-D937FFF1A864}" srcOrd="0" destOrd="0" presId="urn:microsoft.com/office/officeart/2005/8/layout/lProcess3"/>
    <dgm:cxn modelId="{62E2C08B-ABBB-496F-95F8-0C92E1C450EE}" type="presOf" srcId="{598DA8AF-946D-418C-9E4E-474F6851EBC5}" destId="{2C855DF3-A8E8-46E4-99AE-D64DB9651449}" srcOrd="0" destOrd="0" presId="urn:microsoft.com/office/officeart/2005/8/layout/lProcess3"/>
    <dgm:cxn modelId="{1C1B5812-9BCD-4668-9FCC-BF5CBA09F067}" type="presOf" srcId="{BAA03049-3BFC-4242-8A98-53C984FAC617}" destId="{89D8617B-A8C6-4454-8CCF-B98F5D6165A7}" srcOrd="0" destOrd="0" presId="urn:microsoft.com/office/officeart/2005/8/layout/lProcess3"/>
    <dgm:cxn modelId="{2FE122AF-2941-4DE6-9DB5-4669398E8640}" type="presOf" srcId="{3AA9449A-5436-48A2-A7CE-162872DB73BE}" destId="{8D1E0AE7-7299-45EB-B159-9F269FE88740}" srcOrd="0" destOrd="0" presId="urn:microsoft.com/office/officeart/2005/8/layout/lProcess3"/>
    <dgm:cxn modelId="{13EA2B5B-A4B2-43D1-A2EE-E1A9209BEEB5}" srcId="{BAA03049-3BFC-4242-8A98-53C984FAC617}" destId="{DA069C8F-A670-43B4-8F61-02142F9900CB}" srcOrd="0" destOrd="0" parTransId="{448CDC53-B76B-4419-BC55-7B0898BF9888}" sibTransId="{968CF41E-357E-44F8-A27E-FD04B65CF9F5}"/>
    <dgm:cxn modelId="{7061EF8B-8E32-4988-B13B-81DF51DCF367}" type="presParOf" srcId="{89D8617B-A8C6-4454-8CCF-B98F5D6165A7}" destId="{8EEAFD3A-C067-44E8-8127-250841BBFC79}" srcOrd="0" destOrd="0" presId="urn:microsoft.com/office/officeart/2005/8/layout/lProcess3"/>
    <dgm:cxn modelId="{34134A12-BAD2-4B0E-8C79-E30007143494}" type="presParOf" srcId="{8EEAFD3A-C067-44E8-8127-250841BBFC79}" destId="{CE1CE075-AFB9-4A60-82A2-CEBC63CA9594}" srcOrd="0" destOrd="0" presId="urn:microsoft.com/office/officeart/2005/8/layout/lProcess3"/>
    <dgm:cxn modelId="{8A2CD2C2-3DC5-497E-8E7B-361F5B828E6C}" type="presParOf" srcId="{8EEAFD3A-C067-44E8-8127-250841BBFC79}" destId="{CAC796F9-3CBB-45E3-9597-8C09CA633F33}" srcOrd="1" destOrd="0" presId="urn:microsoft.com/office/officeart/2005/8/layout/lProcess3"/>
    <dgm:cxn modelId="{9F192071-CDBD-4226-9F00-CBB3E49CCC5B}" type="presParOf" srcId="{8EEAFD3A-C067-44E8-8127-250841BBFC79}" destId="{4DBF399E-CF55-4A1F-88F3-69EF6E718170}" srcOrd="2" destOrd="0" presId="urn:microsoft.com/office/officeart/2005/8/layout/lProcess3"/>
    <dgm:cxn modelId="{6719915C-BC64-4385-932A-82F2515A66F7}" type="presParOf" srcId="{8EEAFD3A-C067-44E8-8127-250841BBFC79}" destId="{C0755030-87AC-41A3-818C-F5D576D15274}" srcOrd="3" destOrd="0" presId="urn:microsoft.com/office/officeart/2005/8/layout/lProcess3"/>
    <dgm:cxn modelId="{7821592C-5353-45FC-BCC4-F3F0B4623748}" type="presParOf" srcId="{8EEAFD3A-C067-44E8-8127-250841BBFC79}" destId="{8BB5D4FE-F6F0-47A6-B293-61E575A2A9EC}" srcOrd="4" destOrd="0" presId="urn:microsoft.com/office/officeart/2005/8/layout/lProcess3"/>
    <dgm:cxn modelId="{D8AE5434-8959-432A-89B6-9B7951B22128}" type="presParOf" srcId="{89D8617B-A8C6-4454-8CCF-B98F5D6165A7}" destId="{D8F0264C-9518-499D-99BD-9F92947D41E1}" srcOrd="1" destOrd="0" presId="urn:microsoft.com/office/officeart/2005/8/layout/lProcess3"/>
    <dgm:cxn modelId="{866D45E8-1C93-48AB-96D7-C75AA04CEEBF}" type="presParOf" srcId="{89D8617B-A8C6-4454-8CCF-B98F5D6165A7}" destId="{7177C0A9-78A1-401A-89ED-0DE009FD8479}" srcOrd="2" destOrd="0" presId="urn:microsoft.com/office/officeart/2005/8/layout/lProcess3"/>
    <dgm:cxn modelId="{FEBA1009-F77F-4155-9309-5BAD9EB85A2E}" type="presParOf" srcId="{7177C0A9-78A1-401A-89ED-0DE009FD8479}" destId="{628BE9D5-B39B-4845-AE6B-C18B70D5C14F}" srcOrd="0" destOrd="0" presId="urn:microsoft.com/office/officeart/2005/8/layout/lProcess3"/>
    <dgm:cxn modelId="{0D40B207-AE58-4AF7-B4A5-74F2446D4EDB}" type="presParOf" srcId="{7177C0A9-78A1-401A-89ED-0DE009FD8479}" destId="{D820B271-8CAB-447D-8499-D3F7F3AAF7BD}" srcOrd="1" destOrd="0" presId="urn:microsoft.com/office/officeart/2005/8/layout/lProcess3"/>
    <dgm:cxn modelId="{7247E101-254F-49CA-8DF3-95173A725502}" type="presParOf" srcId="{7177C0A9-78A1-401A-89ED-0DE009FD8479}" destId="{BA0AEFE9-57E7-4CB6-80C5-F23BDB06D7AB}" srcOrd="2" destOrd="0" presId="urn:microsoft.com/office/officeart/2005/8/layout/lProcess3"/>
    <dgm:cxn modelId="{55934C1F-7348-4FAA-83AE-EDE303F11C29}" type="presParOf" srcId="{7177C0A9-78A1-401A-89ED-0DE009FD8479}" destId="{22BF9D70-CA4C-414B-A9D1-AF48AC989914}" srcOrd="3" destOrd="0" presId="urn:microsoft.com/office/officeart/2005/8/layout/lProcess3"/>
    <dgm:cxn modelId="{1239B6E3-3372-4478-A745-1CDB8E8EDA8B}" type="presParOf" srcId="{7177C0A9-78A1-401A-89ED-0DE009FD8479}" destId="{A195E637-CD08-49D8-B9CE-37342E12BE57}" srcOrd="4" destOrd="0" presId="urn:microsoft.com/office/officeart/2005/8/layout/lProcess3"/>
    <dgm:cxn modelId="{43AEFD18-E92A-4BC0-A09F-8ED803E29508}" type="presParOf" srcId="{89D8617B-A8C6-4454-8CCF-B98F5D6165A7}" destId="{3869DEF1-9ACF-4ED3-88D7-C09755B20135}" srcOrd="3" destOrd="0" presId="urn:microsoft.com/office/officeart/2005/8/layout/lProcess3"/>
    <dgm:cxn modelId="{31A45550-999D-4BD0-8936-36581E3C192C}" type="presParOf" srcId="{89D8617B-A8C6-4454-8CCF-B98F5D6165A7}" destId="{F38C7D98-F695-4754-A154-0DC0AB0CB9B9}" srcOrd="4" destOrd="0" presId="urn:microsoft.com/office/officeart/2005/8/layout/lProcess3"/>
    <dgm:cxn modelId="{ED5DE1E8-B612-43CC-BDA4-26F6B6E79A7D}" type="presParOf" srcId="{F38C7D98-F695-4754-A154-0DC0AB0CB9B9}" destId="{2FF99ED8-C106-4BCB-8B45-C63DA9C56D32}" srcOrd="0" destOrd="0" presId="urn:microsoft.com/office/officeart/2005/8/layout/lProcess3"/>
    <dgm:cxn modelId="{A6B16CAD-E8F8-4323-B7CB-2363E489B4F7}" type="presParOf" srcId="{F38C7D98-F695-4754-A154-0DC0AB0CB9B9}" destId="{BC12FD76-C89E-425C-B08D-88AAFA15AF45}" srcOrd="1" destOrd="0" presId="urn:microsoft.com/office/officeart/2005/8/layout/lProcess3"/>
    <dgm:cxn modelId="{903FADFE-238D-4E29-BD40-ABEA7AAAC5F7}" type="presParOf" srcId="{F38C7D98-F695-4754-A154-0DC0AB0CB9B9}" destId="{2C855DF3-A8E8-46E4-99AE-D64DB9651449}" srcOrd="2" destOrd="0" presId="urn:microsoft.com/office/officeart/2005/8/layout/lProcess3"/>
    <dgm:cxn modelId="{E7055EC2-A60F-48F6-ADC3-A4B260AA4F91}" type="presParOf" srcId="{F38C7D98-F695-4754-A154-0DC0AB0CB9B9}" destId="{91320FAD-D7E0-4C92-865F-2C5693BDC722}" srcOrd="3" destOrd="0" presId="urn:microsoft.com/office/officeart/2005/8/layout/lProcess3"/>
    <dgm:cxn modelId="{BCEAC9C5-6C96-4E99-910E-5F57A4DB8B6D}" type="presParOf" srcId="{F38C7D98-F695-4754-A154-0DC0AB0CB9B9}" destId="{2E799C72-0C91-4A44-B4BF-D937FFF1A864}" srcOrd="4" destOrd="0" presId="urn:microsoft.com/office/officeart/2005/8/layout/lProcess3"/>
    <dgm:cxn modelId="{692FA992-7F34-467E-9362-F3ADD6981A80}" type="presParOf" srcId="{89D8617B-A8C6-4454-8CCF-B98F5D6165A7}" destId="{DF26F608-E382-43FA-8871-3726D11A9E43}" srcOrd="5" destOrd="0" presId="urn:microsoft.com/office/officeart/2005/8/layout/lProcess3"/>
    <dgm:cxn modelId="{E2E05E1F-5E99-4421-8941-50F6C95F5F25}" type="presParOf" srcId="{89D8617B-A8C6-4454-8CCF-B98F5D6165A7}" destId="{CDA0E0D3-B74E-43CD-9F03-262F79682555}" srcOrd="6" destOrd="0" presId="urn:microsoft.com/office/officeart/2005/8/layout/lProcess3"/>
    <dgm:cxn modelId="{111CCBB8-7C2C-4791-B423-183539263A8C}" type="presParOf" srcId="{CDA0E0D3-B74E-43CD-9F03-262F79682555}" destId="{D5EE17EB-5FD0-427F-97E5-866861476862}" srcOrd="0" destOrd="0" presId="urn:microsoft.com/office/officeart/2005/8/layout/lProcess3"/>
    <dgm:cxn modelId="{0C8556D7-4AD2-40BA-B78F-B8417942E1EF}" type="presParOf" srcId="{CDA0E0D3-B74E-43CD-9F03-262F79682555}" destId="{806E8143-F329-46C3-AC9B-871406D36CCE}" srcOrd="1" destOrd="0" presId="urn:microsoft.com/office/officeart/2005/8/layout/lProcess3"/>
    <dgm:cxn modelId="{3E2653CC-A235-4915-87ED-4C803FF57D11}" type="presParOf" srcId="{CDA0E0D3-B74E-43CD-9F03-262F79682555}" destId="{3FDADD5D-B938-4482-866F-1E3F6EE894C3}" srcOrd="2" destOrd="0" presId="urn:microsoft.com/office/officeart/2005/8/layout/lProcess3"/>
    <dgm:cxn modelId="{1A9B2326-DB06-4A16-B3DC-78FD3E97736D}" type="presParOf" srcId="{CDA0E0D3-B74E-43CD-9F03-262F79682555}" destId="{A59E16FE-66E0-418B-B05B-5685A27912A7}" srcOrd="3" destOrd="0" presId="urn:microsoft.com/office/officeart/2005/8/layout/lProcess3"/>
    <dgm:cxn modelId="{19F21E00-18FD-4E55-9652-1B0952F1F464}" type="presParOf" srcId="{CDA0E0D3-B74E-43CD-9F03-262F79682555}" destId="{8D1E0AE7-7299-45EB-B159-9F269FE8874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22ACC-8695-4E5E-AB1A-D4A729FB278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FCC0C9F-3189-4308-931F-FAD90CA684F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o-RO" sz="2000" b="1" dirty="0" smtClean="0">
              <a:solidFill>
                <a:schemeClr val="tx1"/>
              </a:solidFill>
              <a:latin typeface="+mn-lt"/>
            </a:rPr>
            <a:t>Temeţi-vă </a:t>
          </a:r>
          <a:r>
            <a:rPr lang="ro-RO" sz="2000" b="1" dirty="0">
              <a:solidFill>
                <a:schemeClr val="tx1"/>
              </a:solidFill>
              <a:latin typeface="+mn-lt"/>
            </a:rPr>
            <a:t>sau </a:t>
          </a:r>
          <a:r>
            <a:rPr lang="ro-RO" sz="2000" b="1" dirty="0" smtClean="0">
              <a:solidFill>
                <a:schemeClr val="tx1"/>
              </a:solidFill>
              <a:latin typeface="+mn-lt"/>
            </a:rPr>
            <a:t>lăudaţi-l </a:t>
          </a:r>
          <a:r>
            <a:rPr lang="ro-RO" sz="2000" b="1" dirty="0">
              <a:solidFill>
                <a:schemeClr val="tx1"/>
              </a:solidFill>
              <a:latin typeface="+mn-lt"/>
            </a:rPr>
            <a:t>pe Dumnezeu în tot ceea ce </a:t>
          </a:r>
          <a:r>
            <a:rPr lang="ro-RO" sz="2000" b="1" dirty="0" smtClean="0">
              <a:solidFill>
                <a:schemeClr val="tx1"/>
              </a:solidFill>
              <a:latin typeface="+mn-lt"/>
            </a:rPr>
            <a:t>faceţi</a:t>
          </a:r>
          <a:r>
            <a:rPr lang="ro-RO" sz="2000" b="1" dirty="0">
              <a:solidFill>
                <a:schemeClr val="tx1"/>
              </a:solidFill>
              <a:latin typeface="+mn-lt"/>
            </a:rPr>
            <a:t>, dându-i slavă plasându-L pe primul loc în gândurile </a:t>
          </a:r>
          <a:r>
            <a:rPr lang="ro-RO" sz="2000" b="1" dirty="0" smtClean="0">
              <a:solidFill>
                <a:schemeClr val="tx1"/>
              </a:solidFill>
              <a:latin typeface="+mn-lt"/>
            </a:rPr>
            <a:t>şi acţiunile </a:t>
          </a:r>
          <a:r>
            <a:rPr lang="ro-RO" sz="2000" b="1" dirty="0">
              <a:solidFill>
                <a:schemeClr val="tx1"/>
              </a:solidFill>
              <a:latin typeface="+mn-lt"/>
            </a:rPr>
            <a:t>noastre.</a:t>
          </a:r>
          <a:endParaRPr lang="es-ES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64BAB99B-DBD6-4A96-8756-47352C02EAA0}" type="parTrans" cxnId="{25C01673-D7DE-45BF-B002-673AC9EA6A3D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D9A15C7F-8133-420C-A0B8-3F0958C58E85}" type="sibTrans" cxnId="{25C01673-D7DE-45BF-B002-673AC9EA6A3D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6737BA9F-3863-470F-B4F7-D7FFD5A4D8E8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o-RO" sz="2000" b="1" dirty="0" smtClean="0">
              <a:solidFill>
                <a:schemeClr val="tx1"/>
              </a:solidFill>
              <a:latin typeface="+mn-lt"/>
            </a:rPr>
            <a:t>Fiţi conştienţi </a:t>
          </a:r>
          <a:r>
            <a:rPr lang="ro-RO" sz="2000" b="1" dirty="0">
              <a:solidFill>
                <a:schemeClr val="tx1"/>
              </a:solidFill>
              <a:latin typeface="+mn-lt"/>
            </a:rPr>
            <a:t>că trebuie să fim </a:t>
          </a:r>
          <a:r>
            <a:rPr lang="ro-RO" sz="2000" b="1" dirty="0" smtClean="0">
              <a:solidFill>
                <a:schemeClr val="tx1"/>
              </a:solidFill>
              <a:latin typeface="+mn-lt"/>
            </a:rPr>
            <a:t>judecaţi şi</a:t>
          </a:r>
          <a:r>
            <a:rPr lang="ro-RO" sz="2000" b="1" dirty="0">
              <a:solidFill>
                <a:schemeClr val="tx1"/>
              </a:solidFill>
              <a:latin typeface="+mn-lt"/>
            </a:rPr>
            <a:t>, prin urmare, să ascultăm poruncile Lui (Eclesiastul 12: 13-14).</a:t>
          </a:r>
          <a:endParaRPr lang="es-ES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F9725A5D-85E4-4B7C-8B4C-C7D97BD865EB}" type="parTrans" cxnId="{9D9A566D-FFD4-4172-8A3F-5940055EC6F4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013C8E38-ABF0-4838-928E-6115E7E88C89}" type="sibTrans" cxnId="{9D9A566D-FFD4-4172-8A3F-5940055EC6F4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A174CE07-7F0D-4A5E-AE21-4E8EC9B7864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o-RO" sz="2000" b="1" dirty="0" smtClean="0">
              <a:solidFill>
                <a:schemeClr val="tx1"/>
              </a:solidFill>
              <a:latin typeface="+mn-lt"/>
            </a:rPr>
            <a:t>Adoraţi-l </a:t>
          </a:r>
          <a:r>
            <a:rPr lang="ro-RO" sz="2000" b="1" dirty="0">
              <a:solidFill>
                <a:schemeClr val="tx1"/>
              </a:solidFill>
              <a:latin typeface="+mn-lt"/>
            </a:rPr>
            <a:t>pe Dumnezeu ca Creator, onorând mai ales porunca a patra (sâmbătă, Exod 20: 8-11)</a:t>
          </a:r>
          <a:endParaRPr lang="es-ES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EEE356A8-20BF-4EBE-9E8D-63676945CAD5}" type="parTrans" cxnId="{78CD20D2-9B1E-4CAB-8076-D7F872311000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FAF37A77-1CE0-40A5-A272-11E619C02557}" type="sibTrans" cxnId="{78CD20D2-9B1E-4CAB-8076-D7F872311000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A01DFAA5-19A8-4641-84EE-6B5962952F40}" type="pres">
      <dgm:prSet presAssocID="{37222ACC-8695-4E5E-AB1A-D4A729FB27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FB39627-93F1-477D-B62C-A746CEB97590}" type="pres">
      <dgm:prSet presAssocID="{8FCC0C9F-3189-4308-931F-FAD90CA684F3}" presName="comp" presStyleCnt="0"/>
      <dgm:spPr/>
    </dgm:pt>
    <dgm:pt modelId="{F686ADB8-294E-469D-A5A4-AC34A3ED026C}" type="pres">
      <dgm:prSet presAssocID="{8FCC0C9F-3189-4308-931F-FAD90CA684F3}" presName="rect2" presStyleLbl="node1" presStyleIdx="0" presStyleCnt="3" custScaleX="270917" custLinFactNeighborX="44140" custLinFactNeighborY="1305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D35BA6E-6A76-417A-9532-70508E341F2F}" type="pres">
      <dgm:prSet presAssocID="{8FCC0C9F-3189-4308-931F-FAD90CA684F3}" presName="rect1" presStyleLbl="lnNode1" presStyleIdx="0" presStyleCnt="3" custScaleX="181553" custLinFactX="-36355" custLinFactNeighborX="-100000" custLinFactNeighborY="13056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44F5F62D-C48A-4088-8F1F-E3A363F36387}" type="pres">
      <dgm:prSet presAssocID="{D9A15C7F-8133-420C-A0B8-3F0958C58E85}" presName="sibTrans" presStyleCnt="0"/>
      <dgm:spPr/>
    </dgm:pt>
    <dgm:pt modelId="{02F96B10-806C-47BF-A89E-3D34B56B1D65}" type="pres">
      <dgm:prSet presAssocID="{6737BA9F-3863-470F-B4F7-D7FFD5A4D8E8}" presName="comp" presStyleCnt="0"/>
      <dgm:spPr/>
    </dgm:pt>
    <dgm:pt modelId="{E6F3DD77-812A-49D1-8977-60D0DDFDED3A}" type="pres">
      <dgm:prSet presAssocID="{6737BA9F-3863-470F-B4F7-D7FFD5A4D8E8}" presName="rect2" presStyleLbl="node1" presStyleIdx="1" presStyleCnt="3" custScaleX="270917" custLinFactNeighborX="-42277" custLinFactNeighborY="57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8A957CC-C64E-40F4-AC65-B190A1BB955B}" type="pres">
      <dgm:prSet presAssocID="{6737BA9F-3863-470F-B4F7-D7FFD5A4D8E8}" presName="rect1" presStyleLbl="lnNode1" presStyleIdx="1" presStyleCnt="3" custScaleX="181553" custLinFactX="37227" custLinFactNeighborX="100000" custLinFactNeighborY="5712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289"/>
          </a:stretch>
        </a:blipFill>
      </dgm:spPr>
    </dgm:pt>
    <dgm:pt modelId="{5A97651C-E0D9-48FE-9633-1321F3B9523F}" type="pres">
      <dgm:prSet presAssocID="{013C8E38-ABF0-4838-928E-6115E7E88C89}" presName="sibTrans" presStyleCnt="0"/>
      <dgm:spPr/>
    </dgm:pt>
    <dgm:pt modelId="{B45E1FC8-959C-4825-9B05-0099A4EB92A5}" type="pres">
      <dgm:prSet presAssocID="{A174CE07-7F0D-4A5E-AE21-4E8EC9B7864C}" presName="comp" presStyleCnt="0"/>
      <dgm:spPr/>
    </dgm:pt>
    <dgm:pt modelId="{4621486F-F0CD-4BD9-9376-B78F23EB7755}" type="pres">
      <dgm:prSet presAssocID="{A174CE07-7F0D-4A5E-AE21-4E8EC9B7864C}" presName="rect2" presStyleLbl="node1" presStyleIdx="2" presStyleCnt="3" custScaleX="270917" custLinFactNeighborX="4414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0C397AD-3497-4A09-8DA7-487309A551FC}" type="pres">
      <dgm:prSet presAssocID="{A174CE07-7F0D-4A5E-AE21-4E8EC9B7864C}" presName="rect1" presStyleLbl="lnNode1" presStyleIdx="2" presStyleCnt="3" custScaleX="181553" custLinFactX="-36355" custLinFactNeighborX="-100000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454"/>
          </a:stretch>
        </a:blipFill>
      </dgm:spPr>
    </dgm:pt>
  </dgm:ptLst>
  <dgm:cxnLst>
    <dgm:cxn modelId="{49BA7747-207B-4D7E-A552-C70A1657B731}" type="presOf" srcId="{6737BA9F-3863-470F-B4F7-D7FFD5A4D8E8}" destId="{E6F3DD77-812A-49D1-8977-60D0DDFDED3A}" srcOrd="0" destOrd="0" presId="urn:microsoft.com/office/officeart/2008/layout/AlternatingPictureBlocks"/>
    <dgm:cxn modelId="{6EFEECFD-5522-438A-ADAD-EEE8EA978A70}" type="presOf" srcId="{A174CE07-7F0D-4A5E-AE21-4E8EC9B7864C}" destId="{4621486F-F0CD-4BD9-9376-B78F23EB7755}" srcOrd="0" destOrd="0" presId="urn:microsoft.com/office/officeart/2008/layout/AlternatingPictureBlocks"/>
    <dgm:cxn modelId="{78CD20D2-9B1E-4CAB-8076-D7F872311000}" srcId="{37222ACC-8695-4E5E-AB1A-D4A729FB278A}" destId="{A174CE07-7F0D-4A5E-AE21-4E8EC9B7864C}" srcOrd="2" destOrd="0" parTransId="{EEE356A8-20BF-4EBE-9E8D-63676945CAD5}" sibTransId="{FAF37A77-1CE0-40A5-A272-11E619C02557}"/>
    <dgm:cxn modelId="{25C01673-D7DE-45BF-B002-673AC9EA6A3D}" srcId="{37222ACC-8695-4E5E-AB1A-D4A729FB278A}" destId="{8FCC0C9F-3189-4308-931F-FAD90CA684F3}" srcOrd="0" destOrd="0" parTransId="{64BAB99B-DBD6-4A96-8756-47352C02EAA0}" sibTransId="{D9A15C7F-8133-420C-A0B8-3F0958C58E85}"/>
    <dgm:cxn modelId="{666A4841-9917-4011-ADEC-608A9EBD12CA}" type="presOf" srcId="{37222ACC-8695-4E5E-AB1A-D4A729FB278A}" destId="{A01DFAA5-19A8-4641-84EE-6B5962952F40}" srcOrd="0" destOrd="0" presId="urn:microsoft.com/office/officeart/2008/layout/AlternatingPictureBlocks"/>
    <dgm:cxn modelId="{9D9A566D-FFD4-4172-8A3F-5940055EC6F4}" srcId="{37222ACC-8695-4E5E-AB1A-D4A729FB278A}" destId="{6737BA9F-3863-470F-B4F7-D7FFD5A4D8E8}" srcOrd="1" destOrd="0" parTransId="{F9725A5D-85E4-4B7C-8B4C-C7D97BD865EB}" sibTransId="{013C8E38-ABF0-4838-928E-6115E7E88C89}"/>
    <dgm:cxn modelId="{5F4EBE28-0E8F-49CB-8E91-06C36FE92AC5}" type="presOf" srcId="{8FCC0C9F-3189-4308-931F-FAD90CA684F3}" destId="{F686ADB8-294E-469D-A5A4-AC34A3ED026C}" srcOrd="0" destOrd="0" presId="urn:microsoft.com/office/officeart/2008/layout/AlternatingPictureBlocks"/>
    <dgm:cxn modelId="{64D131D0-8722-4D92-A8A4-E3B75C9775BB}" type="presParOf" srcId="{A01DFAA5-19A8-4641-84EE-6B5962952F40}" destId="{3FB39627-93F1-477D-B62C-A746CEB97590}" srcOrd="0" destOrd="0" presId="urn:microsoft.com/office/officeart/2008/layout/AlternatingPictureBlocks"/>
    <dgm:cxn modelId="{FCCD2E89-A620-4D07-90AD-7368C32F7553}" type="presParOf" srcId="{3FB39627-93F1-477D-B62C-A746CEB97590}" destId="{F686ADB8-294E-469D-A5A4-AC34A3ED026C}" srcOrd="0" destOrd="0" presId="urn:microsoft.com/office/officeart/2008/layout/AlternatingPictureBlocks"/>
    <dgm:cxn modelId="{443813AE-4133-47D5-A54A-80A92BC32B55}" type="presParOf" srcId="{3FB39627-93F1-477D-B62C-A746CEB97590}" destId="{7D35BA6E-6A76-417A-9532-70508E341F2F}" srcOrd="1" destOrd="0" presId="urn:microsoft.com/office/officeart/2008/layout/AlternatingPictureBlocks"/>
    <dgm:cxn modelId="{BCD454F5-D817-4F0A-80D8-D63B4824BEDD}" type="presParOf" srcId="{A01DFAA5-19A8-4641-84EE-6B5962952F40}" destId="{44F5F62D-C48A-4088-8F1F-E3A363F36387}" srcOrd="1" destOrd="0" presId="urn:microsoft.com/office/officeart/2008/layout/AlternatingPictureBlocks"/>
    <dgm:cxn modelId="{8821383F-C84E-417A-A27C-E244DD2BD3E7}" type="presParOf" srcId="{A01DFAA5-19A8-4641-84EE-6B5962952F40}" destId="{02F96B10-806C-47BF-A89E-3D34B56B1D65}" srcOrd="2" destOrd="0" presId="urn:microsoft.com/office/officeart/2008/layout/AlternatingPictureBlocks"/>
    <dgm:cxn modelId="{94F621A6-9D94-470E-8AB3-E828E9C5508D}" type="presParOf" srcId="{02F96B10-806C-47BF-A89E-3D34B56B1D65}" destId="{E6F3DD77-812A-49D1-8977-60D0DDFDED3A}" srcOrd="0" destOrd="0" presId="urn:microsoft.com/office/officeart/2008/layout/AlternatingPictureBlocks"/>
    <dgm:cxn modelId="{6F0BED28-01D9-4DE4-A9F9-02B0AC1BFB37}" type="presParOf" srcId="{02F96B10-806C-47BF-A89E-3D34B56B1D65}" destId="{68A957CC-C64E-40F4-AC65-B190A1BB955B}" srcOrd="1" destOrd="0" presId="urn:microsoft.com/office/officeart/2008/layout/AlternatingPictureBlocks"/>
    <dgm:cxn modelId="{6A4E94D1-5DB7-42BD-A7E8-775C17BA9E6C}" type="presParOf" srcId="{A01DFAA5-19A8-4641-84EE-6B5962952F40}" destId="{5A97651C-E0D9-48FE-9633-1321F3B9523F}" srcOrd="3" destOrd="0" presId="urn:microsoft.com/office/officeart/2008/layout/AlternatingPictureBlocks"/>
    <dgm:cxn modelId="{BCFA1D14-D199-4533-9B95-22F5C0D6DDD2}" type="presParOf" srcId="{A01DFAA5-19A8-4641-84EE-6B5962952F40}" destId="{B45E1FC8-959C-4825-9B05-0099A4EB92A5}" srcOrd="4" destOrd="0" presId="urn:microsoft.com/office/officeart/2008/layout/AlternatingPictureBlocks"/>
    <dgm:cxn modelId="{7B69C47C-3CCB-4080-BC03-7E4F12E67812}" type="presParOf" srcId="{B45E1FC8-959C-4825-9B05-0099A4EB92A5}" destId="{4621486F-F0CD-4BD9-9376-B78F23EB7755}" srcOrd="0" destOrd="0" presId="urn:microsoft.com/office/officeart/2008/layout/AlternatingPictureBlocks"/>
    <dgm:cxn modelId="{463AFE58-8E0E-4588-B12C-3F9B81BA87D9}" type="presParOf" srcId="{B45E1FC8-959C-4825-9B05-0099A4EB92A5}" destId="{80C397AD-3497-4A09-8DA7-487309A551F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CE075-AFB9-4A60-82A2-CEBC63CA9594}">
      <dsp:nvSpPr>
        <dsp:cNvPr id="0" name=""/>
        <dsp:cNvSpPr/>
      </dsp:nvSpPr>
      <dsp:spPr>
        <a:xfrm>
          <a:off x="174165" y="1408"/>
          <a:ext cx="1579415" cy="632724"/>
        </a:xfrm>
        <a:prstGeom prst="homePlate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752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/>
            <a:t> </a:t>
          </a:r>
        </a:p>
      </dsp:txBody>
      <dsp:txXfrm>
        <a:off x="174165" y="1408"/>
        <a:ext cx="1579415" cy="632724"/>
      </dsp:txXfrm>
    </dsp:sp>
    <dsp:sp modelId="{4DBF399E-CF55-4A1F-88F3-69EF6E718170}">
      <dsp:nvSpPr>
        <dsp:cNvPr id="0" name=""/>
        <dsp:cNvSpPr/>
      </dsp:nvSpPr>
      <dsp:spPr>
        <a:xfrm>
          <a:off x="1616309" y="36019"/>
          <a:ext cx="1967629" cy="56350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No</a:t>
          </a:r>
          <a:r>
            <a:rPr lang="ro-RO" sz="2000" b="1" kern="1200" dirty="0"/>
            <a:t>e</a:t>
          </a:r>
          <a:endParaRPr lang="es-ES" sz="2000" b="1" kern="1200" dirty="0"/>
        </a:p>
      </dsp:txBody>
      <dsp:txXfrm>
        <a:off x="1616309" y="36019"/>
        <a:ext cx="1967629" cy="563503"/>
      </dsp:txXfrm>
    </dsp:sp>
    <dsp:sp modelId="{8BB5D4FE-F6F0-47A6-B293-61E575A2A9EC}">
      <dsp:nvSpPr>
        <dsp:cNvPr id="0" name=""/>
        <dsp:cNvSpPr/>
      </dsp:nvSpPr>
      <dsp:spPr>
        <a:xfrm>
          <a:off x="3461239" y="36019"/>
          <a:ext cx="5508594" cy="563503"/>
        </a:xfrm>
        <a:prstGeom prst="chevron">
          <a:avLst/>
        </a:prstGeom>
        <a:solidFill>
          <a:schemeClr val="accent4">
            <a:tint val="40000"/>
            <a:alpha val="90000"/>
            <a:hueOff val="1551704"/>
            <a:satOff val="-7321"/>
            <a:lumOff val="-26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551704"/>
              <a:satOff val="-7321"/>
              <a:lumOff val="-26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Potopul universal</a:t>
          </a:r>
          <a:r>
            <a:rPr lang="es-ES" sz="2000" b="1" kern="1200" dirty="0"/>
            <a:t>.</a:t>
          </a:r>
        </a:p>
      </dsp:txBody>
      <dsp:txXfrm>
        <a:off x="3461239" y="36019"/>
        <a:ext cx="5508594" cy="563503"/>
      </dsp:txXfrm>
    </dsp:sp>
    <dsp:sp modelId="{628BE9D5-B39B-4845-AE6B-C18B70D5C14F}">
      <dsp:nvSpPr>
        <dsp:cNvPr id="0" name=""/>
        <dsp:cNvSpPr/>
      </dsp:nvSpPr>
      <dsp:spPr>
        <a:xfrm>
          <a:off x="174165" y="693265"/>
          <a:ext cx="1579415" cy="632724"/>
        </a:xfrm>
        <a:prstGeom prst="homePlate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/>
            <a:t> </a:t>
          </a:r>
        </a:p>
      </dsp:txBody>
      <dsp:txXfrm>
        <a:off x="174165" y="693265"/>
        <a:ext cx="1579415" cy="632724"/>
      </dsp:txXfrm>
    </dsp:sp>
    <dsp:sp modelId="{BA0AEFE9-57E7-4CB6-80C5-F23BDB06D7AB}">
      <dsp:nvSpPr>
        <dsp:cNvPr id="0" name=""/>
        <dsp:cNvSpPr/>
      </dsp:nvSpPr>
      <dsp:spPr>
        <a:xfrm>
          <a:off x="1616309" y="727876"/>
          <a:ext cx="1967629" cy="563503"/>
        </a:xfrm>
        <a:prstGeom prst="chevron">
          <a:avLst/>
        </a:prstGeom>
        <a:solidFill>
          <a:schemeClr val="accent4">
            <a:tint val="40000"/>
            <a:alpha val="90000"/>
            <a:hueOff val="3103408"/>
            <a:satOff val="-14641"/>
            <a:lumOff val="-529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103408"/>
              <a:satOff val="-14641"/>
              <a:lumOff val="-5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Ieremia</a:t>
          </a:r>
          <a:endParaRPr lang="es-ES" sz="2000" b="1" kern="1200" dirty="0"/>
        </a:p>
      </dsp:txBody>
      <dsp:txXfrm>
        <a:off x="1616309" y="727876"/>
        <a:ext cx="1967629" cy="563503"/>
      </dsp:txXfrm>
    </dsp:sp>
    <dsp:sp modelId="{A195E637-CD08-49D8-B9CE-37342E12BE57}">
      <dsp:nvSpPr>
        <dsp:cNvPr id="0" name=""/>
        <dsp:cNvSpPr/>
      </dsp:nvSpPr>
      <dsp:spPr>
        <a:xfrm>
          <a:off x="3461239" y="727876"/>
          <a:ext cx="5508594" cy="563503"/>
        </a:xfrm>
        <a:prstGeom prst="chevron">
          <a:avLst/>
        </a:prstGeom>
        <a:solidFill>
          <a:schemeClr val="accent4">
            <a:tint val="40000"/>
            <a:alpha val="90000"/>
            <a:hueOff val="4655111"/>
            <a:satOff val="-21962"/>
            <a:lumOff val="-79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655111"/>
              <a:satOff val="-21962"/>
              <a:lumOff val="-7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Predare înaintea Babilonului pentru a trăi.</a:t>
          </a:r>
          <a:endParaRPr lang="es-ES" sz="2000" b="1" kern="1200" dirty="0"/>
        </a:p>
      </dsp:txBody>
      <dsp:txXfrm>
        <a:off x="3461239" y="727876"/>
        <a:ext cx="5508594" cy="563503"/>
      </dsp:txXfrm>
    </dsp:sp>
    <dsp:sp modelId="{2FF99ED8-C106-4BCB-8B45-C63DA9C56D32}">
      <dsp:nvSpPr>
        <dsp:cNvPr id="0" name=""/>
        <dsp:cNvSpPr/>
      </dsp:nvSpPr>
      <dsp:spPr>
        <a:xfrm>
          <a:off x="174165" y="1385123"/>
          <a:ext cx="1579415" cy="632724"/>
        </a:xfrm>
        <a:prstGeom prst="homePlat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174165" y="1385123"/>
        <a:ext cx="1579415" cy="632724"/>
      </dsp:txXfrm>
    </dsp:sp>
    <dsp:sp modelId="{2C855DF3-A8E8-46E4-99AE-D64DB9651449}">
      <dsp:nvSpPr>
        <dsp:cNvPr id="0" name=""/>
        <dsp:cNvSpPr/>
      </dsp:nvSpPr>
      <dsp:spPr>
        <a:xfrm>
          <a:off x="1616309" y="1419733"/>
          <a:ext cx="1967629" cy="563503"/>
        </a:xfrm>
        <a:prstGeom prst="chevron">
          <a:avLst/>
        </a:prstGeom>
        <a:solidFill>
          <a:schemeClr val="accent4">
            <a:tint val="40000"/>
            <a:alpha val="90000"/>
            <a:hueOff val="6206815"/>
            <a:satOff val="-29283"/>
            <a:lumOff val="-105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206815"/>
              <a:satOff val="-29283"/>
              <a:lumOff val="-1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Ioan botezătorul</a:t>
          </a:r>
          <a:endParaRPr lang="es-ES" sz="2000" b="1" kern="1200" dirty="0"/>
        </a:p>
      </dsp:txBody>
      <dsp:txXfrm>
        <a:off x="1616309" y="1419733"/>
        <a:ext cx="1967629" cy="563503"/>
      </dsp:txXfrm>
    </dsp:sp>
    <dsp:sp modelId="{2E799C72-0C91-4A44-B4BF-D937FFF1A864}">
      <dsp:nvSpPr>
        <dsp:cNvPr id="0" name=""/>
        <dsp:cNvSpPr/>
      </dsp:nvSpPr>
      <dsp:spPr>
        <a:xfrm>
          <a:off x="3461239" y="1419733"/>
          <a:ext cx="5508594" cy="563503"/>
        </a:xfrm>
        <a:prstGeom prst="chevron">
          <a:avLst/>
        </a:prstGeom>
        <a:solidFill>
          <a:schemeClr val="accent4">
            <a:tint val="40000"/>
            <a:alpha val="90000"/>
            <a:hueOff val="7758519"/>
            <a:satOff val="-36604"/>
            <a:lumOff val="-132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758519"/>
              <a:satOff val="-36604"/>
              <a:lumOff val="-1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Pregătirea drumului pentru Mesia. </a:t>
          </a:r>
          <a:endParaRPr lang="es-ES" sz="2000" b="1" kern="1200" dirty="0"/>
        </a:p>
      </dsp:txBody>
      <dsp:txXfrm>
        <a:off x="3461239" y="1419733"/>
        <a:ext cx="5508594" cy="563503"/>
      </dsp:txXfrm>
    </dsp:sp>
    <dsp:sp modelId="{D5EE17EB-5FD0-427F-97E5-866861476862}">
      <dsp:nvSpPr>
        <dsp:cNvPr id="0" name=""/>
        <dsp:cNvSpPr/>
      </dsp:nvSpPr>
      <dsp:spPr>
        <a:xfrm>
          <a:off x="174165" y="2076980"/>
          <a:ext cx="1579415" cy="632724"/>
        </a:xfrm>
        <a:prstGeom prst="homePlate">
          <a:avLst/>
        </a:prstGeom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174165" y="2076980"/>
        <a:ext cx="1579415" cy="632724"/>
      </dsp:txXfrm>
    </dsp:sp>
    <dsp:sp modelId="{3FDADD5D-B938-4482-866F-1E3F6EE894C3}">
      <dsp:nvSpPr>
        <dsp:cNvPr id="0" name=""/>
        <dsp:cNvSpPr/>
      </dsp:nvSpPr>
      <dsp:spPr>
        <a:xfrm>
          <a:off x="1616309" y="2111591"/>
          <a:ext cx="1967629" cy="563503"/>
        </a:xfrm>
        <a:prstGeom prst="chevron">
          <a:avLst/>
        </a:prstGeom>
        <a:solidFill>
          <a:schemeClr val="accent4">
            <a:tint val="40000"/>
            <a:alpha val="90000"/>
            <a:hueOff val="9310223"/>
            <a:satOff val="-43924"/>
            <a:lumOff val="-158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310223"/>
              <a:satOff val="-43924"/>
              <a:lumOff val="-15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Pe</a:t>
          </a:r>
          <a:r>
            <a:rPr lang="ro-RO" sz="2000" b="1" kern="1200" dirty="0"/>
            <a:t>tru</a:t>
          </a:r>
          <a:endParaRPr lang="es-ES" sz="2000" b="1" kern="1200" dirty="0"/>
        </a:p>
      </dsp:txBody>
      <dsp:txXfrm>
        <a:off x="1616309" y="2111591"/>
        <a:ext cx="1967629" cy="563503"/>
      </dsp:txXfrm>
    </dsp:sp>
    <dsp:sp modelId="{8D1E0AE7-7299-45EB-B159-9F269FE88740}">
      <dsp:nvSpPr>
        <dsp:cNvPr id="0" name=""/>
        <dsp:cNvSpPr/>
      </dsp:nvSpPr>
      <dsp:spPr>
        <a:xfrm>
          <a:off x="3461239" y="2111591"/>
          <a:ext cx="5508594" cy="563503"/>
        </a:xfrm>
        <a:prstGeom prst="chevron">
          <a:avLst/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Viaţa</a:t>
          </a:r>
          <a:r>
            <a:rPr lang="ro-RO" sz="2000" b="1" kern="1200" dirty="0"/>
            <a:t>, moartea </a:t>
          </a:r>
          <a:r>
            <a:rPr lang="ro-RO" sz="2000" b="1" kern="1200" dirty="0" smtClean="0"/>
            <a:t>şi </a:t>
          </a:r>
          <a:r>
            <a:rPr lang="ro-RO" sz="2000" b="1" kern="1200" dirty="0"/>
            <a:t>învierea lui Isus</a:t>
          </a:r>
          <a:endParaRPr lang="es-ES" sz="2000" b="1" kern="1200" dirty="0"/>
        </a:p>
      </dsp:txBody>
      <dsp:txXfrm>
        <a:off x="3461239" y="2111591"/>
        <a:ext cx="5508594" cy="5635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86ADB8-294E-469D-A5A4-AC34A3ED026C}">
      <dsp:nvSpPr>
        <dsp:cNvPr id="0" name=""/>
        <dsp:cNvSpPr/>
      </dsp:nvSpPr>
      <dsp:spPr>
        <a:xfrm>
          <a:off x="2247985" y="141220"/>
          <a:ext cx="6390916" cy="10669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Temeţi-vă 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sau </a:t>
          </a: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lăudaţi-l 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pe Dumnezeu în tot ceea ce </a:t>
          </a: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faceţi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, dându-i slavă plasându-L pe primul loc în gândurile </a:t>
          </a: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şi acţiunile 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noastre.</a:t>
          </a:r>
          <a:endParaRPr lang="es-ES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247985" y="141220"/>
        <a:ext cx="6390916" cy="1066935"/>
      </dsp:txXfrm>
    </dsp:sp>
    <dsp:sp modelId="{7D35BA6E-6A76-417A-9532-70508E341F2F}">
      <dsp:nvSpPr>
        <dsp:cNvPr id="0" name=""/>
        <dsp:cNvSpPr/>
      </dsp:nvSpPr>
      <dsp:spPr>
        <a:xfrm>
          <a:off x="189813" y="141220"/>
          <a:ext cx="1917682" cy="1066935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F3DD77-812A-49D1-8977-60D0DDFDED3A}">
      <dsp:nvSpPr>
        <dsp:cNvPr id="0" name=""/>
        <dsp:cNvSpPr/>
      </dsp:nvSpPr>
      <dsp:spPr>
        <a:xfrm>
          <a:off x="209413" y="1305844"/>
          <a:ext cx="6390916" cy="1066935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Fiţi conştienţi 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că trebuie să fim </a:t>
          </a: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judecaţi şi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, prin urmare, să ascultăm poruncile Lui (Eclesiastul 12: 13-14).</a:t>
          </a:r>
          <a:endParaRPr lang="es-ES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09413" y="1305844"/>
        <a:ext cx="6390916" cy="1066935"/>
      </dsp:txXfrm>
    </dsp:sp>
    <dsp:sp modelId="{68A957CC-C64E-40F4-AC65-B190A1BB955B}">
      <dsp:nvSpPr>
        <dsp:cNvPr id="0" name=""/>
        <dsp:cNvSpPr/>
      </dsp:nvSpPr>
      <dsp:spPr>
        <a:xfrm>
          <a:off x="6706081" y="1305844"/>
          <a:ext cx="1917682" cy="1066935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289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21486F-F0CD-4BD9-9376-B78F23EB7755}">
      <dsp:nvSpPr>
        <dsp:cNvPr id="0" name=""/>
        <dsp:cNvSpPr/>
      </dsp:nvSpPr>
      <dsp:spPr>
        <a:xfrm>
          <a:off x="2247985" y="2487880"/>
          <a:ext cx="6390916" cy="10669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+mn-lt"/>
            </a:rPr>
            <a:t>Adoraţi-l </a:t>
          </a:r>
          <a:r>
            <a:rPr lang="ro-RO" sz="2000" b="1" kern="1200" dirty="0">
              <a:solidFill>
                <a:schemeClr val="tx1"/>
              </a:solidFill>
              <a:latin typeface="+mn-lt"/>
            </a:rPr>
            <a:t>pe Dumnezeu ca Creator, onorând mai ales porunca a patra (sâmbătă, Exod 20: 8-11)</a:t>
          </a:r>
          <a:endParaRPr lang="es-ES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247985" y="2487880"/>
        <a:ext cx="6390916" cy="1066935"/>
      </dsp:txXfrm>
    </dsp:sp>
    <dsp:sp modelId="{80C397AD-3497-4A09-8DA7-487309A551FC}">
      <dsp:nvSpPr>
        <dsp:cNvPr id="0" name=""/>
        <dsp:cNvSpPr/>
      </dsp:nvSpPr>
      <dsp:spPr>
        <a:xfrm>
          <a:off x="189813" y="2487880"/>
          <a:ext cx="1917682" cy="1066935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45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870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873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2403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82C3-FC61-48B6-8B39-31E0079E520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045-33A7-4A64-9D81-E47134B175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76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684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6401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883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04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481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887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435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73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69AF-9766-4F81-84FE-D9A41AF97214}" type="datetimeFigureOut">
              <a:rPr lang="es-ES" smtClean="0"/>
              <a:pPr/>
              <a:t>18/09/2020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4E66-36D1-41A5-AEEE-87AE0AD83D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283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82C3-FC61-48B6-8B39-31E0079E520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0045-33A7-4A64-9D81-E47134B175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3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D3F8A5C-AE71-4F46-A708-09957E23139B}"/>
              </a:ext>
            </a:extLst>
          </p:cNvPr>
          <p:cNvSpPr txBox="1"/>
          <p:nvPr/>
        </p:nvSpPr>
        <p:spPr>
          <a:xfrm>
            <a:off x="226423" y="3572"/>
            <a:ext cx="8917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 MESAJ CARE TREBUIE </a:t>
            </a:r>
            <a:r>
              <a:rPr lang="ro-RO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VESTIT</a:t>
            </a:r>
            <a:endParaRPr lang="ro-RO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1AD911B-9464-4D77-9B50-6436C61FBBAB}"/>
              </a:ext>
            </a:extLst>
          </p:cNvPr>
          <p:cNvSpPr txBox="1"/>
          <p:nvPr/>
        </p:nvSpPr>
        <p:spPr>
          <a:xfrm>
            <a:off x="5355205" y="6485096"/>
            <a:ext cx="37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Studiul 12 pentru 19 septembrie 2020</a:t>
            </a:r>
            <a:endParaRPr lang="ro-RO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4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52ECA89-F800-4A57-B733-C4C7A311AAEC}"/>
              </a:ext>
            </a:extLst>
          </p:cNvPr>
          <p:cNvSpPr txBox="1"/>
          <p:nvPr/>
        </p:nvSpPr>
        <p:spPr>
          <a:xfrm>
            <a:off x="775063" y="629930"/>
            <a:ext cx="78028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sz="2400" dirty="0" smtClean="0">
                <a:latin typeface="Cooper Black" panose="0208090404030B020404" pitchFamily="18" charset="0"/>
              </a:rPr>
              <a:t>„</a:t>
            </a:r>
            <a:r>
              <a:rPr lang="ro-RO" sz="2400" b="1" dirty="0" smtClean="0">
                <a:latin typeface="Arial Black" panose="020B0A04020102020204" pitchFamily="34" charset="0"/>
              </a:rPr>
              <a:t>Dumnezeu </a:t>
            </a:r>
            <a:r>
              <a:rPr lang="ro-RO" sz="2400" b="1" dirty="0">
                <a:latin typeface="Arial Black" panose="020B0A04020102020204" pitchFamily="34" charset="0"/>
              </a:rPr>
              <a:t>a chemat biserica Sa de astăzi, aşa cum a chemat şi pe Israelul din vechime, să fie o lumină pe pământ. Prin adevărul Său puternic şi pătrunzător, soliile celor trei îngeri, i-a separat pe copiii Săi de celelalte biserici şi de lume, pentru a-i aduce într-o sacră apropiere de El. El i-a făcut depozitarii Legii Sale şi le-a încredinţat marile adevăruri ale profeţiei pentru acest timp.</a:t>
            </a:r>
            <a:r>
              <a:rPr lang="es-ES" sz="2400" b="1" dirty="0">
                <a:latin typeface="Arial Black" panose="020B0A04020102020204" pitchFamily="34" charset="0"/>
              </a:rPr>
              <a:t>[…] </a:t>
            </a:r>
            <a:r>
              <a:rPr lang="ro-RO" sz="2400" b="1" dirty="0">
                <a:latin typeface="Arial Black" panose="020B0A04020102020204" pitchFamily="34" charset="0"/>
              </a:rPr>
              <a:t>Cei trei îngeri din Apocalipsa 14, reprezintă poporul care </a:t>
            </a:r>
            <a:r>
              <a:rPr lang="ro-RO" sz="2400" b="1" dirty="0" smtClean="0">
                <a:latin typeface="Arial Black" panose="020B0A04020102020204" pitchFamily="34" charset="0"/>
              </a:rPr>
              <a:t>primeşte </a:t>
            </a:r>
            <a:r>
              <a:rPr lang="ro-RO" sz="2400" b="1" dirty="0">
                <a:latin typeface="Arial Black" panose="020B0A04020102020204" pitchFamily="34" charset="0"/>
              </a:rPr>
              <a:t>lumina soliilor lui Dumnezeu </a:t>
            </a:r>
            <a:r>
              <a:rPr lang="ro-RO" sz="2400" b="1" dirty="0" smtClean="0">
                <a:latin typeface="Arial Black" panose="020B0A04020102020204" pitchFamily="34" charset="0"/>
              </a:rPr>
              <a:t>şi </a:t>
            </a:r>
            <a:r>
              <a:rPr lang="ro-RO" sz="2400" b="1" dirty="0">
                <a:latin typeface="Arial Black" panose="020B0A04020102020204" pitchFamily="34" charset="0"/>
              </a:rPr>
              <a:t>merge înainte ca instrumente ale Sale, pentru a face să răsune avertizarea în toată lungimea </a:t>
            </a:r>
            <a:r>
              <a:rPr lang="ro-RO" sz="2400" b="1" dirty="0" smtClean="0">
                <a:latin typeface="Arial Black" panose="020B0A04020102020204" pitchFamily="34" charset="0"/>
              </a:rPr>
              <a:t>şi lăţimea </a:t>
            </a:r>
            <a:r>
              <a:rPr lang="ro-RO" sz="2400" b="1" dirty="0">
                <a:latin typeface="Arial Black" panose="020B0A04020102020204" pitchFamily="34" charset="0"/>
              </a:rPr>
              <a:t>pământului.</a:t>
            </a:r>
            <a:r>
              <a:rPr lang="es-ES" sz="2400" dirty="0">
                <a:latin typeface="Cooper Black" panose="0208090404030B020404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0AFE3A7-2C84-4EAE-8DD8-1503B708CD84}"/>
              </a:ext>
            </a:extLst>
          </p:cNvPr>
          <p:cNvSpPr txBox="1"/>
          <p:nvPr/>
        </p:nvSpPr>
        <p:spPr>
          <a:xfrm>
            <a:off x="3746299" y="5842099"/>
            <a:ext cx="483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Mărturii pentru biserică</a:t>
            </a:r>
            <a:r>
              <a:rPr lang="es-ES" b="1" dirty="0"/>
              <a:t>, </a:t>
            </a:r>
            <a:r>
              <a:rPr lang="ro-RO" b="1" dirty="0"/>
              <a:t>vol.</a:t>
            </a:r>
            <a:r>
              <a:rPr lang="es-ES" b="1" dirty="0"/>
              <a:t> 5, p</a:t>
            </a:r>
            <a:r>
              <a:rPr lang="ro-RO" b="1" dirty="0"/>
              <a:t>a</a:t>
            </a:r>
            <a:r>
              <a:rPr lang="es-ES" b="1" dirty="0"/>
              <a:t>g. 4</a:t>
            </a:r>
            <a:r>
              <a:rPr lang="ro-RO" b="1" dirty="0"/>
              <a:t>55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5673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27B34E1-8275-49F3-9B27-0B7F8E301714}"/>
              </a:ext>
            </a:extLst>
          </p:cNvPr>
          <p:cNvSpPr/>
          <p:nvPr/>
        </p:nvSpPr>
        <p:spPr>
          <a:xfrm>
            <a:off x="0" y="0"/>
            <a:ext cx="4502328" cy="692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  <a:spcBef>
                <a:spcPts val="600"/>
              </a:spcBef>
            </a:pP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 văzut un alt înger care zbura prin mijlocul cerului cu o Evanghelie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veşnică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pentru ca s-o vestească locuitorilor pământului, oricărui neam, oricărei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seminţii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oricărei limbi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oricărui norod. El zicea cu glas tare: «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Temeţi-vă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Dumnezeu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daţi-I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slavă, căci a venit ceasul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judecăţii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Lui,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închinaţi-vă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Celui ce a făcut cerul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pământul, marea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izvoarele apelor!»”</a:t>
            </a:r>
          </a:p>
          <a:p>
            <a:pPr algn="ctr">
              <a:lnSpc>
                <a:spcPts val="3100"/>
              </a:lnSpc>
              <a:spcBef>
                <a:spcPts val="600"/>
              </a:spcBef>
            </a:pPr>
            <a:r>
              <a:rPr lang="ro-RO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(Apocalipsa 14:6,7)</a:t>
            </a:r>
            <a:endParaRPr lang="ro-RO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089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D6449E3-A770-4D86-BEAB-8B2AF5762BA6}"/>
              </a:ext>
            </a:extLst>
          </p:cNvPr>
          <p:cNvSpPr txBox="1"/>
          <p:nvPr/>
        </p:nvSpPr>
        <p:spPr>
          <a:xfrm>
            <a:off x="4940586" y="2882371"/>
            <a:ext cx="41278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rgbClr val="114092"/>
                </a:solidFill>
              </a:rPr>
              <a:t>Adevărul </a:t>
            </a:r>
            <a:r>
              <a:rPr lang="ro-RO" sz="2000" b="1" dirty="0" smtClean="0">
                <a:solidFill>
                  <a:srgbClr val="114092"/>
                </a:solidFill>
              </a:rPr>
              <a:t>prezent.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670F91"/>
                </a:solidFill>
              </a:rPr>
              <a:t>Contextul mesajului.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267D05"/>
                </a:solidFill>
              </a:rPr>
              <a:t>Primul înger: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/>
              <a:t>Evanghelia veşnică.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/>
              <a:t>Teamă</a:t>
            </a:r>
            <a:r>
              <a:rPr lang="ro-RO" sz="2000" b="1" dirty="0"/>
              <a:t>, slavă, judecată </a:t>
            </a:r>
            <a:r>
              <a:rPr lang="ro-RO" sz="2000" b="1" dirty="0" smtClean="0"/>
              <a:t>şi creaţie.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7E4705"/>
                </a:solidFill>
              </a:rPr>
              <a:t>Al </a:t>
            </a:r>
            <a:r>
              <a:rPr lang="ro-RO" sz="2000" b="1" dirty="0">
                <a:solidFill>
                  <a:srgbClr val="7E4705"/>
                </a:solidFill>
              </a:rPr>
              <a:t>doilea </a:t>
            </a:r>
            <a:r>
              <a:rPr lang="ro-RO" sz="2000" b="1" dirty="0" smtClean="0">
                <a:solidFill>
                  <a:srgbClr val="7E4705"/>
                </a:solidFill>
              </a:rPr>
              <a:t>înger: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/>
              <a:t>Ultima strigare.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801007"/>
                </a:solidFill>
              </a:rPr>
              <a:t>Al </a:t>
            </a:r>
            <a:r>
              <a:rPr lang="ro-RO" sz="2000" b="1" dirty="0">
                <a:solidFill>
                  <a:srgbClr val="801007"/>
                </a:solidFill>
              </a:rPr>
              <a:t>treilea </a:t>
            </a:r>
            <a:r>
              <a:rPr lang="ro-RO" sz="2000" b="1" dirty="0" smtClean="0">
                <a:solidFill>
                  <a:srgbClr val="801007"/>
                </a:solidFill>
              </a:rPr>
              <a:t>înger: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/>
              <a:t>Adevărata închinare.</a:t>
            </a:r>
            <a:endParaRPr lang="ro-RO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D1ED898-A055-4840-93CB-2EE0F199AE5E}"/>
              </a:ext>
            </a:extLst>
          </p:cNvPr>
          <p:cNvSpPr txBox="1"/>
          <p:nvPr/>
        </p:nvSpPr>
        <p:spPr>
          <a:xfrm>
            <a:off x="740228" y="418012"/>
            <a:ext cx="82557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Apocalipsa 14: 6-12 arată mesajul final care trebuie proclamat în această lume chiar înainte de a doua venire a lui Isus.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Având în vedere proximitatea acestui eveniment, acesta este tocmai mesajul pe care suntem chemaţi să-l proclamăm. Este „adevărul nostru prezent”.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Prin urmare, vom analiza conţinutul acestei profeţii apocaliptice importante cunoscută sub numele de „solia celor trei îngeri”.</a:t>
            </a:r>
            <a:endParaRPr lang="ro-R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1D88C6-B8F3-4B80-AF51-EAC71097F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337" y="2589270"/>
            <a:ext cx="4064079" cy="406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CEC761B-3141-44E0-AC5F-3CD6DF81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3102" y="5641177"/>
            <a:ext cx="467484" cy="212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8F99FA5-2EA3-4D16-8C68-4BE9096D2E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3102" y="4883529"/>
            <a:ext cx="467484" cy="212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1B7F964-1B9A-49AB-B7D7-4CC1C8B8C3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3102" y="3760270"/>
            <a:ext cx="467484" cy="212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D24CF4AB-488E-433D-BB4D-117189FEE9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3102" y="2988049"/>
            <a:ext cx="467484" cy="212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1C4A104-2BD1-433A-A2E9-26D267252D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3102" y="3359527"/>
            <a:ext cx="467484" cy="212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C19801EE-8DBB-4A4D-85AA-FF887850D3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8625" y="5235900"/>
            <a:ext cx="271981" cy="269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076F1500-5967-4AB4-B8D6-B14E27834A9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8625" y="4480075"/>
            <a:ext cx="271982" cy="269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69FF8077-9DC5-46E3-AB2E-70E36BAE65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8625" y="6004721"/>
            <a:ext cx="271982" cy="2719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741FBB1F-C53C-4722-BE50-E8E94424DD2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8625" y="4108597"/>
            <a:ext cx="271982" cy="269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985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87205FE-5914-4533-9B26-167663BD1F8E}"/>
              </a:ext>
            </a:extLst>
          </p:cNvPr>
          <p:cNvSpPr txBox="1"/>
          <p:nvPr/>
        </p:nvSpPr>
        <p:spPr>
          <a:xfrm>
            <a:off x="0" y="-8709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ADEVĂRUL </a:t>
            </a:r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PREZENT</a:t>
            </a:r>
            <a:endParaRPr lang="ro-RO" sz="4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218B63-EA7E-429F-9785-140E97C4C5B6}"/>
              </a:ext>
            </a:extLst>
          </p:cNvPr>
          <p:cNvSpPr txBox="1"/>
          <p:nvPr/>
        </p:nvSpPr>
        <p:spPr>
          <a:xfrm>
            <a:off x="0" y="610327"/>
            <a:ext cx="91439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801007"/>
                </a:solidFill>
                <a:latin typeface="Comic Sans MS" panose="030F0702030302020204" pitchFamily="66" charset="0"/>
              </a:rPr>
              <a:t>„De </a:t>
            </a:r>
            <a:r>
              <a:rPr lang="ro-RO" b="1" dirty="0" smtClean="0">
                <a:solidFill>
                  <a:srgbClr val="801007"/>
                </a:solidFill>
                <a:latin typeface="Comic Sans MS" panose="030F0702030302020204" pitchFamily="66" charset="0"/>
              </a:rPr>
              <a:t>aceea voi fi gata să vă reamintesc întotdeauna aceste lucruri, cu toate că le ştiţi şi sunteţi tari în adevărul pe care‑l aveţi de faţă.” </a:t>
            </a:r>
            <a:r>
              <a:rPr lang="ro-RO" sz="1600" b="1" dirty="0" smtClean="0">
                <a:solidFill>
                  <a:srgbClr val="801007"/>
                </a:solidFill>
                <a:latin typeface="Comic Sans MS" panose="030F0702030302020204" pitchFamily="66" charset="0"/>
              </a:rPr>
              <a:t>(2 Petru 1:12)</a:t>
            </a:r>
            <a:endParaRPr lang="ro-RO" b="1" dirty="0">
              <a:solidFill>
                <a:srgbClr val="80100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000AE84-E5BD-423B-8059-3E526CE1F583}"/>
              </a:ext>
            </a:extLst>
          </p:cNvPr>
          <p:cNvSpPr txBox="1"/>
          <p:nvPr/>
        </p:nvSpPr>
        <p:spPr>
          <a:xfrm>
            <a:off x="174170" y="1292678"/>
            <a:ext cx="850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Prin cunoştinţele sale despre viitor şi controlul său asupra istoriei, Dumnezeu poate trimite mesaje specifice pentru momente specifice din istoria omenirii (Isaia 46:10; Amos 3:7). Acesta este ceea ce este cunoscut sub numele de „adevăr prezent”. Care a fost adevărul actual al acestor personaje?</a:t>
            </a:r>
            <a:endParaRPr lang="ro-RO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1902800-6B9D-40CC-A463-26073A393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7922874"/>
              </p:ext>
            </p:extLst>
          </p:nvPr>
        </p:nvGraphicFramePr>
        <p:xfrm>
          <a:off x="-1" y="2616118"/>
          <a:ext cx="9143999" cy="271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2FB5628-EBFE-4F73-8319-E9905C0BCAC3}"/>
              </a:ext>
            </a:extLst>
          </p:cNvPr>
          <p:cNvSpPr txBox="1"/>
          <p:nvPr/>
        </p:nvSpPr>
        <p:spPr>
          <a:xfrm>
            <a:off x="34835" y="5451527"/>
            <a:ext cx="5590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Când Petru îşi expune adevărul actual, îşi invită cititorii să continue să caute adevărul primit anterior (2 Petru 1: 16-21). Revelaţia divină este progresivă, dar niciodată contradictorie.</a:t>
            </a:r>
            <a:endParaRPr lang="ro-RO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6D6BA2B-4CA4-4CBD-A6B6-8CCBDA3049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1052" y="5422960"/>
            <a:ext cx="1802675" cy="1352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33DAF55-3CD6-415E-98C1-E786011FF9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24506" y="5423202"/>
            <a:ext cx="1268578" cy="1351763"/>
          </a:xfrm>
          <a:prstGeom prst="snip2DiagRect">
            <a:avLst>
              <a:gd name="adj1" fmla="val 1716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38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1CE075-AFB9-4A60-82A2-CEBC63CA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CE1CE075-AFB9-4A60-82A2-CEBC63CA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CE1CE075-AFB9-4A60-82A2-CEBC63CA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CE1CE075-AFB9-4A60-82A2-CEBC63CA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CE1CE075-AFB9-4A60-82A2-CEBC63CA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BF399E-CF55-4A1F-88F3-69EF6E71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4DBF399E-CF55-4A1F-88F3-69EF6E718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B5D4FE-F6F0-47A6-B293-61E575A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8BB5D4FE-F6F0-47A6-B293-61E575A2A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8BE9D5-B39B-4845-AE6B-C18B70D5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628BE9D5-B39B-4845-AE6B-C18B70D5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628BE9D5-B39B-4845-AE6B-C18B70D5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628BE9D5-B39B-4845-AE6B-C18B70D5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28BE9D5-B39B-4845-AE6B-C18B70D5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AEFE9-57E7-4CB6-80C5-F23BDB06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BA0AEFE9-57E7-4CB6-80C5-F23BDB06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5E637-CD08-49D8-B9CE-37342E12B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A195E637-CD08-49D8-B9CE-37342E12B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F99ED8-C106-4BCB-8B45-C63DA9C5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2FF99ED8-C106-4BCB-8B45-C63DA9C5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2FF99ED8-C106-4BCB-8B45-C63DA9C5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FF99ED8-C106-4BCB-8B45-C63DA9C5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FF99ED8-C106-4BCB-8B45-C63DA9C5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855DF3-A8E8-46E4-99AE-D64DB9651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2C855DF3-A8E8-46E4-99AE-D64DB9651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799C72-0C91-4A44-B4BF-D937FFF1A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2E799C72-0C91-4A44-B4BF-D937FFF1A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E17EB-5FD0-427F-97E5-86686147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D5EE17EB-5FD0-427F-97E5-86686147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D5EE17EB-5FD0-427F-97E5-86686147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D5EE17EB-5FD0-427F-97E5-86686147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D5EE17EB-5FD0-427F-97E5-86686147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ADD5D-B938-4482-866F-1E3F6EE89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3FDADD5D-B938-4482-866F-1E3F6EE89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1E0AE7-7299-45EB-B159-9F269FE8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8D1E0AE7-7299-45EB-B159-9F269FE88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BE7F77-BB94-4C7B-944F-B319021869EF}"/>
              </a:ext>
            </a:extLst>
          </p:cNvPr>
          <p:cNvSpPr txBox="1"/>
          <p:nvPr/>
        </p:nvSpPr>
        <p:spPr>
          <a:xfrm>
            <a:off x="1219200" y="0"/>
            <a:ext cx="7924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CONTEXTUL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MESAJULUI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2F391B4-17CB-40D1-8DAA-D11DE46CF863}"/>
              </a:ext>
            </a:extLst>
          </p:cNvPr>
          <p:cNvSpPr txBox="1"/>
          <p:nvPr/>
        </p:nvSpPr>
        <p:spPr>
          <a:xfrm>
            <a:off x="1314994" y="583008"/>
            <a:ext cx="7829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M‑am 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uitat şi iată că Mielul stătea pe muntele Sion, şi împreună cu El erau o sută patruzeci şi patru de mii, care aveau scrise pe frunţile lor Numele Lui şi Numele Tatălui Său”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(Apocalipsa 14:1)</a:t>
            </a:r>
            <a:endParaRPr lang="ro-RO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E56ABE9-0024-48EF-B2E0-8BD44B77DBD8}"/>
              </a:ext>
            </a:extLst>
          </p:cNvPr>
          <p:cNvSpPr txBox="1"/>
          <p:nvPr/>
        </p:nvSpPr>
        <p:spPr>
          <a:xfrm>
            <a:off x="243836" y="1506581"/>
            <a:ext cx="580862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Apocalipsa</a:t>
            </a:r>
            <a:r>
              <a:rPr lang="ro-RO" sz="2000" b="1" smtClean="0"/>
              <a:t> îl prezintă pe Miel </a:t>
            </a:r>
            <a:r>
              <a:rPr lang="ro-RO" sz="2000" b="1" smtClean="0"/>
              <a:t>(Isus</a:t>
            </a:r>
            <a:r>
              <a:rPr lang="ro-RO" sz="2000" b="1" smtClean="0"/>
              <a:t>) prin istoria Bisericii </a:t>
            </a:r>
            <a:r>
              <a:rPr lang="ro-RO" sz="2000" b="1" smtClean="0"/>
              <a:t>(c</a:t>
            </a:r>
            <a:r>
              <a:rPr lang="ro-RO" sz="2000" b="1" smtClean="0"/>
              <a:t>. </a:t>
            </a:r>
            <a:r>
              <a:rPr lang="ro-RO" sz="2000" b="1" smtClean="0"/>
              <a:t>1-12</a:t>
            </a:r>
            <a:r>
              <a:rPr lang="ro-RO" sz="2000" b="1" smtClean="0"/>
              <a:t>). Ne dezvăluie momentele anterioare Venirii Sale </a:t>
            </a:r>
            <a:r>
              <a:rPr lang="ro-RO" sz="2000" b="1" smtClean="0"/>
              <a:t>(c</a:t>
            </a:r>
            <a:r>
              <a:rPr lang="ro-RO" sz="2000" b="1" smtClean="0"/>
              <a:t>. </a:t>
            </a:r>
            <a:r>
              <a:rPr lang="ro-RO" sz="2000" b="1" smtClean="0"/>
              <a:t>13-18</a:t>
            </a:r>
            <a:r>
              <a:rPr lang="ro-RO" sz="2000" b="1" smtClean="0"/>
              <a:t>) şi ne îndreaptă gândurile spre acel mare eveniment - </a:t>
            </a:r>
            <a:r>
              <a:rPr lang="ro-RO" sz="2000" b="1" smtClean="0"/>
              <a:t>„</a:t>
            </a:r>
            <a:r>
              <a:rPr lang="ro-RO" sz="2000" b="1" smtClean="0"/>
              <a:t>Vin </a:t>
            </a:r>
            <a:r>
              <a:rPr lang="ro-RO" sz="2000" b="1" smtClean="0"/>
              <a:t>curând</a:t>
            </a:r>
            <a:r>
              <a:rPr lang="ro-RO" sz="2000" b="1" smtClean="0"/>
              <a:t>” </a:t>
            </a:r>
            <a:r>
              <a:rPr lang="ro-RO" sz="2000" b="1" smtClean="0"/>
              <a:t>(22</a:t>
            </a:r>
            <a:r>
              <a:rPr lang="ro-RO" sz="2000" b="1" smtClean="0"/>
              <a:t>: </a:t>
            </a:r>
            <a:r>
              <a:rPr lang="ro-RO" sz="2000" b="1" smtClean="0"/>
              <a:t>7</a:t>
            </a:r>
            <a:r>
              <a:rPr lang="ro-RO" sz="2000" b="1" smtClean="0"/>
              <a:t>) - şi spre viaţa viitoare </a:t>
            </a:r>
            <a:r>
              <a:rPr lang="ro-RO" sz="2000" b="1" smtClean="0"/>
              <a:t>(c</a:t>
            </a:r>
            <a:r>
              <a:rPr lang="ro-RO" sz="2000" b="1" smtClean="0"/>
              <a:t>. </a:t>
            </a:r>
            <a:r>
              <a:rPr lang="ro-RO" sz="2000" b="1" smtClean="0"/>
              <a:t>19-22).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După prezentarea crizei finale </a:t>
            </a:r>
            <a:r>
              <a:rPr lang="ro-RO" sz="2000" b="1" smtClean="0"/>
              <a:t>(c</a:t>
            </a:r>
            <a:r>
              <a:rPr lang="ro-RO" sz="2000" b="1" smtClean="0"/>
              <a:t>. </a:t>
            </a:r>
            <a:r>
              <a:rPr lang="ro-RO" sz="2000" b="1" smtClean="0"/>
              <a:t>13</a:t>
            </a:r>
            <a:r>
              <a:rPr lang="ro-RO" sz="2000" b="1" smtClean="0"/>
              <a:t>), capitolul 14 ne prezintă ultima chemare şi rezultatele </a:t>
            </a:r>
            <a:r>
              <a:rPr lang="ro-RO" sz="2000" b="1" smtClean="0"/>
              <a:t>acesteia:</a:t>
            </a:r>
            <a:endParaRPr lang="ro-RO" sz="2000" b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ACE9B8F-C389-4F98-906D-13FC3F8007C2}"/>
              </a:ext>
            </a:extLst>
          </p:cNvPr>
          <p:cNvSpPr txBox="1"/>
          <p:nvPr/>
        </p:nvSpPr>
        <p:spPr>
          <a:xfrm>
            <a:off x="155770" y="3830294"/>
            <a:ext cx="551350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44500" indent="-4445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❶"/>
            </a:pPr>
            <a:r>
              <a:rPr lang="ro-RO" sz="2000" b="1">
                <a:solidFill>
                  <a:schemeClr val="accent6">
                    <a:lumMod val="50000"/>
                  </a:schemeClr>
                </a:solidFill>
              </a:rPr>
              <a:t>Purtătorii chemării </a:t>
            </a:r>
            <a:r>
              <a:rPr lang="ro-RO" sz="2000" b="1">
                <a:solidFill>
                  <a:schemeClr val="accent6">
                    <a:lumMod val="50000"/>
                  </a:schemeClr>
                </a:solidFill>
              </a:rPr>
              <a:t>finale 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</a:rPr>
              <a:t>(v. 1-5).</a:t>
            </a:r>
          </a:p>
          <a:p>
            <a:pPr marL="444500" indent="-444500">
              <a:buClr>
                <a:srgbClr val="002060"/>
              </a:buClr>
              <a:buFont typeface="Calibri" panose="020F0502020204030204" pitchFamily="34" charset="0"/>
              <a:buChar char="❷"/>
            </a:pPr>
            <a:r>
              <a:rPr lang="ro-RO" sz="2000" b="1" smtClean="0">
                <a:solidFill>
                  <a:srgbClr val="002060"/>
                </a:solidFill>
              </a:rPr>
              <a:t>Conţinutul </a:t>
            </a:r>
            <a:r>
              <a:rPr lang="ro-RO" sz="2000" b="1" smtClean="0">
                <a:solidFill>
                  <a:srgbClr val="002060"/>
                </a:solidFill>
              </a:rPr>
              <a:t>chemării</a:t>
            </a:r>
            <a:r>
              <a:rPr lang="ro-RO" sz="2000" b="1" smtClean="0">
                <a:solidFill>
                  <a:srgbClr val="002060"/>
                </a:solidFill>
              </a:rPr>
              <a:t>(v. 6-12).</a:t>
            </a:r>
          </a:p>
          <a:p>
            <a:pPr marL="444500" indent="-444500"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❸"/>
            </a:pPr>
            <a:r>
              <a:rPr lang="ro-RO" sz="2000" b="1" smtClean="0">
                <a:solidFill>
                  <a:srgbClr val="663300"/>
                </a:solidFill>
              </a:rPr>
              <a:t>Rezultatul </a:t>
            </a:r>
            <a:r>
              <a:rPr lang="ro-RO" sz="2000" b="1">
                <a:solidFill>
                  <a:srgbClr val="663300"/>
                </a:solidFill>
              </a:rPr>
              <a:t>acceptării </a:t>
            </a:r>
            <a:r>
              <a:rPr lang="ro-RO" sz="2000" b="1">
                <a:solidFill>
                  <a:srgbClr val="663300"/>
                </a:solidFill>
              </a:rPr>
              <a:t>chemării </a:t>
            </a:r>
            <a:r>
              <a:rPr lang="ro-RO" sz="2000" b="1" smtClean="0">
                <a:solidFill>
                  <a:srgbClr val="663300"/>
                </a:solidFill>
              </a:rPr>
              <a:t>(v. 13-16).</a:t>
            </a:r>
          </a:p>
          <a:p>
            <a:pPr marL="444500" indent="-444500">
              <a:buClr>
                <a:srgbClr val="C00000"/>
              </a:buClr>
              <a:buFont typeface="Calibri" panose="020F0502020204030204" pitchFamily="34" charset="0"/>
              <a:buChar char="❹"/>
            </a:pPr>
            <a:r>
              <a:rPr lang="ro-RO" sz="2000" b="1" smtClean="0">
                <a:solidFill>
                  <a:srgbClr val="C00000"/>
                </a:solidFill>
              </a:rPr>
              <a:t>Efectele </a:t>
            </a:r>
            <a:r>
              <a:rPr lang="ro-RO" sz="2000" b="1">
                <a:solidFill>
                  <a:srgbClr val="C00000"/>
                </a:solidFill>
              </a:rPr>
              <a:t>respingerii </a:t>
            </a:r>
            <a:r>
              <a:rPr lang="ro-RO" sz="2000" b="1">
                <a:solidFill>
                  <a:srgbClr val="C00000"/>
                </a:solidFill>
              </a:rPr>
              <a:t>chemării </a:t>
            </a:r>
            <a:r>
              <a:rPr lang="ro-RO" sz="2000" b="1" smtClean="0">
                <a:solidFill>
                  <a:srgbClr val="C00000"/>
                </a:solidFill>
              </a:rPr>
              <a:t>(v. 17-20).</a:t>
            </a:r>
            <a:endParaRPr lang="ro-RO" sz="2000" b="1">
              <a:solidFill>
                <a:srgbClr val="C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F84F4B7-27EE-4088-9EDF-EF17E02E55AA}"/>
              </a:ext>
            </a:extLst>
          </p:cNvPr>
          <p:cNvSpPr txBox="1"/>
          <p:nvPr/>
        </p:nvSpPr>
        <p:spPr>
          <a:xfrm>
            <a:off x="243837" y="5146039"/>
            <a:ext cx="5233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Secerişul </a:t>
            </a:r>
            <a:r>
              <a:rPr lang="ro-RO" sz="2000" b="1"/>
              <a:t>grânelor </a:t>
            </a:r>
            <a:r>
              <a:rPr lang="ro-RO" sz="2000" b="1" smtClean="0"/>
              <a:t>reprezintă răscumpărarea </a:t>
            </a:r>
            <a:r>
              <a:rPr lang="ro-RO" sz="2000" b="1" smtClean="0"/>
              <a:t>celor </a:t>
            </a:r>
            <a:r>
              <a:rPr lang="ro-RO" sz="2000" b="1" smtClean="0"/>
              <a:t>drepţi</a:t>
            </a:r>
            <a:r>
              <a:rPr lang="ro-RO" sz="2000" b="1" smtClean="0"/>
              <a:t>, </a:t>
            </a:r>
            <a:r>
              <a:rPr lang="ro-RO" sz="2000" b="1" smtClean="0"/>
              <a:t>iar recolta </a:t>
            </a:r>
            <a:r>
              <a:rPr lang="ro-RO" sz="2000" b="1"/>
              <a:t>strugurilor </a:t>
            </a:r>
            <a:r>
              <a:rPr lang="ro-RO" sz="2000" b="1" smtClean="0"/>
              <a:t>copţi </a:t>
            </a:r>
            <a:r>
              <a:rPr lang="ro-RO" sz="2000" b="1" smtClean="0"/>
              <a:t>reprezintă</a:t>
            </a:r>
            <a:r>
              <a:rPr lang="ro-RO" sz="2000" b="1" smtClean="0"/>
              <a:t> moartea celor </a:t>
            </a:r>
            <a:r>
              <a:rPr lang="ro-RO" sz="2000" b="1" smtClean="0"/>
              <a:t>răi</a:t>
            </a:r>
            <a:r>
              <a:rPr lang="ro-RO" sz="2000" b="1" smtClean="0"/>
              <a:t>. Toate acestea se vor întâmpla la a doua </a:t>
            </a:r>
            <a:r>
              <a:rPr lang="ro-RO" sz="2000" b="1" smtClean="0"/>
              <a:t>venire</a:t>
            </a:r>
            <a:r>
              <a:rPr lang="ro-RO" sz="2000" b="1" smtClean="0"/>
              <a:t>, după ce ultimul mesaj a fost proclamat </a:t>
            </a:r>
            <a:r>
              <a:rPr lang="ro-RO" sz="2000" b="1" smtClean="0"/>
              <a:t>(</a:t>
            </a:r>
            <a:r>
              <a:rPr lang="ro-RO" sz="2000" b="1" smtClean="0"/>
              <a:t>Matei </a:t>
            </a:r>
            <a:r>
              <a:rPr lang="ro-RO" sz="2000" b="1" smtClean="0"/>
              <a:t>24:14).</a:t>
            </a:r>
            <a:endParaRPr lang="ro-RO" sz="2000" b="1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2848660-03BE-4040-B72F-9616C893975D}"/>
              </a:ext>
            </a:extLst>
          </p:cNvPr>
          <p:cNvGrpSpPr/>
          <p:nvPr/>
        </p:nvGrpSpPr>
        <p:grpSpPr>
          <a:xfrm>
            <a:off x="6139546" y="1598422"/>
            <a:ext cx="2847707" cy="2728466"/>
            <a:chOff x="6139546" y="1598422"/>
            <a:chExt cx="2847707" cy="272846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E842E8FA-20DC-4CCE-9D55-41AA857E5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39546" y="1619005"/>
              <a:ext cx="1528961" cy="1146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B2F44C3A-FFE1-4858-B1B7-8C8ED367F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776758" y="1598422"/>
              <a:ext cx="1210495" cy="11692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ADE651E8-995F-400A-8002-DE8E75CDD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40523" y="2873616"/>
              <a:ext cx="2846729" cy="14532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E940637-FC10-4A4D-BA0D-88F7697F09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86695" y="4648801"/>
            <a:ext cx="1602380" cy="20671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C297583-F423-42F3-8A94-0804FDFA39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80150" y="4648801"/>
            <a:ext cx="1550363" cy="2067151"/>
          </a:xfrm>
          <a:prstGeom prst="round2DiagRect">
            <a:avLst>
              <a:gd name="adj1" fmla="val 0"/>
              <a:gd name="adj2" fmla="val 2303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B9E0799-B969-4B93-9C56-B44E1EC1DF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629" y="138710"/>
            <a:ext cx="1088571" cy="1323439"/>
          </a:xfrm>
          <a:prstGeom prst="rect">
            <a:avLst/>
          </a:prstGeom>
          <a:ln w="88900" cap="sq" cmpd="thickThin">
            <a:solidFill>
              <a:srgbClr val="66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4908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DADD8BE-78C6-4445-925B-6B57088B9182}"/>
              </a:ext>
            </a:extLst>
          </p:cNvPr>
          <p:cNvSpPr txBox="1"/>
          <p:nvPr/>
        </p:nvSpPr>
        <p:spPr>
          <a:xfrm>
            <a:off x="1624750" y="0"/>
            <a:ext cx="75192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50">
                <a:ln w="0"/>
                <a:solidFill>
                  <a:srgbClr val="DCC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EVANGHELIA </a:t>
            </a:r>
            <a:r>
              <a:rPr lang="ro-RO" sz="4400" b="1" spc="50" smtClean="0">
                <a:ln w="0"/>
                <a:solidFill>
                  <a:srgbClr val="DCC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VEŞNICĂ</a:t>
            </a:r>
            <a:endParaRPr lang="ro-RO" sz="4400" b="1" spc="50">
              <a:ln w="0"/>
              <a:solidFill>
                <a:srgbClr val="DCC5E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BF011EA-63FF-4EDD-9572-032034584BD5}"/>
              </a:ext>
            </a:extLst>
          </p:cNvPr>
          <p:cNvSpPr txBox="1"/>
          <p:nvPr/>
        </p:nvSpPr>
        <p:spPr>
          <a:xfrm>
            <a:off x="1813860" y="637071"/>
            <a:ext cx="7141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„Am </a:t>
            </a:r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văzut un alt înger, care zbura în înaltul cerului. El avea de vestit Evanghelia veşnică celor ce trăiesc pe pământ – la fiecare neam, seminţie, limbă şi popor.”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(Apocalipsa 14:6)</a:t>
            </a:r>
            <a:endParaRPr lang="ro-RO" sz="1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DDB4257-C1B2-4E94-B90D-61EC876A5A5F}"/>
              </a:ext>
            </a:extLst>
          </p:cNvPr>
          <p:cNvSpPr txBox="1"/>
          <p:nvPr/>
        </p:nvSpPr>
        <p:spPr>
          <a:xfrm>
            <a:off x="-1" y="3137011"/>
            <a:ext cx="50984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Evanghelia pe care trebuie să o propovăduim este vestea bună a harului lui Dumnezeu; jertfa Sa; puterea Sa creatoare şi răscumpărătoare; iertarea Sa; capacitatea Sa de a ne face învingători; iubirea Lui infinită ...</a:t>
            </a:r>
          </a:p>
          <a:p>
            <a:pPr>
              <a:spcBef>
                <a:spcPts val="600"/>
              </a:spcBef>
            </a:pPr>
            <a:endParaRPr lang="ro-RO" sz="2000" b="1" dirty="0">
              <a:solidFill>
                <a:schemeClr val="bg1"/>
              </a:solidFill>
              <a:effectLst>
                <a:glow rad="127000">
                  <a:srgbClr val="162B7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CC8B0CD-D3A5-4738-BE57-7A5D1B5B233C}"/>
              </a:ext>
            </a:extLst>
          </p:cNvPr>
          <p:cNvSpPr txBox="1"/>
          <p:nvPr/>
        </p:nvSpPr>
        <p:spPr>
          <a:xfrm>
            <a:off x="4445727" y="4792083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Nimeni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ar trebui exclus din acest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Toată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lumea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indiferent 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naţionalitate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credinţă sau statut ar trebui să cunoască vestea bună şi să aibă ocazia să-l accepte pe Isus ca Mântuitor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162B7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5B80678-B71A-48D4-ABB2-E7781794FB99}"/>
              </a:ext>
            </a:extLst>
          </p:cNvPr>
          <p:cNvSpPr txBox="1"/>
          <p:nvPr/>
        </p:nvSpPr>
        <p:spPr>
          <a:xfrm>
            <a:off x="4095339" y="1560401"/>
            <a:ext cx="4572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Deşi adevărul actual care trebuie propovăduit în timpul sfârşitului are nuanţe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acesta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 bază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Evanghelia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2B7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veşnică.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rgbClr val="162B7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endParaRPr lang="ro-RO" sz="2000" b="1">
              <a:solidFill>
                <a:schemeClr val="bg1"/>
              </a:solidFill>
              <a:effectLst>
                <a:glow rad="127000">
                  <a:srgbClr val="162B7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AA0D967-ED86-4787-B24C-D6992D8646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752" y="165467"/>
            <a:ext cx="1436870" cy="2899412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158B554-6208-470A-8336-07E7D9905D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7851" y="1624216"/>
            <a:ext cx="2017059" cy="1512794"/>
          </a:xfrm>
          <a:prstGeom prst="round2DiagRect">
            <a:avLst>
              <a:gd name="adj1" fmla="val 16667"/>
              <a:gd name="adj2" fmla="val 16694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D68703B-1889-47C6-A9DA-B0DADCAB7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47933" y="3116786"/>
            <a:ext cx="1395678" cy="1601206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3EE2112-D70A-429C-9A40-DF84878EE8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64790" y="3116786"/>
            <a:ext cx="1065103" cy="1601206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52AEA0F-D123-4681-A027-B0855307D4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51072" y="3112998"/>
            <a:ext cx="1395678" cy="1604994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4679470-1E2A-481C-9C20-6D488910CF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922" y="4814504"/>
            <a:ext cx="2585322" cy="193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0B5CA710-9609-4C07-B37A-2CE35D16E7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37535" y="4814504"/>
            <a:ext cx="1535629" cy="193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02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B6C01CE-1CA4-4DEF-819F-791E5E00653A}"/>
              </a:ext>
            </a:extLst>
          </p:cNvPr>
          <p:cNvSpPr txBox="1"/>
          <p:nvPr/>
        </p:nvSpPr>
        <p:spPr>
          <a:xfrm>
            <a:off x="0" y="-52254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TEAMĂ, SLAVĂ, JUDECATĂ ŞI CREAŢIE</a:t>
            </a:r>
            <a:endParaRPr lang="ro-RO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E631F70-F63D-40F4-A518-A6F201CF9E23}"/>
              </a:ext>
            </a:extLst>
          </p:cNvPr>
          <p:cNvSpPr txBox="1"/>
          <p:nvPr/>
        </p:nvSpPr>
        <p:spPr>
          <a:xfrm>
            <a:off x="658552" y="717187"/>
            <a:ext cx="787043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„El 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spunea cu glas tare: „Fiţi temători de Dumnezeu şi daţi‑I slavă, pentru că a sosit ceasul judecăţii Lui! Închinaţi‑vă Celui Ce a făcut cerul, pământul, marea şi izvoarele de apă!“” </a:t>
            </a:r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(Apocalipsa 14:7)</a:t>
            </a:r>
            <a:endParaRPr lang="ro-RO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9AF2A5E-E09E-418D-B386-F91DE030C6B4}"/>
              </a:ext>
            </a:extLst>
          </p:cNvPr>
          <p:cNvSpPr txBox="1"/>
          <p:nvPr/>
        </p:nvSpPr>
        <p:spPr>
          <a:xfrm>
            <a:off x="426720" y="1584957"/>
            <a:ext cx="439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Mesajului </a:t>
            </a:r>
            <a:r>
              <a:rPr lang="ro-RO" sz="2000" b="1"/>
              <a:t>primului </a:t>
            </a:r>
            <a:r>
              <a:rPr lang="ro-RO" sz="2000" b="1" smtClean="0"/>
              <a:t>înger</a:t>
            </a:r>
            <a:r>
              <a:rPr lang="ro-RO" sz="2000" b="1" smtClean="0"/>
              <a:t>:</a:t>
            </a:r>
            <a:endParaRPr lang="ro-RO" sz="2000" b="1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12FF2428-4418-43A2-A4D6-4B4666449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75490494"/>
              </p:ext>
            </p:extLst>
          </p:nvPr>
        </p:nvGraphicFramePr>
        <p:xfrm>
          <a:off x="191588" y="1906686"/>
          <a:ext cx="8804367" cy="355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FF6390-77BF-4A17-A224-0A453338345D}"/>
              </a:ext>
            </a:extLst>
          </p:cNvPr>
          <p:cNvSpPr txBox="1"/>
          <p:nvPr/>
        </p:nvSpPr>
        <p:spPr>
          <a:xfrm>
            <a:off x="0" y="5498259"/>
            <a:ext cx="7306489" cy="137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o-RO" sz="2000" b="1" dirty="0" smtClean="0"/>
              <a:t>Există o corespondenţă între o atitudine de veneraţie faţă de Dumnezeu, ascultare faţă de Dumnezeu şi judecată. Ascultarea este rodul unei relaţii mântuitoare cu Isus. Numai dreptatea Lui este suficient de bună pentru a trece Judecata şi în justiţia Sa suntem în siguranţă.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E30F0B5-A0B7-4A81-9234-690C9905E3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8742" y="5526428"/>
            <a:ext cx="1689466" cy="12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842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35BA6E-6A76-417A-9532-70508E34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7D35BA6E-6A76-417A-9532-70508E341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86ADB8-294E-469D-A5A4-AC34A3ED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F686ADB8-294E-469D-A5A4-AC34A3ED0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A957CC-C64E-40F4-AC65-B190A1BB9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68A957CC-C64E-40F4-AC65-B190A1BB9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F3DD77-812A-49D1-8977-60D0DDFD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E6F3DD77-812A-49D1-8977-60D0DDFDE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C397AD-3497-4A09-8DA7-487309A55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graphicEl>
                                              <a:dgm id="{80C397AD-3497-4A09-8DA7-487309A55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1486F-F0CD-4BD9-9376-B78F23EB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4621486F-F0CD-4BD9-9376-B78F23EB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EC82E94-9E2F-444B-ABA1-FC7968D93D38}"/>
              </a:ext>
            </a:extLst>
          </p:cNvPr>
          <p:cNvSpPr txBox="1"/>
          <p:nvPr/>
        </p:nvSpPr>
        <p:spPr>
          <a:xfrm>
            <a:off x="1317003" y="0"/>
            <a:ext cx="78269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ULTIMA </a:t>
            </a:r>
            <a:r>
              <a:rPr lang="ro-RO" sz="4400" b="1" spc="6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CHEMARE</a:t>
            </a:r>
            <a:endParaRPr lang="ro-RO" sz="4400" b="1" spc="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4131115-1602-40EC-B0A7-8FE1422B31E6}"/>
              </a:ext>
            </a:extLst>
          </p:cNvPr>
          <p:cNvSpPr txBox="1"/>
          <p:nvPr/>
        </p:nvSpPr>
        <p:spPr>
          <a:xfrm>
            <a:off x="1479914" y="687080"/>
            <a:ext cx="7238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„Un </a:t>
            </a:r>
            <a:r>
              <a:rPr lang="ro-RO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alt înger, al doilea, a urmat, zicând: „A căzut, a căzut Babilonul, cetatea cea mare, care a dat să bea la toate neamurile din vinul furiei curviei ei!” </a:t>
            </a:r>
            <a:r>
              <a:rPr lang="ro-RO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(Apocalipsa 14:8)</a:t>
            </a:r>
            <a:endParaRPr lang="ro-RO" sz="1600" b="1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FBD2FC-B1CD-4B12-A34C-085E14A75F96}"/>
              </a:ext>
            </a:extLst>
          </p:cNvPr>
          <p:cNvSpPr txBox="1"/>
          <p:nvPr/>
        </p:nvSpPr>
        <p:spPr>
          <a:xfrm>
            <a:off x="1415220" y="1610410"/>
            <a:ext cx="763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cartea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termenul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„Babilon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reprezintă un sistem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fals bazat pe lucrări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tradiţii create de om şi doctrine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670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CFA223E-0513-45C6-9334-40B386D2F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18" y="104503"/>
            <a:ext cx="1218785" cy="2464526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DBD24B7-2866-45A0-931F-85F4FB8CAD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3221" y="3642358"/>
            <a:ext cx="2165689" cy="31220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1B3A5BB-6A40-47CF-A599-3FC6F084D0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090" y="3714203"/>
            <a:ext cx="3356089" cy="305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9F27613-BE36-48A0-940A-F4369CA6DC9E}"/>
              </a:ext>
            </a:extLst>
          </p:cNvPr>
          <p:cNvSpPr txBox="1"/>
          <p:nvPr/>
        </p:nvSpPr>
        <p:spPr>
          <a:xfrm>
            <a:off x="182882" y="2611897"/>
            <a:ext cx="6818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cadrul său există un sincretism între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adevărurile învăţate de Iisus şi orice altă doctrină sau gândire de origine umană sau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Totul se potriveşte în interiorul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Babilonului.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670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A98FB85-67BA-44A4-984B-6E516745B2C9}"/>
              </a:ext>
            </a:extLst>
          </p:cNvPr>
          <p:cNvSpPr txBox="1"/>
          <p:nvPr/>
        </p:nvSpPr>
        <p:spPr>
          <a:xfrm>
            <a:off x="3380943" y="3554180"/>
            <a:ext cx="362074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acest motiv, Dumnezeu îi cheamă pe cei care îl iubesc cu adevărat pe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 şi l-au acceptat ca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Mântuitor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fugă de această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confuzie.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rgbClr val="670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Faptul că Apocalipsa se ocupă în două capitole de căderea Babilonului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şi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acordă o importanţă deosebită acestei ultime chemări de a ieşi din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670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670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07F968D-6D9E-424E-9AAF-8DAF65E15F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4602" y="2351985"/>
            <a:ext cx="1602927" cy="120219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5027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A29248B-E663-4335-AE5F-96E74C3327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2875" y="1610410"/>
            <a:ext cx="3523700" cy="238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reflection blurRad="6350" stA="52000" endA="300" endPos="11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07F671A-05AD-48E2-A5BF-D85E1A48DF5F}"/>
              </a:ext>
            </a:extLst>
          </p:cNvPr>
          <p:cNvSpPr txBox="1"/>
          <p:nvPr/>
        </p:nvSpPr>
        <p:spPr>
          <a:xfrm>
            <a:off x="1058603" y="0"/>
            <a:ext cx="80853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ADEVĂRATA </a:t>
            </a:r>
            <a:r>
              <a:rPr lang="ro-RO" sz="4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ÎNCHINARE</a:t>
            </a:r>
            <a:endParaRPr lang="ro-RO" sz="4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01586E0-6FEB-4411-8419-31404DF5833A}"/>
              </a:ext>
            </a:extLst>
          </p:cNvPr>
          <p:cNvSpPr txBox="1"/>
          <p:nvPr/>
        </p:nvSpPr>
        <p:spPr>
          <a:xfrm>
            <a:off x="1062446" y="646727"/>
            <a:ext cx="808155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„Un </a:t>
            </a:r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alt înger, al treilea, le‑a urmat, zicând cu glas tare: „Dacă se închină cineva fiarei şi chipului ei şi primeşte un semn pe frunte sau pe mână, va bea şi el din vinul furiei lui Dumnezeu, turnat neamestecat […]”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(Apocalipsa 14:9-10)</a:t>
            </a:r>
            <a:endParaRPr lang="ro-RO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8E07D68-04B4-405B-A395-2849802EFA01}"/>
              </a:ext>
            </a:extLst>
          </p:cNvPr>
          <p:cNvSpPr txBox="1"/>
          <p:nvPr/>
        </p:nvSpPr>
        <p:spPr>
          <a:xfrm>
            <a:off x="104843" y="1726248"/>
            <a:ext cx="55016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Mesajul celor trei îngeri este cumulativ. Când Evanghelia a fost propovăduită în toată puritatea ei în lume, se adaugă chemarea de a abandona confuzia doctrinară a „Babilonului”.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Reacţia la aceste două mesaje apare în Apocalipsa 13: 15-18. Fiara [din care face parte şi capul Babilonului] îşi impune amprenta. Dumnezeu îl pune pe poporul Său (Apocalipsa 14:1).</a:t>
            </a:r>
          </a:p>
          <a:p>
            <a:pPr>
              <a:spcBef>
                <a:spcPts val="600"/>
              </a:spcBef>
            </a:pP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1859D3B-C005-4375-8F53-6B4D4857D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425" y="104503"/>
            <a:ext cx="950203" cy="1578201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DE19FE9-1687-420B-8063-788BD8ABCF96}"/>
              </a:ext>
            </a:extLst>
          </p:cNvPr>
          <p:cNvSpPr txBox="1"/>
          <p:nvPr/>
        </p:nvSpPr>
        <p:spPr>
          <a:xfrm>
            <a:off x="1607142" y="4257329"/>
            <a:ext cx="578527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Al treilea mesaj are legătură cu închinarea. Închinarea Creatorului în ziua în care El a desemnat-o, renunţând la odihna duminicală (14:12); sau închinarea fiarei, respingerea poruncilor divine şi suferirea pedepsei pe care o merită (14:9-11).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Fiecare dintre noi va trebui să facă propria alegere. Deciziile noastre zilnice vor determina alegerea noastră în acel moment.</a:t>
            </a:r>
            <a:endParaRPr lang="ro-RO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3792330-2489-4DF2-A996-B30D591E3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914"/>
          <a:stretch/>
        </p:blipFill>
        <p:spPr>
          <a:xfrm>
            <a:off x="0" y="4215337"/>
            <a:ext cx="1593325" cy="154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BE0179D-F89E-4DA6-A1DC-CD0759B1F7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/>
          <a:stretch/>
        </p:blipFill>
        <p:spPr>
          <a:xfrm>
            <a:off x="30480" y="5408761"/>
            <a:ext cx="1593325" cy="1491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74249E0-40F4-4CA0-85A4-EF0AC65E63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22747" y="4479657"/>
            <a:ext cx="1664156" cy="221956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733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9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7030A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1307</Words>
  <Application>Microsoft Office PowerPoint</Application>
  <PresentationFormat>Expunere pe ecran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mesaj care trebuie vestit</dc:title>
  <dc:subject>Studiu Biblic, Trim. III, 2020 – Bucuria misiunii</dc:subject>
  <dc:creator>Sergio Fustero Carreras</dc:creator>
  <cp:keywords>https://www.fustero.es/index_ro.php</cp:keywords>
  <cp:lastModifiedBy>Tronaru Viorel</cp:lastModifiedBy>
  <cp:revision>88</cp:revision>
  <dcterms:created xsi:type="dcterms:W3CDTF">2020-08-23T09:10:02Z</dcterms:created>
  <dcterms:modified xsi:type="dcterms:W3CDTF">2020-09-18T21:11:51Z</dcterms:modified>
</cp:coreProperties>
</file>