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1" r:id="rId3"/>
    <p:sldId id="274" r:id="rId4"/>
    <p:sldId id="273" r:id="rId5"/>
    <p:sldId id="262" r:id="rId6"/>
    <p:sldId id="267" r:id="rId7"/>
    <p:sldId id="263" r:id="rId8"/>
    <p:sldId id="264" r:id="rId9"/>
    <p:sldId id="271" r:id="rId10"/>
    <p:sldId id="265" r:id="rId11"/>
    <p:sldId id="266" r:id="rId12"/>
    <p:sldId id="270"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ooper Black" pitchFamily="18" charset="0"/>
      <p:regular r:id="rId20"/>
    </p:embeddedFont>
    <p:embeddedFont>
      <p:font typeface="Arial Black" pitchFamily="34" charset="0"/>
      <p:bold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A7"/>
    <a:srgbClr val="FFFF66"/>
    <a:srgbClr val="FFFFE7"/>
    <a:srgbClr val="FFFFC5"/>
    <a:srgbClr val="FFFFD1"/>
    <a:srgbClr val="FFFF99"/>
    <a:srgbClr val="00863D"/>
    <a:srgbClr val="B88800"/>
    <a:srgbClr val="E2A700"/>
    <a:srgbClr val="7D69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0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742A2-CA21-4849-A3C0-1E4CA7E2429F}"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s-ES"/>
        </a:p>
      </dgm:t>
    </dgm:pt>
    <dgm:pt modelId="{3EB43D55-A19C-4D9B-952E-699AED1E8677}">
      <dgm:prSet phldrT="[Texto]"/>
      <dgm:spPr>
        <a:solidFill>
          <a:srgbClr val="B88800"/>
        </a:solidFill>
        <a:effectLst>
          <a:outerShdw blurRad="63500" sx="102000" sy="102000" algn="ctr" rotWithShape="0">
            <a:prstClr val="black">
              <a:alpha val="40000"/>
            </a:prstClr>
          </a:outerShdw>
        </a:effectLst>
      </dgm:spPr>
      <dgm:t>
        <a:bodyPr/>
        <a:lstStyle/>
        <a:p>
          <a:r>
            <a:rPr lang="es-ES" b="1" dirty="0">
              <a:effectLst>
                <a:outerShdw blurRad="38100" dist="38100" dir="2700000" algn="tl">
                  <a:srgbClr val="000000">
                    <a:alpha val="43137"/>
                  </a:srgbClr>
                </a:outerShdw>
              </a:effectLst>
            </a:rPr>
            <a:t>D</a:t>
          </a:r>
          <a:r>
            <a:rPr lang="ro-RO" b="1" dirty="0">
              <a:effectLst>
                <a:outerShdw blurRad="38100" dist="38100" dir="2700000" algn="tl">
                  <a:srgbClr val="000000">
                    <a:alpha val="43137"/>
                  </a:srgbClr>
                </a:outerShdw>
              </a:effectLst>
            </a:rPr>
            <a:t>aruri</a:t>
          </a:r>
          <a:endParaRPr lang="es-ES" b="1" dirty="0">
            <a:effectLst>
              <a:outerShdw blurRad="38100" dist="38100" dir="2700000" algn="tl">
                <a:srgbClr val="000000">
                  <a:alpha val="43137"/>
                </a:srgbClr>
              </a:outerShdw>
            </a:effectLst>
          </a:endParaRPr>
        </a:p>
      </dgm:t>
    </dgm:pt>
    <dgm:pt modelId="{B9092DEA-1CF2-454F-8F0B-9129EF64A2A9}" type="parTrans" cxnId="{B501E342-9D2D-4579-A1D1-AA27E6D782EA}">
      <dgm:prSet/>
      <dgm:spPr/>
      <dgm:t>
        <a:bodyPr/>
        <a:lstStyle/>
        <a:p>
          <a:endParaRPr lang="es-ES" b="1">
            <a:effectLst>
              <a:outerShdw blurRad="38100" dist="38100" dir="2700000" algn="tl">
                <a:srgbClr val="000000">
                  <a:alpha val="43137"/>
                </a:srgbClr>
              </a:outerShdw>
            </a:effectLst>
          </a:endParaRPr>
        </a:p>
      </dgm:t>
    </dgm:pt>
    <dgm:pt modelId="{21C0F541-7ED9-4332-A8D8-7BDAFE5C9A6F}" type="sibTrans" cxnId="{B501E342-9D2D-4579-A1D1-AA27E6D782EA}">
      <dgm:prSet/>
      <dgm:spPr>
        <a:solidFill>
          <a:srgbClr val="B8880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2ED69457-3347-4379-98CF-71C3D79B1B29}">
      <dgm:prSet phldrT="[Texto]"/>
      <dgm:spPr>
        <a:solidFill>
          <a:srgbClr val="00863D"/>
        </a:solidFill>
        <a:effectLst>
          <a:outerShdw blurRad="63500" sx="102000" sy="102000" algn="ctr" rotWithShape="0">
            <a:prstClr val="black">
              <a:alpha val="40000"/>
            </a:prstClr>
          </a:outerShdw>
        </a:effectLst>
      </dgm:spPr>
      <dgm:t>
        <a:bodyPr/>
        <a:lstStyle/>
        <a:p>
          <a:r>
            <a:rPr lang="ro-RO" b="1" dirty="0">
              <a:effectLst>
                <a:outerShdw blurRad="38100" dist="38100" dir="2700000" algn="tl">
                  <a:srgbClr val="000000">
                    <a:alpha val="43137"/>
                  </a:srgbClr>
                </a:outerShdw>
              </a:effectLst>
            </a:rPr>
            <a:t>Slujbe</a:t>
          </a:r>
          <a:endParaRPr lang="es-ES" b="1" dirty="0">
            <a:effectLst>
              <a:outerShdw blurRad="38100" dist="38100" dir="2700000" algn="tl">
                <a:srgbClr val="000000">
                  <a:alpha val="43137"/>
                </a:srgbClr>
              </a:outerShdw>
            </a:effectLst>
          </a:endParaRPr>
        </a:p>
      </dgm:t>
    </dgm:pt>
    <dgm:pt modelId="{A2D1487F-1D75-4C5A-B7FE-A7F0093A1621}" type="parTrans" cxnId="{6961336B-F1D4-4123-B3B8-5950F3EA16D0}">
      <dgm:prSet/>
      <dgm:spPr/>
      <dgm:t>
        <a:bodyPr/>
        <a:lstStyle/>
        <a:p>
          <a:endParaRPr lang="es-ES" b="1">
            <a:effectLst>
              <a:outerShdw blurRad="38100" dist="38100" dir="2700000" algn="tl">
                <a:srgbClr val="000000">
                  <a:alpha val="43137"/>
                </a:srgbClr>
              </a:outerShdw>
            </a:effectLst>
          </a:endParaRPr>
        </a:p>
      </dgm:t>
    </dgm:pt>
    <dgm:pt modelId="{94087B4E-349A-4EE1-A325-16F3D414E4B8}" type="sibTrans" cxnId="{6961336B-F1D4-4123-B3B8-5950F3EA16D0}">
      <dgm:prSet/>
      <dgm:spPr>
        <a:solidFill>
          <a:srgbClr val="00863D"/>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7E9D495A-578B-426F-B924-AB8E963E7759}">
      <dgm:prSet phldrT="[Texto]"/>
      <dgm:spPr>
        <a:solidFill>
          <a:srgbClr val="7030A0"/>
        </a:solidFill>
        <a:effectLst>
          <a:outerShdw blurRad="63500" sx="102000" sy="102000" algn="ctr" rotWithShape="0">
            <a:prstClr val="black">
              <a:alpha val="40000"/>
            </a:prstClr>
          </a:outerShdw>
        </a:effectLst>
      </dgm:spPr>
      <dgm:t>
        <a:bodyPr/>
        <a:lstStyle/>
        <a:p>
          <a:r>
            <a:rPr lang="ro-RO" b="1" dirty="0" smtClean="0">
              <a:effectLst>
                <a:outerShdw blurRad="38100" dist="38100" dir="2700000" algn="tl">
                  <a:srgbClr val="000000">
                    <a:alpha val="43137"/>
                  </a:srgbClr>
                </a:outerShdw>
              </a:effectLst>
            </a:rPr>
            <a:t>Activităţi</a:t>
          </a:r>
          <a:endParaRPr lang="es-ES" b="1" dirty="0">
            <a:effectLst>
              <a:outerShdw blurRad="38100" dist="38100" dir="2700000" algn="tl">
                <a:srgbClr val="000000">
                  <a:alpha val="43137"/>
                </a:srgbClr>
              </a:outerShdw>
            </a:effectLst>
          </a:endParaRPr>
        </a:p>
      </dgm:t>
    </dgm:pt>
    <dgm:pt modelId="{72BB50C8-2CBC-48C7-A636-D8B3FC07E23A}" type="parTrans" cxnId="{3E69FF2F-548E-4F19-80A7-36DC2A6F9513}">
      <dgm:prSet/>
      <dgm:spPr/>
      <dgm:t>
        <a:bodyPr/>
        <a:lstStyle/>
        <a:p>
          <a:endParaRPr lang="es-ES" b="1">
            <a:effectLst>
              <a:outerShdw blurRad="38100" dist="38100" dir="2700000" algn="tl">
                <a:srgbClr val="000000">
                  <a:alpha val="43137"/>
                </a:srgbClr>
              </a:outerShdw>
            </a:effectLst>
          </a:endParaRPr>
        </a:p>
      </dgm:t>
    </dgm:pt>
    <dgm:pt modelId="{1FCEF516-19C3-47C2-9BF1-4E42E0D12163}" type="sibTrans" cxnId="{3E69FF2F-548E-4F19-80A7-36DC2A6F9513}">
      <dgm:prSet/>
      <dgm:spPr>
        <a:solidFill>
          <a:srgbClr val="7030A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41956184-27AF-4737-9F28-14A6335266A0}" type="pres">
      <dgm:prSet presAssocID="{C2F742A2-CA21-4849-A3C0-1E4CA7E2429F}" presName="Name0" presStyleCnt="0">
        <dgm:presLayoutVars>
          <dgm:dir/>
          <dgm:resizeHandles val="exact"/>
        </dgm:presLayoutVars>
      </dgm:prSet>
      <dgm:spPr/>
      <dgm:t>
        <a:bodyPr/>
        <a:lstStyle/>
        <a:p>
          <a:endParaRPr lang="ro-RO"/>
        </a:p>
      </dgm:t>
    </dgm:pt>
    <dgm:pt modelId="{C8B20A10-275F-41CE-80D4-4E77A35E75D5}" type="pres">
      <dgm:prSet presAssocID="{3EB43D55-A19C-4D9B-952E-699AED1E8677}" presName="node" presStyleLbl="node1" presStyleIdx="0" presStyleCnt="3">
        <dgm:presLayoutVars>
          <dgm:bulletEnabled val="1"/>
        </dgm:presLayoutVars>
      </dgm:prSet>
      <dgm:spPr/>
      <dgm:t>
        <a:bodyPr/>
        <a:lstStyle/>
        <a:p>
          <a:endParaRPr lang="ro-RO"/>
        </a:p>
      </dgm:t>
    </dgm:pt>
    <dgm:pt modelId="{45ADCE19-E04C-494A-BCCE-3298052940CB}" type="pres">
      <dgm:prSet presAssocID="{21C0F541-7ED9-4332-A8D8-7BDAFE5C9A6F}" presName="sibTrans" presStyleLbl="sibTrans2D1" presStyleIdx="0" presStyleCnt="3"/>
      <dgm:spPr>
        <a:prstGeom prst="rightArrow">
          <a:avLst/>
        </a:prstGeom>
      </dgm:spPr>
      <dgm:t>
        <a:bodyPr/>
        <a:lstStyle/>
        <a:p>
          <a:endParaRPr lang="ro-RO"/>
        </a:p>
      </dgm:t>
    </dgm:pt>
    <dgm:pt modelId="{F5E9318B-C208-43B5-9D51-EFF49168FDD0}" type="pres">
      <dgm:prSet presAssocID="{21C0F541-7ED9-4332-A8D8-7BDAFE5C9A6F}" presName="connectorText" presStyleLbl="sibTrans2D1" presStyleIdx="0" presStyleCnt="3"/>
      <dgm:spPr/>
      <dgm:t>
        <a:bodyPr/>
        <a:lstStyle/>
        <a:p>
          <a:endParaRPr lang="ro-RO"/>
        </a:p>
      </dgm:t>
    </dgm:pt>
    <dgm:pt modelId="{08C95A24-9558-4987-9243-DD41A8C7249E}" type="pres">
      <dgm:prSet presAssocID="{2ED69457-3347-4379-98CF-71C3D79B1B29}" presName="node" presStyleLbl="node1" presStyleIdx="1" presStyleCnt="3">
        <dgm:presLayoutVars>
          <dgm:bulletEnabled val="1"/>
        </dgm:presLayoutVars>
      </dgm:prSet>
      <dgm:spPr/>
      <dgm:t>
        <a:bodyPr/>
        <a:lstStyle/>
        <a:p>
          <a:endParaRPr lang="ro-RO"/>
        </a:p>
      </dgm:t>
    </dgm:pt>
    <dgm:pt modelId="{153CE3E3-B882-4799-B5C0-D5E6BF1AF4FA}" type="pres">
      <dgm:prSet presAssocID="{94087B4E-349A-4EE1-A325-16F3D414E4B8}" presName="sibTrans" presStyleLbl="sibTrans2D1" presStyleIdx="1" presStyleCnt="3" custLinFactNeighborY="-22331"/>
      <dgm:spPr>
        <a:prstGeom prst="rightArrow">
          <a:avLst/>
        </a:prstGeom>
      </dgm:spPr>
      <dgm:t>
        <a:bodyPr/>
        <a:lstStyle/>
        <a:p>
          <a:endParaRPr lang="ro-RO"/>
        </a:p>
      </dgm:t>
    </dgm:pt>
    <dgm:pt modelId="{B614076A-BE88-41EB-A43A-96E3221801D0}" type="pres">
      <dgm:prSet presAssocID="{94087B4E-349A-4EE1-A325-16F3D414E4B8}" presName="connectorText" presStyleLbl="sibTrans2D1" presStyleIdx="1" presStyleCnt="3"/>
      <dgm:spPr/>
      <dgm:t>
        <a:bodyPr/>
        <a:lstStyle/>
        <a:p>
          <a:endParaRPr lang="ro-RO"/>
        </a:p>
      </dgm:t>
    </dgm:pt>
    <dgm:pt modelId="{5B2C47A4-D54A-41F6-BEF5-44898BB153E7}" type="pres">
      <dgm:prSet presAssocID="{7E9D495A-578B-426F-B924-AB8E963E7759}" presName="node" presStyleLbl="node1" presStyleIdx="2" presStyleCnt="3">
        <dgm:presLayoutVars>
          <dgm:bulletEnabled val="1"/>
        </dgm:presLayoutVars>
      </dgm:prSet>
      <dgm:spPr/>
      <dgm:t>
        <a:bodyPr/>
        <a:lstStyle/>
        <a:p>
          <a:endParaRPr lang="ro-RO"/>
        </a:p>
      </dgm:t>
    </dgm:pt>
    <dgm:pt modelId="{3EFBF03B-1C74-40D4-ADB3-F4E4258E38E0}" type="pres">
      <dgm:prSet presAssocID="{1FCEF516-19C3-47C2-9BF1-4E42E0D12163}" presName="sibTrans" presStyleLbl="sibTrans2D1" presStyleIdx="2" presStyleCnt="3"/>
      <dgm:spPr>
        <a:prstGeom prst="rightArrow">
          <a:avLst/>
        </a:prstGeom>
      </dgm:spPr>
      <dgm:t>
        <a:bodyPr/>
        <a:lstStyle/>
        <a:p>
          <a:endParaRPr lang="ro-RO"/>
        </a:p>
      </dgm:t>
    </dgm:pt>
    <dgm:pt modelId="{26E40FD9-30A5-43C1-B10A-830AB0AB3886}" type="pres">
      <dgm:prSet presAssocID="{1FCEF516-19C3-47C2-9BF1-4E42E0D12163}" presName="connectorText" presStyleLbl="sibTrans2D1" presStyleIdx="2" presStyleCnt="3"/>
      <dgm:spPr/>
      <dgm:t>
        <a:bodyPr/>
        <a:lstStyle/>
        <a:p>
          <a:endParaRPr lang="ro-RO"/>
        </a:p>
      </dgm:t>
    </dgm:pt>
  </dgm:ptLst>
  <dgm:cxnLst>
    <dgm:cxn modelId="{AAE41900-9BD2-4C21-A089-2C33B1A29950}" type="presOf" srcId="{94087B4E-349A-4EE1-A325-16F3D414E4B8}" destId="{B614076A-BE88-41EB-A43A-96E3221801D0}" srcOrd="1" destOrd="0" presId="urn:microsoft.com/office/officeart/2005/8/layout/cycle7"/>
    <dgm:cxn modelId="{3E69FF2F-548E-4F19-80A7-36DC2A6F9513}" srcId="{C2F742A2-CA21-4849-A3C0-1E4CA7E2429F}" destId="{7E9D495A-578B-426F-B924-AB8E963E7759}" srcOrd="2" destOrd="0" parTransId="{72BB50C8-2CBC-48C7-A636-D8B3FC07E23A}" sibTransId="{1FCEF516-19C3-47C2-9BF1-4E42E0D12163}"/>
    <dgm:cxn modelId="{B501E342-9D2D-4579-A1D1-AA27E6D782EA}" srcId="{C2F742A2-CA21-4849-A3C0-1E4CA7E2429F}" destId="{3EB43D55-A19C-4D9B-952E-699AED1E8677}" srcOrd="0" destOrd="0" parTransId="{B9092DEA-1CF2-454F-8F0B-9129EF64A2A9}" sibTransId="{21C0F541-7ED9-4332-A8D8-7BDAFE5C9A6F}"/>
    <dgm:cxn modelId="{997FBB6E-6552-473F-BE42-20B6B80D644A}" type="presOf" srcId="{3EB43D55-A19C-4D9B-952E-699AED1E8677}" destId="{C8B20A10-275F-41CE-80D4-4E77A35E75D5}" srcOrd="0" destOrd="0" presId="urn:microsoft.com/office/officeart/2005/8/layout/cycle7"/>
    <dgm:cxn modelId="{901B940E-BDC7-419A-BB38-BB980FEFA7DE}" type="presOf" srcId="{1FCEF516-19C3-47C2-9BF1-4E42E0D12163}" destId="{26E40FD9-30A5-43C1-B10A-830AB0AB3886}" srcOrd="1" destOrd="0" presId="urn:microsoft.com/office/officeart/2005/8/layout/cycle7"/>
    <dgm:cxn modelId="{6961336B-F1D4-4123-B3B8-5950F3EA16D0}" srcId="{C2F742A2-CA21-4849-A3C0-1E4CA7E2429F}" destId="{2ED69457-3347-4379-98CF-71C3D79B1B29}" srcOrd="1" destOrd="0" parTransId="{A2D1487F-1D75-4C5A-B7FE-A7F0093A1621}" sibTransId="{94087B4E-349A-4EE1-A325-16F3D414E4B8}"/>
    <dgm:cxn modelId="{14956413-9D75-4A9E-ADC4-64E777825565}" type="presOf" srcId="{C2F742A2-CA21-4849-A3C0-1E4CA7E2429F}" destId="{41956184-27AF-4737-9F28-14A6335266A0}" srcOrd="0" destOrd="0" presId="urn:microsoft.com/office/officeart/2005/8/layout/cycle7"/>
    <dgm:cxn modelId="{B06785AA-6866-4EC0-9E00-251D5310B2AF}" type="presOf" srcId="{21C0F541-7ED9-4332-A8D8-7BDAFE5C9A6F}" destId="{45ADCE19-E04C-494A-BCCE-3298052940CB}" srcOrd="0" destOrd="0" presId="urn:microsoft.com/office/officeart/2005/8/layout/cycle7"/>
    <dgm:cxn modelId="{3A3ACF43-EF92-4C6A-9F43-25AAB8B3D142}" type="presOf" srcId="{1FCEF516-19C3-47C2-9BF1-4E42E0D12163}" destId="{3EFBF03B-1C74-40D4-ADB3-F4E4258E38E0}" srcOrd="0" destOrd="0" presId="urn:microsoft.com/office/officeart/2005/8/layout/cycle7"/>
    <dgm:cxn modelId="{CB9FB7D6-7ABF-43A0-A502-2E238CB96594}" type="presOf" srcId="{94087B4E-349A-4EE1-A325-16F3D414E4B8}" destId="{153CE3E3-B882-4799-B5C0-D5E6BF1AF4FA}" srcOrd="0" destOrd="0" presId="urn:microsoft.com/office/officeart/2005/8/layout/cycle7"/>
    <dgm:cxn modelId="{C7D9A81F-018B-4AB7-971D-325AB8BEFFDA}" type="presOf" srcId="{7E9D495A-578B-426F-B924-AB8E963E7759}" destId="{5B2C47A4-D54A-41F6-BEF5-44898BB153E7}" srcOrd="0" destOrd="0" presId="urn:microsoft.com/office/officeart/2005/8/layout/cycle7"/>
    <dgm:cxn modelId="{9E2B5608-A934-4E4F-9D96-23BC7193E006}" type="presOf" srcId="{21C0F541-7ED9-4332-A8D8-7BDAFE5C9A6F}" destId="{F5E9318B-C208-43B5-9D51-EFF49168FDD0}" srcOrd="1" destOrd="0" presId="urn:microsoft.com/office/officeart/2005/8/layout/cycle7"/>
    <dgm:cxn modelId="{447E12F0-D9CD-4B80-B742-B745469E4854}" type="presOf" srcId="{2ED69457-3347-4379-98CF-71C3D79B1B29}" destId="{08C95A24-9558-4987-9243-DD41A8C7249E}" srcOrd="0" destOrd="0" presId="urn:microsoft.com/office/officeart/2005/8/layout/cycle7"/>
    <dgm:cxn modelId="{AC1CACAF-4F66-4227-ACAD-1FFCA0071383}" type="presParOf" srcId="{41956184-27AF-4737-9F28-14A6335266A0}" destId="{C8B20A10-275F-41CE-80D4-4E77A35E75D5}" srcOrd="0" destOrd="0" presId="urn:microsoft.com/office/officeart/2005/8/layout/cycle7"/>
    <dgm:cxn modelId="{28FB7E43-C6F0-4536-942A-838FFCCEB315}" type="presParOf" srcId="{41956184-27AF-4737-9F28-14A6335266A0}" destId="{45ADCE19-E04C-494A-BCCE-3298052940CB}" srcOrd="1" destOrd="0" presId="urn:microsoft.com/office/officeart/2005/8/layout/cycle7"/>
    <dgm:cxn modelId="{5C3BDA74-5113-4567-B94A-0626CBDC1DFD}" type="presParOf" srcId="{45ADCE19-E04C-494A-BCCE-3298052940CB}" destId="{F5E9318B-C208-43B5-9D51-EFF49168FDD0}" srcOrd="0" destOrd="0" presId="urn:microsoft.com/office/officeart/2005/8/layout/cycle7"/>
    <dgm:cxn modelId="{AA52A112-2BD9-41B5-A9DB-77C9B786D2CB}" type="presParOf" srcId="{41956184-27AF-4737-9F28-14A6335266A0}" destId="{08C95A24-9558-4987-9243-DD41A8C7249E}" srcOrd="2" destOrd="0" presId="urn:microsoft.com/office/officeart/2005/8/layout/cycle7"/>
    <dgm:cxn modelId="{B151ABD7-386C-4330-95B1-FC6E4C504A25}" type="presParOf" srcId="{41956184-27AF-4737-9F28-14A6335266A0}" destId="{153CE3E3-B882-4799-B5C0-D5E6BF1AF4FA}" srcOrd="3" destOrd="0" presId="urn:microsoft.com/office/officeart/2005/8/layout/cycle7"/>
    <dgm:cxn modelId="{DD161AB0-2753-48C8-986A-01FE112460F7}" type="presParOf" srcId="{153CE3E3-B882-4799-B5C0-D5E6BF1AF4FA}" destId="{B614076A-BE88-41EB-A43A-96E3221801D0}" srcOrd="0" destOrd="0" presId="urn:microsoft.com/office/officeart/2005/8/layout/cycle7"/>
    <dgm:cxn modelId="{7B7276AF-5589-45AB-99EA-1002E1B601D9}" type="presParOf" srcId="{41956184-27AF-4737-9F28-14A6335266A0}" destId="{5B2C47A4-D54A-41F6-BEF5-44898BB153E7}" srcOrd="4" destOrd="0" presId="urn:microsoft.com/office/officeart/2005/8/layout/cycle7"/>
    <dgm:cxn modelId="{5804B068-C610-4D80-BF51-466EABEC51BA}" type="presParOf" srcId="{41956184-27AF-4737-9F28-14A6335266A0}" destId="{3EFBF03B-1C74-40D4-ADB3-F4E4258E38E0}" srcOrd="5" destOrd="0" presId="urn:microsoft.com/office/officeart/2005/8/layout/cycle7"/>
    <dgm:cxn modelId="{87B76E90-9049-4330-8A3C-058DEF0B7490}" type="presParOf" srcId="{3EFBF03B-1C74-40D4-ADB3-F4E4258E38E0}" destId="{26E40FD9-30A5-43C1-B10A-830AB0AB3886}" srcOrd="0" destOrd="0" presId="urn:microsoft.com/office/officeart/2005/8/layout/cycle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E8E70A-0899-43CF-81AC-50986CDD05CF}"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527D1D3D-7C74-4972-912D-4FA9AE93882A}">
      <dgm:prSet custT="1"/>
      <dgm:spPr>
        <a:solidFill>
          <a:schemeClr val="lt1">
            <a:hueOff val="0"/>
            <a:satOff val="0"/>
            <a:lumOff val="0"/>
          </a:schemeClr>
        </a:solidFill>
        <a:ln w="19050">
          <a:solidFill>
            <a:srgbClr val="002060"/>
          </a:solidFill>
        </a:ln>
      </dgm:spPr>
      <dgm:t>
        <a:bodyPr/>
        <a:lstStyle/>
        <a:p>
          <a:r>
            <a:rPr lang="ro-RO" sz="2000" b="1" noProof="0" dirty="0" smtClean="0">
              <a:solidFill>
                <a:srgbClr val="B88800"/>
              </a:solidFill>
            </a:rPr>
            <a:t>Daruri:</a:t>
          </a:r>
          <a:r>
            <a:rPr lang="ro-RO" sz="2000" b="1" noProof="0" dirty="0" smtClean="0"/>
            <a:t> Calităţi speciale (ex. uşurinţa de a învăţa).</a:t>
          </a:r>
          <a:endParaRPr lang="ro-RO" sz="2000" noProof="0" dirty="0"/>
        </a:p>
      </dgm:t>
    </dgm:pt>
    <dgm:pt modelId="{D3F16D04-0C14-441D-9D50-C271505A11A5}" type="parTrans" cxnId="{31B3D835-6FFB-4525-A3A8-177C1361088A}">
      <dgm:prSet/>
      <dgm:spPr/>
      <dgm:t>
        <a:bodyPr/>
        <a:lstStyle/>
        <a:p>
          <a:endParaRPr lang="es-ES" sz="2000"/>
        </a:p>
      </dgm:t>
    </dgm:pt>
    <dgm:pt modelId="{3B7A21BC-60D2-4D90-A7EB-E29A86CBC4CE}" type="sibTrans" cxnId="{31B3D835-6FFB-4525-A3A8-177C1361088A}">
      <dgm:prSet/>
      <dgm:spPr/>
      <dgm:t>
        <a:bodyPr/>
        <a:lstStyle/>
        <a:p>
          <a:endParaRPr lang="es-ES" sz="2000"/>
        </a:p>
      </dgm:t>
    </dgm:pt>
    <dgm:pt modelId="{90D45F0F-5D49-48D9-AD80-29037307C2F6}">
      <dgm:prSet custT="1"/>
      <dgm:spPr>
        <a:solidFill>
          <a:schemeClr val="lt1">
            <a:hueOff val="0"/>
            <a:satOff val="0"/>
            <a:lumOff val="0"/>
          </a:schemeClr>
        </a:solidFill>
        <a:ln w="19050">
          <a:solidFill>
            <a:srgbClr val="002060"/>
          </a:solidFill>
        </a:ln>
      </dgm:spPr>
      <dgm:t>
        <a:bodyPr/>
        <a:lstStyle/>
        <a:p>
          <a:r>
            <a:rPr lang="ro-RO" sz="2000" b="1" noProof="0" dirty="0" smtClean="0">
              <a:solidFill>
                <a:srgbClr val="00863D"/>
              </a:solidFill>
            </a:rPr>
            <a:t>Slujbe:</a:t>
          </a:r>
          <a:r>
            <a:rPr lang="ro-RO" sz="2000" b="1" noProof="0" dirty="0" smtClean="0"/>
            <a:t> zone generale de slujire (ex. Şcoala de Sabat).</a:t>
          </a:r>
          <a:endParaRPr lang="ro-RO" sz="2000" noProof="0" dirty="0"/>
        </a:p>
      </dgm:t>
    </dgm:pt>
    <dgm:pt modelId="{5DB2A3DB-0316-4013-94C4-7DFB01BEC95A}" type="parTrans" cxnId="{2C096BF4-F781-4B51-9D84-5A064AF71CD9}">
      <dgm:prSet/>
      <dgm:spPr/>
      <dgm:t>
        <a:bodyPr/>
        <a:lstStyle/>
        <a:p>
          <a:endParaRPr lang="es-ES" sz="2000"/>
        </a:p>
      </dgm:t>
    </dgm:pt>
    <dgm:pt modelId="{B4FE47E4-F8EF-4826-B7F7-13821E8E23EE}" type="sibTrans" cxnId="{2C096BF4-F781-4B51-9D84-5A064AF71CD9}">
      <dgm:prSet/>
      <dgm:spPr/>
      <dgm:t>
        <a:bodyPr/>
        <a:lstStyle/>
        <a:p>
          <a:endParaRPr lang="es-ES" sz="2000"/>
        </a:p>
      </dgm:t>
    </dgm:pt>
    <dgm:pt modelId="{7BDB8A3B-495D-4D94-8539-D5A02C5E46C2}">
      <dgm:prSet custT="1"/>
      <dgm:spPr>
        <a:solidFill>
          <a:schemeClr val="lt1">
            <a:hueOff val="0"/>
            <a:satOff val="0"/>
            <a:lumOff val="0"/>
          </a:schemeClr>
        </a:solidFill>
        <a:ln w="19050">
          <a:solidFill>
            <a:srgbClr val="002060"/>
          </a:solidFill>
        </a:ln>
      </dgm:spPr>
      <dgm:t>
        <a:bodyPr rIns="36000"/>
        <a:lstStyle/>
        <a:p>
          <a:pPr>
            <a:lnSpc>
              <a:spcPts val="2000"/>
            </a:lnSpc>
          </a:pPr>
          <a:r>
            <a:rPr lang="ro-RO" sz="2000" b="1" noProof="0" dirty="0" smtClean="0">
              <a:solidFill>
                <a:srgbClr val="7030A0"/>
              </a:solidFill>
            </a:rPr>
            <a:t>Activităţi: </a:t>
          </a:r>
          <a:r>
            <a:rPr lang="ro-RO" sz="2000" b="1" noProof="0" dirty="0" smtClean="0"/>
            <a:t>evenimente </a:t>
          </a:r>
          <a:r>
            <a:rPr lang="ro-RO" sz="2000" b="1" noProof="0" dirty="0" err="1" smtClean="0"/>
            <a:t>speci-fice</a:t>
          </a:r>
          <a:r>
            <a:rPr lang="ro-RO" sz="2000" b="1" noProof="0" dirty="0" smtClean="0"/>
            <a:t> (ex. Conducerea unei grupe de Şcoala de Sabat).</a:t>
          </a:r>
          <a:endParaRPr lang="ro-RO" sz="2000" noProof="0" dirty="0"/>
        </a:p>
      </dgm:t>
    </dgm:pt>
    <dgm:pt modelId="{61C76091-3FEF-4670-B6B6-F728ABF42114}" type="parTrans" cxnId="{F20A1A43-9A41-4340-8393-0F80AD94B9BC}">
      <dgm:prSet/>
      <dgm:spPr/>
      <dgm:t>
        <a:bodyPr/>
        <a:lstStyle/>
        <a:p>
          <a:endParaRPr lang="es-ES" sz="2000"/>
        </a:p>
      </dgm:t>
    </dgm:pt>
    <dgm:pt modelId="{3334E18B-C527-41A3-B91D-43D7E0A36D6E}" type="sibTrans" cxnId="{F20A1A43-9A41-4340-8393-0F80AD94B9BC}">
      <dgm:prSet/>
      <dgm:spPr/>
      <dgm:t>
        <a:bodyPr/>
        <a:lstStyle/>
        <a:p>
          <a:endParaRPr lang="es-ES" sz="2000"/>
        </a:p>
      </dgm:t>
    </dgm:pt>
    <dgm:pt modelId="{07C3B116-D1B7-44D6-926D-3ECE1844F3E5}" type="pres">
      <dgm:prSet presAssocID="{40E8E70A-0899-43CF-81AC-50986CDD05CF}" presName="Name0" presStyleCnt="0">
        <dgm:presLayoutVars>
          <dgm:dir/>
          <dgm:resizeHandles val="exact"/>
        </dgm:presLayoutVars>
      </dgm:prSet>
      <dgm:spPr/>
      <dgm:t>
        <a:bodyPr/>
        <a:lstStyle/>
        <a:p>
          <a:endParaRPr lang="ro-RO"/>
        </a:p>
      </dgm:t>
    </dgm:pt>
    <dgm:pt modelId="{2AE155A0-EF7B-404D-B13A-F9BC0EC3E4DA}" type="pres">
      <dgm:prSet presAssocID="{527D1D3D-7C74-4972-912D-4FA9AE93882A}" presName="composite" presStyleCnt="0"/>
      <dgm:spPr/>
    </dgm:pt>
    <dgm:pt modelId="{3D7C98D1-4D48-47F0-A930-A2748C1D0D6D}" type="pres">
      <dgm:prSet presAssocID="{527D1D3D-7C74-4972-912D-4FA9AE93882A}" presName="rect1" presStyleLbl="trAlignAcc1" presStyleIdx="0" presStyleCnt="3" custScaleY="166255" custLinFactNeighborX="-3912">
        <dgm:presLayoutVars>
          <dgm:bulletEnabled val="1"/>
        </dgm:presLayoutVars>
      </dgm:prSet>
      <dgm:spPr/>
      <dgm:t>
        <a:bodyPr/>
        <a:lstStyle/>
        <a:p>
          <a:endParaRPr lang="ro-RO"/>
        </a:p>
      </dgm:t>
    </dgm:pt>
    <dgm:pt modelId="{1CF50891-4230-4891-A074-AB1FB0E39791}" type="pres">
      <dgm:prSet presAssocID="{527D1D3D-7C74-4972-912D-4FA9AE93882A}" presName="rect2" presStyleLbl="fgImgPlace1" presStyleIdx="0" presStyleCnt="3" custLinFactNeighborX="-22365" custLinFactNeighborY="0"/>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b="543"/>
          </a:stretch>
        </a:blipFill>
      </dgm:spPr>
    </dgm:pt>
    <dgm:pt modelId="{2E4810BB-2CDB-4F29-9150-267E36076E3E}" type="pres">
      <dgm:prSet presAssocID="{3B7A21BC-60D2-4D90-A7EB-E29A86CBC4CE}" presName="sibTrans" presStyleCnt="0"/>
      <dgm:spPr/>
    </dgm:pt>
    <dgm:pt modelId="{F9234569-C778-481E-A2DE-CED7DF98710E}" type="pres">
      <dgm:prSet presAssocID="{90D45F0F-5D49-48D9-AD80-29037307C2F6}" presName="composite" presStyleCnt="0"/>
      <dgm:spPr/>
    </dgm:pt>
    <dgm:pt modelId="{9A81BD56-8202-46C3-9A3B-32E7B8177101}" type="pres">
      <dgm:prSet presAssocID="{90D45F0F-5D49-48D9-AD80-29037307C2F6}" presName="rect1" presStyleLbl="trAlignAcc1" presStyleIdx="1" presStyleCnt="3" custScaleY="165107">
        <dgm:presLayoutVars>
          <dgm:bulletEnabled val="1"/>
        </dgm:presLayoutVars>
      </dgm:prSet>
      <dgm:spPr/>
      <dgm:t>
        <a:bodyPr/>
        <a:lstStyle/>
        <a:p>
          <a:endParaRPr lang="ro-RO"/>
        </a:p>
      </dgm:t>
    </dgm:pt>
    <dgm:pt modelId="{B2B0E81D-4445-4A85-8E5A-24559D1C5559}" type="pres">
      <dgm:prSet presAssocID="{90D45F0F-5D49-48D9-AD80-29037307C2F6}" presName="rect2" presStyleLbl="fgImgPlace1" presStyleIdx="1" presStyleCnt="3" custScaleY="58028" custLinFactNeighborX="-25357"/>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30822671-CB88-4D01-9A8D-BAD89A33CE10}" type="pres">
      <dgm:prSet presAssocID="{B4FE47E4-F8EF-4826-B7F7-13821E8E23EE}" presName="sibTrans" presStyleCnt="0"/>
      <dgm:spPr/>
    </dgm:pt>
    <dgm:pt modelId="{5ADA60C5-A945-43F6-AD86-276DF48C4FC1}" type="pres">
      <dgm:prSet presAssocID="{7BDB8A3B-495D-4D94-8539-D5A02C5E46C2}" presName="composite" presStyleCnt="0"/>
      <dgm:spPr/>
    </dgm:pt>
    <dgm:pt modelId="{22DEF651-5F43-499A-B874-A00B6B3798BF}" type="pres">
      <dgm:prSet presAssocID="{7BDB8A3B-495D-4D94-8539-D5A02C5E46C2}" presName="rect1" presStyleLbl="trAlignAcc1" presStyleIdx="2" presStyleCnt="3" custScaleX="106099" custScaleY="159358" custLinFactNeighborX="3931">
        <dgm:presLayoutVars>
          <dgm:bulletEnabled val="1"/>
        </dgm:presLayoutVars>
      </dgm:prSet>
      <dgm:spPr/>
      <dgm:t>
        <a:bodyPr/>
        <a:lstStyle/>
        <a:p>
          <a:endParaRPr lang="ro-RO"/>
        </a:p>
      </dgm:t>
    </dgm:pt>
    <dgm:pt modelId="{3EA4E533-35B0-4BA3-A5D7-1791F656A55D}" type="pres">
      <dgm:prSet presAssocID="{7BDB8A3B-495D-4D94-8539-D5A02C5E46C2}" presName="rect2" presStyleLbl="fgImgPlace1" presStyleIdx="2" presStyleCnt="3" custLinFactNeighborX="-4491"/>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Lst>
  <dgm:cxnLst>
    <dgm:cxn modelId="{96CEC0EC-D4F4-4636-B5F9-5984EC98167B}" type="presOf" srcId="{7BDB8A3B-495D-4D94-8539-D5A02C5E46C2}" destId="{22DEF651-5F43-499A-B874-A00B6B3798BF}" srcOrd="0" destOrd="0" presId="urn:microsoft.com/office/officeart/2008/layout/PictureStrips"/>
    <dgm:cxn modelId="{31B3D835-6FFB-4525-A3A8-177C1361088A}" srcId="{40E8E70A-0899-43CF-81AC-50986CDD05CF}" destId="{527D1D3D-7C74-4972-912D-4FA9AE93882A}" srcOrd="0" destOrd="0" parTransId="{D3F16D04-0C14-441D-9D50-C271505A11A5}" sibTransId="{3B7A21BC-60D2-4D90-A7EB-E29A86CBC4CE}"/>
    <dgm:cxn modelId="{7AD5318D-1A79-4E39-86D8-75AA73D323C7}" type="presOf" srcId="{90D45F0F-5D49-48D9-AD80-29037307C2F6}" destId="{9A81BD56-8202-46C3-9A3B-32E7B8177101}" srcOrd="0" destOrd="0" presId="urn:microsoft.com/office/officeart/2008/layout/PictureStrips"/>
    <dgm:cxn modelId="{F20A1A43-9A41-4340-8393-0F80AD94B9BC}" srcId="{40E8E70A-0899-43CF-81AC-50986CDD05CF}" destId="{7BDB8A3B-495D-4D94-8539-D5A02C5E46C2}" srcOrd="2" destOrd="0" parTransId="{61C76091-3FEF-4670-B6B6-F728ABF42114}" sibTransId="{3334E18B-C527-41A3-B91D-43D7E0A36D6E}"/>
    <dgm:cxn modelId="{A2D76A92-E79B-40D9-B424-548BD533B2A2}" type="presOf" srcId="{527D1D3D-7C74-4972-912D-4FA9AE93882A}" destId="{3D7C98D1-4D48-47F0-A930-A2748C1D0D6D}" srcOrd="0" destOrd="0" presId="urn:microsoft.com/office/officeart/2008/layout/PictureStrips"/>
    <dgm:cxn modelId="{E4418828-C571-4C6F-8BEE-884C230199FE}" type="presOf" srcId="{40E8E70A-0899-43CF-81AC-50986CDD05CF}" destId="{07C3B116-D1B7-44D6-926D-3ECE1844F3E5}" srcOrd="0" destOrd="0" presId="urn:microsoft.com/office/officeart/2008/layout/PictureStrips"/>
    <dgm:cxn modelId="{2C096BF4-F781-4B51-9D84-5A064AF71CD9}" srcId="{40E8E70A-0899-43CF-81AC-50986CDD05CF}" destId="{90D45F0F-5D49-48D9-AD80-29037307C2F6}" srcOrd="1" destOrd="0" parTransId="{5DB2A3DB-0316-4013-94C4-7DFB01BEC95A}" sibTransId="{B4FE47E4-F8EF-4826-B7F7-13821E8E23EE}"/>
    <dgm:cxn modelId="{AB895B60-8922-4547-8CA4-FF836DAA3481}" type="presParOf" srcId="{07C3B116-D1B7-44D6-926D-3ECE1844F3E5}" destId="{2AE155A0-EF7B-404D-B13A-F9BC0EC3E4DA}" srcOrd="0" destOrd="0" presId="urn:microsoft.com/office/officeart/2008/layout/PictureStrips"/>
    <dgm:cxn modelId="{EB72DA03-01C5-40FC-BA33-673F4D1CC9DF}" type="presParOf" srcId="{2AE155A0-EF7B-404D-B13A-F9BC0EC3E4DA}" destId="{3D7C98D1-4D48-47F0-A930-A2748C1D0D6D}" srcOrd="0" destOrd="0" presId="urn:microsoft.com/office/officeart/2008/layout/PictureStrips"/>
    <dgm:cxn modelId="{212E6432-62C8-4AF0-87D9-444784B55E8C}" type="presParOf" srcId="{2AE155A0-EF7B-404D-B13A-F9BC0EC3E4DA}" destId="{1CF50891-4230-4891-A074-AB1FB0E39791}" srcOrd="1" destOrd="0" presId="urn:microsoft.com/office/officeart/2008/layout/PictureStrips"/>
    <dgm:cxn modelId="{13943229-0F4F-4008-92BE-D43165B157A3}" type="presParOf" srcId="{07C3B116-D1B7-44D6-926D-3ECE1844F3E5}" destId="{2E4810BB-2CDB-4F29-9150-267E36076E3E}" srcOrd="1" destOrd="0" presId="urn:microsoft.com/office/officeart/2008/layout/PictureStrips"/>
    <dgm:cxn modelId="{B03219CB-CC85-43DC-A6CE-A6B23F22773C}" type="presParOf" srcId="{07C3B116-D1B7-44D6-926D-3ECE1844F3E5}" destId="{F9234569-C778-481E-A2DE-CED7DF98710E}" srcOrd="2" destOrd="0" presId="urn:microsoft.com/office/officeart/2008/layout/PictureStrips"/>
    <dgm:cxn modelId="{5C784066-0CA8-4EFA-81BD-0C9A0587720B}" type="presParOf" srcId="{F9234569-C778-481E-A2DE-CED7DF98710E}" destId="{9A81BD56-8202-46C3-9A3B-32E7B8177101}" srcOrd="0" destOrd="0" presId="urn:microsoft.com/office/officeart/2008/layout/PictureStrips"/>
    <dgm:cxn modelId="{2194DE35-AAA4-4A81-9A9F-635810FA4252}" type="presParOf" srcId="{F9234569-C778-481E-A2DE-CED7DF98710E}" destId="{B2B0E81D-4445-4A85-8E5A-24559D1C5559}" srcOrd="1" destOrd="0" presId="urn:microsoft.com/office/officeart/2008/layout/PictureStrips"/>
    <dgm:cxn modelId="{910547CC-9B69-4A05-BCB6-ED66D7A350EE}" type="presParOf" srcId="{07C3B116-D1B7-44D6-926D-3ECE1844F3E5}" destId="{30822671-CB88-4D01-9A8D-BAD89A33CE10}" srcOrd="3" destOrd="0" presId="urn:microsoft.com/office/officeart/2008/layout/PictureStrips"/>
    <dgm:cxn modelId="{CF015002-840E-4461-BB3D-6354D5E5DC92}" type="presParOf" srcId="{07C3B116-D1B7-44D6-926D-3ECE1844F3E5}" destId="{5ADA60C5-A945-43F6-AD86-276DF48C4FC1}" srcOrd="4" destOrd="0" presId="urn:microsoft.com/office/officeart/2008/layout/PictureStrips"/>
    <dgm:cxn modelId="{B725BC63-8F10-4457-ADDA-68ED38611A79}" type="presParOf" srcId="{5ADA60C5-A945-43F6-AD86-276DF48C4FC1}" destId="{22DEF651-5F43-499A-B874-A00B6B3798BF}" srcOrd="0" destOrd="0" presId="urn:microsoft.com/office/officeart/2008/layout/PictureStrips"/>
    <dgm:cxn modelId="{E7BA3547-501D-4CBB-8445-C308EFB0B088}" type="presParOf" srcId="{5ADA60C5-A945-43F6-AD86-276DF48C4FC1}" destId="{3EA4E533-35B0-4BA3-A5D7-1791F656A55D}" srcOrd="1" destOrd="0" presId="urn:microsoft.com/office/officeart/2008/layout/PictureStrips"/>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20A10-275F-41CE-80D4-4E77A35E75D5}">
      <dsp:nvSpPr>
        <dsp:cNvPr id="0" name=""/>
        <dsp:cNvSpPr/>
      </dsp:nvSpPr>
      <dsp:spPr>
        <a:xfrm>
          <a:off x="808264" y="382"/>
          <a:ext cx="891539" cy="445769"/>
        </a:xfrm>
        <a:prstGeom prst="roundRect">
          <a:avLst>
            <a:gd name="adj" fmla="val 10000"/>
          </a:avLst>
        </a:prstGeom>
        <a:solidFill>
          <a:srgbClr val="B88800"/>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a:effectLst>
                <a:outerShdw blurRad="38100" dist="38100" dir="2700000" algn="tl">
                  <a:srgbClr val="000000">
                    <a:alpha val="43137"/>
                  </a:srgbClr>
                </a:outerShdw>
              </a:effectLst>
            </a:rPr>
            <a:t>D</a:t>
          </a:r>
          <a:r>
            <a:rPr lang="ro-RO" sz="1500" b="1" kern="1200" dirty="0">
              <a:effectLst>
                <a:outerShdw blurRad="38100" dist="38100" dir="2700000" algn="tl">
                  <a:srgbClr val="000000">
                    <a:alpha val="43137"/>
                  </a:srgbClr>
                </a:outerShdw>
              </a:effectLst>
            </a:rPr>
            <a:t>aruri</a:t>
          </a:r>
          <a:endParaRPr lang="es-ES" sz="1500" b="1" kern="1200" dirty="0">
            <a:effectLst>
              <a:outerShdw blurRad="38100" dist="38100" dir="2700000" algn="tl">
                <a:srgbClr val="000000">
                  <a:alpha val="43137"/>
                </a:srgbClr>
              </a:outerShdw>
            </a:effectLst>
          </a:endParaRPr>
        </a:p>
      </dsp:txBody>
      <dsp:txXfrm>
        <a:off x="808264" y="382"/>
        <a:ext cx="891539" cy="445769"/>
      </dsp:txXfrm>
    </dsp:sp>
    <dsp:sp modelId="{45ADCE19-E04C-494A-BCCE-3298052940CB}">
      <dsp:nvSpPr>
        <dsp:cNvPr id="0" name=""/>
        <dsp:cNvSpPr/>
      </dsp:nvSpPr>
      <dsp:spPr>
        <a:xfrm rot="3600000">
          <a:off x="1389926" y="782430"/>
          <a:ext cx="463957" cy="156019"/>
        </a:xfrm>
        <a:prstGeom prst="rightArrow">
          <a:avLst/>
        </a:prstGeom>
        <a:solidFill>
          <a:srgbClr val="B88800"/>
        </a:solidFill>
        <a:ln>
          <a:noFill/>
        </a:ln>
        <a:effectLst>
          <a:outerShdw blurRad="63500" sx="102000" sy="102000" algn="ctr"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b="1" kern="1200">
            <a:effectLst>
              <a:outerShdw blurRad="38100" dist="38100" dir="2700000" algn="tl">
                <a:srgbClr val="000000">
                  <a:alpha val="43137"/>
                </a:srgbClr>
              </a:outerShdw>
            </a:effectLst>
          </a:endParaRPr>
        </a:p>
      </dsp:txBody>
      <dsp:txXfrm rot="3600000">
        <a:off x="1389926" y="782430"/>
        <a:ext cx="463957" cy="156019"/>
      </dsp:txXfrm>
    </dsp:sp>
    <dsp:sp modelId="{08C95A24-9558-4987-9243-DD41A8C7249E}">
      <dsp:nvSpPr>
        <dsp:cNvPr id="0" name=""/>
        <dsp:cNvSpPr/>
      </dsp:nvSpPr>
      <dsp:spPr>
        <a:xfrm>
          <a:off x="1544007" y="1274727"/>
          <a:ext cx="891539" cy="445769"/>
        </a:xfrm>
        <a:prstGeom prst="roundRect">
          <a:avLst>
            <a:gd name="adj" fmla="val 10000"/>
          </a:avLst>
        </a:prstGeom>
        <a:solidFill>
          <a:srgbClr val="00863D"/>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b="1" kern="1200" dirty="0">
              <a:effectLst>
                <a:outerShdw blurRad="38100" dist="38100" dir="2700000" algn="tl">
                  <a:srgbClr val="000000">
                    <a:alpha val="43137"/>
                  </a:srgbClr>
                </a:outerShdw>
              </a:effectLst>
            </a:rPr>
            <a:t>Slujbe</a:t>
          </a:r>
          <a:endParaRPr lang="es-ES" sz="1500" b="1" kern="1200" dirty="0">
            <a:effectLst>
              <a:outerShdw blurRad="38100" dist="38100" dir="2700000" algn="tl">
                <a:srgbClr val="000000">
                  <a:alpha val="43137"/>
                </a:srgbClr>
              </a:outerShdw>
            </a:effectLst>
          </a:endParaRPr>
        </a:p>
      </dsp:txBody>
      <dsp:txXfrm>
        <a:off x="1544007" y="1274727"/>
        <a:ext cx="891539" cy="445769"/>
      </dsp:txXfrm>
    </dsp:sp>
    <dsp:sp modelId="{153CE3E3-B882-4799-B5C0-D5E6BF1AF4FA}">
      <dsp:nvSpPr>
        <dsp:cNvPr id="0" name=""/>
        <dsp:cNvSpPr/>
      </dsp:nvSpPr>
      <dsp:spPr>
        <a:xfrm rot="10800000">
          <a:off x="1022055" y="1384761"/>
          <a:ext cx="463957" cy="156019"/>
        </a:xfrm>
        <a:prstGeom prst="rightArrow">
          <a:avLst/>
        </a:prstGeom>
        <a:solidFill>
          <a:srgbClr val="00863D"/>
        </a:solidFill>
        <a:ln>
          <a:noFill/>
        </a:ln>
        <a:effectLst>
          <a:outerShdw blurRad="63500" sx="102000" sy="102000" algn="ctr"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b="1" kern="1200">
            <a:effectLst>
              <a:outerShdw blurRad="38100" dist="38100" dir="2700000" algn="tl">
                <a:srgbClr val="000000">
                  <a:alpha val="43137"/>
                </a:srgbClr>
              </a:outerShdw>
            </a:effectLst>
          </a:endParaRPr>
        </a:p>
      </dsp:txBody>
      <dsp:txXfrm rot="10800000">
        <a:off x="1022055" y="1384761"/>
        <a:ext cx="463957" cy="156019"/>
      </dsp:txXfrm>
    </dsp:sp>
    <dsp:sp modelId="{5B2C47A4-D54A-41F6-BEF5-44898BB153E7}">
      <dsp:nvSpPr>
        <dsp:cNvPr id="0" name=""/>
        <dsp:cNvSpPr/>
      </dsp:nvSpPr>
      <dsp:spPr>
        <a:xfrm>
          <a:off x="72520" y="1274727"/>
          <a:ext cx="891539" cy="445769"/>
        </a:xfrm>
        <a:prstGeom prst="roundRect">
          <a:avLst>
            <a:gd name="adj" fmla="val 10000"/>
          </a:avLst>
        </a:prstGeom>
        <a:solidFill>
          <a:srgbClr val="7030A0"/>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b="1" kern="1200" dirty="0" smtClean="0">
              <a:effectLst>
                <a:outerShdw blurRad="38100" dist="38100" dir="2700000" algn="tl">
                  <a:srgbClr val="000000">
                    <a:alpha val="43137"/>
                  </a:srgbClr>
                </a:outerShdw>
              </a:effectLst>
            </a:rPr>
            <a:t>Activităţi</a:t>
          </a:r>
          <a:endParaRPr lang="es-ES" sz="1500" b="1" kern="1200" dirty="0">
            <a:effectLst>
              <a:outerShdw blurRad="38100" dist="38100" dir="2700000" algn="tl">
                <a:srgbClr val="000000">
                  <a:alpha val="43137"/>
                </a:srgbClr>
              </a:outerShdw>
            </a:effectLst>
          </a:endParaRPr>
        </a:p>
      </dsp:txBody>
      <dsp:txXfrm>
        <a:off x="72520" y="1274727"/>
        <a:ext cx="891539" cy="445769"/>
      </dsp:txXfrm>
    </dsp:sp>
    <dsp:sp modelId="{3EFBF03B-1C74-40D4-ADB3-F4E4258E38E0}">
      <dsp:nvSpPr>
        <dsp:cNvPr id="0" name=""/>
        <dsp:cNvSpPr/>
      </dsp:nvSpPr>
      <dsp:spPr>
        <a:xfrm rot="18000000">
          <a:off x="654183" y="782430"/>
          <a:ext cx="463957" cy="156019"/>
        </a:xfrm>
        <a:prstGeom prst="rightArrow">
          <a:avLst/>
        </a:prstGeom>
        <a:solidFill>
          <a:srgbClr val="7030A0"/>
        </a:solidFill>
        <a:ln>
          <a:noFill/>
        </a:ln>
        <a:effectLst>
          <a:outerShdw blurRad="63500" sx="102000" sy="102000" algn="ctr"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b="1" kern="1200">
            <a:effectLst>
              <a:outerShdw blurRad="38100" dist="38100" dir="2700000" algn="tl">
                <a:srgbClr val="000000">
                  <a:alpha val="43137"/>
                </a:srgbClr>
              </a:outerShdw>
            </a:effectLst>
          </a:endParaRPr>
        </a:p>
      </dsp:txBody>
      <dsp:txXfrm rot="18000000">
        <a:off x="654183" y="782430"/>
        <a:ext cx="463957" cy="1560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7C98D1-4D48-47F0-A930-A2748C1D0D6D}">
      <dsp:nvSpPr>
        <dsp:cNvPr id="0" name=""/>
        <dsp:cNvSpPr/>
      </dsp:nvSpPr>
      <dsp:spPr>
        <a:xfrm>
          <a:off x="168139" y="121772"/>
          <a:ext cx="2670924" cy="1387670"/>
        </a:xfrm>
        <a:prstGeom prst="rect">
          <a:avLst/>
        </a:prstGeom>
        <a:solidFill>
          <a:schemeClr val="lt1">
            <a:hueOff val="0"/>
            <a:satOff val="0"/>
            <a:lumOff val="0"/>
          </a:schemeClr>
        </a:solidFill>
        <a:ln w="19050"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5346" tIns="76200" rIns="76200" bIns="76200" numCol="1" spcCol="1270" anchor="ctr" anchorCtr="0">
          <a:noAutofit/>
        </a:bodyPr>
        <a:lstStyle/>
        <a:p>
          <a:pPr lvl="0" algn="l" defTabSz="889000">
            <a:lnSpc>
              <a:spcPct val="90000"/>
            </a:lnSpc>
            <a:spcBef>
              <a:spcPct val="0"/>
            </a:spcBef>
            <a:spcAft>
              <a:spcPct val="35000"/>
            </a:spcAft>
          </a:pPr>
          <a:r>
            <a:rPr lang="ro-RO" sz="2000" b="1" kern="1200" noProof="0" dirty="0" smtClean="0">
              <a:solidFill>
                <a:srgbClr val="B88800"/>
              </a:solidFill>
            </a:rPr>
            <a:t>Daruri:</a:t>
          </a:r>
          <a:r>
            <a:rPr lang="ro-RO" sz="2000" b="1" kern="1200" noProof="0" dirty="0" smtClean="0"/>
            <a:t> Calităţi speciale (ex. uşurinţa de a învăţa).</a:t>
          </a:r>
          <a:endParaRPr lang="ro-RO" sz="2000" kern="1200" noProof="0" dirty="0"/>
        </a:p>
      </dsp:txBody>
      <dsp:txXfrm>
        <a:off x="168139" y="121772"/>
        <a:ext cx="2670924" cy="1387670"/>
      </dsp:txXfrm>
    </dsp:sp>
    <dsp:sp modelId="{1CF50891-4230-4891-A074-AB1FB0E39791}">
      <dsp:nvSpPr>
        <dsp:cNvPr id="0" name=""/>
        <dsp:cNvSpPr/>
      </dsp:nvSpPr>
      <dsp:spPr>
        <a:xfrm>
          <a:off x="30666" y="277713"/>
          <a:ext cx="584264" cy="87639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b="543"/>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81BD56-8202-46C3-9A3B-32E7B8177101}">
      <dsp:nvSpPr>
        <dsp:cNvPr id="0" name=""/>
        <dsp:cNvSpPr/>
      </dsp:nvSpPr>
      <dsp:spPr>
        <a:xfrm>
          <a:off x="3154087" y="126998"/>
          <a:ext cx="2669237" cy="1377218"/>
        </a:xfrm>
        <a:prstGeom prst="rect">
          <a:avLst/>
        </a:prstGeom>
        <a:solidFill>
          <a:schemeClr val="lt1">
            <a:hueOff val="0"/>
            <a:satOff val="0"/>
            <a:lumOff val="0"/>
          </a:schemeClr>
        </a:solidFill>
        <a:ln w="19050"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4989" tIns="76200" rIns="76200" bIns="76200" numCol="1" spcCol="1270" anchor="ctr" anchorCtr="0">
          <a:noAutofit/>
        </a:bodyPr>
        <a:lstStyle/>
        <a:p>
          <a:pPr lvl="0" algn="l" defTabSz="889000">
            <a:lnSpc>
              <a:spcPct val="90000"/>
            </a:lnSpc>
            <a:spcBef>
              <a:spcPct val="0"/>
            </a:spcBef>
            <a:spcAft>
              <a:spcPct val="35000"/>
            </a:spcAft>
          </a:pPr>
          <a:r>
            <a:rPr lang="ro-RO" sz="2000" b="1" kern="1200" noProof="0" dirty="0" smtClean="0">
              <a:solidFill>
                <a:srgbClr val="00863D"/>
              </a:solidFill>
            </a:rPr>
            <a:t>Slujbe:</a:t>
          </a:r>
          <a:r>
            <a:rPr lang="ro-RO" sz="2000" b="1" kern="1200" noProof="0" dirty="0" smtClean="0"/>
            <a:t> zone generale de slujire (ex. Şcoala de Sabat).</a:t>
          </a:r>
          <a:endParaRPr lang="ro-RO" sz="2000" kern="1200" noProof="0" dirty="0"/>
        </a:p>
      </dsp:txBody>
      <dsp:txXfrm>
        <a:off x="3154087" y="126998"/>
        <a:ext cx="2669237" cy="1377218"/>
      </dsp:txXfrm>
    </dsp:sp>
    <dsp:sp modelId="{B2B0E81D-4445-4A85-8E5A-24559D1C5559}">
      <dsp:nvSpPr>
        <dsp:cNvPr id="0" name=""/>
        <dsp:cNvSpPr/>
      </dsp:nvSpPr>
      <dsp:spPr>
        <a:xfrm>
          <a:off x="2894810" y="461857"/>
          <a:ext cx="583895" cy="508234"/>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2DEF651-5F43-499A-B874-A00B6B3798BF}">
      <dsp:nvSpPr>
        <dsp:cNvPr id="0" name=""/>
        <dsp:cNvSpPr/>
      </dsp:nvSpPr>
      <dsp:spPr>
        <a:xfrm>
          <a:off x="6056881" y="153494"/>
          <a:ext cx="2821305" cy="1324227"/>
        </a:xfrm>
        <a:prstGeom prst="rect">
          <a:avLst/>
        </a:prstGeom>
        <a:solidFill>
          <a:schemeClr val="lt1">
            <a:hueOff val="0"/>
            <a:satOff val="0"/>
            <a:lumOff val="0"/>
          </a:schemeClr>
        </a:solidFill>
        <a:ln w="19050"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2848" tIns="76200" rIns="36000" bIns="76200" numCol="1" spcCol="1270" anchor="ctr" anchorCtr="0">
          <a:noAutofit/>
        </a:bodyPr>
        <a:lstStyle/>
        <a:p>
          <a:pPr lvl="0" algn="l" defTabSz="889000">
            <a:lnSpc>
              <a:spcPts val="2000"/>
            </a:lnSpc>
            <a:spcBef>
              <a:spcPct val="0"/>
            </a:spcBef>
            <a:spcAft>
              <a:spcPct val="35000"/>
            </a:spcAft>
          </a:pPr>
          <a:r>
            <a:rPr lang="ro-RO" sz="2000" b="1" kern="1200" noProof="0" dirty="0" smtClean="0">
              <a:solidFill>
                <a:srgbClr val="7030A0"/>
              </a:solidFill>
            </a:rPr>
            <a:t>Activităţi: </a:t>
          </a:r>
          <a:r>
            <a:rPr lang="ro-RO" sz="2000" b="1" kern="1200" noProof="0" dirty="0" smtClean="0"/>
            <a:t>evenimente </a:t>
          </a:r>
          <a:r>
            <a:rPr lang="ro-RO" sz="2000" b="1" kern="1200" noProof="0" dirty="0" err="1" smtClean="0"/>
            <a:t>speci-fice</a:t>
          </a:r>
          <a:r>
            <a:rPr lang="ro-RO" sz="2000" b="1" kern="1200" noProof="0" dirty="0" smtClean="0"/>
            <a:t> (ex. Conducerea unei grupe de Şcoala de Sabat).</a:t>
          </a:r>
          <a:endParaRPr lang="ro-RO" sz="2000" kern="1200" noProof="0" dirty="0"/>
        </a:p>
      </dsp:txBody>
      <dsp:txXfrm>
        <a:off x="6056881" y="153494"/>
        <a:ext cx="2821305" cy="1324227"/>
      </dsp:txXfrm>
    </dsp:sp>
    <dsp:sp modelId="{3EA4E533-35B0-4BA3-A5D7-1791F656A55D}">
      <dsp:nvSpPr>
        <dsp:cNvPr id="0" name=""/>
        <dsp:cNvSpPr/>
      </dsp:nvSpPr>
      <dsp:spPr>
        <a:xfrm>
          <a:off x="5896521" y="280089"/>
          <a:ext cx="581683" cy="872525"/>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2354662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2192748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534870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382C3-FC61-48B6-8B39-31E0079E5203}" type="datetimeFigureOut">
              <a:rPr lang="es-ES" smtClean="0">
                <a:solidFill>
                  <a:prstClr val="black">
                    <a:tint val="75000"/>
                  </a:prstClr>
                </a:solidFill>
              </a:rPr>
              <a:pPr/>
              <a:t>05/08/2020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78280045-33A7-4A64-9D81-E47134B1758F}"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152768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31300988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278336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4017682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174496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1186576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4139078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3030356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A7BCEB-FB00-44CD-91CB-A057578FE8A2}" type="datetimeFigureOut">
              <a:rPr lang="es-ES" smtClean="0"/>
              <a:pPr/>
              <a:t>05/08/2020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3336312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BCEB-FB00-44CD-91CB-A057578FE8A2}" type="datetimeFigureOut">
              <a:rPr lang="es-ES" smtClean="0"/>
              <a:pPr/>
              <a:t>05/08/2020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BFEFE-FE02-49CC-9EF5-A5F855FF92B3}" type="slidenum">
              <a:rPr lang="es-ES" smtClean="0"/>
              <a:pPr/>
              <a:t>‹#›</a:t>
            </a:fld>
            <a:endParaRPr lang="es-ES"/>
          </a:p>
        </p:txBody>
      </p:sp>
    </p:spTree>
    <p:extLst>
      <p:ext uri="{BB962C8B-B14F-4D97-AF65-F5344CB8AC3E}">
        <p14:creationId xmlns:p14="http://schemas.microsoft.com/office/powerpoint/2010/main" xmlns="" val="69584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382C3-FC61-48B6-8B39-31E0079E5203}" type="datetimeFigureOut">
              <a:rPr lang="es-ES" smtClean="0">
                <a:solidFill>
                  <a:prstClr val="black">
                    <a:tint val="75000"/>
                  </a:prstClr>
                </a:solidFill>
              </a:rPr>
              <a:pPr/>
              <a:t>05/08/2020</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80045-33A7-4A64-9D81-E47134B1758F}"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59635322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8.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9.pn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5E7BD92-3631-47D6-BBED-BFDE3C68CA5E}"/>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618071" y="0"/>
            <a:ext cx="5525930" cy="6858000"/>
          </a:xfrm>
          <a:prstGeom prst="rect">
            <a:avLst/>
          </a:prstGeom>
        </p:spPr>
      </p:pic>
      <p:pic>
        <p:nvPicPr>
          <p:cNvPr id="12" name="Imagen 11">
            <a:extLst>
              <a:ext uri="{FF2B5EF4-FFF2-40B4-BE49-F238E27FC236}">
                <a16:creationId xmlns:a16="http://schemas.microsoft.com/office/drawing/2014/main" xmlns="" id="{A2A7F271-74B0-472E-851C-140CD4C856C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93112" y="154577"/>
            <a:ext cx="3380820" cy="4095206"/>
          </a:xfrm>
          <a:prstGeom prst="rect">
            <a:avLst/>
          </a:prstGeom>
          <a:ln w="38100" cap="sq">
            <a:solidFill>
              <a:srgbClr val="F18232"/>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xmlns="" id="{273242D6-674A-493D-AC7B-7A10FFD98AE8}"/>
              </a:ext>
            </a:extLst>
          </p:cNvPr>
          <p:cNvSpPr txBox="1"/>
          <p:nvPr/>
        </p:nvSpPr>
        <p:spPr>
          <a:xfrm>
            <a:off x="233464" y="4638994"/>
            <a:ext cx="3700115"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ro-RO" sz="4400" b="1" dirty="0" smtClean="0">
                <a:ln/>
                <a:solidFill>
                  <a:schemeClr val="accent4"/>
                </a:solidFill>
                <a:effectLst>
                  <a:outerShdw blurRad="50800" dist="38100" dir="2700000" algn="tl" rotWithShape="0">
                    <a:srgbClr val="00B0F0">
                      <a:alpha val="40000"/>
                    </a:srgbClr>
                  </a:outerShdw>
                </a:effectLst>
              </a:rPr>
              <a:t>POSIBILITĂŢI NELIMITATE</a:t>
            </a:r>
            <a:endParaRPr lang="ro-RO" sz="4400" b="1" dirty="0">
              <a:ln/>
              <a:solidFill>
                <a:schemeClr val="accent4"/>
              </a:solidFill>
              <a:effectLst>
                <a:outerShdw blurRad="50800" dist="38100" dir="2700000" algn="tl" rotWithShape="0">
                  <a:srgbClr val="00B0F0">
                    <a:alpha val="40000"/>
                  </a:srgbClr>
                </a:outerShdw>
              </a:effectLst>
            </a:endParaRPr>
          </a:p>
        </p:txBody>
      </p:sp>
      <p:sp>
        <p:nvSpPr>
          <p:cNvPr id="5" name="CuadroTexto 4">
            <a:extLst>
              <a:ext uri="{FF2B5EF4-FFF2-40B4-BE49-F238E27FC236}">
                <a16:creationId xmlns:a16="http://schemas.microsoft.com/office/drawing/2014/main" xmlns="" id="{DD1B75EA-1C4F-48AC-848A-07B26F63DC24}"/>
              </a:ext>
            </a:extLst>
          </p:cNvPr>
          <p:cNvSpPr txBox="1"/>
          <p:nvPr/>
        </p:nvSpPr>
        <p:spPr>
          <a:xfrm>
            <a:off x="529990" y="6390305"/>
            <a:ext cx="3107069" cy="369332"/>
          </a:xfrm>
          <a:prstGeom prst="rect">
            <a:avLst/>
          </a:prstGeom>
          <a:noFill/>
        </p:spPr>
        <p:txBody>
          <a:bodyPr wrap="none" rtlCol="0">
            <a:spAutoFit/>
          </a:bodyPr>
          <a:lstStyle/>
          <a:p>
            <a:pPr algn="ctr"/>
            <a:r>
              <a:rPr lang="ro-RO" b="1" dirty="0" smtClean="0">
                <a:solidFill>
                  <a:srgbClr val="294457"/>
                </a:solidFill>
              </a:rPr>
              <a:t>Studiul 6 pentru 8 august 2020</a:t>
            </a:r>
            <a:endParaRPr lang="ro-RO" b="1" dirty="0">
              <a:solidFill>
                <a:srgbClr val="294457"/>
              </a:solidFill>
            </a:endParaRPr>
          </a:p>
        </p:txBody>
      </p:sp>
    </p:spTree>
    <p:extLst>
      <p:ext uri="{BB962C8B-B14F-4D97-AF65-F5344CB8AC3E}">
        <p14:creationId xmlns:p14="http://schemas.microsoft.com/office/powerpoint/2010/main" xmlns="" val="2456218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7FD9AC-5FA8-41AF-80D5-6490B566586D}"/>
              </a:ext>
            </a:extLst>
          </p:cNvPr>
          <p:cNvSpPr/>
          <p:nvPr/>
        </p:nvSpPr>
        <p:spPr>
          <a:xfrm>
            <a:off x="-34837" y="0"/>
            <a:ext cx="5072741" cy="132343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4000" b="1">
                <a:ln/>
                <a:solidFill>
                  <a:srgbClr val="FFFFA7"/>
                </a:solidFill>
                <a:effectLst>
                  <a:glow rad="63500">
                    <a:schemeClr val="accent2">
                      <a:satMod val="175000"/>
                      <a:alpha val="40000"/>
                    </a:schemeClr>
                  </a:glow>
                </a:effectLst>
              </a:rPr>
              <a:t>CUM LE </a:t>
            </a:r>
            <a:r>
              <a:rPr lang="ro-RO" sz="4000" b="1">
                <a:ln/>
                <a:solidFill>
                  <a:srgbClr val="FFFFA7"/>
                </a:solidFill>
                <a:effectLst>
                  <a:glow rad="63500">
                    <a:schemeClr val="accent2">
                      <a:satMod val="175000"/>
                      <a:alpha val="40000"/>
                    </a:schemeClr>
                  </a:glow>
                </a:effectLst>
              </a:rPr>
              <a:t>POT </a:t>
            </a:r>
            <a:r>
              <a:rPr lang="ro-RO" sz="4000" b="1" smtClean="0">
                <a:ln/>
                <a:solidFill>
                  <a:srgbClr val="FFFFA7"/>
                </a:solidFill>
                <a:effectLst>
                  <a:glow rad="63500">
                    <a:schemeClr val="accent2">
                      <a:satMod val="175000"/>
                      <a:alpha val="40000"/>
                    </a:schemeClr>
                  </a:glow>
                </a:effectLst>
              </a:rPr>
              <a:t>DEZVOLTA</a:t>
            </a:r>
            <a:r>
              <a:rPr lang="ro-RO" sz="4000" b="1" smtClean="0">
                <a:ln/>
                <a:solidFill>
                  <a:srgbClr val="FFFFA7"/>
                </a:solidFill>
                <a:effectLst>
                  <a:glow rad="63500">
                    <a:schemeClr val="accent2">
                      <a:satMod val="175000"/>
                      <a:alpha val="40000"/>
                    </a:schemeClr>
                  </a:glow>
                </a:effectLst>
              </a:rPr>
              <a:t>?</a:t>
            </a:r>
            <a:endParaRPr lang="ro-RO" sz="4000" b="1">
              <a:ln/>
              <a:solidFill>
                <a:srgbClr val="FFFFA7"/>
              </a:solidFill>
              <a:effectLst>
                <a:glow rad="63500">
                  <a:schemeClr val="accent2">
                    <a:satMod val="175000"/>
                    <a:alpha val="40000"/>
                  </a:schemeClr>
                </a:glow>
              </a:effectLst>
            </a:endParaRPr>
          </a:p>
        </p:txBody>
      </p:sp>
      <p:sp>
        <p:nvSpPr>
          <p:cNvPr id="3" name="Rectángulo 2">
            <a:extLst>
              <a:ext uri="{FF2B5EF4-FFF2-40B4-BE49-F238E27FC236}">
                <a16:creationId xmlns:a16="http://schemas.microsoft.com/office/drawing/2014/main" xmlns="" id="{39334FD4-FE88-4A68-ABCB-365AFCB300E4}"/>
              </a:ext>
            </a:extLst>
          </p:cNvPr>
          <p:cNvSpPr/>
          <p:nvPr/>
        </p:nvSpPr>
        <p:spPr>
          <a:xfrm>
            <a:off x="187231" y="1260216"/>
            <a:ext cx="4628606" cy="923330"/>
          </a:xfrm>
          <a:prstGeom prst="rect">
            <a:avLst/>
          </a:prstGeom>
        </p:spPr>
        <p:txBody>
          <a:bodyPr wrap="square">
            <a:spAutoFit/>
          </a:bodyPr>
          <a:lstStyle/>
          <a:p>
            <a:pPr algn="ct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„Pentru </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că celui ce are, i se va da şi va avea de prisos, dar de la cel ce n-are, se va lua şi ce are!” </a:t>
            </a: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(Matei 25:29)</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07F11E3D-B48A-413F-8742-86FA87975E26}"/>
              </a:ext>
            </a:extLst>
          </p:cNvPr>
          <p:cNvSpPr txBox="1"/>
          <p:nvPr/>
        </p:nvSpPr>
        <p:spPr>
          <a:xfrm>
            <a:off x="78380" y="2242248"/>
            <a:ext cx="4963887" cy="4708981"/>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În parabola talanţilor, Isus explică faptul că, deşi fiecare primeşte daruri, unii primesc mai mult decât alţii (Matei 25: 14-30).</a:t>
            </a:r>
          </a:p>
          <a:p>
            <a:pPr>
              <a:spcBef>
                <a:spcPts val="600"/>
              </a:spcBef>
            </a:pPr>
            <a:r>
              <a:rPr lang="ro-RO" sz="2000" b="1" dirty="0" smtClean="0">
                <a:solidFill>
                  <a:schemeClr val="bg1"/>
                </a:solidFill>
                <a:effectLst>
                  <a:outerShdw blurRad="38100" dist="38100" dir="2700000" algn="tl">
                    <a:srgbClr val="000000">
                      <a:alpha val="43137"/>
                    </a:srgbClr>
                  </a:outerShdw>
                </a:effectLst>
              </a:rPr>
              <a:t>Dar acesta este doar punctul de plecare. Odată primit, putem „negocia” cu darurile noastre.</a:t>
            </a:r>
          </a:p>
          <a:p>
            <a:pPr>
              <a:spcBef>
                <a:spcPts val="600"/>
              </a:spcBef>
            </a:pPr>
            <a:r>
              <a:rPr lang="ro-RO" sz="2000" b="1" dirty="0" smtClean="0">
                <a:solidFill>
                  <a:schemeClr val="bg1"/>
                </a:solidFill>
                <a:effectLst>
                  <a:outerShdw blurRad="38100" dist="38100" dir="2700000" algn="tl">
                    <a:srgbClr val="000000">
                      <a:alpha val="43137"/>
                    </a:srgbClr>
                  </a:outerShdw>
                </a:effectLst>
              </a:rPr>
              <a:t>Pe măsură ce le folosim, acestea vor creşte şi vom primi chiar noi daruri. Atenţie, însă, dacă nu ne folosim darurile, le pierdem.</a:t>
            </a:r>
          </a:p>
          <a:p>
            <a:pPr>
              <a:spcBef>
                <a:spcPts val="600"/>
              </a:spcBef>
            </a:pPr>
            <a:r>
              <a:rPr lang="ro-RO" sz="2000" b="1" dirty="0" smtClean="0">
                <a:solidFill>
                  <a:schemeClr val="bg1"/>
                </a:solidFill>
                <a:effectLst>
                  <a:outerShdw blurRad="38100" dist="38100" dir="2700000" algn="tl">
                    <a:srgbClr val="000000">
                      <a:alpha val="43137"/>
                    </a:srgbClr>
                  </a:outerShdw>
                </a:effectLst>
              </a:rPr>
              <a:t>Să-i cerem lui Dumnezeu să ne arate darurile noastre şi în ce zone le putem folosi. Nu contează atât cât de multe cadouri avem, ci ceea ce facem cu ceea ce avem.</a:t>
            </a:r>
          </a:p>
          <a:p>
            <a:pPr>
              <a:spcBef>
                <a:spcPts val="600"/>
              </a:spcBef>
            </a:pPr>
            <a:endParaRPr lang="ro-RO" sz="2000" b="1" dirty="0">
              <a:solidFill>
                <a:schemeClr val="bg1"/>
              </a:solidFill>
              <a:effectLst>
                <a:outerShdw blurRad="38100" dist="38100" dir="2700000" algn="tl">
                  <a:srgbClr val="000000">
                    <a:alpha val="43137"/>
                  </a:srgbClr>
                </a:outerShdw>
              </a:effectLst>
            </a:endParaRPr>
          </a:p>
        </p:txBody>
      </p:sp>
      <p:pic>
        <p:nvPicPr>
          <p:cNvPr id="22" name="Imagen 21">
            <a:extLst>
              <a:ext uri="{FF2B5EF4-FFF2-40B4-BE49-F238E27FC236}">
                <a16:creationId xmlns:a16="http://schemas.microsoft.com/office/drawing/2014/main" xmlns="" id="{AE3AA749-024C-4069-84FF-A0E255AF624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14900" y="1854846"/>
            <a:ext cx="1933303" cy="1449977"/>
          </a:xfrm>
          <a:prstGeom prst="snip2DiagRect">
            <a:avLst/>
          </a:prstGeom>
          <a:solidFill>
            <a:srgbClr val="FFFFFF">
              <a:shade val="85000"/>
            </a:srgbClr>
          </a:solidFill>
          <a:ln w="381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a:extLst>
              <a:ext uri="{FF2B5EF4-FFF2-40B4-BE49-F238E27FC236}">
                <a16:creationId xmlns:a16="http://schemas.microsoft.com/office/drawing/2014/main" xmlns="" id="{E2A544EA-4063-428B-8CDE-ADF955CF6E2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72742" y="3551141"/>
            <a:ext cx="1933303" cy="1449977"/>
          </a:xfrm>
          <a:prstGeom prst="snip2DiagRect">
            <a:avLst/>
          </a:prstGeom>
          <a:solidFill>
            <a:srgbClr val="FFFFFF">
              <a:shade val="85000"/>
            </a:srgbClr>
          </a:solidFill>
          <a:ln w="381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xmlns="" id="{7FCDBF4C-5626-472C-9C11-9099C1430BC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114900" y="3558438"/>
            <a:ext cx="1933303" cy="1449977"/>
          </a:xfrm>
          <a:prstGeom prst="snip2DiagRect">
            <a:avLst>
              <a:gd name="adj1" fmla="val 16817"/>
              <a:gd name="adj2" fmla="val 0"/>
            </a:avLst>
          </a:prstGeom>
          <a:solidFill>
            <a:srgbClr val="FFFFFF">
              <a:shade val="85000"/>
            </a:srgbClr>
          </a:solidFill>
          <a:ln w="381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xmlns="" id="{31685DB0-774E-4155-9DBB-5B31D9C98559}"/>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072742" y="5251084"/>
            <a:ext cx="1933303" cy="1449977"/>
          </a:xfrm>
          <a:prstGeom prst="snip2DiagRect">
            <a:avLst>
              <a:gd name="adj1" fmla="val 16817"/>
              <a:gd name="adj2" fmla="val 0"/>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a:extLst>
              <a:ext uri="{FF2B5EF4-FFF2-40B4-BE49-F238E27FC236}">
                <a16:creationId xmlns:a16="http://schemas.microsoft.com/office/drawing/2014/main" xmlns="" id="{A8608360-E3B6-4DC3-A6D0-59DCADD258EF}"/>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114900" y="5262031"/>
            <a:ext cx="1933303" cy="1449977"/>
          </a:xfrm>
          <a:prstGeom prst="snip2DiagRect">
            <a:avLst/>
          </a:prstGeom>
          <a:solidFill>
            <a:srgbClr val="FFFFFF">
              <a:shade val="85000"/>
            </a:srgbClr>
          </a:solidFill>
          <a:ln w="38100" cap="sq">
            <a:solidFill>
              <a:schemeClr val="tx1">
                <a:lumMod val="50000"/>
                <a:lumOff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Imagen 31">
            <a:extLst>
              <a:ext uri="{FF2B5EF4-FFF2-40B4-BE49-F238E27FC236}">
                <a16:creationId xmlns:a16="http://schemas.microsoft.com/office/drawing/2014/main" xmlns="" id="{538617A0-B3E0-4C9F-8599-D6A5753461F7}"/>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072742" y="151253"/>
            <a:ext cx="1933303" cy="1449977"/>
          </a:xfrm>
          <a:prstGeom prst="snip2DiagRect">
            <a:avLst/>
          </a:prstGeom>
          <a:solidFill>
            <a:srgbClr val="FFFFFF">
              <a:shade val="85000"/>
            </a:srgbClr>
          </a:solidFill>
          <a:ln w="381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 name="Imagen 33">
            <a:extLst>
              <a:ext uri="{FF2B5EF4-FFF2-40B4-BE49-F238E27FC236}">
                <a16:creationId xmlns:a16="http://schemas.microsoft.com/office/drawing/2014/main" xmlns="" id="{28EFB55A-81BB-4689-ABE6-BFEAC5864117}"/>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114900" y="151254"/>
            <a:ext cx="1933303" cy="1449977"/>
          </a:xfrm>
          <a:prstGeom prst="snip2DiagRect">
            <a:avLst>
              <a:gd name="adj1" fmla="val 15015"/>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6" name="Imagen 35">
            <a:extLst>
              <a:ext uri="{FF2B5EF4-FFF2-40B4-BE49-F238E27FC236}">
                <a16:creationId xmlns:a16="http://schemas.microsoft.com/office/drawing/2014/main" xmlns="" id="{499F4CD8-44C5-401F-8C78-33D50C49FC21}"/>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5072742" y="1851197"/>
            <a:ext cx="1933303" cy="1449977"/>
          </a:xfrm>
          <a:prstGeom prst="snip2DiagRect">
            <a:avLst>
              <a:gd name="adj1" fmla="val 16216"/>
              <a:gd name="adj2" fmla="val 0"/>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28268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0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150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75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8"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left)">
                                      <p:cBhvr>
                                        <p:cTn id="64" dur="500"/>
                                        <p:tgtEl>
                                          <p:spTgt spid="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wipe(left)">
                                      <p:cBhvr>
                                        <p:cTn id="69" dur="500"/>
                                        <p:tgtEl>
                                          <p:spTgt spid="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wipe(left)">
                                      <p:cBhvr>
                                        <p:cTn id="74" dur="500"/>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wipe(left)">
                                      <p:cBhvr>
                                        <p:cTn id="7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767840" y="523576"/>
            <a:ext cx="7062651" cy="5755422"/>
          </a:xfrm>
          <a:prstGeom prst="rect">
            <a:avLst/>
          </a:prstGeom>
        </p:spPr>
        <p:txBody>
          <a:bodyPr wrap="square">
            <a:spAutoFit/>
          </a:bodyPr>
          <a:lstStyle/>
          <a:p>
            <a:pPr>
              <a:spcBef>
                <a:spcPts val="600"/>
              </a:spcBef>
            </a:pPr>
            <a:r>
              <a:rPr lang="ro-RO" sz="2800" dirty="0" smtClean="0">
                <a:latin typeface="Cooper Black" panose="0208090404030B020404" pitchFamily="18" charset="0"/>
              </a:rPr>
              <a:t>„</a:t>
            </a:r>
            <a:r>
              <a:rPr lang="ro-RO" sz="2600" dirty="0" smtClean="0">
                <a:latin typeface="Arial Black" panose="020B0A04020102020204" pitchFamily="34" charset="0"/>
              </a:rPr>
              <a:t>Slujitorilor </a:t>
            </a:r>
            <a:r>
              <a:rPr lang="ro-RO" sz="2600" dirty="0">
                <a:latin typeface="Arial Black" panose="020B0A04020102020204" pitchFamily="34" charset="0"/>
              </a:rPr>
              <a:t>Săi, Domnul Hristos le </a:t>
            </a:r>
            <a:r>
              <a:rPr lang="ro-RO" sz="2600" dirty="0" smtClean="0">
                <a:latin typeface="Arial Black" panose="020B0A04020102020204" pitchFamily="34" charset="0"/>
              </a:rPr>
              <a:t>încredinţează </a:t>
            </a:r>
            <a:r>
              <a:rPr lang="ro-RO" sz="2600" dirty="0">
                <a:latin typeface="Arial Black" panose="020B0A04020102020204" pitchFamily="34" charset="0"/>
              </a:rPr>
              <a:t>„</a:t>
            </a:r>
            <a:r>
              <a:rPr lang="ro-RO" sz="2600" dirty="0" smtClean="0">
                <a:latin typeface="Arial Black" panose="020B0A04020102020204" pitchFamily="34" charset="0"/>
              </a:rPr>
              <a:t>avuţia </a:t>
            </a:r>
            <a:r>
              <a:rPr lang="ro-RO" sz="2600" dirty="0">
                <a:latin typeface="Arial Black" panose="020B0A04020102020204" pitchFamily="34" charset="0"/>
              </a:rPr>
              <a:t>Sa” </a:t>
            </a:r>
            <a:r>
              <a:rPr lang="ro-RO" sz="2600" dirty="0" smtClean="0">
                <a:latin typeface="Arial Black" panose="020B0A04020102020204" pitchFamily="34" charset="0"/>
              </a:rPr>
              <a:t>- </a:t>
            </a:r>
            <a:r>
              <a:rPr lang="ro-RO" sz="2600" dirty="0">
                <a:latin typeface="Arial Black" panose="020B0A04020102020204" pitchFamily="34" charset="0"/>
              </a:rPr>
              <a:t>ceva ce trebuie să fie pus la schimbător, pentru El. El dă „fiecărui om lucrarea sa”. Fiecare are locul său în planul cel </a:t>
            </a:r>
            <a:r>
              <a:rPr lang="ro-RO" sz="2600" dirty="0" smtClean="0">
                <a:latin typeface="Arial Black" panose="020B0A04020102020204" pitchFamily="34" charset="0"/>
              </a:rPr>
              <a:t>veşnic </a:t>
            </a:r>
            <a:r>
              <a:rPr lang="ro-RO" sz="2600" dirty="0">
                <a:latin typeface="Arial Black" panose="020B0A04020102020204" pitchFamily="34" charset="0"/>
              </a:rPr>
              <a:t>al cerului. Fiecare trebuie să lucreze în colaborare cu Domnul Hristos pentru mântuirea celor </a:t>
            </a:r>
            <a:r>
              <a:rPr lang="ro-RO" sz="2600" dirty="0" smtClean="0">
                <a:latin typeface="Arial Black" panose="020B0A04020102020204" pitchFamily="34" charset="0"/>
              </a:rPr>
              <a:t>păcătoşi</a:t>
            </a:r>
            <a:r>
              <a:rPr lang="ro-RO" sz="2600" dirty="0">
                <a:latin typeface="Arial Black" panose="020B0A04020102020204" pitchFamily="34" charset="0"/>
              </a:rPr>
              <a:t>. După cum este sigur că avem pregătit un loc în </a:t>
            </a:r>
            <a:r>
              <a:rPr lang="ro-RO" sz="2600" dirty="0" smtClean="0">
                <a:latin typeface="Arial Black" panose="020B0A04020102020204" pitchFamily="34" charset="0"/>
              </a:rPr>
              <a:t>locaşurile </a:t>
            </a:r>
            <a:r>
              <a:rPr lang="ro-RO" sz="2600" dirty="0">
                <a:latin typeface="Arial Black" panose="020B0A04020102020204" pitchFamily="34" charset="0"/>
              </a:rPr>
              <a:t>din ceruri, tot atât de sigur este </a:t>
            </a:r>
            <a:r>
              <a:rPr lang="ro-RO" sz="2600" dirty="0" smtClean="0">
                <a:latin typeface="Arial Black" panose="020B0A04020102020204" pitchFamily="34" charset="0"/>
              </a:rPr>
              <a:t>şi </a:t>
            </a:r>
            <a:r>
              <a:rPr lang="ro-RO" sz="2600" dirty="0">
                <a:latin typeface="Arial Black" panose="020B0A04020102020204" pitchFamily="34" charset="0"/>
              </a:rPr>
              <a:t>faptul că, aici pe pământ, avem hotărât un loc anumit unde să lucrăm pentru Dumnezeu</a:t>
            </a:r>
            <a:r>
              <a:rPr lang="ro-RO" sz="2600" dirty="0" smtClean="0">
                <a:latin typeface="Arial Black" panose="020B0A04020102020204" pitchFamily="34" charset="0"/>
              </a:rPr>
              <a:t>.</a:t>
            </a:r>
            <a:r>
              <a:rPr lang="ro-RO" sz="2800" dirty="0" smtClean="0">
                <a:latin typeface="Cooper Black" panose="0208090404030B020404" pitchFamily="18" charset="0"/>
              </a:rPr>
              <a:t>”</a:t>
            </a:r>
            <a:endParaRPr lang="ro-RO" sz="28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4183963" y="6130554"/>
            <a:ext cx="4646528" cy="369332"/>
          </a:xfrm>
          <a:prstGeom prst="rect">
            <a:avLst/>
          </a:prstGeom>
          <a:noFill/>
        </p:spPr>
        <p:txBody>
          <a:bodyPr wrap="none" rtlCol="0">
            <a:spAutoFit/>
          </a:bodyPr>
          <a:lstStyle/>
          <a:p>
            <a:pPr algn="r"/>
            <a:r>
              <a:rPr lang="ro-RO" b="1" smtClean="0"/>
              <a:t>E.G.W. (Parabolele </a:t>
            </a:r>
            <a:r>
              <a:rPr lang="ro-RO" b="1"/>
              <a:t>Domnului </a:t>
            </a:r>
            <a:r>
              <a:rPr lang="ro-RO" b="1" smtClean="0"/>
              <a:t>Hristos</a:t>
            </a:r>
            <a:r>
              <a:rPr lang="ro-RO" b="1" smtClean="0"/>
              <a:t>, </a:t>
            </a:r>
            <a:r>
              <a:rPr lang="ro-RO" b="1" smtClean="0"/>
              <a:t>pa</a:t>
            </a:r>
            <a:r>
              <a:rPr lang="ro-RO" b="1" smtClean="0"/>
              <a:t>g</a:t>
            </a:r>
            <a:r>
              <a:rPr lang="ro-RO" b="1" smtClean="0"/>
              <a:t>. </a:t>
            </a:r>
            <a:r>
              <a:rPr lang="ro-RO" b="1" smtClean="0"/>
              <a:t>326</a:t>
            </a:r>
            <a:r>
              <a:rPr lang="ro-RO" b="1" smtClean="0"/>
              <a:t>)</a:t>
            </a:r>
            <a:endParaRPr lang="ro-RO" b="1"/>
          </a:p>
        </p:txBody>
      </p:sp>
    </p:spTree>
    <p:extLst>
      <p:ext uri="{BB962C8B-B14F-4D97-AF65-F5344CB8AC3E}">
        <p14:creationId xmlns:p14="http://schemas.microsoft.com/office/powerpoint/2010/main" xmlns="" val="91647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95E7BD92-3631-47D6-BBED-BFDE3C68CA5E}"/>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6346"/>
          <a:stretch/>
        </p:blipFill>
        <p:spPr>
          <a:xfrm>
            <a:off x="3618071" y="0"/>
            <a:ext cx="5525930" cy="6858000"/>
          </a:xfrm>
          <a:prstGeom prst="rect">
            <a:avLst/>
          </a:prstGeom>
        </p:spPr>
      </p:pic>
      <p:sp>
        <p:nvSpPr>
          <p:cNvPr id="2" name="Rectángulo 1">
            <a:extLst>
              <a:ext uri="{FF2B5EF4-FFF2-40B4-BE49-F238E27FC236}">
                <a16:creationId xmlns="" xmlns:a16="http://schemas.microsoft.com/office/drawing/2014/main" id="{BE703D66-8B14-478F-AA87-26A8AD5B8DF1}"/>
              </a:ext>
            </a:extLst>
          </p:cNvPr>
          <p:cNvSpPr/>
          <p:nvPr/>
        </p:nvSpPr>
        <p:spPr>
          <a:xfrm>
            <a:off x="65311" y="4349554"/>
            <a:ext cx="4036423" cy="2569934"/>
          </a:xfrm>
          <a:prstGeom prst="rect">
            <a:avLst/>
          </a:prstGeom>
        </p:spPr>
        <p:txBody>
          <a:bodyPr wrap="square">
            <a:spAutoFit/>
          </a:bodyPr>
          <a:lstStyle/>
          <a:p>
            <a:pPr algn="ctr">
              <a:spcBef>
                <a:spcPts val="600"/>
              </a:spcBef>
            </a:pPr>
            <a:r>
              <a:rPr lang="ro-RO" sz="2600" b="1" dirty="0" smtClean="0">
                <a:solidFill>
                  <a:srgbClr val="0000CC"/>
                </a:solidFill>
                <a:latin typeface="Comic Sans MS" panose="030F0702030302020204" pitchFamily="66" charset="0"/>
              </a:rPr>
              <a:t>„Dar toate aceste lucruri le face unul </a:t>
            </a:r>
            <a:r>
              <a:rPr lang="ro-RO" sz="2600" b="1" dirty="0" smtClean="0">
                <a:solidFill>
                  <a:srgbClr val="0000CC"/>
                </a:solidFill>
                <a:latin typeface="Comic Sans MS" panose="030F0702030302020204" pitchFamily="66" charset="0"/>
              </a:rPr>
              <a:t>şi acelaşi </a:t>
            </a:r>
            <a:r>
              <a:rPr lang="ro-RO" sz="2600" b="1" dirty="0" smtClean="0">
                <a:solidFill>
                  <a:srgbClr val="0000CC"/>
                </a:solidFill>
                <a:latin typeface="Comic Sans MS" panose="030F0702030302020204" pitchFamily="66" charset="0"/>
              </a:rPr>
              <a:t>Duh, care dă fiecăruia în parte, cum </a:t>
            </a:r>
            <a:r>
              <a:rPr lang="ro-RO" sz="2600" b="1" dirty="0" smtClean="0">
                <a:solidFill>
                  <a:srgbClr val="0000CC"/>
                </a:solidFill>
                <a:latin typeface="Comic Sans MS" panose="030F0702030302020204" pitchFamily="66" charset="0"/>
              </a:rPr>
              <a:t>voieşte</a:t>
            </a:r>
            <a:r>
              <a:rPr lang="ro-RO" sz="2600" b="1" dirty="0" smtClean="0">
                <a:solidFill>
                  <a:srgbClr val="0000CC"/>
                </a:solidFill>
                <a:latin typeface="Comic Sans MS" panose="030F0702030302020204" pitchFamily="66" charset="0"/>
              </a:rPr>
              <a:t>.”</a:t>
            </a:r>
          </a:p>
          <a:p>
            <a:pPr algn="ctr">
              <a:spcBef>
                <a:spcPts val="600"/>
              </a:spcBef>
            </a:pPr>
            <a:r>
              <a:rPr lang="ro-RO" sz="2400" b="1" dirty="0" smtClean="0">
                <a:solidFill>
                  <a:srgbClr val="0000CC"/>
                </a:solidFill>
                <a:latin typeface="Comic Sans MS" panose="030F0702030302020204" pitchFamily="66" charset="0"/>
              </a:rPr>
              <a:t>(1 Corinteni 12:11)</a:t>
            </a:r>
            <a:endParaRPr lang="ro-RO" sz="2400" b="1" dirty="0">
              <a:solidFill>
                <a:srgbClr val="0000CC"/>
              </a:solidFill>
              <a:latin typeface="Comic Sans MS" panose="030F0702030302020204" pitchFamily="66" charset="0"/>
            </a:endParaRPr>
          </a:p>
        </p:txBody>
      </p:sp>
      <p:pic>
        <p:nvPicPr>
          <p:cNvPr id="12" name="Imagen 11">
            <a:extLst>
              <a:ext uri="{FF2B5EF4-FFF2-40B4-BE49-F238E27FC236}">
                <a16:creationId xmlns="" xmlns:a16="http://schemas.microsoft.com/office/drawing/2014/main" id="{A2A7F271-74B0-472E-851C-140CD4C856C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3112" y="154577"/>
            <a:ext cx="3380820" cy="4095206"/>
          </a:xfrm>
          <a:prstGeom prst="rect">
            <a:avLst/>
          </a:prstGeom>
          <a:ln w="38100" cap="sq">
            <a:solidFill>
              <a:srgbClr val="F1823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456218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578F818-5F5A-4D53-A816-F95F470A5EEE}"/>
              </a:ext>
            </a:extLst>
          </p:cNvPr>
          <p:cNvSpPr txBox="1"/>
          <p:nvPr/>
        </p:nvSpPr>
        <p:spPr>
          <a:xfrm>
            <a:off x="2825933" y="1382759"/>
            <a:ext cx="6213564" cy="2631490"/>
          </a:xfrm>
          <a:prstGeom prst="rect">
            <a:avLst/>
          </a:prstGeom>
          <a:solidFill>
            <a:srgbClr val="CCD4A6">
              <a:alpha val="68000"/>
            </a:srgbClr>
          </a:solidFill>
          <a:effectLst>
            <a:softEdge rad="63500"/>
          </a:effectLst>
        </p:spPr>
        <p:txBody>
          <a:bodyPr wrap="square" rtlCol="0">
            <a:spAutoFit/>
          </a:bodyPr>
          <a:lstStyle/>
          <a:p>
            <a:pPr>
              <a:spcBef>
                <a:spcPts val="600"/>
              </a:spcBef>
            </a:pPr>
            <a:r>
              <a:rPr lang="ro-RO" sz="2000" b="1" dirty="0" smtClean="0"/>
              <a:t>Împreună cu misiunea de a propovădui Evanghelia în întreaga lume, Isus a înzestrat adepţilor săi daruri care le acordă posibilităţi nelimitate de a îndeplini misiunea respectivă.</a:t>
            </a:r>
          </a:p>
          <a:p>
            <a:pPr>
              <a:spcBef>
                <a:spcPts val="600"/>
              </a:spcBef>
            </a:pPr>
            <a:r>
              <a:rPr lang="ro-RO" sz="2000" b="1" dirty="0" smtClean="0"/>
              <a:t>Darurile spirituale sunt calităţi conferite în mod divin de Duhul Sfânt special pentru a edifica trupul lui Hristos şi pentru a permite credincioşilor să fie martori efectivi în lume.</a:t>
            </a:r>
            <a:endParaRPr lang="ro-RO" sz="2000" b="1" dirty="0"/>
          </a:p>
        </p:txBody>
      </p:sp>
      <p:pic>
        <p:nvPicPr>
          <p:cNvPr id="8" name="Imagen 7">
            <a:extLst>
              <a:ext uri="{FF2B5EF4-FFF2-40B4-BE49-F238E27FC236}">
                <a16:creationId xmlns:a16="http://schemas.microsoft.com/office/drawing/2014/main" xmlns="" id="{F7F41CCC-B583-4D4C-A70E-42B3D97A71B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486400" y="3724787"/>
            <a:ext cx="3657600" cy="3133213"/>
          </a:xfrm>
          <a:prstGeom prst="rect">
            <a:avLst/>
          </a:prstGeom>
        </p:spPr>
      </p:pic>
      <p:sp>
        <p:nvSpPr>
          <p:cNvPr id="4" name="CuadroTexto 3">
            <a:extLst>
              <a:ext uri="{FF2B5EF4-FFF2-40B4-BE49-F238E27FC236}">
                <a16:creationId xmlns:a16="http://schemas.microsoft.com/office/drawing/2014/main" xmlns="" id="{6AA5B073-B8B4-4E75-9DEC-770F5DF67D35}"/>
              </a:ext>
            </a:extLst>
          </p:cNvPr>
          <p:cNvSpPr txBox="1"/>
          <p:nvPr/>
        </p:nvSpPr>
        <p:spPr>
          <a:xfrm>
            <a:off x="1735181" y="4566705"/>
            <a:ext cx="3864427"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sz="2400" b="1" dirty="0">
                <a:solidFill>
                  <a:srgbClr val="F61A71"/>
                </a:solidFill>
                <a:effectLst>
                  <a:outerShdw blurRad="38100" dist="38100" dir="2700000" algn="tl">
                    <a:schemeClr val="bg1">
                      <a:alpha val="85000"/>
                    </a:schemeClr>
                  </a:outerShdw>
                </a:effectLst>
              </a:rPr>
              <a:t>Cine le </a:t>
            </a:r>
            <a:r>
              <a:rPr lang="ro-RO" sz="2400" b="1" dirty="0" smtClean="0">
                <a:solidFill>
                  <a:srgbClr val="F61A71"/>
                </a:solidFill>
                <a:effectLst>
                  <a:outerShdw blurRad="38100" dist="38100" dir="2700000" algn="tl">
                    <a:schemeClr val="bg1">
                      <a:alpha val="85000"/>
                    </a:schemeClr>
                  </a:outerShdw>
                </a:effectLst>
              </a:rPr>
              <a:t>primeşte?</a:t>
            </a:r>
          </a:p>
          <a:p>
            <a:pPr>
              <a:spcBef>
                <a:spcPts val="600"/>
              </a:spcBef>
            </a:pPr>
            <a:r>
              <a:rPr lang="ro-RO" sz="2400" b="1" dirty="0" smtClean="0">
                <a:solidFill>
                  <a:srgbClr val="F70BFE"/>
                </a:solidFill>
                <a:effectLst>
                  <a:outerShdw blurRad="38100" dist="38100" dir="2700000" algn="tl">
                    <a:schemeClr val="bg1">
                      <a:alpha val="85000"/>
                    </a:schemeClr>
                  </a:outerShdw>
                </a:effectLst>
              </a:rPr>
              <a:t>Cine </a:t>
            </a:r>
            <a:r>
              <a:rPr lang="ro-RO" sz="2400" b="1" dirty="0">
                <a:solidFill>
                  <a:srgbClr val="F70BFE"/>
                </a:solidFill>
                <a:effectLst>
                  <a:outerShdw blurRad="38100" dist="38100" dir="2700000" algn="tl">
                    <a:schemeClr val="bg1">
                      <a:alpha val="85000"/>
                    </a:schemeClr>
                  </a:outerShdw>
                </a:effectLst>
              </a:rPr>
              <a:t>le </a:t>
            </a:r>
            <a:r>
              <a:rPr lang="ro-RO" sz="2400" b="1" dirty="0" smtClean="0">
                <a:solidFill>
                  <a:srgbClr val="F70BFE"/>
                </a:solidFill>
                <a:effectLst>
                  <a:outerShdw blurRad="38100" dist="38100" dir="2700000" algn="tl">
                    <a:schemeClr val="bg1">
                      <a:alpha val="85000"/>
                    </a:schemeClr>
                  </a:outerShdw>
                </a:effectLst>
              </a:rPr>
              <a:t>oferă?</a:t>
            </a:r>
          </a:p>
          <a:p>
            <a:pPr>
              <a:spcBef>
                <a:spcPts val="600"/>
              </a:spcBef>
            </a:pPr>
            <a:r>
              <a:rPr lang="ro-RO" sz="2400" b="1" dirty="0" smtClean="0">
                <a:solidFill>
                  <a:srgbClr val="A712F7"/>
                </a:solidFill>
                <a:effectLst>
                  <a:outerShdw blurRad="38100" dist="38100" dir="2700000" algn="tl">
                    <a:schemeClr val="bg1">
                      <a:alpha val="85000"/>
                    </a:schemeClr>
                  </a:outerShdw>
                </a:effectLst>
              </a:rPr>
              <a:t>La </a:t>
            </a:r>
            <a:r>
              <a:rPr lang="ro-RO" sz="2400" b="1" dirty="0">
                <a:solidFill>
                  <a:srgbClr val="A712F7"/>
                </a:solidFill>
                <a:effectLst>
                  <a:outerShdw blurRad="38100" dist="38100" dir="2700000" algn="tl">
                    <a:schemeClr val="bg1">
                      <a:alpha val="85000"/>
                    </a:schemeClr>
                  </a:outerShdw>
                </a:effectLst>
              </a:rPr>
              <a:t>ce </a:t>
            </a:r>
            <a:r>
              <a:rPr lang="ro-RO" sz="2400" b="1" dirty="0" smtClean="0">
                <a:solidFill>
                  <a:srgbClr val="A712F7"/>
                </a:solidFill>
                <a:effectLst>
                  <a:outerShdw blurRad="38100" dist="38100" dir="2700000" algn="tl">
                    <a:schemeClr val="bg1">
                      <a:alpha val="85000"/>
                    </a:schemeClr>
                  </a:outerShdw>
                </a:effectLst>
              </a:rPr>
              <a:t>folosesc?</a:t>
            </a:r>
          </a:p>
          <a:p>
            <a:pPr>
              <a:spcBef>
                <a:spcPts val="600"/>
              </a:spcBef>
            </a:pPr>
            <a:r>
              <a:rPr lang="ro-RO" sz="2400" b="1" dirty="0" smtClean="0">
                <a:solidFill>
                  <a:srgbClr val="6634D4"/>
                </a:solidFill>
                <a:effectLst>
                  <a:outerShdw blurRad="38100" dist="38100" dir="2700000" algn="tl">
                    <a:schemeClr val="bg1">
                      <a:alpha val="85000"/>
                    </a:schemeClr>
                  </a:outerShdw>
                </a:effectLst>
              </a:rPr>
              <a:t>Cum ştiu </a:t>
            </a:r>
            <a:r>
              <a:rPr lang="ro-RO" sz="2400" b="1" dirty="0">
                <a:solidFill>
                  <a:srgbClr val="6634D4"/>
                </a:solidFill>
                <a:effectLst>
                  <a:outerShdw blurRad="38100" dist="38100" dir="2700000" algn="tl">
                    <a:schemeClr val="bg1">
                      <a:alpha val="85000"/>
                    </a:schemeClr>
                  </a:outerShdw>
                </a:effectLst>
              </a:rPr>
              <a:t>pe care le </a:t>
            </a:r>
            <a:r>
              <a:rPr lang="ro-RO" sz="2400" b="1" dirty="0" smtClean="0">
                <a:solidFill>
                  <a:srgbClr val="6634D4"/>
                </a:solidFill>
                <a:effectLst>
                  <a:outerShdw blurRad="38100" dist="38100" dir="2700000" algn="tl">
                    <a:schemeClr val="bg1">
                      <a:alpha val="85000"/>
                    </a:schemeClr>
                  </a:outerShdw>
                </a:effectLst>
              </a:rPr>
              <a:t>posed?</a:t>
            </a:r>
          </a:p>
          <a:p>
            <a:pPr>
              <a:spcBef>
                <a:spcPts val="600"/>
              </a:spcBef>
            </a:pPr>
            <a:r>
              <a:rPr lang="ro-RO" sz="2400" b="1" dirty="0" smtClean="0">
                <a:solidFill>
                  <a:srgbClr val="2C6EDF"/>
                </a:solidFill>
                <a:effectLst>
                  <a:outerShdw blurRad="38100" dist="38100" dir="2700000" algn="tl">
                    <a:schemeClr val="bg1">
                      <a:alpha val="85000"/>
                    </a:schemeClr>
                  </a:outerShdw>
                </a:effectLst>
              </a:rPr>
              <a:t>Cum </a:t>
            </a:r>
            <a:r>
              <a:rPr lang="ro-RO" sz="2400" b="1" dirty="0">
                <a:solidFill>
                  <a:srgbClr val="2C6EDF"/>
                </a:solidFill>
                <a:effectLst>
                  <a:outerShdw blurRad="38100" dist="38100" dir="2700000" algn="tl">
                    <a:schemeClr val="bg1">
                      <a:alpha val="85000"/>
                    </a:schemeClr>
                  </a:outerShdw>
                </a:effectLst>
              </a:rPr>
              <a:t>pot să le </a:t>
            </a:r>
            <a:r>
              <a:rPr lang="ro-RO" sz="2400" b="1" dirty="0" smtClean="0">
                <a:solidFill>
                  <a:srgbClr val="2C6EDF"/>
                </a:solidFill>
                <a:effectLst>
                  <a:outerShdw blurRad="38100" dist="38100" dir="2700000" algn="tl">
                    <a:schemeClr val="bg1">
                      <a:alpha val="85000"/>
                    </a:schemeClr>
                  </a:outerShdw>
                </a:effectLst>
              </a:rPr>
              <a:t>dezvolt?</a:t>
            </a:r>
            <a:endParaRPr lang="ro-RO" sz="2400" b="1" dirty="0">
              <a:solidFill>
                <a:srgbClr val="2C6EDF"/>
              </a:solidFill>
              <a:effectLst>
                <a:outerShdw blurRad="38100" dist="38100" dir="2700000" algn="tl">
                  <a:schemeClr val="bg1">
                    <a:alpha val="85000"/>
                  </a:schemeClr>
                </a:outerShdw>
              </a:effectLst>
            </a:endParaRPr>
          </a:p>
        </p:txBody>
      </p:sp>
      <p:pic>
        <p:nvPicPr>
          <p:cNvPr id="22" name="Imagen 21">
            <a:extLst>
              <a:ext uri="{FF2B5EF4-FFF2-40B4-BE49-F238E27FC236}">
                <a16:creationId xmlns:a16="http://schemas.microsoft.com/office/drawing/2014/main" xmlns="" id="{E0940E1D-0A19-428D-B6B6-43DA3B414D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19198" y="6483546"/>
            <a:ext cx="524693" cy="217714"/>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2F551463-0862-4405-915E-895060F1095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219198" y="6039695"/>
            <a:ext cx="524693" cy="217714"/>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0066DD42-67C1-48F1-A616-36C5FABCABD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219198" y="5595843"/>
            <a:ext cx="524693" cy="217714"/>
          </a:xfrm>
          <a:prstGeom prst="rect">
            <a:avLst/>
          </a:prstGeom>
          <a:effectLst>
            <a:outerShdw blurRad="50800" dist="38100" dir="2700000" algn="tl" rotWithShape="0">
              <a:prstClr val="black">
                <a:alpha val="40000"/>
              </a:prstClr>
            </a:outerShdw>
          </a:effectLst>
        </p:spPr>
      </p:pic>
      <p:pic>
        <p:nvPicPr>
          <p:cNvPr id="28" name="Imagen 27">
            <a:extLst>
              <a:ext uri="{FF2B5EF4-FFF2-40B4-BE49-F238E27FC236}">
                <a16:creationId xmlns:a16="http://schemas.microsoft.com/office/drawing/2014/main" xmlns="" id="{4637ECA9-BFED-4A8E-A55E-82F5156047F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219198" y="5151991"/>
            <a:ext cx="524693" cy="217714"/>
          </a:xfrm>
          <a:prstGeom prst="rect">
            <a:avLst/>
          </a:prstGeom>
          <a:effectLst>
            <a:outerShdw blurRad="50800" dist="38100" dir="2700000" algn="tl" rotWithShape="0">
              <a:prstClr val="black">
                <a:alpha val="40000"/>
              </a:prstClr>
            </a:outerShdw>
          </a:effectLst>
        </p:spPr>
      </p:pic>
      <p:pic>
        <p:nvPicPr>
          <p:cNvPr id="30" name="Imagen 29">
            <a:extLst>
              <a:ext uri="{FF2B5EF4-FFF2-40B4-BE49-F238E27FC236}">
                <a16:creationId xmlns:a16="http://schemas.microsoft.com/office/drawing/2014/main" xmlns="" id="{02762999-DF9A-4FE3-B3DE-EBE0BD48FDE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219198" y="4708139"/>
            <a:ext cx="524693" cy="217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700474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ppt_h/2"/>
                                          </p:val>
                                        </p:tav>
                                        <p:tav tm="100000">
                                          <p:val>
                                            <p:strVal val="#ppt_y"/>
                                          </p:val>
                                        </p:tav>
                                      </p:tavLst>
                                    </p:anim>
                                    <p:anim calcmode="lin" valueType="num">
                                      <p:cBhvr>
                                        <p:cTn id="17" dur="500" fill="hold"/>
                                        <p:tgtEl>
                                          <p:spTgt spid="8"/>
                                        </p:tgtEl>
                                        <p:attrNameLst>
                                          <p:attrName>ppt_w</p:attrName>
                                        </p:attrNameLst>
                                      </p:cBhvr>
                                      <p:tavLst>
                                        <p:tav tm="0">
                                          <p:val>
                                            <p:strVal val="#ppt_w"/>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left)">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wipe(left)">
                                      <p:cBhvr>
                                        <p:cTn id="7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F580DD9-D120-4DC8-912A-930A969C29A4}"/>
              </a:ext>
            </a:extLst>
          </p:cNvPr>
          <p:cNvSpPr/>
          <p:nvPr/>
        </p:nvSpPr>
        <p:spPr>
          <a:xfrm>
            <a:off x="2337754" y="-34836"/>
            <a:ext cx="6806245" cy="769441"/>
          </a:xfrm>
          <a:prstGeom prst="rect">
            <a:avLst/>
          </a:prstGeom>
        </p:spPr>
        <p:txBody>
          <a:bodyPr wrap="square">
            <a:spAutoFit/>
          </a:bodyPr>
          <a:lstStyle/>
          <a:p>
            <a:pPr algn="ctr"/>
            <a:r>
              <a:rPr lang="ro-RO" sz="4400" b="1" dirty="0">
                <a:ln w="13462">
                  <a:solidFill>
                    <a:schemeClr val="bg1"/>
                  </a:solidFill>
                  <a:prstDash val="solid"/>
                </a:ln>
                <a:solidFill>
                  <a:srgbClr val="0070C0"/>
                </a:solidFill>
                <a:effectLst>
                  <a:outerShdw dist="38100" dir="2700000" algn="bl" rotWithShape="0">
                    <a:schemeClr val="accent5"/>
                  </a:outerShdw>
                </a:effectLst>
              </a:rPr>
              <a:t>CINE LE </a:t>
            </a:r>
            <a:r>
              <a:rPr lang="ro-RO" sz="4400" b="1" dirty="0" smtClean="0">
                <a:ln w="13462">
                  <a:solidFill>
                    <a:schemeClr val="bg1"/>
                  </a:solidFill>
                  <a:prstDash val="solid"/>
                </a:ln>
                <a:solidFill>
                  <a:srgbClr val="0070C0"/>
                </a:solidFill>
                <a:effectLst>
                  <a:outerShdw dist="38100" dir="2700000" algn="bl" rotWithShape="0">
                    <a:schemeClr val="accent5"/>
                  </a:outerShdw>
                </a:effectLst>
              </a:rPr>
              <a:t>PRIMEŞTE?</a:t>
            </a:r>
            <a:endParaRPr lang="ro-RO" sz="4400" b="1" dirty="0">
              <a:ln w="13462">
                <a:solidFill>
                  <a:schemeClr val="bg1"/>
                </a:solidFill>
                <a:prstDash val="solid"/>
              </a:ln>
              <a:solidFill>
                <a:srgbClr val="0070C0"/>
              </a:solidFill>
              <a:effectLst>
                <a:outerShdw dist="38100" dir="2700000" algn="bl" rotWithShape="0">
                  <a:schemeClr val="accent5"/>
                </a:outerShdw>
              </a:effectLst>
            </a:endParaRPr>
          </a:p>
        </p:txBody>
      </p:sp>
      <p:sp>
        <p:nvSpPr>
          <p:cNvPr id="3" name="Rectángulo 2">
            <a:extLst>
              <a:ext uri="{FF2B5EF4-FFF2-40B4-BE49-F238E27FC236}">
                <a16:creationId xmlns:a16="http://schemas.microsoft.com/office/drawing/2014/main" xmlns="" id="{DEBEE8C1-A41D-4E94-A8F7-864EC5980550}"/>
              </a:ext>
            </a:extLst>
          </p:cNvPr>
          <p:cNvSpPr/>
          <p:nvPr/>
        </p:nvSpPr>
        <p:spPr>
          <a:xfrm>
            <a:off x="3097825" y="661347"/>
            <a:ext cx="5286103" cy="646331"/>
          </a:xfrm>
          <a:prstGeom prst="rect">
            <a:avLst/>
          </a:prstGeom>
        </p:spPr>
        <p:txBody>
          <a:bodyPr wrap="square">
            <a:spAutoFit/>
          </a:bodyPr>
          <a:lstStyle/>
          <a:p>
            <a:r>
              <a:rPr lang="ro-RO" b="1" dirty="0" smtClean="0">
                <a:solidFill>
                  <a:schemeClr val="accent1">
                    <a:lumMod val="75000"/>
                  </a:schemeClr>
                </a:solidFill>
                <a:latin typeface="Comic Sans MS" panose="030F0702030302020204" pitchFamily="66" charset="0"/>
              </a:rPr>
              <a:t>„Fapt </a:t>
            </a:r>
            <a:r>
              <a:rPr lang="ro-RO" b="1" dirty="0" smtClean="0">
                <a:solidFill>
                  <a:schemeClr val="accent1">
                    <a:lumMod val="75000"/>
                  </a:schemeClr>
                </a:solidFill>
                <a:latin typeface="Comic Sans MS" panose="030F0702030302020204" pitchFamily="66" charset="0"/>
              </a:rPr>
              <a:t>este că sunt mai multe mădulare, dar un singur trup.” </a:t>
            </a:r>
            <a:r>
              <a:rPr lang="ro-RO" sz="1600" b="1" dirty="0" smtClean="0">
                <a:solidFill>
                  <a:schemeClr val="accent1">
                    <a:lumMod val="75000"/>
                  </a:schemeClr>
                </a:solidFill>
                <a:latin typeface="Comic Sans MS" panose="030F0702030302020204" pitchFamily="66" charset="0"/>
              </a:rPr>
              <a:t>(1 Corinteni 12:20)</a:t>
            </a:r>
            <a:endParaRPr lang="ro-RO"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A29C5D8-643C-4785-9AFE-CE5B17AA348D}"/>
              </a:ext>
            </a:extLst>
          </p:cNvPr>
          <p:cNvSpPr txBox="1"/>
          <p:nvPr/>
        </p:nvSpPr>
        <p:spPr>
          <a:xfrm>
            <a:off x="2373092" y="1307317"/>
            <a:ext cx="6627723" cy="1015663"/>
          </a:xfrm>
          <a:prstGeom prst="rect">
            <a:avLst/>
          </a:prstGeom>
          <a:noFill/>
        </p:spPr>
        <p:txBody>
          <a:bodyPr wrap="square" rtlCol="0">
            <a:spAutoFit/>
          </a:bodyPr>
          <a:lstStyle/>
          <a:p>
            <a:pPr>
              <a:spcBef>
                <a:spcPts val="600"/>
              </a:spcBef>
            </a:pPr>
            <a:r>
              <a:rPr lang="ro-RO" sz="2000" b="1" dirty="0" smtClean="0"/>
              <a:t>Pavel compara membrii bisericii cu mădularele corpului omenesc, echivalând biserica cu trupul lui Hristos (1 Cor. 12:12-27).</a:t>
            </a:r>
            <a:endParaRPr lang="ro-RO" sz="2000" b="1" dirty="0"/>
          </a:p>
        </p:txBody>
      </p:sp>
      <p:pic>
        <p:nvPicPr>
          <p:cNvPr id="6" name="Imagen 5">
            <a:extLst>
              <a:ext uri="{FF2B5EF4-FFF2-40B4-BE49-F238E27FC236}">
                <a16:creationId xmlns:a16="http://schemas.microsoft.com/office/drawing/2014/main" xmlns="" id="{B9D74C27-130C-4819-902D-195F788FB7E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235838" y="1833316"/>
            <a:ext cx="2764977" cy="2568706"/>
          </a:xfrm>
          <a:prstGeom prst="rect">
            <a:avLst/>
          </a:prstGeom>
        </p:spPr>
      </p:pic>
      <p:pic>
        <p:nvPicPr>
          <p:cNvPr id="8" name="Imagen 7">
            <a:extLst>
              <a:ext uri="{FF2B5EF4-FFF2-40B4-BE49-F238E27FC236}">
                <a16:creationId xmlns:a16="http://schemas.microsoft.com/office/drawing/2014/main" xmlns="" id="{E3287E77-29C1-4457-8C2F-17D1B927D639}"/>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15535" y="165015"/>
            <a:ext cx="2122220" cy="2952654"/>
          </a:xfrm>
          <a:prstGeom prst="rect">
            <a:avLst/>
          </a:prstGeom>
          <a:effectLst>
            <a:outerShdw blurRad="50800" dist="38100" dir="2700000" algn="tl" rotWithShape="0">
              <a:prstClr val="black">
                <a:alpha val="40000"/>
              </a:prstClr>
            </a:outerShdw>
          </a:effectLst>
        </p:spPr>
      </p:pic>
      <p:sp>
        <p:nvSpPr>
          <p:cNvPr id="9" name="Rectángulo 8">
            <a:extLst>
              <a:ext uri="{FF2B5EF4-FFF2-40B4-BE49-F238E27FC236}">
                <a16:creationId xmlns:a16="http://schemas.microsoft.com/office/drawing/2014/main" xmlns="" id="{EDFCB53F-059C-49F3-A85B-945433B27976}"/>
              </a:ext>
            </a:extLst>
          </p:cNvPr>
          <p:cNvSpPr/>
          <p:nvPr/>
        </p:nvSpPr>
        <p:spPr>
          <a:xfrm>
            <a:off x="215536" y="3250669"/>
            <a:ext cx="5941424" cy="1323439"/>
          </a:xfrm>
          <a:prstGeom prst="rect">
            <a:avLst/>
          </a:prstGeom>
        </p:spPr>
        <p:txBody>
          <a:bodyPr wrap="square">
            <a:spAutoFit/>
          </a:bodyPr>
          <a:lstStyle/>
          <a:p>
            <a:pPr>
              <a:spcBef>
                <a:spcPts val="600"/>
              </a:spcBef>
            </a:pPr>
            <a:r>
              <a:rPr lang="ro-RO" sz="2000" b="1" smtClean="0"/>
              <a:t>Astfel, fiecare membru al bisericii este diferit de </a:t>
            </a:r>
            <a:r>
              <a:rPr lang="ro-RO" sz="2000" b="1" smtClean="0"/>
              <a:t>celălalt şi primeşte daruri </a:t>
            </a:r>
            <a:r>
              <a:rPr lang="ro-RO" sz="2000" b="1" smtClean="0"/>
              <a:t>diferite</a:t>
            </a:r>
            <a:r>
              <a:rPr lang="ro-RO" sz="2000" b="1" smtClean="0"/>
              <a:t>. La fel cum nu </a:t>
            </a:r>
            <a:r>
              <a:rPr lang="ro-RO" sz="2000" b="1" smtClean="0"/>
              <a:t>există mădulare </a:t>
            </a:r>
            <a:r>
              <a:rPr lang="ro-RO" sz="2000" b="1"/>
              <a:t>fără o </a:t>
            </a:r>
            <a:r>
              <a:rPr lang="ro-RO" sz="2000" b="1" smtClean="0"/>
              <a:t>funcţie </a:t>
            </a:r>
            <a:r>
              <a:rPr lang="ro-RO" sz="2000" b="1" smtClean="0"/>
              <a:t>în</a:t>
            </a:r>
            <a:r>
              <a:rPr lang="ro-RO" sz="2000" b="1" smtClean="0"/>
              <a:t> </a:t>
            </a:r>
            <a:r>
              <a:rPr lang="ro-RO" sz="2000" b="1" smtClean="0"/>
              <a:t>corp</a:t>
            </a:r>
            <a:r>
              <a:rPr lang="ro-RO" sz="2000" b="1" smtClean="0"/>
              <a:t>, nu există </a:t>
            </a:r>
            <a:r>
              <a:rPr lang="ro-RO" sz="2000" b="1" smtClean="0"/>
              <a:t>membri fără </a:t>
            </a:r>
            <a:r>
              <a:rPr lang="ro-RO" sz="2000" b="1"/>
              <a:t>un </a:t>
            </a:r>
            <a:r>
              <a:rPr lang="ro-RO" sz="2000" b="1" smtClean="0"/>
              <a:t>rost</a:t>
            </a:r>
            <a:r>
              <a:rPr lang="ro-RO" sz="2000" b="1" smtClean="0"/>
              <a:t> în </a:t>
            </a:r>
            <a:r>
              <a:rPr lang="ro-RO" sz="2000" b="1" smtClean="0"/>
              <a:t>biserică.</a:t>
            </a:r>
            <a:endParaRPr lang="ro-RO" sz="2000" b="1"/>
          </a:p>
        </p:txBody>
      </p:sp>
      <p:sp>
        <p:nvSpPr>
          <p:cNvPr id="10" name="Rectángulo 9">
            <a:extLst>
              <a:ext uri="{FF2B5EF4-FFF2-40B4-BE49-F238E27FC236}">
                <a16:creationId xmlns:a16="http://schemas.microsoft.com/office/drawing/2014/main" xmlns="" id="{993A2034-7D74-4847-AFE7-2C41ABF40CC7}"/>
              </a:ext>
            </a:extLst>
          </p:cNvPr>
          <p:cNvSpPr/>
          <p:nvPr/>
        </p:nvSpPr>
        <p:spPr>
          <a:xfrm>
            <a:off x="2373092" y="2304409"/>
            <a:ext cx="4228012" cy="1015663"/>
          </a:xfrm>
          <a:prstGeom prst="rect">
            <a:avLst/>
          </a:prstGeom>
        </p:spPr>
        <p:txBody>
          <a:bodyPr wrap="square">
            <a:spAutoFit/>
          </a:bodyPr>
          <a:lstStyle/>
          <a:p>
            <a:pPr>
              <a:spcBef>
                <a:spcPts val="600"/>
              </a:spcBef>
            </a:pPr>
            <a:r>
              <a:rPr lang="ro-RO" sz="2000" b="1" smtClean="0"/>
              <a:t>Mâna are </a:t>
            </a:r>
            <a:r>
              <a:rPr lang="ro-RO" sz="2000" b="1" smtClean="0"/>
              <a:t>caracteristici şi funcţii total diferite de cele ale ochiului sau ale </a:t>
            </a:r>
            <a:r>
              <a:rPr lang="ro-RO" sz="2000" b="1" smtClean="0"/>
              <a:t>plămânilor.</a:t>
            </a:r>
            <a:endParaRPr lang="ro-RO" sz="2000" b="1"/>
          </a:p>
        </p:txBody>
      </p:sp>
      <p:sp>
        <p:nvSpPr>
          <p:cNvPr id="11" name="Rectángulo 10">
            <a:extLst>
              <a:ext uri="{FF2B5EF4-FFF2-40B4-BE49-F238E27FC236}">
                <a16:creationId xmlns:a16="http://schemas.microsoft.com/office/drawing/2014/main" xmlns="" id="{F891F08A-32CE-43CA-B63B-3BA268A17AFE}"/>
              </a:ext>
            </a:extLst>
          </p:cNvPr>
          <p:cNvSpPr/>
          <p:nvPr/>
        </p:nvSpPr>
        <p:spPr>
          <a:xfrm>
            <a:off x="3936274" y="4286596"/>
            <a:ext cx="5207726" cy="2528897"/>
          </a:xfrm>
          <a:prstGeom prst="rect">
            <a:avLst/>
          </a:prstGeom>
        </p:spPr>
        <p:txBody>
          <a:bodyPr wrap="square">
            <a:spAutoFit/>
          </a:bodyPr>
          <a:lstStyle/>
          <a:p>
            <a:pPr>
              <a:lnSpc>
                <a:spcPts val="2300"/>
              </a:lnSpc>
              <a:spcBef>
                <a:spcPts val="600"/>
              </a:spcBef>
            </a:pPr>
            <a:r>
              <a:rPr lang="ro-RO" sz="2000" b="1" dirty="0" smtClean="0"/>
              <a:t>Fiecare primeşte cel puţin un dar spiritual pe care trebuie să-l folosească în unire cu ceilalţi membri pentru a împărtăşi iubirea lui Hristos şi adevărul său cu lumea.</a:t>
            </a:r>
          </a:p>
          <a:p>
            <a:pPr>
              <a:lnSpc>
                <a:spcPts val="2300"/>
              </a:lnSpc>
              <a:spcBef>
                <a:spcPts val="600"/>
              </a:spcBef>
            </a:pPr>
            <a:r>
              <a:rPr lang="ro-RO" sz="2000" b="1" dirty="0" smtClean="0"/>
              <a:t>Nu există nici un dar care nu poate fi folosit sau un membru inutil. În această lucrare, cel care predică mulţimilor este la fel de valoros ca cel care se roagă în tăcere.</a:t>
            </a:r>
            <a:endParaRPr lang="ro-RO" sz="2000" b="1" dirty="0"/>
          </a:p>
        </p:txBody>
      </p:sp>
      <p:pic>
        <p:nvPicPr>
          <p:cNvPr id="13" name="Imagen 12">
            <a:extLst>
              <a:ext uri="{FF2B5EF4-FFF2-40B4-BE49-F238E27FC236}">
                <a16:creationId xmlns:a16="http://schemas.microsoft.com/office/drawing/2014/main" xmlns="" id="{BE2BBDFA-B1BA-4A80-B3A6-DECD0278333E}"/>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645917" y="4643058"/>
            <a:ext cx="2290357" cy="210965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04B44DE5-1DB7-4048-BC1E-E57344232A32}"/>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flipH="1">
            <a:off x="99639" y="4643057"/>
            <a:ext cx="1441777" cy="2110679"/>
          </a:xfrm>
          <a:prstGeom prst="snip2DiagRect">
            <a:avLst>
              <a:gd name="adj1" fmla="val 0"/>
              <a:gd name="adj2" fmla="val 23915"/>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36392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500"/>
                                        <p:tgtEl>
                                          <p:spTgt spid="1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5"/>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wipe(left)">
                                      <p:cBhvr>
                                        <p:cTn id="7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006766" y="1389154"/>
            <a:ext cx="7456389" cy="4031873"/>
          </a:xfrm>
          <a:prstGeom prst="rect">
            <a:avLst/>
          </a:prstGeom>
        </p:spPr>
        <p:txBody>
          <a:bodyPr wrap="square">
            <a:spAutoFit/>
          </a:bodyPr>
          <a:lstStyle/>
          <a:p>
            <a:pPr>
              <a:spcBef>
                <a:spcPts val="600"/>
              </a:spcBef>
            </a:pPr>
            <a:r>
              <a:rPr lang="ro-RO" sz="3200" dirty="0" smtClean="0">
                <a:latin typeface="Cooper Black" panose="0208090404030B020404" pitchFamily="18" charset="0"/>
              </a:rPr>
              <a:t>„</a:t>
            </a:r>
            <a:r>
              <a:rPr lang="ro-RO" sz="3200" dirty="0" smtClean="0">
                <a:latin typeface="Arial Black" panose="020B0A04020102020204" pitchFamily="34" charset="0"/>
              </a:rPr>
              <a:t>Planul lui Dumnezeu este ca slujitorii Săi să aibă diverse daruri. Voinţa Lui este ca oameni cu daruri diferite să intre în biserică pentru a colabora cu El. Trebuie să ne confruntăm cu opinii diferite şi este nevoie de diferite cadouri.</a:t>
            </a:r>
            <a:r>
              <a:rPr lang="ro-RO" sz="3200" dirty="0" smtClean="0">
                <a:latin typeface="Cooper Black" pitchFamily="18" charset="0"/>
              </a:rPr>
              <a:t>”</a:t>
            </a:r>
            <a:endParaRPr lang="ro-RO" sz="3200" dirty="0">
              <a:latin typeface="Cooper Black"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4321869" y="6096000"/>
            <a:ext cx="4710840" cy="369332"/>
          </a:xfrm>
          <a:prstGeom prst="rect">
            <a:avLst/>
          </a:prstGeom>
          <a:noFill/>
        </p:spPr>
        <p:txBody>
          <a:bodyPr wrap="none" rtlCol="0">
            <a:spAutoFit/>
          </a:bodyPr>
          <a:lstStyle/>
          <a:p>
            <a:pPr algn="r"/>
            <a:r>
              <a:rPr lang="ro-RO" b="1" dirty="0" err="1" smtClean="0"/>
              <a:t>E.G.W</a:t>
            </a:r>
            <a:r>
              <a:rPr lang="ro-RO" b="1" dirty="0" smtClean="0"/>
              <a:t>. (Fiecare </a:t>
            </a:r>
            <a:r>
              <a:rPr lang="ro-RO" b="1" dirty="0"/>
              <a:t>zi cu </a:t>
            </a:r>
            <a:r>
              <a:rPr lang="ro-RO" b="1" dirty="0" smtClean="0"/>
              <a:t>Dumnezeu, 10 septembrie)</a:t>
            </a:r>
            <a:endParaRPr lang="ro-RO" b="1" dirty="0"/>
          </a:p>
        </p:txBody>
      </p:sp>
    </p:spTree>
    <p:extLst>
      <p:ext uri="{BB962C8B-B14F-4D97-AF65-F5344CB8AC3E}">
        <p14:creationId xmlns:p14="http://schemas.microsoft.com/office/powerpoint/2010/main" xmlns="" val="3873065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9000"/>
            <a:duotone>
              <a:schemeClr val="accent6">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2A848C-1A1C-4876-9B60-EDCED485BFBB}"/>
              </a:ext>
            </a:extLst>
          </p:cNvPr>
          <p:cNvSpPr/>
          <p:nvPr/>
        </p:nvSpPr>
        <p:spPr>
          <a:xfrm>
            <a:off x="1" y="0"/>
            <a:ext cx="8011885" cy="769441"/>
          </a:xfrm>
          <a:prstGeom prst="rect">
            <a:avLst/>
          </a:prstGeom>
        </p:spPr>
        <p:txBody>
          <a:bodyPr wrap="square">
            <a:spAutoFit/>
          </a:bodyPr>
          <a:lstStyle/>
          <a:p>
            <a:pPr algn="ctr"/>
            <a:r>
              <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CINE </a:t>
            </a:r>
            <a:r>
              <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 </a:t>
            </a:r>
            <a:r>
              <a:rPr lang="ro-RO" sz="4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OFERĂ</a:t>
            </a:r>
            <a:r>
              <a:rPr lang="ro-RO" sz="4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4AD26637-7441-4634-86D3-CD535258D48A}"/>
              </a:ext>
            </a:extLst>
          </p:cNvPr>
          <p:cNvSpPr/>
          <p:nvPr/>
        </p:nvSpPr>
        <p:spPr>
          <a:xfrm>
            <a:off x="199692" y="602245"/>
            <a:ext cx="8011885" cy="646331"/>
          </a:xfrm>
          <a:prstGeom prst="rect">
            <a:avLst/>
          </a:prstGeom>
        </p:spPr>
        <p:txBody>
          <a:bodyPr wrap="square">
            <a:spAutoFit/>
          </a:bodyPr>
          <a:lstStyle/>
          <a:p>
            <a:r>
              <a:rPr lang="ro-RO" b="1" dirty="0" smtClean="0">
                <a:solidFill>
                  <a:srgbClr val="B2DE82"/>
                </a:solidFill>
                <a:effectLst>
                  <a:outerShdw blurRad="38100" dist="38100" dir="2700000" algn="tl">
                    <a:srgbClr val="000000">
                      <a:alpha val="43137"/>
                    </a:srgbClr>
                  </a:outerShdw>
                </a:effectLst>
                <a:latin typeface="Comic Sans MS" panose="030F0702030302020204" pitchFamily="66" charset="0"/>
              </a:rPr>
              <a:t>„Dar </a:t>
            </a:r>
            <a:r>
              <a:rPr lang="ro-RO" b="1" dirty="0" smtClean="0">
                <a:solidFill>
                  <a:srgbClr val="B2DE82"/>
                </a:solidFill>
                <a:effectLst>
                  <a:outerShdw blurRad="38100" dist="38100" dir="2700000" algn="tl">
                    <a:srgbClr val="000000">
                      <a:alpha val="43137"/>
                    </a:srgbClr>
                  </a:outerShdw>
                </a:effectLst>
                <a:latin typeface="Comic Sans MS" panose="030F0702030302020204" pitchFamily="66" charset="0"/>
              </a:rPr>
              <a:t>toate aceste lucruri le face unul şi acelaşi Duh, care dă fiecăruia în parte cum voieşte.” </a:t>
            </a:r>
            <a:r>
              <a:rPr lang="ro-RO" sz="1600" b="1" dirty="0" smtClean="0">
                <a:solidFill>
                  <a:srgbClr val="B2DE82"/>
                </a:solidFill>
                <a:effectLst>
                  <a:outerShdw blurRad="38100" dist="38100" dir="2700000" algn="tl">
                    <a:srgbClr val="000000">
                      <a:alpha val="43137"/>
                    </a:srgbClr>
                  </a:outerShdw>
                </a:effectLst>
                <a:latin typeface="Comic Sans MS" panose="030F0702030302020204" pitchFamily="66" charset="0"/>
              </a:rPr>
              <a:t>(1 Corinteni 12:11)</a:t>
            </a:r>
            <a:endParaRPr lang="ro-RO" b="1" dirty="0">
              <a:solidFill>
                <a:srgbClr val="B2DE8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450E415-C76A-45F9-9E0D-0A26077EC124}"/>
              </a:ext>
            </a:extLst>
          </p:cNvPr>
          <p:cNvSpPr txBox="1"/>
          <p:nvPr/>
        </p:nvSpPr>
        <p:spPr>
          <a:xfrm>
            <a:off x="4205635" y="1346550"/>
            <a:ext cx="4764194" cy="5414303"/>
          </a:xfrm>
          <a:prstGeom prst="rect">
            <a:avLst/>
          </a:prstGeom>
          <a:noFill/>
        </p:spPr>
        <p:txBody>
          <a:bodyPr wrap="square" rtlCol="0">
            <a:spAutoFit/>
          </a:bodyPr>
          <a:lstStyle/>
          <a:p>
            <a:pPr>
              <a:lnSpc>
                <a:spcPts val="2300"/>
              </a:lnSpc>
              <a:spcBef>
                <a:spcPts val="600"/>
              </a:spcBef>
            </a:pPr>
            <a:r>
              <a:rPr lang="ro-RO" sz="2000" b="1" dirty="0" smtClean="0"/>
              <a:t>Biblia ne spune că fiecare dar perfect vine de la Dumnezeu şi că, în persoana Duhului Sfânt, El le dăruieşte fiecăruia aşa cum vrea El (Iacov 1:17).</a:t>
            </a:r>
          </a:p>
          <a:p>
            <a:pPr>
              <a:lnSpc>
                <a:spcPts val="2300"/>
              </a:lnSpc>
              <a:spcBef>
                <a:spcPts val="600"/>
              </a:spcBef>
            </a:pPr>
            <a:r>
              <a:rPr lang="ro-RO" sz="2000" b="1" dirty="0" smtClean="0"/>
              <a:t>De ce nu putem alege darurile pe care vrem să le avem şi să le folosim?</a:t>
            </a:r>
          </a:p>
          <a:p>
            <a:pPr>
              <a:lnSpc>
                <a:spcPts val="2300"/>
              </a:lnSpc>
              <a:spcBef>
                <a:spcPts val="600"/>
              </a:spcBef>
            </a:pPr>
            <a:r>
              <a:rPr lang="ro-RO" sz="2000" b="1" dirty="0" smtClean="0"/>
              <a:t>Pentru că avem o cunoaştere limitată şi imperfectă a modului de a desfăşura activitatea care ne-a fost încredinţată.</a:t>
            </a:r>
          </a:p>
          <a:p>
            <a:pPr>
              <a:lnSpc>
                <a:spcPts val="2300"/>
              </a:lnSpc>
              <a:spcBef>
                <a:spcPts val="600"/>
              </a:spcBef>
            </a:pPr>
            <a:r>
              <a:rPr lang="ro-RO" sz="2000" b="1" dirty="0" smtClean="0"/>
              <a:t>Din acest motiv, atunci când dăruim inimile noastre lui Isus, Dumnezeu ne oferă daruri specifice, pe care El ştie că biserica le va avea nevoie pentru creşterea ei.</a:t>
            </a:r>
          </a:p>
          <a:p>
            <a:pPr>
              <a:lnSpc>
                <a:spcPts val="2300"/>
              </a:lnSpc>
              <a:spcBef>
                <a:spcPts val="600"/>
              </a:spcBef>
            </a:pPr>
            <a:r>
              <a:rPr lang="ro-RO" sz="2000" b="1" dirty="0" smtClean="0"/>
              <a:t>Alături de aceste daruri specifice, Dumnezeu ne oferă şi o lucrare specifică pe care trebuie să o facem în cooperare cu ceilalţi.</a:t>
            </a:r>
            <a:endParaRPr lang="ro-RO" sz="2000" b="1" dirty="0"/>
          </a:p>
        </p:txBody>
      </p:sp>
      <p:pic>
        <p:nvPicPr>
          <p:cNvPr id="6" name="Imagen 5">
            <a:extLst>
              <a:ext uri="{FF2B5EF4-FFF2-40B4-BE49-F238E27FC236}">
                <a16:creationId xmlns:a16="http://schemas.microsoft.com/office/drawing/2014/main" xmlns="" id="{4494AE1F-426E-4467-A9E5-1428ACB66F4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9336" y="1429535"/>
            <a:ext cx="4031463" cy="528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56DF98A5-592F-4B3D-ACEF-16F63899025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15125" y="-41003"/>
            <a:ext cx="1916038" cy="1437028"/>
          </a:xfrm>
          <a:prstGeom prst="rect">
            <a:avLst/>
          </a:prstGeom>
        </p:spPr>
      </p:pic>
    </p:spTree>
    <p:extLst>
      <p:ext uri="{BB962C8B-B14F-4D97-AF65-F5344CB8AC3E}">
        <p14:creationId xmlns:p14="http://schemas.microsoft.com/office/powerpoint/2010/main" xmlns="" val="3286417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9E78EA9-1BD9-4B77-9518-697EEBC0A91E}"/>
              </a:ext>
            </a:extLst>
          </p:cNvPr>
          <p:cNvSpPr/>
          <p:nvPr/>
        </p:nvSpPr>
        <p:spPr>
          <a:xfrm>
            <a:off x="1" y="-26127"/>
            <a:ext cx="9143998" cy="769441"/>
          </a:xfrm>
          <a:prstGeom prst="rect">
            <a:avLst/>
          </a:prstGeom>
        </p:spPr>
        <p:txBody>
          <a:bodyPr wrap="square">
            <a:spAutoFit/>
            <a:scene3d>
              <a:camera prst="orthographicFront"/>
              <a:lightRig rig="balanced" dir="t"/>
            </a:scene3d>
            <a:sp3d extrusionH="57150" contourW="19050">
              <a:bevelT w="38100" h="38100"/>
              <a:contourClr>
                <a:srgbClr val="663300"/>
              </a:contourClr>
            </a:sp3d>
          </a:bodyPr>
          <a:lstStyle/>
          <a:p>
            <a:pPr algn="ctr"/>
            <a:r>
              <a:rPr lang="ro-RO"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a:t>
            </a:r>
            <a:r>
              <a:rPr lang="ro-RO"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CE </a:t>
            </a:r>
            <a:r>
              <a:rPr lang="ro-RO" sz="4400" b="1" spc="3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FOLOSESC</a:t>
            </a:r>
            <a:r>
              <a:rPr lang="ro-RO" sz="4400" b="1" spc="3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ro-RO"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E357263E-3E0C-492B-AF7B-1F2274071B3B}"/>
              </a:ext>
            </a:extLst>
          </p:cNvPr>
          <p:cNvSpPr/>
          <p:nvPr/>
        </p:nvSpPr>
        <p:spPr>
          <a:xfrm>
            <a:off x="962297" y="642145"/>
            <a:ext cx="7219406" cy="646331"/>
          </a:xfrm>
          <a:prstGeom prst="rect">
            <a:avLst/>
          </a:prstGeom>
        </p:spPr>
        <p:txBody>
          <a:bodyPr wrap="square">
            <a:spAutoFit/>
          </a:bodyPr>
          <a:lstStyle/>
          <a:p>
            <a:r>
              <a:rPr lang="ro-RO" b="1" dirty="0" smtClean="0">
                <a:solidFill>
                  <a:schemeClr val="accent6">
                    <a:lumMod val="75000"/>
                  </a:schemeClr>
                </a:solidFill>
                <a:latin typeface="Comic Sans MS" panose="030F0702030302020204" pitchFamily="66" charset="0"/>
              </a:rPr>
              <a:t>„pentru </a:t>
            </a:r>
            <a:r>
              <a:rPr lang="ro-RO" b="1" dirty="0" smtClean="0">
                <a:solidFill>
                  <a:schemeClr val="accent6">
                    <a:lumMod val="75000"/>
                  </a:schemeClr>
                </a:solidFill>
                <a:latin typeface="Comic Sans MS" panose="030F0702030302020204" pitchFamily="66" charset="0"/>
              </a:rPr>
              <a:t>desăvârşirea sfinţilor, în vederea lucrării de slujire, pentru zidirea trupului lui Hristos” </a:t>
            </a:r>
            <a:r>
              <a:rPr lang="ro-RO" sz="1600" b="1" dirty="0" smtClean="0">
                <a:solidFill>
                  <a:schemeClr val="accent6">
                    <a:lumMod val="75000"/>
                  </a:schemeClr>
                </a:solidFill>
                <a:latin typeface="Comic Sans MS" panose="030F0702030302020204" pitchFamily="66" charset="0"/>
              </a:rPr>
              <a:t>(Efeseni 4:12)</a:t>
            </a:r>
            <a:endParaRPr lang="ro-RO" sz="1600" b="1" dirty="0">
              <a:solidFill>
                <a:schemeClr val="accent6">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6550DADD-7E68-4084-8617-12585515E5E6}"/>
              </a:ext>
            </a:extLst>
          </p:cNvPr>
          <p:cNvSpPr txBox="1"/>
          <p:nvPr/>
        </p:nvSpPr>
        <p:spPr>
          <a:xfrm>
            <a:off x="217715" y="1289665"/>
            <a:ext cx="5373188" cy="2015936"/>
          </a:xfrm>
          <a:prstGeom prst="rect">
            <a:avLst/>
          </a:prstGeom>
          <a:noFill/>
        </p:spPr>
        <p:txBody>
          <a:bodyPr wrap="square" rtlCol="0">
            <a:spAutoFit/>
          </a:bodyPr>
          <a:lstStyle/>
          <a:p>
            <a:pPr>
              <a:spcBef>
                <a:spcPts val="600"/>
              </a:spcBef>
            </a:pPr>
            <a:r>
              <a:rPr lang="ro-RO" sz="2000" b="1" smtClean="0"/>
              <a:t>În Romani 12:6-8, 1 Corinteni 12: 8-10, </a:t>
            </a:r>
            <a:r>
              <a:rPr lang="ro-RO" sz="2000" b="1" smtClean="0"/>
              <a:t>28-30 şi Efeseni 4:11 avem mai multe liste cu daruri specifice date credincioşilor </a:t>
            </a:r>
            <a:r>
              <a:rPr lang="ro-RO" sz="2000" b="1" smtClean="0"/>
              <a:t>timpurii.</a:t>
            </a:r>
            <a:endParaRPr lang="ro-RO" sz="2000" b="1" smtClean="0"/>
          </a:p>
          <a:p>
            <a:pPr>
              <a:spcBef>
                <a:spcPts val="600"/>
              </a:spcBef>
            </a:pPr>
            <a:r>
              <a:rPr lang="ro-RO" sz="2000" b="1" smtClean="0"/>
              <a:t>La aceste prime </a:t>
            </a:r>
            <a:r>
              <a:rPr lang="ro-RO" sz="2000" b="1" smtClean="0"/>
              <a:t>dar</a:t>
            </a:r>
            <a:r>
              <a:rPr lang="ro-RO" sz="2000" b="1" smtClean="0"/>
              <a:t>uri, astăzi putem adăuga altele, cum ar fi editare de </a:t>
            </a:r>
            <a:r>
              <a:rPr lang="ro-RO" sz="2000" b="1" smtClean="0"/>
              <a:t>imagini şi </a:t>
            </a:r>
            <a:r>
              <a:rPr lang="ro-RO" sz="2000" b="1" smtClean="0"/>
              <a:t>video</a:t>
            </a:r>
            <a:r>
              <a:rPr lang="ro-RO" sz="2000" b="1" smtClean="0"/>
              <a:t>, avioane zburătoare </a:t>
            </a:r>
            <a:r>
              <a:rPr lang="ro-RO" sz="2000" b="1" smtClean="0"/>
              <a:t>etc.</a:t>
            </a:r>
            <a:endParaRPr lang="ro-RO" sz="2000" b="1"/>
          </a:p>
        </p:txBody>
      </p:sp>
      <p:pic>
        <p:nvPicPr>
          <p:cNvPr id="6" name="Imagen 5">
            <a:extLst>
              <a:ext uri="{FF2B5EF4-FFF2-40B4-BE49-F238E27FC236}">
                <a16:creationId xmlns:a16="http://schemas.microsoft.com/office/drawing/2014/main" xmlns="" id="{B8CB195F-D41A-41E1-B390-646F0C97A51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69281" y="1314603"/>
            <a:ext cx="3344090" cy="5431661"/>
          </a:xfrm>
          <a:prstGeom prst="roundRect">
            <a:avLst>
              <a:gd name="adj" fmla="val 39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ángulo 4">
            <a:extLst>
              <a:ext uri="{FF2B5EF4-FFF2-40B4-BE49-F238E27FC236}">
                <a16:creationId xmlns:a16="http://schemas.microsoft.com/office/drawing/2014/main" xmlns="" id="{24A41C54-B3F0-4340-9307-44C52B86BA21}"/>
              </a:ext>
            </a:extLst>
          </p:cNvPr>
          <p:cNvSpPr/>
          <p:nvPr/>
        </p:nvSpPr>
        <p:spPr>
          <a:xfrm>
            <a:off x="1985554" y="3290213"/>
            <a:ext cx="3644537" cy="3554819"/>
          </a:xfrm>
          <a:prstGeom prst="rect">
            <a:avLst/>
          </a:prstGeom>
        </p:spPr>
        <p:txBody>
          <a:bodyPr wrap="square">
            <a:spAutoFit/>
          </a:bodyPr>
          <a:lstStyle/>
          <a:p>
            <a:pPr>
              <a:spcBef>
                <a:spcPts val="600"/>
              </a:spcBef>
            </a:pPr>
            <a:r>
              <a:rPr lang="ro-RO" sz="2000" b="1" smtClean="0"/>
              <a:t>Toate servesc pentru fiecare credincios să îndeplinească </a:t>
            </a:r>
            <a:r>
              <a:rPr lang="ro-RO" sz="2000" b="1" smtClean="0"/>
              <a:t>o funcţie specială pentru creşterea şi hrănirea bisericii şi să predice şi să slujească </a:t>
            </a:r>
            <a:r>
              <a:rPr lang="ro-RO" sz="2000" b="1" smtClean="0"/>
              <a:t>lumii.</a:t>
            </a:r>
            <a:endParaRPr lang="ro-RO" sz="2000" b="1" smtClean="0"/>
          </a:p>
          <a:p>
            <a:pPr>
              <a:spcBef>
                <a:spcPts val="600"/>
              </a:spcBef>
            </a:pPr>
            <a:r>
              <a:rPr lang="ro-RO" sz="2000" b="1" smtClean="0"/>
              <a:t>Darurile spirituale nu sunt talente </a:t>
            </a:r>
            <a:r>
              <a:rPr lang="ro-RO" sz="2000" b="1" smtClean="0"/>
              <a:t>naturale</a:t>
            </a:r>
            <a:r>
              <a:rPr lang="ro-RO" sz="2000" b="1" smtClean="0"/>
              <a:t>, deşi acestea pot fi sfinţite de Duhul Sfânt şi folosite în slujirea lui Hristos </a:t>
            </a:r>
            <a:r>
              <a:rPr lang="ro-RO" sz="2000" b="1" smtClean="0"/>
              <a:t>(</a:t>
            </a:r>
            <a:r>
              <a:rPr lang="ro-RO" sz="2000" b="1" smtClean="0"/>
              <a:t>devenind astfel daruri </a:t>
            </a:r>
            <a:r>
              <a:rPr lang="ro-RO" sz="2000" b="1" smtClean="0"/>
              <a:t>spirituale).</a:t>
            </a:r>
            <a:endParaRPr lang="ro-RO" sz="2000" b="1"/>
          </a:p>
        </p:txBody>
      </p:sp>
      <p:pic>
        <p:nvPicPr>
          <p:cNvPr id="7" name="Imagen 6">
            <a:extLst>
              <a:ext uri="{FF2B5EF4-FFF2-40B4-BE49-F238E27FC236}">
                <a16:creationId xmlns:a16="http://schemas.microsoft.com/office/drawing/2014/main" xmlns="" id="{BB95868C-C69B-43A2-9063-703182B4D4F0}"/>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77384" y="4567933"/>
            <a:ext cx="1915885" cy="1334817"/>
          </a:xfrm>
          <a:prstGeom prst="round2DiagRect">
            <a:avLst>
              <a:gd name="adj1" fmla="val 16667"/>
              <a:gd name="adj2" fmla="val 17615"/>
            </a:avLst>
          </a:prstGeom>
          <a:ln w="28575" cap="sq">
            <a:solidFill>
              <a:srgbClr val="003300"/>
            </a:solidFill>
            <a:miter lim="800000"/>
          </a:ln>
          <a:effectLst/>
        </p:spPr>
      </p:pic>
      <p:pic>
        <p:nvPicPr>
          <p:cNvPr id="8" name="Imagen 7">
            <a:extLst>
              <a:ext uri="{FF2B5EF4-FFF2-40B4-BE49-F238E27FC236}">
                <a16:creationId xmlns:a16="http://schemas.microsoft.com/office/drawing/2014/main" xmlns="" id="{0E269486-38EB-4F28-8AF2-DDAF0D8B29E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9668" y="5976825"/>
            <a:ext cx="1923601" cy="769440"/>
          </a:xfrm>
          <a:prstGeom prst="round2DiagRect">
            <a:avLst>
              <a:gd name="adj1" fmla="val 0"/>
              <a:gd name="adj2" fmla="val 27163"/>
            </a:avLst>
          </a:prstGeom>
          <a:ln w="28575" cap="sq">
            <a:solidFill>
              <a:srgbClr val="003300"/>
            </a:solidFill>
            <a:miter lim="800000"/>
          </a:ln>
          <a:effectLst/>
        </p:spPr>
      </p:pic>
      <p:pic>
        <p:nvPicPr>
          <p:cNvPr id="9" name="Imagen 8">
            <a:extLst>
              <a:ext uri="{FF2B5EF4-FFF2-40B4-BE49-F238E27FC236}">
                <a16:creationId xmlns:a16="http://schemas.microsoft.com/office/drawing/2014/main" xmlns="" id="{1A29C7E3-0533-4F36-8273-4BE5EEAAFFB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16224" y="3271374"/>
            <a:ext cx="1630487" cy="1222483"/>
          </a:xfrm>
          <a:prstGeom prst="round2DiagRect">
            <a:avLst>
              <a:gd name="adj1" fmla="val 16667"/>
              <a:gd name="adj2" fmla="val 712"/>
            </a:avLst>
          </a:prstGeom>
          <a:ln w="28575" cap="sq">
            <a:solidFill>
              <a:srgbClr val="003300"/>
            </a:solidFill>
            <a:miter lim="800000"/>
          </a:ln>
          <a:effectLst/>
        </p:spPr>
      </p:pic>
    </p:spTree>
    <p:extLst>
      <p:ext uri="{BB962C8B-B14F-4D97-AF65-F5344CB8AC3E}">
        <p14:creationId xmlns:p14="http://schemas.microsoft.com/office/powerpoint/2010/main" xmlns="" val="611992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wipe(left)">
                                      <p:cBhvr>
                                        <p:cTn id="6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184366" y="863212"/>
            <a:ext cx="7515497" cy="5170646"/>
          </a:xfrm>
          <a:prstGeom prst="rect">
            <a:avLst/>
          </a:prstGeom>
        </p:spPr>
        <p:txBody>
          <a:bodyPr wrap="square">
            <a:spAutoFit/>
          </a:bodyPr>
          <a:lstStyle/>
          <a:p>
            <a:pPr>
              <a:spcBef>
                <a:spcPts val="600"/>
              </a:spcBef>
            </a:pPr>
            <a:r>
              <a:rPr lang="ro-RO" sz="3000" dirty="0" smtClean="0">
                <a:latin typeface="Cooper Black" panose="0208090404030B020404" pitchFamily="18" charset="0"/>
              </a:rPr>
              <a:t>„</a:t>
            </a:r>
            <a:r>
              <a:rPr lang="ro-RO" sz="3000" dirty="0" smtClean="0">
                <a:latin typeface="Arial Black" panose="020B0A04020102020204" pitchFamily="34" charset="0"/>
              </a:rPr>
              <a:t>Nu toţi oamenii primesc aceleaşi daruri, dar un anumit dar al Duhului este promis fiecărui slujitor al Învăţătorului ... Dacă au legătură cu Hristos, dacă darurile Duhului sunt ale sale, cei mai săraci şi mai ignoranţi dintre discipolii lui vor avea o putere care va vorbi inimilor. Dumnezeu le face instrumentele care exercită cea mai mare influenţă în univers</a:t>
            </a:r>
            <a:r>
              <a:rPr lang="ro-RO" sz="3000" dirty="0" smtClean="0">
                <a:latin typeface="Cooper Black" panose="0208090404030B020404" pitchFamily="18" charset="0"/>
              </a:rPr>
              <a:t>”</a:t>
            </a:r>
            <a:endParaRPr lang="ro-RO" sz="30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287881" y="6226629"/>
            <a:ext cx="4773743" cy="369332"/>
          </a:xfrm>
          <a:prstGeom prst="rect">
            <a:avLst/>
          </a:prstGeom>
          <a:noFill/>
        </p:spPr>
        <p:txBody>
          <a:bodyPr wrap="none" rtlCol="0">
            <a:spAutoFit/>
          </a:bodyPr>
          <a:lstStyle/>
          <a:p>
            <a:r>
              <a:rPr lang="ro-RO" b="1" dirty="0" err="1" smtClean="0"/>
              <a:t>E.G.W</a:t>
            </a:r>
            <a:r>
              <a:rPr lang="ro-RO" b="1" dirty="0" smtClean="0"/>
              <a:t>. (Credinţa </a:t>
            </a:r>
            <a:r>
              <a:rPr lang="ro-RO" b="1" dirty="0"/>
              <a:t>prin care trăiesc</a:t>
            </a:r>
            <a:r>
              <a:rPr lang="ro-RO" b="1" dirty="0" smtClean="0"/>
              <a:t>, 13 octombrie)</a:t>
            </a:r>
            <a:endParaRPr lang="ro-RO" b="1" dirty="0"/>
          </a:p>
        </p:txBody>
      </p:sp>
    </p:spTree>
    <p:extLst>
      <p:ext uri="{BB962C8B-B14F-4D97-AF65-F5344CB8AC3E}">
        <p14:creationId xmlns:p14="http://schemas.microsoft.com/office/powerpoint/2010/main" xmlns="" val="2045482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xmlns="" id="{C8442D13-FE26-4B22-A4BF-95B6B365199E}"/>
              </a:ext>
            </a:extLst>
          </p:cNvPr>
          <p:cNvGrpSpPr/>
          <p:nvPr/>
        </p:nvGrpSpPr>
        <p:grpSpPr>
          <a:xfrm>
            <a:off x="-78378" y="499826"/>
            <a:ext cx="3048000" cy="2626206"/>
            <a:chOff x="-78379" y="614367"/>
            <a:chExt cx="3048000" cy="2626206"/>
          </a:xfrm>
        </p:grpSpPr>
        <p:pic>
          <p:nvPicPr>
            <p:cNvPr id="26" name="Imagen 25">
              <a:extLst>
                <a:ext uri="{FF2B5EF4-FFF2-40B4-BE49-F238E27FC236}">
                  <a16:creationId xmlns:a16="http://schemas.microsoft.com/office/drawing/2014/main" xmlns="" id="{1A2D1942-E9D9-4ABC-8C83-97E707C1936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78379" y="1077066"/>
              <a:ext cx="3048000" cy="2163507"/>
            </a:xfrm>
            <a:prstGeom prst="rect">
              <a:avLst/>
            </a:prstGeom>
          </p:spPr>
        </p:pic>
        <p:pic>
          <p:nvPicPr>
            <p:cNvPr id="10" name="Imagen 9">
              <a:extLst>
                <a:ext uri="{FF2B5EF4-FFF2-40B4-BE49-F238E27FC236}">
                  <a16:creationId xmlns:a16="http://schemas.microsoft.com/office/drawing/2014/main" xmlns="" id="{63E43C33-51CA-459B-A4D9-BF04B8679E51}"/>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104501" y="614367"/>
              <a:ext cx="2455817" cy="2530504"/>
            </a:xfrm>
            <a:prstGeom prst="rect">
              <a:avLst/>
            </a:prstGeom>
            <a:effectLst>
              <a:outerShdw blurRad="50800" dist="38100" dir="2700000" algn="tl" rotWithShape="0">
                <a:prstClr val="black">
                  <a:alpha val="40000"/>
                </a:prstClr>
              </a:outerShdw>
            </a:effectLst>
          </p:spPr>
        </p:pic>
      </p:grpSp>
      <p:sp>
        <p:nvSpPr>
          <p:cNvPr id="2" name="Rectángulo 1">
            <a:extLst>
              <a:ext uri="{FF2B5EF4-FFF2-40B4-BE49-F238E27FC236}">
                <a16:creationId xmlns:a16="http://schemas.microsoft.com/office/drawing/2014/main" xmlns="" id="{063FD021-AD40-4DD8-8365-4EAD8C11E1B1}"/>
              </a:ext>
            </a:extLst>
          </p:cNvPr>
          <p:cNvSpPr/>
          <p:nvPr/>
        </p:nvSpPr>
        <p:spPr>
          <a:xfrm>
            <a:off x="0" y="0"/>
            <a:ext cx="9143999" cy="769441"/>
          </a:xfrm>
          <a:prstGeom prst="rect">
            <a:avLst/>
          </a:prstGeom>
        </p:spPr>
        <p:txBody>
          <a:bodyPr wrap="square">
            <a:spAutoFit/>
          </a:bodyPr>
          <a:lstStyle/>
          <a:p>
            <a:pPr algn="ctr"/>
            <a:r>
              <a:rPr lang="ro-RO" sz="4400" b="1" spc="50">
                <a:ln w="9525" cmpd="sng">
                  <a:solidFill>
                    <a:srgbClr val="002060"/>
                  </a:solidFill>
                  <a:prstDash val="solid"/>
                </a:ln>
                <a:solidFill>
                  <a:srgbClr val="70AD47">
                    <a:tint val="1000"/>
                  </a:srgbClr>
                </a:solidFill>
                <a:effectLst>
                  <a:glow rad="38100">
                    <a:srgbClr val="002060">
                      <a:alpha val="40000"/>
                    </a:srgbClr>
                  </a:glow>
                </a:effectLst>
              </a:rPr>
              <a:t>CUM </a:t>
            </a:r>
            <a:r>
              <a:rPr lang="ro-RO" sz="4400" b="1" spc="50" smtClean="0">
                <a:ln w="9525" cmpd="sng">
                  <a:solidFill>
                    <a:srgbClr val="002060"/>
                  </a:solidFill>
                  <a:prstDash val="solid"/>
                </a:ln>
                <a:solidFill>
                  <a:srgbClr val="70AD47">
                    <a:tint val="1000"/>
                  </a:srgbClr>
                </a:solidFill>
                <a:effectLst>
                  <a:glow rad="38100">
                    <a:srgbClr val="002060">
                      <a:alpha val="40000"/>
                    </a:srgbClr>
                  </a:glow>
                </a:effectLst>
              </a:rPr>
              <a:t>ŞTIU </a:t>
            </a:r>
            <a:r>
              <a:rPr lang="ro-RO" sz="4400" b="1" spc="50">
                <a:ln w="9525" cmpd="sng">
                  <a:solidFill>
                    <a:srgbClr val="002060"/>
                  </a:solidFill>
                  <a:prstDash val="solid"/>
                </a:ln>
                <a:solidFill>
                  <a:srgbClr val="70AD47">
                    <a:tint val="1000"/>
                  </a:srgbClr>
                </a:solidFill>
                <a:effectLst>
                  <a:glow rad="38100">
                    <a:srgbClr val="002060">
                      <a:alpha val="40000"/>
                    </a:srgbClr>
                  </a:glow>
                </a:effectLst>
              </a:rPr>
              <a:t>CARE DAR </a:t>
            </a:r>
            <a:r>
              <a:rPr lang="ro-RO" sz="4400" b="1" spc="50">
                <a:ln w="9525" cmpd="sng">
                  <a:solidFill>
                    <a:srgbClr val="002060"/>
                  </a:solidFill>
                  <a:prstDash val="solid"/>
                </a:ln>
                <a:solidFill>
                  <a:srgbClr val="70AD47">
                    <a:tint val="1000"/>
                  </a:srgbClr>
                </a:solidFill>
                <a:effectLst>
                  <a:glow rad="38100">
                    <a:srgbClr val="002060">
                      <a:alpha val="40000"/>
                    </a:srgbClr>
                  </a:glow>
                </a:effectLst>
              </a:rPr>
              <a:t>ÎL </a:t>
            </a:r>
            <a:r>
              <a:rPr lang="ro-RO" sz="4400" b="1" spc="50" smtClean="0">
                <a:ln w="9525" cmpd="sng">
                  <a:solidFill>
                    <a:srgbClr val="002060"/>
                  </a:solidFill>
                  <a:prstDash val="solid"/>
                </a:ln>
                <a:solidFill>
                  <a:srgbClr val="70AD47">
                    <a:tint val="1000"/>
                  </a:srgbClr>
                </a:solidFill>
                <a:effectLst>
                  <a:glow rad="38100">
                    <a:srgbClr val="002060">
                      <a:alpha val="40000"/>
                    </a:srgbClr>
                  </a:glow>
                </a:effectLst>
              </a:rPr>
              <a:t>AM</a:t>
            </a:r>
            <a:r>
              <a:rPr lang="ro-RO" sz="4400" b="1" spc="50" smtClean="0">
                <a:ln w="9525" cmpd="sng">
                  <a:solidFill>
                    <a:srgbClr val="002060"/>
                  </a:solidFill>
                  <a:prstDash val="solid"/>
                </a:ln>
                <a:solidFill>
                  <a:srgbClr val="70AD47">
                    <a:tint val="1000"/>
                  </a:srgbClr>
                </a:solidFill>
                <a:effectLst>
                  <a:glow rad="38100">
                    <a:srgbClr val="002060">
                      <a:alpha val="40000"/>
                    </a:srgbClr>
                  </a:glow>
                </a:effectLst>
              </a:rPr>
              <a:t>?</a:t>
            </a:r>
            <a:endParaRPr lang="ro-RO" sz="4400" b="1" spc="50">
              <a:ln w="9525" cmpd="sng">
                <a:solidFill>
                  <a:srgbClr val="002060"/>
                </a:solidFill>
                <a:prstDash val="solid"/>
              </a:ln>
              <a:solidFill>
                <a:srgbClr val="70AD47">
                  <a:tint val="1000"/>
                </a:srgbClr>
              </a:solidFill>
              <a:effectLst>
                <a:glow rad="38100">
                  <a:srgbClr val="002060">
                    <a:alpha val="40000"/>
                  </a:srgbClr>
                </a:glow>
              </a:effectLst>
            </a:endParaRPr>
          </a:p>
        </p:txBody>
      </p:sp>
      <p:sp>
        <p:nvSpPr>
          <p:cNvPr id="3" name="Rectángulo 2">
            <a:extLst>
              <a:ext uri="{FF2B5EF4-FFF2-40B4-BE49-F238E27FC236}">
                <a16:creationId xmlns:a16="http://schemas.microsoft.com/office/drawing/2014/main" xmlns="" id="{10EF4476-0389-4994-8E77-5A7272EA0F80}"/>
              </a:ext>
            </a:extLst>
          </p:cNvPr>
          <p:cNvSpPr/>
          <p:nvPr/>
        </p:nvSpPr>
        <p:spPr>
          <a:xfrm>
            <a:off x="3306618" y="741059"/>
            <a:ext cx="5230275" cy="615553"/>
          </a:xfrm>
          <a:prstGeom prst="rect">
            <a:avLst/>
          </a:prstGeom>
          <a:gradFill flip="none" rotWithShape="1">
            <a:gsLst>
              <a:gs pos="0">
                <a:srgbClr val="FFFFC5"/>
              </a:gs>
              <a:gs pos="24000">
                <a:srgbClr val="FFFFE7"/>
              </a:gs>
              <a:gs pos="100000">
                <a:schemeClr val="bg1"/>
              </a:gs>
            </a:gsLst>
            <a:lin ang="16200000" scaled="1"/>
            <a:tileRect/>
          </a:gradFill>
          <a:ln>
            <a:solidFill>
              <a:srgbClr val="FFFFA7"/>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dirty="0" smtClean="0">
                <a:solidFill>
                  <a:srgbClr val="002060"/>
                </a:solidFill>
                <a:latin typeface="Comic Sans MS" panose="030F0702030302020204" pitchFamily="66" charset="0"/>
              </a:rPr>
              <a:t>„aşa </a:t>
            </a:r>
            <a:r>
              <a:rPr lang="ro-RO" b="1" dirty="0" smtClean="0">
                <a:solidFill>
                  <a:srgbClr val="002060"/>
                </a:solidFill>
                <a:latin typeface="Comic Sans MS" panose="030F0702030302020204" pitchFamily="66" charset="0"/>
              </a:rPr>
              <a:t>că nu duceţi lipsă de niciun fel de dar” </a:t>
            </a:r>
            <a:r>
              <a:rPr lang="ro-RO" sz="1600" b="1" dirty="0" smtClean="0">
                <a:solidFill>
                  <a:srgbClr val="002060"/>
                </a:solidFill>
                <a:latin typeface="Comic Sans MS" panose="030F0702030302020204" pitchFamily="66" charset="0"/>
              </a:rPr>
              <a:t>(1 Corinteni 1:7)</a:t>
            </a:r>
            <a:endParaRPr lang="ro-RO" sz="1600" b="1" dirty="0">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BAC503B-F6D1-4DEE-9EA2-ABBD88BC48ED}"/>
              </a:ext>
            </a:extLst>
          </p:cNvPr>
          <p:cNvSpPr txBox="1"/>
          <p:nvPr/>
        </p:nvSpPr>
        <p:spPr>
          <a:xfrm>
            <a:off x="2560317" y="1446421"/>
            <a:ext cx="6557557" cy="1708160"/>
          </a:xfrm>
          <a:prstGeom prst="rect">
            <a:avLst/>
          </a:prstGeom>
          <a:noFill/>
        </p:spPr>
        <p:txBody>
          <a:bodyPr wrap="square" rtlCol="0">
            <a:spAutoFit/>
          </a:bodyPr>
          <a:lstStyle/>
          <a:p>
            <a:pPr>
              <a:spcBef>
                <a:spcPts val="600"/>
              </a:spcBef>
            </a:pPr>
            <a:r>
              <a:rPr lang="ro-RO" sz="2000" b="1" dirty="0" smtClean="0"/>
              <a:t>Toţi primim daruri ... Dar pe care dintre ele le am?</a:t>
            </a:r>
          </a:p>
          <a:p>
            <a:pPr>
              <a:spcBef>
                <a:spcPts val="600"/>
              </a:spcBef>
            </a:pPr>
            <a:r>
              <a:rPr lang="ro-RO" sz="2000" b="1" dirty="0" smtClean="0"/>
              <a:t>Cel mai bun mod de a le descoperi este să te „descurci” de afaceri: participă la activităţi specifice în cadrul unui departament şi verifică dacă am fost instruiţi pentru acea muncă sau nu. Să definim conceptele:</a:t>
            </a:r>
            <a:endParaRPr lang="ro-RO" sz="2000" b="1" dirty="0"/>
          </a:p>
        </p:txBody>
      </p:sp>
      <p:graphicFrame>
        <p:nvGraphicFramePr>
          <p:cNvPr id="5" name="Diagrama 4">
            <a:extLst>
              <a:ext uri="{FF2B5EF4-FFF2-40B4-BE49-F238E27FC236}">
                <a16:creationId xmlns:a16="http://schemas.microsoft.com/office/drawing/2014/main" xmlns="" id="{B747E4F7-C69D-4923-BCB8-F25410DA2D7D}"/>
              </a:ext>
            </a:extLst>
          </p:cNvPr>
          <p:cNvGraphicFramePr/>
          <p:nvPr>
            <p:extLst>
              <p:ext uri="{D42A27DB-BD31-4B8C-83A1-F6EECF244321}">
                <p14:modId xmlns:p14="http://schemas.microsoft.com/office/powerpoint/2010/main" xmlns="" val="570924365"/>
              </p:ext>
            </p:extLst>
          </p:nvPr>
        </p:nvGraphicFramePr>
        <p:xfrm>
          <a:off x="6583680" y="4957600"/>
          <a:ext cx="2508068" cy="1720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xmlns="" id="{EADCB70C-F65A-4058-99DB-0FC3A781C15D}"/>
              </a:ext>
            </a:extLst>
          </p:cNvPr>
          <p:cNvGraphicFramePr/>
          <p:nvPr>
            <p:extLst>
              <p:ext uri="{D42A27DB-BD31-4B8C-83A1-F6EECF244321}">
                <p14:modId xmlns:p14="http://schemas.microsoft.com/office/powerpoint/2010/main" xmlns="" val="2772297327"/>
              </p:ext>
            </p:extLst>
          </p:nvPr>
        </p:nvGraphicFramePr>
        <p:xfrm>
          <a:off x="130629" y="2987404"/>
          <a:ext cx="8934994" cy="16312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CuadroTexto 6">
            <a:extLst>
              <a:ext uri="{FF2B5EF4-FFF2-40B4-BE49-F238E27FC236}">
                <a16:creationId xmlns:a16="http://schemas.microsoft.com/office/drawing/2014/main" xmlns="" id="{46ECF466-0AE1-4F23-87F0-B8C8C7EF987B}"/>
              </a:ext>
            </a:extLst>
          </p:cNvPr>
          <p:cNvSpPr txBox="1"/>
          <p:nvPr/>
        </p:nvSpPr>
        <p:spPr>
          <a:xfrm>
            <a:off x="35121" y="4457343"/>
            <a:ext cx="6618514" cy="2092881"/>
          </a:xfrm>
          <a:prstGeom prst="rect">
            <a:avLst/>
          </a:prstGeom>
          <a:noFill/>
        </p:spPr>
        <p:txBody>
          <a:bodyPr wrap="square" rtlCol="0">
            <a:spAutoFit/>
          </a:bodyPr>
          <a:lstStyle/>
          <a:p>
            <a:pPr>
              <a:spcBef>
                <a:spcPts val="600"/>
              </a:spcBef>
            </a:pPr>
            <a:r>
              <a:rPr lang="ro-RO" sz="2000" b="1" smtClean="0"/>
              <a:t>Dacă </a:t>
            </a:r>
            <a:r>
              <a:rPr lang="ro-RO" sz="2000" b="1" smtClean="0"/>
              <a:t>ne cunoaştem </a:t>
            </a:r>
            <a:r>
              <a:rPr lang="ro-RO" sz="2000" b="1" smtClean="0"/>
              <a:t>darul</a:t>
            </a:r>
            <a:r>
              <a:rPr lang="ro-RO" sz="2000" b="1" smtClean="0"/>
              <a:t>, putem şti în ce </a:t>
            </a:r>
            <a:r>
              <a:rPr lang="ro-RO" sz="2000" b="1" smtClean="0"/>
              <a:t>slujbă</a:t>
            </a:r>
            <a:r>
              <a:rPr lang="ro-RO" sz="2000" b="1" smtClean="0"/>
              <a:t> sau activitate să </a:t>
            </a:r>
            <a:r>
              <a:rPr lang="ro-RO" sz="2000" b="1" smtClean="0"/>
              <a:t>activăm</a:t>
            </a:r>
            <a:r>
              <a:rPr lang="ro-RO" sz="2000" b="1" smtClean="0"/>
              <a:t>.</a:t>
            </a:r>
          </a:p>
          <a:p>
            <a:pPr>
              <a:spcBef>
                <a:spcPts val="600"/>
              </a:spcBef>
            </a:pPr>
            <a:r>
              <a:rPr lang="ro-RO" sz="2000" b="1" smtClean="0"/>
              <a:t>Dacă colaborăm confortabil într-o </a:t>
            </a:r>
            <a:r>
              <a:rPr lang="ro-RO" sz="2000" b="1" smtClean="0"/>
              <a:t>slujbă</a:t>
            </a:r>
            <a:r>
              <a:rPr lang="ro-RO" sz="2000" b="1" smtClean="0"/>
              <a:t>, putem descoperi darurile </a:t>
            </a:r>
            <a:r>
              <a:rPr lang="ro-RO" sz="2000" b="1" smtClean="0"/>
              <a:t>noastre şi cea mai bună activitate de </a:t>
            </a:r>
            <a:r>
              <a:rPr lang="ro-RO" sz="2000" b="1" smtClean="0"/>
              <a:t>făcut.</a:t>
            </a:r>
            <a:endParaRPr lang="ro-RO" sz="2000" b="1" smtClean="0"/>
          </a:p>
          <a:p>
            <a:pPr>
              <a:spcBef>
                <a:spcPts val="600"/>
              </a:spcBef>
            </a:pPr>
            <a:r>
              <a:rPr lang="ro-RO" sz="2000" b="1" smtClean="0"/>
              <a:t>Dacă facem o activitate </a:t>
            </a:r>
            <a:r>
              <a:rPr lang="ro-RO" sz="2000" b="1" smtClean="0"/>
              <a:t>bine</a:t>
            </a:r>
            <a:r>
              <a:rPr lang="ro-RO" sz="2000" b="1" smtClean="0"/>
              <a:t>, putem </a:t>
            </a:r>
            <a:r>
              <a:rPr lang="ro-RO" sz="2000" b="1" smtClean="0"/>
              <a:t>şti </a:t>
            </a:r>
            <a:r>
              <a:rPr lang="ro-RO" sz="2000" b="1" smtClean="0"/>
              <a:t>în ce </a:t>
            </a:r>
            <a:r>
              <a:rPr lang="ro-RO" sz="2000" b="1" smtClean="0"/>
              <a:t>slujbă</a:t>
            </a:r>
            <a:r>
              <a:rPr lang="ro-RO" sz="2000" b="1" smtClean="0"/>
              <a:t> trebuie să participăm şi ce </a:t>
            </a:r>
            <a:r>
              <a:rPr lang="ro-RO" sz="2000" b="1" smtClean="0"/>
              <a:t>daruri</a:t>
            </a:r>
            <a:r>
              <a:rPr lang="ro-RO" sz="2000" b="1" smtClean="0"/>
              <a:t> </a:t>
            </a:r>
            <a:r>
              <a:rPr lang="ro-RO" sz="2000" b="1" smtClean="0"/>
              <a:t>avem.</a:t>
            </a:r>
            <a:endParaRPr lang="ro-RO" sz="2000" b="1"/>
          </a:p>
        </p:txBody>
      </p:sp>
      <p:grpSp>
        <p:nvGrpSpPr>
          <p:cNvPr id="12" name="Grupo 11">
            <a:extLst>
              <a:ext uri="{FF2B5EF4-FFF2-40B4-BE49-F238E27FC236}">
                <a16:creationId xmlns:a16="http://schemas.microsoft.com/office/drawing/2014/main" xmlns="" id="{CE2F5AEA-1A51-4B27-BB88-73426ADBAA2D}"/>
              </a:ext>
            </a:extLst>
          </p:cNvPr>
          <p:cNvGrpSpPr/>
          <p:nvPr/>
        </p:nvGrpSpPr>
        <p:grpSpPr>
          <a:xfrm rot="10800000">
            <a:off x="7219774" y="5511172"/>
            <a:ext cx="156019" cy="463957"/>
            <a:chOff x="808152" y="628461"/>
            <a:chExt cx="156019" cy="463957"/>
          </a:xfrm>
          <a:solidFill>
            <a:srgbClr val="B88800"/>
          </a:solidFill>
          <a:effectLst>
            <a:outerShdw blurRad="63500" sx="102000" sy="102000" algn="ctr" rotWithShape="0">
              <a:prstClr val="black">
                <a:alpha val="40000"/>
              </a:prstClr>
            </a:outerShdw>
          </a:effectLst>
          <a:scene3d>
            <a:camera prst="orthographicFront"/>
            <a:lightRig rig="flat" dir="t">
              <a:rot lat="0" lon="0" rev="1200000"/>
            </a:lightRig>
          </a:scene3d>
        </p:grpSpPr>
        <p:sp>
          <p:nvSpPr>
            <p:cNvPr id="13" name="Flecha: a la derecha 12">
              <a:extLst>
                <a:ext uri="{FF2B5EF4-FFF2-40B4-BE49-F238E27FC236}">
                  <a16:creationId xmlns:a16="http://schemas.microsoft.com/office/drawing/2014/main" xmlns="" id="{FE0E1716-A57A-4B81-9B9D-4D9E75540F82}"/>
                </a:ext>
              </a:extLst>
            </p:cNvPr>
            <p:cNvSpPr/>
            <p:nvPr/>
          </p:nvSpPr>
          <p:spPr>
            <a:xfrm rot="18000000">
              <a:off x="654183" y="782430"/>
              <a:ext cx="463957" cy="156019"/>
            </a:xfrm>
            <a:prstGeom prst="rightArrow">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p>
              <a:endParaRPr lang="ro-RO"/>
            </a:p>
          </p:txBody>
        </p:sp>
        <p:sp>
          <p:nvSpPr>
            <p:cNvPr id="14" name="Flecha: a la derecha 4">
              <a:extLst>
                <a:ext uri="{FF2B5EF4-FFF2-40B4-BE49-F238E27FC236}">
                  <a16:creationId xmlns:a16="http://schemas.microsoft.com/office/drawing/2014/main" xmlns="" id="{CCCB7AAA-72FB-4A01-8A06-8AC3BDFDC1DF}"/>
                </a:ext>
              </a:extLst>
            </p:cNvPr>
            <p:cNvSpPr txBox="1"/>
            <p:nvPr/>
          </p:nvSpPr>
          <p:spPr>
            <a:xfrm rot="18000000">
              <a:off x="700989" y="813634"/>
              <a:ext cx="370345" cy="93611"/>
            </a:xfrm>
            <a:prstGeom prst="rect">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lvl1pPr>
                <a:defRPr b="1">
                  <a:effectLst>
                    <a:outerShdw blurRad="38100" dist="38100" dir="2700000" algn="tl">
                      <a:srgbClr val="000000">
                        <a:alpha val="43137"/>
                      </a:srgbClr>
                    </a:outerShdw>
                  </a:effectLst>
                </a:defRPr>
              </a:lvl1pPr>
            </a:lstStyle>
            <a:p>
              <a:endParaRPr lang="ro-RO"/>
            </a:p>
          </p:txBody>
        </p:sp>
      </p:grpSp>
      <p:grpSp>
        <p:nvGrpSpPr>
          <p:cNvPr id="18" name="Grupo 17">
            <a:extLst>
              <a:ext uri="{FF2B5EF4-FFF2-40B4-BE49-F238E27FC236}">
                <a16:creationId xmlns:a16="http://schemas.microsoft.com/office/drawing/2014/main" xmlns="" id="{8A7E5A29-02F9-4868-8A43-08BC0F12F449}"/>
              </a:ext>
            </a:extLst>
          </p:cNvPr>
          <p:cNvGrpSpPr/>
          <p:nvPr/>
        </p:nvGrpSpPr>
        <p:grpSpPr>
          <a:xfrm rot="10800000">
            <a:off x="8325762" y="5511172"/>
            <a:ext cx="156019" cy="463957"/>
            <a:chOff x="1543895" y="628461"/>
            <a:chExt cx="156019" cy="463957"/>
          </a:xfrm>
          <a:solidFill>
            <a:srgbClr val="00863D"/>
          </a:solidFill>
          <a:effectLst>
            <a:outerShdw blurRad="63500" sx="102000" sy="102000" algn="ctr" rotWithShape="0">
              <a:prstClr val="black">
                <a:alpha val="40000"/>
              </a:prstClr>
            </a:outerShdw>
          </a:effectLst>
          <a:scene3d>
            <a:camera prst="orthographicFront"/>
            <a:lightRig rig="flat" dir="t">
              <a:rot lat="0" lon="0" rev="0"/>
            </a:lightRig>
          </a:scene3d>
        </p:grpSpPr>
        <p:sp>
          <p:nvSpPr>
            <p:cNvPr id="19" name="Flecha: a la derecha 18">
              <a:extLst>
                <a:ext uri="{FF2B5EF4-FFF2-40B4-BE49-F238E27FC236}">
                  <a16:creationId xmlns:a16="http://schemas.microsoft.com/office/drawing/2014/main" xmlns="" id="{E6AE19EE-C750-4B05-AC3D-049A931BB105}"/>
                </a:ext>
              </a:extLst>
            </p:cNvPr>
            <p:cNvSpPr/>
            <p:nvPr/>
          </p:nvSpPr>
          <p:spPr>
            <a:xfrm rot="3600000">
              <a:off x="1389926" y="782430"/>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0" name="Flecha: a la derecha 4">
              <a:extLst>
                <a:ext uri="{FF2B5EF4-FFF2-40B4-BE49-F238E27FC236}">
                  <a16:creationId xmlns:a16="http://schemas.microsoft.com/office/drawing/2014/main" xmlns="" id="{D8A03BEE-16C7-4131-BF7E-A77B2FD4DDAF}"/>
                </a:ext>
              </a:extLst>
            </p:cNvPr>
            <p:cNvSpPr txBox="1"/>
            <p:nvPr/>
          </p:nvSpPr>
          <p:spPr>
            <a:xfrm rot="3600000">
              <a:off x="1436732" y="813634"/>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ro-RO" sz="600" b="1" kern="1200">
                <a:effectLst>
                  <a:outerShdw blurRad="38100" dist="38100" dir="2700000" algn="tl">
                    <a:srgbClr val="000000">
                      <a:alpha val="43137"/>
                    </a:srgbClr>
                  </a:outerShdw>
                </a:effectLst>
              </a:endParaRPr>
            </a:p>
          </p:txBody>
        </p:sp>
      </p:grpSp>
      <p:grpSp>
        <p:nvGrpSpPr>
          <p:cNvPr id="21" name="Grupo 20">
            <a:extLst>
              <a:ext uri="{FF2B5EF4-FFF2-40B4-BE49-F238E27FC236}">
                <a16:creationId xmlns:a16="http://schemas.microsoft.com/office/drawing/2014/main" xmlns="" id="{0E972200-CEC1-40B5-B847-68F8F7DAFBDB}"/>
              </a:ext>
            </a:extLst>
          </p:cNvPr>
          <p:cNvGrpSpPr/>
          <p:nvPr/>
        </p:nvGrpSpPr>
        <p:grpSpPr>
          <a:xfrm flipH="1">
            <a:off x="7605735" y="6522461"/>
            <a:ext cx="463957" cy="156019"/>
            <a:chOff x="1022055" y="1384761"/>
            <a:chExt cx="463957" cy="156019"/>
          </a:xfrm>
          <a:solidFill>
            <a:srgbClr val="7030A0"/>
          </a:solidFill>
          <a:effectLst>
            <a:outerShdw blurRad="63500" sx="102000" sy="102000" algn="ctr" rotWithShape="0">
              <a:prstClr val="black">
                <a:alpha val="40000"/>
              </a:prstClr>
            </a:outerShdw>
          </a:effectLst>
          <a:scene3d>
            <a:camera prst="orthographicFront"/>
            <a:lightRig rig="flat" dir="t">
              <a:rot lat="0" lon="0" rev="6600000"/>
            </a:lightRig>
          </a:scene3d>
        </p:grpSpPr>
        <p:sp>
          <p:nvSpPr>
            <p:cNvPr id="22" name="Flecha: a la derecha 21">
              <a:extLst>
                <a:ext uri="{FF2B5EF4-FFF2-40B4-BE49-F238E27FC236}">
                  <a16:creationId xmlns:a16="http://schemas.microsoft.com/office/drawing/2014/main" xmlns="" id="{E33DE414-A603-47A7-B218-318B0A8121B3}"/>
                </a:ext>
              </a:extLst>
            </p:cNvPr>
            <p:cNvSpPr/>
            <p:nvPr/>
          </p:nvSpPr>
          <p:spPr>
            <a:xfrm rot="10800000">
              <a:off x="1022055" y="1384761"/>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3" name="Flecha: a la derecha 4">
              <a:extLst>
                <a:ext uri="{FF2B5EF4-FFF2-40B4-BE49-F238E27FC236}">
                  <a16:creationId xmlns:a16="http://schemas.microsoft.com/office/drawing/2014/main" xmlns="" id="{AD348135-031B-4184-B996-B395C40849D0}"/>
                </a:ext>
              </a:extLst>
            </p:cNvPr>
            <p:cNvSpPr txBox="1"/>
            <p:nvPr/>
          </p:nvSpPr>
          <p:spPr>
            <a:xfrm rot="21600000">
              <a:off x="1068861" y="1415965"/>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ro-RO" sz="600" b="1" kern="120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82549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Horizontal)">
                                      <p:cBhvr>
                                        <p:cTn id="21" dur="500"/>
                                        <p:tgtEl>
                                          <p:spTgt spid="2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8">
                                            <p:graphicEl>
                                              <a:dgm id="{1CF50891-4230-4891-A074-AB1FB0E39791}"/>
                                            </p:graphicEl>
                                          </p:spTgt>
                                        </p:tgtEl>
                                        <p:attrNameLst>
                                          <p:attrName>style.visibility</p:attrName>
                                        </p:attrNameLst>
                                      </p:cBhvr>
                                      <p:to>
                                        <p:strVal val="visible"/>
                                      </p:to>
                                    </p:set>
                                    <p:anim calcmode="lin" valueType="num">
                                      <p:cBhvr>
                                        <p:cTn id="35" dur="500" fill="hold"/>
                                        <p:tgtEl>
                                          <p:spTgt spid="8">
                                            <p:graphicEl>
                                              <a:dgm id="{1CF50891-4230-4891-A074-AB1FB0E39791}"/>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1CF50891-4230-4891-A074-AB1FB0E39791}"/>
                                            </p:graphicEl>
                                          </p:spTgt>
                                        </p:tgtEl>
                                        <p:attrNameLst>
                                          <p:attrName>ppt_h</p:attrName>
                                        </p:attrNameLst>
                                      </p:cBhvr>
                                      <p:tavLst>
                                        <p:tav tm="0">
                                          <p:val>
                                            <p:fltVal val="0"/>
                                          </p:val>
                                        </p:tav>
                                        <p:tav tm="100000">
                                          <p:val>
                                            <p:strVal val="#ppt_h"/>
                                          </p:val>
                                        </p:tav>
                                      </p:tavLst>
                                    </p:anim>
                                    <p:animEffect transition="in" filter="fade">
                                      <p:cBhvr>
                                        <p:cTn id="37" dur="500"/>
                                        <p:tgtEl>
                                          <p:spTgt spid="8">
                                            <p:graphicEl>
                                              <a:dgm id="{1CF50891-4230-4891-A074-AB1FB0E39791}"/>
                                            </p:graphicEl>
                                          </p:spTgt>
                                        </p:tgtEl>
                                      </p:cBhvr>
                                    </p:animEffect>
                                    <p:anim calcmode="lin" valueType="num">
                                      <p:cBhvr>
                                        <p:cTn id="38" dur="500" fill="hold"/>
                                        <p:tgtEl>
                                          <p:spTgt spid="8">
                                            <p:graphicEl>
                                              <a:dgm id="{1CF50891-4230-4891-A074-AB1FB0E39791}"/>
                                            </p:graphicEl>
                                          </p:spTgt>
                                        </p:tgtEl>
                                        <p:attrNameLst>
                                          <p:attrName>ppt_x</p:attrName>
                                        </p:attrNameLst>
                                      </p:cBhvr>
                                      <p:tavLst>
                                        <p:tav tm="0">
                                          <p:val>
                                            <p:fltVal val="0.5"/>
                                          </p:val>
                                        </p:tav>
                                        <p:tav tm="100000">
                                          <p:val>
                                            <p:strVal val="#ppt_x"/>
                                          </p:val>
                                        </p:tav>
                                      </p:tavLst>
                                    </p:anim>
                                    <p:anim calcmode="lin" valueType="num">
                                      <p:cBhvr>
                                        <p:cTn id="39" dur="500" fill="hold"/>
                                        <p:tgtEl>
                                          <p:spTgt spid="8">
                                            <p:graphicEl>
                                              <a:dgm id="{1CF50891-4230-4891-A074-AB1FB0E39791}"/>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8">
                                            <p:graphicEl>
                                              <a:dgm id="{3D7C98D1-4D48-47F0-A930-A2748C1D0D6D}"/>
                                            </p:graphicEl>
                                          </p:spTgt>
                                        </p:tgtEl>
                                        <p:attrNameLst>
                                          <p:attrName>style.visibility</p:attrName>
                                        </p:attrNameLst>
                                      </p:cBhvr>
                                      <p:to>
                                        <p:strVal val="visible"/>
                                      </p:to>
                                    </p:set>
                                    <p:anim calcmode="lin" valueType="num">
                                      <p:cBhvr>
                                        <p:cTn id="42" dur="500" fill="hold"/>
                                        <p:tgtEl>
                                          <p:spTgt spid="8">
                                            <p:graphicEl>
                                              <a:dgm id="{3D7C98D1-4D48-47F0-A930-A2748C1D0D6D}"/>
                                            </p:graphicEl>
                                          </p:spTgt>
                                        </p:tgtEl>
                                        <p:attrNameLst>
                                          <p:attrName>ppt_w</p:attrName>
                                        </p:attrNameLst>
                                      </p:cBhvr>
                                      <p:tavLst>
                                        <p:tav tm="0">
                                          <p:val>
                                            <p:fltVal val="0"/>
                                          </p:val>
                                        </p:tav>
                                        <p:tav tm="100000">
                                          <p:val>
                                            <p:strVal val="#ppt_w"/>
                                          </p:val>
                                        </p:tav>
                                      </p:tavLst>
                                    </p:anim>
                                    <p:anim calcmode="lin" valueType="num">
                                      <p:cBhvr>
                                        <p:cTn id="43" dur="500" fill="hold"/>
                                        <p:tgtEl>
                                          <p:spTgt spid="8">
                                            <p:graphicEl>
                                              <a:dgm id="{3D7C98D1-4D48-47F0-A930-A2748C1D0D6D}"/>
                                            </p:graphicEl>
                                          </p:spTgt>
                                        </p:tgtEl>
                                        <p:attrNameLst>
                                          <p:attrName>ppt_h</p:attrName>
                                        </p:attrNameLst>
                                      </p:cBhvr>
                                      <p:tavLst>
                                        <p:tav tm="0">
                                          <p:val>
                                            <p:fltVal val="0"/>
                                          </p:val>
                                        </p:tav>
                                        <p:tav tm="100000">
                                          <p:val>
                                            <p:strVal val="#ppt_h"/>
                                          </p:val>
                                        </p:tav>
                                      </p:tavLst>
                                    </p:anim>
                                    <p:animEffect transition="in" filter="fade">
                                      <p:cBhvr>
                                        <p:cTn id="44" dur="500"/>
                                        <p:tgtEl>
                                          <p:spTgt spid="8">
                                            <p:graphicEl>
                                              <a:dgm id="{3D7C98D1-4D48-47F0-A930-A2748C1D0D6D}"/>
                                            </p:graphicEl>
                                          </p:spTgt>
                                        </p:tgtEl>
                                      </p:cBhvr>
                                    </p:animEffect>
                                    <p:anim calcmode="lin" valueType="num">
                                      <p:cBhvr>
                                        <p:cTn id="45" dur="500" fill="hold"/>
                                        <p:tgtEl>
                                          <p:spTgt spid="8">
                                            <p:graphicEl>
                                              <a:dgm id="{3D7C98D1-4D48-47F0-A930-A2748C1D0D6D}"/>
                                            </p:graphicEl>
                                          </p:spTgt>
                                        </p:tgtEl>
                                        <p:attrNameLst>
                                          <p:attrName>ppt_x</p:attrName>
                                        </p:attrNameLst>
                                      </p:cBhvr>
                                      <p:tavLst>
                                        <p:tav tm="0">
                                          <p:val>
                                            <p:fltVal val="0.5"/>
                                          </p:val>
                                        </p:tav>
                                        <p:tav tm="100000">
                                          <p:val>
                                            <p:strVal val="#ppt_x"/>
                                          </p:val>
                                        </p:tav>
                                      </p:tavLst>
                                    </p:anim>
                                    <p:anim calcmode="lin" valueType="num">
                                      <p:cBhvr>
                                        <p:cTn id="46" dur="500" fill="hold"/>
                                        <p:tgtEl>
                                          <p:spTgt spid="8">
                                            <p:graphicEl>
                                              <a:dgm id="{3D7C98D1-4D48-47F0-A930-A2748C1D0D6D}"/>
                                            </p:graphicEl>
                                          </p:spTgt>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5">
                                            <p:graphicEl>
                                              <a:dgm id="{C8B20A10-275F-41CE-80D4-4E77A35E75D5}"/>
                                            </p:graphicEl>
                                          </p:spTgt>
                                        </p:tgtEl>
                                        <p:attrNameLst>
                                          <p:attrName>style.visibility</p:attrName>
                                        </p:attrNameLst>
                                      </p:cBhvr>
                                      <p:to>
                                        <p:strVal val="visible"/>
                                      </p:to>
                                    </p:set>
                                    <p:anim calcmode="lin" valueType="num">
                                      <p:cBhvr>
                                        <p:cTn id="50" dur="500" fill="hold"/>
                                        <p:tgtEl>
                                          <p:spTgt spid="5">
                                            <p:graphicEl>
                                              <a:dgm id="{C8B20A10-275F-41CE-80D4-4E77A35E75D5}"/>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8B20A10-275F-41CE-80D4-4E77A35E75D5}"/>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8B20A10-275F-41CE-80D4-4E77A35E75D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8">
                                            <p:graphicEl>
                                              <a:dgm id="{B2B0E81D-4445-4A85-8E5A-24559D1C5559}"/>
                                            </p:graphicEl>
                                          </p:spTgt>
                                        </p:tgtEl>
                                        <p:attrNameLst>
                                          <p:attrName>style.visibility</p:attrName>
                                        </p:attrNameLst>
                                      </p:cBhvr>
                                      <p:to>
                                        <p:strVal val="visible"/>
                                      </p:to>
                                    </p:set>
                                    <p:anim calcmode="lin" valueType="num">
                                      <p:cBhvr>
                                        <p:cTn id="57" dur="500" fill="hold"/>
                                        <p:tgtEl>
                                          <p:spTgt spid="8">
                                            <p:graphicEl>
                                              <a:dgm id="{B2B0E81D-4445-4A85-8E5A-24559D1C5559}"/>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B2B0E81D-4445-4A85-8E5A-24559D1C5559}"/>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B2B0E81D-4445-4A85-8E5A-24559D1C5559}"/>
                                            </p:graphicEl>
                                          </p:spTgt>
                                        </p:tgtEl>
                                      </p:cBhvr>
                                    </p:animEffect>
                                    <p:anim calcmode="lin" valueType="num">
                                      <p:cBhvr>
                                        <p:cTn id="60" dur="500" fill="hold"/>
                                        <p:tgtEl>
                                          <p:spTgt spid="8">
                                            <p:graphicEl>
                                              <a:dgm id="{B2B0E81D-4445-4A85-8E5A-24559D1C5559}"/>
                                            </p:graphicEl>
                                          </p:spTgt>
                                        </p:tgtEl>
                                        <p:attrNameLst>
                                          <p:attrName>ppt_x</p:attrName>
                                        </p:attrNameLst>
                                      </p:cBhvr>
                                      <p:tavLst>
                                        <p:tav tm="0">
                                          <p:val>
                                            <p:fltVal val="0.5"/>
                                          </p:val>
                                        </p:tav>
                                        <p:tav tm="100000">
                                          <p:val>
                                            <p:strVal val="#ppt_x"/>
                                          </p:val>
                                        </p:tav>
                                      </p:tavLst>
                                    </p:anim>
                                    <p:anim calcmode="lin" valueType="num">
                                      <p:cBhvr>
                                        <p:cTn id="61" dur="500" fill="hold"/>
                                        <p:tgtEl>
                                          <p:spTgt spid="8">
                                            <p:graphicEl>
                                              <a:dgm id="{B2B0E81D-4445-4A85-8E5A-24559D1C5559}"/>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8">
                                            <p:graphicEl>
                                              <a:dgm id="{9A81BD56-8202-46C3-9A3B-32E7B8177101}"/>
                                            </p:graphicEl>
                                          </p:spTgt>
                                        </p:tgtEl>
                                        <p:attrNameLst>
                                          <p:attrName>style.visibility</p:attrName>
                                        </p:attrNameLst>
                                      </p:cBhvr>
                                      <p:to>
                                        <p:strVal val="visible"/>
                                      </p:to>
                                    </p:set>
                                    <p:anim calcmode="lin" valueType="num">
                                      <p:cBhvr>
                                        <p:cTn id="64" dur="500" fill="hold"/>
                                        <p:tgtEl>
                                          <p:spTgt spid="8">
                                            <p:graphicEl>
                                              <a:dgm id="{9A81BD56-8202-46C3-9A3B-32E7B8177101}"/>
                                            </p:graphicEl>
                                          </p:spTgt>
                                        </p:tgtEl>
                                        <p:attrNameLst>
                                          <p:attrName>ppt_w</p:attrName>
                                        </p:attrNameLst>
                                      </p:cBhvr>
                                      <p:tavLst>
                                        <p:tav tm="0">
                                          <p:val>
                                            <p:fltVal val="0"/>
                                          </p:val>
                                        </p:tav>
                                        <p:tav tm="100000">
                                          <p:val>
                                            <p:strVal val="#ppt_w"/>
                                          </p:val>
                                        </p:tav>
                                      </p:tavLst>
                                    </p:anim>
                                    <p:anim calcmode="lin" valueType="num">
                                      <p:cBhvr>
                                        <p:cTn id="65" dur="500" fill="hold"/>
                                        <p:tgtEl>
                                          <p:spTgt spid="8">
                                            <p:graphicEl>
                                              <a:dgm id="{9A81BD56-8202-46C3-9A3B-32E7B8177101}"/>
                                            </p:graphicEl>
                                          </p:spTgt>
                                        </p:tgtEl>
                                        <p:attrNameLst>
                                          <p:attrName>ppt_h</p:attrName>
                                        </p:attrNameLst>
                                      </p:cBhvr>
                                      <p:tavLst>
                                        <p:tav tm="0">
                                          <p:val>
                                            <p:fltVal val="0"/>
                                          </p:val>
                                        </p:tav>
                                        <p:tav tm="100000">
                                          <p:val>
                                            <p:strVal val="#ppt_h"/>
                                          </p:val>
                                        </p:tav>
                                      </p:tavLst>
                                    </p:anim>
                                    <p:animEffect transition="in" filter="fade">
                                      <p:cBhvr>
                                        <p:cTn id="66" dur="500"/>
                                        <p:tgtEl>
                                          <p:spTgt spid="8">
                                            <p:graphicEl>
                                              <a:dgm id="{9A81BD56-8202-46C3-9A3B-32E7B8177101}"/>
                                            </p:graphicEl>
                                          </p:spTgt>
                                        </p:tgtEl>
                                      </p:cBhvr>
                                    </p:animEffect>
                                    <p:anim calcmode="lin" valueType="num">
                                      <p:cBhvr>
                                        <p:cTn id="67" dur="500" fill="hold"/>
                                        <p:tgtEl>
                                          <p:spTgt spid="8">
                                            <p:graphicEl>
                                              <a:dgm id="{9A81BD56-8202-46C3-9A3B-32E7B8177101}"/>
                                            </p:graphicEl>
                                          </p:spTgt>
                                        </p:tgtEl>
                                        <p:attrNameLst>
                                          <p:attrName>ppt_x</p:attrName>
                                        </p:attrNameLst>
                                      </p:cBhvr>
                                      <p:tavLst>
                                        <p:tav tm="0">
                                          <p:val>
                                            <p:fltVal val="0.5"/>
                                          </p:val>
                                        </p:tav>
                                        <p:tav tm="100000">
                                          <p:val>
                                            <p:strVal val="#ppt_x"/>
                                          </p:val>
                                        </p:tav>
                                      </p:tavLst>
                                    </p:anim>
                                    <p:anim calcmode="lin" valueType="num">
                                      <p:cBhvr>
                                        <p:cTn id="68" dur="500" fill="hold"/>
                                        <p:tgtEl>
                                          <p:spTgt spid="8">
                                            <p:graphicEl>
                                              <a:dgm id="{9A81BD56-8202-46C3-9A3B-32E7B8177101}"/>
                                            </p:graphicEl>
                                          </p:spTgt>
                                        </p:tgtEl>
                                        <p:attrNameLst>
                                          <p:attrName>ppt_y</p:attrName>
                                        </p:attrNameLst>
                                      </p:cBhvr>
                                      <p:tavLst>
                                        <p:tav tm="0">
                                          <p:val>
                                            <p:fltVal val="0.5"/>
                                          </p:val>
                                        </p:tav>
                                        <p:tav tm="100000">
                                          <p:val>
                                            <p:strVal val="#ppt_y"/>
                                          </p:val>
                                        </p:tav>
                                      </p:tavLst>
                                    </p:anim>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5">
                                            <p:graphicEl>
                                              <a:dgm id="{08C95A24-9558-4987-9243-DD41A8C7249E}"/>
                                            </p:graphicEl>
                                          </p:spTgt>
                                        </p:tgtEl>
                                        <p:attrNameLst>
                                          <p:attrName>style.visibility</p:attrName>
                                        </p:attrNameLst>
                                      </p:cBhvr>
                                      <p:to>
                                        <p:strVal val="visible"/>
                                      </p:to>
                                    </p:set>
                                    <p:anim calcmode="lin" valueType="num">
                                      <p:cBhvr>
                                        <p:cTn id="72" dur="500" fill="hold"/>
                                        <p:tgtEl>
                                          <p:spTgt spid="5">
                                            <p:graphicEl>
                                              <a:dgm id="{08C95A24-9558-4987-9243-DD41A8C7249E}"/>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08C95A24-9558-4987-9243-DD41A8C7249E}"/>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08C95A24-9558-4987-9243-DD41A8C7249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8">
                                            <p:graphicEl>
                                              <a:dgm id="{3EA4E533-35B0-4BA3-A5D7-1791F656A55D}"/>
                                            </p:graphicEl>
                                          </p:spTgt>
                                        </p:tgtEl>
                                        <p:attrNameLst>
                                          <p:attrName>style.visibility</p:attrName>
                                        </p:attrNameLst>
                                      </p:cBhvr>
                                      <p:to>
                                        <p:strVal val="visible"/>
                                      </p:to>
                                    </p:set>
                                    <p:anim calcmode="lin" valueType="num">
                                      <p:cBhvr>
                                        <p:cTn id="79" dur="500" fill="hold"/>
                                        <p:tgtEl>
                                          <p:spTgt spid="8">
                                            <p:graphicEl>
                                              <a:dgm id="{3EA4E533-35B0-4BA3-A5D7-1791F656A55D}"/>
                                            </p:graphicEl>
                                          </p:spTgt>
                                        </p:tgtEl>
                                        <p:attrNameLst>
                                          <p:attrName>ppt_w</p:attrName>
                                        </p:attrNameLst>
                                      </p:cBhvr>
                                      <p:tavLst>
                                        <p:tav tm="0">
                                          <p:val>
                                            <p:fltVal val="0"/>
                                          </p:val>
                                        </p:tav>
                                        <p:tav tm="100000">
                                          <p:val>
                                            <p:strVal val="#ppt_w"/>
                                          </p:val>
                                        </p:tav>
                                      </p:tavLst>
                                    </p:anim>
                                    <p:anim calcmode="lin" valueType="num">
                                      <p:cBhvr>
                                        <p:cTn id="80" dur="500" fill="hold"/>
                                        <p:tgtEl>
                                          <p:spTgt spid="8">
                                            <p:graphicEl>
                                              <a:dgm id="{3EA4E533-35B0-4BA3-A5D7-1791F656A55D}"/>
                                            </p:graphicEl>
                                          </p:spTgt>
                                        </p:tgtEl>
                                        <p:attrNameLst>
                                          <p:attrName>ppt_h</p:attrName>
                                        </p:attrNameLst>
                                      </p:cBhvr>
                                      <p:tavLst>
                                        <p:tav tm="0">
                                          <p:val>
                                            <p:fltVal val="0"/>
                                          </p:val>
                                        </p:tav>
                                        <p:tav tm="100000">
                                          <p:val>
                                            <p:strVal val="#ppt_h"/>
                                          </p:val>
                                        </p:tav>
                                      </p:tavLst>
                                    </p:anim>
                                    <p:animEffect transition="in" filter="fade">
                                      <p:cBhvr>
                                        <p:cTn id="81" dur="500"/>
                                        <p:tgtEl>
                                          <p:spTgt spid="8">
                                            <p:graphicEl>
                                              <a:dgm id="{3EA4E533-35B0-4BA3-A5D7-1791F656A55D}"/>
                                            </p:graphicEl>
                                          </p:spTgt>
                                        </p:tgtEl>
                                      </p:cBhvr>
                                    </p:animEffect>
                                    <p:anim calcmode="lin" valueType="num">
                                      <p:cBhvr>
                                        <p:cTn id="82" dur="500" fill="hold"/>
                                        <p:tgtEl>
                                          <p:spTgt spid="8">
                                            <p:graphicEl>
                                              <a:dgm id="{3EA4E533-35B0-4BA3-A5D7-1791F656A55D}"/>
                                            </p:graphicEl>
                                          </p:spTgt>
                                        </p:tgtEl>
                                        <p:attrNameLst>
                                          <p:attrName>ppt_x</p:attrName>
                                        </p:attrNameLst>
                                      </p:cBhvr>
                                      <p:tavLst>
                                        <p:tav tm="0">
                                          <p:val>
                                            <p:fltVal val="0.5"/>
                                          </p:val>
                                        </p:tav>
                                        <p:tav tm="100000">
                                          <p:val>
                                            <p:strVal val="#ppt_x"/>
                                          </p:val>
                                        </p:tav>
                                      </p:tavLst>
                                    </p:anim>
                                    <p:anim calcmode="lin" valueType="num">
                                      <p:cBhvr>
                                        <p:cTn id="83" dur="500" fill="hold"/>
                                        <p:tgtEl>
                                          <p:spTgt spid="8">
                                            <p:graphicEl>
                                              <a:dgm id="{3EA4E533-35B0-4BA3-A5D7-1791F656A55D}"/>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8">
                                            <p:graphicEl>
                                              <a:dgm id="{22DEF651-5F43-499A-B874-A00B6B3798BF}"/>
                                            </p:graphicEl>
                                          </p:spTgt>
                                        </p:tgtEl>
                                        <p:attrNameLst>
                                          <p:attrName>style.visibility</p:attrName>
                                        </p:attrNameLst>
                                      </p:cBhvr>
                                      <p:to>
                                        <p:strVal val="visible"/>
                                      </p:to>
                                    </p:set>
                                    <p:anim calcmode="lin" valueType="num">
                                      <p:cBhvr>
                                        <p:cTn id="86" dur="500" fill="hold"/>
                                        <p:tgtEl>
                                          <p:spTgt spid="8">
                                            <p:graphicEl>
                                              <a:dgm id="{22DEF651-5F43-499A-B874-A00B6B3798BF}"/>
                                            </p:graphicEl>
                                          </p:spTgt>
                                        </p:tgtEl>
                                        <p:attrNameLst>
                                          <p:attrName>ppt_w</p:attrName>
                                        </p:attrNameLst>
                                      </p:cBhvr>
                                      <p:tavLst>
                                        <p:tav tm="0">
                                          <p:val>
                                            <p:fltVal val="0"/>
                                          </p:val>
                                        </p:tav>
                                        <p:tav tm="100000">
                                          <p:val>
                                            <p:strVal val="#ppt_w"/>
                                          </p:val>
                                        </p:tav>
                                      </p:tavLst>
                                    </p:anim>
                                    <p:anim calcmode="lin" valueType="num">
                                      <p:cBhvr>
                                        <p:cTn id="87" dur="500" fill="hold"/>
                                        <p:tgtEl>
                                          <p:spTgt spid="8">
                                            <p:graphicEl>
                                              <a:dgm id="{22DEF651-5F43-499A-B874-A00B6B3798BF}"/>
                                            </p:graphicEl>
                                          </p:spTgt>
                                        </p:tgtEl>
                                        <p:attrNameLst>
                                          <p:attrName>ppt_h</p:attrName>
                                        </p:attrNameLst>
                                      </p:cBhvr>
                                      <p:tavLst>
                                        <p:tav tm="0">
                                          <p:val>
                                            <p:fltVal val="0"/>
                                          </p:val>
                                        </p:tav>
                                        <p:tav tm="100000">
                                          <p:val>
                                            <p:strVal val="#ppt_h"/>
                                          </p:val>
                                        </p:tav>
                                      </p:tavLst>
                                    </p:anim>
                                    <p:animEffect transition="in" filter="fade">
                                      <p:cBhvr>
                                        <p:cTn id="88" dur="500"/>
                                        <p:tgtEl>
                                          <p:spTgt spid="8">
                                            <p:graphicEl>
                                              <a:dgm id="{22DEF651-5F43-499A-B874-A00B6B3798BF}"/>
                                            </p:graphicEl>
                                          </p:spTgt>
                                        </p:tgtEl>
                                      </p:cBhvr>
                                    </p:animEffect>
                                    <p:anim calcmode="lin" valueType="num">
                                      <p:cBhvr>
                                        <p:cTn id="89" dur="500" fill="hold"/>
                                        <p:tgtEl>
                                          <p:spTgt spid="8">
                                            <p:graphicEl>
                                              <a:dgm id="{22DEF651-5F43-499A-B874-A00B6B3798BF}"/>
                                            </p:graphicEl>
                                          </p:spTgt>
                                        </p:tgtEl>
                                        <p:attrNameLst>
                                          <p:attrName>ppt_x</p:attrName>
                                        </p:attrNameLst>
                                      </p:cBhvr>
                                      <p:tavLst>
                                        <p:tav tm="0">
                                          <p:val>
                                            <p:fltVal val="0.5"/>
                                          </p:val>
                                        </p:tav>
                                        <p:tav tm="100000">
                                          <p:val>
                                            <p:strVal val="#ppt_x"/>
                                          </p:val>
                                        </p:tav>
                                      </p:tavLst>
                                    </p:anim>
                                    <p:anim calcmode="lin" valueType="num">
                                      <p:cBhvr>
                                        <p:cTn id="90" dur="500" fill="hold"/>
                                        <p:tgtEl>
                                          <p:spTgt spid="8">
                                            <p:graphicEl>
                                              <a:dgm id="{22DEF651-5F43-499A-B874-A00B6B3798BF}"/>
                                            </p:graphicEl>
                                          </p:spTgt>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16" fill="hold" grpId="0" nodeType="afterEffect">
                                  <p:stCondLst>
                                    <p:cond delay="0"/>
                                  </p:stCondLst>
                                  <p:childTnLst>
                                    <p:set>
                                      <p:cBhvr>
                                        <p:cTn id="93" dur="1" fill="hold">
                                          <p:stCondLst>
                                            <p:cond delay="0"/>
                                          </p:stCondLst>
                                        </p:cTn>
                                        <p:tgtEl>
                                          <p:spTgt spid="5">
                                            <p:graphicEl>
                                              <a:dgm id="{5B2C47A4-D54A-41F6-BEF5-44898BB153E7}"/>
                                            </p:graphicEl>
                                          </p:spTgt>
                                        </p:tgtEl>
                                        <p:attrNameLst>
                                          <p:attrName>style.visibility</p:attrName>
                                        </p:attrNameLst>
                                      </p:cBhvr>
                                      <p:to>
                                        <p:strVal val="visible"/>
                                      </p:to>
                                    </p:set>
                                    <p:anim calcmode="lin" valueType="num">
                                      <p:cBhvr>
                                        <p:cTn id="94" dur="500" fill="hold"/>
                                        <p:tgtEl>
                                          <p:spTgt spid="5">
                                            <p:graphicEl>
                                              <a:dgm id="{5B2C47A4-D54A-41F6-BEF5-44898BB153E7}"/>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5B2C47A4-D54A-41F6-BEF5-44898BB153E7}"/>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5B2C47A4-D54A-41F6-BEF5-44898BB153E7}"/>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wipe(left)">
                                      <p:cBhvr>
                                        <p:cTn id="101" dur="500"/>
                                        <p:tgtEl>
                                          <p:spTgt spid="7">
                                            <p:txEl>
                                              <p:pRg st="0" end="0"/>
                                            </p:txEl>
                                          </p:spTgt>
                                        </p:tgtEl>
                                      </p:cBhvr>
                                    </p:animEffect>
                                  </p:childTnLst>
                                </p:cTn>
                              </p:par>
                            </p:childTnLst>
                          </p:cTn>
                        </p:par>
                        <p:par>
                          <p:cTn id="102" fill="hold">
                            <p:stCondLst>
                              <p:cond delay="500"/>
                            </p:stCondLst>
                            <p:childTnLst>
                              <p:par>
                                <p:cTn id="103" presetID="17" presetClass="entr" presetSubtype="8" fill="hold" grpId="1" nodeType="afterEffect">
                                  <p:stCondLst>
                                    <p:cond delay="0"/>
                                  </p:stCondLst>
                                  <p:childTnLst>
                                    <p:set>
                                      <p:cBhvr>
                                        <p:cTn id="104" dur="1" fill="hold">
                                          <p:stCondLst>
                                            <p:cond delay="0"/>
                                          </p:stCondLst>
                                        </p:cTn>
                                        <p:tgtEl>
                                          <p:spTgt spid="5">
                                            <p:graphicEl>
                                              <a:dgm id="{45ADCE19-E04C-494A-BCCE-3298052940CB}"/>
                                            </p:graphicEl>
                                          </p:spTgt>
                                        </p:tgtEl>
                                        <p:attrNameLst>
                                          <p:attrName>style.visibility</p:attrName>
                                        </p:attrNameLst>
                                      </p:cBhvr>
                                      <p:to>
                                        <p:strVal val="visible"/>
                                      </p:to>
                                    </p:set>
                                    <p:anim calcmode="lin" valueType="num">
                                      <p:cBhvr>
                                        <p:cTn id="105" dur="500" fill="hold"/>
                                        <p:tgtEl>
                                          <p:spTgt spid="5">
                                            <p:graphicEl>
                                              <a:dgm id="{45ADCE19-E04C-494A-BCCE-3298052940CB}"/>
                                            </p:graphicEl>
                                          </p:spTgt>
                                        </p:tgtEl>
                                        <p:attrNameLst>
                                          <p:attrName>ppt_x</p:attrName>
                                        </p:attrNameLst>
                                      </p:cBhvr>
                                      <p:tavLst>
                                        <p:tav tm="0">
                                          <p:val>
                                            <p:strVal val="#ppt_x-#ppt_w/2"/>
                                          </p:val>
                                        </p:tav>
                                        <p:tav tm="100000">
                                          <p:val>
                                            <p:strVal val="#ppt_x"/>
                                          </p:val>
                                        </p:tav>
                                      </p:tavLst>
                                    </p:anim>
                                    <p:anim calcmode="lin" valueType="num">
                                      <p:cBhvr>
                                        <p:cTn id="106" dur="500" fill="hold"/>
                                        <p:tgtEl>
                                          <p:spTgt spid="5">
                                            <p:graphicEl>
                                              <a:dgm id="{45ADCE19-E04C-494A-BCCE-3298052940CB}"/>
                                            </p:graphicEl>
                                          </p:spTgt>
                                        </p:tgtEl>
                                        <p:attrNameLst>
                                          <p:attrName>ppt_y</p:attrName>
                                        </p:attrNameLst>
                                      </p:cBhvr>
                                      <p:tavLst>
                                        <p:tav tm="0">
                                          <p:val>
                                            <p:strVal val="#ppt_y"/>
                                          </p:val>
                                        </p:tav>
                                        <p:tav tm="100000">
                                          <p:val>
                                            <p:strVal val="#ppt_y"/>
                                          </p:val>
                                        </p:tav>
                                      </p:tavLst>
                                    </p:anim>
                                    <p:anim calcmode="lin" valueType="num">
                                      <p:cBhvr>
                                        <p:cTn id="107" dur="500" fill="hold"/>
                                        <p:tgtEl>
                                          <p:spTgt spid="5">
                                            <p:graphicEl>
                                              <a:dgm id="{45ADCE19-E04C-494A-BCCE-3298052940CB}"/>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45ADCE19-E04C-494A-BCCE-3298052940CB}"/>
                                            </p:graphicEl>
                                          </p:spTgt>
                                        </p:tgtEl>
                                        <p:attrNameLst>
                                          <p:attrName>ppt_h</p:attrName>
                                        </p:attrNameLst>
                                      </p:cBhvr>
                                      <p:tavLst>
                                        <p:tav tm="0">
                                          <p:val>
                                            <p:strVal val="#ppt_h"/>
                                          </p:val>
                                        </p:tav>
                                        <p:tav tm="100000">
                                          <p:val>
                                            <p:strVal val="#ppt_h"/>
                                          </p:val>
                                        </p:tav>
                                      </p:tavLst>
                                    </p:anim>
                                  </p:childTnLst>
                                </p:cTn>
                              </p:par>
                              <p:par>
                                <p:cTn id="109" presetID="17" presetClass="entr" presetSubtype="2"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ppt_x</p:attrName>
                                        </p:attrNameLst>
                                      </p:cBhvr>
                                      <p:tavLst>
                                        <p:tav tm="0">
                                          <p:val>
                                            <p:strVal val="#ppt_x+#ppt_w/2"/>
                                          </p:val>
                                        </p:tav>
                                        <p:tav tm="100000">
                                          <p:val>
                                            <p:strVal val="#ppt_x"/>
                                          </p:val>
                                        </p:tav>
                                      </p:tavLst>
                                    </p:anim>
                                    <p:anim calcmode="lin" valueType="num">
                                      <p:cBhvr>
                                        <p:cTn id="112" dur="500" fill="hold"/>
                                        <p:tgtEl>
                                          <p:spTgt spid="12"/>
                                        </p:tgtEl>
                                        <p:attrNameLst>
                                          <p:attrName>ppt_y</p:attrName>
                                        </p:attrNameLst>
                                      </p:cBhvr>
                                      <p:tavLst>
                                        <p:tav tm="0">
                                          <p:val>
                                            <p:strVal val="#ppt_y"/>
                                          </p:val>
                                        </p:tav>
                                        <p:tav tm="100000">
                                          <p:val>
                                            <p:strVal val="#ppt_y"/>
                                          </p:val>
                                        </p:tav>
                                      </p:tavLst>
                                    </p:anim>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txEl>
                                              <p:pRg st="1" end="1"/>
                                            </p:txEl>
                                          </p:spTgt>
                                        </p:tgtEl>
                                        <p:attrNameLst>
                                          <p:attrName>style.visibility</p:attrName>
                                        </p:attrNameLst>
                                      </p:cBhvr>
                                      <p:to>
                                        <p:strVal val="visible"/>
                                      </p:to>
                                    </p:set>
                                    <p:animEffect transition="in" filter="wipe(left)">
                                      <p:cBhvr>
                                        <p:cTn id="119" dur="500"/>
                                        <p:tgtEl>
                                          <p:spTgt spid="7">
                                            <p:txEl>
                                              <p:pRg st="1" end="1"/>
                                            </p:txEl>
                                          </p:spTgt>
                                        </p:tgtEl>
                                      </p:cBhvr>
                                    </p:animEffect>
                                  </p:childTnLst>
                                </p:cTn>
                              </p:par>
                            </p:childTnLst>
                          </p:cTn>
                        </p:par>
                        <p:par>
                          <p:cTn id="120" fill="hold">
                            <p:stCondLst>
                              <p:cond delay="500"/>
                            </p:stCondLst>
                            <p:childTnLst>
                              <p:par>
                                <p:cTn id="121" presetID="17" presetClass="entr" presetSubtype="2" fill="hold" grpId="1" nodeType="afterEffect">
                                  <p:stCondLst>
                                    <p:cond delay="0"/>
                                  </p:stCondLst>
                                  <p:childTnLst>
                                    <p:set>
                                      <p:cBhvr>
                                        <p:cTn id="122" dur="1" fill="hold">
                                          <p:stCondLst>
                                            <p:cond delay="0"/>
                                          </p:stCondLst>
                                        </p:cTn>
                                        <p:tgtEl>
                                          <p:spTgt spid="5">
                                            <p:graphicEl>
                                              <a:dgm id="{153CE3E3-B882-4799-B5C0-D5E6BF1AF4FA}"/>
                                            </p:graphicEl>
                                          </p:spTgt>
                                        </p:tgtEl>
                                        <p:attrNameLst>
                                          <p:attrName>style.visibility</p:attrName>
                                        </p:attrNameLst>
                                      </p:cBhvr>
                                      <p:to>
                                        <p:strVal val="visible"/>
                                      </p:to>
                                    </p:set>
                                    <p:anim calcmode="lin" valueType="num">
                                      <p:cBhvr>
                                        <p:cTn id="123" dur="500" fill="hold"/>
                                        <p:tgtEl>
                                          <p:spTgt spid="5">
                                            <p:graphicEl>
                                              <a:dgm id="{153CE3E3-B882-4799-B5C0-D5E6BF1AF4FA}"/>
                                            </p:graphicEl>
                                          </p:spTgt>
                                        </p:tgtEl>
                                        <p:attrNameLst>
                                          <p:attrName>ppt_x</p:attrName>
                                        </p:attrNameLst>
                                      </p:cBhvr>
                                      <p:tavLst>
                                        <p:tav tm="0">
                                          <p:val>
                                            <p:strVal val="#ppt_x+#ppt_w/2"/>
                                          </p:val>
                                        </p:tav>
                                        <p:tav tm="100000">
                                          <p:val>
                                            <p:strVal val="#ppt_x"/>
                                          </p:val>
                                        </p:tav>
                                      </p:tavLst>
                                    </p:anim>
                                    <p:anim calcmode="lin" valueType="num">
                                      <p:cBhvr>
                                        <p:cTn id="124" dur="500" fill="hold"/>
                                        <p:tgtEl>
                                          <p:spTgt spid="5">
                                            <p:graphicEl>
                                              <a:dgm id="{153CE3E3-B882-4799-B5C0-D5E6BF1AF4FA}"/>
                                            </p:graphicEl>
                                          </p:spTgt>
                                        </p:tgtEl>
                                        <p:attrNameLst>
                                          <p:attrName>ppt_y</p:attrName>
                                        </p:attrNameLst>
                                      </p:cBhvr>
                                      <p:tavLst>
                                        <p:tav tm="0">
                                          <p:val>
                                            <p:strVal val="#ppt_y"/>
                                          </p:val>
                                        </p:tav>
                                        <p:tav tm="100000">
                                          <p:val>
                                            <p:strVal val="#ppt_y"/>
                                          </p:val>
                                        </p:tav>
                                      </p:tavLst>
                                    </p:anim>
                                    <p:anim calcmode="lin" valueType="num">
                                      <p:cBhvr>
                                        <p:cTn id="125" dur="500" fill="hold"/>
                                        <p:tgtEl>
                                          <p:spTgt spid="5">
                                            <p:graphicEl>
                                              <a:dgm id="{153CE3E3-B882-4799-B5C0-D5E6BF1AF4FA}"/>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53CE3E3-B882-4799-B5C0-D5E6BF1AF4FA}"/>
                                            </p:graphicEl>
                                          </p:spTgt>
                                        </p:tgtEl>
                                        <p:attrNameLst>
                                          <p:attrName>ppt_h</p:attrName>
                                        </p:attrNameLst>
                                      </p:cBhvr>
                                      <p:tavLst>
                                        <p:tav tm="0">
                                          <p:val>
                                            <p:strVal val="#ppt_h"/>
                                          </p:val>
                                        </p:tav>
                                        <p:tav tm="100000">
                                          <p:val>
                                            <p:strVal val="#ppt_h"/>
                                          </p:val>
                                        </p:tav>
                                      </p:tavLst>
                                    </p:anim>
                                  </p:childTnLst>
                                </p:cTn>
                              </p:par>
                              <p:par>
                                <p:cTn id="127" presetID="17" presetClass="entr" presetSubtype="4"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p:cTn id="129" dur="500" fill="hold"/>
                                        <p:tgtEl>
                                          <p:spTgt spid="18"/>
                                        </p:tgtEl>
                                        <p:attrNameLst>
                                          <p:attrName>ppt_x</p:attrName>
                                        </p:attrNameLst>
                                      </p:cBhvr>
                                      <p:tavLst>
                                        <p:tav tm="0">
                                          <p:val>
                                            <p:strVal val="#ppt_x"/>
                                          </p:val>
                                        </p:tav>
                                        <p:tav tm="100000">
                                          <p:val>
                                            <p:strVal val="#ppt_x"/>
                                          </p:val>
                                        </p:tav>
                                      </p:tavLst>
                                    </p:anim>
                                    <p:anim calcmode="lin" valueType="num">
                                      <p:cBhvr>
                                        <p:cTn id="130" dur="500" fill="hold"/>
                                        <p:tgtEl>
                                          <p:spTgt spid="18"/>
                                        </p:tgtEl>
                                        <p:attrNameLst>
                                          <p:attrName>ppt_y</p:attrName>
                                        </p:attrNameLst>
                                      </p:cBhvr>
                                      <p:tavLst>
                                        <p:tav tm="0">
                                          <p:val>
                                            <p:strVal val="#ppt_y+#ppt_h/2"/>
                                          </p:val>
                                        </p:tav>
                                        <p:tav tm="100000">
                                          <p:val>
                                            <p:strVal val="#ppt_y"/>
                                          </p:val>
                                        </p:tav>
                                      </p:tavLst>
                                    </p:anim>
                                    <p:anim calcmode="lin" valueType="num">
                                      <p:cBhvr>
                                        <p:cTn id="131" dur="500" fill="hold"/>
                                        <p:tgtEl>
                                          <p:spTgt spid="18"/>
                                        </p:tgtEl>
                                        <p:attrNameLst>
                                          <p:attrName>ppt_w</p:attrName>
                                        </p:attrNameLst>
                                      </p:cBhvr>
                                      <p:tavLst>
                                        <p:tav tm="0">
                                          <p:val>
                                            <p:strVal val="#ppt_w"/>
                                          </p:val>
                                        </p:tav>
                                        <p:tav tm="100000">
                                          <p:val>
                                            <p:strVal val="#ppt_w"/>
                                          </p:val>
                                        </p:tav>
                                      </p:tavLst>
                                    </p:anim>
                                    <p:anim calcmode="lin" valueType="num">
                                      <p:cBhvr>
                                        <p:cTn id="13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2" end="2"/>
                                            </p:txEl>
                                          </p:spTgt>
                                        </p:tgtEl>
                                        <p:attrNameLst>
                                          <p:attrName>style.visibility</p:attrName>
                                        </p:attrNameLst>
                                      </p:cBhvr>
                                      <p:to>
                                        <p:strVal val="visible"/>
                                      </p:to>
                                    </p:set>
                                    <p:animEffect transition="in" filter="wipe(left)">
                                      <p:cBhvr>
                                        <p:cTn id="137" dur="500"/>
                                        <p:tgtEl>
                                          <p:spTgt spid="7">
                                            <p:txEl>
                                              <p:pRg st="2" end="2"/>
                                            </p:txEl>
                                          </p:spTgt>
                                        </p:tgtEl>
                                      </p:cBhvr>
                                    </p:animEffect>
                                  </p:childTnLst>
                                </p:cTn>
                              </p:par>
                            </p:childTnLst>
                          </p:cTn>
                        </p:par>
                        <p:par>
                          <p:cTn id="138" fill="hold">
                            <p:stCondLst>
                              <p:cond delay="500"/>
                            </p:stCondLst>
                            <p:childTnLst>
                              <p:par>
                                <p:cTn id="139" presetID="17" presetClass="entr" presetSubtype="4" fill="hold" grpId="1" nodeType="afterEffect">
                                  <p:stCondLst>
                                    <p:cond delay="0"/>
                                  </p:stCondLst>
                                  <p:childTnLst>
                                    <p:set>
                                      <p:cBhvr>
                                        <p:cTn id="140" dur="1" fill="hold">
                                          <p:stCondLst>
                                            <p:cond delay="0"/>
                                          </p:stCondLst>
                                        </p:cTn>
                                        <p:tgtEl>
                                          <p:spTgt spid="5">
                                            <p:graphicEl>
                                              <a:dgm id="{3EFBF03B-1C74-40D4-ADB3-F4E4258E38E0}"/>
                                            </p:graphicEl>
                                          </p:spTgt>
                                        </p:tgtEl>
                                        <p:attrNameLst>
                                          <p:attrName>style.visibility</p:attrName>
                                        </p:attrNameLst>
                                      </p:cBhvr>
                                      <p:to>
                                        <p:strVal val="visible"/>
                                      </p:to>
                                    </p:set>
                                    <p:anim calcmode="lin" valueType="num">
                                      <p:cBhvr>
                                        <p:cTn id="141" dur="500" fill="hold"/>
                                        <p:tgtEl>
                                          <p:spTgt spid="5">
                                            <p:graphicEl>
                                              <a:dgm id="{3EFBF03B-1C74-40D4-ADB3-F4E4258E38E0}"/>
                                            </p:graphicEl>
                                          </p:spTgt>
                                        </p:tgtEl>
                                        <p:attrNameLst>
                                          <p:attrName>ppt_x</p:attrName>
                                        </p:attrNameLst>
                                      </p:cBhvr>
                                      <p:tavLst>
                                        <p:tav tm="0">
                                          <p:val>
                                            <p:strVal val="#ppt_x"/>
                                          </p:val>
                                        </p:tav>
                                        <p:tav tm="100000">
                                          <p:val>
                                            <p:strVal val="#ppt_x"/>
                                          </p:val>
                                        </p:tav>
                                      </p:tavLst>
                                    </p:anim>
                                    <p:anim calcmode="lin" valueType="num">
                                      <p:cBhvr>
                                        <p:cTn id="142" dur="500" fill="hold"/>
                                        <p:tgtEl>
                                          <p:spTgt spid="5">
                                            <p:graphicEl>
                                              <a:dgm id="{3EFBF03B-1C74-40D4-ADB3-F4E4258E38E0}"/>
                                            </p:graphicEl>
                                          </p:spTgt>
                                        </p:tgtEl>
                                        <p:attrNameLst>
                                          <p:attrName>ppt_y</p:attrName>
                                        </p:attrNameLst>
                                      </p:cBhvr>
                                      <p:tavLst>
                                        <p:tav tm="0">
                                          <p:val>
                                            <p:strVal val="#ppt_y+#ppt_h/2"/>
                                          </p:val>
                                        </p:tav>
                                        <p:tav tm="100000">
                                          <p:val>
                                            <p:strVal val="#ppt_y"/>
                                          </p:val>
                                        </p:tav>
                                      </p:tavLst>
                                    </p:anim>
                                    <p:anim calcmode="lin" valueType="num">
                                      <p:cBhvr>
                                        <p:cTn id="143" dur="500" fill="hold"/>
                                        <p:tgtEl>
                                          <p:spTgt spid="5">
                                            <p:graphicEl>
                                              <a:dgm id="{3EFBF03B-1C74-40D4-ADB3-F4E4258E38E0}"/>
                                            </p:graphicEl>
                                          </p:spTgt>
                                        </p:tgtEl>
                                        <p:attrNameLst>
                                          <p:attrName>ppt_w</p:attrName>
                                        </p:attrNameLst>
                                      </p:cBhvr>
                                      <p:tavLst>
                                        <p:tav tm="0">
                                          <p:val>
                                            <p:strVal val="#ppt_w"/>
                                          </p:val>
                                        </p:tav>
                                        <p:tav tm="100000">
                                          <p:val>
                                            <p:strVal val="#ppt_w"/>
                                          </p:val>
                                        </p:tav>
                                      </p:tavLst>
                                    </p:anim>
                                    <p:anim calcmode="lin" valueType="num">
                                      <p:cBhvr>
                                        <p:cTn id="144" dur="500" fill="hold"/>
                                        <p:tgtEl>
                                          <p:spTgt spid="5">
                                            <p:graphicEl>
                                              <a:dgm id="{3EFBF03B-1C74-40D4-ADB3-F4E4258E38E0}"/>
                                            </p:graphicEl>
                                          </p:spTgt>
                                        </p:tgtEl>
                                        <p:attrNameLst>
                                          <p:attrName>ppt_h</p:attrName>
                                        </p:attrNameLst>
                                      </p:cBhvr>
                                      <p:tavLst>
                                        <p:tav tm="0">
                                          <p:val>
                                            <p:fltVal val="0"/>
                                          </p:val>
                                        </p:tav>
                                        <p:tav tm="100000">
                                          <p:val>
                                            <p:strVal val="#ppt_h"/>
                                          </p:val>
                                        </p:tav>
                                      </p:tavLst>
                                    </p:anim>
                                  </p:childTnLst>
                                </p:cTn>
                              </p:par>
                              <p:par>
                                <p:cTn id="145" presetID="17" presetClass="entr" presetSubtype="8" fill="hold" nodeType="withEffect">
                                  <p:stCondLst>
                                    <p:cond delay="0"/>
                                  </p:stCondLst>
                                  <p:childTnLst>
                                    <p:set>
                                      <p:cBhvr>
                                        <p:cTn id="146" dur="1" fill="hold">
                                          <p:stCondLst>
                                            <p:cond delay="0"/>
                                          </p:stCondLst>
                                        </p:cTn>
                                        <p:tgtEl>
                                          <p:spTgt spid="21"/>
                                        </p:tgtEl>
                                        <p:attrNameLst>
                                          <p:attrName>style.visibility</p:attrName>
                                        </p:attrNameLst>
                                      </p:cBhvr>
                                      <p:to>
                                        <p:strVal val="visible"/>
                                      </p:to>
                                    </p:set>
                                    <p:anim calcmode="lin" valueType="num">
                                      <p:cBhvr>
                                        <p:cTn id="147" dur="500" fill="hold"/>
                                        <p:tgtEl>
                                          <p:spTgt spid="21"/>
                                        </p:tgtEl>
                                        <p:attrNameLst>
                                          <p:attrName>ppt_x</p:attrName>
                                        </p:attrNameLst>
                                      </p:cBhvr>
                                      <p:tavLst>
                                        <p:tav tm="0">
                                          <p:val>
                                            <p:strVal val="#ppt_x-#ppt_w/2"/>
                                          </p:val>
                                        </p:tav>
                                        <p:tav tm="100000">
                                          <p:val>
                                            <p:strVal val="#ppt_x"/>
                                          </p:val>
                                        </p:tav>
                                      </p:tavLst>
                                    </p:anim>
                                    <p:anim calcmode="lin" valueType="num">
                                      <p:cBhvr>
                                        <p:cTn id="148" dur="500" fill="hold"/>
                                        <p:tgtEl>
                                          <p:spTgt spid="21"/>
                                        </p:tgtEl>
                                        <p:attrNameLst>
                                          <p:attrName>ppt_y</p:attrName>
                                        </p:attrNameLst>
                                      </p:cBhvr>
                                      <p:tavLst>
                                        <p:tav tm="0">
                                          <p:val>
                                            <p:strVal val="#ppt_y"/>
                                          </p:val>
                                        </p:tav>
                                        <p:tav tm="100000">
                                          <p:val>
                                            <p:strVal val="#ppt_y"/>
                                          </p:val>
                                        </p:tav>
                                      </p:tavLst>
                                    </p:anim>
                                    <p:anim calcmode="lin" valueType="num">
                                      <p:cBhvr>
                                        <p:cTn id="149" dur="500" fill="hold"/>
                                        <p:tgtEl>
                                          <p:spTgt spid="21"/>
                                        </p:tgtEl>
                                        <p:attrNameLst>
                                          <p:attrName>ppt_w</p:attrName>
                                        </p:attrNameLst>
                                      </p:cBhvr>
                                      <p:tavLst>
                                        <p:tav tm="0">
                                          <p:val>
                                            <p:fltVal val="0"/>
                                          </p:val>
                                        </p:tav>
                                        <p:tav tm="100000">
                                          <p:val>
                                            <p:strVal val="#ppt_w"/>
                                          </p:val>
                                        </p:tav>
                                      </p:tavLst>
                                    </p:anim>
                                    <p:anim calcmode="lin" valueType="num">
                                      <p:cBhvr>
                                        <p:cTn id="150"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Graphic spid="5" grpId="0" uiExpand="1">
        <p:bldSub>
          <a:bldDgm bld="one"/>
        </p:bldSub>
      </p:bldGraphic>
      <p:bldGraphic spid="5" grpId="1" uiExpand="1">
        <p:bldSub>
          <a:bldDgm bld="one"/>
        </p:bldSub>
      </p:bldGraphic>
      <p:bldGraphic spid="8" grpId="0" uiExpand="1">
        <p:bldSub>
          <a:bldDgm bld="one"/>
        </p:bldSub>
      </p:bldGraphic>
      <p:bldP spid="7" grpId="0" uiExpand="1" build="p"/>
    </p:bld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1113</Words>
  <Application>Microsoft Office PowerPoint</Application>
  <PresentationFormat>Expunere pe ecran (4:3)</PresentationFormat>
  <Paragraphs>56</Paragraphs>
  <Slides>11</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11</vt:i4>
      </vt:variant>
    </vt:vector>
  </HeadingPairs>
  <TitlesOfParts>
    <vt:vector size="19" baseType="lpstr">
      <vt:lpstr>Arial</vt:lpstr>
      <vt:lpstr>Calibri</vt:lpstr>
      <vt:lpstr>Comic Sans MS</vt:lpstr>
      <vt:lpstr>Cooper Black</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Posibilitati nelimitate</dc:title>
  <dc:subject>Studiu Biblic, Trim. III, 2020 – Bucuria misiunii</dc:subject>
  <dc:creator>Sergio Fustero Carreras</dc:creator>
  <cp:keywords>https://www.fustero.es/index_ro.php</cp:keywords>
  <cp:lastModifiedBy>Tronaru Viorel</cp:lastModifiedBy>
  <cp:revision>68</cp:revision>
  <dcterms:created xsi:type="dcterms:W3CDTF">2020-07-09T16:14:18Z</dcterms:created>
  <dcterms:modified xsi:type="dcterms:W3CDTF">2020-08-05T20:05:07Z</dcterms:modified>
</cp:coreProperties>
</file>