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4" r:id="rId4"/>
    <p:sldId id="257" r:id="rId5"/>
    <p:sldId id="258" r:id="rId6"/>
    <p:sldId id="259"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C54C"/>
    <a:srgbClr val="503700"/>
    <a:srgbClr val="723A02"/>
    <a:srgbClr val="FC9832"/>
    <a:srgbClr val="863A3A"/>
    <a:srgbClr val="9D4444"/>
    <a:srgbClr val="DBBE0F"/>
    <a:srgbClr val="53358F"/>
    <a:srgbClr val="A28AD4"/>
    <a:srgbClr val="DDC6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5" d="100"/>
          <a:sy n="85" d="100"/>
        </p:scale>
        <p:origin x="-6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0937D-1237-477E-81A3-FBE4C7AD704E}"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s-ES"/>
        </a:p>
      </dgm:t>
    </dgm:pt>
    <dgm:pt modelId="{F9D8EEB0-6FE3-4D82-A66D-29DC90006E3D}">
      <dgm:prSet phldrT="[Texto]" custT="1"/>
      <dgm:spPr/>
      <dgm:t>
        <a:bodyPr/>
        <a:lstStyle/>
        <a:p>
          <a:r>
            <a:rPr lang="ro-RO" sz="2000" b="1" dirty="0">
              <a:effectLst>
                <a:outerShdw blurRad="38100" dist="38100" dir="2700000" algn="tl">
                  <a:srgbClr val="000000">
                    <a:alpha val="43137"/>
                  </a:srgbClr>
                </a:outerShdw>
              </a:effectLst>
            </a:rPr>
            <a:t>Petru</a:t>
          </a:r>
          <a:endParaRPr lang="es-ES" sz="2000" b="1" dirty="0">
            <a:effectLst>
              <a:outerShdw blurRad="38100" dist="38100" dir="2700000" algn="tl">
                <a:srgbClr val="000000">
                  <a:alpha val="43137"/>
                </a:srgbClr>
              </a:outerShdw>
            </a:effectLst>
          </a:endParaRPr>
        </a:p>
      </dgm:t>
    </dgm:pt>
    <dgm:pt modelId="{F3CB0B6D-B6D0-4FEE-9D7E-D7DB4EC5856C}" type="parTrans" cxnId="{D2073ED9-BCF7-45B4-9BD3-2C2A3FE55B9D}">
      <dgm:prSet/>
      <dgm:spPr/>
      <dgm:t>
        <a:bodyPr/>
        <a:lstStyle/>
        <a:p>
          <a:endParaRPr lang="es-ES" sz="2000" b="1"/>
        </a:p>
      </dgm:t>
    </dgm:pt>
    <dgm:pt modelId="{D87D99E2-2BEC-444F-B7DB-5B1B77E7EA8C}" type="sibTrans" cxnId="{D2073ED9-BCF7-45B4-9BD3-2C2A3FE55B9D}">
      <dgm:prSet/>
      <dgm:spPr/>
      <dgm:t>
        <a:bodyPr/>
        <a:lstStyle/>
        <a:p>
          <a:endParaRPr lang="es-ES" sz="2000" b="1"/>
        </a:p>
      </dgm:t>
    </dgm:pt>
    <dgm:pt modelId="{1DB48CB0-6732-4CDC-A2D3-CDB687BDAA7C}">
      <dgm:prSet phldrT="[Texto]" custT="1"/>
      <dgm:spPr/>
      <dgm:t>
        <a:bodyPr/>
        <a:lstStyle/>
        <a:p>
          <a:r>
            <a:rPr lang="ro-RO" sz="2000" b="1" noProof="0" dirty="0" smtClean="0"/>
            <a:t>De  la autosuficienţă</a:t>
          </a:r>
          <a:endParaRPr lang="ro-RO" sz="2000" b="1" noProof="0" dirty="0"/>
        </a:p>
      </dgm:t>
    </dgm:pt>
    <dgm:pt modelId="{80A8A398-99B4-434F-B868-D37648B59201}" type="parTrans" cxnId="{AF6FB431-F8A7-4E5C-8CA0-530B3B64889D}">
      <dgm:prSet/>
      <dgm:spPr/>
      <dgm:t>
        <a:bodyPr/>
        <a:lstStyle/>
        <a:p>
          <a:endParaRPr lang="es-ES" sz="2000" b="1"/>
        </a:p>
      </dgm:t>
    </dgm:pt>
    <dgm:pt modelId="{A9D97EE6-1400-43F0-8311-80543BF3B582}" type="sibTrans" cxnId="{AF6FB431-F8A7-4E5C-8CA0-530B3B64889D}">
      <dgm:prSet/>
      <dgm:spPr/>
      <dgm:t>
        <a:bodyPr/>
        <a:lstStyle/>
        <a:p>
          <a:endParaRPr lang="es-ES" sz="2000" b="1"/>
        </a:p>
      </dgm:t>
    </dgm:pt>
    <dgm:pt modelId="{86D74960-9800-4E37-AA36-E68D5D25FEDF}">
      <dgm:prSet phldrT="[Texto]" custT="1"/>
      <dgm:spPr/>
      <dgm:t>
        <a:bodyPr tIns="64800"/>
        <a:lstStyle/>
        <a:p>
          <a:pPr>
            <a:lnSpc>
              <a:spcPts val="2000"/>
            </a:lnSpc>
            <a:spcAft>
              <a:spcPts val="0"/>
            </a:spcAft>
          </a:pPr>
          <a:r>
            <a:rPr lang="ro-RO" sz="2000" b="1" dirty="0"/>
            <a:t>La </a:t>
          </a:r>
          <a:r>
            <a:rPr lang="ro-RO" sz="2000" b="1" dirty="0" smtClean="0"/>
            <a:t>dependenţă </a:t>
          </a:r>
          <a:r>
            <a:rPr lang="ro-RO" sz="2000" b="1" dirty="0"/>
            <a:t>de Hristos</a:t>
          </a:r>
          <a:endParaRPr lang="es-ES" sz="2000" b="1" dirty="0"/>
        </a:p>
      </dgm:t>
    </dgm:pt>
    <dgm:pt modelId="{2C5D0C66-4980-446B-8F21-27D72C9A86ED}" type="parTrans" cxnId="{B4E648DC-A2AD-483C-ACC9-393A772A007C}">
      <dgm:prSet/>
      <dgm:spPr/>
      <dgm:t>
        <a:bodyPr/>
        <a:lstStyle/>
        <a:p>
          <a:endParaRPr lang="es-ES" sz="2000" b="1"/>
        </a:p>
      </dgm:t>
    </dgm:pt>
    <dgm:pt modelId="{353A1480-F631-4931-BFE7-C94F950EB79F}" type="sibTrans" cxnId="{B4E648DC-A2AD-483C-ACC9-393A772A007C}">
      <dgm:prSet/>
      <dgm:spPr/>
      <dgm:t>
        <a:bodyPr/>
        <a:lstStyle/>
        <a:p>
          <a:endParaRPr lang="es-ES" sz="2000" b="1"/>
        </a:p>
      </dgm:t>
    </dgm:pt>
    <dgm:pt modelId="{939500A8-C92F-44BD-BFF5-43CE1D995CBF}">
      <dgm:prSet phldrT="[Texto]" custT="1"/>
      <dgm:spPr/>
      <dgm:t>
        <a:bodyPr/>
        <a:lstStyle/>
        <a:p>
          <a:r>
            <a:rPr lang="es-ES" sz="2000" b="1" dirty="0"/>
            <a:t>De</a:t>
          </a:r>
          <a:r>
            <a:rPr lang="ro-RO" sz="2000" b="1" dirty="0"/>
            <a:t> la fiul tunetului</a:t>
          </a:r>
          <a:endParaRPr lang="es-ES" sz="2000" b="1" dirty="0"/>
        </a:p>
      </dgm:t>
    </dgm:pt>
    <dgm:pt modelId="{CCB59B18-351E-41DE-8910-07BE4124DE7C}" type="parTrans" cxnId="{40864B60-8289-4C7C-B9CF-DF6DF3622B3F}">
      <dgm:prSet/>
      <dgm:spPr/>
      <dgm:t>
        <a:bodyPr/>
        <a:lstStyle/>
        <a:p>
          <a:endParaRPr lang="es-ES" sz="2000" b="1"/>
        </a:p>
      </dgm:t>
    </dgm:pt>
    <dgm:pt modelId="{E88995A6-CA0B-4A37-832B-52D35614D0B9}" type="sibTrans" cxnId="{40864B60-8289-4C7C-B9CF-DF6DF3622B3F}">
      <dgm:prSet/>
      <dgm:spPr/>
      <dgm:t>
        <a:bodyPr/>
        <a:lstStyle/>
        <a:p>
          <a:endParaRPr lang="es-ES" sz="2000" b="1"/>
        </a:p>
      </dgm:t>
    </dgm:pt>
    <dgm:pt modelId="{9D853B5B-4EA0-4DE2-8A25-46B9A9ECCD91}">
      <dgm:prSet phldrT="[Texto]" custT="1"/>
      <dgm:spPr/>
      <dgm:t>
        <a:bodyPr/>
        <a:lstStyle/>
        <a:p>
          <a:r>
            <a:rPr lang="ro-RO" sz="2000" b="1" dirty="0"/>
            <a:t>La ucenicul iubirii</a:t>
          </a:r>
          <a:endParaRPr lang="es-ES" sz="2000" b="1" dirty="0"/>
        </a:p>
      </dgm:t>
    </dgm:pt>
    <dgm:pt modelId="{D11B8F00-CCCE-4D8F-9AF8-741FC460B378}" type="parTrans" cxnId="{B9F250D6-78BD-43EE-B2F5-EDE622A5217A}">
      <dgm:prSet/>
      <dgm:spPr/>
      <dgm:t>
        <a:bodyPr/>
        <a:lstStyle/>
        <a:p>
          <a:endParaRPr lang="es-ES" sz="2000" b="1"/>
        </a:p>
      </dgm:t>
    </dgm:pt>
    <dgm:pt modelId="{9DBFC60A-9E57-40A7-9B3C-0BF5A0CBDDA8}" type="sibTrans" cxnId="{B9F250D6-78BD-43EE-B2F5-EDE622A5217A}">
      <dgm:prSet/>
      <dgm:spPr/>
      <dgm:t>
        <a:bodyPr/>
        <a:lstStyle/>
        <a:p>
          <a:endParaRPr lang="es-ES" sz="2000" b="1"/>
        </a:p>
      </dgm:t>
    </dgm:pt>
    <dgm:pt modelId="{E667242A-8910-4AF6-9332-58B892EEC883}">
      <dgm:prSet phldrT="[Texto]" custT="1"/>
      <dgm:spPr/>
      <dgm:t>
        <a:bodyPr/>
        <a:lstStyle/>
        <a:p>
          <a:r>
            <a:rPr lang="ro-RO" sz="2000" b="1" noProof="0" dirty="0" smtClean="0">
              <a:effectLst>
                <a:outerShdw blurRad="38100" dist="38100" dir="2700000" algn="tl">
                  <a:srgbClr val="000000">
                    <a:alpha val="43137"/>
                  </a:srgbClr>
                </a:outerShdw>
              </a:effectLst>
            </a:rPr>
            <a:t>Toma</a:t>
          </a:r>
          <a:endParaRPr lang="ro-RO" sz="2000" b="1" noProof="0" dirty="0">
            <a:effectLst>
              <a:outerShdw blurRad="38100" dist="38100" dir="2700000" algn="tl">
                <a:srgbClr val="000000">
                  <a:alpha val="43137"/>
                </a:srgbClr>
              </a:outerShdw>
            </a:effectLst>
          </a:endParaRPr>
        </a:p>
      </dgm:t>
    </dgm:pt>
    <dgm:pt modelId="{3EA6E455-4061-45E0-8A62-3B92B0F78D35}" type="parTrans" cxnId="{880D932D-8F80-4B6A-923C-A403D8338E6D}">
      <dgm:prSet/>
      <dgm:spPr/>
      <dgm:t>
        <a:bodyPr/>
        <a:lstStyle/>
        <a:p>
          <a:endParaRPr lang="es-ES" sz="2000" b="1"/>
        </a:p>
      </dgm:t>
    </dgm:pt>
    <dgm:pt modelId="{9424380C-EA9C-4C1B-B52A-6C57A394E677}" type="sibTrans" cxnId="{880D932D-8F80-4B6A-923C-A403D8338E6D}">
      <dgm:prSet/>
      <dgm:spPr/>
      <dgm:t>
        <a:bodyPr/>
        <a:lstStyle/>
        <a:p>
          <a:endParaRPr lang="es-ES" sz="2000" b="1"/>
        </a:p>
      </dgm:t>
    </dgm:pt>
    <dgm:pt modelId="{8D3AC611-AECC-407D-BC43-258D2EFE8349}">
      <dgm:prSet phldrT="[Texto]" custT="1"/>
      <dgm:spPr/>
      <dgm:t>
        <a:bodyPr/>
        <a:lstStyle/>
        <a:p>
          <a:r>
            <a:rPr lang="es-ES" sz="2000" b="1" dirty="0"/>
            <a:t>De </a:t>
          </a:r>
          <a:r>
            <a:rPr lang="ro-RO" sz="2000" b="1" dirty="0"/>
            <a:t>la neîncrezător</a:t>
          </a:r>
          <a:endParaRPr lang="es-ES" sz="2000" b="1" dirty="0"/>
        </a:p>
      </dgm:t>
    </dgm:pt>
    <dgm:pt modelId="{27CE144C-209E-4ACB-B24D-1148F78880EE}" type="parTrans" cxnId="{FC18EA1E-4635-4077-9927-DBC3CC4B7C16}">
      <dgm:prSet/>
      <dgm:spPr/>
      <dgm:t>
        <a:bodyPr/>
        <a:lstStyle/>
        <a:p>
          <a:endParaRPr lang="es-ES" sz="2000" b="1"/>
        </a:p>
      </dgm:t>
    </dgm:pt>
    <dgm:pt modelId="{B68DB5BD-5542-43E5-B202-CF51BA21F2C7}" type="sibTrans" cxnId="{FC18EA1E-4635-4077-9927-DBC3CC4B7C16}">
      <dgm:prSet/>
      <dgm:spPr/>
      <dgm:t>
        <a:bodyPr/>
        <a:lstStyle/>
        <a:p>
          <a:endParaRPr lang="es-ES" sz="2000" b="1"/>
        </a:p>
      </dgm:t>
    </dgm:pt>
    <dgm:pt modelId="{3B816C2F-A0BB-4762-A412-6587804BCB53}">
      <dgm:prSet phldrT="[Texto]" custT="1"/>
      <dgm:spPr/>
      <dgm:t>
        <a:bodyPr/>
        <a:lstStyle/>
        <a:p>
          <a:r>
            <a:rPr lang="ro-RO" sz="2000" b="1" dirty="0"/>
            <a:t>La încrezător</a:t>
          </a:r>
          <a:endParaRPr lang="es-ES" sz="2000" b="1" dirty="0"/>
        </a:p>
      </dgm:t>
    </dgm:pt>
    <dgm:pt modelId="{0E30593D-B979-4542-9D49-4CF5758655AF}" type="parTrans" cxnId="{A78D6B51-B490-4FC8-A7CF-057FA9473871}">
      <dgm:prSet/>
      <dgm:spPr/>
      <dgm:t>
        <a:bodyPr/>
        <a:lstStyle/>
        <a:p>
          <a:endParaRPr lang="es-ES" sz="2000" b="1"/>
        </a:p>
      </dgm:t>
    </dgm:pt>
    <dgm:pt modelId="{31A44F4A-811D-4B82-BA2D-0C4C32140E19}" type="sibTrans" cxnId="{A78D6B51-B490-4FC8-A7CF-057FA9473871}">
      <dgm:prSet/>
      <dgm:spPr/>
      <dgm:t>
        <a:bodyPr/>
        <a:lstStyle/>
        <a:p>
          <a:endParaRPr lang="es-ES" sz="2000" b="1"/>
        </a:p>
      </dgm:t>
    </dgm:pt>
    <dgm:pt modelId="{1DD5285B-7FB1-40E1-A2B1-3BF9247170E9}">
      <dgm:prSet phldrT="[Texto]" custT="1"/>
      <dgm:spPr/>
      <dgm:t>
        <a:bodyPr/>
        <a:lstStyle/>
        <a:p>
          <a:r>
            <a:rPr lang="ro-RO" sz="2000" b="1" noProof="0" dirty="0" smtClean="0">
              <a:effectLst>
                <a:outerShdw blurRad="38100" dist="38100" dir="2700000" algn="tl">
                  <a:srgbClr val="000000">
                    <a:alpha val="43137"/>
                  </a:srgbClr>
                </a:outerShdw>
              </a:effectLst>
            </a:rPr>
            <a:t>Ioan</a:t>
          </a:r>
          <a:endParaRPr lang="ro-RO" sz="2000" b="1" noProof="0" dirty="0">
            <a:effectLst>
              <a:outerShdw blurRad="38100" dist="38100" dir="2700000" algn="tl">
                <a:srgbClr val="000000">
                  <a:alpha val="43137"/>
                </a:srgbClr>
              </a:outerShdw>
            </a:effectLst>
          </a:endParaRPr>
        </a:p>
      </dgm:t>
    </dgm:pt>
    <dgm:pt modelId="{57A7FF6A-AEDA-4860-AC74-0E2053362B1B}" type="sibTrans" cxnId="{4F4F8D9C-8B67-45C5-8083-587130906A9B}">
      <dgm:prSet/>
      <dgm:spPr/>
      <dgm:t>
        <a:bodyPr/>
        <a:lstStyle/>
        <a:p>
          <a:endParaRPr lang="es-ES" sz="2000" b="1"/>
        </a:p>
      </dgm:t>
    </dgm:pt>
    <dgm:pt modelId="{856C9BBC-A602-41C2-B220-1735F1A75BA4}" type="parTrans" cxnId="{4F4F8D9C-8B67-45C5-8083-587130906A9B}">
      <dgm:prSet/>
      <dgm:spPr/>
      <dgm:t>
        <a:bodyPr/>
        <a:lstStyle/>
        <a:p>
          <a:endParaRPr lang="es-ES" sz="2000" b="1"/>
        </a:p>
      </dgm:t>
    </dgm:pt>
    <dgm:pt modelId="{65B53D52-3A5C-4A75-AE4F-445F07CA4BBE}" type="pres">
      <dgm:prSet presAssocID="{5650937D-1237-477E-81A3-FBE4C7AD704E}" presName="Name0" presStyleCnt="0">
        <dgm:presLayoutVars>
          <dgm:chPref val="3"/>
          <dgm:dir/>
          <dgm:animLvl val="lvl"/>
          <dgm:resizeHandles/>
        </dgm:presLayoutVars>
      </dgm:prSet>
      <dgm:spPr/>
      <dgm:t>
        <a:bodyPr/>
        <a:lstStyle/>
        <a:p>
          <a:endParaRPr lang="ro-RO"/>
        </a:p>
      </dgm:t>
    </dgm:pt>
    <dgm:pt modelId="{569B5B8B-C001-425F-9B8E-00DB3B6A83F4}" type="pres">
      <dgm:prSet presAssocID="{F9D8EEB0-6FE3-4D82-A66D-29DC90006E3D}" presName="horFlow" presStyleCnt="0"/>
      <dgm:spPr/>
    </dgm:pt>
    <dgm:pt modelId="{8B98285E-CF5B-4E7F-B1C5-7403FFF22ADB}" type="pres">
      <dgm:prSet presAssocID="{F9D8EEB0-6FE3-4D82-A66D-29DC90006E3D}" presName="bigChev" presStyleLbl="node1" presStyleIdx="0" presStyleCnt="3"/>
      <dgm:spPr/>
      <dgm:t>
        <a:bodyPr/>
        <a:lstStyle/>
        <a:p>
          <a:endParaRPr lang="ro-RO"/>
        </a:p>
      </dgm:t>
    </dgm:pt>
    <dgm:pt modelId="{46D683D3-906D-4489-BFEC-EECDF9B47283}" type="pres">
      <dgm:prSet presAssocID="{80A8A398-99B4-434F-B868-D37648B59201}" presName="parTrans" presStyleCnt="0"/>
      <dgm:spPr/>
    </dgm:pt>
    <dgm:pt modelId="{112CA608-6394-49BA-8EC8-51E7F16629FA}" type="pres">
      <dgm:prSet presAssocID="{1DB48CB0-6732-4CDC-A2D3-CDB687BDAA7C}" presName="node" presStyleLbl="alignAccFollowNode1" presStyleIdx="0" presStyleCnt="6" custScaleX="240791">
        <dgm:presLayoutVars>
          <dgm:bulletEnabled val="1"/>
        </dgm:presLayoutVars>
      </dgm:prSet>
      <dgm:spPr/>
      <dgm:t>
        <a:bodyPr/>
        <a:lstStyle/>
        <a:p>
          <a:endParaRPr lang="ro-RO"/>
        </a:p>
      </dgm:t>
    </dgm:pt>
    <dgm:pt modelId="{683F82EE-171A-4E4A-8B0D-2140185F60CD}" type="pres">
      <dgm:prSet presAssocID="{A9D97EE6-1400-43F0-8311-80543BF3B582}" presName="sibTrans" presStyleCnt="0"/>
      <dgm:spPr/>
    </dgm:pt>
    <dgm:pt modelId="{32211934-F308-4B0F-898D-34828E671C06}" type="pres">
      <dgm:prSet presAssocID="{86D74960-9800-4E37-AA36-E68D5D25FEDF}" presName="node" presStyleLbl="alignAccFollowNode1" presStyleIdx="1" presStyleCnt="6" custScaleX="240791">
        <dgm:presLayoutVars>
          <dgm:bulletEnabled val="1"/>
        </dgm:presLayoutVars>
      </dgm:prSet>
      <dgm:spPr/>
      <dgm:t>
        <a:bodyPr/>
        <a:lstStyle/>
        <a:p>
          <a:endParaRPr lang="ro-RO"/>
        </a:p>
      </dgm:t>
    </dgm:pt>
    <dgm:pt modelId="{E0F2D3D2-D52B-48F4-B69A-C49BCA2FFF35}" type="pres">
      <dgm:prSet presAssocID="{F9D8EEB0-6FE3-4D82-A66D-29DC90006E3D}" presName="vSp" presStyleCnt="0"/>
      <dgm:spPr/>
    </dgm:pt>
    <dgm:pt modelId="{10FAF96C-1C37-4C7F-969B-36AA1D3FF392}" type="pres">
      <dgm:prSet presAssocID="{1DD5285B-7FB1-40E1-A2B1-3BF9247170E9}" presName="horFlow" presStyleCnt="0"/>
      <dgm:spPr/>
    </dgm:pt>
    <dgm:pt modelId="{95AF4468-6A83-4C8A-ABE2-06AA92140470}" type="pres">
      <dgm:prSet presAssocID="{1DD5285B-7FB1-40E1-A2B1-3BF9247170E9}" presName="bigChev" presStyleLbl="node1" presStyleIdx="1" presStyleCnt="3"/>
      <dgm:spPr/>
      <dgm:t>
        <a:bodyPr/>
        <a:lstStyle/>
        <a:p>
          <a:endParaRPr lang="ro-RO"/>
        </a:p>
      </dgm:t>
    </dgm:pt>
    <dgm:pt modelId="{73F97820-8980-4919-A1F4-ECAFFEACF1CB}" type="pres">
      <dgm:prSet presAssocID="{CCB59B18-351E-41DE-8910-07BE4124DE7C}" presName="parTrans" presStyleCnt="0"/>
      <dgm:spPr/>
    </dgm:pt>
    <dgm:pt modelId="{22FAE0AF-5A28-402F-B1CC-1CAB153B8082}" type="pres">
      <dgm:prSet presAssocID="{939500A8-C92F-44BD-BFF5-43CE1D995CBF}" presName="node" presStyleLbl="alignAccFollowNode1" presStyleIdx="2" presStyleCnt="6" custScaleX="240791">
        <dgm:presLayoutVars>
          <dgm:bulletEnabled val="1"/>
        </dgm:presLayoutVars>
      </dgm:prSet>
      <dgm:spPr/>
      <dgm:t>
        <a:bodyPr/>
        <a:lstStyle/>
        <a:p>
          <a:endParaRPr lang="ro-RO"/>
        </a:p>
      </dgm:t>
    </dgm:pt>
    <dgm:pt modelId="{232AC31C-E719-4068-8486-FCBA05FCC354}" type="pres">
      <dgm:prSet presAssocID="{E88995A6-CA0B-4A37-832B-52D35614D0B9}" presName="sibTrans" presStyleCnt="0"/>
      <dgm:spPr/>
    </dgm:pt>
    <dgm:pt modelId="{2C69F0C7-10AC-4194-BD65-C8AB6971464D}" type="pres">
      <dgm:prSet presAssocID="{9D853B5B-4EA0-4DE2-8A25-46B9A9ECCD91}" presName="node" presStyleLbl="alignAccFollowNode1" presStyleIdx="3" presStyleCnt="6" custScaleX="240791">
        <dgm:presLayoutVars>
          <dgm:bulletEnabled val="1"/>
        </dgm:presLayoutVars>
      </dgm:prSet>
      <dgm:spPr/>
      <dgm:t>
        <a:bodyPr/>
        <a:lstStyle/>
        <a:p>
          <a:endParaRPr lang="ro-RO"/>
        </a:p>
      </dgm:t>
    </dgm:pt>
    <dgm:pt modelId="{9EF33B8C-82F1-4AA9-AE96-5189F592D6A1}" type="pres">
      <dgm:prSet presAssocID="{1DD5285B-7FB1-40E1-A2B1-3BF9247170E9}" presName="vSp" presStyleCnt="0"/>
      <dgm:spPr/>
    </dgm:pt>
    <dgm:pt modelId="{846990B2-F6D9-49D6-BD72-4E88BC38EF12}" type="pres">
      <dgm:prSet presAssocID="{E667242A-8910-4AF6-9332-58B892EEC883}" presName="horFlow" presStyleCnt="0"/>
      <dgm:spPr/>
    </dgm:pt>
    <dgm:pt modelId="{89420A6E-3E87-4709-B786-496D157B7516}" type="pres">
      <dgm:prSet presAssocID="{E667242A-8910-4AF6-9332-58B892EEC883}" presName="bigChev" presStyleLbl="node1" presStyleIdx="2" presStyleCnt="3"/>
      <dgm:spPr/>
      <dgm:t>
        <a:bodyPr/>
        <a:lstStyle/>
        <a:p>
          <a:endParaRPr lang="ro-RO"/>
        </a:p>
      </dgm:t>
    </dgm:pt>
    <dgm:pt modelId="{F26AC4C3-D27F-4C57-87E6-5A6EFF07C91B}" type="pres">
      <dgm:prSet presAssocID="{27CE144C-209E-4ACB-B24D-1148F78880EE}" presName="parTrans" presStyleCnt="0"/>
      <dgm:spPr/>
    </dgm:pt>
    <dgm:pt modelId="{EE80E17E-FFEA-425F-A0FA-9A915ADED680}" type="pres">
      <dgm:prSet presAssocID="{8D3AC611-AECC-407D-BC43-258D2EFE8349}" presName="node" presStyleLbl="alignAccFollowNode1" presStyleIdx="4" presStyleCnt="6" custScaleX="240791">
        <dgm:presLayoutVars>
          <dgm:bulletEnabled val="1"/>
        </dgm:presLayoutVars>
      </dgm:prSet>
      <dgm:spPr/>
      <dgm:t>
        <a:bodyPr/>
        <a:lstStyle/>
        <a:p>
          <a:endParaRPr lang="ro-RO"/>
        </a:p>
      </dgm:t>
    </dgm:pt>
    <dgm:pt modelId="{9AF03DBD-5B5D-470B-BB87-D2293E50AB53}" type="pres">
      <dgm:prSet presAssocID="{B68DB5BD-5542-43E5-B202-CF51BA21F2C7}" presName="sibTrans" presStyleCnt="0"/>
      <dgm:spPr/>
    </dgm:pt>
    <dgm:pt modelId="{BA5711CA-E664-43D6-90F4-D5A0D5E65589}" type="pres">
      <dgm:prSet presAssocID="{3B816C2F-A0BB-4762-A412-6587804BCB53}" presName="node" presStyleLbl="alignAccFollowNode1" presStyleIdx="5" presStyleCnt="6" custScaleX="240791">
        <dgm:presLayoutVars>
          <dgm:bulletEnabled val="1"/>
        </dgm:presLayoutVars>
      </dgm:prSet>
      <dgm:spPr/>
      <dgm:t>
        <a:bodyPr/>
        <a:lstStyle/>
        <a:p>
          <a:endParaRPr lang="ro-RO"/>
        </a:p>
      </dgm:t>
    </dgm:pt>
  </dgm:ptLst>
  <dgm:cxnLst>
    <dgm:cxn modelId="{10A8725E-E759-4B25-AD14-60B7D6310A7F}" type="presOf" srcId="{939500A8-C92F-44BD-BFF5-43CE1D995CBF}" destId="{22FAE0AF-5A28-402F-B1CC-1CAB153B8082}" srcOrd="0" destOrd="0" presId="urn:microsoft.com/office/officeart/2005/8/layout/lProcess3"/>
    <dgm:cxn modelId="{AF6FB431-F8A7-4E5C-8CA0-530B3B64889D}" srcId="{F9D8EEB0-6FE3-4D82-A66D-29DC90006E3D}" destId="{1DB48CB0-6732-4CDC-A2D3-CDB687BDAA7C}" srcOrd="0" destOrd="0" parTransId="{80A8A398-99B4-434F-B868-D37648B59201}" sibTransId="{A9D97EE6-1400-43F0-8311-80543BF3B582}"/>
    <dgm:cxn modelId="{B4E648DC-A2AD-483C-ACC9-393A772A007C}" srcId="{F9D8EEB0-6FE3-4D82-A66D-29DC90006E3D}" destId="{86D74960-9800-4E37-AA36-E68D5D25FEDF}" srcOrd="1" destOrd="0" parTransId="{2C5D0C66-4980-446B-8F21-27D72C9A86ED}" sibTransId="{353A1480-F631-4931-BFE7-C94F950EB79F}"/>
    <dgm:cxn modelId="{A78D6B51-B490-4FC8-A7CF-057FA9473871}" srcId="{E667242A-8910-4AF6-9332-58B892EEC883}" destId="{3B816C2F-A0BB-4762-A412-6587804BCB53}" srcOrd="1" destOrd="0" parTransId="{0E30593D-B979-4542-9D49-4CF5758655AF}" sibTransId="{31A44F4A-811D-4B82-BA2D-0C4C32140E19}"/>
    <dgm:cxn modelId="{B9F250D6-78BD-43EE-B2F5-EDE622A5217A}" srcId="{1DD5285B-7FB1-40E1-A2B1-3BF9247170E9}" destId="{9D853B5B-4EA0-4DE2-8A25-46B9A9ECCD91}" srcOrd="1" destOrd="0" parTransId="{D11B8F00-CCCE-4D8F-9AF8-741FC460B378}" sibTransId="{9DBFC60A-9E57-40A7-9B3C-0BF5A0CBDDA8}"/>
    <dgm:cxn modelId="{93F1471E-D181-40D2-BC09-1FCC3B599993}" type="presOf" srcId="{5650937D-1237-477E-81A3-FBE4C7AD704E}" destId="{65B53D52-3A5C-4A75-AE4F-445F07CA4BBE}" srcOrd="0" destOrd="0" presId="urn:microsoft.com/office/officeart/2005/8/layout/lProcess3"/>
    <dgm:cxn modelId="{7420D9F9-8BA0-4092-A651-8F209ED883CA}" type="presOf" srcId="{1DD5285B-7FB1-40E1-A2B1-3BF9247170E9}" destId="{95AF4468-6A83-4C8A-ABE2-06AA92140470}" srcOrd="0" destOrd="0" presId="urn:microsoft.com/office/officeart/2005/8/layout/lProcess3"/>
    <dgm:cxn modelId="{0095A3AC-85DF-48C0-8E75-14748FA0F1D3}" type="presOf" srcId="{3B816C2F-A0BB-4762-A412-6587804BCB53}" destId="{BA5711CA-E664-43D6-90F4-D5A0D5E65589}" srcOrd="0" destOrd="0" presId="urn:microsoft.com/office/officeart/2005/8/layout/lProcess3"/>
    <dgm:cxn modelId="{A6E97FB2-FE41-4F12-9163-EF9539E2109B}" type="presOf" srcId="{86D74960-9800-4E37-AA36-E68D5D25FEDF}" destId="{32211934-F308-4B0F-898D-34828E671C06}" srcOrd="0" destOrd="0" presId="urn:microsoft.com/office/officeart/2005/8/layout/lProcess3"/>
    <dgm:cxn modelId="{39275069-9915-47F7-B804-F462C491C253}" type="presOf" srcId="{E667242A-8910-4AF6-9332-58B892EEC883}" destId="{89420A6E-3E87-4709-B786-496D157B7516}" srcOrd="0" destOrd="0" presId="urn:microsoft.com/office/officeart/2005/8/layout/lProcess3"/>
    <dgm:cxn modelId="{D2073ED9-BCF7-45B4-9BD3-2C2A3FE55B9D}" srcId="{5650937D-1237-477E-81A3-FBE4C7AD704E}" destId="{F9D8EEB0-6FE3-4D82-A66D-29DC90006E3D}" srcOrd="0" destOrd="0" parTransId="{F3CB0B6D-B6D0-4FEE-9D7E-D7DB4EC5856C}" sibTransId="{D87D99E2-2BEC-444F-B7DB-5B1B77E7EA8C}"/>
    <dgm:cxn modelId="{40864B60-8289-4C7C-B9CF-DF6DF3622B3F}" srcId="{1DD5285B-7FB1-40E1-A2B1-3BF9247170E9}" destId="{939500A8-C92F-44BD-BFF5-43CE1D995CBF}" srcOrd="0" destOrd="0" parTransId="{CCB59B18-351E-41DE-8910-07BE4124DE7C}" sibTransId="{E88995A6-CA0B-4A37-832B-52D35614D0B9}"/>
    <dgm:cxn modelId="{300FFE85-3759-4AFD-A919-11E450843E6A}" type="presOf" srcId="{F9D8EEB0-6FE3-4D82-A66D-29DC90006E3D}" destId="{8B98285E-CF5B-4E7F-B1C5-7403FFF22ADB}" srcOrd="0" destOrd="0" presId="urn:microsoft.com/office/officeart/2005/8/layout/lProcess3"/>
    <dgm:cxn modelId="{A01E97D3-C23D-4DAC-95CF-E78F16457F62}" type="presOf" srcId="{1DB48CB0-6732-4CDC-A2D3-CDB687BDAA7C}" destId="{112CA608-6394-49BA-8EC8-51E7F16629FA}" srcOrd="0" destOrd="0" presId="urn:microsoft.com/office/officeart/2005/8/layout/lProcess3"/>
    <dgm:cxn modelId="{FC18EA1E-4635-4077-9927-DBC3CC4B7C16}" srcId="{E667242A-8910-4AF6-9332-58B892EEC883}" destId="{8D3AC611-AECC-407D-BC43-258D2EFE8349}" srcOrd="0" destOrd="0" parTransId="{27CE144C-209E-4ACB-B24D-1148F78880EE}" sibTransId="{B68DB5BD-5542-43E5-B202-CF51BA21F2C7}"/>
    <dgm:cxn modelId="{221C6448-61B7-4651-8E3A-65B44A60CC2D}" type="presOf" srcId="{9D853B5B-4EA0-4DE2-8A25-46B9A9ECCD91}" destId="{2C69F0C7-10AC-4194-BD65-C8AB6971464D}" srcOrd="0" destOrd="0" presId="urn:microsoft.com/office/officeart/2005/8/layout/lProcess3"/>
    <dgm:cxn modelId="{4F4F8D9C-8B67-45C5-8083-587130906A9B}" srcId="{5650937D-1237-477E-81A3-FBE4C7AD704E}" destId="{1DD5285B-7FB1-40E1-A2B1-3BF9247170E9}" srcOrd="1" destOrd="0" parTransId="{856C9BBC-A602-41C2-B220-1735F1A75BA4}" sibTransId="{57A7FF6A-AEDA-4860-AC74-0E2053362B1B}"/>
    <dgm:cxn modelId="{880D932D-8F80-4B6A-923C-A403D8338E6D}" srcId="{5650937D-1237-477E-81A3-FBE4C7AD704E}" destId="{E667242A-8910-4AF6-9332-58B892EEC883}" srcOrd="2" destOrd="0" parTransId="{3EA6E455-4061-45E0-8A62-3B92B0F78D35}" sibTransId="{9424380C-EA9C-4C1B-B52A-6C57A394E677}"/>
    <dgm:cxn modelId="{9577983C-522B-4DCB-AEC8-E1EA2D8444B8}" type="presOf" srcId="{8D3AC611-AECC-407D-BC43-258D2EFE8349}" destId="{EE80E17E-FFEA-425F-A0FA-9A915ADED680}" srcOrd="0" destOrd="0" presId="urn:microsoft.com/office/officeart/2005/8/layout/lProcess3"/>
    <dgm:cxn modelId="{C21E4E5E-554C-4D80-A109-8586C06749AB}" type="presParOf" srcId="{65B53D52-3A5C-4A75-AE4F-445F07CA4BBE}" destId="{569B5B8B-C001-425F-9B8E-00DB3B6A83F4}" srcOrd="0" destOrd="0" presId="urn:microsoft.com/office/officeart/2005/8/layout/lProcess3"/>
    <dgm:cxn modelId="{5915A4A3-861B-4BC2-936B-AAB9000F68FA}" type="presParOf" srcId="{569B5B8B-C001-425F-9B8E-00DB3B6A83F4}" destId="{8B98285E-CF5B-4E7F-B1C5-7403FFF22ADB}" srcOrd="0" destOrd="0" presId="urn:microsoft.com/office/officeart/2005/8/layout/lProcess3"/>
    <dgm:cxn modelId="{81955C58-D353-470A-8D13-1512F41651D5}" type="presParOf" srcId="{569B5B8B-C001-425F-9B8E-00DB3B6A83F4}" destId="{46D683D3-906D-4489-BFEC-EECDF9B47283}" srcOrd="1" destOrd="0" presId="urn:microsoft.com/office/officeart/2005/8/layout/lProcess3"/>
    <dgm:cxn modelId="{ED7A6378-E38E-4983-9FFE-82A176185D59}" type="presParOf" srcId="{569B5B8B-C001-425F-9B8E-00DB3B6A83F4}" destId="{112CA608-6394-49BA-8EC8-51E7F16629FA}" srcOrd="2" destOrd="0" presId="urn:microsoft.com/office/officeart/2005/8/layout/lProcess3"/>
    <dgm:cxn modelId="{74711093-5FF2-4F7A-8158-64ABF4219FA9}" type="presParOf" srcId="{569B5B8B-C001-425F-9B8E-00DB3B6A83F4}" destId="{683F82EE-171A-4E4A-8B0D-2140185F60CD}" srcOrd="3" destOrd="0" presId="urn:microsoft.com/office/officeart/2005/8/layout/lProcess3"/>
    <dgm:cxn modelId="{C2EF15EA-ED74-4458-A7CB-5FFDCABEFD65}" type="presParOf" srcId="{569B5B8B-C001-425F-9B8E-00DB3B6A83F4}" destId="{32211934-F308-4B0F-898D-34828E671C06}" srcOrd="4" destOrd="0" presId="urn:microsoft.com/office/officeart/2005/8/layout/lProcess3"/>
    <dgm:cxn modelId="{56CE5B45-2A5E-405F-82A7-2089F02BB4C7}" type="presParOf" srcId="{65B53D52-3A5C-4A75-AE4F-445F07CA4BBE}" destId="{E0F2D3D2-D52B-48F4-B69A-C49BCA2FFF35}" srcOrd="1" destOrd="0" presId="urn:microsoft.com/office/officeart/2005/8/layout/lProcess3"/>
    <dgm:cxn modelId="{689FB07F-D4F5-4862-9128-2B016C73112E}" type="presParOf" srcId="{65B53D52-3A5C-4A75-AE4F-445F07CA4BBE}" destId="{10FAF96C-1C37-4C7F-969B-36AA1D3FF392}" srcOrd="2" destOrd="0" presId="urn:microsoft.com/office/officeart/2005/8/layout/lProcess3"/>
    <dgm:cxn modelId="{33C26143-F052-432D-A10A-BBBCBDFE2C83}" type="presParOf" srcId="{10FAF96C-1C37-4C7F-969B-36AA1D3FF392}" destId="{95AF4468-6A83-4C8A-ABE2-06AA92140470}" srcOrd="0" destOrd="0" presId="urn:microsoft.com/office/officeart/2005/8/layout/lProcess3"/>
    <dgm:cxn modelId="{9C0E8A22-12F7-4DD2-87D6-5F43CF6BE8E1}" type="presParOf" srcId="{10FAF96C-1C37-4C7F-969B-36AA1D3FF392}" destId="{73F97820-8980-4919-A1F4-ECAFFEACF1CB}" srcOrd="1" destOrd="0" presId="urn:microsoft.com/office/officeart/2005/8/layout/lProcess3"/>
    <dgm:cxn modelId="{F25949EF-F791-477D-967E-F78593B15178}" type="presParOf" srcId="{10FAF96C-1C37-4C7F-969B-36AA1D3FF392}" destId="{22FAE0AF-5A28-402F-B1CC-1CAB153B8082}" srcOrd="2" destOrd="0" presId="urn:microsoft.com/office/officeart/2005/8/layout/lProcess3"/>
    <dgm:cxn modelId="{2229F8E6-2364-40B4-8D2F-ECCFD9FA9ABC}" type="presParOf" srcId="{10FAF96C-1C37-4C7F-969B-36AA1D3FF392}" destId="{232AC31C-E719-4068-8486-FCBA05FCC354}" srcOrd="3" destOrd="0" presId="urn:microsoft.com/office/officeart/2005/8/layout/lProcess3"/>
    <dgm:cxn modelId="{A22B196D-365A-47B5-B44C-745E81A5B739}" type="presParOf" srcId="{10FAF96C-1C37-4C7F-969B-36AA1D3FF392}" destId="{2C69F0C7-10AC-4194-BD65-C8AB6971464D}" srcOrd="4" destOrd="0" presId="urn:microsoft.com/office/officeart/2005/8/layout/lProcess3"/>
    <dgm:cxn modelId="{3EC1F8CB-3BC3-4BE9-BD9E-59D7E6EFAD25}" type="presParOf" srcId="{65B53D52-3A5C-4A75-AE4F-445F07CA4BBE}" destId="{9EF33B8C-82F1-4AA9-AE96-5189F592D6A1}" srcOrd="3" destOrd="0" presId="urn:microsoft.com/office/officeart/2005/8/layout/lProcess3"/>
    <dgm:cxn modelId="{979EEB94-6259-4548-A262-A9B9B2570E58}" type="presParOf" srcId="{65B53D52-3A5C-4A75-AE4F-445F07CA4BBE}" destId="{846990B2-F6D9-49D6-BD72-4E88BC38EF12}" srcOrd="4" destOrd="0" presId="urn:microsoft.com/office/officeart/2005/8/layout/lProcess3"/>
    <dgm:cxn modelId="{C184C70B-0EC8-4A1A-9C86-6DB4DD9BC3FE}" type="presParOf" srcId="{846990B2-F6D9-49D6-BD72-4E88BC38EF12}" destId="{89420A6E-3E87-4709-B786-496D157B7516}" srcOrd="0" destOrd="0" presId="urn:microsoft.com/office/officeart/2005/8/layout/lProcess3"/>
    <dgm:cxn modelId="{31F50B20-BDCB-4238-B68A-92A9BA9DBF32}" type="presParOf" srcId="{846990B2-F6D9-49D6-BD72-4E88BC38EF12}" destId="{F26AC4C3-D27F-4C57-87E6-5A6EFF07C91B}" srcOrd="1" destOrd="0" presId="urn:microsoft.com/office/officeart/2005/8/layout/lProcess3"/>
    <dgm:cxn modelId="{9D68C090-38C4-447F-AAB7-3C4BE3358E51}" type="presParOf" srcId="{846990B2-F6D9-49D6-BD72-4E88BC38EF12}" destId="{EE80E17E-FFEA-425F-A0FA-9A915ADED680}" srcOrd="2" destOrd="0" presId="urn:microsoft.com/office/officeart/2005/8/layout/lProcess3"/>
    <dgm:cxn modelId="{58608FFD-7143-4A00-AAE2-B0B210C12E91}" type="presParOf" srcId="{846990B2-F6D9-49D6-BD72-4E88BC38EF12}" destId="{9AF03DBD-5B5D-470B-BB87-D2293E50AB53}" srcOrd="3" destOrd="0" presId="urn:microsoft.com/office/officeart/2005/8/layout/lProcess3"/>
    <dgm:cxn modelId="{81AFB795-205A-4C44-99CE-0DEF180CF888}" type="presParOf" srcId="{846990B2-F6D9-49D6-BD72-4E88BC38EF12}" destId="{BA5711CA-E664-43D6-90F4-D5A0D5E65589}" srcOrd="4"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380904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1500373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4211130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82C3-FC61-48B6-8B39-31E0079E5203}" type="datetimeFigureOut">
              <a:rPr lang="es-ES" smtClean="0"/>
              <a:pPr/>
              <a:t>10/07/2020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280045-33A7-4A64-9D81-E47134B1758F}" type="slidenum">
              <a:rPr lang="es-ES" smtClean="0"/>
              <a:pPr/>
              <a:t>‹#›</a:t>
            </a:fld>
            <a:endParaRPr lang="es-ES"/>
          </a:p>
        </p:txBody>
      </p:sp>
    </p:spTree>
    <p:extLst>
      <p:ext uri="{BB962C8B-B14F-4D97-AF65-F5344CB8AC3E}">
        <p14:creationId xmlns="" xmlns:p14="http://schemas.microsoft.com/office/powerpoint/2010/main" val="4152768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67969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2196858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2642196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1490851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1210223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875850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2782569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302991-5EEF-4562-AC67-E185E127B969}" type="datetimeFigureOut">
              <a:rPr lang="es-ES" smtClean="0"/>
              <a:pPr/>
              <a:t>10/07/2020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1522200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02991-5EEF-4562-AC67-E185E127B969}" type="datetimeFigureOut">
              <a:rPr lang="es-ES" smtClean="0"/>
              <a:pPr/>
              <a:t>10/07/2020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CA07-7F21-497B-8893-CF8BA498A39C}" type="slidenum">
              <a:rPr lang="es-ES" smtClean="0"/>
              <a:pPr/>
              <a:t>‹#›</a:t>
            </a:fld>
            <a:endParaRPr lang="es-ES"/>
          </a:p>
        </p:txBody>
      </p:sp>
    </p:spTree>
    <p:extLst>
      <p:ext uri="{BB962C8B-B14F-4D97-AF65-F5344CB8AC3E}">
        <p14:creationId xmlns:p14="http://schemas.microsoft.com/office/powerpoint/2010/main" xmlns="" val="2585247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382C3-FC61-48B6-8B39-31E0079E5203}" type="datetimeFigureOut">
              <a:rPr lang="es-ES" smtClean="0"/>
              <a:pPr/>
              <a:t>10/07/2020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80045-33A7-4A64-9D81-E47134B1758F}" type="slidenum">
              <a:rPr lang="es-ES" smtClean="0"/>
              <a:pPr/>
              <a:t>‹#›</a:t>
            </a:fld>
            <a:endParaRPr lang="es-ES"/>
          </a:p>
        </p:txBody>
      </p:sp>
    </p:spTree>
    <p:extLst>
      <p:ext uri="{BB962C8B-B14F-4D97-AF65-F5344CB8AC3E}">
        <p14:creationId xmlns="" xmlns:p14="http://schemas.microsoft.com/office/powerpoint/2010/main" val="359635322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2.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7.jpeg"/><Relationship Id="rId7" Type="http://schemas.openxmlformats.org/officeDocument/2006/relationships/diagramData" Target="../diagrams/data1.xml"/><Relationship Id="rId12"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1.jpeg"/><Relationship Id="rId5" Type="http://schemas.openxmlformats.org/officeDocument/2006/relationships/image" Target="../media/image29.jpeg"/><Relationship Id="rId10" Type="http://schemas.openxmlformats.org/officeDocument/2006/relationships/diagramColors" Target="../diagrams/colors1.xml"/><Relationship Id="rId4" Type="http://schemas.openxmlformats.org/officeDocument/2006/relationships/image" Target="../media/image28.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1A48171-803B-4FE6-80F4-7E22B7F2F900}"/>
              </a:ext>
            </a:extLst>
          </p:cNvPr>
          <p:cNvSpPr txBox="1"/>
          <p:nvPr/>
        </p:nvSpPr>
        <p:spPr>
          <a:xfrm>
            <a:off x="1271452" y="5024850"/>
            <a:ext cx="6601097"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es-ES"/>
            </a:defPPr>
            <a:lvl1pPr algn="ctr" defTabSz="914400">
              <a:defRPr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ro-RO" sz="4800" dirty="0"/>
              <a:t>PUTEREA MĂRTURIEI </a:t>
            </a:r>
            <a:r>
              <a:rPr lang="ro-RO" sz="4800" dirty="0" smtClean="0"/>
              <a:t>PERSONALE</a:t>
            </a:r>
            <a:endParaRPr lang="ro-RO" sz="4800" dirty="0"/>
          </a:p>
        </p:txBody>
      </p:sp>
      <p:sp>
        <p:nvSpPr>
          <p:cNvPr id="5" name="CuadroTexto 4">
            <a:extLst>
              <a:ext uri="{FF2B5EF4-FFF2-40B4-BE49-F238E27FC236}">
                <a16:creationId xmlns:a16="http://schemas.microsoft.com/office/drawing/2014/main" xmlns="" id="{F82D52FF-FB19-492B-91EE-CC325D1C37A1}"/>
              </a:ext>
            </a:extLst>
          </p:cNvPr>
          <p:cNvSpPr txBox="1"/>
          <p:nvPr/>
        </p:nvSpPr>
        <p:spPr>
          <a:xfrm>
            <a:off x="0" y="6488668"/>
            <a:ext cx="9144000" cy="369332"/>
          </a:xfrm>
          <a:prstGeom prst="rect">
            <a:avLst/>
          </a:prstGeom>
          <a:noFill/>
        </p:spPr>
        <p:txBody>
          <a:bodyPr wrap="square" rtlCol="0">
            <a:spAutoFit/>
          </a:bodyPr>
          <a:lstStyle/>
          <a:p>
            <a:pPr algn="ctr"/>
            <a:r>
              <a:rPr lang="ro-RO" b="1" dirty="0">
                <a:solidFill>
                  <a:schemeClr val="accent4">
                    <a:lumMod val="40000"/>
                    <a:lumOff val="60000"/>
                  </a:schemeClr>
                </a:solidFill>
              </a:rPr>
              <a:t>Studiul 2 pentru </a:t>
            </a:r>
            <a:r>
              <a:rPr lang="ro-RO" b="1" dirty="0" smtClean="0">
                <a:solidFill>
                  <a:schemeClr val="accent4">
                    <a:lumMod val="40000"/>
                    <a:lumOff val="60000"/>
                  </a:schemeClr>
                </a:solidFill>
              </a:rPr>
              <a:t>11 iulie 2020</a:t>
            </a:r>
            <a:endParaRPr lang="ro-RO" b="1" dirty="0">
              <a:solidFill>
                <a:schemeClr val="accent4">
                  <a:lumMod val="40000"/>
                  <a:lumOff val="60000"/>
                </a:schemeClr>
              </a:solidFill>
            </a:endParaRPr>
          </a:p>
        </p:txBody>
      </p:sp>
    </p:spTree>
    <p:extLst>
      <p:ext uri="{BB962C8B-B14F-4D97-AF65-F5344CB8AC3E}">
        <p14:creationId xmlns:p14="http://schemas.microsoft.com/office/powerpoint/2010/main" xmlns="" val="61233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3" name="Imagen 12">
            <a:extLst>
              <a:ext uri="{FF2B5EF4-FFF2-40B4-BE49-F238E27FC236}">
                <a16:creationId xmlns="" xmlns:a16="http://schemas.microsoft.com/office/drawing/2014/main" id="{E5C6C20C-2C80-46E4-A657-0A6A9A4C497A}"/>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29940" r="20032"/>
          <a:stretch/>
        </p:blipFill>
        <p:spPr>
          <a:xfrm>
            <a:off x="20" y="10"/>
            <a:ext cx="4571980" cy="6857990"/>
          </a:xfrm>
          <a:prstGeom prst="rect">
            <a:avLst/>
          </a:prstGeom>
        </p:spPr>
      </p:pic>
      <p:pic>
        <p:nvPicPr>
          <p:cNvPr id="11" name="Imagen 10">
            <a:extLst>
              <a:ext uri="{FF2B5EF4-FFF2-40B4-BE49-F238E27FC236}">
                <a16:creationId xmlns="" xmlns:a16="http://schemas.microsoft.com/office/drawing/2014/main" id="{999003FF-5DFC-4653-9F20-05118D0C013A}"/>
              </a:ext>
            </a:extLst>
          </p:cNvPr>
          <p:cNvPicPr>
            <a:picLocks noChangeAspect="1"/>
          </p:cNvPicPr>
          <p:nvPr/>
        </p:nvPicPr>
        <p:blipFill rotWithShape="1">
          <a:blip r:embed="rId3"/>
          <a:srcRect r="14546"/>
          <a:stretch/>
        </p:blipFill>
        <p:spPr>
          <a:xfrm>
            <a:off x="4572000" y="10"/>
            <a:ext cx="4572000" cy="6857990"/>
          </a:xfrm>
          <a:prstGeom prst="rect">
            <a:avLst/>
          </a:prstGeom>
        </p:spPr>
      </p:pic>
      <p:sp>
        <p:nvSpPr>
          <p:cNvPr id="2" name="Rectángulo 1">
            <a:extLst>
              <a:ext uri="{FF2B5EF4-FFF2-40B4-BE49-F238E27FC236}">
                <a16:creationId xmlns="" xmlns:a16="http://schemas.microsoft.com/office/drawing/2014/main" id="{78029B04-4DDE-4227-B569-1938CF8E20DA}"/>
              </a:ext>
            </a:extLst>
          </p:cNvPr>
          <p:cNvSpPr/>
          <p:nvPr/>
        </p:nvSpPr>
        <p:spPr>
          <a:xfrm>
            <a:off x="975172" y="0"/>
            <a:ext cx="3602961" cy="2784130"/>
          </a:xfrm>
          <a:prstGeom prst="rect">
            <a:avLst/>
          </a:prstGeom>
          <a:solidFill>
            <a:schemeClr val="accent2">
              <a:lumMod val="20000"/>
              <a:lumOff val="80000"/>
              <a:alpha val="55000"/>
            </a:schemeClr>
          </a:solidFill>
        </p:spPr>
        <p:txBody>
          <a:bodyPr vert="horz" wrap="square" lIns="91440" tIns="45720" rIns="91440" bIns="45720" rtlCol="0" anchor="ctr">
            <a:noAutofit/>
            <a:scene3d>
              <a:camera prst="orthographicFront"/>
              <a:lightRig rig="threePt" dir="t"/>
            </a:scene3d>
            <a:sp3d extrusionH="57150">
              <a:bevelT w="38100" h="38100"/>
            </a:sp3d>
          </a:bodyPr>
          <a:lstStyle/>
          <a:p>
            <a:pPr algn="ctr" defTabSz="914400">
              <a:lnSpc>
                <a:spcPct val="90000"/>
              </a:lnSpc>
              <a:spcBef>
                <a:spcPct val="0"/>
              </a:spcBef>
              <a:spcAft>
                <a:spcPts val="600"/>
              </a:spcAft>
            </a:pPr>
            <a:r>
              <a:rPr lang="ro-RO" sz="2800" b="1" dirty="0" smtClean="0">
                <a:solidFill>
                  <a:schemeClr val="accent2">
                    <a:lumMod val="50000"/>
                  </a:schemeClr>
                </a:solidFill>
                <a:latin typeface="Comic Sans MS" panose="030F0702030302020204" pitchFamily="66" charset="0"/>
                <a:ea typeface="+mj-ea"/>
                <a:cs typeface="+mj-cs"/>
              </a:rPr>
              <a:t>„Căci noi nu putem să nu vorbim despre ce am văzut </a:t>
            </a:r>
            <a:r>
              <a:rPr lang="ro-RO" sz="2800" b="1" dirty="0" smtClean="0">
                <a:solidFill>
                  <a:schemeClr val="accent2">
                    <a:lumMod val="50000"/>
                  </a:schemeClr>
                </a:solidFill>
                <a:latin typeface="Comic Sans MS" panose="030F0702030302020204" pitchFamily="66" charset="0"/>
                <a:ea typeface="+mj-ea"/>
                <a:cs typeface="+mj-cs"/>
              </a:rPr>
              <a:t>şi </a:t>
            </a:r>
            <a:r>
              <a:rPr lang="ro-RO" sz="2800" b="1" dirty="0" smtClean="0">
                <a:solidFill>
                  <a:schemeClr val="accent2">
                    <a:lumMod val="50000"/>
                  </a:schemeClr>
                </a:solidFill>
                <a:latin typeface="Comic Sans MS" panose="030F0702030302020204" pitchFamily="66" charset="0"/>
                <a:ea typeface="+mj-ea"/>
                <a:cs typeface="+mj-cs"/>
              </a:rPr>
              <a:t>am auzit.”</a:t>
            </a:r>
          </a:p>
          <a:p>
            <a:pPr algn="ctr" defTabSz="914400">
              <a:lnSpc>
                <a:spcPct val="90000"/>
              </a:lnSpc>
              <a:spcBef>
                <a:spcPct val="0"/>
              </a:spcBef>
              <a:spcAft>
                <a:spcPts val="600"/>
              </a:spcAft>
            </a:pPr>
            <a:r>
              <a:rPr lang="ro-RO" sz="2400" b="1" dirty="0" smtClean="0">
                <a:solidFill>
                  <a:schemeClr val="accent2">
                    <a:lumMod val="50000"/>
                  </a:schemeClr>
                </a:solidFill>
                <a:latin typeface="Comic Sans MS" panose="030F0702030302020204" pitchFamily="66" charset="0"/>
                <a:ea typeface="+mj-ea"/>
                <a:cs typeface="+mj-cs"/>
              </a:rPr>
              <a:t>(Faptele apostolilor 4:20)</a:t>
            </a:r>
            <a:endParaRPr lang="ro-RO" sz="2400" b="1" kern="1200" dirty="0">
              <a:solidFill>
                <a:schemeClr val="accent2">
                  <a:lumMod val="50000"/>
                </a:schemeClr>
              </a:solidFill>
              <a:latin typeface="Comic Sans MS" panose="030F0702030302020204" pitchFamily="66" charset="0"/>
              <a:ea typeface="+mj-ea"/>
              <a:cs typeface="+mj-cs"/>
            </a:endParaRPr>
          </a:p>
        </p:txBody>
      </p:sp>
    </p:spTree>
    <p:extLst>
      <p:ext uri="{BB962C8B-B14F-4D97-AF65-F5344CB8AC3E}">
        <p14:creationId xmlns="" xmlns:p14="http://schemas.microsoft.com/office/powerpoint/2010/main" val="3160031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DE00DC4-370C-4E0B-95B4-3B96E611C269}"/>
              </a:ext>
            </a:extLst>
          </p:cNvPr>
          <p:cNvSpPr txBox="1"/>
          <p:nvPr/>
        </p:nvSpPr>
        <p:spPr>
          <a:xfrm>
            <a:off x="4357555" y="3240946"/>
            <a:ext cx="4606834" cy="3477875"/>
          </a:xfrm>
          <a:prstGeom prst="rect">
            <a:avLst/>
          </a:prstGeom>
          <a:noFill/>
        </p:spPr>
        <p:txBody>
          <a:bodyPr wrap="square" rtlCol="0">
            <a:spAutoFit/>
          </a:bodyPr>
          <a:lstStyle/>
          <a:p>
            <a:pPr>
              <a:spcBef>
                <a:spcPts val="600"/>
              </a:spcBef>
            </a:pPr>
            <a:r>
              <a:rPr lang="ro-RO" sz="2000" b="1" dirty="0"/>
              <a:t>Mărturia </a:t>
            </a:r>
            <a:r>
              <a:rPr lang="ro-RO" sz="2000" b="1" dirty="0" smtClean="0"/>
              <a:t>îndrăcitului.</a:t>
            </a:r>
          </a:p>
          <a:p>
            <a:pPr lvl="1">
              <a:spcBef>
                <a:spcPts val="600"/>
              </a:spcBef>
            </a:pPr>
            <a:r>
              <a:rPr lang="ro-RO" sz="2000" b="1" dirty="0" smtClean="0"/>
              <a:t>Un </a:t>
            </a:r>
            <a:r>
              <a:rPr lang="ro-RO" sz="2000" b="1" dirty="0"/>
              <a:t>martor </a:t>
            </a:r>
            <a:r>
              <a:rPr lang="ro-RO" sz="2000" b="1" dirty="0" smtClean="0"/>
              <a:t>neaşteptat.</a:t>
            </a:r>
          </a:p>
          <a:p>
            <a:pPr>
              <a:spcBef>
                <a:spcPts val="600"/>
              </a:spcBef>
            </a:pPr>
            <a:r>
              <a:rPr lang="ro-RO" sz="2000" b="1" dirty="0" smtClean="0"/>
              <a:t>Mărturia Mariei.</a:t>
            </a:r>
          </a:p>
          <a:p>
            <a:pPr lvl="1">
              <a:spcBef>
                <a:spcPts val="600"/>
              </a:spcBef>
            </a:pPr>
            <a:r>
              <a:rPr lang="ro-RO" sz="2000" b="1" dirty="0" smtClean="0"/>
              <a:t>O </a:t>
            </a:r>
            <a:r>
              <a:rPr lang="ro-RO" sz="2000" b="1" dirty="0"/>
              <a:t>mărturie </a:t>
            </a:r>
            <a:r>
              <a:rPr lang="ro-RO" sz="2000" b="1" dirty="0" smtClean="0"/>
              <a:t>debordantă.</a:t>
            </a:r>
          </a:p>
          <a:p>
            <a:pPr>
              <a:spcBef>
                <a:spcPts val="600"/>
              </a:spcBef>
            </a:pPr>
            <a:r>
              <a:rPr lang="ro-RO" sz="2000" b="1" dirty="0" smtClean="0"/>
              <a:t>Mărturia </a:t>
            </a:r>
            <a:r>
              <a:rPr lang="ro-RO" sz="2000" b="1" dirty="0"/>
              <a:t>lui Petru </a:t>
            </a:r>
            <a:r>
              <a:rPr lang="ro-RO" sz="2000" b="1" dirty="0" smtClean="0"/>
              <a:t>şi Ioan.</a:t>
            </a:r>
          </a:p>
          <a:p>
            <a:pPr lvl="1">
              <a:spcBef>
                <a:spcPts val="600"/>
              </a:spcBef>
            </a:pPr>
            <a:r>
              <a:rPr lang="ro-RO" sz="2000" b="1" dirty="0" smtClean="0"/>
              <a:t>O </a:t>
            </a:r>
            <a:r>
              <a:rPr lang="ro-RO" sz="2000" b="1" dirty="0"/>
              <a:t>tăcere </a:t>
            </a:r>
            <a:r>
              <a:rPr lang="ro-RO" sz="2000" b="1" dirty="0" smtClean="0"/>
              <a:t>imposibilă.</a:t>
            </a:r>
          </a:p>
          <a:p>
            <a:pPr>
              <a:spcBef>
                <a:spcPts val="600"/>
              </a:spcBef>
            </a:pPr>
            <a:r>
              <a:rPr lang="ro-RO" sz="2000" b="1" dirty="0" smtClean="0"/>
              <a:t>Mărturia </a:t>
            </a:r>
            <a:r>
              <a:rPr lang="ro-RO" sz="2000" b="1" dirty="0"/>
              <a:t>lui </a:t>
            </a:r>
            <a:r>
              <a:rPr lang="ro-RO" sz="2000" b="1" dirty="0" smtClean="0"/>
              <a:t>Pavel.</a:t>
            </a:r>
          </a:p>
          <a:p>
            <a:pPr lvl="1">
              <a:spcBef>
                <a:spcPts val="600"/>
              </a:spcBef>
            </a:pPr>
            <a:r>
              <a:rPr lang="ro-RO" sz="2000" b="1" dirty="0" smtClean="0"/>
              <a:t>O </a:t>
            </a:r>
            <a:r>
              <a:rPr lang="ro-RO" sz="2000" b="1" dirty="0"/>
              <a:t>convertire </a:t>
            </a:r>
            <a:r>
              <a:rPr lang="ro-RO" sz="2000" b="1" dirty="0" smtClean="0"/>
              <a:t>zilnică.</a:t>
            </a:r>
          </a:p>
          <a:p>
            <a:pPr lvl="1">
              <a:spcBef>
                <a:spcPts val="600"/>
              </a:spcBef>
            </a:pPr>
            <a:r>
              <a:rPr lang="ro-RO" sz="2000" b="1" dirty="0" smtClean="0"/>
              <a:t>O </a:t>
            </a:r>
            <a:r>
              <a:rPr lang="ro-RO" sz="2000" b="1" dirty="0"/>
              <a:t>mărturie personală </a:t>
            </a:r>
            <a:r>
              <a:rPr lang="ro-RO" sz="2000" b="1" dirty="0" smtClean="0"/>
              <a:t>puternică.</a:t>
            </a:r>
            <a:endParaRPr lang="ro-RO" sz="2000" b="1" dirty="0"/>
          </a:p>
        </p:txBody>
      </p:sp>
      <p:sp>
        <p:nvSpPr>
          <p:cNvPr id="3" name="CuadroTexto 2">
            <a:extLst>
              <a:ext uri="{FF2B5EF4-FFF2-40B4-BE49-F238E27FC236}">
                <a16:creationId xmlns:a16="http://schemas.microsoft.com/office/drawing/2014/main" xmlns="" id="{99EE371B-E1C2-4FA7-BE38-40AA867ACC4F}"/>
              </a:ext>
            </a:extLst>
          </p:cNvPr>
          <p:cNvSpPr txBox="1"/>
          <p:nvPr/>
        </p:nvSpPr>
        <p:spPr>
          <a:xfrm>
            <a:off x="92364" y="114117"/>
            <a:ext cx="4679931" cy="2939266"/>
          </a:xfrm>
          <a:prstGeom prst="rect">
            <a:avLst/>
          </a:prstGeom>
          <a:noFill/>
        </p:spPr>
        <p:txBody>
          <a:bodyPr wrap="square" rtlCol="0">
            <a:spAutoFit/>
          </a:bodyPr>
          <a:lstStyle/>
          <a:p>
            <a:pPr>
              <a:spcBef>
                <a:spcPts val="600"/>
              </a:spcBef>
            </a:pPr>
            <a:r>
              <a:rPr lang="ro-RO" sz="2000" b="1" dirty="0" smtClean="0"/>
              <a:t>Ce este mărturia personală?</a:t>
            </a:r>
          </a:p>
          <a:p>
            <a:pPr>
              <a:spcBef>
                <a:spcPts val="600"/>
              </a:spcBef>
            </a:pPr>
            <a:r>
              <a:rPr lang="ro-RO" sz="2000" b="1" dirty="0" smtClean="0"/>
              <a:t>Înseamnă </a:t>
            </a:r>
            <a:r>
              <a:rPr lang="ro-RO" sz="2000" b="1" dirty="0"/>
              <a:t>a </a:t>
            </a:r>
            <a:r>
              <a:rPr lang="ro-RO" sz="2000" b="1" dirty="0" smtClean="0"/>
              <a:t>împărtăşi cu alţii ce a făcut Isus în viaţa noastră, cum ne-a transformat. A </a:t>
            </a:r>
            <a:r>
              <a:rPr lang="ro-RO" sz="2000" b="1" dirty="0"/>
              <a:t>povesti </a:t>
            </a:r>
            <a:r>
              <a:rPr lang="ro-RO" sz="2000" b="1" dirty="0" smtClean="0"/>
              <a:t>despre harul uimitor al lui Dumnezeu şi despre cât de recunoscători suntem pentru mântuirea pe care ni-o oferă. Vorbeşte despre cât de mult mă iubeşte Isus şi cât de mult Îl iubesc pe El.</a:t>
            </a:r>
            <a:endParaRPr lang="ro-RO" sz="2000" b="1" dirty="0"/>
          </a:p>
        </p:txBody>
      </p:sp>
      <p:pic>
        <p:nvPicPr>
          <p:cNvPr id="7" name="Imagen 6">
            <a:extLst>
              <a:ext uri="{FF2B5EF4-FFF2-40B4-BE49-F238E27FC236}">
                <a16:creationId xmlns:a16="http://schemas.microsoft.com/office/drawing/2014/main" xmlns="" id="{7AF18501-FBA9-4190-B9F3-63C640B0DF3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7031" y="2800058"/>
            <a:ext cx="2990307" cy="38961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n 12">
            <a:extLst>
              <a:ext uri="{FF2B5EF4-FFF2-40B4-BE49-F238E27FC236}">
                <a16:creationId xmlns:a16="http://schemas.microsoft.com/office/drawing/2014/main" xmlns="" id="{19CDE26C-6A26-4C22-ADB4-C858791CBDC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772295" y="234977"/>
            <a:ext cx="4131608" cy="2757399"/>
          </a:xfrm>
          <a:prstGeom prst="rect">
            <a:avLst/>
          </a:prstGeom>
          <a:solidFill>
            <a:srgbClr val="FFFFFF">
              <a:shade val="85000"/>
            </a:srgbClr>
          </a:solidFill>
          <a:ln w="88900" cap="sq">
            <a:solidFill>
              <a:srgbClr val="E7E5D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220FCBDA-F5B4-401D-BD79-F2EA60CD7F5F}"/>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074525" y="3308180"/>
            <a:ext cx="283029" cy="283029"/>
          </a:xfrm>
          <a:prstGeom prst="rect">
            <a:avLst/>
          </a:prstGeom>
        </p:spPr>
      </p:pic>
      <p:pic>
        <p:nvPicPr>
          <p:cNvPr id="17" name="Imagen 16">
            <a:extLst>
              <a:ext uri="{FF2B5EF4-FFF2-40B4-BE49-F238E27FC236}">
                <a16:creationId xmlns:a16="http://schemas.microsoft.com/office/drawing/2014/main" xmlns="" id="{34C7F0A1-32CA-4843-B505-EB20BA386DC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074525" y="4066915"/>
            <a:ext cx="283029" cy="283029"/>
          </a:xfrm>
          <a:prstGeom prst="rect">
            <a:avLst/>
          </a:prstGeom>
        </p:spPr>
      </p:pic>
      <p:pic>
        <p:nvPicPr>
          <p:cNvPr id="19" name="Imagen 18">
            <a:extLst>
              <a:ext uri="{FF2B5EF4-FFF2-40B4-BE49-F238E27FC236}">
                <a16:creationId xmlns:a16="http://schemas.microsoft.com/office/drawing/2014/main" xmlns="" id="{5C7088F0-7F66-4116-A87A-FAF5B82B106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074525" y="5584385"/>
            <a:ext cx="283029" cy="283029"/>
          </a:xfrm>
          <a:prstGeom prst="rect">
            <a:avLst/>
          </a:prstGeom>
        </p:spPr>
      </p:pic>
      <p:pic>
        <p:nvPicPr>
          <p:cNvPr id="22" name="Imagen 21">
            <a:extLst>
              <a:ext uri="{FF2B5EF4-FFF2-40B4-BE49-F238E27FC236}">
                <a16:creationId xmlns:a16="http://schemas.microsoft.com/office/drawing/2014/main" xmlns="" id="{DF9B748D-9265-49FD-8B61-60FA3B0C5DEF}"/>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074525" y="4825650"/>
            <a:ext cx="283029" cy="283029"/>
          </a:xfrm>
          <a:prstGeom prst="rect">
            <a:avLst/>
          </a:prstGeom>
        </p:spPr>
      </p:pic>
      <p:pic>
        <p:nvPicPr>
          <p:cNvPr id="26" name="Imagen 25">
            <a:extLst>
              <a:ext uri="{FF2B5EF4-FFF2-40B4-BE49-F238E27FC236}">
                <a16:creationId xmlns:a16="http://schemas.microsoft.com/office/drawing/2014/main" xmlns="" id="{EF766B8D-3321-483B-AB31-564EF502CA1B}"/>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493619" y="3718015"/>
            <a:ext cx="313509" cy="187480"/>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xmlns="" id="{C2BDF96E-A1C5-4BEE-ABC5-6F2F52D09C32}"/>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4493619" y="4501786"/>
            <a:ext cx="313509" cy="18748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xmlns="" id="{9206B6B0-46C9-443C-94E9-6B82020DCE95}"/>
              </a:ext>
            </a:extLst>
          </p:cNvPr>
          <p:cNvPicPr>
            <a:picLocks noChangeAspect="1"/>
          </p:cNvPicPr>
          <p:nvPr/>
        </p:nvPicPr>
        <p:blipFill>
          <a:blip r:embed="rId11" cstate="screen">
            <a:extLst>
              <a:ext uri="{BEBA8EAE-BF5A-486C-A8C5-ECC9F3942E4B}">
                <a14:imgProps xmlns:a14="http://schemas.microsoft.com/office/drawing/2010/main" xmlns="">
                  <a14:imgLayer r:embed="rId12">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4493618" y="5260937"/>
            <a:ext cx="313509" cy="187480"/>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xmlns="" id="{76F3A744-1EC0-403C-8E1D-DE015F14244B}"/>
              </a:ext>
            </a:extLst>
          </p:cNvPr>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4493619" y="6034500"/>
            <a:ext cx="313509" cy="187480"/>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xmlns="" id="{4B47565A-19C4-4355-A05F-6265B7CFB9C9}"/>
              </a:ext>
            </a:extLst>
          </p:cNvPr>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4493619" y="6391561"/>
            <a:ext cx="313509" cy="1874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638998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90"/>
                                          </p:val>
                                        </p:tav>
                                        <p:tav tm="100000">
                                          <p:val>
                                            <p:fltVal val="0"/>
                                          </p:val>
                                        </p:tav>
                                      </p:tavLst>
                                    </p:anim>
                                    <p:animEffect transition="in" filter="fade">
                                      <p:cBhvr>
                                        <p:cTn id="32" dur="500"/>
                                        <p:tgtEl>
                                          <p:spTgt spid="1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par>
                          <p:cTn id="37" fill="hold">
                            <p:stCondLst>
                              <p:cond delay="1000"/>
                            </p:stCondLst>
                            <p:childTnLst>
                              <p:par>
                                <p:cTn id="38" presetID="17"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ppt_x</p:attrName>
                                        </p:attrNameLst>
                                      </p:cBhvr>
                                      <p:tavLst>
                                        <p:tav tm="0">
                                          <p:val>
                                            <p:strVal val="#ppt_x-#ppt_w/2"/>
                                          </p:val>
                                        </p:tav>
                                        <p:tav tm="100000">
                                          <p:val>
                                            <p:strVal val="#ppt_x"/>
                                          </p:val>
                                        </p:tav>
                                      </p:tavLst>
                                    </p:anim>
                                    <p:anim calcmode="lin" valueType="num">
                                      <p:cBhvr>
                                        <p:cTn id="41" dur="500" fill="hold"/>
                                        <p:tgtEl>
                                          <p:spTgt spid="26"/>
                                        </p:tgtEl>
                                        <p:attrNameLst>
                                          <p:attrName>ppt_y</p:attrName>
                                        </p:attrNameLst>
                                      </p:cBhvr>
                                      <p:tavLst>
                                        <p:tav tm="0">
                                          <p:val>
                                            <p:strVal val="#ppt_y"/>
                                          </p:val>
                                        </p:tav>
                                        <p:tav tm="100000">
                                          <p:val>
                                            <p:strVal val="#ppt_y"/>
                                          </p:val>
                                        </p:tav>
                                      </p:tavLst>
                                    </p:anim>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90"/>
                                          </p:val>
                                        </p:tav>
                                        <p:tav tm="100000">
                                          <p:val>
                                            <p:fltVal val="0"/>
                                          </p:val>
                                        </p:tav>
                                      </p:tavLst>
                                    </p:anim>
                                    <p:animEffect transition="in" filter="fade">
                                      <p:cBhvr>
                                        <p:cTn id="55" dur="500"/>
                                        <p:tgtEl>
                                          <p:spTgt spid="17"/>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par>
                          <p:cTn id="60" fill="hold">
                            <p:stCondLst>
                              <p:cond delay="1000"/>
                            </p:stCondLst>
                            <p:childTnLst>
                              <p:par>
                                <p:cTn id="61" presetID="17"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ppt_x</p:attrName>
                                        </p:attrNameLst>
                                      </p:cBhvr>
                                      <p:tavLst>
                                        <p:tav tm="0">
                                          <p:val>
                                            <p:strVal val="#ppt_x-#ppt_w/2"/>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strVal val="#ppt_h"/>
                                          </p:val>
                                        </p:tav>
                                        <p:tav tm="100000">
                                          <p:val>
                                            <p:strVal val="#ppt_h"/>
                                          </p:val>
                                        </p:tav>
                                      </p:tavLst>
                                    </p:anim>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90"/>
                                          </p:val>
                                        </p:tav>
                                        <p:tav tm="100000">
                                          <p:val>
                                            <p:fltVal val="0"/>
                                          </p:val>
                                        </p:tav>
                                      </p:tavLst>
                                    </p:anim>
                                    <p:animEffect transition="in" filter="fade">
                                      <p:cBhvr>
                                        <p:cTn id="78" dur="500"/>
                                        <p:tgtEl>
                                          <p:spTgt spid="22"/>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17" presetClass="entr" presetSubtype="8"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ppt_x</p:attrName>
                                        </p:attrNameLst>
                                      </p:cBhvr>
                                      <p:tavLst>
                                        <p:tav tm="0">
                                          <p:val>
                                            <p:strVal val="#ppt_x-#ppt_w/2"/>
                                          </p:val>
                                        </p:tav>
                                        <p:tav tm="100000">
                                          <p:val>
                                            <p:strVal val="#ppt_x"/>
                                          </p:val>
                                        </p:tav>
                                      </p:tavLst>
                                    </p:anim>
                                    <p:anim calcmode="lin" valueType="num">
                                      <p:cBhvr>
                                        <p:cTn id="87" dur="500" fill="hold"/>
                                        <p:tgtEl>
                                          <p:spTgt spid="28"/>
                                        </p:tgtEl>
                                        <p:attrNameLst>
                                          <p:attrName>ppt_y</p:attrName>
                                        </p:attrNameLst>
                                      </p:cBhvr>
                                      <p:tavLst>
                                        <p:tav tm="0">
                                          <p:val>
                                            <p:strVal val="#ppt_y"/>
                                          </p:val>
                                        </p:tav>
                                        <p:tav tm="100000">
                                          <p:val>
                                            <p:strVal val="#ppt_y"/>
                                          </p:val>
                                        </p:tav>
                                      </p:tavLst>
                                    </p:anim>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 calcmode="lin" valueType="num">
                                      <p:cBhvr>
                                        <p:cTn id="100" dur="500" fill="hold"/>
                                        <p:tgtEl>
                                          <p:spTgt spid="19"/>
                                        </p:tgtEl>
                                        <p:attrNameLst>
                                          <p:attrName>style.rotation</p:attrName>
                                        </p:attrNameLst>
                                      </p:cBhvr>
                                      <p:tavLst>
                                        <p:tav tm="0">
                                          <p:val>
                                            <p:fltVal val="90"/>
                                          </p:val>
                                        </p:tav>
                                        <p:tav tm="100000">
                                          <p:val>
                                            <p:fltVal val="0"/>
                                          </p:val>
                                        </p:tav>
                                      </p:tavLst>
                                    </p:anim>
                                    <p:animEffect transition="in" filter="fade">
                                      <p:cBhvr>
                                        <p:cTn id="101" dur="500"/>
                                        <p:tgtEl>
                                          <p:spTgt spid="19"/>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par>
                          <p:cTn id="106" fill="hold">
                            <p:stCondLst>
                              <p:cond delay="1000"/>
                            </p:stCondLst>
                            <p:childTnLst>
                              <p:par>
                                <p:cTn id="107" presetID="17" presetClass="entr" presetSubtype="8"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ppt_x</p:attrName>
                                        </p:attrNameLst>
                                      </p:cBhvr>
                                      <p:tavLst>
                                        <p:tav tm="0">
                                          <p:val>
                                            <p:strVal val="#ppt_x-#ppt_w/2"/>
                                          </p:val>
                                        </p:tav>
                                        <p:tav tm="100000">
                                          <p:val>
                                            <p:strVal val="#ppt_x"/>
                                          </p:val>
                                        </p:tav>
                                      </p:tavLst>
                                    </p:anim>
                                    <p:anim calcmode="lin" valueType="num">
                                      <p:cBhvr>
                                        <p:cTn id="110" dur="500" fill="hold"/>
                                        <p:tgtEl>
                                          <p:spTgt spid="29"/>
                                        </p:tgtEl>
                                        <p:attrNameLst>
                                          <p:attrName>ppt_y</p:attrName>
                                        </p:attrNameLst>
                                      </p:cBhvr>
                                      <p:tavLst>
                                        <p:tav tm="0">
                                          <p:val>
                                            <p:strVal val="#ppt_y"/>
                                          </p:val>
                                        </p:tav>
                                        <p:tav tm="100000">
                                          <p:val>
                                            <p:strVal val="#ppt_y"/>
                                          </p:val>
                                        </p:tav>
                                      </p:tavLst>
                                    </p:anim>
                                    <p:anim calcmode="lin" valueType="num">
                                      <p:cBhvr>
                                        <p:cTn id="111" dur="500" fill="hold"/>
                                        <p:tgtEl>
                                          <p:spTgt spid="29"/>
                                        </p:tgtEl>
                                        <p:attrNameLst>
                                          <p:attrName>ppt_w</p:attrName>
                                        </p:attrNameLst>
                                      </p:cBhvr>
                                      <p:tavLst>
                                        <p:tav tm="0">
                                          <p:val>
                                            <p:fltVal val="0"/>
                                          </p:val>
                                        </p:tav>
                                        <p:tav tm="100000">
                                          <p:val>
                                            <p:strVal val="#ppt_w"/>
                                          </p:val>
                                        </p:tav>
                                      </p:tavLst>
                                    </p:anim>
                                    <p:anim calcmode="lin" valueType="num">
                                      <p:cBhvr>
                                        <p:cTn id="112" dur="500" fill="hold"/>
                                        <p:tgtEl>
                                          <p:spTgt spid="29"/>
                                        </p:tgtEl>
                                        <p:attrNameLst>
                                          <p:attrName>ppt_h</p:attrName>
                                        </p:attrNameLst>
                                      </p:cBhvr>
                                      <p:tavLst>
                                        <p:tav tm="0">
                                          <p:val>
                                            <p:strVal val="#ppt_h"/>
                                          </p:val>
                                        </p:tav>
                                        <p:tav tm="100000">
                                          <p:val>
                                            <p:strVal val="#ppt_h"/>
                                          </p:val>
                                        </p:tav>
                                      </p:tavLst>
                                    </p:anim>
                                  </p:childTnLst>
                                </p:cTn>
                              </p:par>
                            </p:childTnLst>
                          </p:cTn>
                        </p:par>
                        <p:par>
                          <p:cTn id="113" fill="hold">
                            <p:stCondLst>
                              <p:cond delay="1500"/>
                            </p:stCondLst>
                            <p:childTnLst>
                              <p:par>
                                <p:cTn id="114" presetID="22" presetClass="entr" presetSubtype="8" fill="hold" grpId="0" nodeType="afterEffect">
                                  <p:stCondLst>
                                    <p:cond delay="0"/>
                                  </p:stCondLst>
                                  <p:childTnLst>
                                    <p:set>
                                      <p:cBhvr>
                                        <p:cTn id="115" dur="1" fill="hold">
                                          <p:stCondLst>
                                            <p:cond delay="0"/>
                                          </p:stCondLst>
                                        </p:cTn>
                                        <p:tgtEl>
                                          <p:spTgt spid="2">
                                            <p:txEl>
                                              <p:pRg st="7" end="7"/>
                                            </p:txEl>
                                          </p:spTgt>
                                        </p:tgtEl>
                                        <p:attrNameLst>
                                          <p:attrName>style.visibility</p:attrName>
                                        </p:attrNameLst>
                                      </p:cBhvr>
                                      <p:to>
                                        <p:strVal val="visible"/>
                                      </p:to>
                                    </p:set>
                                    <p:animEffect transition="in" filter="wipe(left)">
                                      <p:cBhvr>
                                        <p:cTn id="116" dur="500"/>
                                        <p:tgtEl>
                                          <p:spTgt spid="2">
                                            <p:txEl>
                                              <p:pRg st="7" end="7"/>
                                            </p:txEl>
                                          </p:spTgt>
                                        </p:tgtEl>
                                      </p:cBhvr>
                                    </p:animEffect>
                                  </p:childTnLst>
                                </p:cTn>
                              </p:par>
                            </p:childTnLst>
                          </p:cTn>
                        </p:par>
                        <p:par>
                          <p:cTn id="117" fill="hold">
                            <p:stCondLst>
                              <p:cond delay="2000"/>
                            </p:stCondLst>
                            <p:childTnLst>
                              <p:par>
                                <p:cTn id="118" presetID="17" presetClass="entr" presetSubtype="8" fill="hold"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ppt_x</p:attrName>
                                        </p:attrNameLst>
                                      </p:cBhvr>
                                      <p:tavLst>
                                        <p:tav tm="0">
                                          <p:val>
                                            <p:strVal val="#ppt_x-#ppt_w/2"/>
                                          </p:val>
                                        </p:tav>
                                        <p:tav tm="100000">
                                          <p:val>
                                            <p:strVal val="#ppt_x"/>
                                          </p:val>
                                        </p:tav>
                                      </p:tavLst>
                                    </p:anim>
                                    <p:anim calcmode="lin" valueType="num">
                                      <p:cBhvr>
                                        <p:cTn id="121" dur="500" fill="hold"/>
                                        <p:tgtEl>
                                          <p:spTgt spid="30"/>
                                        </p:tgtEl>
                                        <p:attrNameLst>
                                          <p:attrName>ppt_y</p:attrName>
                                        </p:attrNameLst>
                                      </p:cBhvr>
                                      <p:tavLst>
                                        <p:tav tm="0">
                                          <p:val>
                                            <p:strVal val="#ppt_y"/>
                                          </p:val>
                                        </p:tav>
                                        <p:tav tm="100000">
                                          <p:val>
                                            <p:strVal val="#ppt_y"/>
                                          </p:val>
                                        </p:tav>
                                      </p:tavLst>
                                    </p:anim>
                                    <p:anim calcmode="lin" valueType="num">
                                      <p:cBhvr>
                                        <p:cTn id="122" dur="500" fill="hold"/>
                                        <p:tgtEl>
                                          <p:spTgt spid="30"/>
                                        </p:tgtEl>
                                        <p:attrNameLst>
                                          <p:attrName>ppt_w</p:attrName>
                                        </p:attrNameLst>
                                      </p:cBhvr>
                                      <p:tavLst>
                                        <p:tav tm="0">
                                          <p:val>
                                            <p:fltVal val="0"/>
                                          </p:val>
                                        </p:tav>
                                        <p:tav tm="100000">
                                          <p:val>
                                            <p:strVal val="#ppt_w"/>
                                          </p:val>
                                        </p:tav>
                                      </p:tavLst>
                                    </p:anim>
                                    <p:anim calcmode="lin" valueType="num">
                                      <p:cBhvr>
                                        <p:cTn id="123" dur="500" fill="hold"/>
                                        <p:tgtEl>
                                          <p:spTgt spid="30"/>
                                        </p:tgtEl>
                                        <p:attrNameLst>
                                          <p:attrName>ppt_h</p:attrName>
                                        </p:attrNameLst>
                                      </p:cBhvr>
                                      <p:tavLst>
                                        <p:tav tm="0">
                                          <p:val>
                                            <p:strVal val="#ppt_h"/>
                                          </p:val>
                                        </p:tav>
                                        <p:tav tm="100000">
                                          <p:val>
                                            <p:strVal val="#ppt_h"/>
                                          </p:val>
                                        </p:tav>
                                      </p:tavLst>
                                    </p:anim>
                                  </p:childTnLst>
                                </p:cTn>
                              </p:par>
                            </p:childTnLst>
                          </p:cTn>
                        </p:par>
                        <p:par>
                          <p:cTn id="124" fill="hold">
                            <p:stCondLst>
                              <p:cond delay="2500"/>
                            </p:stCondLst>
                            <p:childTnLst>
                              <p:par>
                                <p:cTn id="125" presetID="22" presetClass="entr" presetSubtype="8" fill="hold" grpId="0" nodeType="afterEffect">
                                  <p:stCondLst>
                                    <p:cond delay="0"/>
                                  </p:stCondLst>
                                  <p:childTnLst>
                                    <p:set>
                                      <p:cBhvr>
                                        <p:cTn id="126" dur="1" fill="hold">
                                          <p:stCondLst>
                                            <p:cond delay="0"/>
                                          </p:stCondLst>
                                        </p:cTn>
                                        <p:tgtEl>
                                          <p:spTgt spid="2">
                                            <p:txEl>
                                              <p:pRg st="8" end="8"/>
                                            </p:txEl>
                                          </p:spTgt>
                                        </p:tgtEl>
                                        <p:attrNameLst>
                                          <p:attrName>style.visibility</p:attrName>
                                        </p:attrNameLst>
                                      </p:cBhvr>
                                      <p:to>
                                        <p:strVal val="visible"/>
                                      </p:to>
                                    </p:set>
                                    <p:animEffect transition="in" filter="wipe(left)">
                                      <p:cBhvr>
                                        <p:cTn id="1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626985F-E0F3-47E7-B4B0-50E20FD8E555}"/>
              </a:ext>
            </a:extLst>
          </p:cNvPr>
          <p:cNvSpPr/>
          <p:nvPr/>
        </p:nvSpPr>
        <p:spPr>
          <a:xfrm>
            <a:off x="235131" y="-67564"/>
            <a:ext cx="8908868" cy="677108"/>
          </a:xfrm>
          <a:prstGeom prst="rect">
            <a:avLst/>
          </a:prstGeom>
          <a:noFill/>
        </p:spPr>
        <p:txBody>
          <a:bodyPr wrap="square" lIns="0" tIns="0" rIns="0" bIns="0" rtlCol="0">
            <a:spAutoFit/>
          </a:bodyPr>
          <a:lstStyle/>
          <a:p>
            <a:pPr algn="ctr" defTabSz="914400"/>
            <a:r>
              <a:rPr lang="ro-RO" sz="4400" b="1" dirty="0">
                <a:ln w="18000">
                  <a:solidFill>
                    <a:srgbClr val="602E04"/>
                  </a:solidFill>
                  <a:prstDash val="solid"/>
                  <a:miter lim="800000"/>
                </a:ln>
                <a:noFill/>
                <a:effectLst>
                  <a:outerShdw blurRad="25500" dist="23000" dir="7020000" algn="tl">
                    <a:srgbClr val="000000">
                      <a:alpha val="50000"/>
                    </a:srgbClr>
                  </a:outerShdw>
                </a:effectLst>
              </a:rPr>
              <a:t>UN MARTOR </a:t>
            </a:r>
            <a:r>
              <a:rPr lang="ro-RO" sz="4400" b="1" dirty="0" smtClean="0">
                <a:ln w="18000">
                  <a:solidFill>
                    <a:srgbClr val="602E04"/>
                  </a:solidFill>
                  <a:prstDash val="solid"/>
                  <a:miter lim="800000"/>
                </a:ln>
                <a:noFill/>
                <a:effectLst>
                  <a:outerShdw blurRad="25500" dist="23000" dir="7020000" algn="tl">
                    <a:srgbClr val="000000">
                      <a:alpha val="50000"/>
                    </a:srgbClr>
                  </a:outerShdw>
                </a:effectLst>
              </a:rPr>
              <a:t>NEAŞTEPTAT</a:t>
            </a:r>
            <a:endParaRPr lang="ro-RO" sz="4400" b="1" dirty="0">
              <a:ln w="18000">
                <a:solidFill>
                  <a:srgbClr val="602E04"/>
                </a:solidFill>
                <a:prstDash val="solid"/>
                <a:miter lim="800000"/>
              </a:ln>
              <a:no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36D9302E-271A-41C9-A5B9-244F123CE220}"/>
              </a:ext>
            </a:extLst>
          </p:cNvPr>
          <p:cNvSpPr/>
          <p:nvPr/>
        </p:nvSpPr>
        <p:spPr>
          <a:xfrm>
            <a:off x="849084" y="616302"/>
            <a:ext cx="7445829"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ro-RO" b="1" dirty="0" smtClean="0">
                <a:effectLst>
                  <a:outerShdw blurRad="38100" dist="38100" dir="2700000" algn="tl">
                    <a:srgbClr val="000000">
                      <a:alpha val="43137"/>
                    </a:srgbClr>
                  </a:outerShdw>
                </a:effectLst>
                <a:latin typeface="Comic Sans MS" panose="030F0702030302020204" pitchFamily="66" charset="0"/>
              </a:rPr>
              <a:t>„El </a:t>
            </a:r>
            <a:r>
              <a:rPr lang="ro-RO" b="1" dirty="0" smtClean="0">
                <a:effectLst>
                  <a:outerShdw blurRad="38100" dist="38100" dir="2700000" algn="tl">
                    <a:srgbClr val="000000">
                      <a:alpha val="43137"/>
                    </a:srgbClr>
                  </a:outerShdw>
                </a:effectLst>
                <a:latin typeface="Comic Sans MS" panose="030F0702030302020204" pitchFamily="66" charset="0"/>
              </a:rPr>
              <a:t>a plecat şi a început să vestească prin </a:t>
            </a:r>
            <a:r>
              <a:rPr lang="ro-RO" b="1" dirty="0" err="1" smtClean="0">
                <a:effectLst>
                  <a:outerShdw blurRad="38100" dist="38100" dir="2700000" algn="tl">
                    <a:srgbClr val="000000">
                      <a:alpha val="43137"/>
                    </a:srgbClr>
                  </a:outerShdw>
                </a:effectLst>
                <a:latin typeface="Comic Sans MS" panose="030F0702030302020204" pitchFamily="66" charset="0"/>
              </a:rPr>
              <a:t>Decapole</a:t>
            </a:r>
            <a:r>
              <a:rPr lang="ro-RO" b="1" dirty="0" smtClean="0">
                <a:effectLst>
                  <a:outerShdw blurRad="38100" dist="38100" dir="2700000" algn="tl">
                    <a:srgbClr val="000000">
                      <a:alpha val="43137"/>
                    </a:srgbClr>
                  </a:outerShdw>
                </a:effectLst>
                <a:latin typeface="Comic Sans MS" panose="030F0702030302020204" pitchFamily="66" charset="0"/>
              </a:rPr>
              <a:t> tot ce-i făcuse Isus. Şi toţi se minunau.” </a:t>
            </a:r>
            <a:r>
              <a:rPr lang="ro-RO" sz="1600" b="1" dirty="0" smtClean="0">
                <a:effectLst>
                  <a:outerShdw blurRad="38100" dist="38100" dir="2700000" algn="tl">
                    <a:srgbClr val="000000">
                      <a:alpha val="43137"/>
                    </a:srgbClr>
                  </a:outerShdw>
                </a:effectLst>
                <a:latin typeface="Comic Sans MS" panose="030F0702030302020204" pitchFamily="66" charset="0"/>
              </a:rPr>
              <a:t>(Marcu 5:20)</a:t>
            </a:r>
            <a:endParaRPr lang="ro-RO" sz="1600" b="1" dirty="0">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8F5DEC3-5FC6-4494-8332-8A62F1F56784}"/>
              </a:ext>
            </a:extLst>
          </p:cNvPr>
          <p:cNvSpPr txBox="1"/>
          <p:nvPr/>
        </p:nvSpPr>
        <p:spPr>
          <a:xfrm>
            <a:off x="156753" y="1225689"/>
            <a:ext cx="4502332" cy="2323713"/>
          </a:xfrm>
          <a:prstGeom prst="rect">
            <a:avLst/>
          </a:prstGeom>
          <a:noFill/>
        </p:spPr>
        <p:txBody>
          <a:bodyPr wrap="square" rtlCol="0">
            <a:spAutoFit/>
          </a:bodyPr>
          <a:lstStyle/>
          <a:p>
            <a:pPr>
              <a:spcBef>
                <a:spcPts val="600"/>
              </a:spcBef>
            </a:pPr>
            <a:r>
              <a:rPr lang="ro-RO" sz="2000" b="1" dirty="0" err="1" smtClean="0"/>
              <a:t>Decapole</a:t>
            </a:r>
            <a:r>
              <a:rPr lang="ro-RO" sz="2000" b="1" dirty="0" smtClean="0"/>
              <a:t> a fost o ligă de zece oraşe din apropierea Mării </a:t>
            </a:r>
            <a:r>
              <a:rPr lang="ro-RO" sz="2000" b="1" dirty="0" err="1" smtClean="0"/>
              <a:t>Galileii</a:t>
            </a:r>
            <a:r>
              <a:rPr lang="ro-RO" sz="2000" b="1" dirty="0" smtClean="0"/>
              <a:t>, unite printr-o cultură greco-romană (non-evreiască).</a:t>
            </a:r>
          </a:p>
          <a:p>
            <a:pPr>
              <a:spcBef>
                <a:spcPts val="600"/>
              </a:spcBef>
            </a:pPr>
            <a:r>
              <a:rPr lang="ro-RO" sz="2000" b="1" dirty="0" smtClean="0"/>
              <a:t>Când Iisus a ajuns la locul respectiv, singurul care l-a primit a fost un demoniac violent, pe care Isus l-a eliberat de demonii care îl chinuia.</a:t>
            </a:r>
            <a:endParaRPr lang="ro-RO" sz="2000" b="1" dirty="0"/>
          </a:p>
        </p:txBody>
      </p:sp>
      <p:pic>
        <p:nvPicPr>
          <p:cNvPr id="6" name="Imagen 5">
            <a:extLst>
              <a:ext uri="{FF2B5EF4-FFF2-40B4-BE49-F238E27FC236}">
                <a16:creationId xmlns:a16="http://schemas.microsoft.com/office/drawing/2014/main" xmlns="" id="{D0B7E2A8-9B04-4FA3-A3A1-00EB20971AE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703185" y="1348799"/>
            <a:ext cx="1648083" cy="2132455"/>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xmlns="" id="{1234C27D-9FC5-4457-AADD-BCD9F51E91C4}"/>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020389" y="3549402"/>
            <a:ext cx="2520584" cy="1957142"/>
          </a:xfrm>
          <a:prstGeom prst="snip2DiagRect">
            <a:avLst>
              <a:gd name="adj1" fmla="val 15574"/>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53F6C2B0-49B9-473C-A16F-A225E45D9B89}"/>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605727" y="1348799"/>
            <a:ext cx="2451186" cy="213245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5ADB56DB-828D-4521-8B2F-FB9533D5766E}"/>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56753" y="3563196"/>
            <a:ext cx="1776549" cy="195714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xmlns="" id="{341331E2-4B4A-4479-9504-32B3406AC5F4}"/>
              </a:ext>
            </a:extLst>
          </p:cNvPr>
          <p:cNvSpPr/>
          <p:nvPr/>
        </p:nvSpPr>
        <p:spPr>
          <a:xfrm>
            <a:off x="4572000" y="3517244"/>
            <a:ext cx="4572000" cy="2400657"/>
          </a:xfrm>
          <a:prstGeom prst="rect">
            <a:avLst/>
          </a:prstGeom>
        </p:spPr>
        <p:txBody>
          <a:bodyPr>
            <a:spAutoFit/>
          </a:bodyPr>
          <a:lstStyle/>
          <a:p>
            <a:pPr>
              <a:spcBef>
                <a:spcPts val="600"/>
              </a:spcBef>
            </a:pPr>
            <a:r>
              <a:rPr lang="ro-RO" sz="2000" b="1" dirty="0" smtClean="0"/>
              <a:t>Restaurat fizic, mental, emoţional şi spiritual, fostul demoniac a dorit să rămână de partea lui Isus.</a:t>
            </a:r>
          </a:p>
          <a:p>
            <a:pPr>
              <a:spcBef>
                <a:spcPts val="600"/>
              </a:spcBef>
            </a:pPr>
            <a:r>
              <a:rPr lang="ro-RO" sz="2000" b="1" dirty="0" smtClean="0"/>
              <a:t>Dar Isus l-a ales ca primul său misionar. Misiunea lui a fost simplă: să spună ce a făcut Isus cu el.</a:t>
            </a:r>
          </a:p>
          <a:p>
            <a:pPr>
              <a:spcBef>
                <a:spcPts val="600"/>
              </a:spcBef>
            </a:pPr>
            <a:endParaRPr lang="ro-RO" sz="2000" b="1" dirty="0"/>
          </a:p>
        </p:txBody>
      </p:sp>
      <p:sp>
        <p:nvSpPr>
          <p:cNvPr id="16" name="Rectángulo 15">
            <a:extLst>
              <a:ext uri="{FF2B5EF4-FFF2-40B4-BE49-F238E27FC236}">
                <a16:creationId xmlns:a16="http://schemas.microsoft.com/office/drawing/2014/main" xmlns="" id="{9973048A-D5EF-456D-ABCC-3904117FE9E2}"/>
              </a:ext>
            </a:extLst>
          </p:cNvPr>
          <p:cNvSpPr/>
          <p:nvPr/>
        </p:nvSpPr>
        <p:spPr>
          <a:xfrm>
            <a:off x="121919" y="5546974"/>
            <a:ext cx="4419054" cy="1015663"/>
          </a:xfrm>
          <a:prstGeom prst="rect">
            <a:avLst/>
          </a:prstGeom>
        </p:spPr>
        <p:txBody>
          <a:bodyPr wrap="square">
            <a:spAutoFit/>
          </a:bodyPr>
          <a:lstStyle/>
          <a:p>
            <a:pPr>
              <a:spcBef>
                <a:spcPts val="600"/>
              </a:spcBef>
            </a:pPr>
            <a:r>
              <a:rPr lang="ro-RO" sz="2000" b="1" dirty="0" smtClean="0"/>
              <a:t>În urma mărturiei sale, luni mai târziu, o mulţime mare s-a adunat pentru a-L asculta personal pe Isus (Marcu 8:1-10).</a:t>
            </a:r>
            <a:endParaRPr lang="ro-RO" sz="2000" b="1" dirty="0"/>
          </a:p>
        </p:txBody>
      </p:sp>
      <p:pic>
        <p:nvPicPr>
          <p:cNvPr id="18" name="Imagen 17">
            <a:extLst>
              <a:ext uri="{FF2B5EF4-FFF2-40B4-BE49-F238E27FC236}">
                <a16:creationId xmlns:a16="http://schemas.microsoft.com/office/drawing/2014/main" xmlns="" id="{22295715-DDB6-413C-B142-2F2510237001}"/>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4659085" y="5532671"/>
            <a:ext cx="4397828" cy="1242599"/>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70292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90"/>
                                          </p:val>
                                        </p:tav>
                                        <p:tav tm="100000">
                                          <p:val>
                                            <p:fltVal val="0"/>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left)">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randombar(horizontal)">
                                      <p:cBhvr>
                                        <p:cTn id="53" dur="500"/>
                                        <p:tgtEl>
                                          <p:spTgt spid="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wipe(left)">
                                      <p:cBhvr>
                                        <p:cTn id="57" dur="500"/>
                                        <p:tgtEl>
                                          <p:spTgt spid="1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anim calcmode="lin" valueType="num">
                                      <p:cBhvr>
                                        <p:cTn id="68" dur="500" fill="hold"/>
                                        <p:tgtEl>
                                          <p:spTgt spid="18"/>
                                        </p:tgtEl>
                                        <p:attrNameLst>
                                          <p:attrName>ppt_x</p:attrName>
                                        </p:attrNameLst>
                                      </p:cBhvr>
                                      <p:tavLst>
                                        <p:tav tm="0">
                                          <p:val>
                                            <p:strVal val="#ppt_x"/>
                                          </p:val>
                                        </p:tav>
                                        <p:tav tm="100000">
                                          <p:val>
                                            <p:strVal val="#ppt_x"/>
                                          </p:val>
                                        </p:tav>
                                      </p:tavLst>
                                    </p:anim>
                                    <p:anim calcmode="lin" valueType="num">
                                      <p:cBhvr>
                                        <p:cTn id="6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5" grpId="0" uiExpand="1" build="p"/>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44FB68E-D0C3-42B6-AB78-C74ACA737113}"/>
              </a:ext>
            </a:extLst>
          </p:cNvPr>
          <p:cNvSpPr/>
          <p:nvPr/>
        </p:nvSpPr>
        <p:spPr>
          <a:xfrm>
            <a:off x="0" y="-26127"/>
            <a:ext cx="9143999" cy="769441"/>
          </a:xfrm>
          <a:prstGeom prst="rect">
            <a:avLst/>
          </a:prstGeom>
          <a:noFill/>
        </p:spPr>
        <p:txBody>
          <a:bodyPr wrap="square" rtlCol="0">
            <a:spAutoFit/>
          </a:bodyPr>
          <a:lstStyle/>
          <a:p>
            <a:pPr algn="ctr" defTabSz="914400"/>
            <a:r>
              <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 </a:t>
            </a:r>
            <a:r>
              <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BUCURIE </a:t>
            </a: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DEBORDANTĂ</a:t>
            </a:r>
            <a:endPar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Rectángulo 3">
            <a:extLst>
              <a:ext uri="{FF2B5EF4-FFF2-40B4-BE49-F238E27FC236}">
                <a16:creationId xmlns:a16="http://schemas.microsoft.com/office/drawing/2014/main" xmlns="" id="{343B4986-03C3-4BF5-B4FA-64A588880447}"/>
              </a:ext>
            </a:extLst>
          </p:cNvPr>
          <p:cNvSpPr/>
          <p:nvPr/>
        </p:nvSpPr>
        <p:spPr>
          <a:xfrm>
            <a:off x="1436913" y="642146"/>
            <a:ext cx="6629058" cy="646331"/>
          </a:xfrm>
          <a:prstGeom prst="rect">
            <a:avLst/>
          </a:prstGeom>
        </p:spPr>
        <p:txBody>
          <a:bodyPr wrap="square">
            <a:spAutoFit/>
          </a:bodyPr>
          <a:lstStyle/>
          <a:p>
            <a:pPr algn="ctr"/>
            <a:r>
              <a:rPr lang="ro-RO" b="1" dirty="0" smtClean="0">
                <a:solidFill>
                  <a:srgbClr val="DDC6FE"/>
                </a:solidFill>
                <a:effectLst>
                  <a:outerShdw blurRad="38100" dist="38100" dir="2700000" algn="tl">
                    <a:srgbClr val="000000">
                      <a:alpha val="43137"/>
                    </a:srgbClr>
                  </a:outerShdw>
                </a:effectLst>
                <a:latin typeface="Comic Sans MS" panose="030F0702030302020204" pitchFamily="66" charset="0"/>
              </a:rPr>
              <a:t>„Ea </a:t>
            </a:r>
            <a:r>
              <a:rPr lang="ro-RO" b="1" dirty="0" smtClean="0">
                <a:solidFill>
                  <a:srgbClr val="DDC6FE"/>
                </a:solidFill>
                <a:effectLst>
                  <a:outerShdw blurRad="38100" dist="38100" dir="2700000" algn="tl">
                    <a:srgbClr val="000000">
                      <a:alpha val="43137"/>
                    </a:srgbClr>
                  </a:outerShdw>
                </a:effectLst>
                <a:latin typeface="Comic Sans MS" panose="030F0702030302020204" pitchFamily="66" charset="0"/>
              </a:rPr>
              <a:t>s-a dus şi a dat de ştire celor ce fuseseră împreună cu El, care plângeau şi se tânguiau.” </a:t>
            </a:r>
            <a:r>
              <a:rPr lang="ro-RO" sz="1600" b="1" dirty="0" smtClean="0">
                <a:solidFill>
                  <a:srgbClr val="DDC6FE"/>
                </a:solidFill>
                <a:effectLst>
                  <a:outerShdw blurRad="38100" dist="38100" dir="2700000" algn="tl">
                    <a:srgbClr val="000000">
                      <a:alpha val="43137"/>
                    </a:srgbClr>
                  </a:outerShdw>
                </a:effectLst>
                <a:latin typeface="Comic Sans MS" panose="030F0702030302020204" pitchFamily="66" charset="0"/>
              </a:rPr>
              <a:t>(Marcu 16:10)</a:t>
            </a:r>
            <a:endParaRPr lang="ro-RO" sz="1600" b="1" dirty="0">
              <a:solidFill>
                <a:srgbClr val="DDC6FE"/>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5C196DA5-8C7E-4590-8E0F-D22C2C36E9C9}"/>
              </a:ext>
            </a:extLst>
          </p:cNvPr>
          <p:cNvSpPr txBox="1"/>
          <p:nvPr/>
        </p:nvSpPr>
        <p:spPr>
          <a:xfrm>
            <a:off x="148044" y="1288477"/>
            <a:ext cx="5286102" cy="3323987"/>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Pentru Maria, duminica de Paşti a fost o schimbare de la tristeţe la bucurie, de la plâns la râset, de la disperare la speranţă.</a:t>
            </a:r>
          </a:p>
          <a:p>
            <a:pPr>
              <a:spcBef>
                <a:spcPts val="600"/>
              </a:spcBef>
            </a:pPr>
            <a:r>
              <a:rPr lang="ro-RO" sz="2000" b="1" dirty="0" smtClean="0">
                <a:solidFill>
                  <a:schemeClr val="bg1"/>
                </a:solidFill>
                <a:effectLst>
                  <a:outerShdw blurRad="38100" dist="38100" dir="2700000" algn="tl">
                    <a:srgbClr val="000000">
                      <a:alpha val="43137"/>
                    </a:srgbClr>
                  </a:outerShdw>
                </a:effectLst>
              </a:rPr>
              <a:t>Întâlnirea cu Iisus a copleşit-o. Nu </a:t>
            </a:r>
            <a:r>
              <a:rPr lang="ro-RO" sz="2000" b="1" dirty="0">
                <a:solidFill>
                  <a:schemeClr val="bg1"/>
                </a:solidFill>
                <a:effectLst>
                  <a:outerShdw blurRad="38100" dist="38100" dir="2700000" algn="tl">
                    <a:srgbClr val="000000">
                      <a:alpha val="43137"/>
                    </a:srgbClr>
                  </a:outerShdw>
                </a:effectLst>
              </a:rPr>
              <a:t>se putea opri din alergat ca să ajungă mai repede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să </a:t>
            </a:r>
            <a:r>
              <a:rPr lang="ro-RO" sz="2000" b="1" dirty="0" smtClean="0">
                <a:solidFill>
                  <a:schemeClr val="bg1"/>
                </a:solidFill>
                <a:effectLst>
                  <a:outerShdw blurRad="38100" dist="38100" dir="2700000" algn="tl">
                    <a:srgbClr val="000000">
                      <a:alpha val="43137"/>
                    </a:srgbClr>
                  </a:outerShdw>
                </a:effectLst>
              </a:rPr>
              <a:t>spună tuturor vestea cea bună.</a:t>
            </a:r>
          </a:p>
          <a:p>
            <a:pPr>
              <a:spcBef>
                <a:spcPts val="600"/>
              </a:spcBef>
            </a:pPr>
            <a:r>
              <a:rPr lang="ro-RO" sz="2000" b="1" dirty="0" smtClean="0">
                <a:solidFill>
                  <a:schemeClr val="bg1"/>
                </a:solidFill>
                <a:effectLst>
                  <a:outerShdw blurRad="38100" dist="38100" dir="2700000" algn="tl">
                    <a:srgbClr val="000000">
                      <a:alpha val="43137"/>
                    </a:srgbClr>
                  </a:outerShdw>
                </a:effectLst>
              </a:rPr>
              <a:t>După ce l-am întâlnit pe Isus, şi noi trebuie să alergăm pentru a împărtăşi experienţa noastră, deoarece veştile </a:t>
            </a:r>
            <a:r>
              <a:rPr lang="ro-RO" sz="2000" b="1" dirty="0">
                <a:solidFill>
                  <a:schemeClr val="bg1"/>
                </a:solidFill>
                <a:effectLst>
                  <a:outerShdw blurRad="38100" dist="38100" dir="2700000" algn="tl">
                    <a:srgbClr val="000000">
                      <a:alpha val="43137"/>
                    </a:srgbClr>
                  </a:outerShdw>
                </a:effectLst>
              </a:rPr>
              <a:t>bune vin pentru a fi </a:t>
            </a:r>
            <a:r>
              <a:rPr lang="ro-RO" sz="2000" b="1" dirty="0" smtClean="0">
                <a:solidFill>
                  <a:schemeClr val="bg1"/>
                </a:solidFill>
                <a:effectLst>
                  <a:outerShdw blurRad="38100" dist="38100" dir="2700000" algn="tl">
                    <a:srgbClr val="000000">
                      <a:alpha val="43137"/>
                    </a:srgbClr>
                  </a:outerShdw>
                </a:effectLst>
              </a:rPr>
              <a:t>împărtăşite.</a:t>
            </a:r>
            <a:endParaRPr lang="ro-RO" sz="2000" b="1" dirty="0">
              <a:solidFill>
                <a:schemeClr val="bg1"/>
              </a:solidFill>
              <a:effectLst>
                <a:outerShdw blurRad="38100" dist="38100" dir="2700000" algn="tl">
                  <a:srgbClr val="000000">
                    <a:alpha val="43137"/>
                  </a:srgbClr>
                </a:outerShdw>
              </a:effectLst>
            </a:endParaRPr>
          </a:p>
        </p:txBody>
      </p:sp>
      <p:grpSp>
        <p:nvGrpSpPr>
          <p:cNvPr id="12" name="Grupo 11">
            <a:extLst>
              <a:ext uri="{FF2B5EF4-FFF2-40B4-BE49-F238E27FC236}">
                <a16:creationId xmlns:a16="http://schemas.microsoft.com/office/drawing/2014/main" xmlns="" id="{7ECCB03C-949A-472F-AD4E-FB98D0DCE3A6}"/>
              </a:ext>
            </a:extLst>
          </p:cNvPr>
          <p:cNvGrpSpPr/>
          <p:nvPr/>
        </p:nvGrpSpPr>
        <p:grpSpPr>
          <a:xfrm>
            <a:off x="5477691" y="1411027"/>
            <a:ext cx="3561670" cy="5320698"/>
            <a:chOff x="5477691" y="1411027"/>
            <a:chExt cx="3561670" cy="5320698"/>
          </a:xfrm>
        </p:grpSpPr>
        <p:pic>
          <p:nvPicPr>
            <p:cNvPr id="6" name="Imagen 5">
              <a:extLst>
                <a:ext uri="{FF2B5EF4-FFF2-40B4-BE49-F238E27FC236}">
                  <a16:creationId xmlns:a16="http://schemas.microsoft.com/office/drawing/2014/main" xmlns="" id="{061A7B53-48F2-419F-9EB9-079C07A7F4BB}"/>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477691" y="1411027"/>
              <a:ext cx="3561670" cy="5320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A4060227-42A7-4342-BBCB-9CDBF3D0F26D}"/>
                </a:ext>
              </a:extLst>
            </p:cNvPr>
            <p:cNvPicPr>
              <a:picLocks noChangeAspect="1"/>
            </p:cNvPicPr>
            <p:nvPr/>
          </p:nvPicPr>
          <p:blipFill>
            <a:blip r:embed="rId4" cstate="screen">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5477691" y="1411027"/>
              <a:ext cx="2022576" cy="2368436"/>
            </a:xfrm>
            <a:prstGeom prst="rect">
              <a:avLst/>
            </a:prstGeom>
            <a:ln>
              <a:noFill/>
            </a:ln>
            <a:effectLst>
              <a:softEdge rad="112500"/>
            </a:effectLst>
          </p:spPr>
        </p:pic>
      </p:grpSp>
      <p:sp>
        <p:nvSpPr>
          <p:cNvPr id="9" name="Rectángulo 8">
            <a:extLst>
              <a:ext uri="{FF2B5EF4-FFF2-40B4-BE49-F238E27FC236}">
                <a16:creationId xmlns:a16="http://schemas.microsoft.com/office/drawing/2014/main" xmlns="" id="{B41194C8-B006-4FF8-A3A7-8074F875BD13}"/>
              </a:ext>
            </a:extLst>
          </p:cNvPr>
          <p:cNvSpPr/>
          <p:nvPr/>
        </p:nvSpPr>
        <p:spPr>
          <a:xfrm>
            <a:off x="2177145" y="4540007"/>
            <a:ext cx="3265713" cy="2323713"/>
          </a:xfrm>
          <a:prstGeom prst="rect">
            <a:avLst/>
          </a:prstGeom>
        </p:spPr>
        <p:txBody>
          <a:bodyPr wrap="square">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Totuşi</a:t>
            </a:r>
            <a:r>
              <a:rPr lang="ro-RO" sz="2000" b="1" smtClean="0">
                <a:solidFill>
                  <a:schemeClr val="bg1"/>
                </a:solidFill>
                <a:effectLst>
                  <a:outerShdw blurRad="38100" dist="38100" dir="2700000" algn="tl">
                    <a:srgbClr val="000000">
                      <a:alpha val="43137"/>
                    </a:srgbClr>
                  </a:outerShdw>
                </a:effectLst>
              </a:rPr>
              <a:t>, nimeni nu a crezut-o </a:t>
            </a:r>
            <a:r>
              <a:rPr lang="ro-RO" sz="2000" b="1" smtClean="0">
                <a:solidFill>
                  <a:schemeClr val="bg1"/>
                </a:solidFill>
                <a:effectLst>
                  <a:outerShdw blurRad="38100" dist="38100" dir="2700000" algn="tl">
                    <a:srgbClr val="000000">
                      <a:alpha val="43137"/>
                    </a:srgbClr>
                  </a:outerShdw>
                </a:effectLst>
              </a:rPr>
              <a:t>(</a:t>
            </a:r>
            <a:r>
              <a:rPr lang="ro-RO" sz="2000" b="1" smtClean="0">
                <a:solidFill>
                  <a:schemeClr val="bg1"/>
                </a:solidFill>
                <a:effectLst>
                  <a:outerShdw blurRad="38100" dist="38100" dir="2700000" algn="tl">
                    <a:srgbClr val="000000">
                      <a:alpha val="43137"/>
                    </a:srgbClr>
                  </a:outerShdw>
                </a:effectLst>
              </a:rPr>
              <a:t>Marcu </a:t>
            </a:r>
            <a:r>
              <a:rPr lang="ro-RO" sz="2000" b="1" smtClean="0">
                <a:solidFill>
                  <a:schemeClr val="bg1"/>
                </a:solidFill>
                <a:effectLst>
                  <a:outerShdw blurRad="38100" dist="38100" dir="2700000" algn="tl">
                    <a:srgbClr val="000000">
                      <a:alpha val="43137"/>
                    </a:srgbClr>
                  </a:outerShdw>
                </a:effectLst>
              </a:rPr>
              <a:t>16:11</a:t>
            </a:r>
            <a:r>
              <a:rPr lang="ro-RO" sz="2000" b="1" smtClean="0">
                <a:solidFill>
                  <a:schemeClr val="bg1"/>
                </a:solidFill>
                <a:effectLst>
                  <a:outerShdw blurRad="38100" dist="38100" dir="2700000" algn="tl">
                    <a:srgbClr val="000000">
                      <a:alpha val="43137"/>
                    </a:srgbClr>
                  </a:outerShdw>
                </a:effectLst>
              </a:rPr>
              <a:t>). Nici </a:t>
            </a:r>
            <a:r>
              <a:rPr lang="ro-RO" sz="2000" b="1" smtClean="0">
                <a:solidFill>
                  <a:schemeClr val="bg1"/>
                </a:solidFill>
                <a:effectLst>
                  <a:outerShdw blurRad="38100" dist="38100" dir="2700000" algn="tl">
                    <a:srgbClr val="000000">
                      <a:alpha val="43137"/>
                    </a:srgbClr>
                  </a:outerShdw>
                </a:effectLst>
              </a:rPr>
              <a:t>noi</a:t>
            </a:r>
            <a:r>
              <a:rPr lang="ro-RO" sz="2000" b="1" smtClean="0">
                <a:solidFill>
                  <a:schemeClr val="bg1"/>
                </a:solidFill>
                <a:effectLst>
                  <a:outerShdw blurRad="38100" dist="38100" dir="2700000" algn="tl">
                    <a:srgbClr val="000000">
                      <a:alpha val="43137"/>
                    </a:srgbClr>
                  </a:outerShdw>
                </a:effectLst>
              </a:rPr>
              <a:t> nu trebuie să fim surprinşi dacă alţii nu acceptă imediat cuvintele </a:t>
            </a:r>
            <a:r>
              <a:rPr lang="ro-RO" sz="2000" b="1" smtClean="0">
                <a:solidFill>
                  <a:schemeClr val="bg1"/>
                </a:solidFill>
                <a:effectLst>
                  <a:outerShdw blurRad="38100" dist="38100" dir="2700000" algn="tl">
                    <a:srgbClr val="000000">
                      <a:alpha val="43137"/>
                    </a:srgbClr>
                  </a:outerShdw>
                </a:effectLst>
              </a:rPr>
              <a:t>noastre</a:t>
            </a:r>
            <a:r>
              <a:rPr lang="ro-RO" sz="2000" b="1" smtClean="0">
                <a:solidFill>
                  <a:schemeClr val="bg1"/>
                </a:solidFill>
                <a:effectLst>
                  <a:outerShdw blurRad="38100" dist="38100" dir="2700000" algn="tl">
                    <a:srgbClr val="000000">
                      <a:alpha val="43137"/>
                    </a:srgbClr>
                  </a:outerShdw>
                </a:effectLst>
              </a:rPr>
              <a:t>. Cu </a:t>
            </a:r>
            <a:r>
              <a:rPr lang="ro-RO" sz="2000" b="1" smtClean="0">
                <a:solidFill>
                  <a:schemeClr val="bg1"/>
                </a:solidFill>
                <a:effectLst>
                  <a:outerShdw blurRad="38100" dist="38100" dir="2700000" algn="tl">
                    <a:srgbClr val="000000">
                      <a:alpha val="43137"/>
                    </a:srgbClr>
                  </a:outerShdw>
                </a:effectLst>
              </a:rPr>
              <a:t>timpul</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toţi </a:t>
            </a:r>
            <a:r>
              <a:rPr lang="ro-RO" sz="2000" b="1" smtClean="0">
                <a:solidFill>
                  <a:schemeClr val="bg1"/>
                </a:solidFill>
                <a:effectLst>
                  <a:outerShdw blurRad="38100" dist="38100" dir="2700000" algn="tl">
                    <a:srgbClr val="000000">
                      <a:alpha val="43137"/>
                    </a:srgbClr>
                  </a:outerShdw>
                </a:effectLst>
              </a:rPr>
              <a:t>au </a:t>
            </a:r>
            <a:r>
              <a:rPr lang="ro-RO" sz="2000" b="1" smtClean="0">
                <a:solidFill>
                  <a:schemeClr val="bg1"/>
                </a:solidFill>
                <a:effectLst>
                  <a:outerShdw blurRad="38100" dist="38100" dir="2700000" algn="tl">
                    <a:srgbClr val="000000">
                      <a:alpha val="43137"/>
                    </a:srgbClr>
                  </a:outerShdw>
                </a:effectLst>
              </a:rPr>
              <a:t>crezut-o</a:t>
            </a:r>
            <a:r>
              <a:rPr lang="ro-RO" sz="2000" b="1" smtClean="0">
                <a:solidFill>
                  <a:schemeClr val="bg1"/>
                </a:solidFill>
                <a:effectLst>
                  <a:outerShdw blurRad="38100" dist="38100" dir="2700000" algn="tl">
                    <a:srgbClr val="000000">
                      <a:alpha val="43137"/>
                    </a:srgbClr>
                  </a:outerShdw>
                </a:effectLst>
              </a:rPr>
              <a:t>!</a:t>
            </a:r>
          </a:p>
          <a:p>
            <a:pPr>
              <a:spcBef>
                <a:spcPts val="600"/>
              </a:spcBef>
            </a:pPr>
            <a:endParaRPr lang="ro-RO" sz="2000" b="1">
              <a:solidFill>
                <a:schemeClr val="bg1"/>
              </a:solidFill>
              <a:effectLst>
                <a:outerShdw blurRad="38100" dist="38100" dir="2700000" algn="tl">
                  <a:srgbClr val="000000">
                    <a:alpha val="43137"/>
                  </a:srgbClr>
                </a:outerShdw>
              </a:effectLst>
            </a:endParaRPr>
          </a:p>
        </p:txBody>
      </p:sp>
      <p:pic>
        <p:nvPicPr>
          <p:cNvPr id="11" name="Imagen 10">
            <a:extLst>
              <a:ext uri="{FF2B5EF4-FFF2-40B4-BE49-F238E27FC236}">
                <a16:creationId xmlns:a16="http://schemas.microsoft.com/office/drawing/2014/main" xmlns="" id="{F47221CC-C260-46E7-B848-B7EDB432439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48044" y="4612463"/>
            <a:ext cx="1933181" cy="2183015"/>
          </a:xfrm>
          <a:prstGeom prst="rect">
            <a:avLst/>
          </a:prstGeom>
          <a:ln w="38100" cap="sq">
            <a:solidFill>
              <a:srgbClr val="DDC6F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827584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3"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4"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 calcmode="lin" valueType="num">
                                      <p:cBhvr>
                                        <p:cTn id="36"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7"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8"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39" dur="500" decel="50000">
                                          <p:stCondLst>
                                            <p:cond delay="0"/>
                                          </p:stCondLst>
                                        </p:cTn>
                                        <p:tgtEl>
                                          <p:spTgt spid="1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left)">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anim calcmode="lin" valueType="num">
                                      <p:cBhvr>
                                        <p:cTn id="59" dur="500" fill="hold"/>
                                        <p:tgtEl>
                                          <p:spTgt spid="9"/>
                                        </p:tgtEl>
                                        <p:attrNameLst>
                                          <p:attrName>ppt_x</p:attrName>
                                        </p:attrNameLst>
                                      </p:cBhvr>
                                      <p:tavLst>
                                        <p:tav tm="0">
                                          <p:val>
                                            <p:strVal val="#ppt_x"/>
                                          </p:val>
                                        </p:tav>
                                        <p:tav tm="100000">
                                          <p:val>
                                            <p:strVal val="#ppt_x"/>
                                          </p:val>
                                        </p:tav>
                                      </p:tavLst>
                                    </p:anim>
                                    <p:anim calcmode="lin" valueType="num">
                                      <p:cBhvr>
                                        <p:cTn id="6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8EDF0EF1-6E9F-4D1B-81E8-2E449F76D97D}"/>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7583" y="2718456"/>
            <a:ext cx="1735275" cy="196378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6A1321DC-84EE-4D25-BF0B-76CCAE03E54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604039" y="2714868"/>
            <a:ext cx="1472377" cy="196378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26EA2AA4-62B5-4A63-8E20-734018667EE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044416" y="1134937"/>
            <a:ext cx="2032000" cy="1524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75889C4F-D51E-4A0B-82A7-D30823F39481}"/>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67584" y="1137679"/>
            <a:ext cx="2253249" cy="1524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xmlns="" id="{EA91B1EB-7A7E-4109-A8D6-CDEBE8FCF146}"/>
              </a:ext>
            </a:extLst>
          </p:cNvPr>
          <p:cNvSpPr/>
          <p:nvPr/>
        </p:nvSpPr>
        <p:spPr>
          <a:xfrm>
            <a:off x="0" y="-6074"/>
            <a:ext cx="9143999" cy="677108"/>
          </a:xfrm>
          <a:prstGeom prst="rect">
            <a:avLst/>
          </a:prstGeom>
          <a:noFill/>
        </p:spPr>
        <p:txBody>
          <a:bodyPr wrap="square" tIns="0" bIns="0" rtlCol="0">
            <a:spAutoFit/>
          </a:bodyPr>
          <a:lstStyle/>
          <a:p>
            <a:pPr algn="ctr" defTabSz="914400"/>
            <a:r>
              <a:rPr lang="ro-RO" sz="4400" dirty="0">
                <a:ln w="10160">
                  <a:solidFill>
                    <a:schemeClr val="accent1"/>
                  </a:solidFill>
                  <a:prstDash val="solid"/>
                </a:ln>
                <a:solidFill>
                  <a:srgbClr val="FFFFFF"/>
                </a:solidFill>
                <a:effectLst>
                  <a:outerShdw blurRad="38100" dist="32000" dir="5400000" algn="tl">
                    <a:srgbClr val="000000">
                      <a:alpha val="30000"/>
                    </a:srgbClr>
                  </a:outerShdw>
                </a:effectLst>
              </a:rPr>
              <a:t>O TĂCERE </a:t>
            </a:r>
            <a:r>
              <a:rPr lang="ro-RO" sz="4400" dirty="0" smtClean="0">
                <a:ln w="10160">
                  <a:solidFill>
                    <a:schemeClr val="accent1"/>
                  </a:solidFill>
                  <a:prstDash val="solid"/>
                </a:ln>
                <a:solidFill>
                  <a:srgbClr val="FFFFFF"/>
                </a:solidFill>
                <a:effectLst>
                  <a:outerShdw blurRad="38100" dist="32000" dir="5400000" algn="tl">
                    <a:srgbClr val="000000">
                      <a:alpha val="30000"/>
                    </a:srgbClr>
                  </a:outerShdw>
                </a:effectLst>
              </a:rPr>
              <a:t>IMPOSIBILĂ</a:t>
            </a:r>
            <a:endParaRPr lang="ro-RO"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a:extLst>
              <a:ext uri="{FF2B5EF4-FFF2-40B4-BE49-F238E27FC236}">
                <a16:creationId xmlns:a16="http://schemas.microsoft.com/office/drawing/2014/main" xmlns="" id="{C0C89C69-C531-44DD-8527-F2EE2786156A}"/>
              </a:ext>
            </a:extLst>
          </p:cNvPr>
          <p:cNvSpPr/>
          <p:nvPr/>
        </p:nvSpPr>
        <p:spPr>
          <a:xfrm>
            <a:off x="0" y="637029"/>
            <a:ext cx="9143999" cy="369332"/>
          </a:xfrm>
          <a:prstGeom prst="rect">
            <a:avLst/>
          </a:prstGeom>
          <a:solidFill>
            <a:schemeClr val="bg1"/>
          </a:solidFill>
        </p:spPr>
        <p:txBody>
          <a:bodyPr wrap="square">
            <a:spAutoFit/>
          </a:bodyPr>
          <a:lstStyle/>
          <a:p>
            <a:pPr algn="ctr"/>
            <a:r>
              <a:rPr lang="ro-RO" b="1" dirty="0" smtClean="0">
                <a:solidFill>
                  <a:srgbClr val="53358F"/>
                </a:solidFill>
                <a:latin typeface="Comic Sans MS" panose="030F0702030302020204" pitchFamily="66" charset="0"/>
              </a:rPr>
              <a:t>„căci </a:t>
            </a:r>
            <a:r>
              <a:rPr lang="ro-RO" b="1" dirty="0" smtClean="0">
                <a:solidFill>
                  <a:srgbClr val="53358F"/>
                </a:solidFill>
                <a:latin typeface="Comic Sans MS" panose="030F0702030302020204" pitchFamily="66" charset="0"/>
              </a:rPr>
              <a:t>noi nu putem să nu vorbim despre ce am văzut şi am auzit” </a:t>
            </a:r>
            <a:r>
              <a:rPr lang="ro-RO" sz="1600" b="1" dirty="0" smtClean="0">
                <a:solidFill>
                  <a:srgbClr val="53358F"/>
                </a:solidFill>
                <a:latin typeface="Comic Sans MS" panose="030F0702030302020204" pitchFamily="66" charset="0"/>
              </a:rPr>
              <a:t>(Fapte 4:20)</a:t>
            </a:r>
            <a:endParaRPr lang="ro-RO" sz="1600" b="1" dirty="0">
              <a:solidFill>
                <a:srgbClr val="53358F"/>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62E4B79-57F7-4DDF-B42C-F51D4AED2B55}"/>
              </a:ext>
            </a:extLst>
          </p:cNvPr>
          <p:cNvSpPr txBox="1"/>
          <p:nvPr/>
        </p:nvSpPr>
        <p:spPr>
          <a:xfrm>
            <a:off x="2464526" y="1137679"/>
            <a:ext cx="4437021" cy="1323439"/>
          </a:xfrm>
          <a:prstGeom prst="rect">
            <a:avLst/>
          </a:prstGeom>
          <a:noFill/>
        </p:spPr>
        <p:txBody>
          <a:bodyPr wrap="square" rtlCol="0">
            <a:spAutoFit/>
          </a:bodyPr>
          <a:lstStyle/>
          <a:p>
            <a:pPr>
              <a:spcBef>
                <a:spcPts val="600"/>
              </a:spcBef>
            </a:pPr>
            <a:r>
              <a:rPr lang="ro-RO" sz="2000" b="1" dirty="0" smtClean="0"/>
              <a:t>Transformarea apostolilor a fost atât de radicală, încât chiar şi duşmanii lor au recunoscut că au fost alături de Isus (Fapte 4:13).</a:t>
            </a:r>
            <a:endParaRPr lang="ro-RO" sz="2000" b="1" dirty="0"/>
          </a:p>
        </p:txBody>
      </p:sp>
      <p:graphicFrame>
        <p:nvGraphicFramePr>
          <p:cNvPr id="5" name="Diagrama 4">
            <a:extLst>
              <a:ext uri="{FF2B5EF4-FFF2-40B4-BE49-F238E27FC236}">
                <a16:creationId xmlns:a16="http://schemas.microsoft.com/office/drawing/2014/main" xmlns="" id="{BB85245A-6F12-4449-A2C5-9F101014120A}"/>
              </a:ext>
            </a:extLst>
          </p:cNvPr>
          <p:cNvGraphicFramePr/>
          <p:nvPr>
            <p:extLst>
              <p:ext uri="{D42A27DB-BD31-4B8C-83A1-F6EECF244321}">
                <p14:modId xmlns:p14="http://schemas.microsoft.com/office/powerpoint/2010/main" xmlns="" val="2245767496"/>
              </p:ext>
            </p:extLst>
          </p:nvPr>
        </p:nvGraphicFramePr>
        <p:xfrm>
          <a:off x="966652" y="2542639"/>
          <a:ext cx="7210696" cy="186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a:extLst>
              <a:ext uri="{FF2B5EF4-FFF2-40B4-BE49-F238E27FC236}">
                <a16:creationId xmlns:a16="http://schemas.microsoft.com/office/drawing/2014/main" xmlns="" id="{999C5C69-AD3B-43B0-A540-D706F4F7E87B}"/>
              </a:ext>
            </a:extLst>
          </p:cNvPr>
          <p:cNvSpPr txBox="1"/>
          <p:nvPr/>
        </p:nvSpPr>
        <p:spPr>
          <a:xfrm>
            <a:off x="2090059" y="4499451"/>
            <a:ext cx="4519749" cy="2015936"/>
          </a:xfrm>
          <a:prstGeom prst="rect">
            <a:avLst/>
          </a:prstGeom>
          <a:noFill/>
        </p:spPr>
        <p:txBody>
          <a:bodyPr wrap="square" rtlCol="0">
            <a:spAutoFit/>
          </a:bodyPr>
          <a:lstStyle/>
          <a:p>
            <a:pPr>
              <a:spcBef>
                <a:spcPts val="600"/>
              </a:spcBef>
            </a:pPr>
            <a:r>
              <a:rPr lang="ro-RO" sz="2000" b="1" smtClean="0"/>
              <a:t>Fiecare</a:t>
            </a:r>
            <a:r>
              <a:rPr lang="ro-RO" sz="2000" b="1" smtClean="0"/>
              <a:t> a avut o experienţă </a:t>
            </a:r>
            <a:r>
              <a:rPr lang="ro-RO" sz="2000" b="1" smtClean="0"/>
              <a:t>diferită</a:t>
            </a:r>
            <a:r>
              <a:rPr lang="ro-RO" sz="2000" b="1" smtClean="0"/>
              <a:t>, o mărturie particulară pe care nu a putut să nu o </a:t>
            </a:r>
            <a:r>
              <a:rPr lang="ro-RO" sz="2000" b="1" smtClean="0"/>
              <a:t>transmită.</a:t>
            </a:r>
            <a:endParaRPr lang="ro-RO" sz="2000" b="1" smtClean="0"/>
          </a:p>
          <a:p>
            <a:pPr>
              <a:spcBef>
                <a:spcPts val="600"/>
              </a:spcBef>
            </a:pPr>
            <a:r>
              <a:rPr lang="ro-RO" sz="2000" b="1" smtClean="0"/>
              <a:t>Ca şi </a:t>
            </a:r>
            <a:r>
              <a:rPr lang="ro-RO" sz="2000" b="1" smtClean="0"/>
              <a:t>ei</a:t>
            </a:r>
            <a:r>
              <a:rPr lang="ro-RO" sz="2000" b="1" smtClean="0"/>
              <a:t>, atunci când suntem transformaţi de </a:t>
            </a:r>
            <a:r>
              <a:rPr lang="ro-RO" sz="2000" b="1" smtClean="0"/>
              <a:t>Isus</a:t>
            </a:r>
            <a:r>
              <a:rPr lang="ro-RO" sz="2000" b="1" smtClean="0"/>
              <a:t>, nu putem înceta să-l </a:t>
            </a:r>
            <a:r>
              <a:rPr lang="ro-RO" sz="2000" b="1" smtClean="0"/>
              <a:t>împărtăşim</a:t>
            </a:r>
            <a:r>
              <a:rPr lang="ro-RO" sz="2000" b="1" smtClean="0"/>
              <a:t>, chiar şi în mijlocul </a:t>
            </a:r>
            <a:r>
              <a:rPr lang="ro-RO" sz="2000" b="1" smtClean="0"/>
              <a:t>dificultăţilor.</a:t>
            </a:r>
            <a:endParaRPr lang="ro-RO" sz="2000" b="1"/>
          </a:p>
        </p:txBody>
      </p:sp>
      <p:pic>
        <p:nvPicPr>
          <p:cNvPr id="18" name="Imagen 17">
            <a:extLst>
              <a:ext uri="{FF2B5EF4-FFF2-40B4-BE49-F238E27FC236}">
                <a16:creationId xmlns:a16="http://schemas.microsoft.com/office/drawing/2014/main" xmlns="" id="{CA50E93E-EA52-43AE-A4DA-6572A44608C4}"/>
              </a:ext>
            </a:extLst>
          </p:cNvPr>
          <p:cNvPicPr>
            <a:picLocks noChangeAspect="1"/>
          </p:cNvPicPr>
          <p:nvPr/>
        </p:nvPicPr>
        <p:blipFill>
          <a:blip r:embed="rId11">
            <a:extLst>
              <a:ext uri="{28A0092B-C50C-407E-A947-70E740481C1C}">
                <a14:useLocalDpi xmlns:a14="http://schemas.microsoft.com/office/drawing/2010/main" xmlns=""/>
              </a:ext>
            </a:extLst>
          </a:blip>
          <a:stretch>
            <a:fillRect/>
          </a:stretch>
        </p:blipFill>
        <p:spPr>
          <a:xfrm>
            <a:off x="67582" y="4739016"/>
            <a:ext cx="1735275" cy="205880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22" name="Imagen 21">
            <a:extLst>
              <a:ext uri="{FF2B5EF4-FFF2-40B4-BE49-F238E27FC236}">
                <a16:creationId xmlns:a16="http://schemas.microsoft.com/office/drawing/2014/main" xmlns="" id="{09CDF4CD-8317-4813-8109-E6D4334412BB}"/>
              </a:ext>
            </a:extLst>
          </p:cNvPr>
          <p:cNvPicPr>
            <a:picLocks noChangeAspect="1"/>
          </p:cNvPicPr>
          <p:nvPr/>
        </p:nvPicPr>
        <p:blipFill rotWithShape="1">
          <a:blip r:embed="rId12" cstate="screen">
            <a:extLst>
              <a:ext uri="{28A0092B-C50C-407E-A947-70E740481C1C}">
                <a14:useLocalDpi xmlns:a14="http://schemas.microsoft.com/office/drawing/2010/main" xmlns=""/>
              </a:ext>
            </a:extLst>
          </a:blip>
          <a:srcRect/>
          <a:stretch/>
        </p:blipFill>
        <p:spPr>
          <a:xfrm>
            <a:off x="6731726" y="4734582"/>
            <a:ext cx="2344690" cy="206323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96365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
                                        <p:tgtEl>
                                          <p:spTgt spid="4"/>
                                        </p:tgtEl>
                                      </p:cBhvr>
                                    </p:animEffect>
                                    <p:anim calcmode="lin" valueType="num">
                                      <p:cBhvr>
                                        <p:cTn id="22" dur="200" fill="hold"/>
                                        <p:tgtEl>
                                          <p:spTgt spid="4"/>
                                        </p:tgtEl>
                                        <p:attrNameLst>
                                          <p:attrName>ppt_x</p:attrName>
                                        </p:attrNameLst>
                                      </p:cBhvr>
                                      <p:tavLst>
                                        <p:tav tm="0">
                                          <p:val>
                                            <p:strVal val="#ppt_x"/>
                                          </p:val>
                                        </p:tav>
                                        <p:tav tm="100000">
                                          <p:val>
                                            <p:strVal val="#ppt_x"/>
                                          </p:val>
                                        </p:tav>
                                      </p:tavLst>
                                    </p:anim>
                                    <p:anim calcmode="lin" valueType="num">
                                      <p:cBhvr>
                                        <p:cTn id="23" dur="200" fill="hold"/>
                                        <p:tgtEl>
                                          <p:spTgt spid="4"/>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5">
                                            <p:graphicEl>
                                              <a:dgm id="{8B98285E-CF5B-4E7F-B1C5-7403FFF22ADB}"/>
                                            </p:graphicEl>
                                          </p:spTgt>
                                        </p:tgtEl>
                                        <p:attrNameLst>
                                          <p:attrName>style.visibility</p:attrName>
                                        </p:attrNameLst>
                                      </p:cBhvr>
                                      <p:to>
                                        <p:strVal val="visible"/>
                                      </p:to>
                                    </p:set>
                                    <p:anim calcmode="lin" valueType="num">
                                      <p:cBhvr>
                                        <p:cTn id="30" dur="500" fill="hold"/>
                                        <p:tgtEl>
                                          <p:spTgt spid="5">
                                            <p:graphicEl>
                                              <a:dgm id="{8B98285E-CF5B-4E7F-B1C5-7403FFF22ADB}"/>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8B98285E-CF5B-4E7F-B1C5-7403FFF22ADB}"/>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8B98285E-CF5B-4E7F-B1C5-7403FFF22ADB}"/>
                                            </p:graphicEl>
                                          </p:spTgt>
                                        </p:tgtEl>
                                      </p:cBhvr>
                                    </p:animEffect>
                                    <p:anim calcmode="lin" valueType="num">
                                      <p:cBhvr>
                                        <p:cTn id="33" dur="500" fill="hold"/>
                                        <p:tgtEl>
                                          <p:spTgt spid="5">
                                            <p:graphicEl>
                                              <a:dgm id="{8B98285E-CF5B-4E7F-B1C5-7403FFF22ADB}"/>
                                            </p:graphicEl>
                                          </p:spTgt>
                                        </p:tgtEl>
                                        <p:attrNameLst>
                                          <p:attrName>ppt_x</p:attrName>
                                        </p:attrNameLst>
                                      </p:cBhvr>
                                      <p:tavLst>
                                        <p:tav tm="0">
                                          <p:val>
                                            <p:fltVal val="0.5"/>
                                          </p:val>
                                        </p:tav>
                                        <p:tav tm="100000">
                                          <p:val>
                                            <p:strVal val="#ppt_x"/>
                                          </p:val>
                                        </p:tav>
                                      </p:tavLst>
                                    </p:anim>
                                    <p:anim calcmode="lin" valueType="num">
                                      <p:cBhvr>
                                        <p:cTn id="34" dur="500" fill="hold"/>
                                        <p:tgtEl>
                                          <p:spTgt spid="5">
                                            <p:graphicEl>
                                              <a:dgm id="{8B98285E-CF5B-4E7F-B1C5-7403FFF22ADB}"/>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ppt_w/2"/>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graphicEl>
                                              <a:dgm id="{112CA608-6394-49BA-8EC8-51E7F16629FA}"/>
                                            </p:graphicEl>
                                          </p:spTgt>
                                        </p:tgtEl>
                                        <p:attrNameLst>
                                          <p:attrName>style.visibility</p:attrName>
                                        </p:attrNameLst>
                                      </p:cBhvr>
                                      <p:to>
                                        <p:strVal val="visible"/>
                                      </p:to>
                                    </p:set>
                                    <p:animEffect transition="in" filter="wipe(left)">
                                      <p:cBhvr>
                                        <p:cTn id="46" dur="500"/>
                                        <p:tgtEl>
                                          <p:spTgt spid="5">
                                            <p:graphicEl>
                                              <a:dgm id="{112CA608-6394-49BA-8EC8-51E7F16629F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graphicEl>
                                              <a:dgm id="{32211934-F308-4B0F-898D-34828E671C06}"/>
                                            </p:graphicEl>
                                          </p:spTgt>
                                        </p:tgtEl>
                                        <p:attrNameLst>
                                          <p:attrName>style.visibility</p:attrName>
                                        </p:attrNameLst>
                                      </p:cBhvr>
                                      <p:to>
                                        <p:strVal val="visible"/>
                                      </p:to>
                                    </p:set>
                                    <p:animEffect transition="in" filter="wipe(left)">
                                      <p:cBhvr>
                                        <p:cTn id="58" dur="500"/>
                                        <p:tgtEl>
                                          <p:spTgt spid="5">
                                            <p:graphicEl>
                                              <a:dgm id="{32211934-F308-4B0F-898D-34828E671C0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5">
                                            <p:graphicEl>
                                              <a:dgm id="{95AF4468-6A83-4C8A-ABE2-06AA92140470}"/>
                                            </p:graphicEl>
                                          </p:spTgt>
                                        </p:tgtEl>
                                        <p:attrNameLst>
                                          <p:attrName>style.visibility</p:attrName>
                                        </p:attrNameLst>
                                      </p:cBhvr>
                                      <p:to>
                                        <p:strVal val="visible"/>
                                      </p:to>
                                    </p:set>
                                    <p:anim calcmode="lin" valueType="num">
                                      <p:cBhvr>
                                        <p:cTn id="63" dur="500" fill="hold"/>
                                        <p:tgtEl>
                                          <p:spTgt spid="5">
                                            <p:graphicEl>
                                              <a:dgm id="{95AF4468-6A83-4C8A-ABE2-06AA92140470}"/>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95AF4468-6A83-4C8A-ABE2-06AA92140470}"/>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95AF4468-6A83-4C8A-ABE2-06AA92140470}"/>
                                            </p:graphicEl>
                                          </p:spTgt>
                                        </p:tgtEl>
                                      </p:cBhvr>
                                    </p:animEffect>
                                    <p:anim calcmode="lin" valueType="num">
                                      <p:cBhvr>
                                        <p:cTn id="66" dur="500" fill="hold"/>
                                        <p:tgtEl>
                                          <p:spTgt spid="5">
                                            <p:graphicEl>
                                              <a:dgm id="{95AF4468-6A83-4C8A-ABE2-06AA92140470}"/>
                                            </p:graphicEl>
                                          </p:spTgt>
                                        </p:tgtEl>
                                        <p:attrNameLst>
                                          <p:attrName>ppt_x</p:attrName>
                                        </p:attrNameLst>
                                      </p:cBhvr>
                                      <p:tavLst>
                                        <p:tav tm="0">
                                          <p:val>
                                            <p:fltVal val="0.5"/>
                                          </p:val>
                                        </p:tav>
                                        <p:tav tm="100000">
                                          <p:val>
                                            <p:strVal val="#ppt_x"/>
                                          </p:val>
                                        </p:tav>
                                      </p:tavLst>
                                    </p:anim>
                                    <p:anim calcmode="lin" valueType="num">
                                      <p:cBhvr>
                                        <p:cTn id="67" dur="500" fill="hold"/>
                                        <p:tgtEl>
                                          <p:spTgt spid="5">
                                            <p:graphicEl>
                                              <a:dgm id="{95AF4468-6A83-4C8A-ABE2-06AA92140470}"/>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ppt_x</p:attrName>
                                        </p:attrNameLst>
                                      </p:cBhvr>
                                      <p:tavLst>
                                        <p:tav tm="0">
                                          <p:val>
                                            <p:strVal val="#ppt_x-#ppt_w/2"/>
                                          </p:val>
                                        </p:tav>
                                        <p:tav tm="100000">
                                          <p:val>
                                            <p:strVal val="#ppt_x"/>
                                          </p:val>
                                        </p:tav>
                                      </p:tavLst>
                                    </p:anim>
                                    <p:anim calcmode="lin" valueType="num">
                                      <p:cBhvr>
                                        <p:cTn id="73" dur="500" fill="hold"/>
                                        <p:tgtEl>
                                          <p:spTgt spid="16"/>
                                        </p:tgtEl>
                                        <p:attrNameLst>
                                          <p:attrName>ppt_y</p:attrName>
                                        </p:attrNameLst>
                                      </p:cBhvr>
                                      <p:tavLst>
                                        <p:tav tm="0">
                                          <p:val>
                                            <p:strVal val="#ppt_y"/>
                                          </p:val>
                                        </p:tav>
                                        <p:tav tm="100000">
                                          <p:val>
                                            <p:strVal val="#ppt_y"/>
                                          </p:val>
                                        </p:tav>
                                      </p:tavLst>
                                    </p:anim>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
                                            <p:graphicEl>
                                              <a:dgm id="{22FAE0AF-5A28-402F-B1CC-1CAB153B8082}"/>
                                            </p:graphicEl>
                                          </p:spTgt>
                                        </p:tgtEl>
                                        <p:attrNameLst>
                                          <p:attrName>style.visibility</p:attrName>
                                        </p:attrNameLst>
                                      </p:cBhvr>
                                      <p:to>
                                        <p:strVal val="visible"/>
                                      </p:to>
                                    </p:set>
                                    <p:animEffect transition="in" filter="wipe(left)">
                                      <p:cBhvr>
                                        <p:cTn id="79" dur="500"/>
                                        <p:tgtEl>
                                          <p:spTgt spid="5">
                                            <p:graphicEl>
                                              <a:dgm id="{22FAE0AF-5A28-402F-B1CC-1CAB153B808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ppt_x</p:attrName>
                                        </p:attrNameLst>
                                      </p:cBhvr>
                                      <p:tavLst>
                                        <p:tav tm="0">
                                          <p:val>
                                            <p:strVal val="#ppt_x+#ppt_w/2"/>
                                          </p:val>
                                        </p:tav>
                                        <p:tav tm="100000">
                                          <p:val>
                                            <p:strVal val="#ppt_x"/>
                                          </p:val>
                                        </p:tav>
                                      </p:tavLst>
                                    </p:anim>
                                    <p:anim calcmode="lin" valueType="num">
                                      <p:cBhvr>
                                        <p:cTn id="85" dur="500" fill="hold"/>
                                        <p:tgtEl>
                                          <p:spTgt spid="12"/>
                                        </p:tgtEl>
                                        <p:attrNameLst>
                                          <p:attrName>ppt_y</p:attrName>
                                        </p:attrNameLst>
                                      </p:cBhvr>
                                      <p:tavLst>
                                        <p:tav tm="0">
                                          <p:val>
                                            <p:strVal val="#ppt_y"/>
                                          </p:val>
                                        </p:tav>
                                        <p:tav tm="100000">
                                          <p:val>
                                            <p:strVal val="#ppt_y"/>
                                          </p:val>
                                        </p:tav>
                                      </p:tavLst>
                                    </p:anim>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5">
                                            <p:graphicEl>
                                              <a:dgm id="{2C69F0C7-10AC-4194-BD65-C8AB6971464D}"/>
                                            </p:graphicEl>
                                          </p:spTgt>
                                        </p:tgtEl>
                                        <p:attrNameLst>
                                          <p:attrName>style.visibility</p:attrName>
                                        </p:attrNameLst>
                                      </p:cBhvr>
                                      <p:to>
                                        <p:strVal val="visible"/>
                                      </p:to>
                                    </p:set>
                                    <p:animEffect transition="in" filter="wipe(left)">
                                      <p:cBhvr>
                                        <p:cTn id="91" dur="500"/>
                                        <p:tgtEl>
                                          <p:spTgt spid="5">
                                            <p:graphicEl>
                                              <a:dgm id="{2C69F0C7-10AC-4194-BD65-C8AB6971464D}"/>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5">
                                            <p:graphicEl>
                                              <a:dgm id="{89420A6E-3E87-4709-B786-496D157B7516}"/>
                                            </p:graphicEl>
                                          </p:spTgt>
                                        </p:tgtEl>
                                        <p:attrNameLst>
                                          <p:attrName>style.visibility</p:attrName>
                                        </p:attrNameLst>
                                      </p:cBhvr>
                                      <p:to>
                                        <p:strVal val="visible"/>
                                      </p:to>
                                    </p:set>
                                    <p:anim calcmode="lin" valueType="num">
                                      <p:cBhvr>
                                        <p:cTn id="96" dur="500" fill="hold"/>
                                        <p:tgtEl>
                                          <p:spTgt spid="5">
                                            <p:graphicEl>
                                              <a:dgm id="{89420A6E-3E87-4709-B786-496D157B7516}"/>
                                            </p:graphicEl>
                                          </p:spTgt>
                                        </p:tgtEl>
                                        <p:attrNameLst>
                                          <p:attrName>ppt_w</p:attrName>
                                        </p:attrNameLst>
                                      </p:cBhvr>
                                      <p:tavLst>
                                        <p:tav tm="0">
                                          <p:val>
                                            <p:fltVal val="0"/>
                                          </p:val>
                                        </p:tav>
                                        <p:tav tm="100000">
                                          <p:val>
                                            <p:strVal val="#ppt_w"/>
                                          </p:val>
                                        </p:tav>
                                      </p:tavLst>
                                    </p:anim>
                                    <p:anim calcmode="lin" valueType="num">
                                      <p:cBhvr>
                                        <p:cTn id="97" dur="500" fill="hold"/>
                                        <p:tgtEl>
                                          <p:spTgt spid="5">
                                            <p:graphicEl>
                                              <a:dgm id="{89420A6E-3E87-4709-B786-496D157B7516}"/>
                                            </p:graphicEl>
                                          </p:spTgt>
                                        </p:tgtEl>
                                        <p:attrNameLst>
                                          <p:attrName>ppt_h</p:attrName>
                                        </p:attrNameLst>
                                      </p:cBhvr>
                                      <p:tavLst>
                                        <p:tav tm="0">
                                          <p:val>
                                            <p:fltVal val="0"/>
                                          </p:val>
                                        </p:tav>
                                        <p:tav tm="100000">
                                          <p:val>
                                            <p:strVal val="#ppt_h"/>
                                          </p:val>
                                        </p:tav>
                                      </p:tavLst>
                                    </p:anim>
                                    <p:animEffect transition="in" filter="fade">
                                      <p:cBhvr>
                                        <p:cTn id="98" dur="500"/>
                                        <p:tgtEl>
                                          <p:spTgt spid="5">
                                            <p:graphicEl>
                                              <a:dgm id="{89420A6E-3E87-4709-B786-496D157B7516}"/>
                                            </p:graphicEl>
                                          </p:spTgt>
                                        </p:tgtEl>
                                      </p:cBhvr>
                                    </p:animEffect>
                                    <p:anim calcmode="lin" valueType="num">
                                      <p:cBhvr>
                                        <p:cTn id="99" dur="500" fill="hold"/>
                                        <p:tgtEl>
                                          <p:spTgt spid="5">
                                            <p:graphicEl>
                                              <a:dgm id="{89420A6E-3E87-4709-B786-496D157B7516}"/>
                                            </p:graphicEl>
                                          </p:spTgt>
                                        </p:tgtEl>
                                        <p:attrNameLst>
                                          <p:attrName>ppt_x</p:attrName>
                                        </p:attrNameLst>
                                      </p:cBhvr>
                                      <p:tavLst>
                                        <p:tav tm="0">
                                          <p:val>
                                            <p:fltVal val="0.5"/>
                                          </p:val>
                                        </p:tav>
                                        <p:tav tm="100000">
                                          <p:val>
                                            <p:strVal val="#ppt_x"/>
                                          </p:val>
                                        </p:tav>
                                      </p:tavLst>
                                    </p:anim>
                                    <p:anim calcmode="lin" valueType="num">
                                      <p:cBhvr>
                                        <p:cTn id="100" dur="500" fill="hold"/>
                                        <p:tgtEl>
                                          <p:spTgt spid="5">
                                            <p:graphicEl>
                                              <a:dgm id="{89420A6E-3E87-4709-B786-496D157B7516}"/>
                                            </p:graphicEl>
                                          </p:spTgt>
                                        </p:tgtEl>
                                        <p:attrNameLst>
                                          <p:attrName>ppt_y</p:attrName>
                                        </p:attrNameLst>
                                      </p:cBhvr>
                                      <p:tavLst>
                                        <p:tav tm="0">
                                          <p:val>
                                            <p:fltVal val="0.5"/>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ppt_x</p:attrName>
                                        </p:attrNameLst>
                                      </p:cBhvr>
                                      <p:tavLst>
                                        <p:tav tm="0">
                                          <p:val>
                                            <p:strVal val="#ppt_x-#ppt_w/2"/>
                                          </p:val>
                                        </p:tav>
                                        <p:tav tm="100000">
                                          <p:val>
                                            <p:strVal val="#ppt_x"/>
                                          </p:val>
                                        </p:tav>
                                      </p:tavLst>
                                    </p:anim>
                                    <p:anim calcmode="lin" valueType="num">
                                      <p:cBhvr>
                                        <p:cTn id="106" dur="500" fill="hold"/>
                                        <p:tgtEl>
                                          <p:spTgt spid="18"/>
                                        </p:tgtEl>
                                        <p:attrNameLst>
                                          <p:attrName>ppt_y</p:attrName>
                                        </p:attrNameLst>
                                      </p:cBhvr>
                                      <p:tavLst>
                                        <p:tav tm="0">
                                          <p:val>
                                            <p:strVal val="#ppt_y"/>
                                          </p:val>
                                        </p:tav>
                                        <p:tav tm="100000">
                                          <p:val>
                                            <p:strVal val="#ppt_y"/>
                                          </p:val>
                                        </p:tav>
                                      </p:tavLst>
                                    </p:anim>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5">
                                            <p:graphicEl>
                                              <a:dgm id="{EE80E17E-FFEA-425F-A0FA-9A915ADED680}"/>
                                            </p:graphicEl>
                                          </p:spTgt>
                                        </p:tgtEl>
                                        <p:attrNameLst>
                                          <p:attrName>style.visibility</p:attrName>
                                        </p:attrNameLst>
                                      </p:cBhvr>
                                      <p:to>
                                        <p:strVal val="visible"/>
                                      </p:to>
                                    </p:set>
                                    <p:animEffect transition="in" filter="wipe(left)">
                                      <p:cBhvr>
                                        <p:cTn id="112" dur="500"/>
                                        <p:tgtEl>
                                          <p:spTgt spid="5">
                                            <p:graphicEl>
                                              <a:dgm id="{EE80E17E-FFEA-425F-A0FA-9A915ADED68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7" presetClass="entr" presetSubtype="2"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ppt_x</p:attrName>
                                        </p:attrNameLst>
                                      </p:cBhvr>
                                      <p:tavLst>
                                        <p:tav tm="0">
                                          <p:val>
                                            <p:strVal val="#ppt_x+#ppt_w/2"/>
                                          </p:val>
                                        </p:tav>
                                        <p:tav tm="100000">
                                          <p:val>
                                            <p:strVal val="#ppt_x"/>
                                          </p:val>
                                        </p:tav>
                                      </p:tavLst>
                                    </p:anim>
                                    <p:anim calcmode="lin" valueType="num">
                                      <p:cBhvr>
                                        <p:cTn id="118" dur="500" fill="hold"/>
                                        <p:tgtEl>
                                          <p:spTgt spid="22"/>
                                        </p:tgtEl>
                                        <p:attrNameLst>
                                          <p:attrName>ppt_y</p:attrName>
                                        </p:attrNameLst>
                                      </p:cBhvr>
                                      <p:tavLst>
                                        <p:tav tm="0">
                                          <p:val>
                                            <p:strVal val="#ppt_y"/>
                                          </p:val>
                                        </p:tav>
                                        <p:tav tm="100000">
                                          <p:val>
                                            <p:strVal val="#ppt_y"/>
                                          </p:val>
                                        </p:tav>
                                      </p:tavLst>
                                    </p:anim>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strVal val="#ppt_h"/>
                                          </p:val>
                                        </p:tav>
                                        <p:tav tm="100000">
                                          <p:val>
                                            <p:strVal val="#ppt_h"/>
                                          </p:val>
                                        </p:tav>
                                      </p:tavLst>
                                    </p:anim>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5">
                                            <p:graphicEl>
                                              <a:dgm id="{BA5711CA-E664-43D6-90F4-D5A0D5E65589}"/>
                                            </p:graphicEl>
                                          </p:spTgt>
                                        </p:tgtEl>
                                        <p:attrNameLst>
                                          <p:attrName>style.visibility</p:attrName>
                                        </p:attrNameLst>
                                      </p:cBhvr>
                                      <p:to>
                                        <p:strVal val="visible"/>
                                      </p:to>
                                    </p:set>
                                    <p:animEffect transition="in" filter="wipe(left)">
                                      <p:cBhvr>
                                        <p:cTn id="124" dur="500"/>
                                        <p:tgtEl>
                                          <p:spTgt spid="5">
                                            <p:graphicEl>
                                              <a:dgm id="{BA5711CA-E664-43D6-90F4-D5A0D5E65589}"/>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
                                            <p:txEl>
                                              <p:pRg st="0" end="0"/>
                                            </p:txEl>
                                          </p:spTgt>
                                        </p:tgtEl>
                                        <p:attrNameLst>
                                          <p:attrName>style.visibility</p:attrName>
                                        </p:attrNameLst>
                                      </p:cBhvr>
                                      <p:to>
                                        <p:strVal val="visible"/>
                                      </p:to>
                                    </p:set>
                                    <p:animEffect transition="in" filter="wipe(left)">
                                      <p:cBhvr>
                                        <p:cTn id="129" dur="500"/>
                                        <p:tgtEl>
                                          <p:spTgt spid="6">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6">
                                            <p:txEl>
                                              <p:pRg st="1" end="1"/>
                                            </p:txEl>
                                          </p:spTgt>
                                        </p:tgtEl>
                                        <p:attrNameLst>
                                          <p:attrName>style.visibility</p:attrName>
                                        </p:attrNameLst>
                                      </p:cBhvr>
                                      <p:to>
                                        <p:strVal val="visible"/>
                                      </p:to>
                                    </p:set>
                                    <p:animEffect transition="in" filter="wipe(left)">
                                      <p:cBhvr>
                                        <p:cTn id="1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5" grpId="0" uiExpand="1">
        <p:bldSub>
          <a:bldDgm bld="one"/>
        </p:bldSub>
      </p:bldGraphic>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BA93C7A-73ED-4809-8B96-7B9D26AC34ED}"/>
              </a:ext>
            </a:extLst>
          </p:cNvPr>
          <p:cNvSpPr/>
          <p:nvPr/>
        </p:nvSpPr>
        <p:spPr>
          <a:xfrm>
            <a:off x="1" y="0"/>
            <a:ext cx="9143998" cy="769441"/>
          </a:xfrm>
          <a:prstGeom prst="rect">
            <a:avLst/>
          </a:prstGeom>
          <a:noFill/>
        </p:spPr>
        <p:txBody>
          <a:bodyPr wrap="square" rtlCol="0">
            <a:spAutoFit/>
            <a:scene3d>
              <a:camera prst="orthographicFront"/>
              <a:lightRig rig="harsh" dir="t"/>
            </a:scene3d>
            <a:sp3d extrusionH="57150">
              <a:bevelT w="38100" h="38100" prst="angle"/>
            </a:sp3d>
          </a:bodyPr>
          <a:lstStyle/>
          <a:p>
            <a:pPr algn="ctr" defTabSz="914400"/>
            <a:r>
              <a:rPr lang="ro-RO" sz="4400" b="1" cap="all">
                <a:ln w="9000" cmpd="sng">
                  <a:noFill/>
                  <a:prstDash val="solid"/>
                </a:ln>
                <a:gradFill>
                  <a:gsLst>
                    <a:gs pos="0">
                      <a:srgbClr val="863A3A"/>
                    </a:gs>
                    <a:gs pos="43000">
                      <a:srgbClr val="9D4444"/>
                    </a:gs>
                    <a:gs pos="48000">
                      <a:srgbClr val="9D4444"/>
                    </a:gs>
                    <a:gs pos="100000">
                      <a:srgbClr val="863A3A"/>
                    </a:gs>
                  </a:gsLst>
                  <a:lin ang="5400000"/>
                </a:gradFill>
                <a:effectLst>
                  <a:reflection blurRad="12700" stA="28000" endPos="45000" dist="1000" dir="5400000" sy="-100000" algn="bl" rotWithShape="0"/>
                </a:effectLst>
              </a:rPr>
              <a:t>O </a:t>
            </a:r>
            <a:r>
              <a:rPr lang="ro-RO" sz="4400" b="1" cap="all">
                <a:ln w="9000" cmpd="sng">
                  <a:noFill/>
                  <a:prstDash val="solid"/>
                </a:ln>
                <a:gradFill>
                  <a:gsLst>
                    <a:gs pos="0">
                      <a:srgbClr val="863A3A"/>
                    </a:gs>
                    <a:gs pos="43000">
                      <a:srgbClr val="9D4444"/>
                    </a:gs>
                    <a:gs pos="48000">
                      <a:srgbClr val="9D4444"/>
                    </a:gs>
                    <a:gs pos="100000">
                      <a:srgbClr val="863A3A"/>
                    </a:gs>
                  </a:gsLst>
                  <a:lin ang="5400000"/>
                </a:gradFill>
                <a:effectLst>
                  <a:reflection blurRad="12700" stA="28000" endPos="45000" dist="1000" dir="5400000" sy="-100000" algn="bl" rotWithShape="0"/>
                </a:effectLst>
              </a:rPr>
              <a:t>CONVERTIRE </a:t>
            </a:r>
            <a:r>
              <a:rPr lang="ro-RO" sz="4400" b="1" cap="all" smtClean="0">
                <a:ln w="9000" cmpd="sng">
                  <a:noFill/>
                  <a:prstDash val="solid"/>
                </a:ln>
                <a:gradFill>
                  <a:gsLst>
                    <a:gs pos="0">
                      <a:srgbClr val="863A3A"/>
                    </a:gs>
                    <a:gs pos="43000">
                      <a:srgbClr val="9D4444"/>
                    </a:gs>
                    <a:gs pos="48000">
                      <a:srgbClr val="9D4444"/>
                    </a:gs>
                    <a:gs pos="100000">
                      <a:srgbClr val="863A3A"/>
                    </a:gs>
                  </a:gsLst>
                  <a:lin ang="5400000"/>
                </a:gradFill>
                <a:effectLst>
                  <a:reflection blurRad="12700" stA="28000" endPos="45000" dist="1000" dir="5400000" sy="-100000" algn="bl" rotWithShape="0"/>
                </a:effectLst>
              </a:rPr>
              <a:t>ZILNICĂ</a:t>
            </a:r>
            <a:endParaRPr lang="ro-RO" sz="4400" b="1" cap="all">
              <a:ln w="9000" cmpd="sng">
                <a:noFill/>
                <a:prstDash val="solid"/>
              </a:ln>
              <a:gradFill>
                <a:gsLst>
                  <a:gs pos="0">
                    <a:srgbClr val="863A3A"/>
                  </a:gs>
                  <a:gs pos="43000">
                    <a:srgbClr val="9D4444"/>
                  </a:gs>
                  <a:gs pos="48000">
                    <a:srgbClr val="9D4444"/>
                  </a:gs>
                  <a:gs pos="100000">
                    <a:srgbClr val="863A3A"/>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a16="http://schemas.microsoft.com/office/drawing/2014/main" xmlns="" id="{BEA5F97F-D5EC-4CC6-BEA4-CBF5EF035AD0}"/>
              </a:ext>
            </a:extLst>
          </p:cNvPr>
          <p:cNvSpPr/>
          <p:nvPr/>
        </p:nvSpPr>
        <p:spPr>
          <a:xfrm>
            <a:off x="166256" y="668004"/>
            <a:ext cx="8977744"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863A3A"/>
                </a:solidFill>
                <a:latin typeface="Comic Sans MS" panose="030F0702030302020204" pitchFamily="66" charset="0"/>
              </a:rPr>
              <a:t>„Am </a:t>
            </a:r>
            <a:r>
              <a:rPr lang="ro-RO" b="1" dirty="0" smtClean="0">
                <a:solidFill>
                  <a:srgbClr val="863A3A"/>
                </a:solidFill>
                <a:latin typeface="Comic Sans MS" panose="030F0702030302020204" pitchFamily="66" charset="0"/>
              </a:rPr>
              <a:t>fost răstignit împreună cu Hristos şi trăiesc…, dar nu mai trăiesc eu, ci Hristos trăieşte în mine. Şi viaţa pe care o trăiesc acum în trup o trăiesc în credinţa în Fiul lui Dumnezeu, care m-a iubit şi S-a dat pe Sine Însuşi pentru mine.” </a:t>
            </a:r>
            <a:r>
              <a:rPr lang="ro-RO" sz="1600" b="1" dirty="0" smtClean="0">
                <a:solidFill>
                  <a:srgbClr val="863A3A"/>
                </a:solidFill>
                <a:latin typeface="Comic Sans MS" panose="030F0702030302020204" pitchFamily="66" charset="0"/>
              </a:rPr>
              <a:t>(Galateni 2:20)</a:t>
            </a:r>
            <a:endParaRPr lang="ro-RO" sz="1600" b="1" dirty="0">
              <a:solidFill>
                <a:srgbClr val="863A3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F014979-E2BB-468F-910F-050C0A305FCF}"/>
              </a:ext>
            </a:extLst>
          </p:cNvPr>
          <p:cNvSpPr txBox="1"/>
          <p:nvPr/>
        </p:nvSpPr>
        <p:spPr>
          <a:xfrm>
            <a:off x="95796" y="1821961"/>
            <a:ext cx="5284147" cy="3323987"/>
          </a:xfrm>
          <a:prstGeom prst="rect">
            <a:avLst/>
          </a:prstGeom>
          <a:noFill/>
        </p:spPr>
        <p:txBody>
          <a:bodyPr wrap="square" rtlCol="0">
            <a:spAutoFit/>
          </a:bodyPr>
          <a:lstStyle/>
          <a:p>
            <a:pPr>
              <a:spcBef>
                <a:spcPts val="600"/>
              </a:spcBef>
            </a:pPr>
            <a:r>
              <a:rPr lang="ro-RO" sz="2000" b="1"/>
              <a:t>Convertirea lui Pavel este </a:t>
            </a:r>
            <a:r>
              <a:rPr lang="ro-RO" sz="2000" b="1"/>
              <a:t>una </a:t>
            </a:r>
            <a:r>
              <a:rPr lang="ro-RO" sz="2000" b="1" smtClean="0"/>
              <a:t>dintre</a:t>
            </a:r>
            <a:r>
              <a:rPr lang="ro-RO" sz="2000" b="1" smtClean="0"/>
              <a:t> cele mai spectaculoase </a:t>
            </a:r>
            <a:r>
              <a:rPr lang="ro-RO" sz="2000" b="1" smtClean="0"/>
              <a:t>convertiri</a:t>
            </a:r>
            <a:r>
              <a:rPr lang="ro-RO" sz="2000" b="1" smtClean="0"/>
              <a:t>. Viziunea despre Isus înviat a adus o schimbare radicală în viaţa </a:t>
            </a:r>
            <a:r>
              <a:rPr lang="ro-RO" sz="2000" b="1" smtClean="0"/>
              <a:t>sa.</a:t>
            </a:r>
            <a:endParaRPr lang="ro-RO" sz="2000" b="1" smtClean="0"/>
          </a:p>
          <a:p>
            <a:pPr>
              <a:spcBef>
                <a:spcPts val="600"/>
              </a:spcBef>
            </a:pPr>
            <a:r>
              <a:rPr lang="ro-RO" sz="2000" b="1" smtClean="0"/>
              <a:t>Dar când şi-a dat </a:t>
            </a:r>
            <a:r>
              <a:rPr lang="ro-RO" sz="2000" b="1" smtClean="0"/>
              <a:t>mărturia</a:t>
            </a:r>
            <a:r>
              <a:rPr lang="ro-RO" sz="2000" b="1" smtClean="0"/>
              <a:t>, nu a vorbit doar despre cum a fost şi cât de mult s-a </a:t>
            </a:r>
            <a:r>
              <a:rPr lang="ro-RO" sz="2000" b="1" smtClean="0"/>
              <a:t>schimbat</a:t>
            </a:r>
            <a:r>
              <a:rPr lang="ro-RO" sz="2000" b="1" smtClean="0"/>
              <a:t>. El a vorbit şi despre tot ceea ce Dumnezeu a continuat să facă în viaţa </a:t>
            </a:r>
            <a:r>
              <a:rPr lang="ro-RO" sz="2000" b="1" smtClean="0"/>
              <a:t>sa</a:t>
            </a:r>
            <a:r>
              <a:rPr lang="ro-RO" sz="2000" b="1" smtClean="0"/>
              <a:t>, deoarece convertirea lui a fost </a:t>
            </a:r>
            <a:r>
              <a:rPr lang="ro-RO" sz="2000" b="1" smtClean="0"/>
              <a:t>zilnică</a:t>
            </a:r>
            <a:r>
              <a:rPr lang="ro-RO" sz="2000" b="1" smtClean="0"/>
              <a:t>: </a:t>
            </a:r>
            <a:r>
              <a:rPr lang="ro-RO" sz="2000" b="1" smtClean="0"/>
              <a:t>„</a:t>
            </a:r>
            <a:r>
              <a:rPr lang="ro-RO" sz="2000" b="1" smtClean="0"/>
              <a:t>mor </a:t>
            </a:r>
            <a:r>
              <a:rPr lang="ro-RO" sz="2000" b="1" smtClean="0"/>
              <a:t>zilnic</a:t>
            </a:r>
            <a:r>
              <a:rPr lang="ro-RO" sz="2000" b="1" smtClean="0"/>
              <a:t>” (</a:t>
            </a:r>
            <a:r>
              <a:rPr lang="ro-RO" sz="2000" b="1" smtClean="0"/>
              <a:t>1 Corinteni 15:31 </a:t>
            </a:r>
            <a:r>
              <a:rPr lang="ro-RO" sz="2000" b="1" smtClean="0"/>
              <a:t>BTF</a:t>
            </a:r>
            <a:r>
              <a:rPr lang="ro-RO" sz="2000" b="1" smtClean="0"/>
              <a:t>).</a:t>
            </a:r>
          </a:p>
          <a:p>
            <a:pPr>
              <a:spcBef>
                <a:spcPts val="600"/>
              </a:spcBef>
            </a:pPr>
            <a:endParaRPr lang="ro-RO" sz="2000" b="1"/>
          </a:p>
        </p:txBody>
      </p:sp>
      <p:pic>
        <p:nvPicPr>
          <p:cNvPr id="10" name="Imagen 9">
            <a:extLst>
              <a:ext uri="{FF2B5EF4-FFF2-40B4-BE49-F238E27FC236}">
                <a16:creationId xmlns:a16="http://schemas.microsoft.com/office/drawing/2014/main" xmlns="" id="{155E5D9B-0B81-4624-9D26-0DC97DB4CBEA}"/>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431773" y="1724295"/>
            <a:ext cx="3589886" cy="48104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B73AA68F-A942-45DC-99C1-0EFA4E5E476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5796" y="4824407"/>
            <a:ext cx="1529804" cy="1814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ángulo 12">
            <a:extLst>
              <a:ext uri="{FF2B5EF4-FFF2-40B4-BE49-F238E27FC236}">
                <a16:creationId xmlns:a16="http://schemas.microsoft.com/office/drawing/2014/main" xmlns="" id="{D4D370B5-74C0-4AC1-A2DC-4B3D57FB8B9D}"/>
              </a:ext>
            </a:extLst>
          </p:cNvPr>
          <p:cNvSpPr/>
          <p:nvPr/>
        </p:nvSpPr>
        <p:spPr>
          <a:xfrm>
            <a:off x="1625600" y="4608440"/>
            <a:ext cx="3901333" cy="2246769"/>
          </a:xfrm>
          <a:prstGeom prst="rect">
            <a:avLst/>
          </a:prstGeom>
        </p:spPr>
        <p:txBody>
          <a:bodyPr wrap="square">
            <a:spAutoFit/>
          </a:bodyPr>
          <a:lstStyle/>
          <a:p>
            <a:pPr>
              <a:spcBef>
                <a:spcPts val="600"/>
              </a:spcBef>
            </a:pPr>
            <a:r>
              <a:rPr lang="ro-RO" sz="2000" b="1" dirty="0"/>
              <a:t>A mărturisi nu înseamnă a vorbi despre noi, ci despre Dumnezeu, despre iertarea păcatelor </a:t>
            </a:r>
            <a:r>
              <a:rPr lang="ro-RO" sz="2000" b="1" dirty="0" smtClean="0"/>
              <a:t>noastre, despre </a:t>
            </a:r>
            <a:r>
              <a:rPr lang="ro-RO" sz="2000" b="1" dirty="0"/>
              <a:t>binecuvântările Sale zilnice, despre harul Său infinit, despre </a:t>
            </a:r>
            <a:r>
              <a:rPr lang="ro-RO" sz="2000" b="1" dirty="0" smtClean="0"/>
              <a:t>dragostea </a:t>
            </a:r>
            <a:r>
              <a:rPr lang="ro-RO" sz="2000" b="1" dirty="0"/>
              <a:t>Sa </a:t>
            </a:r>
            <a:r>
              <a:rPr lang="ro-RO" sz="2000" b="1" dirty="0" smtClean="0"/>
              <a:t>veşnică … (</a:t>
            </a:r>
            <a:r>
              <a:rPr lang="ro-RO" sz="2000" b="1" dirty="0" err="1" smtClean="0"/>
              <a:t>Ps</a:t>
            </a:r>
            <a:r>
              <a:rPr lang="ro-RO" sz="2000" b="1" dirty="0" smtClean="0"/>
              <a:t>. 103:3; Plâng. 3:23; Ioan 1:16; Ier. 31:3).</a:t>
            </a:r>
            <a:endParaRPr lang="ro-RO" sz="2000" b="1" dirty="0"/>
          </a:p>
        </p:txBody>
      </p:sp>
    </p:spTree>
    <p:extLst>
      <p:ext uri="{BB962C8B-B14F-4D97-AF65-F5344CB8AC3E}">
        <p14:creationId xmlns:p14="http://schemas.microsoft.com/office/powerpoint/2010/main" xmlns="" val="618396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12"/>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9"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EC54C"/>
            </a:gs>
            <a:gs pos="100000">
              <a:srgbClr val="863A3A"/>
            </a:gs>
          </a:gsLst>
          <a:lin ang="4200000" scaled="0"/>
          <a:tileRect/>
        </a:gra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D9999FB5-039B-4C36-801B-E8A1F1B36164}"/>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5785"/>
            <a:ext cx="9144000" cy="3411582"/>
          </a:xfrm>
          <a:prstGeom prst="rect">
            <a:avLst/>
          </a:prstGeom>
        </p:spPr>
      </p:pic>
      <p:sp>
        <p:nvSpPr>
          <p:cNvPr id="2" name="Rectángulo 1">
            <a:extLst>
              <a:ext uri="{FF2B5EF4-FFF2-40B4-BE49-F238E27FC236}">
                <a16:creationId xmlns:a16="http://schemas.microsoft.com/office/drawing/2014/main" xmlns="" id="{C3867F96-53C2-4B69-A9ED-CF5C502ECEB7}"/>
              </a:ext>
            </a:extLst>
          </p:cNvPr>
          <p:cNvSpPr/>
          <p:nvPr/>
        </p:nvSpPr>
        <p:spPr>
          <a:xfrm>
            <a:off x="0" y="2697911"/>
            <a:ext cx="9144000" cy="707886"/>
          </a:xfrm>
          <a:prstGeom prst="rect">
            <a:avLst/>
          </a:prstGeom>
          <a:noFill/>
        </p:spPr>
        <p:txBody>
          <a:bodyPr wrap="square" rtlCol="0">
            <a:spAutoFit/>
          </a:bodyPr>
          <a:lstStyle/>
          <a:p>
            <a:pPr algn="ctr" defTabSz="914400"/>
            <a:r>
              <a:rPr lang="ro-RO" sz="400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rPr>
              <a:t>O MĂRTURIE </a:t>
            </a:r>
            <a:r>
              <a:rPr lang="ro-RO" sz="400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rPr>
              <a:t>PERSONALĂ </a:t>
            </a:r>
            <a:r>
              <a:rPr lang="ro-RO" sz="4000" smtClean="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rPr>
              <a:t>PUTERNICĂ</a:t>
            </a:r>
            <a:endParaRPr lang="ro-RO" sz="400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endParaRPr>
          </a:p>
        </p:txBody>
      </p:sp>
      <p:sp>
        <p:nvSpPr>
          <p:cNvPr id="3" name="Rectángulo: esquinas redondeadas 2">
            <a:extLst>
              <a:ext uri="{FF2B5EF4-FFF2-40B4-BE49-F238E27FC236}">
                <a16:creationId xmlns:a16="http://schemas.microsoft.com/office/drawing/2014/main" xmlns="" id="{E002698D-9161-4A95-927B-6240EC4CC0D3}"/>
              </a:ext>
            </a:extLst>
          </p:cNvPr>
          <p:cNvSpPr/>
          <p:nvPr/>
        </p:nvSpPr>
        <p:spPr>
          <a:xfrm>
            <a:off x="1570181" y="2067192"/>
            <a:ext cx="5802411" cy="693371"/>
          </a:xfrm>
          <a:prstGeom prst="roundRect">
            <a:avLst/>
          </a:prstGeom>
          <a:solidFill>
            <a:srgbClr val="FEC54C">
              <a:alpha val="80000"/>
            </a:srgbClr>
          </a:solidFill>
          <a:ln>
            <a:solidFill>
              <a:srgbClr val="50370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algn="ctr"/>
            <a:r>
              <a:rPr lang="ro-RO" b="1" dirty="0" smtClean="0">
                <a:solidFill>
                  <a:srgbClr val="503700"/>
                </a:solidFill>
                <a:latin typeface="Comic Sans MS" panose="030F0702030302020204" pitchFamily="66" charset="0"/>
              </a:rPr>
              <a:t>„Şi </a:t>
            </a:r>
            <a:r>
              <a:rPr lang="ro-RO" b="1" dirty="0" err="1" smtClean="0">
                <a:solidFill>
                  <a:srgbClr val="503700"/>
                </a:solidFill>
                <a:latin typeface="Comic Sans MS" panose="030F0702030302020204" pitchFamily="66" charset="0"/>
              </a:rPr>
              <a:t>Agripa</a:t>
            </a:r>
            <a:r>
              <a:rPr lang="ro-RO" b="1" dirty="0" smtClean="0">
                <a:solidFill>
                  <a:srgbClr val="503700"/>
                </a:solidFill>
                <a:latin typeface="Comic Sans MS" panose="030F0702030302020204" pitchFamily="66" charset="0"/>
              </a:rPr>
              <a:t> a zis lui Pavel: „Curând mai vrei tu să mă îndupleci să mă fac creştin!”” </a:t>
            </a:r>
            <a:r>
              <a:rPr lang="ro-RO" sz="1600" b="1" dirty="0" smtClean="0">
                <a:solidFill>
                  <a:srgbClr val="503700"/>
                </a:solidFill>
                <a:latin typeface="Comic Sans MS" panose="030F0702030302020204" pitchFamily="66" charset="0"/>
              </a:rPr>
              <a:t>(Fapte 26:28)</a:t>
            </a:r>
            <a:endParaRPr lang="ro-RO" sz="1600" b="1" dirty="0">
              <a:solidFill>
                <a:srgbClr val="5037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3D2B1D8-9912-4CC4-8F26-423C6064B95A}"/>
              </a:ext>
            </a:extLst>
          </p:cNvPr>
          <p:cNvSpPr txBox="1"/>
          <p:nvPr/>
        </p:nvSpPr>
        <p:spPr>
          <a:xfrm>
            <a:off x="74022" y="3417368"/>
            <a:ext cx="8995954" cy="2092881"/>
          </a:xfrm>
          <a:prstGeom prst="rect">
            <a:avLst/>
          </a:prstGeom>
          <a:noFill/>
        </p:spPr>
        <p:txBody>
          <a:bodyPr wrap="square" rtlCol="0">
            <a:spAutoFit/>
          </a:bodyPr>
          <a:lstStyle/>
          <a:p>
            <a:pPr>
              <a:spcBef>
                <a:spcPts val="600"/>
              </a:spcBef>
            </a:pPr>
            <a:r>
              <a:rPr lang="ro-RO" sz="2000" b="1" dirty="0" smtClean="0"/>
              <a:t>Irod Agrippa II a fost crescut la Roma sub protecţia împăratului Claudius. Când i s-a atribuit principatul </a:t>
            </a:r>
            <a:r>
              <a:rPr lang="ro-RO" sz="2000" b="1" dirty="0" err="1" smtClean="0"/>
              <a:t>Calcis</a:t>
            </a:r>
            <a:r>
              <a:rPr lang="ro-RO" sz="2000" b="1" dirty="0" smtClean="0"/>
              <a:t> şi supravegherea templului din Ierusalim, s-a arătat poporului ca un adept fidel al obiceiurilor evreieşti.</a:t>
            </a:r>
          </a:p>
          <a:p>
            <a:pPr>
              <a:spcBef>
                <a:spcPts val="600"/>
              </a:spcBef>
            </a:pPr>
            <a:r>
              <a:rPr lang="ro-RO" sz="2000" b="1" dirty="0" smtClean="0"/>
              <a:t>Pavel a tratat acest guvernator sceptic cu multă bunătate, mulţumindu-i pentru oportunitatea de a-şi da mărturia personală înaintea sa.</a:t>
            </a:r>
          </a:p>
          <a:p>
            <a:pPr>
              <a:spcBef>
                <a:spcPts val="600"/>
              </a:spcBef>
            </a:pPr>
            <a:endParaRPr lang="ro-RO" sz="2000" b="1" dirty="0"/>
          </a:p>
        </p:txBody>
      </p:sp>
      <p:sp>
        <p:nvSpPr>
          <p:cNvPr id="7" name="Rectángulo 6">
            <a:extLst>
              <a:ext uri="{FF2B5EF4-FFF2-40B4-BE49-F238E27FC236}">
                <a16:creationId xmlns:a16="http://schemas.microsoft.com/office/drawing/2014/main" xmlns="" id="{EB70CD22-B1CF-4CA0-AE7D-632C94DDA2C2}"/>
              </a:ext>
            </a:extLst>
          </p:cNvPr>
          <p:cNvSpPr/>
          <p:nvPr/>
        </p:nvSpPr>
        <p:spPr>
          <a:xfrm>
            <a:off x="74022" y="5031546"/>
            <a:ext cx="7527504" cy="1708160"/>
          </a:xfrm>
          <a:prstGeom prst="rect">
            <a:avLst/>
          </a:prstGeom>
        </p:spPr>
        <p:txBody>
          <a:bodyPr wrap="square">
            <a:spAutoFit/>
          </a:bodyPr>
          <a:lstStyle/>
          <a:p>
            <a:pPr>
              <a:spcBef>
                <a:spcPts val="600"/>
              </a:spcBef>
            </a:pPr>
            <a:r>
              <a:rPr lang="ro-RO" sz="2000" b="1" dirty="0" smtClean="0"/>
              <a:t>Când a fost întrerupt, Paul a decis să facă un apel personal prinţului</a:t>
            </a:r>
            <a:r>
              <a:rPr lang="ro-RO" sz="2000" b="1" dirty="0" smtClean="0"/>
              <a:t>: </a:t>
            </a:r>
            <a:r>
              <a:rPr lang="ro-RO" sz="2000" b="1" dirty="0" smtClean="0"/>
              <a:t>„Crezi?” </a:t>
            </a:r>
            <a:r>
              <a:rPr lang="ro-RO" sz="2000" b="1" dirty="0" smtClean="0"/>
              <a:t>(v. 27).</a:t>
            </a:r>
          </a:p>
          <a:p>
            <a:pPr>
              <a:spcBef>
                <a:spcPts val="600"/>
              </a:spcBef>
            </a:pPr>
            <a:r>
              <a:rPr lang="ro-RO" sz="2000" b="1" dirty="0" smtClean="0"/>
              <a:t>A spune ce a făcut Dumnezeu în viaţa noastră are un impact puternic asupra celorlalţi. Le putem arăta ce înseamnă să-L cunoaştem pe Isus şi să fim răscumpăraţi prin sângele său şi să-i conducem </a:t>
            </a:r>
            <a:r>
              <a:rPr lang="ro-RO" sz="2000" b="1" dirty="0"/>
              <a:t>la predare</a:t>
            </a:r>
            <a:r>
              <a:rPr lang="ro-RO" sz="2000" b="1" dirty="0" smtClean="0"/>
              <a:t>.</a:t>
            </a:r>
            <a:endParaRPr lang="ro-RO" sz="2000" b="1" dirty="0"/>
          </a:p>
        </p:txBody>
      </p:sp>
      <p:pic>
        <p:nvPicPr>
          <p:cNvPr id="9" name="Imagen 8">
            <a:extLst>
              <a:ext uri="{FF2B5EF4-FFF2-40B4-BE49-F238E27FC236}">
                <a16:creationId xmlns:a16="http://schemas.microsoft.com/office/drawing/2014/main" xmlns="" id="{1C0D9C62-C41A-4128-BB67-0C71C560705E}"/>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7601527" y="4860617"/>
            <a:ext cx="1468449" cy="1708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90039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left)">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wipe(left)">
                                      <p:cBhvr>
                                        <p:cTn id="4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F8E2F30-FCDA-411A-B3D5-43E822675FB3}"/>
              </a:ext>
            </a:extLst>
          </p:cNvPr>
          <p:cNvSpPr/>
          <p:nvPr/>
        </p:nvSpPr>
        <p:spPr>
          <a:xfrm>
            <a:off x="1027615" y="581581"/>
            <a:ext cx="7071359" cy="5309146"/>
          </a:xfrm>
          <a:prstGeom prst="rect">
            <a:avLst/>
          </a:prstGeom>
        </p:spPr>
        <p:txBody>
          <a:bodyPr wrap="square">
            <a:spAutoFit/>
          </a:bodyPr>
          <a:lstStyle/>
          <a:p>
            <a:pPr indent="360363" algn="just">
              <a:spcBef>
                <a:spcPts val="600"/>
              </a:spcBef>
            </a:pPr>
            <a:r>
              <a:rPr lang="ro-RO" sz="2400" dirty="0" smtClean="0">
                <a:latin typeface="Cooper Black" panose="0208090404030B020404" pitchFamily="18" charset="0"/>
              </a:rPr>
              <a:t>„</a:t>
            </a:r>
            <a:r>
              <a:rPr lang="ro-RO" sz="2100" dirty="0" smtClean="0">
                <a:latin typeface="Arial Black" panose="020B0A04020102020204" pitchFamily="34" charset="0"/>
              </a:rPr>
              <a:t>Este </a:t>
            </a:r>
            <a:r>
              <a:rPr lang="ro-RO" sz="2100" dirty="0">
                <a:latin typeface="Arial Black" panose="020B0A04020102020204" pitchFamily="34" charset="0"/>
              </a:rPr>
              <a:t>nevoie de misionari atât acasă, cât </a:t>
            </a:r>
            <a:r>
              <a:rPr lang="ro-RO" sz="2100" dirty="0" smtClean="0">
                <a:latin typeface="Arial Black" panose="020B0A04020102020204" pitchFamily="34" charset="0"/>
              </a:rPr>
              <a:t>şi </a:t>
            </a:r>
            <a:r>
              <a:rPr lang="ro-RO" sz="2100" dirty="0">
                <a:latin typeface="Arial Black" panose="020B0A04020102020204" pitchFamily="34" charset="0"/>
              </a:rPr>
              <a:t>în străinătate. Chiar în preajma noastră lucrarea este în mod ciudat neglijată de către </a:t>
            </a:r>
            <a:r>
              <a:rPr lang="ro-RO" sz="2100" dirty="0" smtClean="0">
                <a:latin typeface="Arial Black" panose="020B0A04020102020204" pitchFamily="34" charset="0"/>
              </a:rPr>
              <a:t>mulţi</a:t>
            </a:r>
            <a:r>
              <a:rPr lang="ro-RO" sz="2100" dirty="0">
                <a:latin typeface="Arial Black" panose="020B0A04020102020204" pitchFamily="34" charset="0"/>
              </a:rPr>
              <a:t>. </a:t>
            </a:r>
            <a:r>
              <a:rPr lang="ro-RO" sz="2100" dirty="0" smtClean="0">
                <a:latin typeface="Arial Black" panose="020B0A04020102020204" pitchFamily="34" charset="0"/>
              </a:rPr>
              <a:t>Toţi </a:t>
            </a:r>
            <a:r>
              <a:rPr lang="ro-RO" sz="2100" dirty="0">
                <a:latin typeface="Arial Black" panose="020B0A04020102020204" pitchFamily="34" charset="0"/>
              </a:rPr>
              <a:t>cei care au gustat „Cuvântul cel bun al lui Dumnezeu </a:t>
            </a:r>
            <a:r>
              <a:rPr lang="ro-RO" sz="2100" dirty="0" smtClean="0">
                <a:latin typeface="Arial Black" panose="020B0A04020102020204" pitchFamily="34" charset="0"/>
              </a:rPr>
              <a:t>şi </a:t>
            </a:r>
            <a:r>
              <a:rPr lang="ro-RO" sz="2100" dirty="0">
                <a:latin typeface="Arial Black" panose="020B0A04020102020204" pitchFamily="34" charset="0"/>
              </a:rPr>
              <a:t>puterile veacului viitor” (Evrei 6, 5) au de făcut o lucrare pentru cei din casele lor </a:t>
            </a:r>
            <a:r>
              <a:rPr lang="ro-RO" sz="2100" dirty="0" smtClean="0">
                <a:latin typeface="Arial Black" panose="020B0A04020102020204" pitchFamily="34" charset="0"/>
              </a:rPr>
              <a:t>şi </a:t>
            </a:r>
            <a:r>
              <a:rPr lang="ro-RO" sz="2100" dirty="0">
                <a:latin typeface="Arial Black" panose="020B0A04020102020204" pitchFamily="34" charset="0"/>
              </a:rPr>
              <a:t>pentru cei din vecinătatea lor. Evanghelia mântuirii trebuie proclamată celor din jur. Fiecare om care a </a:t>
            </a:r>
            <a:r>
              <a:rPr lang="ro-RO" sz="2100" dirty="0" smtClean="0">
                <a:latin typeface="Arial Black" panose="020B0A04020102020204" pitchFamily="34" charset="0"/>
              </a:rPr>
              <a:t>simţit </a:t>
            </a:r>
            <a:r>
              <a:rPr lang="ro-RO" sz="2100" dirty="0">
                <a:latin typeface="Arial Black" panose="020B0A04020102020204" pitchFamily="34" charset="0"/>
              </a:rPr>
              <a:t>puterea de convertire a lui Dumnezeu devine, într-un anumit sens, misionar. El are prieteni cărora le poate vorbi despre dragostea lui Dumnezeu. El poate spune în biserică ce este Domnul pentru el, un Mântuitor personal, iar mărturia dată cu simplitate poate face mai mult bine decât cel mai elocvent discurs</a:t>
            </a:r>
            <a:r>
              <a:rPr lang="ro-RO" sz="2100" dirty="0" smtClean="0">
                <a:latin typeface="Arial Black" panose="020B0A04020102020204" pitchFamily="34" charset="0"/>
              </a:rPr>
              <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163912B3-DE8F-401D-BF57-6EDB0C293A9A}"/>
              </a:ext>
            </a:extLst>
          </p:cNvPr>
          <p:cNvSpPr txBox="1"/>
          <p:nvPr/>
        </p:nvSpPr>
        <p:spPr>
          <a:xfrm>
            <a:off x="4123597" y="6026332"/>
            <a:ext cx="4012060" cy="369332"/>
          </a:xfrm>
          <a:prstGeom prst="rect">
            <a:avLst/>
          </a:prstGeom>
          <a:noFill/>
        </p:spPr>
        <p:txBody>
          <a:bodyPr wrap="none" rtlCol="0">
            <a:spAutoFit/>
          </a:bodyPr>
          <a:lstStyle/>
          <a:p>
            <a:pPr algn="r"/>
            <a:r>
              <a:rPr lang="ro-RO" b="1" dirty="0" err="1" smtClean="0"/>
              <a:t>E.G.W</a:t>
            </a:r>
            <a:r>
              <a:rPr lang="ro-RO" b="1" dirty="0" smtClean="0"/>
              <a:t>. (Sfaturi </a:t>
            </a:r>
            <a:r>
              <a:rPr lang="ro-RO" b="1" dirty="0"/>
              <a:t>pentru </a:t>
            </a:r>
            <a:r>
              <a:rPr lang="ro-RO" b="1" dirty="0" smtClean="0"/>
              <a:t>sănătate, pag. 33)</a:t>
            </a:r>
            <a:endParaRPr lang="ro-RO" b="1" dirty="0"/>
          </a:p>
        </p:txBody>
      </p:sp>
    </p:spTree>
    <p:extLst>
      <p:ext uri="{BB962C8B-B14F-4D97-AF65-F5344CB8AC3E}">
        <p14:creationId xmlns:p14="http://schemas.microsoft.com/office/powerpoint/2010/main" xmlns="" val="3006839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1008</Words>
  <Application>Microsoft Office PowerPoint</Application>
  <PresentationFormat>Expunere pe ecran (4:3)</PresentationFormat>
  <Paragraphs>55</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9</vt:i4>
      </vt:variant>
    </vt:vector>
  </HeadingPairs>
  <TitlesOfParts>
    <vt:vector size="17" baseType="lpstr">
      <vt:lpstr>Arial</vt:lpstr>
      <vt:lpstr>Calibri</vt:lpstr>
      <vt:lpstr>Comic Sans MS</vt:lpstr>
      <vt:lpstr>Cooper Black</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Puterea marturiei personale</dc:title>
  <dc:subject>Studiu Biblic, Trim. III, 2020 – Bucuria misiunii</dc:subject>
  <dc:creator>Sergio Fustero Carreras</dc:creator>
  <cp:keywords>https://www.fustero.es/index_ro.php</cp:keywords>
  <cp:lastModifiedBy>Administrator</cp:lastModifiedBy>
  <cp:revision>27</cp:revision>
  <dcterms:created xsi:type="dcterms:W3CDTF">2020-06-21T18:06:34Z</dcterms:created>
  <dcterms:modified xsi:type="dcterms:W3CDTF">2020-07-10T08:48:52Z</dcterms:modified>
</cp:coreProperties>
</file>