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8" r:id="rId4"/>
    <p:sldId id="257" r:id="rId5"/>
    <p:sldId id="264" r:id="rId6"/>
    <p:sldId id="258" r:id="rId7"/>
    <p:sldId id="259" r:id="rId8"/>
    <p:sldId id="260" r:id="rId9"/>
    <p:sldId id="267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Arial Black" pitchFamily="34" charset="0"/>
      <p:bold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B746"/>
    <a:srgbClr val="70AB46"/>
    <a:srgbClr val="20365E"/>
    <a:srgbClr val="213559"/>
    <a:srgbClr val="3D63A7"/>
    <a:srgbClr val="5B144D"/>
    <a:srgbClr val="F3A46B"/>
    <a:srgbClr val="94BDC8"/>
    <a:srgbClr val="457987"/>
    <a:srgbClr val="6623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78533-96BD-4BD1-91A9-F56ED402A961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E254E415-1285-40CC-BB2E-9F4BC0AB6BA7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o-RO" sz="2000" b="1" noProof="0" smtClean="0"/>
            <a:t>Ne luminează mintea</a:t>
          </a:r>
          <a:br>
            <a:rPr lang="ro-RO" sz="2000" b="1" noProof="0" smtClean="0"/>
          </a:br>
          <a:r>
            <a:rPr lang="ro-RO" sz="2000" b="1" noProof="0" smtClean="0"/>
            <a:t>(Ioan 14:26)</a:t>
          </a:r>
          <a:endParaRPr lang="ro-RO" sz="2000" b="1" noProof="0"/>
        </a:p>
      </dgm:t>
    </dgm:pt>
    <dgm:pt modelId="{A770006B-8CD1-4310-A267-CCDA2B704BCD}" type="parTrans" cxnId="{575BA087-90CF-464D-BA6F-FA9024E2E98D}">
      <dgm:prSet/>
      <dgm:spPr/>
      <dgm:t>
        <a:bodyPr/>
        <a:lstStyle/>
        <a:p>
          <a:endParaRPr lang="es-ES" sz="2000" b="1"/>
        </a:p>
      </dgm:t>
    </dgm:pt>
    <dgm:pt modelId="{D242F6A2-374A-4755-9FF0-0CC422710C48}" type="sibTrans" cxnId="{575BA087-90CF-464D-BA6F-FA9024E2E98D}">
      <dgm:prSet/>
      <dgm:spPr/>
      <dgm:t>
        <a:bodyPr/>
        <a:lstStyle/>
        <a:p>
          <a:endParaRPr lang="es-ES" sz="2000" b="1"/>
        </a:p>
      </dgm:t>
    </dgm:pt>
    <dgm:pt modelId="{786356F8-7064-46A0-A9A4-60112D64275A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o-RO" sz="2000" b="1" noProof="0" smtClean="0"/>
            <a:t>Ne conduce la Isus</a:t>
          </a:r>
          <a:br>
            <a:rPr lang="ro-RO" sz="2000" b="1" noProof="0" smtClean="0"/>
          </a:br>
          <a:r>
            <a:rPr lang="ro-RO" sz="2000" b="1" noProof="0" smtClean="0"/>
            <a:t>(Ioan 15:26)</a:t>
          </a:r>
          <a:endParaRPr lang="ro-RO" sz="2000" b="1" noProof="0"/>
        </a:p>
      </dgm:t>
    </dgm:pt>
    <dgm:pt modelId="{9D8C023F-A885-4AB2-AA30-D59973133192}" type="parTrans" cxnId="{A009BE83-5BD4-4BC4-A14E-8B003946A40E}">
      <dgm:prSet/>
      <dgm:spPr/>
      <dgm:t>
        <a:bodyPr/>
        <a:lstStyle/>
        <a:p>
          <a:endParaRPr lang="es-ES" sz="2000" b="1"/>
        </a:p>
      </dgm:t>
    </dgm:pt>
    <dgm:pt modelId="{450027EE-5E5F-431C-84AA-AE05F210A0D2}" type="sibTrans" cxnId="{A009BE83-5BD4-4BC4-A14E-8B003946A40E}">
      <dgm:prSet/>
      <dgm:spPr/>
      <dgm:t>
        <a:bodyPr/>
        <a:lstStyle/>
        <a:p>
          <a:endParaRPr lang="es-ES" sz="2000" b="1"/>
        </a:p>
      </dgm:t>
    </dgm:pt>
    <dgm:pt modelId="{3E892C05-52D3-42BC-9527-FC4FDB3BB345}">
      <dgm:prSet phldrT="[Texto]" custT="1"/>
      <dgm:spPr>
        <a:solidFill>
          <a:srgbClr val="D8BEEC">
            <a:alpha val="89804"/>
          </a:srgbClr>
        </a:solidFill>
      </dgm:spPr>
      <dgm:t>
        <a:bodyPr/>
        <a:lstStyle/>
        <a:p>
          <a:r>
            <a:rPr lang="ro-RO" sz="2000" b="1" noProof="0" smtClean="0"/>
            <a:t>Ne ghidează spre adevăr</a:t>
          </a:r>
          <a:br>
            <a:rPr lang="ro-RO" sz="2000" b="1" noProof="0" smtClean="0"/>
          </a:br>
          <a:r>
            <a:rPr lang="ro-RO" sz="2000" b="1" noProof="0" smtClean="0"/>
            <a:t>(Ioan 16:13)</a:t>
          </a:r>
          <a:endParaRPr lang="ro-RO" sz="2000" b="1" noProof="0"/>
        </a:p>
      </dgm:t>
    </dgm:pt>
    <dgm:pt modelId="{FBA9F437-8ED8-40CE-B77E-A62F4629D19E}" type="parTrans" cxnId="{FC6B7101-F86F-4E7C-AC8F-55CADCE9C213}">
      <dgm:prSet/>
      <dgm:spPr/>
      <dgm:t>
        <a:bodyPr/>
        <a:lstStyle/>
        <a:p>
          <a:endParaRPr lang="es-ES" sz="2000" b="1"/>
        </a:p>
      </dgm:t>
    </dgm:pt>
    <dgm:pt modelId="{4E5EC1CF-9517-4226-BD01-7773E83E60A9}" type="sibTrans" cxnId="{FC6B7101-F86F-4E7C-AC8F-55CADCE9C213}">
      <dgm:prSet/>
      <dgm:spPr/>
      <dgm:t>
        <a:bodyPr/>
        <a:lstStyle/>
        <a:p>
          <a:endParaRPr lang="es-ES" sz="2000" b="1"/>
        </a:p>
      </dgm:t>
    </dgm:pt>
    <dgm:pt modelId="{B629E8DB-7698-423F-917A-6406B5D2ACC2}">
      <dgm:prSet phldrT="[Texto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o-RO" sz="2000" b="1" noProof="0" smtClean="0"/>
            <a:t>Ne duce la ascultare (Filipeni2:13)</a:t>
          </a:r>
          <a:endParaRPr lang="ro-RO" sz="2000" b="1" noProof="0"/>
        </a:p>
      </dgm:t>
    </dgm:pt>
    <dgm:pt modelId="{0537D596-FC0F-47AF-958B-1F2434825D06}" type="parTrans" cxnId="{C80A11FA-78A3-45FE-BBB2-01788AC7D5EB}">
      <dgm:prSet/>
      <dgm:spPr/>
      <dgm:t>
        <a:bodyPr/>
        <a:lstStyle/>
        <a:p>
          <a:endParaRPr lang="es-ES" sz="2000" b="1"/>
        </a:p>
      </dgm:t>
    </dgm:pt>
    <dgm:pt modelId="{E8A8F3D4-1EBC-46B0-9FB8-9E31FD393D77}" type="sibTrans" cxnId="{C80A11FA-78A3-45FE-BBB2-01788AC7D5EB}">
      <dgm:prSet/>
      <dgm:spPr/>
      <dgm:t>
        <a:bodyPr/>
        <a:lstStyle/>
        <a:p>
          <a:endParaRPr lang="es-ES" sz="2000" b="1"/>
        </a:p>
      </dgm:t>
    </dgm:pt>
    <dgm:pt modelId="{35F8A2D8-108E-4141-A286-E2893BDC0534}">
      <dgm:prSet phldrT="[Texto]" custT="1"/>
      <dgm:spPr>
        <a:solidFill>
          <a:srgbClr val="FFAFAF">
            <a:alpha val="89804"/>
          </a:srgbClr>
        </a:solidFill>
      </dgm:spPr>
      <dgm:t>
        <a:bodyPr/>
        <a:lstStyle/>
        <a:p>
          <a:r>
            <a:rPr lang="ro-RO" sz="2000" b="1" noProof="0" smtClean="0"/>
            <a:t>Ne dă speranţă şi încredere (Romani 5:5)</a:t>
          </a:r>
          <a:endParaRPr lang="ro-RO" sz="2000" b="1" noProof="0"/>
        </a:p>
      </dgm:t>
    </dgm:pt>
    <dgm:pt modelId="{89E2D450-129B-4BD5-A57B-07CDF2ACD7AE}" type="parTrans" cxnId="{29C5C682-6DB4-466A-A098-F916BADC289D}">
      <dgm:prSet/>
      <dgm:spPr/>
      <dgm:t>
        <a:bodyPr/>
        <a:lstStyle/>
        <a:p>
          <a:endParaRPr lang="es-ES" sz="2000" b="1"/>
        </a:p>
      </dgm:t>
    </dgm:pt>
    <dgm:pt modelId="{80408F4C-A754-462F-819B-0867F003E368}" type="sibTrans" cxnId="{29C5C682-6DB4-466A-A098-F916BADC289D}">
      <dgm:prSet/>
      <dgm:spPr/>
      <dgm:t>
        <a:bodyPr/>
        <a:lstStyle/>
        <a:p>
          <a:endParaRPr lang="es-ES" sz="2000" b="1"/>
        </a:p>
      </dgm:t>
    </dgm:pt>
    <dgm:pt modelId="{1060BAD1-D1BF-4C23-8520-5D948AF5484A}">
      <dgm:prSet phldrT="[Texto]" custT="1"/>
      <dgm:spPr>
        <a:solidFill>
          <a:srgbClr val="66FFFF">
            <a:alpha val="89804"/>
          </a:srgbClr>
        </a:solidFill>
      </dgm:spPr>
      <dgm:t>
        <a:bodyPr/>
        <a:lstStyle/>
        <a:p>
          <a:r>
            <a:rPr lang="ro-RO" sz="2000" b="1" noProof="0" smtClean="0"/>
            <a:t>Ne aduce bucurie</a:t>
          </a:r>
          <a:br>
            <a:rPr lang="ro-RO" sz="2000" b="1" noProof="0" smtClean="0"/>
          </a:br>
          <a:r>
            <a:rPr lang="ro-RO" sz="2000" b="1" noProof="0" smtClean="0"/>
            <a:t>(Romani 14:17)</a:t>
          </a:r>
          <a:endParaRPr lang="ro-RO" sz="2000" b="1" noProof="0"/>
        </a:p>
      </dgm:t>
    </dgm:pt>
    <dgm:pt modelId="{9FC8AF49-191D-46B7-A8D5-4D8C7929B61C}" type="parTrans" cxnId="{EE20D6CC-2F48-440E-A831-5678A93C6E09}">
      <dgm:prSet/>
      <dgm:spPr/>
      <dgm:t>
        <a:bodyPr/>
        <a:lstStyle/>
        <a:p>
          <a:endParaRPr lang="es-ES" sz="2000" b="1"/>
        </a:p>
      </dgm:t>
    </dgm:pt>
    <dgm:pt modelId="{4A384B30-DA10-4F85-94FE-B9E72A4B6049}" type="sibTrans" cxnId="{EE20D6CC-2F48-440E-A831-5678A93C6E09}">
      <dgm:prSet/>
      <dgm:spPr/>
      <dgm:t>
        <a:bodyPr/>
        <a:lstStyle/>
        <a:p>
          <a:endParaRPr lang="es-ES" sz="2000" b="1"/>
        </a:p>
      </dgm:t>
    </dgm:pt>
    <dgm:pt modelId="{88C5678B-46C5-42A3-B03A-4B05FBDC51DC}">
      <dgm:prSet phldrT="[Texto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o-RO" sz="2000" b="1" noProof="0" smtClean="0"/>
            <a:t>Ne umple de dragoste</a:t>
          </a:r>
          <a:br>
            <a:rPr lang="ro-RO" sz="2000" b="1" noProof="0" smtClean="0"/>
          </a:br>
          <a:r>
            <a:rPr lang="ro-RO" sz="2000" b="1" noProof="0" smtClean="0"/>
            <a:t>(Galateni 5:22)</a:t>
          </a:r>
          <a:endParaRPr lang="ro-RO" sz="2000" b="1" noProof="0"/>
        </a:p>
      </dgm:t>
    </dgm:pt>
    <dgm:pt modelId="{83BE2D4B-ECFE-4D83-A3CE-2366CE51CB73}" type="parTrans" cxnId="{5714EA70-D038-4229-8287-C02DCE16A69F}">
      <dgm:prSet/>
      <dgm:spPr/>
      <dgm:t>
        <a:bodyPr/>
        <a:lstStyle/>
        <a:p>
          <a:endParaRPr lang="es-ES" sz="2000" b="1"/>
        </a:p>
      </dgm:t>
    </dgm:pt>
    <dgm:pt modelId="{070281E1-BB53-40AA-8954-BD516F73881C}" type="sibTrans" cxnId="{5714EA70-D038-4229-8287-C02DCE16A69F}">
      <dgm:prSet/>
      <dgm:spPr/>
      <dgm:t>
        <a:bodyPr/>
        <a:lstStyle/>
        <a:p>
          <a:endParaRPr lang="es-ES" sz="2000" b="1"/>
        </a:p>
      </dgm:t>
    </dgm:pt>
    <dgm:pt modelId="{61694D5D-52BD-4A14-8ED8-527F18B7B43B}" type="pres">
      <dgm:prSet presAssocID="{EE978533-96BD-4BD1-91A9-F56ED402A961}" presName="compositeShape" presStyleCnt="0">
        <dgm:presLayoutVars>
          <dgm:dir/>
          <dgm:resizeHandles/>
        </dgm:presLayoutVars>
      </dgm:prSet>
      <dgm:spPr/>
    </dgm:pt>
    <dgm:pt modelId="{2ED1B65E-87C5-4DA2-ACC8-9B3390EBC99B}" type="pres">
      <dgm:prSet presAssocID="{EE978533-96BD-4BD1-91A9-F56ED402A961}" presName="pyramid" presStyleLbl="node1" presStyleIdx="0" presStyleCnt="1" custLinFactNeighborX="-26239"/>
      <dgm:spPr>
        <a:prstGeom prst="roundRect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b="392"/>
          </a:stretch>
        </a:blipFill>
      </dgm:spPr>
    </dgm:pt>
    <dgm:pt modelId="{E60D97C0-C736-46C5-8800-D52DFA08635B}" type="pres">
      <dgm:prSet presAssocID="{EE978533-96BD-4BD1-91A9-F56ED402A961}" presName="theList" presStyleCnt="0"/>
      <dgm:spPr/>
    </dgm:pt>
    <dgm:pt modelId="{26726251-7922-4099-8C29-871B47FEF45B}" type="pres">
      <dgm:prSet presAssocID="{E254E415-1285-40CC-BB2E-9F4BC0AB6BA7}" presName="aNode" presStyleLbl="fgAcc1" presStyleIdx="0" presStyleCnt="7" custScaleX="168146" custScaleY="214846" custLinFactNeighborX="14071" custLinFactNeighborY="-5202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ABF4B8C-FEE4-406A-A6EF-06B6A3A27138}" type="pres">
      <dgm:prSet presAssocID="{E254E415-1285-40CC-BB2E-9F4BC0AB6BA7}" presName="aSpace" presStyleCnt="0"/>
      <dgm:spPr/>
    </dgm:pt>
    <dgm:pt modelId="{705AB3BC-7E66-4F48-AE40-30FCE623B31D}" type="pres">
      <dgm:prSet presAssocID="{786356F8-7064-46A0-A9A4-60112D64275A}" presName="aNode" presStyleLbl="fgAcc1" presStyleIdx="1" presStyleCnt="7" custScaleX="168146" custScaleY="214846" custLinFactY="16251" custLinFactNeighborX="14071" custLinFactNeighborY="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4562110-CD09-459E-BB7D-929EC1C712A5}" type="pres">
      <dgm:prSet presAssocID="{786356F8-7064-46A0-A9A4-60112D64275A}" presName="aSpace" presStyleCnt="0"/>
      <dgm:spPr/>
    </dgm:pt>
    <dgm:pt modelId="{E5D1C95F-4D01-48D0-98F3-FB3E60252934}" type="pres">
      <dgm:prSet presAssocID="{3E892C05-52D3-42BC-9527-FC4FDB3BB345}" presName="aNode" presStyleLbl="fgAcc1" presStyleIdx="2" presStyleCnt="7" custScaleX="168146" custScaleY="214846" custLinFactY="43544" custLinFactNeighborX="14071" custLinFactNeighborY="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ED56190-61C2-4569-BC56-60B399419461}" type="pres">
      <dgm:prSet presAssocID="{3E892C05-52D3-42BC-9527-FC4FDB3BB345}" presName="aSpace" presStyleCnt="0"/>
      <dgm:spPr/>
    </dgm:pt>
    <dgm:pt modelId="{171A54E9-34AD-437C-9F12-BDFA340B216F}" type="pres">
      <dgm:prSet presAssocID="{35F8A2D8-108E-4141-A286-E2893BDC0534}" presName="aNode" presStyleLbl="fgAcc1" presStyleIdx="3" presStyleCnt="7" custScaleX="168146" custScaleY="214846" custLinFactY="77660" custLinFactNeighborX="14071" custLinFactNeighborY="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FA61314-6170-4881-8C6A-5A941F0125A7}" type="pres">
      <dgm:prSet presAssocID="{35F8A2D8-108E-4141-A286-E2893BDC0534}" presName="aSpace" presStyleCnt="0"/>
      <dgm:spPr/>
    </dgm:pt>
    <dgm:pt modelId="{FBE512E9-1A50-43F0-AD27-84EAF6AAD045}" type="pres">
      <dgm:prSet presAssocID="{1060BAD1-D1BF-4C23-8520-5D948AF5484A}" presName="aNode" presStyleLbl="fgAcc1" presStyleIdx="4" presStyleCnt="7" custScaleX="168146" custScaleY="214846" custLinFactY="100000" custLinFactNeighborX="14071" custLinFactNeighborY="13963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58EECC8-8374-4E9D-99C8-13BB6EEA4709}" type="pres">
      <dgm:prSet presAssocID="{1060BAD1-D1BF-4C23-8520-5D948AF5484A}" presName="aSpace" presStyleCnt="0"/>
      <dgm:spPr/>
    </dgm:pt>
    <dgm:pt modelId="{43F62878-81FC-4BDF-8E2F-0DAFF2D4CE3C}" type="pres">
      <dgm:prSet presAssocID="{88C5678B-46C5-42A3-B03A-4B05FBDC51DC}" presName="aNode" presStyleLbl="fgAcc1" presStyleIdx="5" presStyleCnt="7" custScaleX="168146" custScaleY="214846" custLinFactY="116338" custLinFactNeighborX="14071" custLinFactNeighborY="2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08D2DDA-5F33-4536-A9FC-D5FAB542857A}" type="pres">
      <dgm:prSet presAssocID="{88C5678B-46C5-42A3-B03A-4B05FBDC51DC}" presName="aSpace" presStyleCnt="0"/>
      <dgm:spPr/>
    </dgm:pt>
    <dgm:pt modelId="{F24FDA39-B476-44CD-AFBD-F8FE9465D3B7}" type="pres">
      <dgm:prSet presAssocID="{B629E8DB-7698-423F-917A-6406B5D2ACC2}" presName="aNode" presStyleLbl="fgAcc1" presStyleIdx="6" presStyleCnt="7" custScaleX="168146" custScaleY="214846" custLinFactY="148869" custLinFactNeighborX="14071" custLinFactNeighborY="2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1DA1956-25DB-46F3-84A2-893682FB43AD}" type="pres">
      <dgm:prSet presAssocID="{B629E8DB-7698-423F-917A-6406B5D2ACC2}" presName="aSpace" presStyleCnt="0"/>
      <dgm:spPr/>
    </dgm:pt>
  </dgm:ptLst>
  <dgm:cxnLst>
    <dgm:cxn modelId="{0F235556-6F67-456E-B6C7-AA1BE47FD7C2}" type="presOf" srcId="{1060BAD1-D1BF-4C23-8520-5D948AF5484A}" destId="{FBE512E9-1A50-43F0-AD27-84EAF6AAD045}" srcOrd="0" destOrd="0" presId="urn:microsoft.com/office/officeart/2005/8/layout/pyramid2"/>
    <dgm:cxn modelId="{EE20D6CC-2F48-440E-A831-5678A93C6E09}" srcId="{EE978533-96BD-4BD1-91A9-F56ED402A961}" destId="{1060BAD1-D1BF-4C23-8520-5D948AF5484A}" srcOrd="4" destOrd="0" parTransId="{9FC8AF49-191D-46B7-A8D5-4D8C7929B61C}" sibTransId="{4A384B30-DA10-4F85-94FE-B9E72A4B6049}"/>
    <dgm:cxn modelId="{575BA087-90CF-464D-BA6F-FA9024E2E98D}" srcId="{EE978533-96BD-4BD1-91A9-F56ED402A961}" destId="{E254E415-1285-40CC-BB2E-9F4BC0AB6BA7}" srcOrd="0" destOrd="0" parTransId="{A770006B-8CD1-4310-A267-CCDA2B704BCD}" sibTransId="{D242F6A2-374A-4755-9FF0-0CC422710C48}"/>
    <dgm:cxn modelId="{ADB0ED43-6BD4-4B85-9BB7-AB6B7260EF71}" type="presOf" srcId="{35F8A2D8-108E-4141-A286-E2893BDC0534}" destId="{171A54E9-34AD-437C-9F12-BDFA340B216F}" srcOrd="0" destOrd="0" presId="urn:microsoft.com/office/officeart/2005/8/layout/pyramid2"/>
    <dgm:cxn modelId="{EE2B41BF-F472-4AB6-8A58-C31E0A4318DD}" type="presOf" srcId="{786356F8-7064-46A0-A9A4-60112D64275A}" destId="{705AB3BC-7E66-4F48-AE40-30FCE623B31D}" srcOrd="0" destOrd="0" presId="urn:microsoft.com/office/officeart/2005/8/layout/pyramid2"/>
    <dgm:cxn modelId="{B5797507-F127-4B87-A3DB-6102093F6D81}" type="presOf" srcId="{88C5678B-46C5-42A3-B03A-4B05FBDC51DC}" destId="{43F62878-81FC-4BDF-8E2F-0DAFF2D4CE3C}" srcOrd="0" destOrd="0" presId="urn:microsoft.com/office/officeart/2005/8/layout/pyramid2"/>
    <dgm:cxn modelId="{CABF8C1B-55DC-4DA7-8ECD-8A59E1EB1E83}" type="presOf" srcId="{B629E8DB-7698-423F-917A-6406B5D2ACC2}" destId="{F24FDA39-B476-44CD-AFBD-F8FE9465D3B7}" srcOrd="0" destOrd="0" presId="urn:microsoft.com/office/officeart/2005/8/layout/pyramid2"/>
    <dgm:cxn modelId="{5714EA70-D038-4229-8287-C02DCE16A69F}" srcId="{EE978533-96BD-4BD1-91A9-F56ED402A961}" destId="{88C5678B-46C5-42A3-B03A-4B05FBDC51DC}" srcOrd="5" destOrd="0" parTransId="{83BE2D4B-ECFE-4D83-A3CE-2366CE51CB73}" sibTransId="{070281E1-BB53-40AA-8954-BD516F73881C}"/>
    <dgm:cxn modelId="{83DA2F5E-0F17-4B24-A6EF-90FBF1D6FADF}" type="presOf" srcId="{E254E415-1285-40CC-BB2E-9F4BC0AB6BA7}" destId="{26726251-7922-4099-8C29-871B47FEF45B}" srcOrd="0" destOrd="0" presId="urn:microsoft.com/office/officeart/2005/8/layout/pyramid2"/>
    <dgm:cxn modelId="{C80A11FA-78A3-45FE-BBB2-01788AC7D5EB}" srcId="{EE978533-96BD-4BD1-91A9-F56ED402A961}" destId="{B629E8DB-7698-423F-917A-6406B5D2ACC2}" srcOrd="6" destOrd="0" parTransId="{0537D596-FC0F-47AF-958B-1F2434825D06}" sibTransId="{E8A8F3D4-1EBC-46B0-9FB8-9E31FD393D77}"/>
    <dgm:cxn modelId="{D43D48BF-CB86-4696-9246-8B78F3BD3F5C}" type="presOf" srcId="{3E892C05-52D3-42BC-9527-FC4FDB3BB345}" destId="{E5D1C95F-4D01-48D0-98F3-FB3E60252934}" srcOrd="0" destOrd="0" presId="urn:microsoft.com/office/officeart/2005/8/layout/pyramid2"/>
    <dgm:cxn modelId="{B5BE783F-B96B-4BB8-AFD7-1F886D5FDB1E}" type="presOf" srcId="{EE978533-96BD-4BD1-91A9-F56ED402A961}" destId="{61694D5D-52BD-4A14-8ED8-527F18B7B43B}" srcOrd="0" destOrd="0" presId="urn:microsoft.com/office/officeart/2005/8/layout/pyramid2"/>
    <dgm:cxn modelId="{FC6B7101-F86F-4E7C-AC8F-55CADCE9C213}" srcId="{EE978533-96BD-4BD1-91A9-F56ED402A961}" destId="{3E892C05-52D3-42BC-9527-FC4FDB3BB345}" srcOrd="2" destOrd="0" parTransId="{FBA9F437-8ED8-40CE-B77E-A62F4629D19E}" sibTransId="{4E5EC1CF-9517-4226-BD01-7773E83E60A9}"/>
    <dgm:cxn modelId="{A009BE83-5BD4-4BC4-A14E-8B003946A40E}" srcId="{EE978533-96BD-4BD1-91A9-F56ED402A961}" destId="{786356F8-7064-46A0-A9A4-60112D64275A}" srcOrd="1" destOrd="0" parTransId="{9D8C023F-A885-4AB2-AA30-D59973133192}" sibTransId="{450027EE-5E5F-431C-84AA-AE05F210A0D2}"/>
    <dgm:cxn modelId="{29C5C682-6DB4-466A-A098-F916BADC289D}" srcId="{EE978533-96BD-4BD1-91A9-F56ED402A961}" destId="{35F8A2D8-108E-4141-A286-E2893BDC0534}" srcOrd="3" destOrd="0" parTransId="{89E2D450-129B-4BD5-A57B-07CDF2ACD7AE}" sibTransId="{80408F4C-A754-462F-819B-0867F003E368}"/>
    <dgm:cxn modelId="{890F941D-1577-401F-8EC8-64F23EB07605}" type="presParOf" srcId="{61694D5D-52BD-4A14-8ED8-527F18B7B43B}" destId="{2ED1B65E-87C5-4DA2-ACC8-9B3390EBC99B}" srcOrd="0" destOrd="0" presId="urn:microsoft.com/office/officeart/2005/8/layout/pyramid2"/>
    <dgm:cxn modelId="{76B076E9-B818-4FF1-B2AF-D7DFBA8C432F}" type="presParOf" srcId="{61694D5D-52BD-4A14-8ED8-527F18B7B43B}" destId="{E60D97C0-C736-46C5-8800-D52DFA08635B}" srcOrd="1" destOrd="0" presId="urn:microsoft.com/office/officeart/2005/8/layout/pyramid2"/>
    <dgm:cxn modelId="{6503AD8C-FAAC-450F-8130-9F5D7C359A2C}" type="presParOf" srcId="{E60D97C0-C736-46C5-8800-D52DFA08635B}" destId="{26726251-7922-4099-8C29-871B47FEF45B}" srcOrd="0" destOrd="0" presId="urn:microsoft.com/office/officeart/2005/8/layout/pyramid2"/>
    <dgm:cxn modelId="{49068608-3299-4F01-8226-235551757970}" type="presParOf" srcId="{E60D97C0-C736-46C5-8800-D52DFA08635B}" destId="{9ABF4B8C-FEE4-406A-A6EF-06B6A3A27138}" srcOrd="1" destOrd="0" presId="urn:microsoft.com/office/officeart/2005/8/layout/pyramid2"/>
    <dgm:cxn modelId="{60C55AB7-C8F3-4723-B8FC-383FFA619BC0}" type="presParOf" srcId="{E60D97C0-C736-46C5-8800-D52DFA08635B}" destId="{705AB3BC-7E66-4F48-AE40-30FCE623B31D}" srcOrd="2" destOrd="0" presId="urn:microsoft.com/office/officeart/2005/8/layout/pyramid2"/>
    <dgm:cxn modelId="{1A9D7030-2FEF-4A38-93ED-97494C3B6C67}" type="presParOf" srcId="{E60D97C0-C736-46C5-8800-D52DFA08635B}" destId="{24562110-CD09-459E-BB7D-929EC1C712A5}" srcOrd="3" destOrd="0" presId="urn:microsoft.com/office/officeart/2005/8/layout/pyramid2"/>
    <dgm:cxn modelId="{889D2369-F4F7-458B-9FD5-305F5E6AAF54}" type="presParOf" srcId="{E60D97C0-C736-46C5-8800-D52DFA08635B}" destId="{E5D1C95F-4D01-48D0-98F3-FB3E60252934}" srcOrd="4" destOrd="0" presId="urn:microsoft.com/office/officeart/2005/8/layout/pyramid2"/>
    <dgm:cxn modelId="{66C1658C-A778-4FDB-9DFB-AEB4639ACD8D}" type="presParOf" srcId="{E60D97C0-C736-46C5-8800-D52DFA08635B}" destId="{3ED56190-61C2-4569-BC56-60B399419461}" srcOrd="5" destOrd="0" presId="urn:microsoft.com/office/officeart/2005/8/layout/pyramid2"/>
    <dgm:cxn modelId="{03FE9A29-06A0-4AB0-88D5-9920EF1AE1DB}" type="presParOf" srcId="{E60D97C0-C736-46C5-8800-D52DFA08635B}" destId="{171A54E9-34AD-437C-9F12-BDFA340B216F}" srcOrd="6" destOrd="0" presId="urn:microsoft.com/office/officeart/2005/8/layout/pyramid2"/>
    <dgm:cxn modelId="{463D3717-A90B-4D65-BB06-9B17B83929F6}" type="presParOf" srcId="{E60D97C0-C736-46C5-8800-D52DFA08635B}" destId="{8FA61314-6170-4881-8C6A-5A941F0125A7}" srcOrd="7" destOrd="0" presId="urn:microsoft.com/office/officeart/2005/8/layout/pyramid2"/>
    <dgm:cxn modelId="{A75E9520-1A97-4307-ACA8-3299CE16605E}" type="presParOf" srcId="{E60D97C0-C736-46C5-8800-D52DFA08635B}" destId="{FBE512E9-1A50-43F0-AD27-84EAF6AAD045}" srcOrd="8" destOrd="0" presId="urn:microsoft.com/office/officeart/2005/8/layout/pyramid2"/>
    <dgm:cxn modelId="{7F8DD45D-1FB2-4FA4-A3DD-78BE6E656634}" type="presParOf" srcId="{E60D97C0-C736-46C5-8800-D52DFA08635B}" destId="{958EECC8-8374-4E9D-99C8-13BB6EEA4709}" srcOrd="9" destOrd="0" presId="urn:microsoft.com/office/officeart/2005/8/layout/pyramid2"/>
    <dgm:cxn modelId="{D4F3FEAF-12F3-4AD6-B723-5B19EDC97390}" type="presParOf" srcId="{E60D97C0-C736-46C5-8800-D52DFA08635B}" destId="{43F62878-81FC-4BDF-8E2F-0DAFF2D4CE3C}" srcOrd="10" destOrd="0" presId="urn:microsoft.com/office/officeart/2005/8/layout/pyramid2"/>
    <dgm:cxn modelId="{CBF692B2-1D9C-4476-9B6B-A9D069BD75E1}" type="presParOf" srcId="{E60D97C0-C736-46C5-8800-D52DFA08635B}" destId="{E08D2DDA-5F33-4536-A9FC-D5FAB542857A}" srcOrd="11" destOrd="0" presId="urn:microsoft.com/office/officeart/2005/8/layout/pyramid2"/>
    <dgm:cxn modelId="{A29066BE-716D-4E9C-8E48-8E9DC3FAE6D2}" type="presParOf" srcId="{E60D97C0-C736-46C5-8800-D52DFA08635B}" destId="{F24FDA39-B476-44CD-AFBD-F8FE9465D3B7}" srcOrd="12" destOrd="0" presId="urn:microsoft.com/office/officeart/2005/8/layout/pyramid2"/>
    <dgm:cxn modelId="{902044C6-3FD1-4F55-9F28-832234E517DC}" type="presParOf" srcId="{E60D97C0-C736-46C5-8800-D52DFA08635B}" destId="{61DA1956-25DB-46F3-84A2-893682FB43AD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D1538-0D1C-463C-9E6E-5CB996C8232B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EBF2EEB-2B4F-4EE1-A3BD-A650AE02DBB3}">
      <dgm:prSet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effectLst/>
            </a:rPr>
            <a:t>Le putem aplica în diferite </a:t>
          </a:r>
          <a:r>
            <a:rPr lang="ro-RO" sz="2000" b="1" dirty="0" smtClean="0">
              <a:solidFill>
                <a:schemeClr val="tx1"/>
              </a:solidFill>
              <a:effectLst/>
            </a:rPr>
            <a:t>circumstanţe</a:t>
          </a:r>
          <a:r>
            <a:rPr lang="ro-RO" sz="2000" b="1" dirty="0">
              <a:solidFill>
                <a:schemeClr val="tx1"/>
              </a:solidFill>
              <a:effectLst/>
            </a:rPr>
            <a:t>.</a:t>
          </a:r>
          <a:endParaRPr lang="es-ES" sz="2000" dirty="0">
            <a:solidFill>
              <a:schemeClr val="tx1"/>
            </a:solidFill>
            <a:effectLst/>
          </a:endParaRPr>
        </a:p>
      </dgm:t>
    </dgm:pt>
    <dgm:pt modelId="{760A5A17-EC6D-408D-8224-EE73763D4C85}" type="parTrans" cxnId="{D67DE35B-AEDA-4207-8405-CCB96C17077F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22B6802F-0F44-4D6F-B068-26A3D94401AE}" type="sibTrans" cxnId="{D67DE35B-AEDA-4207-8405-CCB96C17077F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E4B94FFD-7515-4370-AF24-CAC28BC44484}">
      <dgm:prSet custT="1"/>
      <dgm:spPr/>
      <dgm:t>
        <a:bodyPr/>
        <a:lstStyle/>
        <a:p>
          <a:r>
            <a:rPr lang="ro-RO" sz="2000" b="1" dirty="0" smtClean="0">
              <a:solidFill>
                <a:schemeClr val="tx1"/>
              </a:solidFill>
              <a:effectLst/>
            </a:rPr>
            <a:t>Influenţează </a:t>
          </a:r>
          <a:r>
            <a:rPr lang="ro-RO" sz="2000" b="1" dirty="0">
              <a:solidFill>
                <a:schemeClr val="tx1"/>
              </a:solidFill>
              <a:effectLst/>
            </a:rPr>
            <a:t>ceea ce </a:t>
          </a:r>
          <a:r>
            <a:rPr lang="ro-RO" sz="2000" b="1">
              <a:solidFill>
                <a:schemeClr val="tx1"/>
              </a:solidFill>
              <a:effectLst/>
            </a:rPr>
            <a:t>gândim </a:t>
          </a:r>
          <a:r>
            <a:rPr lang="ro-RO" sz="2000" b="1" smtClean="0">
              <a:solidFill>
                <a:schemeClr val="tx1"/>
              </a:solidFill>
              <a:effectLst/>
            </a:rPr>
            <a:t>şi </a:t>
          </a:r>
          <a:r>
            <a:rPr lang="ro-RO" sz="2000" b="1" dirty="0">
              <a:solidFill>
                <a:schemeClr val="tx1"/>
              </a:solidFill>
              <a:effectLst/>
            </a:rPr>
            <a:t>facem.</a:t>
          </a:r>
          <a:endParaRPr lang="es-ES" sz="2000" dirty="0">
            <a:solidFill>
              <a:schemeClr val="tx1"/>
            </a:solidFill>
            <a:effectLst/>
          </a:endParaRPr>
        </a:p>
      </dgm:t>
    </dgm:pt>
    <dgm:pt modelId="{F2200249-573D-4863-8FFD-AC53F9C8DF7A}" type="parTrans" cxnId="{F2B233F2-0B0B-4152-BD40-9B8C76565E0E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E37B6664-7EF2-4F0D-BD67-01B9FBC8DEA8}" type="sibTrans" cxnId="{F2B233F2-0B0B-4152-BD40-9B8C76565E0E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90DEF54A-EEAC-4C25-ADD2-01476E56CB80}">
      <dgm:prSet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effectLst/>
            </a:rPr>
            <a:t>Ne îndreaptă gândurile către Dumnezeu</a:t>
          </a:r>
          <a:endParaRPr lang="es-ES" sz="2000" dirty="0">
            <a:solidFill>
              <a:schemeClr val="tx1"/>
            </a:solidFill>
            <a:effectLst/>
          </a:endParaRPr>
        </a:p>
      </dgm:t>
    </dgm:pt>
    <dgm:pt modelId="{D66D24A0-FDF9-4B64-85CF-5C872D82B393}" type="parTrans" cxnId="{864FCB54-8D35-441B-A731-1689B9BC3A48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8DCB2590-EE6A-4CA0-814C-FB6CC4B13910}" type="sibTrans" cxnId="{864FCB54-8D35-441B-A731-1689B9BC3A48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1AF1F86D-A490-412E-A976-7A019D71C113}">
      <dgm:prSet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effectLst/>
            </a:rPr>
            <a:t>Ne protejează de </a:t>
          </a:r>
          <a:r>
            <a:rPr lang="ro-RO" sz="2000" b="1" dirty="0" smtClean="0">
              <a:solidFill>
                <a:schemeClr val="tx1"/>
              </a:solidFill>
              <a:effectLst/>
            </a:rPr>
            <a:t>înşelăciuni şi </a:t>
          </a:r>
          <a:r>
            <a:rPr lang="ro-RO" sz="2000" b="1" dirty="0">
              <a:solidFill>
                <a:schemeClr val="tx1"/>
              </a:solidFill>
              <a:effectLst/>
            </a:rPr>
            <a:t>interpretări false.</a:t>
          </a:r>
          <a:endParaRPr lang="es-ES" sz="2000" dirty="0">
            <a:solidFill>
              <a:schemeClr val="tx1"/>
            </a:solidFill>
            <a:effectLst/>
          </a:endParaRPr>
        </a:p>
      </dgm:t>
    </dgm:pt>
    <dgm:pt modelId="{1B54B994-880A-4B43-9AC9-F8139A914383}" type="parTrans" cxnId="{7B5E7DC0-20DB-4E6C-86C1-F2407F98108E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D54F8B8E-714B-42A0-ABA5-AB74778FCAF9}" type="sibTrans" cxnId="{7B5E7DC0-20DB-4E6C-86C1-F2407F98108E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F97791D0-22B9-407C-9A61-C9A477AB04A3}">
      <dgm:prSet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effectLst/>
            </a:rPr>
            <a:t>Le putem cita la nevoie, chiar </a:t>
          </a:r>
          <a:r>
            <a:rPr lang="ro-RO" sz="2000" b="1" dirty="0" smtClean="0">
              <a:solidFill>
                <a:schemeClr val="tx1"/>
              </a:solidFill>
              <a:effectLst/>
            </a:rPr>
            <a:t>şi </a:t>
          </a:r>
          <a:r>
            <a:rPr lang="ro-RO" sz="2000" b="1" dirty="0">
              <a:solidFill>
                <a:schemeClr val="tx1"/>
              </a:solidFill>
              <a:effectLst/>
            </a:rPr>
            <a:t>atunci când nu avem o Biblie la îndemână. </a:t>
          </a:r>
          <a:endParaRPr lang="es-ES" sz="2000" dirty="0">
            <a:solidFill>
              <a:schemeClr val="tx1"/>
            </a:solidFill>
            <a:effectLst/>
          </a:endParaRPr>
        </a:p>
      </dgm:t>
    </dgm:pt>
    <dgm:pt modelId="{924B70A9-A446-4818-8146-B4F955FC088C}" type="parTrans" cxnId="{14644B37-A8C8-4329-8045-7EFD5FEEF94E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E8BB1411-F226-4646-8F0B-11C3ECD500C8}" type="sibTrans" cxnId="{14644B37-A8C8-4329-8045-7EFD5FEEF94E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ED6F33A0-DF5B-4284-ABF1-B1B9F90F21CC}">
      <dgm:prSet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effectLst/>
            </a:rPr>
            <a:t>Ne ajută să luăm decizii.</a:t>
          </a:r>
          <a:endParaRPr lang="es-ES" sz="2000" dirty="0">
            <a:solidFill>
              <a:schemeClr val="tx1"/>
            </a:solidFill>
            <a:effectLst/>
          </a:endParaRPr>
        </a:p>
      </dgm:t>
    </dgm:pt>
    <dgm:pt modelId="{2D4ED2C3-BDE6-43C1-B5B4-EF8C90336C32}" type="sibTrans" cxnId="{F1512D8B-9CB5-46D1-AB45-C6BBAB99B4CC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DDD18080-2751-4354-ADD4-C029F3362BF8}" type="parTrans" cxnId="{F1512D8B-9CB5-46D1-AB45-C6BBAB99B4CC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B2D5C1C4-CD63-47E6-BF82-CE27B7B467B8}">
      <dgm:prSet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effectLst/>
            </a:rPr>
            <a:t>Ne apără de ispite</a:t>
          </a:r>
          <a:r>
            <a:rPr lang="es-ES" sz="2000" b="1" dirty="0">
              <a:solidFill>
                <a:schemeClr val="tx1"/>
              </a:solidFill>
              <a:effectLst/>
            </a:rPr>
            <a:t>.</a:t>
          </a:r>
          <a:endParaRPr lang="es-ES" sz="2000" dirty="0">
            <a:solidFill>
              <a:schemeClr val="tx1"/>
            </a:solidFill>
            <a:effectLst/>
          </a:endParaRPr>
        </a:p>
      </dgm:t>
    </dgm:pt>
    <dgm:pt modelId="{AFA22182-B251-49F9-A6B9-DCBE440D0FE1}" type="sibTrans" cxnId="{B7EB430C-8740-4BCD-9243-13DADFFAED38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4A6CADB6-ACF7-4A51-8D60-32D97722D29F}" type="parTrans" cxnId="{B7EB430C-8740-4BCD-9243-13DADFFAED38}">
      <dgm:prSet/>
      <dgm:spPr/>
      <dgm:t>
        <a:bodyPr/>
        <a:lstStyle/>
        <a:p>
          <a:endParaRPr lang="es-ES" sz="2000">
            <a:solidFill>
              <a:schemeClr val="tx1"/>
            </a:solidFill>
            <a:effectLst/>
          </a:endParaRPr>
        </a:p>
      </dgm:t>
    </dgm:pt>
    <dgm:pt modelId="{F2CB4AB8-4271-4D58-BE76-33602224AC64}" type="pres">
      <dgm:prSet presAssocID="{D7CD1538-0D1C-463C-9E6E-5CB996C823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o-RO"/>
        </a:p>
      </dgm:t>
    </dgm:pt>
    <dgm:pt modelId="{F7ED9E8F-B22A-4374-AC5F-EF4E2F7F0233}" type="pres">
      <dgm:prSet presAssocID="{D7CD1538-0D1C-463C-9E6E-5CB996C8232B}" presName="Name1" presStyleCnt="0"/>
      <dgm:spPr/>
    </dgm:pt>
    <dgm:pt modelId="{DEACD748-28F9-4B92-AE47-90B7EA425BFC}" type="pres">
      <dgm:prSet presAssocID="{D7CD1538-0D1C-463C-9E6E-5CB996C8232B}" presName="cycle" presStyleCnt="0"/>
      <dgm:spPr/>
    </dgm:pt>
    <dgm:pt modelId="{74051896-0507-4F35-9AEE-E2DA3E2D0B78}" type="pres">
      <dgm:prSet presAssocID="{D7CD1538-0D1C-463C-9E6E-5CB996C8232B}" presName="srcNode" presStyleLbl="node1" presStyleIdx="0" presStyleCnt="7"/>
      <dgm:spPr/>
    </dgm:pt>
    <dgm:pt modelId="{BD8C5DAA-4125-4896-B549-2CA3392AF0F8}" type="pres">
      <dgm:prSet presAssocID="{D7CD1538-0D1C-463C-9E6E-5CB996C8232B}" presName="conn" presStyleLbl="parChTrans1D2" presStyleIdx="0" presStyleCnt="1"/>
      <dgm:spPr/>
      <dgm:t>
        <a:bodyPr/>
        <a:lstStyle/>
        <a:p>
          <a:endParaRPr lang="ro-RO"/>
        </a:p>
      </dgm:t>
    </dgm:pt>
    <dgm:pt modelId="{2E628E1C-6FD0-495A-BEB5-1B5CB3345092}" type="pres">
      <dgm:prSet presAssocID="{D7CD1538-0D1C-463C-9E6E-5CB996C8232B}" presName="extraNode" presStyleLbl="node1" presStyleIdx="0" presStyleCnt="7"/>
      <dgm:spPr/>
    </dgm:pt>
    <dgm:pt modelId="{5BD5101C-041F-45C1-9798-1FB4396D3492}" type="pres">
      <dgm:prSet presAssocID="{D7CD1538-0D1C-463C-9E6E-5CB996C8232B}" presName="dstNode" presStyleLbl="node1" presStyleIdx="0" presStyleCnt="7"/>
      <dgm:spPr/>
    </dgm:pt>
    <dgm:pt modelId="{4D15AA55-D46D-4582-B0B2-84069F2DF39F}" type="pres">
      <dgm:prSet presAssocID="{7EBF2EEB-2B4F-4EE1-A3BD-A650AE02DBB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D180402-FF5D-4D22-B005-F5B5DD85A50B}" type="pres">
      <dgm:prSet presAssocID="{7EBF2EEB-2B4F-4EE1-A3BD-A650AE02DBB3}" presName="accent_1" presStyleCnt="0"/>
      <dgm:spPr/>
    </dgm:pt>
    <dgm:pt modelId="{F5C4D9FB-558C-4C36-8245-54BB573A95A8}" type="pres">
      <dgm:prSet presAssocID="{7EBF2EEB-2B4F-4EE1-A3BD-A650AE02DBB3}" presName="accentRepeatNode" presStyleLbl="solidFgAcc1" presStyleIdx="0" presStyleCnt="7"/>
      <dgm:spPr/>
    </dgm:pt>
    <dgm:pt modelId="{2FEAA238-12F7-48B3-8DDE-E34855B4F235}" type="pres">
      <dgm:prSet presAssocID="{ED6F33A0-DF5B-4284-ABF1-B1B9F90F21CC}" presName="text_2" presStyleLbl="node1" presStyleIdx="1" presStyleCnt="7" custLinFactNeighborY="-3091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39A698A-13A7-49C0-A8C1-71CBD43B6BA4}" type="pres">
      <dgm:prSet presAssocID="{ED6F33A0-DF5B-4284-ABF1-B1B9F90F21CC}" presName="accent_2" presStyleCnt="0"/>
      <dgm:spPr/>
    </dgm:pt>
    <dgm:pt modelId="{FF6BEA0A-2DFA-4B38-BD05-E36B9D41D833}" type="pres">
      <dgm:prSet presAssocID="{ED6F33A0-DF5B-4284-ABF1-B1B9F90F21CC}" presName="accentRepeatNode" presStyleLbl="solidFgAcc1" presStyleIdx="1" presStyleCnt="7" custLinFactNeighborX="-14838" custLinFactNeighborY="-22257"/>
      <dgm:spPr/>
    </dgm:pt>
    <dgm:pt modelId="{7E472693-5133-4F26-AE24-EA5096A25AE6}" type="pres">
      <dgm:prSet presAssocID="{E4B94FFD-7515-4370-AF24-CAC28BC44484}" presName="text_3" presStyleLbl="node1" presStyleIdx="2" presStyleCnt="7" custLinFactNeighborY="-5217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E030C14-41A1-433E-B16F-0E0CED37AE66}" type="pres">
      <dgm:prSet presAssocID="{E4B94FFD-7515-4370-AF24-CAC28BC44484}" presName="accent_3" presStyleCnt="0"/>
      <dgm:spPr/>
    </dgm:pt>
    <dgm:pt modelId="{86771E60-6D32-4638-81E4-EC92BCAA8503}" type="pres">
      <dgm:prSet presAssocID="{E4B94FFD-7515-4370-AF24-CAC28BC44484}" presName="accentRepeatNode" presStyleLbl="solidFgAcc1" presStyleIdx="2" presStyleCnt="7" custLinFactNeighborX="-7419" custLinFactNeighborY="-39270"/>
      <dgm:spPr/>
    </dgm:pt>
    <dgm:pt modelId="{14887B75-8A0D-4033-975A-FFBEE74445DC}" type="pres">
      <dgm:prSet presAssocID="{90DEF54A-EEAC-4C25-ADD2-01476E56CB80}" presName="text_4" presStyleLbl="node1" presStyleIdx="3" presStyleCnt="7" custLinFactNeighborY="-6378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25219A9-7293-4499-B059-CF63CB2931B1}" type="pres">
      <dgm:prSet presAssocID="{90DEF54A-EEAC-4C25-ADD2-01476E56CB80}" presName="accent_4" presStyleCnt="0"/>
      <dgm:spPr/>
    </dgm:pt>
    <dgm:pt modelId="{D176E176-7293-452E-B1F7-AB672D52EC83}" type="pres">
      <dgm:prSet presAssocID="{90DEF54A-EEAC-4C25-ADD2-01476E56CB80}" presName="accentRepeatNode" presStyleLbl="solidFgAcc1" presStyleIdx="3" presStyleCnt="7" custLinFactNeighborY="-48861"/>
      <dgm:spPr/>
    </dgm:pt>
    <dgm:pt modelId="{A7FCD884-1D21-4DA4-98D5-9EAEBB3A1DE1}" type="pres">
      <dgm:prSet presAssocID="{1AF1F86D-A490-412E-A976-7A019D71C113}" presName="text_5" presStyleLbl="node1" presStyleIdx="4" presStyleCnt="7" custScaleY="117001" custLinFactNeighborY="-6181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801B651-CBC1-48BD-9026-98E4B3358AF1}" type="pres">
      <dgm:prSet presAssocID="{1AF1F86D-A490-412E-A976-7A019D71C113}" presName="accent_5" presStyleCnt="0"/>
      <dgm:spPr/>
    </dgm:pt>
    <dgm:pt modelId="{40E2F051-D35C-4E13-8643-DA312A5C3657}" type="pres">
      <dgm:prSet presAssocID="{1AF1F86D-A490-412E-A976-7A019D71C113}" presName="accentRepeatNode" presStyleLbl="solidFgAcc1" presStyleIdx="4" presStyleCnt="7" custLinFactNeighborX="0" custLinFactNeighborY="-54399"/>
      <dgm:spPr/>
    </dgm:pt>
    <dgm:pt modelId="{80874269-2856-4F97-B11A-047F18862992}" type="pres">
      <dgm:prSet presAssocID="{F97791D0-22B9-407C-9A61-C9A477AB04A3}" presName="text_6" presStyleLbl="node1" presStyleIdx="5" presStyleCnt="7" custScaleY="181660" custLinFactNeighborY="-2547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5E9533E-9AE1-48D5-8200-89C8E6D9C14A}" type="pres">
      <dgm:prSet presAssocID="{F97791D0-22B9-407C-9A61-C9A477AB04A3}" presName="accent_6" presStyleCnt="0"/>
      <dgm:spPr/>
    </dgm:pt>
    <dgm:pt modelId="{9324FA66-AD6F-4785-970F-8518A141A9C9}" type="pres">
      <dgm:prSet presAssocID="{F97791D0-22B9-407C-9A61-C9A477AB04A3}" presName="accentRepeatNode" presStyleLbl="solidFgAcc1" presStyleIdx="5" presStyleCnt="7" custLinFactNeighborY="-14838"/>
      <dgm:spPr/>
    </dgm:pt>
    <dgm:pt modelId="{00471085-D6F7-47D5-BBFB-35CBD1C4EDD2}" type="pres">
      <dgm:prSet presAssocID="{B2D5C1C4-CD63-47E6-BF82-CE27B7B467B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85A5FDA-736F-4DAF-BCCD-D3EDE05D548F}" type="pres">
      <dgm:prSet presAssocID="{B2D5C1C4-CD63-47E6-BF82-CE27B7B467B8}" presName="accent_7" presStyleCnt="0"/>
      <dgm:spPr/>
    </dgm:pt>
    <dgm:pt modelId="{FB185F72-AE44-41A3-847A-EF25B6CE1835}" type="pres">
      <dgm:prSet presAssocID="{B2D5C1C4-CD63-47E6-BF82-CE27B7B467B8}" presName="accentRepeatNode" presStyleLbl="solidFgAcc1" presStyleIdx="6" presStyleCnt="7"/>
      <dgm:spPr/>
    </dgm:pt>
  </dgm:ptLst>
  <dgm:cxnLst>
    <dgm:cxn modelId="{00177046-0550-4D58-8C75-E60C25208FB6}" type="presOf" srcId="{D7CD1538-0D1C-463C-9E6E-5CB996C8232B}" destId="{F2CB4AB8-4271-4D58-BE76-33602224AC64}" srcOrd="0" destOrd="0" presId="urn:microsoft.com/office/officeart/2008/layout/VerticalCurvedList"/>
    <dgm:cxn modelId="{FBDEB780-5845-4CE3-B412-E2902D4592B0}" type="presOf" srcId="{90DEF54A-EEAC-4C25-ADD2-01476E56CB80}" destId="{14887B75-8A0D-4033-975A-FFBEE74445DC}" srcOrd="0" destOrd="0" presId="urn:microsoft.com/office/officeart/2008/layout/VerticalCurvedList"/>
    <dgm:cxn modelId="{81551563-ABFD-49CE-81FC-1AC7E4AE2AEE}" type="presOf" srcId="{22B6802F-0F44-4D6F-B068-26A3D94401AE}" destId="{BD8C5DAA-4125-4896-B549-2CA3392AF0F8}" srcOrd="0" destOrd="0" presId="urn:microsoft.com/office/officeart/2008/layout/VerticalCurvedList"/>
    <dgm:cxn modelId="{B7EB430C-8740-4BCD-9243-13DADFFAED38}" srcId="{D7CD1538-0D1C-463C-9E6E-5CB996C8232B}" destId="{B2D5C1C4-CD63-47E6-BF82-CE27B7B467B8}" srcOrd="6" destOrd="0" parTransId="{4A6CADB6-ACF7-4A51-8D60-32D97722D29F}" sibTransId="{AFA22182-B251-49F9-A6B9-DCBE440D0FE1}"/>
    <dgm:cxn modelId="{8B0FBCE5-B74B-4073-865F-935B18D927C0}" type="presOf" srcId="{F97791D0-22B9-407C-9A61-C9A477AB04A3}" destId="{80874269-2856-4F97-B11A-047F18862992}" srcOrd="0" destOrd="0" presId="urn:microsoft.com/office/officeart/2008/layout/VerticalCurvedList"/>
    <dgm:cxn modelId="{14644B37-A8C8-4329-8045-7EFD5FEEF94E}" srcId="{D7CD1538-0D1C-463C-9E6E-5CB996C8232B}" destId="{F97791D0-22B9-407C-9A61-C9A477AB04A3}" srcOrd="5" destOrd="0" parTransId="{924B70A9-A446-4818-8146-B4F955FC088C}" sibTransId="{E8BB1411-F226-4646-8F0B-11C3ECD500C8}"/>
    <dgm:cxn modelId="{70D00F46-B6EC-43FB-8CDA-C13D566A61C5}" type="presOf" srcId="{B2D5C1C4-CD63-47E6-BF82-CE27B7B467B8}" destId="{00471085-D6F7-47D5-BBFB-35CBD1C4EDD2}" srcOrd="0" destOrd="0" presId="urn:microsoft.com/office/officeart/2008/layout/VerticalCurvedList"/>
    <dgm:cxn modelId="{7B5E7DC0-20DB-4E6C-86C1-F2407F98108E}" srcId="{D7CD1538-0D1C-463C-9E6E-5CB996C8232B}" destId="{1AF1F86D-A490-412E-A976-7A019D71C113}" srcOrd="4" destOrd="0" parTransId="{1B54B994-880A-4B43-9AC9-F8139A914383}" sibTransId="{D54F8B8E-714B-42A0-ABA5-AB74778FCAF9}"/>
    <dgm:cxn modelId="{864FCB54-8D35-441B-A731-1689B9BC3A48}" srcId="{D7CD1538-0D1C-463C-9E6E-5CB996C8232B}" destId="{90DEF54A-EEAC-4C25-ADD2-01476E56CB80}" srcOrd="3" destOrd="0" parTransId="{D66D24A0-FDF9-4B64-85CF-5C872D82B393}" sibTransId="{8DCB2590-EE6A-4CA0-814C-FB6CC4B13910}"/>
    <dgm:cxn modelId="{0F1B2D76-11ED-45E3-B9CA-BB21F1E7122F}" type="presOf" srcId="{1AF1F86D-A490-412E-A976-7A019D71C113}" destId="{A7FCD884-1D21-4DA4-98D5-9EAEBB3A1DE1}" srcOrd="0" destOrd="0" presId="urn:microsoft.com/office/officeart/2008/layout/VerticalCurvedList"/>
    <dgm:cxn modelId="{A87062CE-CB08-43D8-8949-E2BA99642E1D}" type="presOf" srcId="{ED6F33A0-DF5B-4284-ABF1-B1B9F90F21CC}" destId="{2FEAA238-12F7-48B3-8DDE-E34855B4F235}" srcOrd="0" destOrd="0" presId="urn:microsoft.com/office/officeart/2008/layout/VerticalCurvedList"/>
    <dgm:cxn modelId="{645DEDF8-F757-4AD7-8667-3AF58188EFF3}" type="presOf" srcId="{7EBF2EEB-2B4F-4EE1-A3BD-A650AE02DBB3}" destId="{4D15AA55-D46D-4582-B0B2-84069F2DF39F}" srcOrd="0" destOrd="0" presId="urn:microsoft.com/office/officeart/2008/layout/VerticalCurvedList"/>
    <dgm:cxn modelId="{72D306D4-E07A-4B7A-A2E4-CEC28D003CCA}" type="presOf" srcId="{E4B94FFD-7515-4370-AF24-CAC28BC44484}" destId="{7E472693-5133-4F26-AE24-EA5096A25AE6}" srcOrd="0" destOrd="0" presId="urn:microsoft.com/office/officeart/2008/layout/VerticalCurvedList"/>
    <dgm:cxn modelId="{F2B233F2-0B0B-4152-BD40-9B8C76565E0E}" srcId="{D7CD1538-0D1C-463C-9E6E-5CB996C8232B}" destId="{E4B94FFD-7515-4370-AF24-CAC28BC44484}" srcOrd="2" destOrd="0" parTransId="{F2200249-573D-4863-8FFD-AC53F9C8DF7A}" sibTransId="{E37B6664-7EF2-4F0D-BD67-01B9FBC8DEA8}"/>
    <dgm:cxn modelId="{F1512D8B-9CB5-46D1-AB45-C6BBAB99B4CC}" srcId="{D7CD1538-0D1C-463C-9E6E-5CB996C8232B}" destId="{ED6F33A0-DF5B-4284-ABF1-B1B9F90F21CC}" srcOrd="1" destOrd="0" parTransId="{DDD18080-2751-4354-ADD4-C029F3362BF8}" sibTransId="{2D4ED2C3-BDE6-43C1-B5B4-EF8C90336C32}"/>
    <dgm:cxn modelId="{D67DE35B-AEDA-4207-8405-CCB96C17077F}" srcId="{D7CD1538-0D1C-463C-9E6E-5CB996C8232B}" destId="{7EBF2EEB-2B4F-4EE1-A3BD-A650AE02DBB3}" srcOrd="0" destOrd="0" parTransId="{760A5A17-EC6D-408D-8224-EE73763D4C85}" sibTransId="{22B6802F-0F44-4D6F-B068-26A3D94401AE}"/>
    <dgm:cxn modelId="{AB9C6A63-A531-4F15-B618-A60E48033FFC}" type="presParOf" srcId="{F2CB4AB8-4271-4D58-BE76-33602224AC64}" destId="{F7ED9E8F-B22A-4374-AC5F-EF4E2F7F0233}" srcOrd="0" destOrd="0" presId="urn:microsoft.com/office/officeart/2008/layout/VerticalCurvedList"/>
    <dgm:cxn modelId="{AEF2AE13-0E44-4F4B-AD4A-60938A2203E0}" type="presParOf" srcId="{F7ED9E8F-B22A-4374-AC5F-EF4E2F7F0233}" destId="{DEACD748-28F9-4B92-AE47-90B7EA425BFC}" srcOrd="0" destOrd="0" presId="urn:microsoft.com/office/officeart/2008/layout/VerticalCurvedList"/>
    <dgm:cxn modelId="{F8378DD5-282F-4959-910F-6EFE71C9F874}" type="presParOf" srcId="{DEACD748-28F9-4B92-AE47-90B7EA425BFC}" destId="{74051896-0507-4F35-9AEE-E2DA3E2D0B78}" srcOrd="0" destOrd="0" presId="urn:microsoft.com/office/officeart/2008/layout/VerticalCurvedList"/>
    <dgm:cxn modelId="{55F90E33-5491-46FC-8588-74937C141244}" type="presParOf" srcId="{DEACD748-28F9-4B92-AE47-90B7EA425BFC}" destId="{BD8C5DAA-4125-4896-B549-2CA3392AF0F8}" srcOrd="1" destOrd="0" presId="urn:microsoft.com/office/officeart/2008/layout/VerticalCurvedList"/>
    <dgm:cxn modelId="{DF221DC1-72A3-4EBA-B60E-889CF8F93AB8}" type="presParOf" srcId="{DEACD748-28F9-4B92-AE47-90B7EA425BFC}" destId="{2E628E1C-6FD0-495A-BEB5-1B5CB3345092}" srcOrd="2" destOrd="0" presId="urn:microsoft.com/office/officeart/2008/layout/VerticalCurvedList"/>
    <dgm:cxn modelId="{5027ADC8-CBFE-4BD6-A93C-446C3CF882AF}" type="presParOf" srcId="{DEACD748-28F9-4B92-AE47-90B7EA425BFC}" destId="{5BD5101C-041F-45C1-9798-1FB4396D3492}" srcOrd="3" destOrd="0" presId="urn:microsoft.com/office/officeart/2008/layout/VerticalCurvedList"/>
    <dgm:cxn modelId="{DB5CC431-9413-42DD-B78F-7B5A291C9AE4}" type="presParOf" srcId="{F7ED9E8F-B22A-4374-AC5F-EF4E2F7F0233}" destId="{4D15AA55-D46D-4582-B0B2-84069F2DF39F}" srcOrd="1" destOrd="0" presId="urn:microsoft.com/office/officeart/2008/layout/VerticalCurvedList"/>
    <dgm:cxn modelId="{F674D4AA-43D8-44E7-A809-20031F74FC42}" type="presParOf" srcId="{F7ED9E8F-B22A-4374-AC5F-EF4E2F7F0233}" destId="{4D180402-FF5D-4D22-B005-F5B5DD85A50B}" srcOrd="2" destOrd="0" presId="urn:microsoft.com/office/officeart/2008/layout/VerticalCurvedList"/>
    <dgm:cxn modelId="{F9667473-1D01-4C95-8E04-54F8757A37C8}" type="presParOf" srcId="{4D180402-FF5D-4D22-B005-F5B5DD85A50B}" destId="{F5C4D9FB-558C-4C36-8245-54BB573A95A8}" srcOrd="0" destOrd="0" presId="urn:microsoft.com/office/officeart/2008/layout/VerticalCurvedList"/>
    <dgm:cxn modelId="{79D1DDC5-F228-4013-920F-82C8B90BA18A}" type="presParOf" srcId="{F7ED9E8F-B22A-4374-AC5F-EF4E2F7F0233}" destId="{2FEAA238-12F7-48B3-8DDE-E34855B4F235}" srcOrd="3" destOrd="0" presId="urn:microsoft.com/office/officeart/2008/layout/VerticalCurvedList"/>
    <dgm:cxn modelId="{7A7F3934-4C31-4DFE-BB32-63B5DC3B3BB1}" type="presParOf" srcId="{F7ED9E8F-B22A-4374-AC5F-EF4E2F7F0233}" destId="{E39A698A-13A7-49C0-A8C1-71CBD43B6BA4}" srcOrd="4" destOrd="0" presId="urn:microsoft.com/office/officeart/2008/layout/VerticalCurvedList"/>
    <dgm:cxn modelId="{33CA8D43-9C0D-4771-9C50-A92B4BA02429}" type="presParOf" srcId="{E39A698A-13A7-49C0-A8C1-71CBD43B6BA4}" destId="{FF6BEA0A-2DFA-4B38-BD05-E36B9D41D833}" srcOrd="0" destOrd="0" presId="urn:microsoft.com/office/officeart/2008/layout/VerticalCurvedList"/>
    <dgm:cxn modelId="{12A21BCB-B9CC-4A9E-A05C-5F8DA1F8F640}" type="presParOf" srcId="{F7ED9E8F-B22A-4374-AC5F-EF4E2F7F0233}" destId="{7E472693-5133-4F26-AE24-EA5096A25AE6}" srcOrd="5" destOrd="0" presId="urn:microsoft.com/office/officeart/2008/layout/VerticalCurvedList"/>
    <dgm:cxn modelId="{3C9F7BE1-CD99-4A67-897E-8884F5FA3528}" type="presParOf" srcId="{F7ED9E8F-B22A-4374-AC5F-EF4E2F7F0233}" destId="{EE030C14-41A1-433E-B16F-0E0CED37AE66}" srcOrd="6" destOrd="0" presId="urn:microsoft.com/office/officeart/2008/layout/VerticalCurvedList"/>
    <dgm:cxn modelId="{986AF0C4-B428-4FC4-8E9C-A259719ED6B3}" type="presParOf" srcId="{EE030C14-41A1-433E-B16F-0E0CED37AE66}" destId="{86771E60-6D32-4638-81E4-EC92BCAA8503}" srcOrd="0" destOrd="0" presId="urn:microsoft.com/office/officeart/2008/layout/VerticalCurvedList"/>
    <dgm:cxn modelId="{DD09D9BB-AFBD-46A8-AB2A-5E26FCA54470}" type="presParOf" srcId="{F7ED9E8F-B22A-4374-AC5F-EF4E2F7F0233}" destId="{14887B75-8A0D-4033-975A-FFBEE74445DC}" srcOrd="7" destOrd="0" presId="urn:microsoft.com/office/officeart/2008/layout/VerticalCurvedList"/>
    <dgm:cxn modelId="{4C0B355C-730F-4DD4-ABE2-3C62A5FEC113}" type="presParOf" srcId="{F7ED9E8F-B22A-4374-AC5F-EF4E2F7F0233}" destId="{825219A9-7293-4499-B059-CF63CB2931B1}" srcOrd="8" destOrd="0" presId="urn:microsoft.com/office/officeart/2008/layout/VerticalCurvedList"/>
    <dgm:cxn modelId="{38981D27-DF1F-435C-A176-6AB21A1DDB4D}" type="presParOf" srcId="{825219A9-7293-4499-B059-CF63CB2931B1}" destId="{D176E176-7293-452E-B1F7-AB672D52EC83}" srcOrd="0" destOrd="0" presId="urn:microsoft.com/office/officeart/2008/layout/VerticalCurvedList"/>
    <dgm:cxn modelId="{B376C7A1-2513-44C3-AB54-9859225E600E}" type="presParOf" srcId="{F7ED9E8F-B22A-4374-AC5F-EF4E2F7F0233}" destId="{A7FCD884-1D21-4DA4-98D5-9EAEBB3A1DE1}" srcOrd="9" destOrd="0" presId="urn:microsoft.com/office/officeart/2008/layout/VerticalCurvedList"/>
    <dgm:cxn modelId="{1B02021D-739B-41CA-A80E-0A992DF37A67}" type="presParOf" srcId="{F7ED9E8F-B22A-4374-AC5F-EF4E2F7F0233}" destId="{3801B651-CBC1-48BD-9026-98E4B3358AF1}" srcOrd="10" destOrd="0" presId="urn:microsoft.com/office/officeart/2008/layout/VerticalCurvedList"/>
    <dgm:cxn modelId="{BC3DA60E-C2E9-4612-AD0E-EC5C9BB3447E}" type="presParOf" srcId="{3801B651-CBC1-48BD-9026-98E4B3358AF1}" destId="{40E2F051-D35C-4E13-8643-DA312A5C3657}" srcOrd="0" destOrd="0" presId="urn:microsoft.com/office/officeart/2008/layout/VerticalCurvedList"/>
    <dgm:cxn modelId="{0F0BFA42-C995-4B2E-9BCF-1594D50243FD}" type="presParOf" srcId="{F7ED9E8F-B22A-4374-AC5F-EF4E2F7F0233}" destId="{80874269-2856-4F97-B11A-047F18862992}" srcOrd="11" destOrd="0" presId="urn:microsoft.com/office/officeart/2008/layout/VerticalCurvedList"/>
    <dgm:cxn modelId="{0E6C55A8-7953-4325-A4C1-B1198C959499}" type="presParOf" srcId="{F7ED9E8F-B22A-4374-AC5F-EF4E2F7F0233}" destId="{25E9533E-9AE1-48D5-8200-89C8E6D9C14A}" srcOrd="12" destOrd="0" presId="urn:microsoft.com/office/officeart/2008/layout/VerticalCurvedList"/>
    <dgm:cxn modelId="{4D85C824-7F87-4202-B464-9DBF11328F97}" type="presParOf" srcId="{25E9533E-9AE1-48D5-8200-89C8E6D9C14A}" destId="{9324FA66-AD6F-4785-970F-8518A141A9C9}" srcOrd="0" destOrd="0" presId="urn:microsoft.com/office/officeart/2008/layout/VerticalCurvedList"/>
    <dgm:cxn modelId="{FDC47870-9CE5-4852-9016-707EF9BEDFF7}" type="presParOf" srcId="{F7ED9E8F-B22A-4374-AC5F-EF4E2F7F0233}" destId="{00471085-D6F7-47D5-BBFB-35CBD1C4EDD2}" srcOrd="13" destOrd="0" presId="urn:microsoft.com/office/officeart/2008/layout/VerticalCurvedList"/>
    <dgm:cxn modelId="{0E61DAE4-7554-4C9B-8EA4-B2C3B3A93F84}" type="presParOf" srcId="{F7ED9E8F-B22A-4374-AC5F-EF4E2F7F0233}" destId="{685A5FDA-736F-4DAF-BCCD-D3EDE05D548F}" srcOrd="14" destOrd="0" presId="urn:microsoft.com/office/officeart/2008/layout/VerticalCurvedList"/>
    <dgm:cxn modelId="{0EC18082-29DE-4E32-995C-4F1DF6EF32CF}" type="presParOf" srcId="{685A5FDA-736F-4DAF-BCCD-D3EDE05D548F}" destId="{FB185F72-AE44-41A3-847A-EF25B6CE18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36C0-1146-4AC4-AC02-5D1B0BD50963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A87-6C01-436B-B613-57699E5875C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9874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36C0-1146-4AC4-AC02-5D1B0BD50963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A87-6C01-436B-B613-57699E5875C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273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36C0-1146-4AC4-AC02-5D1B0BD50963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A87-6C01-436B-B613-57699E5875C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3984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2467-E1F3-4203-9371-6FD212FF1109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0299-CCD0-420E-8016-956C0B58C30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0086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36C0-1146-4AC4-AC02-5D1B0BD50963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A87-6C01-436B-B613-57699E5875C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8948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36C0-1146-4AC4-AC02-5D1B0BD50963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A87-6C01-436B-B613-57699E5875C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86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36C0-1146-4AC4-AC02-5D1B0BD50963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A87-6C01-436B-B613-57699E5875C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1631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36C0-1146-4AC4-AC02-5D1B0BD50963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A87-6C01-436B-B613-57699E5875C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786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36C0-1146-4AC4-AC02-5D1B0BD50963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A87-6C01-436B-B613-57699E5875C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222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36C0-1146-4AC4-AC02-5D1B0BD50963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A87-6C01-436B-B613-57699E5875C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583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36C0-1146-4AC4-AC02-5D1B0BD50963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A87-6C01-436B-B613-57699E5875C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7641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36C0-1146-4AC4-AC02-5D1B0BD50963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A87-6C01-436B-B613-57699E5875C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2188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36C0-1146-4AC4-AC02-5D1B0BD50963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29A87-6C01-436B-B613-57699E5875C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5208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2467-E1F3-4203-9371-6FD212FF1109}" type="datetimeFigureOut">
              <a:rPr lang="es-ES" smtClean="0"/>
              <a:pPr/>
              <a:t>26/06/2020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0299-CCD0-420E-8016-956C0B58C30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580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1C938A6-2441-402B-A5A8-1691089E5602}"/>
              </a:ext>
            </a:extLst>
          </p:cNvPr>
          <p:cNvSpPr txBox="1"/>
          <p:nvPr/>
        </p:nvSpPr>
        <p:spPr>
          <a:xfrm>
            <a:off x="5547360" y="68554"/>
            <a:ext cx="359664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ontrasting" dir="t"/>
            </a:scene3d>
            <a:sp3d extrusionH="57150" contourW="31750">
              <a:bevelT w="69850" h="69850" prst="divot"/>
            </a:sp3d>
          </a:bodyPr>
          <a:lstStyle/>
          <a:p>
            <a:pPr algn="ctr"/>
            <a:r>
              <a:rPr lang="ro-RO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ASCULTAREA DE CUVÂNTUL LUI </a:t>
            </a:r>
            <a:r>
              <a:rPr lang="ro-RO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DUMNEZEU</a:t>
            </a:r>
            <a:endParaRPr lang="ro-RO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58C1E9A-3BC1-4F4C-B787-622904E19754}"/>
              </a:ext>
            </a:extLst>
          </p:cNvPr>
          <p:cNvSpPr txBox="1"/>
          <p:nvPr/>
        </p:nvSpPr>
        <p:spPr>
          <a:xfrm>
            <a:off x="4410056" y="6488668"/>
            <a:ext cx="31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rgbClr val="613143"/>
                </a:solidFill>
              </a:rPr>
              <a:t>Studiul 13 pentru 27 iunie 2020</a:t>
            </a:r>
            <a:endParaRPr lang="ro-RO" b="1" dirty="0">
              <a:solidFill>
                <a:srgbClr val="613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04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1EDFCD6-6024-4D29-998B-395E6D0060F9}"/>
              </a:ext>
            </a:extLst>
          </p:cNvPr>
          <p:cNvSpPr/>
          <p:nvPr/>
        </p:nvSpPr>
        <p:spPr>
          <a:xfrm>
            <a:off x="69672" y="346053"/>
            <a:ext cx="20160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„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Fiţi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împlinitori ai Cuvântului, nu numai ascultători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ro-RO" sz="24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înşelându-vă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singuri.”</a:t>
            </a:r>
          </a:p>
          <a:p>
            <a:pPr algn="ctr"/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Iacov 1:22)</a:t>
            </a:r>
            <a:endParaRPr lang="ro-RO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4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87874CD-F988-4BDB-9B1F-DC5660D77F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4379" y="429653"/>
            <a:ext cx="4581040" cy="306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3BDCDA8-61CE-40FC-9117-83E02372D7D7}"/>
              </a:ext>
            </a:extLst>
          </p:cNvPr>
          <p:cNvSpPr txBox="1"/>
          <p:nvPr/>
        </p:nvSpPr>
        <p:spPr>
          <a:xfrm>
            <a:off x="4991349" y="3804112"/>
            <a:ext cx="438356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o-RO" sz="2000" b="1">
                <a:solidFill>
                  <a:srgbClr val="FA7E4C"/>
                </a:solidFill>
              </a:rPr>
              <a:t>Să permitem Duhului Sfânt să </a:t>
            </a:r>
            <a:r>
              <a:rPr lang="ro-RO" sz="2000" b="1" smtClean="0">
                <a:solidFill>
                  <a:srgbClr val="FA7E4C"/>
                </a:solidFill>
              </a:rPr>
              <a:t>lucreze.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o-RO" sz="2000" b="1" smtClean="0">
                <a:solidFill>
                  <a:srgbClr val="1FFCF6"/>
                </a:solidFill>
              </a:rPr>
              <a:t>Să </a:t>
            </a:r>
            <a:r>
              <a:rPr lang="ro-RO" sz="2000" b="1">
                <a:solidFill>
                  <a:srgbClr val="1FFCF6"/>
                </a:solidFill>
              </a:rPr>
              <a:t>aplicăm Biblia în </a:t>
            </a:r>
            <a:r>
              <a:rPr lang="ro-RO" sz="2000" b="1" smtClean="0">
                <a:solidFill>
                  <a:srgbClr val="1FFCF6"/>
                </a:solidFill>
              </a:rPr>
              <a:t>viaţa noastră.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o-RO" sz="2000" b="1" smtClean="0">
                <a:solidFill>
                  <a:srgbClr val="FDF555"/>
                </a:solidFill>
              </a:rPr>
              <a:t>Să </a:t>
            </a:r>
            <a:r>
              <a:rPr lang="ro-RO" sz="2000" b="1">
                <a:solidFill>
                  <a:srgbClr val="FDF555"/>
                </a:solidFill>
              </a:rPr>
              <a:t>acceptăm întreaga </a:t>
            </a:r>
            <a:r>
              <a:rPr lang="ro-RO" sz="2000" b="1" smtClean="0">
                <a:solidFill>
                  <a:srgbClr val="FDF555"/>
                </a:solidFill>
              </a:rPr>
              <a:t>Scriptură.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rgbClr val="00D00A"/>
                </a:solidFill>
              </a:rPr>
              <a:t>Să </a:t>
            </a:r>
            <a:r>
              <a:rPr lang="ro-RO" sz="2000" b="1">
                <a:solidFill>
                  <a:srgbClr val="00D00A"/>
                </a:solidFill>
              </a:rPr>
              <a:t>interiorizăm </a:t>
            </a:r>
            <a:r>
              <a:rPr lang="ro-RO" sz="2000" b="1" smtClean="0">
                <a:solidFill>
                  <a:srgbClr val="00D00A"/>
                </a:solidFill>
              </a:rPr>
              <a:t>Biblia:</a:t>
            </a:r>
          </a:p>
          <a:p>
            <a:pPr lvl="1"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</a:rPr>
              <a:t>	Să-i oferim </a:t>
            </a:r>
            <a:r>
              <a:rPr lang="ro-RO" sz="2000" b="1" smtClean="0">
                <a:solidFill>
                  <a:schemeClr val="bg1"/>
                </a:solidFill>
              </a:rPr>
              <a:t>timp.</a:t>
            </a:r>
          </a:p>
          <a:p>
            <a:pPr lvl="1"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</a:rPr>
              <a:t>	Să o </a:t>
            </a:r>
            <a:r>
              <a:rPr lang="ro-RO" sz="2000" b="1" smtClean="0">
                <a:solidFill>
                  <a:schemeClr val="bg1"/>
                </a:solidFill>
              </a:rPr>
              <a:t>memorăm.</a:t>
            </a:r>
            <a:endParaRPr lang="ro-RO" sz="2000" b="1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1B3C678-18DF-453D-8392-5524F8200DEC}"/>
              </a:ext>
            </a:extLst>
          </p:cNvPr>
          <p:cNvSpPr txBox="1"/>
          <p:nvPr/>
        </p:nvSpPr>
        <p:spPr>
          <a:xfrm>
            <a:off x="181826" y="177105"/>
            <a:ext cx="434399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Obiectivul oricărui studiu biblic este mai mult decât </a:t>
            </a:r>
            <a:r>
              <a:rPr lang="ro-RO" sz="2000" b="1" dirty="0" smtClean="0">
                <a:solidFill>
                  <a:schemeClr val="bg1"/>
                </a:solidFill>
              </a:rPr>
              <a:t>obţinerea </a:t>
            </a:r>
            <a:r>
              <a:rPr lang="ro-RO" sz="2000" b="1" dirty="0">
                <a:solidFill>
                  <a:schemeClr val="bg1"/>
                </a:solidFill>
              </a:rPr>
              <a:t>de </a:t>
            </a:r>
            <a:r>
              <a:rPr lang="ro-RO" sz="2000" b="1" dirty="0" smtClean="0">
                <a:solidFill>
                  <a:schemeClr val="bg1"/>
                </a:solidFill>
              </a:rPr>
              <a:t>cunoştinţe </a:t>
            </a:r>
            <a:r>
              <a:rPr lang="ro-RO" sz="2000" b="1" dirty="0">
                <a:solidFill>
                  <a:schemeClr val="bg1"/>
                </a:solidFill>
              </a:rPr>
              <a:t>mentale. Dacă se realizează corect, va conduce la ascultarea inimii. Este o ascultare mai profundă </a:t>
            </a:r>
            <a:r>
              <a:rPr lang="ro-RO" sz="2000" b="1" dirty="0" smtClean="0">
                <a:solidFill>
                  <a:schemeClr val="bg1"/>
                </a:solidFill>
              </a:rPr>
              <a:t>şi </a:t>
            </a:r>
            <a:r>
              <a:rPr lang="ro-RO" sz="2000" b="1" dirty="0">
                <a:solidFill>
                  <a:schemeClr val="bg1"/>
                </a:solidFill>
              </a:rPr>
              <a:t>mai semnificativă </a:t>
            </a:r>
            <a:r>
              <a:rPr lang="ro-RO" sz="2000" b="1" dirty="0" smtClean="0">
                <a:solidFill>
                  <a:schemeClr val="bg1"/>
                </a:solidFill>
              </a:rPr>
              <a:t> decât </a:t>
            </a:r>
            <a:r>
              <a:rPr lang="ro-RO" sz="2000" b="1" dirty="0">
                <a:solidFill>
                  <a:schemeClr val="bg1"/>
                </a:solidFill>
              </a:rPr>
              <a:t>simpla conformitate exterioară. Va conduce la o fidelitate sinceră </a:t>
            </a:r>
            <a:r>
              <a:rPr lang="ro-RO" sz="2000" b="1" dirty="0" smtClean="0">
                <a:solidFill>
                  <a:schemeClr val="bg1"/>
                </a:solidFill>
              </a:rPr>
              <a:t>faţă </a:t>
            </a:r>
            <a:r>
              <a:rPr lang="ro-RO" sz="2000" b="1" dirty="0">
                <a:solidFill>
                  <a:schemeClr val="bg1"/>
                </a:solidFill>
              </a:rPr>
              <a:t>de voia lui </a:t>
            </a:r>
            <a:r>
              <a:rPr lang="ro-RO" sz="2000" b="1" dirty="0" smtClean="0">
                <a:solidFill>
                  <a:schemeClr val="bg1"/>
                </a:solidFill>
              </a:rPr>
              <a:t>Dumnezeu.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Adevărurile </a:t>
            </a:r>
            <a:r>
              <a:rPr lang="ro-RO" sz="2000" b="1" dirty="0">
                <a:solidFill>
                  <a:schemeClr val="bg1"/>
                </a:solidFill>
              </a:rPr>
              <a:t>Scripturii nu sunt doar pentru a fi crezute, ci sunt </a:t>
            </a:r>
            <a:r>
              <a:rPr lang="ro-RO" sz="2000" b="1" dirty="0" smtClean="0">
                <a:solidFill>
                  <a:schemeClr val="bg1"/>
                </a:solidFill>
              </a:rPr>
              <a:t>– în special – pentru </a:t>
            </a:r>
            <a:r>
              <a:rPr lang="ro-RO" sz="2000" b="1" dirty="0">
                <a:solidFill>
                  <a:schemeClr val="bg1"/>
                </a:solidFill>
              </a:rPr>
              <a:t>a fi </a:t>
            </a:r>
            <a:r>
              <a:rPr lang="ro-RO" sz="2000" b="1" dirty="0" smtClean="0">
                <a:solidFill>
                  <a:schemeClr val="bg1"/>
                </a:solidFill>
              </a:rPr>
              <a:t>trăite.</a:t>
            </a:r>
            <a:endParaRPr lang="ro-RO" sz="20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BF8DFDC-37D1-4206-BE1F-5AF51C9CB4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0298" y="4099376"/>
            <a:ext cx="3269053" cy="258151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45A603E2-B36C-45B0-91DA-68FA204C23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4379" y="5492639"/>
            <a:ext cx="576102" cy="298569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C689541C-599F-48A2-976F-56338DCC15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5247" y="3901754"/>
            <a:ext cx="576102" cy="298569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6D4BF504-D7E4-474F-AD51-16342922EB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5247" y="4962344"/>
            <a:ext cx="576102" cy="298569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2932C262-F6B4-4163-BFB3-41F43C3579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5247" y="4432049"/>
            <a:ext cx="576102" cy="298569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1573E757-D529-4DFD-AA14-FC979E09BB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5353776" y="5898295"/>
            <a:ext cx="217121" cy="300213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60B175AD-95F3-415A-A07F-0F414374CF3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5355112" y="6271686"/>
            <a:ext cx="217122" cy="30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40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E94E9C0-85D4-4A3D-BBEE-4BF5DFAD5817}"/>
              </a:ext>
            </a:extLst>
          </p:cNvPr>
          <p:cNvSpPr/>
          <p:nvPr/>
        </p:nvSpPr>
        <p:spPr>
          <a:xfrm>
            <a:off x="0" y="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SĂ PERMITEM DUHULUI SFÂNT </a:t>
            </a:r>
            <a:r>
              <a:rPr lang="ro-RO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SĂ </a:t>
            </a:r>
            <a:r>
              <a:rPr lang="ro-RO" sz="36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LUCREZE</a:t>
            </a:r>
            <a:endParaRPr lang="ro-RO" sz="3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C330F3E-4A6E-4C4C-8BD0-9A0F2070FDC8}"/>
              </a:ext>
            </a:extLst>
          </p:cNvPr>
          <p:cNvSpPr/>
          <p:nvPr/>
        </p:nvSpPr>
        <p:spPr>
          <a:xfrm>
            <a:off x="2934787" y="600276"/>
            <a:ext cx="6074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„ca </a:t>
            </a:r>
            <a:r>
              <a:rPr lang="ro-RO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să fiţi fără vină şi curaţi, copii ai lui Dumnezeu, fără cusur, în mijlocul unei generaţii corupte şi pervertite, în care străluciţi ca nişte lumini în lume” </a:t>
            </a:r>
            <a:r>
              <a:rPr lang="ro-RO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(Filipeni 2:15)</a:t>
            </a:r>
            <a:endParaRPr lang="ro-RO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2BBC6FF-F67A-4025-889C-036888CE9E3B}"/>
              </a:ext>
            </a:extLst>
          </p:cNvPr>
          <p:cNvSpPr txBox="1"/>
          <p:nvPr/>
        </p:nvSpPr>
        <p:spPr>
          <a:xfrm>
            <a:off x="134985" y="2377438"/>
            <a:ext cx="38840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Filipeni 2:12 ne </a:t>
            </a:r>
            <a:r>
              <a:rPr lang="ro-RO" sz="2000" b="1" dirty="0"/>
              <a:t>invită să ne ocupăm de mântuirea </a:t>
            </a:r>
            <a:r>
              <a:rPr lang="ro-RO" sz="2000" b="1" dirty="0" smtClean="0"/>
              <a:t>noastră. Cum </a:t>
            </a:r>
            <a:r>
              <a:rPr lang="ro-RO" sz="2000" b="1" dirty="0"/>
              <a:t>putem face acest </a:t>
            </a:r>
            <a:r>
              <a:rPr lang="ro-RO" sz="2000" b="1" dirty="0" smtClean="0"/>
              <a:t>lucru?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După </a:t>
            </a:r>
            <a:r>
              <a:rPr lang="ro-RO" sz="2000" b="1" dirty="0"/>
              <a:t>Pavel, studiul Cuvântului lui Dumnezeu trebuie să producă schimbări semnificative în </a:t>
            </a:r>
            <a:r>
              <a:rPr lang="ro-RO" sz="2000" b="1" dirty="0" smtClean="0"/>
              <a:t>viaţa </a:t>
            </a:r>
            <a:r>
              <a:rPr lang="ro-RO" sz="2000" b="1" dirty="0"/>
              <a:t>noastră </a:t>
            </a:r>
            <a:r>
              <a:rPr lang="ro-RO" sz="2000" b="1" dirty="0" smtClean="0"/>
              <a:t>(v. 14-16).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Pentru </a:t>
            </a:r>
            <a:r>
              <a:rPr lang="ro-RO" sz="2000" b="1" dirty="0"/>
              <a:t>ca aceste schimbări să se realizeze, trebuie să lăsăm Duhul Sfânt să lucreze. De ce? </a:t>
            </a:r>
            <a:r>
              <a:rPr lang="ro-RO" sz="2000" b="1" dirty="0" smtClean="0"/>
              <a:t>„căci </a:t>
            </a:r>
            <a:r>
              <a:rPr lang="ro-RO" sz="2000" b="1" dirty="0" smtClean="0"/>
              <a:t>Dumnezeu este Cel Ce lucrează în voi şi voinţa şi înfăptuirea după buna Lui plăcere.” (v. 13).</a:t>
            </a:r>
            <a:endParaRPr lang="ro-RO" sz="20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9C6BD522-F22A-4594-AFE6-1F05B1E77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36765649"/>
              </p:ext>
            </p:extLst>
          </p:nvPr>
        </p:nvGraphicFramePr>
        <p:xfrm>
          <a:off x="3962399" y="1802674"/>
          <a:ext cx="5181600" cy="495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E8B553A-44C2-4751-946E-EEED249D12A4}"/>
              </a:ext>
            </a:extLst>
          </p:cNvPr>
          <p:cNvSpPr txBox="1"/>
          <p:nvPr/>
        </p:nvSpPr>
        <p:spPr>
          <a:xfrm>
            <a:off x="3962399" y="1826734"/>
            <a:ext cx="315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164774"/>
                  </a:glow>
                </a:effectLst>
              </a:rPr>
              <a:t>Duhul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4774"/>
                  </a:glow>
                </a:effectLst>
              </a:rPr>
              <a:t>Sfânt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164774"/>
                  </a:glow>
                </a:effectLst>
              </a:rPr>
              <a:t>…</a:t>
            </a:r>
            <a:endParaRPr lang="ro-RO" sz="2000" b="1">
              <a:solidFill>
                <a:schemeClr val="bg1"/>
              </a:solidFill>
              <a:effectLst>
                <a:glow rad="127000">
                  <a:srgbClr val="164774"/>
                </a:glow>
              </a:effectLst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EAAE94A6-82CD-4CC3-B747-A9A6F18C5C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2" y="722247"/>
            <a:ext cx="2573380" cy="16377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FF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0067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D1B65E-87C5-4DA2-ACC8-9B3390EBC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2ED1B65E-87C5-4DA2-ACC8-9B3390EBC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2ED1B65E-87C5-4DA2-ACC8-9B3390EBC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2ED1B65E-87C5-4DA2-ACC8-9B3390EBC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2ED1B65E-87C5-4DA2-ACC8-9B3390EBC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2ED1B65E-87C5-4DA2-ACC8-9B3390EBC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726251-7922-4099-8C29-871B47FEF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26726251-7922-4099-8C29-871B47FEF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AB3BC-7E66-4F48-AE40-30FCE623B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705AB3BC-7E66-4F48-AE40-30FCE623B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D1C95F-4D01-48D0-98F3-FB3E60252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E5D1C95F-4D01-48D0-98F3-FB3E60252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1A54E9-34AD-437C-9F12-BDFA340B2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171A54E9-34AD-437C-9F12-BDFA340B2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E512E9-1A50-43F0-AD27-84EAF6AA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FBE512E9-1A50-43F0-AD27-84EAF6AAD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F62878-81FC-4BDF-8E2F-0DAFF2D4C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>
                                            <p:graphicEl>
                                              <a:dgm id="{43F62878-81FC-4BDF-8E2F-0DAFF2D4C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4FDA39-B476-44CD-AFBD-F8FE9465D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dgm id="{F24FDA39-B476-44CD-AFBD-F8FE9465D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Graphic spid="5" grpId="0" uiExpand="1">
        <p:bldSub>
          <a:bldDgm bld="one"/>
        </p:bldSub>
      </p:bldGraphic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0ACFB50-3746-469E-99DA-669EBB21E9DB}"/>
              </a:ext>
            </a:extLst>
          </p:cNvPr>
          <p:cNvSpPr/>
          <p:nvPr/>
        </p:nvSpPr>
        <p:spPr>
          <a:xfrm>
            <a:off x="1" y="0"/>
            <a:ext cx="914399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contourW="19050" prstMaterial="softEdge">
              <a:bevelT w="25400" h="38100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ro-RO" sz="4000" b="1" dirty="0">
                <a:solidFill>
                  <a:schemeClr val="accent4"/>
                </a:solidFill>
              </a:rPr>
              <a:t>SĂ APLICĂM BIBLIA ÎN </a:t>
            </a:r>
            <a:r>
              <a:rPr lang="ro-RO" sz="4000" b="1" dirty="0" smtClean="0">
                <a:solidFill>
                  <a:schemeClr val="accent4"/>
                </a:solidFill>
              </a:rPr>
              <a:t>VIAŢA NOASTRĂ</a:t>
            </a:r>
            <a:endParaRPr lang="ro-RO" sz="4000" b="1" dirty="0">
              <a:solidFill>
                <a:schemeClr val="accent4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839F917-876B-4750-A048-E548193EC05F}"/>
              </a:ext>
            </a:extLst>
          </p:cNvPr>
          <p:cNvSpPr/>
          <p:nvPr/>
        </p:nvSpPr>
        <p:spPr>
          <a:xfrm>
            <a:off x="0" y="706303"/>
            <a:ext cx="9143999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2000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sz="2000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Isus </a:t>
            </a:r>
            <a:r>
              <a:rPr lang="ro-RO" sz="20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i-a zis</a:t>
            </a:r>
            <a:r>
              <a:rPr lang="ro-RO" sz="2000"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ro-RO" sz="2000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 Ce </a:t>
            </a:r>
            <a:r>
              <a:rPr lang="ro-RO" sz="2000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este scris în </a:t>
            </a:r>
            <a:r>
              <a:rPr lang="ro-RO" sz="2000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Lege</a:t>
            </a:r>
            <a:r>
              <a:rPr lang="ro-RO" sz="2000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? Ce citeşti </a:t>
            </a:r>
            <a:r>
              <a:rPr lang="ro-RO" sz="2000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acolo?</a:t>
            </a:r>
            <a:r>
              <a:rPr lang="ro-RO" sz="2000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ro-RO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o-RO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Luca </a:t>
            </a:r>
            <a:r>
              <a:rPr lang="ro-RO" b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10:26)</a:t>
            </a:r>
            <a:endParaRPr lang="ro-RO" b="1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D1EC304-FEB6-4EAD-B7D9-6C9FC10A2379}"/>
              </a:ext>
            </a:extLst>
          </p:cNvPr>
          <p:cNvSpPr txBox="1"/>
          <p:nvPr/>
        </p:nvSpPr>
        <p:spPr>
          <a:xfrm>
            <a:off x="4571999" y="1225689"/>
            <a:ext cx="455458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Trebuie</a:t>
            </a:r>
            <a:r>
              <a:rPr lang="ro-RO" sz="2000" b="1" smtClean="0"/>
              <a:t> să urmăm exemplul Celui care a </a:t>
            </a:r>
            <a:r>
              <a:rPr lang="ro-RO" sz="2000" b="1" smtClean="0"/>
              <a:t>spus</a:t>
            </a:r>
            <a:r>
              <a:rPr lang="ro-RO" sz="2000" b="1" smtClean="0"/>
              <a:t>: </a:t>
            </a:r>
            <a:r>
              <a:rPr lang="ro-RO" sz="2000" b="1" smtClean="0"/>
              <a:t>„</a:t>
            </a:r>
            <a:r>
              <a:rPr lang="ro-RO" sz="2000" b="1" smtClean="0"/>
              <a:t>Învaţaţi </a:t>
            </a:r>
            <a:r>
              <a:rPr lang="ro-RO" sz="2000" b="1" smtClean="0"/>
              <a:t>de la mine</a:t>
            </a:r>
            <a:r>
              <a:rPr lang="ro-RO" sz="2000" b="1" smtClean="0"/>
              <a:t>” </a:t>
            </a:r>
            <a:r>
              <a:rPr lang="ro-RO" sz="2000" b="1" smtClean="0"/>
              <a:t>(</a:t>
            </a:r>
            <a:r>
              <a:rPr lang="ro-RO" sz="2000" b="1" smtClean="0"/>
              <a:t>Matei </a:t>
            </a:r>
            <a:r>
              <a:rPr lang="ro-RO" sz="2000" b="1" smtClean="0"/>
              <a:t>11:29).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Isus a </a:t>
            </a:r>
            <a:r>
              <a:rPr lang="ro-RO" sz="2000" b="1" smtClean="0"/>
              <a:t>studiat </a:t>
            </a:r>
            <a:r>
              <a:rPr lang="ro-RO" sz="2000" b="1" smtClean="0"/>
              <a:t>şi interiorizat Scripturile </a:t>
            </a:r>
            <a:r>
              <a:rPr lang="ro-RO" sz="2000" b="1" smtClean="0"/>
              <a:t>în </a:t>
            </a:r>
            <a:r>
              <a:rPr lang="ro-RO" sz="2000" b="1" smtClean="0"/>
              <a:t>aşa fel încât a fost capabil să le </a:t>
            </a:r>
            <a:r>
              <a:rPr lang="ro-RO" sz="2000" b="1" smtClean="0"/>
              <a:t>folosească </a:t>
            </a:r>
            <a:r>
              <a:rPr lang="ro-RO" sz="2000" b="1" smtClean="0"/>
              <a:t>şi să le aplice corect în diferitele evenimente ale vieţii </a:t>
            </a:r>
            <a:r>
              <a:rPr lang="ro-RO" sz="2000" b="1" smtClean="0"/>
              <a:t>sale.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5E36120-11E3-413D-958C-C39E8F225D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334" y="1219675"/>
            <a:ext cx="2064376" cy="1549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337FA76-1CE0-4166-8E3D-6DDC03C90F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2952" y="3283673"/>
            <a:ext cx="2368735" cy="2164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0E0C1EE-F356-46A0-9DA9-2B0E7F50B8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79662" y="3283673"/>
            <a:ext cx="1807584" cy="2164080"/>
          </a:xfrm>
          <a:prstGeom prst="round2DiagRect">
            <a:avLst>
              <a:gd name="adj1" fmla="val 0"/>
              <a:gd name="adj2" fmla="val 21198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FD2FBE7D-C1D9-47E4-8ED7-D6842BE94C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62396" y="1213662"/>
            <a:ext cx="2050917" cy="1549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ACF03FE5-5996-4A10-A36E-CB419F030432}"/>
              </a:ext>
            </a:extLst>
          </p:cNvPr>
          <p:cNvSpPr/>
          <p:nvPr/>
        </p:nvSpPr>
        <p:spPr>
          <a:xfrm>
            <a:off x="156752" y="2878465"/>
            <a:ext cx="43252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El a folosit Scripturile când a fost ispitit, ca o justificare pentru a alunga negustorii din Templu, ca răspuns la întrebări dificile ...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El a văzut împlinirea Scripturilor în evenimentele care au loc în jurul lui (Marcu 14:27).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 acelaşi mod, trebuie să aplicăm Biblia atunci când luăm decizii, când acţionăm, când interpretăm evenimente, când Îl împărtăşim pe Hristos cu alţii ...</a:t>
            </a:r>
            <a:endParaRPr lang="ro-RO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EEB3676E-E151-4BCD-B4CD-C6FBB4F2CA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32953" y="5564777"/>
            <a:ext cx="2985797" cy="1211048"/>
          </a:xfrm>
          <a:prstGeom prst="round2DiagRect">
            <a:avLst>
              <a:gd name="adj1" fmla="val 0"/>
              <a:gd name="adj2" fmla="val 29483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FD5337F3-3B16-4063-9938-B789B676D4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87148" y="5564777"/>
            <a:ext cx="1200098" cy="121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1503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ECAC7C8-A71F-4F8C-8556-55B03EAE4D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296" y="3429000"/>
            <a:ext cx="2725782" cy="1919133"/>
          </a:xfrm>
          <a:prstGeom prst="rect">
            <a:avLst/>
          </a:prstGeom>
          <a:ln>
            <a:noFill/>
          </a:ln>
          <a:effectLst>
            <a:reflection blurRad="12700" stA="30000" endPos="16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E56F5AB-B163-4D92-862A-0B4DCC8F0F24}"/>
              </a:ext>
            </a:extLst>
          </p:cNvPr>
          <p:cNvSpPr/>
          <p:nvPr/>
        </p:nvSpPr>
        <p:spPr>
          <a:xfrm>
            <a:off x="0" y="110832"/>
            <a:ext cx="9144000" cy="677108"/>
          </a:xfrm>
          <a:prstGeom prst="rect">
            <a:avLst/>
          </a:prstGeom>
        </p:spPr>
        <p:txBody>
          <a:bodyPr wrap="square" tIns="0" bIns="0">
            <a:spAutoFit/>
            <a:scene3d>
              <a:camera prst="orthographicFront"/>
              <a:lightRig rig="glow" dir="t">
                <a:rot lat="0" lon="0" rev="1800000"/>
              </a:lightRig>
            </a:scene3d>
            <a:sp3d extrusionH="57150" contourW="12700">
              <a:bevelT w="38100" h="381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ro-RO" sz="4400" b="1" dirty="0">
                <a:ln w="9525">
                  <a:noFill/>
                  <a:prstDash val="solid"/>
                </a:ln>
                <a:solidFill>
                  <a:srgbClr val="66232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SĂ ACCEPTĂM ÎNTREAGA </a:t>
            </a:r>
            <a:r>
              <a:rPr lang="ro-RO" sz="4400" b="1" dirty="0" smtClean="0">
                <a:ln w="9525">
                  <a:noFill/>
                  <a:prstDash val="solid"/>
                </a:ln>
                <a:solidFill>
                  <a:srgbClr val="66232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SCRIPTURĂ</a:t>
            </a:r>
            <a:endParaRPr lang="ro-RO" sz="4400" b="1" dirty="0">
              <a:ln w="9525">
                <a:noFill/>
                <a:prstDash val="solid"/>
              </a:ln>
              <a:solidFill>
                <a:srgbClr val="662328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0744615-107B-47C8-8B9F-FEC83FA81735}"/>
              </a:ext>
            </a:extLst>
          </p:cNvPr>
          <p:cNvSpPr/>
          <p:nvPr/>
        </p:nvSpPr>
        <p:spPr>
          <a:xfrm>
            <a:off x="267856" y="678656"/>
            <a:ext cx="829267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Aţi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auzit că s‑a 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zis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Ochi pentru ochi şi dinte pentru 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dinte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» Dar Eu vă spun să nu vă împotriviţi celui ce vă face 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rău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Ci aceluia care te loveşte peste obrazul 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drept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întoarce‑i‑l şi pe 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celălalt</a:t>
            </a:r>
            <a:r>
              <a:rPr lang="ro-RO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(Matei</a:t>
            </a:r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5:38-39)</a:t>
            </a:r>
            <a:endParaRPr lang="ro-RO" sz="1600" b="1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4E2D699-A7C0-4C2B-9E84-9599459E0BC1}"/>
              </a:ext>
            </a:extLst>
          </p:cNvPr>
          <p:cNvSpPr txBox="1"/>
          <p:nvPr/>
        </p:nvSpPr>
        <p:spPr>
          <a:xfrm>
            <a:off x="195940" y="1647324"/>
            <a:ext cx="59566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Unii</a:t>
            </a:r>
            <a:r>
              <a:rPr lang="ro-RO" sz="2000" b="1" smtClean="0"/>
              <a:t> cred că Isus a respins părţi din Vechiul </a:t>
            </a:r>
            <a:r>
              <a:rPr lang="ro-RO" sz="2000" b="1" smtClean="0"/>
              <a:t>Testament</a:t>
            </a:r>
            <a:r>
              <a:rPr lang="ro-RO" sz="2000" b="1" smtClean="0"/>
              <a:t>, înlocuindu-le cu noi porunci </a:t>
            </a:r>
            <a:r>
              <a:rPr lang="ro-RO" sz="2000" b="1" smtClean="0"/>
              <a:t>(„</a:t>
            </a:r>
            <a:r>
              <a:rPr lang="ro-RO" sz="2000" b="1" smtClean="0"/>
              <a:t>Dar vă </a:t>
            </a:r>
            <a:r>
              <a:rPr lang="ro-RO" sz="2000" b="1" smtClean="0"/>
              <a:t>spun”).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Departe de a le </a:t>
            </a:r>
            <a:r>
              <a:rPr lang="ro-RO" sz="2000" b="1" smtClean="0"/>
              <a:t>respinge</a:t>
            </a:r>
            <a:r>
              <a:rPr lang="ro-RO" sz="2000" b="1" smtClean="0"/>
              <a:t>, ceea ce a făcut Isus a fost să dea un sens mai </a:t>
            </a:r>
            <a:r>
              <a:rPr lang="ro-RO" sz="2000" b="1" smtClean="0"/>
              <a:t>larg </a:t>
            </a:r>
            <a:r>
              <a:rPr lang="ro-RO" sz="2000" b="1" smtClean="0"/>
              <a:t>şi mai corect acestor </a:t>
            </a:r>
            <a:r>
              <a:rPr lang="ro-RO" sz="2000" b="1" smtClean="0"/>
              <a:t>părţi.</a:t>
            </a:r>
            <a:endParaRPr lang="ro-RO" sz="2000" b="1" smtClean="0"/>
          </a:p>
          <a:p>
            <a:pPr>
              <a:spcBef>
                <a:spcPts val="600"/>
              </a:spcBef>
            </a:pP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4CD06C7-917B-422D-BE01-56EDCFEC99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52607" y="1663337"/>
            <a:ext cx="2725783" cy="2044337"/>
          </a:xfrm>
          <a:prstGeom prst="rect">
            <a:avLst/>
          </a:prstGeom>
          <a:ln w="38100" cap="sq">
            <a:solidFill>
              <a:srgbClr val="66232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570E430-BB94-46E6-901D-6F6762A6F2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52607" y="3922883"/>
            <a:ext cx="2725783" cy="275606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1D4A867-5A35-4F74-9C7A-8BAF7086A7C6}"/>
              </a:ext>
            </a:extLst>
          </p:cNvPr>
          <p:cNvSpPr/>
          <p:nvPr/>
        </p:nvSpPr>
        <p:spPr>
          <a:xfrm>
            <a:off x="2760208" y="3416835"/>
            <a:ext cx="343199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El însuşi a lămurit că nu venise </a:t>
            </a:r>
            <a:r>
              <a:rPr lang="ro-RO" sz="2000" b="1" smtClean="0"/>
              <a:t>„</a:t>
            </a:r>
            <a:r>
              <a:rPr lang="ro-RO" sz="2000" b="1" smtClean="0"/>
              <a:t>să </a:t>
            </a:r>
            <a:r>
              <a:rPr lang="ro-RO" sz="2000" b="1" smtClean="0"/>
              <a:t>schimbe</a:t>
            </a:r>
            <a:r>
              <a:rPr lang="ro-RO" sz="2000" b="1" smtClean="0"/>
              <a:t> Legea sau </a:t>
            </a:r>
            <a:r>
              <a:rPr lang="ro-RO" sz="2000" b="1" smtClean="0"/>
              <a:t>profeţii</a:t>
            </a:r>
            <a:r>
              <a:rPr lang="ro-RO" sz="2000" b="1" smtClean="0"/>
              <a:t>” </a:t>
            </a:r>
            <a:r>
              <a:rPr lang="ro-RO" sz="2000" b="1" smtClean="0"/>
              <a:t>(</a:t>
            </a:r>
            <a:r>
              <a:rPr lang="ro-RO" sz="2000" b="1" smtClean="0"/>
              <a:t>Matei </a:t>
            </a:r>
            <a:r>
              <a:rPr lang="ro-RO" sz="2000" b="1" smtClean="0"/>
              <a:t>5:17</a:t>
            </a:r>
            <a:r>
              <a:rPr lang="ro-RO" sz="2000" b="1" smtClean="0"/>
              <a:t>). Niciodată nu a fost intenţia </a:t>
            </a:r>
            <a:r>
              <a:rPr lang="ro-RO" sz="2000" b="1" smtClean="0"/>
              <a:t>Lui</a:t>
            </a:r>
            <a:r>
              <a:rPr lang="ro-RO" sz="2000" b="1" smtClean="0"/>
              <a:t> să accepte unele părţi ale </a:t>
            </a:r>
            <a:r>
              <a:rPr lang="ro-RO" sz="2000" b="1" smtClean="0"/>
              <a:t>Bibliei </a:t>
            </a:r>
            <a:r>
              <a:rPr lang="ro-RO" sz="2000" b="1" smtClean="0"/>
              <a:t>şi să respingă </a:t>
            </a:r>
            <a:r>
              <a:rPr lang="ro-RO" sz="2000" b="1" smtClean="0"/>
              <a:t>altele.</a:t>
            </a:r>
            <a:endParaRPr lang="ro-RO" sz="2000" b="1" smtClean="0"/>
          </a:p>
          <a:p>
            <a:pPr>
              <a:spcBef>
                <a:spcPts val="600"/>
              </a:spcBef>
            </a:pPr>
            <a:endParaRPr lang="ro-RO" sz="2000" b="1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8F3E054A-60CB-443F-9960-A69BEB012C7B}"/>
              </a:ext>
            </a:extLst>
          </p:cNvPr>
          <p:cNvSpPr/>
          <p:nvPr/>
        </p:nvSpPr>
        <p:spPr>
          <a:xfrm>
            <a:off x="200297" y="5478589"/>
            <a:ext cx="57824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În mod similar, nimeni nu este împuternicit să decidă ce este inspirat sau util în Biblie şi ce nu. „Toată Scriptura este insuflată de Dumnezeu şi de folos” (2</a:t>
            </a:r>
            <a:r>
              <a:rPr lang="es-ES" sz="2000" dirty="0" smtClean="0"/>
              <a:t> </a:t>
            </a:r>
            <a:r>
              <a:rPr lang="ro-RO" sz="2000" b="1" dirty="0" smtClean="0"/>
              <a:t>Timotei 3:16).</a:t>
            </a:r>
          </a:p>
          <a:p>
            <a:pPr>
              <a:spcBef>
                <a:spcPts val="600"/>
              </a:spcBef>
            </a:pP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8988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DF8A8DC-BCFB-4214-9F51-6B6969140506}"/>
              </a:ext>
            </a:extLst>
          </p:cNvPr>
          <p:cNvSpPr/>
          <p:nvPr/>
        </p:nvSpPr>
        <p:spPr>
          <a:xfrm>
            <a:off x="2124890" y="0"/>
            <a:ext cx="701910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unrise" dir="t">
                <a:rot lat="0" lon="0" rev="5400000"/>
              </a:lightRig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o-RO" sz="4400" b="1">
                <a:ln w="6600">
                  <a:noFill/>
                  <a:prstDash val="solid"/>
                </a:ln>
                <a:solidFill>
                  <a:srgbClr val="94BDC8"/>
                </a:solidFill>
                <a:effectLst>
                  <a:outerShdw dist="38100" dir="2700000" algn="tl" rotWithShape="0">
                    <a:srgbClr val="F3A46B"/>
                  </a:outerShdw>
                </a:effectLst>
              </a:rPr>
              <a:t>SĂ-I </a:t>
            </a:r>
            <a:r>
              <a:rPr lang="ro-RO" sz="4400" b="1">
                <a:ln w="6600">
                  <a:noFill/>
                  <a:prstDash val="solid"/>
                </a:ln>
                <a:solidFill>
                  <a:srgbClr val="94BDC8"/>
                </a:solidFill>
                <a:effectLst>
                  <a:outerShdw dist="38100" dir="2700000" algn="tl" rotWithShape="0">
                    <a:srgbClr val="F3A46B"/>
                  </a:outerShdw>
                </a:effectLst>
              </a:rPr>
              <a:t>DEDICĂM </a:t>
            </a:r>
            <a:r>
              <a:rPr lang="ro-RO" sz="4400" b="1" smtClean="0">
                <a:ln w="6600">
                  <a:noFill/>
                  <a:prstDash val="solid"/>
                </a:ln>
                <a:solidFill>
                  <a:srgbClr val="94BDC8"/>
                </a:solidFill>
                <a:effectLst>
                  <a:outerShdw dist="38100" dir="2700000" algn="tl" rotWithShape="0">
                    <a:srgbClr val="F3A46B"/>
                  </a:outerShdw>
                </a:effectLst>
              </a:rPr>
              <a:t>TIMP</a:t>
            </a:r>
            <a:endParaRPr lang="ro-RO" sz="4400" b="1">
              <a:ln w="6600">
                <a:noFill/>
                <a:prstDash val="solid"/>
              </a:ln>
              <a:solidFill>
                <a:srgbClr val="94BDC8"/>
              </a:solidFill>
              <a:effectLst>
                <a:outerShdw dist="38100" dir="2700000" algn="tl" rotWithShape="0">
                  <a:srgbClr val="F3A46B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4FAE155-E825-4849-9257-7453F99A7802}"/>
              </a:ext>
            </a:extLst>
          </p:cNvPr>
          <p:cNvSpPr txBox="1"/>
          <p:nvPr/>
        </p:nvSpPr>
        <p:spPr>
          <a:xfrm>
            <a:off x="2264229" y="1095440"/>
            <a:ext cx="474617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Cum </a:t>
            </a:r>
            <a:r>
              <a:rPr lang="ro-RO" sz="2000" b="1" smtClean="0"/>
              <a:t>putem </a:t>
            </a:r>
            <a:r>
              <a:rPr lang="ro-RO" sz="2000" b="1" smtClean="0"/>
              <a:t>cunoaşte mai bine o </a:t>
            </a:r>
            <a:r>
              <a:rPr lang="ro-RO" sz="2000" b="1" smtClean="0"/>
              <a:t>persoană</a:t>
            </a:r>
            <a:r>
              <a:rPr lang="ro-RO" sz="2000" b="1" smtClean="0"/>
              <a:t>? </a:t>
            </a:r>
            <a:r>
              <a:rPr lang="ro-RO" sz="2000" b="1" smtClean="0"/>
              <a:t>Petrecând </a:t>
            </a:r>
            <a:r>
              <a:rPr lang="ro-RO" sz="2000" b="1"/>
              <a:t>timp </a:t>
            </a:r>
            <a:r>
              <a:rPr lang="ro-RO" sz="2000" b="1"/>
              <a:t>cu </a:t>
            </a:r>
            <a:r>
              <a:rPr lang="ro-RO" sz="2000" b="1" smtClean="0"/>
              <a:t>ea</a:t>
            </a:r>
            <a:r>
              <a:rPr lang="ro-RO" sz="2000" b="1" smtClean="0"/>
              <a:t>!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Cum putem </a:t>
            </a:r>
            <a:r>
              <a:rPr lang="ro-RO" sz="2000" b="1" smtClean="0"/>
              <a:t>să-l </a:t>
            </a:r>
            <a:r>
              <a:rPr lang="ro-RO" sz="2000" b="1" smtClean="0"/>
              <a:t>cunoaştem mai bine pe </a:t>
            </a:r>
            <a:r>
              <a:rPr lang="ro-RO" sz="2000" b="1" smtClean="0"/>
              <a:t>Isus</a:t>
            </a:r>
            <a:r>
              <a:rPr lang="ro-RO" sz="2000" b="1" smtClean="0"/>
              <a:t>? Petrecând </a:t>
            </a:r>
            <a:r>
              <a:rPr lang="ro-RO" sz="2000" b="1"/>
              <a:t>timp </a:t>
            </a:r>
            <a:r>
              <a:rPr lang="ro-RO" sz="2000" b="1"/>
              <a:t>cu </a:t>
            </a:r>
            <a:r>
              <a:rPr lang="ro-RO" sz="2000" b="1" smtClean="0"/>
              <a:t>El</a:t>
            </a:r>
            <a:r>
              <a:rPr lang="ro-RO" sz="2000" b="1" smtClean="0"/>
              <a:t>!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1568EAC-DB1D-431B-8869-EDFC948CD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4571" y="1109772"/>
            <a:ext cx="1798321" cy="2395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2ADB36D-BFD1-42FA-A59A-24CA31AB4D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503" y="120585"/>
            <a:ext cx="2120538" cy="2327123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3144FB6-D223-468A-A49D-0E581BC5D0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4855029" y="4259398"/>
            <a:ext cx="4127863" cy="24809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00E5F76-102C-4C5C-9D2D-9C8CD3B4D8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501" y="3142068"/>
            <a:ext cx="2433478" cy="18131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B4A69CC-4FB2-451B-84E5-24626CF560B2}"/>
              </a:ext>
            </a:extLst>
          </p:cNvPr>
          <p:cNvSpPr/>
          <p:nvPr/>
        </p:nvSpPr>
        <p:spPr>
          <a:xfrm>
            <a:off x="104501" y="2424435"/>
            <a:ext cx="6766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Trebuie</a:t>
            </a:r>
            <a:r>
              <a:rPr lang="ro-RO" sz="2000" b="1" smtClean="0"/>
              <a:t> </a:t>
            </a:r>
            <a:r>
              <a:rPr lang="ro-RO" sz="2000" b="1" smtClean="0"/>
              <a:t>să </a:t>
            </a:r>
            <a:r>
              <a:rPr lang="ro-RO" sz="2000" b="1" smtClean="0"/>
              <a:t>punem </a:t>
            </a:r>
            <a:r>
              <a:rPr lang="ro-RO" sz="2000" b="1" smtClean="0"/>
              <a:t>deoparte</a:t>
            </a:r>
            <a:r>
              <a:rPr lang="ro-RO" sz="2000" b="1" smtClean="0"/>
              <a:t> </a:t>
            </a:r>
            <a:r>
              <a:rPr lang="ro-RO" sz="2000" b="1" smtClean="0"/>
              <a:t>un </a:t>
            </a:r>
            <a:r>
              <a:rPr lang="ro-RO" sz="2000" b="1" smtClean="0"/>
              <a:t>timp</a:t>
            </a:r>
            <a:r>
              <a:rPr lang="ro-RO" sz="2000" b="1" smtClean="0"/>
              <a:t> special pentru </a:t>
            </a:r>
            <a:r>
              <a:rPr lang="ro-RO" sz="2000" b="1" smtClean="0"/>
              <a:t>a- </a:t>
            </a:r>
            <a:r>
              <a:rPr lang="ro-RO" sz="2000" b="1"/>
              <a:t>L </a:t>
            </a:r>
            <a:r>
              <a:rPr lang="ro-RO" sz="2000" b="1" smtClean="0"/>
              <a:t>căuta</a:t>
            </a:r>
            <a:r>
              <a:rPr lang="ro-RO" sz="2000" b="1" smtClean="0"/>
              <a:t> pe Isus prin studiul </a:t>
            </a:r>
            <a:r>
              <a:rPr lang="ro-RO" sz="2000" b="1" smtClean="0"/>
              <a:t>Bibliei </a:t>
            </a:r>
            <a:r>
              <a:rPr lang="ro-RO" sz="2000" b="1" smtClean="0"/>
              <a:t>şi </a:t>
            </a:r>
            <a:r>
              <a:rPr lang="ro-RO" sz="2000" b="1" smtClean="0"/>
              <a:t>rugăciune.</a:t>
            </a:r>
            <a:endParaRPr lang="ro-RO" sz="2000" b="1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8770B98-5BED-4E93-8F9B-554E1E2584DF}"/>
              </a:ext>
            </a:extLst>
          </p:cNvPr>
          <p:cNvSpPr/>
          <p:nvPr/>
        </p:nvSpPr>
        <p:spPr>
          <a:xfrm>
            <a:off x="2537978" y="3197484"/>
            <a:ext cx="64144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o-RO" sz="2000" b="1" dirty="0" smtClean="0"/>
              <a:t>Nu o lectură rapidă şi superficială a Bibliei </a:t>
            </a:r>
            <a:endParaRPr lang="ro-RO" sz="2000" b="1" dirty="0"/>
          </a:p>
          <a:p>
            <a:pPr>
              <a:lnSpc>
                <a:spcPts val="2400"/>
              </a:lnSpc>
            </a:pPr>
            <a:r>
              <a:rPr lang="ro-RO" sz="2000" b="1" dirty="0" smtClean="0"/>
              <a:t>ne va ajuta să descoperim adevărurile pe care le conţine. Trebuie să o citim încet, să medităm la ea, să lăsăm Duhul să ne vorbească şi</a:t>
            </a:r>
            <a:endParaRPr lang="ro-RO" sz="2000" b="1" dirty="0"/>
          </a:p>
          <a:p>
            <a:pPr>
              <a:lnSpc>
                <a:spcPts val="2400"/>
              </a:lnSpc>
            </a:pPr>
            <a:r>
              <a:rPr lang="ro-RO" sz="2000" b="1" dirty="0" smtClean="0"/>
              <a:t>să ne lumineze.</a:t>
            </a:r>
            <a:endParaRPr lang="ro-RO" sz="20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5B1A141-20F4-40E7-B3AB-897A10B39ED3}"/>
              </a:ext>
            </a:extLst>
          </p:cNvPr>
          <p:cNvSpPr/>
          <p:nvPr/>
        </p:nvSpPr>
        <p:spPr>
          <a:xfrm>
            <a:off x="104501" y="5109130"/>
            <a:ext cx="47156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Agenda noastră ar trebui să includă un timp zilnic pentru </a:t>
            </a:r>
            <a:r>
              <a:rPr lang="ro-RO" sz="2000" b="1" smtClean="0"/>
              <a:t>studiu </a:t>
            </a:r>
            <a:r>
              <a:rPr lang="ro-RO" sz="2000" b="1" smtClean="0"/>
              <a:t>şi </a:t>
            </a:r>
            <a:r>
              <a:rPr lang="ro-RO" sz="2000" b="1" smtClean="0"/>
              <a:t>rugăciune</a:t>
            </a:r>
            <a:r>
              <a:rPr lang="ro-RO" sz="2000" b="1" smtClean="0"/>
              <a:t>. În acest </a:t>
            </a:r>
            <a:r>
              <a:rPr lang="ro-RO" sz="2000" b="1" smtClean="0"/>
              <a:t>fel</a:t>
            </a:r>
            <a:r>
              <a:rPr lang="ro-RO" sz="2000" b="1" smtClean="0"/>
              <a:t>, gândurile noastre vor fi conectate la Sursa </a:t>
            </a:r>
            <a:r>
              <a:rPr lang="ro-RO" sz="2000" b="1" smtClean="0"/>
              <a:t>Vieţii </a:t>
            </a:r>
            <a:r>
              <a:rPr lang="ro-RO" sz="2000" b="1" smtClean="0"/>
              <a:t>şi </a:t>
            </a:r>
            <a:r>
              <a:rPr lang="ro-RO" sz="2000" b="1" smtClean="0"/>
              <a:t>Î</a:t>
            </a:r>
            <a:r>
              <a:rPr lang="ro-RO" sz="2000" b="1" smtClean="0"/>
              <a:t>l vom reflecta pe Isus în viaţa </a:t>
            </a:r>
            <a:r>
              <a:rPr lang="ro-RO" sz="2000" b="1" smtClean="0"/>
              <a:t>noastră.</a:t>
            </a:r>
            <a:endParaRPr lang="ro-RO" sz="2000" b="1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F453591-F9B6-4814-A669-EA5FEB9C2C53}"/>
              </a:ext>
            </a:extLst>
          </p:cNvPr>
          <p:cNvSpPr/>
          <p:nvPr/>
        </p:nvSpPr>
        <p:spPr>
          <a:xfrm>
            <a:off x="2048757" y="639475"/>
            <a:ext cx="7097486" cy="369332"/>
          </a:xfrm>
          <a:prstGeom prst="rect">
            <a:avLst/>
          </a:prstGeom>
        </p:spPr>
        <p:txBody>
          <a:bodyPr wrap="square" lIns="0" rIns="7200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o-RO" b="1" dirty="0" smtClean="0">
                <a:solidFill>
                  <a:srgbClr val="F3A46B"/>
                </a:solidFill>
                <a:latin typeface="Comic Sans MS" panose="030F0702030302020204" pitchFamily="66" charset="0"/>
              </a:rPr>
              <a:t>„Opriţi‑vă </a:t>
            </a:r>
            <a:r>
              <a:rPr lang="ro-RO" b="1" dirty="0" smtClean="0">
                <a:solidFill>
                  <a:srgbClr val="F3A46B"/>
                </a:solidFill>
                <a:latin typeface="Comic Sans MS" panose="030F0702030302020204" pitchFamily="66" charset="0"/>
              </a:rPr>
              <a:t>şi recunoaşteţi că Eu sunt Dumnezeu!”</a:t>
            </a:r>
            <a:r>
              <a:rPr lang="ro-RO" sz="1100" b="1" dirty="0" smtClean="0">
                <a:solidFill>
                  <a:srgbClr val="F3A46B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dirty="0" smtClean="0">
                <a:solidFill>
                  <a:srgbClr val="F3A46B"/>
                </a:solidFill>
                <a:latin typeface="Comic Sans MS" panose="030F0702030302020204" pitchFamily="66" charset="0"/>
              </a:rPr>
              <a:t>(Psalmi 46:10)</a:t>
            </a:r>
            <a:endParaRPr lang="ro-RO" sz="1600" b="1" dirty="0">
              <a:solidFill>
                <a:srgbClr val="F3A46B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09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/>
      <p:bldP spid="7" grpId="0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1BF6407-EC91-4181-B47A-48A75B60EE7A}"/>
              </a:ext>
            </a:extLst>
          </p:cNvPr>
          <p:cNvSpPr/>
          <p:nvPr/>
        </p:nvSpPr>
        <p:spPr>
          <a:xfrm>
            <a:off x="0" y="-696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12700" prstMaterial="metal">
              <a:bevelT w="127000" h="31750" prst="relaxedInset"/>
              <a:contourClr>
                <a:srgbClr val="20365E"/>
              </a:contourClr>
            </a:sp3d>
          </a:bodyPr>
          <a:lstStyle/>
          <a:p>
            <a:pPr algn="ctr" defTabSz="914400"/>
            <a:r>
              <a:rPr lang="ro-RO" sz="44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Să </a:t>
            </a:r>
            <a:r>
              <a:rPr lang="ro-RO" sz="44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memorăm </a:t>
            </a:r>
            <a:r>
              <a:rPr lang="ro-RO" sz="4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cuvântul</a:t>
            </a:r>
            <a:endParaRPr lang="ro-RO" sz="44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6F3C3F5-5682-4D5F-8A41-B5E00DCCCDBF}"/>
              </a:ext>
            </a:extLst>
          </p:cNvPr>
          <p:cNvSpPr/>
          <p:nvPr/>
        </p:nvSpPr>
        <p:spPr>
          <a:xfrm>
            <a:off x="0" y="769444"/>
            <a:ext cx="9144000" cy="369332"/>
          </a:xfrm>
          <a:prstGeom prst="rect">
            <a:avLst/>
          </a:prstGeom>
          <a:solidFill>
            <a:srgbClr val="50B746"/>
          </a:solidFill>
        </p:spPr>
        <p:txBody>
          <a:bodyPr wrap="square" lIns="36000" rIns="36000">
            <a:spAutoFit/>
          </a:bodyPr>
          <a:lstStyle/>
          <a:p>
            <a:pPr algn="ctr"/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„Strâng Cuvântul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Tău în inima mea, ca să nu păcătuiesc împotriva Ta.”</a:t>
            </a:r>
            <a:r>
              <a:rPr lang="ro-R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ro-RO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</a:t>
            </a:r>
            <a:r>
              <a:rPr lang="ro-R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119:11)</a:t>
            </a:r>
            <a:endParaRPr lang="ro-R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F07D976-84D6-4BDD-BE89-2E62E78342B3}"/>
              </a:ext>
            </a:extLst>
          </p:cNvPr>
          <p:cNvSpPr txBox="1"/>
          <p:nvPr/>
        </p:nvSpPr>
        <p:spPr>
          <a:xfrm>
            <a:off x="130627" y="1146995"/>
            <a:ext cx="8891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200" b="1"/>
              <a:t>Ce avantaje avem prin memorarea </a:t>
            </a:r>
            <a:r>
              <a:rPr lang="ro-RO" sz="2200" b="1"/>
              <a:t>textelor </a:t>
            </a:r>
            <a:r>
              <a:rPr lang="ro-RO" sz="2200" b="1" smtClean="0"/>
              <a:t>biblice</a:t>
            </a:r>
            <a:r>
              <a:rPr lang="ro-RO" sz="2200" b="1" smtClean="0"/>
              <a:t>?</a:t>
            </a:r>
            <a:endParaRPr lang="ro-RO" sz="2200" b="1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F288A844-BE7A-4018-8A3F-42FFC7186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43448219"/>
              </p:ext>
            </p:extLst>
          </p:nvPr>
        </p:nvGraphicFramePr>
        <p:xfrm>
          <a:off x="121920" y="1463039"/>
          <a:ext cx="6139540" cy="310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5769604-3BD3-43C8-B5F6-1A2E79E510C8}"/>
              </a:ext>
            </a:extLst>
          </p:cNvPr>
          <p:cNvSpPr txBox="1"/>
          <p:nvPr/>
        </p:nvSpPr>
        <p:spPr>
          <a:xfrm>
            <a:off x="121920" y="4509576"/>
            <a:ext cx="502484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Printre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 modalităţile de memorare 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Bibliei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,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învăţăturile şi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poveştile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sale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, muzica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este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, fără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îndoială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, una dintre cele mai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eficiente.</a:t>
            </a:r>
            <a:endParaRPr lang="ro-RO" sz="2000" b="1" smtClean="0">
              <a:solidFill>
                <a:schemeClr val="bg1"/>
              </a:solidFill>
              <a:effectLst>
                <a:glow rad="127000">
                  <a:srgbClr val="213559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Cântând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imnuri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şi cântece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spirituale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, adevărurile Bibliei devin fixate în mintea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noastră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. Mai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mult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, ele sunt o sursă de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încurajare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şi speranţă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Efeseni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213559"/>
                  </a:glow>
                </a:effectLst>
              </a:rPr>
              <a:t>5:19).</a:t>
            </a:r>
            <a:endParaRPr lang="ro-RO" sz="2000" b="1">
              <a:solidFill>
                <a:schemeClr val="bg1"/>
              </a:solidFill>
              <a:effectLst>
                <a:glow rad="127000">
                  <a:srgbClr val="213559"/>
                </a:glo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E636EFB-850B-4FFA-B771-64D3410F74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83382" y="1561374"/>
            <a:ext cx="2638697" cy="2502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93326CE-A1C1-48DB-AA05-67CAA154A7C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14934" y="4676507"/>
            <a:ext cx="3807145" cy="2015172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961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C5DAA-4125-4896-B549-2CA3392AF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BD8C5DAA-4125-4896-B549-2CA3392AF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C4D9FB-558C-4C36-8245-54BB573A9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F5C4D9FB-558C-4C36-8245-54BB573A9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15AA55-D46D-4582-B0B2-84069F2DF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4D15AA55-D46D-4582-B0B2-84069F2DF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6BEA0A-2DFA-4B38-BD05-E36B9D41D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FF6BEA0A-2DFA-4B38-BD05-E36B9D41D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EAA238-12F7-48B3-8DDE-E34855B4F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2FEAA238-12F7-48B3-8DDE-E34855B4F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771E60-6D32-4638-81E4-EC92BCAA8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86771E60-6D32-4638-81E4-EC92BCAA8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72693-5133-4F26-AE24-EA5096A25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7E472693-5133-4F26-AE24-EA5096A25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76E176-7293-452E-B1F7-AB672D52E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D176E176-7293-452E-B1F7-AB672D52E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887B75-8A0D-4033-975A-FFBEE744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14887B75-8A0D-4033-975A-FFBEE7444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E2F051-D35C-4E13-8643-DA312A5C3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40E2F051-D35C-4E13-8643-DA312A5C3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FCD884-1D21-4DA4-98D5-9EAEBB3A1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A7FCD884-1D21-4DA4-98D5-9EAEBB3A1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24FA66-AD6F-4785-970F-8518A141A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9324FA66-AD6F-4785-970F-8518A141A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874269-2856-4F97-B11A-047F18862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80874269-2856-4F97-B11A-047F18862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85F72-AE44-41A3-847A-EF25B6CE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FB185F72-AE44-41A3-847A-EF25B6CE1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471085-D6F7-47D5-BBFB-35CBD1C4E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00471085-D6F7-47D5-BBFB-35CBD1C4E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Graphic spid="7" grpId="0">
        <p:bldSub>
          <a:bldDgm bld="one"/>
        </p:bldSub>
      </p:bldGraphic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3FB2A76-6D5E-4545-8E79-B550248C8D60}"/>
              </a:ext>
            </a:extLst>
          </p:cNvPr>
          <p:cNvSpPr/>
          <p:nvPr/>
        </p:nvSpPr>
        <p:spPr>
          <a:xfrm>
            <a:off x="1264920" y="1586421"/>
            <a:ext cx="65727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800" smtClean="0">
                <a:latin typeface="Arial Black" panose="020B0A04020102020204" pitchFamily="34" charset="0"/>
              </a:rPr>
              <a:t>„</a:t>
            </a:r>
            <a:r>
              <a:rPr lang="ro-RO" sz="2800" smtClean="0">
                <a:latin typeface="Arial Black" panose="020B0A04020102020204" pitchFamily="34" charset="0"/>
              </a:rPr>
              <a:t>Ar </a:t>
            </a:r>
            <a:r>
              <a:rPr lang="ro-RO" sz="2800">
                <a:latin typeface="Arial Black" panose="020B0A04020102020204" pitchFamily="34" charset="0"/>
              </a:rPr>
              <a:t>trebui să existe un interes viu </a:t>
            </a:r>
            <a:r>
              <a:rPr lang="ro-RO" sz="2800" smtClean="0">
                <a:latin typeface="Arial Black" panose="020B0A04020102020204" pitchFamily="34" charset="0"/>
              </a:rPr>
              <a:t>şi </a:t>
            </a:r>
            <a:r>
              <a:rPr lang="ro-RO" sz="2800">
                <a:latin typeface="Arial Black" panose="020B0A04020102020204" pitchFamily="34" charset="0"/>
              </a:rPr>
              <a:t>crescând în </a:t>
            </a:r>
            <a:r>
              <a:rPr lang="ro-RO" sz="2800" smtClean="0">
                <a:latin typeface="Arial Black" panose="020B0A04020102020204" pitchFamily="34" charset="0"/>
              </a:rPr>
              <a:t>a-şi </a:t>
            </a:r>
            <a:r>
              <a:rPr lang="ro-RO" sz="2800">
                <a:latin typeface="Arial Black" panose="020B0A04020102020204" pitchFamily="34" charset="0"/>
              </a:rPr>
              <a:t>ocupa mintea cu adevărurile biblice. </a:t>
            </a:r>
            <a:r>
              <a:rPr lang="ro-RO" sz="2800" smtClean="0">
                <a:latin typeface="Arial Black" panose="020B0A04020102020204" pitchFamily="34" charset="0"/>
              </a:rPr>
              <a:t>Cunoştinţa </a:t>
            </a:r>
            <a:r>
              <a:rPr lang="ro-RO" sz="2800">
                <a:latin typeface="Arial Black" panose="020B0A04020102020204" pitchFamily="34" charset="0"/>
              </a:rPr>
              <a:t>astfel acumulată va fi o putere împotriva răului. </a:t>
            </a:r>
            <a:r>
              <a:rPr lang="ro-RO" sz="2800" smtClean="0">
                <a:latin typeface="Arial Black" panose="020B0A04020102020204" pitchFamily="34" charset="0"/>
              </a:rPr>
              <a:t>Deşi </a:t>
            </a:r>
            <a:r>
              <a:rPr lang="ro-RO" sz="2800">
                <a:latin typeface="Arial Black" panose="020B0A04020102020204" pitchFamily="34" charset="0"/>
              </a:rPr>
              <a:t>sufletul va fi asaltat de ispite, va avea </a:t>
            </a:r>
            <a:r>
              <a:rPr lang="ro-RO" sz="2800" smtClean="0">
                <a:latin typeface="Arial Black" panose="020B0A04020102020204" pitchFamily="34" charset="0"/>
              </a:rPr>
              <a:t>credinţă </a:t>
            </a:r>
            <a:r>
              <a:rPr lang="ro-RO" sz="2800">
                <a:latin typeface="Arial Black" panose="020B0A04020102020204" pitchFamily="34" charset="0"/>
              </a:rPr>
              <a:t>puternică în Isus datorită </a:t>
            </a:r>
            <a:r>
              <a:rPr lang="ro-RO" sz="2800" smtClean="0">
                <a:latin typeface="Arial Black" panose="020B0A04020102020204" pitchFamily="34" charset="0"/>
              </a:rPr>
              <a:t>cunoaşterii </a:t>
            </a:r>
            <a:r>
              <a:rPr lang="ro-RO" sz="2800">
                <a:latin typeface="Arial Black" panose="020B0A04020102020204" pitchFamily="34" charset="0"/>
              </a:rPr>
              <a:t>Lui, Cel ce ne-a chemat la slavă </a:t>
            </a:r>
            <a:r>
              <a:rPr lang="ro-RO" sz="2800" smtClean="0">
                <a:latin typeface="Arial Black" panose="020B0A04020102020204" pitchFamily="34" charset="0"/>
              </a:rPr>
              <a:t>şi </a:t>
            </a:r>
            <a:r>
              <a:rPr lang="ro-RO" sz="2800">
                <a:latin typeface="Arial Black" panose="020B0A04020102020204" pitchFamily="34" charset="0"/>
              </a:rPr>
              <a:t>evlavie</a:t>
            </a:r>
            <a:r>
              <a:rPr lang="ro-RO" sz="2800" smtClean="0">
                <a:latin typeface="Arial Black" panose="020B0A04020102020204" pitchFamily="34" charset="0"/>
              </a:rPr>
              <a:t>.”</a:t>
            </a:r>
            <a:endParaRPr lang="ro-RO" sz="2800"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9C0BFA9-3180-4288-A773-6B65A62D25D5}"/>
              </a:ext>
            </a:extLst>
          </p:cNvPr>
          <p:cNvSpPr txBox="1"/>
          <p:nvPr/>
        </p:nvSpPr>
        <p:spPr>
          <a:xfrm>
            <a:off x="1201783" y="6366746"/>
            <a:ext cx="674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smtClean="0"/>
              <a:t>E.G.W. (Sfaturi </a:t>
            </a:r>
            <a:r>
              <a:rPr lang="ro-RO" b="1"/>
              <a:t>pentru lucrarea Școlii </a:t>
            </a:r>
            <a:r>
              <a:rPr lang="ro-RO" b="1"/>
              <a:t>de </a:t>
            </a:r>
            <a:r>
              <a:rPr lang="ro-RO" b="1" smtClean="0"/>
              <a:t>Sabat</a:t>
            </a:r>
            <a:r>
              <a:rPr lang="ro-RO" b="1" smtClean="0"/>
              <a:t>, </a:t>
            </a:r>
            <a:r>
              <a:rPr lang="ro-RO" b="1" smtClean="0"/>
              <a:t>pa</a:t>
            </a:r>
            <a:r>
              <a:rPr lang="ro-RO" b="1" smtClean="0"/>
              <a:t>g</a:t>
            </a:r>
            <a:r>
              <a:rPr lang="ro-RO" b="1" smtClean="0"/>
              <a:t>. </a:t>
            </a:r>
            <a:r>
              <a:rPr lang="ro-RO" b="1" smtClean="0"/>
              <a:t>36</a:t>
            </a:r>
            <a:r>
              <a:rPr lang="ro-RO" b="1" smtClean="0"/>
              <a:t>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17836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921</Words>
  <Application>Microsoft Office PowerPoint</Application>
  <PresentationFormat>Expunere pe ecran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13 - Ascultarea de Cuvantul lui Dumnezeu</dc:title>
  <dc:subject>Studiu Biblic, Trim. II, 2020 – Cum sa interpretam Scriptura</dc:subject>
  <dc:creator>Sergio Fustero Carreras</dc:creator>
  <cp:keywords>https://www.fustero.es/index_ro.php</cp:keywords>
  <cp:lastModifiedBy>Administrator</cp:lastModifiedBy>
  <cp:revision>79</cp:revision>
  <dcterms:created xsi:type="dcterms:W3CDTF">2020-06-13T14:39:47Z</dcterms:created>
  <dcterms:modified xsi:type="dcterms:W3CDTF">2020-06-26T12:04:41Z</dcterms:modified>
</cp:coreProperties>
</file>