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8" r:id="rId4"/>
    <p:sldId id="257" r:id="rId5"/>
    <p:sldId id="258" r:id="rId6"/>
    <p:sldId id="259" r:id="rId7"/>
    <p:sldId id="264" r:id="rId8"/>
    <p:sldId id="267" r:id="rId9"/>
    <p:sldId id="260" r:id="rId10"/>
    <p:sldId id="261" r:id="rId11"/>
    <p:sldId id="262" r:id="rId12"/>
    <p:sldId id="263"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Fustero Carreras" initials="SFC" lastIdx="1" clrIdx="0">
    <p:extLst>
      <p:ext uri="{19B8F6BF-5375-455C-9EA6-DF929625EA0E}">
        <p15:presenceInfo xmlns:p15="http://schemas.microsoft.com/office/powerpoint/2012/main" xmlns="" userId="964a92a9b81f4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53723"/>
    <a:srgbClr val="DACBDB"/>
    <a:srgbClr val="E7E4DB"/>
    <a:srgbClr val="CAC2CC"/>
    <a:srgbClr val="554958"/>
    <a:srgbClr val="1F315D"/>
    <a:srgbClr val="333447"/>
    <a:srgbClr val="18754E"/>
    <a:srgbClr val="EACA5D"/>
    <a:srgbClr val="D2AF5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0DDD5-45EA-4C0C-A411-F49EA65B6951}" type="doc">
      <dgm:prSet loTypeId="urn:microsoft.com/office/officeart/2005/8/layout/hList2#1" loCatId="list" qsTypeId="urn:microsoft.com/office/officeart/2005/8/quickstyle/3d2" qsCatId="3D" csTypeId="urn:microsoft.com/office/officeart/2005/8/colors/colorful1#1" csCatId="colorful" phldr="1"/>
      <dgm:spPr/>
      <dgm:t>
        <a:bodyPr/>
        <a:lstStyle/>
        <a:p>
          <a:endParaRPr lang="es-ES"/>
        </a:p>
      </dgm:t>
    </dgm:pt>
    <dgm:pt modelId="{3ED5BA1A-41E0-45CC-9AB4-6411B506324C}">
      <dgm:prSet phldrT="[Texto]" custT="1"/>
      <dgm:spPr>
        <a:solidFill>
          <a:srgbClr val="0A3C6D"/>
        </a:solidFill>
      </dgm:spPr>
      <dgm:t>
        <a:bodyPr/>
        <a:lstStyle/>
        <a:p>
          <a:r>
            <a:rPr lang="ro-RO" sz="3200" b="0" noProof="0" dirty="0" smtClean="0">
              <a:solidFill>
                <a:schemeClr val="bg1"/>
              </a:solidFill>
              <a:effectLst>
                <a:outerShdw blurRad="38100" dist="38100" dir="2700000" algn="tl">
                  <a:srgbClr val="000000">
                    <a:alpha val="43137"/>
                  </a:srgbClr>
                </a:outerShdw>
              </a:effectLst>
            </a:rPr>
            <a:t>Formal</a:t>
          </a:r>
          <a:endParaRPr lang="ro-RO" sz="3200" b="0" noProof="0" dirty="0">
            <a:solidFill>
              <a:schemeClr val="bg1"/>
            </a:solidFill>
            <a:effectLst>
              <a:outerShdw blurRad="38100" dist="38100" dir="2700000" algn="tl">
                <a:srgbClr val="000000">
                  <a:alpha val="43137"/>
                </a:srgbClr>
              </a:outerShdw>
            </a:effectLst>
          </a:endParaRPr>
        </a:p>
      </dgm:t>
    </dgm:pt>
    <dgm:pt modelId="{E42CF764-962B-4F40-BB3C-0A22AC50CBFD}" type="parTrans" cxnId="{A37FEF6C-5008-44CD-A120-4B3DA09855B6}">
      <dgm:prSet/>
      <dgm:spPr/>
      <dgm:t>
        <a:bodyPr/>
        <a:lstStyle/>
        <a:p>
          <a:endParaRPr lang="es-ES" sz="2000" b="1"/>
        </a:p>
      </dgm:t>
    </dgm:pt>
    <dgm:pt modelId="{8DEE8A16-C84F-4B66-AC12-F3195AAB8985}" type="sibTrans" cxnId="{A37FEF6C-5008-44CD-A120-4B3DA09855B6}">
      <dgm:prSet/>
      <dgm:spPr/>
      <dgm:t>
        <a:bodyPr/>
        <a:lstStyle/>
        <a:p>
          <a:endParaRPr lang="es-ES" sz="2000" b="1"/>
        </a:p>
      </dgm:t>
    </dgm:pt>
    <dgm:pt modelId="{282298EF-4002-4248-BD48-73AD348EAA68}">
      <dgm:prSet phldrT="[Texto]" custT="1"/>
      <dgm:spPr/>
      <dgm:t>
        <a:bodyPr/>
        <a:lstStyle/>
        <a:p>
          <a:r>
            <a:rPr lang="ro-RO" sz="2000" b="1" noProof="0" smtClean="0">
              <a:solidFill>
                <a:schemeClr val="tx1"/>
              </a:solidFill>
            </a:rPr>
            <a:t>Foarte fidel faţă de original. Traducere aproape literală.</a:t>
          </a:r>
          <a:endParaRPr lang="ro-RO" sz="2000" b="1" noProof="0">
            <a:solidFill>
              <a:schemeClr val="tx1"/>
            </a:solidFill>
          </a:endParaRPr>
        </a:p>
      </dgm:t>
    </dgm:pt>
    <dgm:pt modelId="{031037B6-BDE9-4D25-8CB1-5A66C0743A44}" type="parTrans" cxnId="{9038DB58-02B9-4CE1-9F30-F193504B2B31}">
      <dgm:prSet/>
      <dgm:spPr/>
      <dgm:t>
        <a:bodyPr/>
        <a:lstStyle/>
        <a:p>
          <a:endParaRPr lang="es-ES" sz="2000" b="1"/>
        </a:p>
      </dgm:t>
    </dgm:pt>
    <dgm:pt modelId="{AF3A20DF-DAB6-4B3E-A985-9A1E8CC907E0}" type="sibTrans" cxnId="{9038DB58-02B9-4CE1-9F30-F193504B2B31}">
      <dgm:prSet/>
      <dgm:spPr/>
      <dgm:t>
        <a:bodyPr/>
        <a:lstStyle/>
        <a:p>
          <a:endParaRPr lang="es-ES" sz="2000" b="1"/>
        </a:p>
      </dgm:t>
    </dgm:pt>
    <dgm:pt modelId="{911C9712-1150-450C-A4D4-9BF8A1587BF8}">
      <dgm:prSet phldrT="[Texto]" custT="1"/>
      <dgm:spPr/>
      <dgm:t>
        <a:bodyPr/>
        <a:lstStyle/>
        <a:p>
          <a:r>
            <a:rPr lang="ro-RO" sz="2000" b="1" noProof="0" dirty="0" smtClean="0">
              <a:solidFill>
                <a:schemeClr val="tx1"/>
              </a:solidFill>
            </a:rPr>
            <a:t>„Şi Isus îi zice: Ce am eu cu tine, femeie?” </a:t>
          </a:r>
          <a:r>
            <a:rPr lang="ro-RO" sz="1900" b="1" noProof="0" dirty="0" smtClean="0">
              <a:solidFill>
                <a:schemeClr val="tx1"/>
              </a:solidFill>
            </a:rPr>
            <a:t>(Ioan 2:4 </a:t>
          </a:r>
          <a:r>
            <a:rPr lang="ro-RO" sz="1900" b="1" noProof="0" dirty="0" err="1" smtClean="0">
              <a:solidFill>
                <a:schemeClr val="tx1"/>
              </a:solidFill>
            </a:rPr>
            <a:t>VDCL</a:t>
          </a:r>
          <a:r>
            <a:rPr lang="ro-RO" sz="1900" b="1" noProof="0" dirty="0" smtClean="0">
              <a:solidFill>
                <a:schemeClr val="tx1"/>
              </a:solidFill>
            </a:rPr>
            <a:t>)</a:t>
          </a:r>
          <a:endParaRPr lang="ro-RO" sz="1900" b="1" noProof="0" dirty="0">
            <a:solidFill>
              <a:schemeClr val="tx1"/>
            </a:solidFill>
          </a:endParaRPr>
        </a:p>
      </dgm:t>
    </dgm:pt>
    <dgm:pt modelId="{83A142DC-02FE-4094-AEB2-5FBE1B4DB999}" type="parTrans" cxnId="{D1D932A8-ED1F-4CAD-9A1E-CF971C82DA88}">
      <dgm:prSet/>
      <dgm:spPr/>
      <dgm:t>
        <a:bodyPr/>
        <a:lstStyle/>
        <a:p>
          <a:endParaRPr lang="es-ES" sz="2000" b="1"/>
        </a:p>
      </dgm:t>
    </dgm:pt>
    <dgm:pt modelId="{7F733E15-41F2-48F2-BA65-49DC842ABD33}" type="sibTrans" cxnId="{D1D932A8-ED1F-4CAD-9A1E-CF971C82DA88}">
      <dgm:prSet/>
      <dgm:spPr/>
      <dgm:t>
        <a:bodyPr/>
        <a:lstStyle/>
        <a:p>
          <a:endParaRPr lang="es-ES" sz="2000" b="1"/>
        </a:p>
      </dgm:t>
    </dgm:pt>
    <dgm:pt modelId="{57A82C35-1AE5-4DE8-9094-ADE99F4117EB}">
      <dgm:prSet phldrT="[Texto]" custT="1"/>
      <dgm:spPr>
        <a:solidFill>
          <a:srgbClr val="0A3C6D"/>
        </a:solidFill>
      </dgm:spPr>
      <dgm:t>
        <a:bodyPr/>
        <a:lstStyle/>
        <a:p>
          <a:r>
            <a:rPr lang="ro-RO" sz="3200" b="0" noProof="0" dirty="0" smtClean="0">
              <a:solidFill>
                <a:schemeClr val="bg1"/>
              </a:solidFill>
              <a:effectLst>
                <a:outerShdw blurRad="38100" dist="38100" dir="2700000" algn="tl">
                  <a:srgbClr val="000000">
                    <a:alpha val="43137"/>
                  </a:srgbClr>
                </a:outerShdw>
              </a:effectLst>
            </a:rPr>
            <a:t>Dinamic</a:t>
          </a:r>
          <a:endParaRPr lang="ro-RO" sz="3200" b="0" noProof="0" dirty="0">
            <a:solidFill>
              <a:schemeClr val="bg1"/>
            </a:solidFill>
            <a:effectLst>
              <a:outerShdw blurRad="38100" dist="38100" dir="2700000" algn="tl">
                <a:srgbClr val="000000">
                  <a:alpha val="43137"/>
                </a:srgbClr>
              </a:outerShdw>
            </a:effectLst>
          </a:endParaRPr>
        </a:p>
      </dgm:t>
    </dgm:pt>
    <dgm:pt modelId="{31BF72A9-534F-45E3-B3C0-7D72DA8DA9D1}" type="parTrans" cxnId="{46C6A9E0-A8BC-4774-B926-D3D0502F7B7F}">
      <dgm:prSet/>
      <dgm:spPr/>
      <dgm:t>
        <a:bodyPr/>
        <a:lstStyle/>
        <a:p>
          <a:endParaRPr lang="es-ES" sz="2000" b="1"/>
        </a:p>
      </dgm:t>
    </dgm:pt>
    <dgm:pt modelId="{6ED318AF-6E81-4030-8E74-B22DDDCCEA1E}" type="sibTrans" cxnId="{46C6A9E0-A8BC-4774-B926-D3D0502F7B7F}">
      <dgm:prSet/>
      <dgm:spPr/>
      <dgm:t>
        <a:bodyPr/>
        <a:lstStyle/>
        <a:p>
          <a:endParaRPr lang="es-ES" sz="2000" b="1"/>
        </a:p>
      </dgm:t>
    </dgm:pt>
    <dgm:pt modelId="{D8545A4D-1814-46B5-B4D8-FF63287A48E8}">
      <dgm:prSet phldrT="[Texto]" custT="1"/>
      <dgm:spPr/>
      <dgm:t>
        <a:bodyPr/>
        <a:lstStyle/>
        <a:p>
          <a:r>
            <a:rPr lang="ro-RO" sz="2000" b="1" noProof="0" smtClean="0">
              <a:solidFill>
                <a:schemeClr val="tx1"/>
              </a:solidFill>
            </a:rPr>
            <a:t>Face emfază pe mesaj. Traducere cu expresii idiomatice.</a:t>
          </a:r>
          <a:endParaRPr lang="ro-RO" sz="2000" b="1" noProof="0">
            <a:solidFill>
              <a:schemeClr val="tx1"/>
            </a:solidFill>
          </a:endParaRPr>
        </a:p>
      </dgm:t>
    </dgm:pt>
    <dgm:pt modelId="{C09FE1A7-7FFF-450D-B37B-E31600072898}" type="parTrans" cxnId="{E6CD1C02-E986-4CDC-8276-C1883E217BD1}">
      <dgm:prSet/>
      <dgm:spPr/>
      <dgm:t>
        <a:bodyPr/>
        <a:lstStyle/>
        <a:p>
          <a:endParaRPr lang="es-ES" sz="2000" b="1"/>
        </a:p>
      </dgm:t>
    </dgm:pt>
    <dgm:pt modelId="{B5B1E94D-1B8C-46F1-9B6D-31F6E9F01EDA}" type="sibTrans" cxnId="{E6CD1C02-E986-4CDC-8276-C1883E217BD1}">
      <dgm:prSet/>
      <dgm:spPr/>
      <dgm:t>
        <a:bodyPr/>
        <a:lstStyle/>
        <a:p>
          <a:endParaRPr lang="es-ES" sz="2000" b="1"/>
        </a:p>
      </dgm:t>
    </dgm:pt>
    <dgm:pt modelId="{01FD9100-87F5-4672-A8EA-2E084F8CFD95}">
      <dgm:prSet phldrT="[Texto]" custT="1"/>
      <dgm:spPr/>
      <dgm:t>
        <a:bodyPr/>
        <a:lstStyle/>
        <a:p>
          <a:r>
            <a:rPr lang="ro-RO" sz="2000" b="1" noProof="0" dirty="0" smtClean="0">
              <a:solidFill>
                <a:schemeClr val="tx1"/>
              </a:solidFill>
            </a:rPr>
            <a:t>„Isus i‑a răspuns:</a:t>
          </a:r>
          <a:r>
            <a:rPr lang="ro-RO" sz="2000" b="1" noProof="0" dirty="0" smtClean="0">
              <a:solidFill>
                <a:schemeClr val="tx1"/>
              </a:solidFill>
              <a:latin typeface="+mn-lt"/>
            </a:rPr>
            <a:t> Femeie, ce‑ţi pasă ţie, </a:t>
          </a:r>
          <a:r>
            <a:rPr lang="ro-RO" sz="2000" b="1" noProof="0" dirty="0" err="1" smtClean="0">
              <a:solidFill>
                <a:schemeClr val="tx1"/>
              </a:solidFill>
              <a:latin typeface="+mn-lt"/>
            </a:rPr>
            <a:t>ce‑Mi</a:t>
          </a:r>
          <a:r>
            <a:rPr lang="ro-RO" sz="2000" b="1" noProof="0" dirty="0" smtClean="0">
              <a:solidFill>
                <a:schemeClr val="tx1"/>
              </a:solidFill>
              <a:latin typeface="+mn-lt"/>
            </a:rPr>
            <a:t> pasă Mie?Nu Mi‑a sosit încă ceasul!</a:t>
          </a:r>
          <a:r>
            <a:rPr lang="ro-RO" sz="2000" b="1" noProof="0" dirty="0" smtClean="0">
              <a:solidFill>
                <a:schemeClr val="tx1"/>
              </a:solidFill>
            </a:rPr>
            <a:t>” (Ioan 2:4 </a:t>
          </a:r>
          <a:r>
            <a:rPr lang="ro-RO" sz="2000" b="1" noProof="0" dirty="0" err="1" smtClean="0">
              <a:solidFill>
                <a:schemeClr val="tx1"/>
              </a:solidFill>
            </a:rPr>
            <a:t>NTR</a:t>
          </a:r>
          <a:r>
            <a:rPr lang="ro-RO" sz="2000" b="1" noProof="0" dirty="0" smtClean="0">
              <a:solidFill>
                <a:schemeClr val="tx1"/>
              </a:solidFill>
            </a:rPr>
            <a:t>)</a:t>
          </a:r>
          <a:endParaRPr lang="ro-RO" sz="1900" b="1" noProof="0" dirty="0">
            <a:solidFill>
              <a:schemeClr val="tx1"/>
            </a:solidFill>
          </a:endParaRPr>
        </a:p>
      </dgm:t>
    </dgm:pt>
    <dgm:pt modelId="{19F9A09D-CA3C-4787-867C-2B563B347930}" type="parTrans" cxnId="{EA8EA46F-E1AE-4EFA-81C1-83FC38125F55}">
      <dgm:prSet/>
      <dgm:spPr/>
      <dgm:t>
        <a:bodyPr/>
        <a:lstStyle/>
        <a:p>
          <a:endParaRPr lang="es-ES" sz="2000" b="1"/>
        </a:p>
      </dgm:t>
    </dgm:pt>
    <dgm:pt modelId="{99A419CC-D83E-4FB0-A6F3-959B0EF1CC6A}" type="sibTrans" cxnId="{EA8EA46F-E1AE-4EFA-81C1-83FC38125F55}">
      <dgm:prSet/>
      <dgm:spPr/>
      <dgm:t>
        <a:bodyPr/>
        <a:lstStyle/>
        <a:p>
          <a:endParaRPr lang="es-ES" sz="2000" b="1"/>
        </a:p>
      </dgm:t>
    </dgm:pt>
    <dgm:pt modelId="{48A987DC-E6AA-4609-8B88-31868833E5BA}">
      <dgm:prSet phldrT="[Texto]" custT="1"/>
      <dgm:spPr>
        <a:solidFill>
          <a:srgbClr val="0A3C6D"/>
        </a:solidFill>
      </dgm:spPr>
      <dgm:t>
        <a:bodyPr/>
        <a:lstStyle/>
        <a:p>
          <a:r>
            <a:rPr lang="ro-RO" sz="3200" b="0" noProof="0" dirty="0" smtClean="0">
              <a:solidFill>
                <a:schemeClr val="bg1"/>
              </a:solidFill>
              <a:effectLst>
                <a:outerShdw blurRad="38100" dist="38100" dir="2700000" algn="tl">
                  <a:srgbClr val="000000">
                    <a:alpha val="43137"/>
                  </a:srgbClr>
                </a:outerShdw>
              </a:effectLst>
            </a:rPr>
            <a:t>Parafraza</a:t>
          </a:r>
          <a:endParaRPr lang="ro-RO" sz="3200" b="0" noProof="0" dirty="0">
            <a:solidFill>
              <a:schemeClr val="bg1"/>
            </a:solidFill>
            <a:effectLst>
              <a:outerShdw blurRad="38100" dist="38100" dir="2700000" algn="tl">
                <a:srgbClr val="000000">
                  <a:alpha val="43137"/>
                </a:srgbClr>
              </a:outerShdw>
            </a:effectLst>
          </a:endParaRPr>
        </a:p>
      </dgm:t>
    </dgm:pt>
    <dgm:pt modelId="{649AE486-16CF-4F9E-BC9D-AA46F2FD5337}" type="parTrans" cxnId="{55FDC70F-291C-4F8B-B8EF-072879F5AD14}">
      <dgm:prSet/>
      <dgm:spPr/>
      <dgm:t>
        <a:bodyPr/>
        <a:lstStyle/>
        <a:p>
          <a:endParaRPr lang="es-ES" sz="2000" b="1"/>
        </a:p>
      </dgm:t>
    </dgm:pt>
    <dgm:pt modelId="{E4D18C5C-4E68-4675-943D-56569689AEB1}" type="sibTrans" cxnId="{55FDC70F-291C-4F8B-B8EF-072879F5AD14}">
      <dgm:prSet/>
      <dgm:spPr/>
      <dgm:t>
        <a:bodyPr/>
        <a:lstStyle/>
        <a:p>
          <a:endParaRPr lang="es-ES" sz="2000" b="1"/>
        </a:p>
      </dgm:t>
    </dgm:pt>
    <dgm:pt modelId="{466F0579-D86A-4D99-91B1-7DAA6EBDCEC6}">
      <dgm:prSet phldrT="[Texto]" custT="1"/>
      <dgm:spPr/>
      <dgm:t>
        <a:bodyPr/>
        <a:lstStyle/>
        <a:p>
          <a:r>
            <a:rPr lang="ro-RO" sz="2000" b="1" noProof="0" smtClean="0">
              <a:solidFill>
                <a:schemeClr val="tx1"/>
              </a:solidFill>
            </a:rPr>
            <a:t>Exprimă ideea într-o manieră colocvială. Traducere mai mult interpretată decât literală. </a:t>
          </a:r>
          <a:endParaRPr lang="ro-RO" sz="2000" b="1" noProof="0">
            <a:solidFill>
              <a:schemeClr val="tx1"/>
            </a:solidFill>
          </a:endParaRPr>
        </a:p>
      </dgm:t>
    </dgm:pt>
    <dgm:pt modelId="{31403D6F-E2A2-4CEF-B78D-0D1EDB12FD8F}" type="parTrans" cxnId="{D85781B0-F316-4889-AC75-D44094725A3D}">
      <dgm:prSet/>
      <dgm:spPr/>
      <dgm:t>
        <a:bodyPr/>
        <a:lstStyle/>
        <a:p>
          <a:endParaRPr lang="es-ES" sz="2000" b="1"/>
        </a:p>
      </dgm:t>
    </dgm:pt>
    <dgm:pt modelId="{A8A54934-3E79-4580-BF4C-407CCE6CBE99}" type="sibTrans" cxnId="{D85781B0-F316-4889-AC75-D44094725A3D}">
      <dgm:prSet/>
      <dgm:spPr/>
      <dgm:t>
        <a:bodyPr/>
        <a:lstStyle/>
        <a:p>
          <a:endParaRPr lang="es-ES" sz="2000" b="1"/>
        </a:p>
      </dgm:t>
    </dgm:pt>
    <dgm:pt modelId="{8E915FBE-2A7E-4C2B-BE00-3A6F0CFC9031}">
      <dgm:prSet phldrT="[Texto]" custT="1"/>
      <dgm:spPr/>
      <dgm:t>
        <a:bodyPr/>
        <a:lstStyle/>
        <a:p>
          <a:r>
            <a:rPr lang="ro-RO" sz="2000" b="1" noProof="0" dirty="0" smtClean="0">
              <a:solidFill>
                <a:schemeClr val="tx1"/>
              </a:solidFill>
            </a:rPr>
            <a:t>„Iisus i-a zis: „Ce ne priveşte pe noi, femeie? Încă nu a sosit ceasul Meu!”“ (Ioan</a:t>
          </a:r>
          <a:r>
            <a:rPr lang="ro-RO" sz="1900" b="1" noProof="0" dirty="0" smtClean="0">
              <a:solidFill>
                <a:schemeClr val="tx1"/>
              </a:solidFill>
            </a:rPr>
            <a:t> 2:4 </a:t>
          </a:r>
          <a:r>
            <a:rPr lang="ro-RO" sz="1900" b="1" noProof="0" dirty="0" err="1" smtClean="0">
              <a:solidFill>
                <a:schemeClr val="tx1"/>
              </a:solidFill>
            </a:rPr>
            <a:t>BINT09</a:t>
          </a:r>
          <a:r>
            <a:rPr lang="ro-RO" sz="1900" b="1" noProof="0" dirty="0" smtClean="0">
              <a:solidFill>
                <a:schemeClr val="tx1"/>
              </a:solidFill>
            </a:rPr>
            <a:t>)</a:t>
          </a:r>
          <a:endParaRPr lang="ro-RO" sz="1900" b="1" noProof="0" dirty="0">
            <a:solidFill>
              <a:schemeClr val="tx1"/>
            </a:solidFill>
          </a:endParaRPr>
        </a:p>
      </dgm:t>
    </dgm:pt>
    <dgm:pt modelId="{1FFC39A8-7DEF-4CAE-86F8-43A0AFC2BB6F}" type="parTrans" cxnId="{BB0118D2-C974-482E-A0E1-5215FCD05711}">
      <dgm:prSet/>
      <dgm:spPr/>
      <dgm:t>
        <a:bodyPr/>
        <a:lstStyle/>
        <a:p>
          <a:endParaRPr lang="es-ES" sz="2000" b="1"/>
        </a:p>
      </dgm:t>
    </dgm:pt>
    <dgm:pt modelId="{277640A1-EC7F-466C-9852-EA0087B5A55E}" type="sibTrans" cxnId="{BB0118D2-C974-482E-A0E1-5215FCD05711}">
      <dgm:prSet/>
      <dgm:spPr/>
      <dgm:t>
        <a:bodyPr/>
        <a:lstStyle/>
        <a:p>
          <a:endParaRPr lang="es-ES" sz="2000" b="1"/>
        </a:p>
      </dgm:t>
    </dgm:pt>
    <dgm:pt modelId="{6C7DB402-540C-4234-8D5B-9FB5841491E3}" type="pres">
      <dgm:prSet presAssocID="{D220DDD5-45EA-4C0C-A411-F49EA65B6951}" presName="linearFlow" presStyleCnt="0">
        <dgm:presLayoutVars>
          <dgm:dir/>
          <dgm:animLvl val="lvl"/>
          <dgm:resizeHandles/>
        </dgm:presLayoutVars>
      </dgm:prSet>
      <dgm:spPr/>
      <dgm:t>
        <a:bodyPr/>
        <a:lstStyle/>
        <a:p>
          <a:endParaRPr lang="ro-RO"/>
        </a:p>
      </dgm:t>
    </dgm:pt>
    <dgm:pt modelId="{2788E1A0-A6CE-4AAA-B0EC-4ED106D77C81}" type="pres">
      <dgm:prSet presAssocID="{3ED5BA1A-41E0-45CC-9AB4-6411B506324C}" presName="compositeNode" presStyleCnt="0">
        <dgm:presLayoutVars>
          <dgm:bulletEnabled val="1"/>
        </dgm:presLayoutVars>
      </dgm:prSet>
      <dgm:spPr/>
    </dgm:pt>
    <dgm:pt modelId="{C4D75D2C-C879-427D-B688-A314ACEFA9E3}" type="pres">
      <dgm:prSet presAssocID="{3ED5BA1A-41E0-45CC-9AB4-6411B506324C}" presName="image" presStyleLbl="fgImgPlace1" presStyleIdx="0" presStyleCnt="3" custLinFactNeighborX="-5165"/>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FED7AE1F-B309-4867-81C1-511B1BF19108}" type="pres">
      <dgm:prSet presAssocID="{3ED5BA1A-41E0-45CC-9AB4-6411B506324C}" presName="childNode" presStyleLbl="node1" presStyleIdx="0" presStyleCnt="3" custScaleX="117822" custLinFactNeighborX="7235" custLinFactNeighborY="-438">
        <dgm:presLayoutVars>
          <dgm:bulletEnabled val="1"/>
        </dgm:presLayoutVars>
      </dgm:prSet>
      <dgm:spPr/>
      <dgm:t>
        <a:bodyPr/>
        <a:lstStyle/>
        <a:p>
          <a:endParaRPr lang="ro-RO"/>
        </a:p>
      </dgm:t>
    </dgm:pt>
    <dgm:pt modelId="{2CBC08E4-49FB-43C7-8C33-4BF68008638D}" type="pres">
      <dgm:prSet presAssocID="{3ED5BA1A-41E0-45CC-9AB4-6411B506324C}" presName="parentNode" presStyleLbl="revTx" presStyleIdx="0" presStyleCnt="3" custScaleX="134467">
        <dgm:presLayoutVars>
          <dgm:chMax val="0"/>
          <dgm:bulletEnabled val="1"/>
        </dgm:presLayoutVars>
      </dgm:prSet>
      <dgm:spPr/>
      <dgm:t>
        <a:bodyPr/>
        <a:lstStyle/>
        <a:p>
          <a:endParaRPr lang="ro-RO"/>
        </a:p>
      </dgm:t>
    </dgm:pt>
    <dgm:pt modelId="{412B4C59-EFC0-40AC-9F3D-84D46D928BA8}" type="pres">
      <dgm:prSet presAssocID="{8DEE8A16-C84F-4B66-AC12-F3195AAB8985}" presName="sibTrans" presStyleCnt="0"/>
      <dgm:spPr/>
    </dgm:pt>
    <dgm:pt modelId="{3ACA661A-CF0F-4D09-A899-526DCABCB63D}" type="pres">
      <dgm:prSet presAssocID="{57A82C35-1AE5-4DE8-9094-ADE99F4117EB}" presName="compositeNode" presStyleCnt="0">
        <dgm:presLayoutVars>
          <dgm:bulletEnabled val="1"/>
        </dgm:presLayoutVars>
      </dgm:prSet>
      <dgm:spPr/>
    </dgm:pt>
    <dgm:pt modelId="{76C0E3B7-9C37-46BA-AF80-EE5A7C47B0DE}" type="pres">
      <dgm:prSet presAssocID="{57A82C35-1AE5-4DE8-9094-ADE99F4117EB}" presName="image" presStyleLbl="fgImgPlace1" presStyleIdx="1" presStyleCnt="3" custLinFactNeighborX="-31084"/>
      <dgm:spPr>
        <a:blipFill>
          <a:blip xmlns:r="http://schemas.openxmlformats.org/officeDocument/2006/relationships" r:embed="rId2"/>
          <a:srcRect/>
          <a:stretch>
            <a:fillRect/>
          </a:stretch>
        </a:blipFill>
      </dgm:spPr>
    </dgm:pt>
    <dgm:pt modelId="{3E8DED0B-A410-4DC9-8DD6-BE2C2ED6B03A}" type="pres">
      <dgm:prSet presAssocID="{57A82C35-1AE5-4DE8-9094-ADE99F4117EB}" presName="childNode" presStyleLbl="node1" presStyleIdx="1" presStyleCnt="3" custScaleX="105319" custLinFactNeighborX="-9049">
        <dgm:presLayoutVars>
          <dgm:bulletEnabled val="1"/>
        </dgm:presLayoutVars>
      </dgm:prSet>
      <dgm:spPr/>
      <dgm:t>
        <a:bodyPr/>
        <a:lstStyle/>
        <a:p>
          <a:endParaRPr lang="ro-RO"/>
        </a:p>
      </dgm:t>
    </dgm:pt>
    <dgm:pt modelId="{70184473-093C-467F-AAAA-795A8FA06F5B}" type="pres">
      <dgm:prSet presAssocID="{57A82C35-1AE5-4DE8-9094-ADE99F4117EB}" presName="parentNode" presStyleLbl="revTx" presStyleIdx="1" presStyleCnt="3" custLinFactNeighborX="-62166">
        <dgm:presLayoutVars>
          <dgm:chMax val="0"/>
          <dgm:bulletEnabled val="1"/>
        </dgm:presLayoutVars>
      </dgm:prSet>
      <dgm:spPr/>
      <dgm:t>
        <a:bodyPr/>
        <a:lstStyle/>
        <a:p>
          <a:endParaRPr lang="ro-RO"/>
        </a:p>
      </dgm:t>
    </dgm:pt>
    <dgm:pt modelId="{A46E8FFA-ED57-4375-9674-30673C80450F}" type="pres">
      <dgm:prSet presAssocID="{6ED318AF-6E81-4030-8E74-B22DDDCCEA1E}" presName="sibTrans" presStyleCnt="0"/>
      <dgm:spPr/>
    </dgm:pt>
    <dgm:pt modelId="{E0BA12AA-66AD-43DD-A0FE-5B80DC6EA4F0}" type="pres">
      <dgm:prSet presAssocID="{48A987DC-E6AA-4609-8B88-31868833E5BA}" presName="compositeNode" presStyleCnt="0">
        <dgm:presLayoutVars>
          <dgm:bulletEnabled val="1"/>
        </dgm:presLayoutVars>
      </dgm:prSet>
      <dgm:spPr/>
    </dgm:pt>
    <dgm:pt modelId="{F31B0E6C-B934-4759-9678-6EF3A1128F99}" type="pres">
      <dgm:prSet presAssocID="{48A987DC-E6AA-4609-8B88-31868833E5BA}" presName="image" presStyleLbl="fgImgPlace1" presStyleIdx="2" presStyleCnt="3" custLinFactNeighborX="-56937"/>
      <dgm:spPr>
        <a:blipFill>
          <a:blip xmlns:r="http://schemas.openxmlformats.org/officeDocument/2006/relationships" r:embed="rId3"/>
          <a:srcRect/>
          <a:stretch>
            <a:fillRect/>
          </a:stretch>
        </a:blipFill>
      </dgm:spPr>
    </dgm:pt>
    <dgm:pt modelId="{7A32CA8B-63FE-422C-9D30-3032BD96D0C5}" type="pres">
      <dgm:prSet presAssocID="{48A987DC-E6AA-4609-8B88-31868833E5BA}" presName="childNode" presStyleLbl="node1" presStyleIdx="2" presStyleCnt="3" custScaleX="122584" custLinFactNeighborX="-10855">
        <dgm:presLayoutVars>
          <dgm:bulletEnabled val="1"/>
        </dgm:presLayoutVars>
      </dgm:prSet>
      <dgm:spPr/>
      <dgm:t>
        <a:bodyPr/>
        <a:lstStyle/>
        <a:p>
          <a:endParaRPr lang="ro-RO"/>
        </a:p>
      </dgm:t>
    </dgm:pt>
    <dgm:pt modelId="{46421129-9EC7-48C0-819F-27EAEDA88B25}" type="pres">
      <dgm:prSet presAssocID="{48A987DC-E6AA-4609-8B88-31868833E5BA}" presName="parentNode" presStyleLbl="revTx" presStyleIdx="2" presStyleCnt="3" custLinFactX="-13872" custLinFactNeighborX="-100000">
        <dgm:presLayoutVars>
          <dgm:chMax val="0"/>
          <dgm:bulletEnabled val="1"/>
        </dgm:presLayoutVars>
      </dgm:prSet>
      <dgm:spPr/>
      <dgm:t>
        <a:bodyPr/>
        <a:lstStyle/>
        <a:p>
          <a:endParaRPr lang="ro-RO"/>
        </a:p>
      </dgm:t>
    </dgm:pt>
  </dgm:ptLst>
  <dgm:cxnLst>
    <dgm:cxn modelId="{4507522A-9D83-4941-A7E5-81E51E89AA0E}" type="presOf" srcId="{D8545A4D-1814-46B5-B4D8-FF63287A48E8}" destId="{3E8DED0B-A410-4DC9-8DD6-BE2C2ED6B03A}" srcOrd="0" destOrd="0" presId="urn:microsoft.com/office/officeart/2005/8/layout/hList2#1"/>
    <dgm:cxn modelId="{2AA8667E-A933-4AFB-AB6A-E485BC8D2986}" type="presOf" srcId="{466F0579-D86A-4D99-91B1-7DAA6EBDCEC6}" destId="{7A32CA8B-63FE-422C-9D30-3032BD96D0C5}" srcOrd="0" destOrd="0" presId="urn:microsoft.com/office/officeart/2005/8/layout/hList2#1"/>
    <dgm:cxn modelId="{D1D932A8-ED1F-4CAD-9A1E-CF971C82DA88}" srcId="{3ED5BA1A-41E0-45CC-9AB4-6411B506324C}" destId="{911C9712-1150-450C-A4D4-9BF8A1587BF8}" srcOrd="1" destOrd="0" parTransId="{83A142DC-02FE-4094-AEB2-5FBE1B4DB999}" sibTransId="{7F733E15-41F2-48F2-BA65-49DC842ABD33}"/>
    <dgm:cxn modelId="{55FDC70F-291C-4F8B-B8EF-072879F5AD14}" srcId="{D220DDD5-45EA-4C0C-A411-F49EA65B6951}" destId="{48A987DC-E6AA-4609-8B88-31868833E5BA}" srcOrd="2" destOrd="0" parTransId="{649AE486-16CF-4F9E-BC9D-AA46F2FD5337}" sibTransId="{E4D18C5C-4E68-4675-943D-56569689AEB1}"/>
    <dgm:cxn modelId="{8D574063-57A5-45B5-8FA2-7556C3F2FD55}" type="presOf" srcId="{57A82C35-1AE5-4DE8-9094-ADE99F4117EB}" destId="{70184473-093C-467F-AAAA-795A8FA06F5B}" srcOrd="0" destOrd="0" presId="urn:microsoft.com/office/officeart/2005/8/layout/hList2#1"/>
    <dgm:cxn modelId="{D85781B0-F316-4889-AC75-D44094725A3D}" srcId="{48A987DC-E6AA-4609-8B88-31868833E5BA}" destId="{466F0579-D86A-4D99-91B1-7DAA6EBDCEC6}" srcOrd="0" destOrd="0" parTransId="{31403D6F-E2A2-4CEF-B78D-0D1EDB12FD8F}" sibTransId="{A8A54934-3E79-4580-BF4C-407CCE6CBE99}"/>
    <dgm:cxn modelId="{A37FEF6C-5008-44CD-A120-4B3DA09855B6}" srcId="{D220DDD5-45EA-4C0C-A411-F49EA65B6951}" destId="{3ED5BA1A-41E0-45CC-9AB4-6411B506324C}" srcOrd="0" destOrd="0" parTransId="{E42CF764-962B-4F40-BB3C-0A22AC50CBFD}" sibTransId="{8DEE8A16-C84F-4B66-AC12-F3195AAB8985}"/>
    <dgm:cxn modelId="{9038DB58-02B9-4CE1-9F30-F193504B2B31}" srcId="{3ED5BA1A-41E0-45CC-9AB4-6411B506324C}" destId="{282298EF-4002-4248-BD48-73AD348EAA68}" srcOrd="0" destOrd="0" parTransId="{031037B6-BDE9-4D25-8CB1-5A66C0743A44}" sibTransId="{AF3A20DF-DAB6-4B3E-A985-9A1E8CC907E0}"/>
    <dgm:cxn modelId="{8D9A3B36-AD70-45C6-9316-09E9F20B6561}" type="presOf" srcId="{01FD9100-87F5-4672-A8EA-2E084F8CFD95}" destId="{3E8DED0B-A410-4DC9-8DD6-BE2C2ED6B03A}" srcOrd="0" destOrd="1" presId="urn:microsoft.com/office/officeart/2005/8/layout/hList2#1"/>
    <dgm:cxn modelId="{EA8EA46F-E1AE-4EFA-81C1-83FC38125F55}" srcId="{57A82C35-1AE5-4DE8-9094-ADE99F4117EB}" destId="{01FD9100-87F5-4672-A8EA-2E084F8CFD95}" srcOrd="1" destOrd="0" parTransId="{19F9A09D-CA3C-4787-867C-2B563B347930}" sibTransId="{99A419CC-D83E-4FB0-A6F3-959B0EF1CC6A}"/>
    <dgm:cxn modelId="{BB0118D2-C974-482E-A0E1-5215FCD05711}" srcId="{48A987DC-E6AA-4609-8B88-31868833E5BA}" destId="{8E915FBE-2A7E-4C2B-BE00-3A6F0CFC9031}" srcOrd="1" destOrd="0" parTransId="{1FFC39A8-7DEF-4CAE-86F8-43A0AFC2BB6F}" sibTransId="{277640A1-EC7F-466C-9852-EA0087B5A55E}"/>
    <dgm:cxn modelId="{C8DCF9D1-16EC-40C7-A1C9-64E3F361FCD7}" type="presOf" srcId="{D220DDD5-45EA-4C0C-A411-F49EA65B6951}" destId="{6C7DB402-540C-4234-8D5B-9FB5841491E3}" srcOrd="0" destOrd="0" presId="urn:microsoft.com/office/officeart/2005/8/layout/hList2#1"/>
    <dgm:cxn modelId="{277FEAB8-CA35-45E3-8B77-6CD7E977BA0B}" type="presOf" srcId="{282298EF-4002-4248-BD48-73AD348EAA68}" destId="{FED7AE1F-B309-4867-81C1-511B1BF19108}" srcOrd="0" destOrd="0" presId="urn:microsoft.com/office/officeart/2005/8/layout/hList2#1"/>
    <dgm:cxn modelId="{0CA03C2A-5329-4842-AD9C-332B316CE49C}" type="presOf" srcId="{48A987DC-E6AA-4609-8B88-31868833E5BA}" destId="{46421129-9EC7-48C0-819F-27EAEDA88B25}" srcOrd="0" destOrd="0" presId="urn:microsoft.com/office/officeart/2005/8/layout/hList2#1"/>
    <dgm:cxn modelId="{E6CD1C02-E986-4CDC-8276-C1883E217BD1}" srcId="{57A82C35-1AE5-4DE8-9094-ADE99F4117EB}" destId="{D8545A4D-1814-46B5-B4D8-FF63287A48E8}" srcOrd="0" destOrd="0" parTransId="{C09FE1A7-7FFF-450D-B37B-E31600072898}" sibTransId="{B5B1E94D-1B8C-46F1-9B6D-31F6E9F01EDA}"/>
    <dgm:cxn modelId="{8A11DCEA-B61A-4620-ABC2-98709AC3A5CA}" type="presOf" srcId="{3ED5BA1A-41E0-45CC-9AB4-6411B506324C}" destId="{2CBC08E4-49FB-43C7-8C33-4BF68008638D}" srcOrd="0" destOrd="0" presId="urn:microsoft.com/office/officeart/2005/8/layout/hList2#1"/>
    <dgm:cxn modelId="{1E5D6992-B6B2-45A3-9477-A5A5D8A77D67}" type="presOf" srcId="{911C9712-1150-450C-A4D4-9BF8A1587BF8}" destId="{FED7AE1F-B309-4867-81C1-511B1BF19108}" srcOrd="0" destOrd="1" presId="urn:microsoft.com/office/officeart/2005/8/layout/hList2#1"/>
    <dgm:cxn modelId="{D79BC07C-82F8-4782-B150-BEB9910C0BF0}" type="presOf" srcId="{8E915FBE-2A7E-4C2B-BE00-3A6F0CFC9031}" destId="{7A32CA8B-63FE-422C-9D30-3032BD96D0C5}" srcOrd="0" destOrd="1" presId="urn:microsoft.com/office/officeart/2005/8/layout/hList2#1"/>
    <dgm:cxn modelId="{46C6A9E0-A8BC-4774-B926-D3D0502F7B7F}" srcId="{D220DDD5-45EA-4C0C-A411-F49EA65B6951}" destId="{57A82C35-1AE5-4DE8-9094-ADE99F4117EB}" srcOrd="1" destOrd="0" parTransId="{31BF72A9-534F-45E3-B3C0-7D72DA8DA9D1}" sibTransId="{6ED318AF-6E81-4030-8E74-B22DDDCCEA1E}"/>
    <dgm:cxn modelId="{BC26FFCC-E5FC-460D-A1EA-7824BBD96918}" type="presParOf" srcId="{6C7DB402-540C-4234-8D5B-9FB5841491E3}" destId="{2788E1A0-A6CE-4AAA-B0EC-4ED106D77C81}" srcOrd="0" destOrd="0" presId="urn:microsoft.com/office/officeart/2005/8/layout/hList2#1"/>
    <dgm:cxn modelId="{83F39F15-0037-4027-B207-9A8356A983EA}" type="presParOf" srcId="{2788E1A0-A6CE-4AAA-B0EC-4ED106D77C81}" destId="{C4D75D2C-C879-427D-B688-A314ACEFA9E3}" srcOrd="0" destOrd="0" presId="urn:microsoft.com/office/officeart/2005/8/layout/hList2#1"/>
    <dgm:cxn modelId="{2754DBC7-89D8-4117-8EDC-EAF45CA07E14}" type="presParOf" srcId="{2788E1A0-A6CE-4AAA-B0EC-4ED106D77C81}" destId="{FED7AE1F-B309-4867-81C1-511B1BF19108}" srcOrd="1" destOrd="0" presId="urn:microsoft.com/office/officeart/2005/8/layout/hList2#1"/>
    <dgm:cxn modelId="{AD096D04-23BA-43A2-AE23-735CFBAF00E8}" type="presParOf" srcId="{2788E1A0-A6CE-4AAA-B0EC-4ED106D77C81}" destId="{2CBC08E4-49FB-43C7-8C33-4BF68008638D}" srcOrd="2" destOrd="0" presId="urn:microsoft.com/office/officeart/2005/8/layout/hList2#1"/>
    <dgm:cxn modelId="{4334569F-D7F3-49DD-8BE2-EEA5B3C6F51D}" type="presParOf" srcId="{6C7DB402-540C-4234-8D5B-9FB5841491E3}" destId="{412B4C59-EFC0-40AC-9F3D-84D46D928BA8}" srcOrd="1" destOrd="0" presId="urn:microsoft.com/office/officeart/2005/8/layout/hList2#1"/>
    <dgm:cxn modelId="{97A1D6E1-EBFA-4B14-A0DB-225AD94217EE}" type="presParOf" srcId="{6C7DB402-540C-4234-8D5B-9FB5841491E3}" destId="{3ACA661A-CF0F-4D09-A899-526DCABCB63D}" srcOrd="2" destOrd="0" presId="urn:microsoft.com/office/officeart/2005/8/layout/hList2#1"/>
    <dgm:cxn modelId="{FBB2A5BC-6A10-4340-B8D7-D9B42829187B}" type="presParOf" srcId="{3ACA661A-CF0F-4D09-A899-526DCABCB63D}" destId="{76C0E3B7-9C37-46BA-AF80-EE5A7C47B0DE}" srcOrd="0" destOrd="0" presId="urn:microsoft.com/office/officeart/2005/8/layout/hList2#1"/>
    <dgm:cxn modelId="{A750238C-6E6C-4E84-9C52-496ECD5C2216}" type="presParOf" srcId="{3ACA661A-CF0F-4D09-A899-526DCABCB63D}" destId="{3E8DED0B-A410-4DC9-8DD6-BE2C2ED6B03A}" srcOrd="1" destOrd="0" presId="urn:microsoft.com/office/officeart/2005/8/layout/hList2#1"/>
    <dgm:cxn modelId="{3E635947-5B72-4FBB-B895-A7CA59697FBB}" type="presParOf" srcId="{3ACA661A-CF0F-4D09-A899-526DCABCB63D}" destId="{70184473-093C-467F-AAAA-795A8FA06F5B}" srcOrd="2" destOrd="0" presId="urn:microsoft.com/office/officeart/2005/8/layout/hList2#1"/>
    <dgm:cxn modelId="{5A7AE203-6B54-4BF2-96F7-8B0276C18219}" type="presParOf" srcId="{6C7DB402-540C-4234-8D5B-9FB5841491E3}" destId="{A46E8FFA-ED57-4375-9674-30673C80450F}" srcOrd="3" destOrd="0" presId="urn:microsoft.com/office/officeart/2005/8/layout/hList2#1"/>
    <dgm:cxn modelId="{AEA58A12-AF1F-48AB-81FF-006151417E2E}" type="presParOf" srcId="{6C7DB402-540C-4234-8D5B-9FB5841491E3}" destId="{E0BA12AA-66AD-43DD-A0FE-5B80DC6EA4F0}" srcOrd="4" destOrd="0" presId="urn:microsoft.com/office/officeart/2005/8/layout/hList2#1"/>
    <dgm:cxn modelId="{85246E9F-E9A2-49BA-9094-E3A74AF60FC8}" type="presParOf" srcId="{E0BA12AA-66AD-43DD-A0FE-5B80DC6EA4F0}" destId="{F31B0E6C-B934-4759-9678-6EF3A1128F99}" srcOrd="0" destOrd="0" presId="urn:microsoft.com/office/officeart/2005/8/layout/hList2#1"/>
    <dgm:cxn modelId="{4B82E9DD-167B-44CD-A779-9D1DA61A9C6B}" type="presParOf" srcId="{E0BA12AA-66AD-43DD-A0FE-5B80DC6EA4F0}" destId="{7A32CA8B-63FE-422C-9D30-3032BD96D0C5}" srcOrd="1" destOrd="0" presId="urn:microsoft.com/office/officeart/2005/8/layout/hList2#1"/>
    <dgm:cxn modelId="{67A9157A-3471-4F81-89D3-E957D81E9F70}" type="presParOf" srcId="{E0BA12AA-66AD-43DD-A0FE-5B80DC6EA4F0}" destId="{46421129-9EC7-48C0-819F-27EAEDA88B25}"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0DDD5-45EA-4C0C-A411-F49EA65B6951}" type="doc">
      <dgm:prSet loTypeId="urn:microsoft.com/office/officeart/2005/8/layout/hList2#2" loCatId="list" qsTypeId="urn:microsoft.com/office/officeart/2005/8/quickstyle/3d2" qsCatId="3D" csTypeId="urn:microsoft.com/office/officeart/2005/8/colors/colorful1#2" csCatId="colorful" phldr="1"/>
      <dgm:spPr/>
      <dgm:t>
        <a:bodyPr/>
        <a:lstStyle/>
        <a:p>
          <a:endParaRPr lang="es-ES"/>
        </a:p>
      </dgm:t>
    </dgm:pt>
    <dgm:pt modelId="{3ED5BA1A-41E0-45CC-9AB4-6411B506324C}">
      <dgm:prSet phldrT="[Texto]" custT="1"/>
      <dgm:spPr>
        <a:solidFill>
          <a:srgbClr val="0A3C6D"/>
        </a:solidFill>
      </dgm:spPr>
      <dgm:t>
        <a:bodyPr/>
        <a:lstStyle/>
        <a:p>
          <a:r>
            <a:rPr lang="ro-RO" sz="3200" b="0" noProof="0" dirty="0" smtClean="0">
              <a:solidFill>
                <a:schemeClr val="bg1"/>
              </a:solidFill>
              <a:effectLst>
                <a:outerShdw blurRad="38100" dist="38100" dir="2700000" algn="tl">
                  <a:srgbClr val="000000">
                    <a:alpha val="43137"/>
                  </a:srgbClr>
                </a:outerShdw>
              </a:effectLst>
            </a:rPr>
            <a:t>Formal</a:t>
          </a:r>
          <a:endParaRPr lang="ro-RO" sz="3200" b="0" noProof="0" dirty="0">
            <a:solidFill>
              <a:schemeClr val="bg1"/>
            </a:solidFill>
            <a:effectLst>
              <a:outerShdw blurRad="38100" dist="38100" dir="2700000" algn="tl">
                <a:srgbClr val="000000">
                  <a:alpha val="43137"/>
                </a:srgbClr>
              </a:outerShdw>
            </a:effectLst>
          </a:endParaRPr>
        </a:p>
      </dgm:t>
    </dgm:pt>
    <dgm:pt modelId="{E42CF764-962B-4F40-BB3C-0A22AC50CBFD}" type="parTrans" cxnId="{A37FEF6C-5008-44CD-A120-4B3DA09855B6}">
      <dgm:prSet/>
      <dgm:spPr/>
      <dgm:t>
        <a:bodyPr/>
        <a:lstStyle/>
        <a:p>
          <a:endParaRPr lang="es-ES" sz="2000" b="1"/>
        </a:p>
      </dgm:t>
    </dgm:pt>
    <dgm:pt modelId="{8DEE8A16-C84F-4B66-AC12-F3195AAB8985}" type="sibTrans" cxnId="{A37FEF6C-5008-44CD-A120-4B3DA09855B6}">
      <dgm:prSet/>
      <dgm:spPr/>
      <dgm:t>
        <a:bodyPr/>
        <a:lstStyle/>
        <a:p>
          <a:endParaRPr lang="es-ES" sz="2000" b="1"/>
        </a:p>
      </dgm:t>
    </dgm:pt>
    <dgm:pt modelId="{282298EF-4002-4248-BD48-73AD348EAA68}">
      <dgm:prSet phldrT="[Texto]" custT="1"/>
      <dgm:spPr/>
      <dgm:t>
        <a:bodyPr/>
        <a:lstStyle/>
        <a:p>
          <a:r>
            <a:rPr lang="ro-RO" sz="2400" b="1" noProof="0" dirty="0" smtClean="0">
              <a:solidFill>
                <a:schemeClr val="tx1"/>
              </a:solidFill>
            </a:rPr>
            <a:t>Foarte fidel faţă de original. Traducere aproape literală.</a:t>
          </a:r>
          <a:endParaRPr lang="ro-RO" sz="2400" b="1" noProof="0" dirty="0">
            <a:solidFill>
              <a:schemeClr val="tx1"/>
            </a:solidFill>
          </a:endParaRPr>
        </a:p>
      </dgm:t>
    </dgm:pt>
    <dgm:pt modelId="{031037B6-BDE9-4D25-8CB1-5A66C0743A44}" type="parTrans" cxnId="{9038DB58-02B9-4CE1-9F30-F193504B2B31}">
      <dgm:prSet/>
      <dgm:spPr/>
      <dgm:t>
        <a:bodyPr/>
        <a:lstStyle/>
        <a:p>
          <a:endParaRPr lang="es-ES" sz="2000" b="1"/>
        </a:p>
      </dgm:t>
    </dgm:pt>
    <dgm:pt modelId="{AF3A20DF-DAB6-4B3E-A985-9A1E8CC907E0}" type="sibTrans" cxnId="{9038DB58-02B9-4CE1-9F30-F193504B2B31}">
      <dgm:prSet/>
      <dgm:spPr/>
      <dgm:t>
        <a:bodyPr/>
        <a:lstStyle/>
        <a:p>
          <a:endParaRPr lang="es-ES" sz="2000" b="1"/>
        </a:p>
      </dgm:t>
    </dgm:pt>
    <dgm:pt modelId="{57A82C35-1AE5-4DE8-9094-ADE99F4117EB}">
      <dgm:prSet phldrT="[Texto]" custT="1"/>
      <dgm:spPr>
        <a:solidFill>
          <a:srgbClr val="0A3C6D"/>
        </a:solidFill>
      </dgm:spPr>
      <dgm:t>
        <a:bodyPr/>
        <a:lstStyle/>
        <a:p>
          <a:r>
            <a:rPr lang="ro-RO" sz="3200" b="0" noProof="0" dirty="0" smtClean="0">
              <a:solidFill>
                <a:schemeClr val="bg1"/>
              </a:solidFill>
              <a:effectLst>
                <a:outerShdw blurRad="38100" dist="38100" dir="2700000" algn="tl">
                  <a:srgbClr val="000000">
                    <a:alpha val="43137"/>
                  </a:srgbClr>
                </a:outerShdw>
              </a:effectLst>
            </a:rPr>
            <a:t>Dinamic</a:t>
          </a:r>
          <a:endParaRPr lang="ro-RO" sz="3200" b="0" noProof="0" dirty="0">
            <a:solidFill>
              <a:schemeClr val="bg1"/>
            </a:solidFill>
            <a:effectLst>
              <a:outerShdw blurRad="38100" dist="38100" dir="2700000" algn="tl">
                <a:srgbClr val="000000">
                  <a:alpha val="43137"/>
                </a:srgbClr>
              </a:outerShdw>
            </a:effectLst>
          </a:endParaRPr>
        </a:p>
      </dgm:t>
    </dgm:pt>
    <dgm:pt modelId="{31BF72A9-534F-45E3-B3C0-7D72DA8DA9D1}" type="parTrans" cxnId="{46C6A9E0-A8BC-4774-B926-D3D0502F7B7F}">
      <dgm:prSet/>
      <dgm:spPr/>
      <dgm:t>
        <a:bodyPr/>
        <a:lstStyle/>
        <a:p>
          <a:endParaRPr lang="es-ES" sz="2000" b="1"/>
        </a:p>
      </dgm:t>
    </dgm:pt>
    <dgm:pt modelId="{6ED318AF-6E81-4030-8E74-B22DDDCCEA1E}" type="sibTrans" cxnId="{46C6A9E0-A8BC-4774-B926-D3D0502F7B7F}">
      <dgm:prSet/>
      <dgm:spPr/>
      <dgm:t>
        <a:bodyPr/>
        <a:lstStyle/>
        <a:p>
          <a:endParaRPr lang="es-ES" sz="2000" b="1"/>
        </a:p>
      </dgm:t>
    </dgm:pt>
    <dgm:pt modelId="{D8545A4D-1814-46B5-B4D8-FF63287A48E8}">
      <dgm:prSet phldrT="[Texto]" custT="1"/>
      <dgm:spPr/>
      <dgm:t>
        <a:bodyPr/>
        <a:lstStyle/>
        <a:p>
          <a:r>
            <a:rPr lang="ro-RO" sz="2400" b="1" noProof="0" dirty="0" smtClean="0">
              <a:solidFill>
                <a:schemeClr val="tx1"/>
              </a:solidFill>
            </a:rPr>
            <a:t>Face emfază pe mesaj. Traducere cu expresii idiomatice.</a:t>
          </a:r>
          <a:endParaRPr lang="ro-RO" sz="2400" b="1" noProof="0" dirty="0">
            <a:solidFill>
              <a:schemeClr val="tx1"/>
            </a:solidFill>
          </a:endParaRPr>
        </a:p>
      </dgm:t>
    </dgm:pt>
    <dgm:pt modelId="{C09FE1A7-7FFF-450D-B37B-E31600072898}" type="parTrans" cxnId="{E6CD1C02-E986-4CDC-8276-C1883E217BD1}">
      <dgm:prSet/>
      <dgm:spPr/>
      <dgm:t>
        <a:bodyPr/>
        <a:lstStyle/>
        <a:p>
          <a:endParaRPr lang="es-ES" sz="2000" b="1"/>
        </a:p>
      </dgm:t>
    </dgm:pt>
    <dgm:pt modelId="{B5B1E94D-1B8C-46F1-9B6D-31F6E9F01EDA}" type="sibTrans" cxnId="{E6CD1C02-E986-4CDC-8276-C1883E217BD1}">
      <dgm:prSet/>
      <dgm:spPr/>
      <dgm:t>
        <a:bodyPr/>
        <a:lstStyle/>
        <a:p>
          <a:endParaRPr lang="es-ES" sz="2000" b="1"/>
        </a:p>
      </dgm:t>
    </dgm:pt>
    <dgm:pt modelId="{48A987DC-E6AA-4609-8B88-31868833E5BA}">
      <dgm:prSet phldrT="[Texto]" custT="1"/>
      <dgm:spPr>
        <a:solidFill>
          <a:srgbClr val="0A3C6D"/>
        </a:solidFill>
      </dgm:spPr>
      <dgm:t>
        <a:bodyPr/>
        <a:lstStyle/>
        <a:p>
          <a:r>
            <a:rPr lang="ro-RO" sz="3200" b="0" noProof="0" dirty="0" smtClean="0">
              <a:solidFill>
                <a:schemeClr val="bg1"/>
              </a:solidFill>
              <a:effectLst>
                <a:outerShdw blurRad="38100" dist="38100" dir="2700000" algn="tl">
                  <a:srgbClr val="000000">
                    <a:alpha val="43137"/>
                  </a:srgbClr>
                </a:outerShdw>
              </a:effectLst>
            </a:rPr>
            <a:t>Parafraza</a:t>
          </a:r>
          <a:endParaRPr lang="ro-RO" sz="3200" b="0" noProof="0" dirty="0">
            <a:solidFill>
              <a:schemeClr val="bg1"/>
            </a:solidFill>
            <a:effectLst>
              <a:outerShdw blurRad="38100" dist="38100" dir="2700000" algn="tl">
                <a:srgbClr val="000000">
                  <a:alpha val="43137"/>
                </a:srgbClr>
              </a:outerShdw>
            </a:effectLst>
          </a:endParaRPr>
        </a:p>
      </dgm:t>
    </dgm:pt>
    <dgm:pt modelId="{649AE486-16CF-4F9E-BC9D-AA46F2FD5337}" type="parTrans" cxnId="{55FDC70F-291C-4F8B-B8EF-072879F5AD14}">
      <dgm:prSet/>
      <dgm:spPr/>
      <dgm:t>
        <a:bodyPr/>
        <a:lstStyle/>
        <a:p>
          <a:endParaRPr lang="es-ES" sz="2000" b="1"/>
        </a:p>
      </dgm:t>
    </dgm:pt>
    <dgm:pt modelId="{E4D18C5C-4E68-4675-943D-56569689AEB1}" type="sibTrans" cxnId="{55FDC70F-291C-4F8B-B8EF-072879F5AD14}">
      <dgm:prSet/>
      <dgm:spPr/>
      <dgm:t>
        <a:bodyPr/>
        <a:lstStyle/>
        <a:p>
          <a:endParaRPr lang="es-ES" sz="2000" b="1"/>
        </a:p>
      </dgm:t>
    </dgm:pt>
    <dgm:pt modelId="{466F0579-D86A-4D99-91B1-7DAA6EBDCEC6}">
      <dgm:prSet phldrT="[Texto]" custT="1"/>
      <dgm:spPr/>
      <dgm:t>
        <a:bodyPr/>
        <a:lstStyle/>
        <a:p>
          <a:r>
            <a:rPr lang="ro-RO" sz="2400" b="1" noProof="0" dirty="0" smtClean="0">
              <a:solidFill>
                <a:schemeClr val="tx1"/>
              </a:solidFill>
            </a:rPr>
            <a:t>Exprimă ideea într-o manieră colocvială. Traducere mai mult interpretată decât literală.</a:t>
          </a:r>
          <a:endParaRPr lang="ro-RO" sz="2400" b="1" noProof="0" dirty="0">
            <a:solidFill>
              <a:schemeClr val="tx1"/>
            </a:solidFill>
          </a:endParaRPr>
        </a:p>
      </dgm:t>
    </dgm:pt>
    <dgm:pt modelId="{31403D6F-E2A2-4CEF-B78D-0D1EDB12FD8F}" type="parTrans" cxnId="{D85781B0-F316-4889-AC75-D44094725A3D}">
      <dgm:prSet/>
      <dgm:spPr/>
      <dgm:t>
        <a:bodyPr/>
        <a:lstStyle/>
        <a:p>
          <a:endParaRPr lang="es-ES" sz="2000" b="1"/>
        </a:p>
      </dgm:t>
    </dgm:pt>
    <dgm:pt modelId="{A8A54934-3E79-4580-BF4C-407CCE6CBE99}" type="sibTrans" cxnId="{D85781B0-F316-4889-AC75-D44094725A3D}">
      <dgm:prSet/>
      <dgm:spPr/>
      <dgm:t>
        <a:bodyPr/>
        <a:lstStyle/>
        <a:p>
          <a:endParaRPr lang="es-ES" sz="2000" b="1"/>
        </a:p>
      </dgm:t>
    </dgm:pt>
    <dgm:pt modelId="{6C7DB402-540C-4234-8D5B-9FB5841491E3}" type="pres">
      <dgm:prSet presAssocID="{D220DDD5-45EA-4C0C-A411-F49EA65B6951}" presName="linearFlow" presStyleCnt="0">
        <dgm:presLayoutVars>
          <dgm:dir/>
          <dgm:animLvl val="lvl"/>
          <dgm:resizeHandles/>
        </dgm:presLayoutVars>
      </dgm:prSet>
      <dgm:spPr/>
      <dgm:t>
        <a:bodyPr/>
        <a:lstStyle/>
        <a:p>
          <a:endParaRPr lang="ro-RO"/>
        </a:p>
      </dgm:t>
    </dgm:pt>
    <dgm:pt modelId="{2788E1A0-A6CE-4AAA-B0EC-4ED106D77C81}" type="pres">
      <dgm:prSet presAssocID="{3ED5BA1A-41E0-45CC-9AB4-6411B506324C}" presName="compositeNode" presStyleCnt="0">
        <dgm:presLayoutVars>
          <dgm:bulletEnabled val="1"/>
        </dgm:presLayoutVars>
      </dgm:prSet>
      <dgm:spPr/>
    </dgm:pt>
    <dgm:pt modelId="{C4D75D2C-C879-427D-B688-A314ACEFA9E3}" type="pres">
      <dgm:prSet presAssocID="{3ED5BA1A-41E0-45CC-9AB4-6411B506324C}" presName="image" presStyleLbl="fgImgPlace1" presStyleIdx="0" presStyleCnt="3" custScaleX="177132" custLinFactNeighborX="16498" custLinFactNeighborY="-12910"/>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FED7AE1F-B309-4867-81C1-511B1BF19108}" type="pres">
      <dgm:prSet presAssocID="{3ED5BA1A-41E0-45CC-9AB4-6411B506324C}" presName="childNode" presStyleLbl="node1" presStyleIdx="0" presStyleCnt="3" custScaleX="112727" custLinFactNeighborX="3715">
        <dgm:presLayoutVars>
          <dgm:bulletEnabled val="1"/>
        </dgm:presLayoutVars>
      </dgm:prSet>
      <dgm:spPr/>
      <dgm:t>
        <a:bodyPr/>
        <a:lstStyle/>
        <a:p>
          <a:endParaRPr lang="ro-RO"/>
        </a:p>
      </dgm:t>
    </dgm:pt>
    <dgm:pt modelId="{2CBC08E4-49FB-43C7-8C33-4BF68008638D}" type="pres">
      <dgm:prSet presAssocID="{3ED5BA1A-41E0-45CC-9AB4-6411B506324C}" presName="parentNode" presStyleLbl="revTx" presStyleIdx="0" presStyleCnt="3" custLinFactNeighborX="-20538">
        <dgm:presLayoutVars>
          <dgm:chMax val="0"/>
          <dgm:bulletEnabled val="1"/>
        </dgm:presLayoutVars>
      </dgm:prSet>
      <dgm:spPr/>
      <dgm:t>
        <a:bodyPr/>
        <a:lstStyle/>
        <a:p>
          <a:endParaRPr lang="ro-RO"/>
        </a:p>
      </dgm:t>
    </dgm:pt>
    <dgm:pt modelId="{412B4C59-EFC0-40AC-9F3D-84D46D928BA8}" type="pres">
      <dgm:prSet presAssocID="{8DEE8A16-C84F-4B66-AC12-F3195AAB8985}" presName="sibTrans" presStyleCnt="0"/>
      <dgm:spPr/>
    </dgm:pt>
    <dgm:pt modelId="{3ACA661A-CF0F-4D09-A899-526DCABCB63D}" type="pres">
      <dgm:prSet presAssocID="{57A82C35-1AE5-4DE8-9094-ADE99F4117EB}" presName="compositeNode" presStyleCnt="0">
        <dgm:presLayoutVars>
          <dgm:bulletEnabled val="1"/>
        </dgm:presLayoutVars>
      </dgm:prSet>
      <dgm:spPr/>
    </dgm:pt>
    <dgm:pt modelId="{76C0E3B7-9C37-46BA-AF80-EE5A7C47B0DE}" type="pres">
      <dgm:prSet presAssocID="{57A82C35-1AE5-4DE8-9094-ADE99F4117EB}" presName="image" presStyleLbl="fgImgPlace1" presStyleIdx="1" presStyleCnt="3" custScaleX="177132" custLinFactNeighborX="-18063" custLinFactNeighborY="-12910"/>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dgm:spPr>
    </dgm:pt>
    <dgm:pt modelId="{3E8DED0B-A410-4DC9-8DD6-BE2C2ED6B03A}" type="pres">
      <dgm:prSet presAssocID="{57A82C35-1AE5-4DE8-9094-ADE99F4117EB}" presName="childNode" presStyleLbl="node1" presStyleIdx="1" presStyleCnt="3" custScaleX="113277" custLinFactNeighborX="-4864">
        <dgm:presLayoutVars>
          <dgm:bulletEnabled val="1"/>
        </dgm:presLayoutVars>
      </dgm:prSet>
      <dgm:spPr/>
      <dgm:t>
        <a:bodyPr/>
        <a:lstStyle/>
        <a:p>
          <a:endParaRPr lang="ro-RO"/>
        </a:p>
      </dgm:t>
    </dgm:pt>
    <dgm:pt modelId="{70184473-093C-467F-AAAA-795A8FA06F5B}" type="pres">
      <dgm:prSet presAssocID="{57A82C35-1AE5-4DE8-9094-ADE99F4117EB}" presName="parentNode" presStyleLbl="revTx" presStyleIdx="1" presStyleCnt="3" custLinFactNeighborX="-62166">
        <dgm:presLayoutVars>
          <dgm:chMax val="0"/>
          <dgm:bulletEnabled val="1"/>
        </dgm:presLayoutVars>
      </dgm:prSet>
      <dgm:spPr/>
      <dgm:t>
        <a:bodyPr/>
        <a:lstStyle/>
        <a:p>
          <a:endParaRPr lang="ro-RO"/>
        </a:p>
      </dgm:t>
    </dgm:pt>
    <dgm:pt modelId="{A46E8FFA-ED57-4375-9674-30673C80450F}" type="pres">
      <dgm:prSet presAssocID="{6ED318AF-6E81-4030-8E74-B22DDDCCEA1E}" presName="sibTrans" presStyleCnt="0"/>
      <dgm:spPr/>
    </dgm:pt>
    <dgm:pt modelId="{E0BA12AA-66AD-43DD-A0FE-5B80DC6EA4F0}" type="pres">
      <dgm:prSet presAssocID="{48A987DC-E6AA-4609-8B88-31868833E5BA}" presName="compositeNode" presStyleCnt="0">
        <dgm:presLayoutVars>
          <dgm:bulletEnabled val="1"/>
        </dgm:presLayoutVars>
      </dgm:prSet>
      <dgm:spPr/>
    </dgm:pt>
    <dgm:pt modelId="{F31B0E6C-B934-4759-9678-6EF3A1128F99}" type="pres">
      <dgm:prSet presAssocID="{48A987DC-E6AA-4609-8B88-31868833E5BA}" presName="image" presStyleLbl="fgImgPlace1" presStyleIdx="2" presStyleCnt="3" custScaleX="177132" custLinFactNeighborX="-69923" custLinFactNeighborY="-27823"/>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7A32CA8B-63FE-422C-9D30-3032BD96D0C5}" type="pres">
      <dgm:prSet presAssocID="{48A987DC-E6AA-4609-8B88-31868833E5BA}" presName="childNode" presStyleLbl="node1" presStyleIdx="2" presStyleCnt="3" custScaleX="122584" custScaleY="102572" custLinFactNeighborX="-11462" custLinFactNeighborY="-2617">
        <dgm:presLayoutVars>
          <dgm:bulletEnabled val="1"/>
        </dgm:presLayoutVars>
      </dgm:prSet>
      <dgm:spPr/>
      <dgm:t>
        <a:bodyPr/>
        <a:lstStyle/>
        <a:p>
          <a:endParaRPr lang="ro-RO"/>
        </a:p>
      </dgm:t>
    </dgm:pt>
    <dgm:pt modelId="{46421129-9EC7-48C0-819F-27EAEDA88B25}" type="pres">
      <dgm:prSet presAssocID="{48A987DC-E6AA-4609-8B88-31868833E5BA}" presName="parentNode" presStyleLbl="revTx" presStyleIdx="2" presStyleCnt="3" custLinFactX="-11554" custLinFactNeighborX="-100000">
        <dgm:presLayoutVars>
          <dgm:chMax val="0"/>
          <dgm:bulletEnabled val="1"/>
        </dgm:presLayoutVars>
      </dgm:prSet>
      <dgm:spPr/>
      <dgm:t>
        <a:bodyPr/>
        <a:lstStyle/>
        <a:p>
          <a:endParaRPr lang="ro-RO"/>
        </a:p>
      </dgm:t>
    </dgm:pt>
  </dgm:ptLst>
  <dgm:cxnLst>
    <dgm:cxn modelId="{4507522A-9D83-4941-A7E5-81E51E89AA0E}" type="presOf" srcId="{D8545A4D-1814-46B5-B4D8-FF63287A48E8}" destId="{3E8DED0B-A410-4DC9-8DD6-BE2C2ED6B03A}" srcOrd="0" destOrd="0" presId="urn:microsoft.com/office/officeart/2005/8/layout/hList2#2"/>
    <dgm:cxn modelId="{2AA8667E-A933-4AFB-AB6A-E485BC8D2986}" type="presOf" srcId="{466F0579-D86A-4D99-91B1-7DAA6EBDCEC6}" destId="{7A32CA8B-63FE-422C-9D30-3032BD96D0C5}" srcOrd="0" destOrd="0" presId="urn:microsoft.com/office/officeart/2005/8/layout/hList2#2"/>
    <dgm:cxn modelId="{55FDC70F-291C-4F8B-B8EF-072879F5AD14}" srcId="{D220DDD5-45EA-4C0C-A411-F49EA65B6951}" destId="{48A987DC-E6AA-4609-8B88-31868833E5BA}" srcOrd="2" destOrd="0" parTransId="{649AE486-16CF-4F9E-BC9D-AA46F2FD5337}" sibTransId="{E4D18C5C-4E68-4675-943D-56569689AEB1}"/>
    <dgm:cxn modelId="{8D574063-57A5-45B5-8FA2-7556C3F2FD55}" type="presOf" srcId="{57A82C35-1AE5-4DE8-9094-ADE99F4117EB}" destId="{70184473-093C-467F-AAAA-795A8FA06F5B}" srcOrd="0" destOrd="0" presId="urn:microsoft.com/office/officeart/2005/8/layout/hList2#2"/>
    <dgm:cxn modelId="{D85781B0-F316-4889-AC75-D44094725A3D}" srcId="{48A987DC-E6AA-4609-8B88-31868833E5BA}" destId="{466F0579-D86A-4D99-91B1-7DAA6EBDCEC6}" srcOrd="0" destOrd="0" parTransId="{31403D6F-E2A2-4CEF-B78D-0D1EDB12FD8F}" sibTransId="{A8A54934-3E79-4580-BF4C-407CCE6CBE99}"/>
    <dgm:cxn modelId="{A37FEF6C-5008-44CD-A120-4B3DA09855B6}" srcId="{D220DDD5-45EA-4C0C-A411-F49EA65B6951}" destId="{3ED5BA1A-41E0-45CC-9AB4-6411B506324C}" srcOrd="0" destOrd="0" parTransId="{E42CF764-962B-4F40-BB3C-0A22AC50CBFD}" sibTransId="{8DEE8A16-C84F-4B66-AC12-F3195AAB8985}"/>
    <dgm:cxn modelId="{9038DB58-02B9-4CE1-9F30-F193504B2B31}" srcId="{3ED5BA1A-41E0-45CC-9AB4-6411B506324C}" destId="{282298EF-4002-4248-BD48-73AD348EAA68}" srcOrd="0" destOrd="0" parTransId="{031037B6-BDE9-4D25-8CB1-5A66C0743A44}" sibTransId="{AF3A20DF-DAB6-4B3E-A985-9A1E8CC907E0}"/>
    <dgm:cxn modelId="{C8DCF9D1-16EC-40C7-A1C9-64E3F361FCD7}" type="presOf" srcId="{D220DDD5-45EA-4C0C-A411-F49EA65B6951}" destId="{6C7DB402-540C-4234-8D5B-9FB5841491E3}" srcOrd="0" destOrd="0" presId="urn:microsoft.com/office/officeart/2005/8/layout/hList2#2"/>
    <dgm:cxn modelId="{277FEAB8-CA35-45E3-8B77-6CD7E977BA0B}" type="presOf" srcId="{282298EF-4002-4248-BD48-73AD348EAA68}" destId="{FED7AE1F-B309-4867-81C1-511B1BF19108}" srcOrd="0" destOrd="0" presId="urn:microsoft.com/office/officeart/2005/8/layout/hList2#2"/>
    <dgm:cxn modelId="{0CA03C2A-5329-4842-AD9C-332B316CE49C}" type="presOf" srcId="{48A987DC-E6AA-4609-8B88-31868833E5BA}" destId="{46421129-9EC7-48C0-819F-27EAEDA88B25}" srcOrd="0" destOrd="0" presId="urn:microsoft.com/office/officeart/2005/8/layout/hList2#2"/>
    <dgm:cxn modelId="{E6CD1C02-E986-4CDC-8276-C1883E217BD1}" srcId="{57A82C35-1AE5-4DE8-9094-ADE99F4117EB}" destId="{D8545A4D-1814-46B5-B4D8-FF63287A48E8}" srcOrd="0" destOrd="0" parTransId="{C09FE1A7-7FFF-450D-B37B-E31600072898}" sibTransId="{B5B1E94D-1B8C-46F1-9B6D-31F6E9F01EDA}"/>
    <dgm:cxn modelId="{8A11DCEA-B61A-4620-ABC2-98709AC3A5CA}" type="presOf" srcId="{3ED5BA1A-41E0-45CC-9AB4-6411B506324C}" destId="{2CBC08E4-49FB-43C7-8C33-4BF68008638D}" srcOrd="0" destOrd="0" presId="urn:microsoft.com/office/officeart/2005/8/layout/hList2#2"/>
    <dgm:cxn modelId="{46C6A9E0-A8BC-4774-B926-D3D0502F7B7F}" srcId="{D220DDD5-45EA-4C0C-A411-F49EA65B6951}" destId="{57A82C35-1AE5-4DE8-9094-ADE99F4117EB}" srcOrd="1" destOrd="0" parTransId="{31BF72A9-534F-45E3-B3C0-7D72DA8DA9D1}" sibTransId="{6ED318AF-6E81-4030-8E74-B22DDDCCEA1E}"/>
    <dgm:cxn modelId="{BC26FFCC-E5FC-460D-A1EA-7824BBD96918}" type="presParOf" srcId="{6C7DB402-540C-4234-8D5B-9FB5841491E3}" destId="{2788E1A0-A6CE-4AAA-B0EC-4ED106D77C81}" srcOrd="0" destOrd="0" presId="urn:microsoft.com/office/officeart/2005/8/layout/hList2#2"/>
    <dgm:cxn modelId="{83F39F15-0037-4027-B207-9A8356A983EA}" type="presParOf" srcId="{2788E1A0-A6CE-4AAA-B0EC-4ED106D77C81}" destId="{C4D75D2C-C879-427D-B688-A314ACEFA9E3}" srcOrd="0" destOrd="0" presId="urn:microsoft.com/office/officeart/2005/8/layout/hList2#2"/>
    <dgm:cxn modelId="{2754DBC7-89D8-4117-8EDC-EAF45CA07E14}" type="presParOf" srcId="{2788E1A0-A6CE-4AAA-B0EC-4ED106D77C81}" destId="{FED7AE1F-B309-4867-81C1-511B1BF19108}" srcOrd="1" destOrd="0" presId="urn:microsoft.com/office/officeart/2005/8/layout/hList2#2"/>
    <dgm:cxn modelId="{AD096D04-23BA-43A2-AE23-735CFBAF00E8}" type="presParOf" srcId="{2788E1A0-A6CE-4AAA-B0EC-4ED106D77C81}" destId="{2CBC08E4-49FB-43C7-8C33-4BF68008638D}" srcOrd="2" destOrd="0" presId="urn:microsoft.com/office/officeart/2005/8/layout/hList2#2"/>
    <dgm:cxn modelId="{4334569F-D7F3-49DD-8BE2-EEA5B3C6F51D}" type="presParOf" srcId="{6C7DB402-540C-4234-8D5B-9FB5841491E3}" destId="{412B4C59-EFC0-40AC-9F3D-84D46D928BA8}" srcOrd="1" destOrd="0" presId="urn:microsoft.com/office/officeart/2005/8/layout/hList2#2"/>
    <dgm:cxn modelId="{97A1D6E1-EBFA-4B14-A0DB-225AD94217EE}" type="presParOf" srcId="{6C7DB402-540C-4234-8D5B-9FB5841491E3}" destId="{3ACA661A-CF0F-4D09-A899-526DCABCB63D}" srcOrd="2" destOrd="0" presId="urn:microsoft.com/office/officeart/2005/8/layout/hList2#2"/>
    <dgm:cxn modelId="{FBB2A5BC-6A10-4340-B8D7-D9B42829187B}" type="presParOf" srcId="{3ACA661A-CF0F-4D09-A899-526DCABCB63D}" destId="{76C0E3B7-9C37-46BA-AF80-EE5A7C47B0DE}" srcOrd="0" destOrd="0" presId="urn:microsoft.com/office/officeart/2005/8/layout/hList2#2"/>
    <dgm:cxn modelId="{A750238C-6E6C-4E84-9C52-496ECD5C2216}" type="presParOf" srcId="{3ACA661A-CF0F-4D09-A899-526DCABCB63D}" destId="{3E8DED0B-A410-4DC9-8DD6-BE2C2ED6B03A}" srcOrd="1" destOrd="0" presId="urn:microsoft.com/office/officeart/2005/8/layout/hList2#2"/>
    <dgm:cxn modelId="{3E635947-5B72-4FBB-B895-A7CA59697FBB}" type="presParOf" srcId="{3ACA661A-CF0F-4D09-A899-526DCABCB63D}" destId="{70184473-093C-467F-AAAA-795A8FA06F5B}" srcOrd="2" destOrd="0" presId="urn:microsoft.com/office/officeart/2005/8/layout/hList2#2"/>
    <dgm:cxn modelId="{5A7AE203-6B54-4BF2-96F7-8B0276C18219}" type="presParOf" srcId="{6C7DB402-540C-4234-8D5B-9FB5841491E3}" destId="{A46E8FFA-ED57-4375-9674-30673C80450F}" srcOrd="3" destOrd="0" presId="urn:microsoft.com/office/officeart/2005/8/layout/hList2#2"/>
    <dgm:cxn modelId="{AEA58A12-AF1F-48AB-81FF-006151417E2E}" type="presParOf" srcId="{6C7DB402-540C-4234-8D5B-9FB5841491E3}" destId="{E0BA12AA-66AD-43DD-A0FE-5B80DC6EA4F0}" srcOrd="4" destOrd="0" presId="urn:microsoft.com/office/officeart/2005/8/layout/hList2#2"/>
    <dgm:cxn modelId="{85246E9F-E9A2-49BA-9094-E3A74AF60FC8}" type="presParOf" srcId="{E0BA12AA-66AD-43DD-A0FE-5B80DC6EA4F0}" destId="{F31B0E6C-B934-4759-9678-6EF3A1128F99}" srcOrd="0" destOrd="0" presId="urn:microsoft.com/office/officeart/2005/8/layout/hList2#2"/>
    <dgm:cxn modelId="{4B82E9DD-167B-44CD-A779-9D1DA61A9C6B}" type="presParOf" srcId="{E0BA12AA-66AD-43DD-A0FE-5B80DC6EA4F0}" destId="{7A32CA8B-63FE-422C-9D30-3032BD96D0C5}" srcOrd="1" destOrd="0" presId="urn:microsoft.com/office/officeart/2005/8/layout/hList2#2"/>
    <dgm:cxn modelId="{67A9157A-3471-4F81-89D3-E957D81E9F70}" type="presParOf" srcId="{E0BA12AA-66AD-43DD-A0FE-5B80DC6EA4F0}" destId="{46421129-9EC7-48C0-819F-27EAEDA88B25}" srcOrd="2" destOrd="0" presId="urn:microsoft.com/office/officeart/2005/8/layout/hList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F94773-EC30-40DA-A879-61CDBF1E39E6}"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3336FE0A-C69E-4C9F-A15D-0A1C987490D6}">
      <dgm:prSet custT="1"/>
      <dgm:spPr/>
      <dgm:t>
        <a:bodyPr/>
        <a:lstStyle/>
        <a:p>
          <a:pPr algn="ctr"/>
          <a:r>
            <a:rPr lang="ro-RO" sz="2000" b="1" noProof="0" dirty="0" smtClean="0">
              <a:solidFill>
                <a:schemeClr val="tx1"/>
              </a:solidFill>
            </a:rPr>
            <a:t>Unitate în doctrine</a:t>
          </a:r>
          <a:endParaRPr lang="ro-RO" sz="2000" b="1" noProof="0" dirty="0">
            <a:solidFill>
              <a:schemeClr val="tx1"/>
            </a:solidFill>
          </a:endParaRPr>
        </a:p>
      </dgm:t>
    </dgm:pt>
    <dgm:pt modelId="{E0B5D9F1-0414-4FD8-9467-944BBD8AFB17}" type="parTrans" cxnId="{649938A9-CD02-4033-BFAB-5CFDC91B81A6}">
      <dgm:prSet/>
      <dgm:spPr/>
      <dgm:t>
        <a:bodyPr/>
        <a:lstStyle/>
        <a:p>
          <a:pPr algn="ctr"/>
          <a:endParaRPr lang="es-ES" sz="2000">
            <a:solidFill>
              <a:schemeClr val="tx1"/>
            </a:solidFill>
          </a:endParaRPr>
        </a:p>
      </dgm:t>
    </dgm:pt>
    <dgm:pt modelId="{D4F2F52B-52F3-4247-A980-E2BBA056F317}" type="sibTrans" cxnId="{649938A9-CD02-4033-BFAB-5CFDC91B81A6}">
      <dgm:prSet/>
      <dgm:spPr/>
      <dgm:t>
        <a:bodyPr/>
        <a:lstStyle/>
        <a:p>
          <a:pPr algn="ctr"/>
          <a:endParaRPr lang="es-ES" sz="2000">
            <a:solidFill>
              <a:schemeClr val="tx1"/>
            </a:solidFill>
          </a:endParaRPr>
        </a:p>
      </dgm:t>
    </dgm:pt>
    <dgm:pt modelId="{D24F36D7-9165-4044-834A-75CF33E35759}">
      <dgm:prSet custT="1"/>
      <dgm:spPr/>
      <dgm:t>
        <a:bodyPr/>
        <a:lstStyle/>
        <a:p>
          <a:pPr algn="ctr"/>
          <a:r>
            <a:rPr lang="ro-RO" sz="2000" b="1" noProof="0" dirty="0" smtClean="0">
              <a:solidFill>
                <a:schemeClr val="tx1"/>
              </a:solidFill>
            </a:rPr>
            <a:t>Unitate în învăţături</a:t>
          </a:r>
          <a:endParaRPr lang="ro-RO" sz="2000" b="1" noProof="0" dirty="0">
            <a:solidFill>
              <a:schemeClr val="tx1"/>
            </a:solidFill>
          </a:endParaRPr>
        </a:p>
      </dgm:t>
    </dgm:pt>
    <dgm:pt modelId="{356846B9-8831-4AD2-8F51-F3B1D081D95D}" type="parTrans" cxnId="{A3BF0870-8847-4463-8A39-D2466DB93625}">
      <dgm:prSet/>
      <dgm:spPr/>
      <dgm:t>
        <a:bodyPr/>
        <a:lstStyle/>
        <a:p>
          <a:pPr algn="ctr"/>
          <a:endParaRPr lang="es-ES" sz="2000">
            <a:solidFill>
              <a:schemeClr val="tx1"/>
            </a:solidFill>
          </a:endParaRPr>
        </a:p>
      </dgm:t>
    </dgm:pt>
    <dgm:pt modelId="{59957E3A-7313-43A4-A1EB-F8760E3DC49C}" type="sibTrans" cxnId="{A3BF0870-8847-4463-8A39-D2466DB93625}">
      <dgm:prSet/>
      <dgm:spPr/>
      <dgm:t>
        <a:bodyPr/>
        <a:lstStyle/>
        <a:p>
          <a:pPr algn="ctr"/>
          <a:endParaRPr lang="es-ES" sz="2000">
            <a:solidFill>
              <a:schemeClr val="tx1"/>
            </a:solidFill>
          </a:endParaRPr>
        </a:p>
      </dgm:t>
    </dgm:pt>
    <dgm:pt modelId="{799D3A24-1DB8-4A8F-AB19-4E611389E1CE}">
      <dgm:prSet custT="1"/>
      <dgm:spPr/>
      <dgm:t>
        <a:bodyPr/>
        <a:lstStyle/>
        <a:p>
          <a:pPr algn="ctr"/>
          <a:r>
            <a:rPr lang="ro-RO" sz="2000" b="1" noProof="0" dirty="0" smtClean="0">
              <a:solidFill>
                <a:schemeClr val="tx1"/>
              </a:solidFill>
            </a:rPr>
            <a:t>Unitate în biserică</a:t>
          </a:r>
          <a:endParaRPr lang="ro-RO" sz="2000" b="1" noProof="0" dirty="0">
            <a:solidFill>
              <a:schemeClr val="tx1"/>
            </a:solidFill>
          </a:endParaRPr>
        </a:p>
      </dgm:t>
    </dgm:pt>
    <dgm:pt modelId="{EC3FA292-5554-4225-BA5D-C05EEFD6F574}" type="parTrans" cxnId="{D032BF0A-E904-4C0C-A202-7DB78BC5C3FF}">
      <dgm:prSet/>
      <dgm:spPr/>
      <dgm:t>
        <a:bodyPr/>
        <a:lstStyle/>
        <a:p>
          <a:pPr algn="ctr"/>
          <a:endParaRPr lang="es-ES" sz="2000">
            <a:solidFill>
              <a:schemeClr val="tx1"/>
            </a:solidFill>
          </a:endParaRPr>
        </a:p>
      </dgm:t>
    </dgm:pt>
    <dgm:pt modelId="{DC76C33A-F9A1-4D36-8897-3CFA6937A848}" type="sibTrans" cxnId="{D032BF0A-E904-4C0C-A202-7DB78BC5C3FF}">
      <dgm:prSet/>
      <dgm:spPr/>
      <dgm:t>
        <a:bodyPr/>
        <a:lstStyle/>
        <a:p>
          <a:pPr algn="ctr"/>
          <a:endParaRPr lang="es-ES" sz="2000">
            <a:solidFill>
              <a:schemeClr val="tx1"/>
            </a:solidFill>
          </a:endParaRPr>
        </a:p>
      </dgm:t>
    </dgm:pt>
    <dgm:pt modelId="{CDC55CD5-9060-4F3B-BA61-6A0392402AA3}">
      <dgm:prSet custT="1"/>
      <dgm:spPr/>
      <dgm:t>
        <a:bodyPr/>
        <a:lstStyle/>
        <a:p>
          <a:pPr algn="ctr"/>
          <a:r>
            <a:rPr lang="ro-RO" sz="2000" b="1" noProof="0" dirty="0" smtClean="0">
              <a:solidFill>
                <a:schemeClr val="tx1"/>
              </a:solidFill>
            </a:rPr>
            <a:t>Unitate în misiune</a:t>
          </a:r>
          <a:endParaRPr lang="ro-RO" sz="2000" b="1" noProof="0" dirty="0">
            <a:solidFill>
              <a:schemeClr val="tx1"/>
            </a:solidFill>
          </a:endParaRPr>
        </a:p>
      </dgm:t>
    </dgm:pt>
    <dgm:pt modelId="{6F5FE5AD-5FBE-4ACF-87BA-F45071C16536}" type="parTrans" cxnId="{7FDA7E54-4DB0-498A-A815-2A7CA91B9605}">
      <dgm:prSet/>
      <dgm:spPr/>
      <dgm:t>
        <a:bodyPr/>
        <a:lstStyle/>
        <a:p>
          <a:pPr algn="ctr"/>
          <a:endParaRPr lang="es-ES" sz="2000">
            <a:solidFill>
              <a:schemeClr val="tx1"/>
            </a:solidFill>
          </a:endParaRPr>
        </a:p>
      </dgm:t>
    </dgm:pt>
    <dgm:pt modelId="{E179C4B9-5620-4673-AA98-072246844A63}" type="sibTrans" cxnId="{7FDA7E54-4DB0-498A-A815-2A7CA91B9605}">
      <dgm:prSet/>
      <dgm:spPr/>
      <dgm:t>
        <a:bodyPr/>
        <a:lstStyle/>
        <a:p>
          <a:pPr algn="ctr"/>
          <a:endParaRPr lang="es-ES" sz="2000">
            <a:solidFill>
              <a:schemeClr val="tx1"/>
            </a:solidFill>
          </a:endParaRPr>
        </a:p>
      </dgm:t>
    </dgm:pt>
    <dgm:pt modelId="{527BF366-F5DC-4A7E-823B-4E16BAB9A359}" type="pres">
      <dgm:prSet presAssocID="{96F94773-EC30-40DA-A879-61CDBF1E39E6}" presName="Name0" presStyleCnt="0">
        <dgm:presLayoutVars>
          <dgm:chMax val="7"/>
          <dgm:chPref val="7"/>
          <dgm:dir/>
        </dgm:presLayoutVars>
      </dgm:prSet>
      <dgm:spPr/>
      <dgm:t>
        <a:bodyPr/>
        <a:lstStyle/>
        <a:p>
          <a:endParaRPr lang="ro-RO"/>
        </a:p>
      </dgm:t>
    </dgm:pt>
    <dgm:pt modelId="{5F168498-CAA5-4371-8294-A5AD1BD5B643}" type="pres">
      <dgm:prSet presAssocID="{96F94773-EC30-40DA-A879-61CDBF1E39E6}" presName="Name1" presStyleCnt="0"/>
      <dgm:spPr/>
    </dgm:pt>
    <dgm:pt modelId="{33D3F1EC-845A-401C-8A23-73E06F0EFAC6}" type="pres">
      <dgm:prSet presAssocID="{96F94773-EC30-40DA-A879-61CDBF1E39E6}" presName="cycle" presStyleCnt="0"/>
      <dgm:spPr/>
    </dgm:pt>
    <dgm:pt modelId="{9C99BEBE-0C58-4870-8F0C-20A15CD2682B}" type="pres">
      <dgm:prSet presAssocID="{96F94773-EC30-40DA-A879-61CDBF1E39E6}" presName="srcNode" presStyleLbl="node1" presStyleIdx="0" presStyleCnt="4"/>
      <dgm:spPr/>
    </dgm:pt>
    <dgm:pt modelId="{632D6D65-8676-4FF6-B75E-A8D436C0F5DD}" type="pres">
      <dgm:prSet presAssocID="{96F94773-EC30-40DA-A879-61CDBF1E39E6}" presName="conn" presStyleLbl="parChTrans1D2" presStyleIdx="0" presStyleCnt="1"/>
      <dgm:spPr/>
      <dgm:t>
        <a:bodyPr/>
        <a:lstStyle/>
        <a:p>
          <a:endParaRPr lang="ro-RO"/>
        </a:p>
      </dgm:t>
    </dgm:pt>
    <dgm:pt modelId="{BC6C75F9-C5D9-4739-8000-9C190A81F7DD}" type="pres">
      <dgm:prSet presAssocID="{96F94773-EC30-40DA-A879-61CDBF1E39E6}" presName="extraNode" presStyleLbl="node1" presStyleIdx="0" presStyleCnt="4"/>
      <dgm:spPr/>
    </dgm:pt>
    <dgm:pt modelId="{89602775-CCD5-4639-94AA-CEF12BB4251D}" type="pres">
      <dgm:prSet presAssocID="{96F94773-EC30-40DA-A879-61CDBF1E39E6}" presName="dstNode" presStyleLbl="node1" presStyleIdx="0" presStyleCnt="4"/>
      <dgm:spPr/>
    </dgm:pt>
    <dgm:pt modelId="{89547AD8-1502-4BA7-828B-3583AFDAA950}" type="pres">
      <dgm:prSet presAssocID="{3336FE0A-C69E-4C9F-A15D-0A1C987490D6}" presName="text_1" presStyleLbl="node1" presStyleIdx="0" presStyleCnt="4" custScaleY="119618">
        <dgm:presLayoutVars>
          <dgm:bulletEnabled val="1"/>
        </dgm:presLayoutVars>
      </dgm:prSet>
      <dgm:spPr/>
      <dgm:t>
        <a:bodyPr/>
        <a:lstStyle/>
        <a:p>
          <a:endParaRPr lang="ro-RO"/>
        </a:p>
      </dgm:t>
    </dgm:pt>
    <dgm:pt modelId="{652E0EAA-FD0E-4F9C-819D-82479E204E58}" type="pres">
      <dgm:prSet presAssocID="{3336FE0A-C69E-4C9F-A15D-0A1C987490D6}" presName="accent_1" presStyleCnt="0"/>
      <dgm:spPr/>
    </dgm:pt>
    <dgm:pt modelId="{2974B37E-344F-447E-892D-4137D35AA87F}" type="pres">
      <dgm:prSet presAssocID="{3336FE0A-C69E-4C9F-A15D-0A1C987490D6}" presName="accentRepeatNode" presStyleLbl="solidFgAcc1" presStyleIdx="0" presStyleCnt="4"/>
      <dgm:spPr/>
    </dgm:pt>
    <dgm:pt modelId="{474FDFA2-97DE-42E4-B3D9-A7B75A9E5C3B}" type="pres">
      <dgm:prSet presAssocID="{D24F36D7-9165-4044-834A-75CF33E35759}" presName="text_2" presStyleLbl="node1" presStyleIdx="1" presStyleCnt="4" custScaleY="119618">
        <dgm:presLayoutVars>
          <dgm:bulletEnabled val="1"/>
        </dgm:presLayoutVars>
      </dgm:prSet>
      <dgm:spPr/>
      <dgm:t>
        <a:bodyPr/>
        <a:lstStyle/>
        <a:p>
          <a:endParaRPr lang="ro-RO"/>
        </a:p>
      </dgm:t>
    </dgm:pt>
    <dgm:pt modelId="{23287D2B-061E-458C-B6E9-5A770D800D1B}" type="pres">
      <dgm:prSet presAssocID="{D24F36D7-9165-4044-834A-75CF33E35759}" presName="accent_2" presStyleCnt="0"/>
      <dgm:spPr/>
    </dgm:pt>
    <dgm:pt modelId="{AC054C1A-F243-4CC1-BCF9-FF3A030B13FC}" type="pres">
      <dgm:prSet presAssocID="{D24F36D7-9165-4044-834A-75CF33E35759}" presName="accentRepeatNode" presStyleLbl="solidFgAcc1" presStyleIdx="1" presStyleCnt="4"/>
      <dgm:spPr/>
    </dgm:pt>
    <dgm:pt modelId="{C2E2850F-B9CB-4193-8F85-AD651BD17150}" type="pres">
      <dgm:prSet presAssocID="{799D3A24-1DB8-4A8F-AB19-4E611389E1CE}" presName="text_3" presStyleLbl="node1" presStyleIdx="2" presStyleCnt="4" custScaleY="119618">
        <dgm:presLayoutVars>
          <dgm:bulletEnabled val="1"/>
        </dgm:presLayoutVars>
      </dgm:prSet>
      <dgm:spPr/>
      <dgm:t>
        <a:bodyPr/>
        <a:lstStyle/>
        <a:p>
          <a:endParaRPr lang="ro-RO"/>
        </a:p>
      </dgm:t>
    </dgm:pt>
    <dgm:pt modelId="{309430ED-6FCC-4D07-8FA2-099EB1782F2D}" type="pres">
      <dgm:prSet presAssocID="{799D3A24-1DB8-4A8F-AB19-4E611389E1CE}" presName="accent_3" presStyleCnt="0"/>
      <dgm:spPr/>
    </dgm:pt>
    <dgm:pt modelId="{59B44702-32FB-4661-AA53-C45B96B01334}" type="pres">
      <dgm:prSet presAssocID="{799D3A24-1DB8-4A8F-AB19-4E611389E1CE}" presName="accentRepeatNode" presStyleLbl="solidFgAcc1" presStyleIdx="2" presStyleCnt="4"/>
      <dgm:spPr/>
    </dgm:pt>
    <dgm:pt modelId="{33BA59EB-410A-4A8A-A557-7AFADC579188}" type="pres">
      <dgm:prSet presAssocID="{CDC55CD5-9060-4F3B-BA61-6A0392402AA3}" presName="text_4" presStyleLbl="node1" presStyleIdx="3" presStyleCnt="4" custScaleY="119618">
        <dgm:presLayoutVars>
          <dgm:bulletEnabled val="1"/>
        </dgm:presLayoutVars>
      </dgm:prSet>
      <dgm:spPr/>
      <dgm:t>
        <a:bodyPr/>
        <a:lstStyle/>
        <a:p>
          <a:endParaRPr lang="ro-RO"/>
        </a:p>
      </dgm:t>
    </dgm:pt>
    <dgm:pt modelId="{12C0E846-C95C-470A-B64D-AA5D791CD58F}" type="pres">
      <dgm:prSet presAssocID="{CDC55CD5-9060-4F3B-BA61-6A0392402AA3}" presName="accent_4" presStyleCnt="0"/>
      <dgm:spPr/>
    </dgm:pt>
    <dgm:pt modelId="{F0435021-1862-4D4A-B566-D1BF940F7607}" type="pres">
      <dgm:prSet presAssocID="{CDC55CD5-9060-4F3B-BA61-6A0392402AA3}" presName="accentRepeatNode" presStyleLbl="solidFgAcc1" presStyleIdx="3" presStyleCnt="4"/>
      <dgm:spPr/>
    </dgm:pt>
  </dgm:ptLst>
  <dgm:cxnLst>
    <dgm:cxn modelId="{0D924E9D-F660-45A6-AC12-9A56D067481F}" type="presOf" srcId="{96F94773-EC30-40DA-A879-61CDBF1E39E6}" destId="{527BF366-F5DC-4A7E-823B-4E16BAB9A359}" srcOrd="0" destOrd="0" presId="urn:microsoft.com/office/officeart/2008/layout/VerticalCurvedList"/>
    <dgm:cxn modelId="{7FDA7E54-4DB0-498A-A815-2A7CA91B9605}" srcId="{96F94773-EC30-40DA-A879-61CDBF1E39E6}" destId="{CDC55CD5-9060-4F3B-BA61-6A0392402AA3}" srcOrd="3" destOrd="0" parTransId="{6F5FE5AD-5FBE-4ACF-87BA-F45071C16536}" sibTransId="{E179C4B9-5620-4673-AA98-072246844A63}"/>
    <dgm:cxn modelId="{A3BF0870-8847-4463-8A39-D2466DB93625}" srcId="{96F94773-EC30-40DA-A879-61CDBF1E39E6}" destId="{D24F36D7-9165-4044-834A-75CF33E35759}" srcOrd="1" destOrd="0" parTransId="{356846B9-8831-4AD2-8F51-F3B1D081D95D}" sibTransId="{59957E3A-7313-43A4-A1EB-F8760E3DC49C}"/>
    <dgm:cxn modelId="{A1C77C70-5D64-44CA-9C2F-2EDB96EEEE87}" type="presOf" srcId="{3336FE0A-C69E-4C9F-A15D-0A1C987490D6}" destId="{89547AD8-1502-4BA7-828B-3583AFDAA950}" srcOrd="0" destOrd="0" presId="urn:microsoft.com/office/officeart/2008/layout/VerticalCurvedList"/>
    <dgm:cxn modelId="{7EFB3F45-8C79-4164-94EE-DCE1A171DE1A}" type="presOf" srcId="{D24F36D7-9165-4044-834A-75CF33E35759}" destId="{474FDFA2-97DE-42E4-B3D9-A7B75A9E5C3B}" srcOrd="0" destOrd="0" presId="urn:microsoft.com/office/officeart/2008/layout/VerticalCurvedList"/>
    <dgm:cxn modelId="{20C4ADC1-6E77-4F88-A29D-EB0E0F321549}" type="presOf" srcId="{D4F2F52B-52F3-4247-A980-E2BBA056F317}" destId="{632D6D65-8676-4FF6-B75E-A8D436C0F5DD}" srcOrd="0" destOrd="0" presId="urn:microsoft.com/office/officeart/2008/layout/VerticalCurvedList"/>
    <dgm:cxn modelId="{29802142-3C3F-4AFB-8B30-885B30895B5C}" type="presOf" srcId="{799D3A24-1DB8-4A8F-AB19-4E611389E1CE}" destId="{C2E2850F-B9CB-4193-8F85-AD651BD17150}" srcOrd="0" destOrd="0" presId="urn:microsoft.com/office/officeart/2008/layout/VerticalCurvedList"/>
    <dgm:cxn modelId="{5B90B621-37CF-44B8-A078-183814C7ADF9}" type="presOf" srcId="{CDC55CD5-9060-4F3B-BA61-6A0392402AA3}" destId="{33BA59EB-410A-4A8A-A557-7AFADC579188}" srcOrd="0" destOrd="0" presId="urn:microsoft.com/office/officeart/2008/layout/VerticalCurvedList"/>
    <dgm:cxn modelId="{D032BF0A-E904-4C0C-A202-7DB78BC5C3FF}" srcId="{96F94773-EC30-40DA-A879-61CDBF1E39E6}" destId="{799D3A24-1DB8-4A8F-AB19-4E611389E1CE}" srcOrd="2" destOrd="0" parTransId="{EC3FA292-5554-4225-BA5D-C05EEFD6F574}" sibTransId="{DC76C33A-F9A1-4D36-8897-3CFA6937A848}"/>
    <dgm:cxn modelId="{649938A9-CD02-4033-BFAB-5CFDC91B81A6}" srcId="{96F94773-EC30-40DA-A879-61CDBF1E39E6}" destId="{3336FE0A-C69E-4C9F-A15D-0A1C987490D6}" srcOrd="0" destOrd="0" parTransId="{E0B5D9F1-0414-4FD8-9467-944BBD8AFB17}" sibTransId="{D4F2F52B-52F3-4247-A980-E2BBA056F317}"/>
    <dgm:cxn modelId="{E85CE394-092E-48E1-B8D6-EB600437C739}" type="presParOf" srcId="{527BF366-F5DC-4A7E-823B-4E16BAB9A359}" destId="{5F168498-CAA5-4371-8294-A5AD1BD5B643}" srcOrd="0" destOrd="0" presId="urn:microsoft.com/office/officeart/2008/layout/VerticalCurvedList"/>
    <dgm:cxn modelId="{63161BC5-A1FF-4AF3-8236-22FE58B77FFD}" type="presParOf" srcId="{5F168498-CAA5-4371-8294-A5AD1BD5B643}" destId="{33D3F1EC-845A-401C-8A23-73E06F0EFAC6}" srcOrd="0" destOrd="0" presId="urn:microsoft.com/office/officeart/2008/layout/VerticalCurvedList"/>
    <dgm:cxn modelId="{B2291EB9-D9CA-40B5-BFFB-3E003BBBE5EB}" type="presParOf" srcId="{33D3F1EC-845A-401C-8A23-73E06F0EFAC6}" destId="{9C99BEBE-0C58-4870-8F0C-20A15CD2682B}" srcOrd="0" destOrd="0" presId="urn:microsoft.com/office/officeart/2008/layout/VerticalCurvedList"/>
    <dgm:cxn modelId="{4FE86ED8-121A-47BA-AB12-7AED68740E00}" type="presParOf" srcId="{33D3F1EC-845A-401C-8A23-73E06F0EFAC6}" destId="{632D6D65-8676-4FF6-B75E-A8D436C0F5DD}" srcOrd="1" destOrd="0" presId="urn:microsoft.com/office/officeart/2008/layout/VerticalCurvedList"/>
    <dgm:cxn modelId="{DCDA80C7-F792-4DF3-A292-27D6038EC5AB}" type="presParOf" srcId="{33D3F1EC-845A-401C-8A23-73E06F0EFAC6}" destId="{BC6C75F9-C5D9-4739-8000-9C190A81F7DD}" srcOrd="2" destOrd="0" presId="urn:microsoft.com/office/officeart/2008/layout/VerticalCurvedList"/>
    <dgm:cxn modelId="{6E4C9C01-93D5-4F85-BC43-68F35B4A81CF}" type="presParOf" srcId="{33D3F1EC-845A-401C-8A23-73E06F0EFAC6}" destId="{89602775-CCD5-4639-94AA-CEF12BB4251D}" srcOrd="3" destOrd="0" presId="urn:microsoft.com/office/officeart/2008/layout/VerticalCurvedList"/>
    <dgm:cxn modelId="{0799EDC5-78FD-4765-98DF-6BF68A6DD1DB}" type="presParOf" srcId="{5F168498-CAA5-4371-8294-A5AD1BD5B643}" destId="{89547AD8-1502-4BA7-828B-3583AFDAA950}" srcOrd="1" destOrd="0" presId="urn:microsoft.com/office/officeart/2008/layout/VerticalCurvedList"/>
    <dgm:cxn modelId="{6E8DD61F-28E5-4200-B73F-2E236E90DA7F}" type="presParOf" srcId="{5F168498-CAA5-4371-8294-A5AD1BD5B643}" destId="{652E0EAA-FD0E-4F9C-819D-82479E204E58}" srcOrd="2" destOrd="0" presId="urn:microsoft.com/office/officeart/2008/layout/VerticalCurvedList"/>
    <dgm:cxn modelId="{0DDD2A2A-7984-4457-ABA5-D7D3B9F76B11}" type="presParOf" srcId="{652E0EAA-FD0E-4F9C-819D-82479E204E58}" destId="{2974B37E-344F-447E-892D-4137D35AA87F}" srcOrd="0" destOrd="0" presId="urn:microsoft.com/office/officeart/2008/layout/VerticalCurvedList"/>
    <dgm:cxn modelId="{E2E4EDDD-3726-4231-A9E9-8F44D47BB9A7}" type="presParOf" srcId="{5F168498-CAA5-4371-8294-A5AD1BD5B643}" destId="{474FDFA2-97DE-42E4-B3D9-A7B75A9E5C3B}" srcOrd="3" destOrd="0" presId="urn:microsoft.com/office/officeart/2008/layout/VerticalCurvedList"/>
    <dgm:cxn modelId="{0102D45A-37FA-48D7-A672-480DB7C7B634}" type="presParOf" srcId="{5F168498-CAA5-4371-8294-A5AD1BD5B643}" destId="{23287D2B-061E-458C-B6E9-5A770D800D1B}" srcOrd="4" destOrd="0" presId="urn:microsoft.com/office/officeart/2008/layout/VerticalCurvedList"/>
    <dgm:cxn modelId="{CDB9C1C7-7679-42BF-B21A-A0EAB03587F7}" type="presParOf" srcId="{23287D2B-061E-458C-B6E9-5A770D800D1B}" destId="{AC054C1A-F243-4CC1-BCF9-FF3A030B13FC}" srcOrd="0" destOrd="0" presId="urn:microsoft.com/office/officeart/2008/layout/VerticalCurvedList"/>
    <dgm:cxn modelId="{80EE4088-1A5D-4A8B-B66C-3E998BDFBD1B}" type="presParOf" srcId="{5F168498-CAA5-4371-8294-A5AD1BD5B643}" destId="{C2E2850F-B9CB-4193-8F85-AD651BD17150}" srcOrd="5" destOrd="0" presId="urn:microsoft.com/office/officeart/2008/layout/VerticalCurvedList"/>
    <dgm:cxn modelId="{451E51B8-BFCE-4A5F-8989-FACEC51E43DB}" type="presParOf" srcId="{5F168498-CAA5-4371-8294-A5AD1BD5B643}" destId="{309430ED-6FCC-4D07-8FA2-099EB1782F2D}" srcOrd="6" destOrd="0" presId="urn:microsoft.com/office/officeart/2008/layout/VerticalCurvedList"/>
    <dgm:cxn modelId="{9F20AA68-253D-4F05-A311-A5053EA5B336}" type="presParOf" srcId="{309430ED-6FCC-4D07-8FA2-099EB1782F2D}" destId="{59B44702-32FB-4661-AA53-C45B96B01334}" srcOrd="0" destOrd="0" presId="urn:microsoft.com/office/officeart/2008/layout/VerticalCurvedList"/>
    <dgm:cxn modelId="{A8BDA3DC-2DBC-4BE7-A455-08B89097A26A}" type="presParOf" srcId="{5F168498-CAA5-4371-8294-A5AD1BD5B643}" destId="{33BA59EB-410A-4A8A-A557-7AFADC579188}" srcOrd="7" destOrd="0" presId="urn:microsoft.com/office/officeart/2008/layout/VerticalCurvedList"/>
    <dgm:cxn modelId="{48FF65CC-2734-445B-AA24-CD6E3849CB0A}" type="presParOf" srcId="{5F168498-CAA5-4371-8294-A5AD1BD5B643}" destId="{12C0E846-C95C-470A-B64D-AA5D791CD58F}" srcOrd="8" destOrd="0" presId="urn:microsoft.com/office/officeart/2008/layout/VerticalCurvedList"/>
    <dgm:cxn modelId="{5ACC21C5-3BF0-4B5E-AB3F-D99E42D22824}" type="presParOf" srcId="{12C0E846-C95C-470A-B64D-AA5D791CD58F}" destId="{F0435021-1862-4D4A-B566-D1BF940F760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4215646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1383546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3810834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22467-E1F3-4203-9371-6FD212FF1109}" type="datetimeFigureOut">
              <a:rPr lang="es-ES" smtClean="0"/>
              <a:pPr/>
              <a:t>07/05/2020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AE80299-CCD0-420E-8016-956C0B58C308}" type="slidenum">
              <a:rPr lang="es-ES" smtClean="0"/>
              <a:pPr/>
              <a:t>‹#›</a:t>
            </a:fld>
            <a:endParaRPr lang="es-ES"/>
          </a:p>
        </p:txBody>
      </p:sp>
    </p:spTree>
    <p:extLst>
      <p:ext uri="{BB962C8B-B14F-4D97-AF65-F5344CB8AC3E}">
        <p14:creationId xmlns="" xmlns:p14="http://schemas.microsoft.com/office/powerpoint/2010/main" val="150086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884973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1801290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22376816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2161235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1087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3728694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40857459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B216562-AC9F-4470-9D65-23255AF95531}" type="datetimeFigureOut">
              <a:rPr lang="es-ES" smtClean="0"/>
              <a:pPr/>
              <a:t>07/05/2020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1062990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16562-AC9F-4470-9D65-23255AF95531}" type="datetimeFigureOut">
              <a:rPr lang="es-ES" smtClean="0"/>
              <a:pPr/>
              <a:t>07/05/2020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6B412-6196-478D-A693-3F89A0B1690B}" type="slidenum">
              <a:rPr lang="es-ES" smtClean="0"/>
              <a:pPr/>
              <a:t>‹#›</a:t>
            </a:fld>
            <a:endParaRPr lang="es-ES"/>
          </a:p>
        </p:txBody>
      </p:sp>
    </p:spTree>
    <p:extLst>
      <p:ext uri="{BB962C8B-B14F-4D97-AF65-F5344CB8AC3E}">
        <p14:creationId xmlns:p14="http://schemas.microsoft.com/office/powerpoint/2010/main" xmlns="" val="2626684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22467-E1F3-4203-9371-6FD212FF1109}" type="datetimeFigureOut">
              <a:rPr lang="es-ES" smtClean="0"/>
              <a:pPr/>
              <a:t>07/05/2020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0299-CCD0-420E-8016-956C0B58C308}" type="slidenum">
              <a:rPr lang="es-ES" smtClean="0"/>
              <a:pPr/>
              <a:t>‹#›</a:t>
            </a:fld>
            <a:endParaRPr lang="es-ES"/>
          </a:p>
        </p:txBody>
      </p:sp>
    </p:spTree>
    <p:extLst>
      <p:ext uri="{BB962C8B-B14F-4D97-AF65-F5344CB8AC3E}">
        <p14:creationId xmlns="" xmlns:p14="http://schemas.microsoft.com/office/powerpoint/2010/main" val="185804678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5.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7DAB41E-1D26-4FA8-8D22-8DB6493C8F15}"/>
              </a:ext>
            </a:extLst>
          </p:cNvPr>
          <p:cNvSpPr txBox="1"/>
          <p:nvPr/>
        </p:nvSpPr>
        <p:spPr>
          <a:xfrm>
            <a:off x="0" y="0"/>
            <a:ext cx="9144000" cy="175432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s-ES"/>
            </a:defPPr>
            <a:lvl1pPr algn="ctr" defTabSz="914400">
              <a:defRPr sz="4400" b="1">
                <a:ln/>
                <a:solidFill>
                  <a:schemeClr val="accent3"/>
                </a:solidFill>
              </a:defRPr>
            </a:lvl1pPr>
            <a:lvl2pPr defTabSz="914400"/>
            <a:lvl3pPr defTabSz="914400"/>
            <a:lvl4pPr defTabSz="914400"/>
            <a:lvl5pPr defTabSz="914400"/>
            <a:lvl6pPr defTabSz="914400"/>
            <a:lvl7pPr defTabSz="914400"/>
            <a:lvl8pPr defTabSz="914400"/>
            <a:lvl9pPr defTabSz="914400"/>
          </a:lstStyle>
          <a:p>
            <a:r>
              <a:rPr lang="ro-RO" sz="5400" dirty="0" smtClean="0"/>
              <a:t>DE CE ESTE NEVOIE DE INTERPRETARE? </a:t>
            </a:r>
            <a:endParaRPr lang="ro-RO" sz="5400" dirty="0"/>
          </a:p>
        </p:txBody>
      </p:sp>
      <p:sp>
        <p:nvSpPr>
          <p:cNvPr id="5" name="CuadroTexto 4">
            <a:extLst>
              <a:ext uri="{FF2B5EF4-FFF2-40B4-BE49-F238E27FC236}">
                <a16:creationId xmlns:a16="http://schemas.microsoft.com/office/drawing/2014/main" xmlns="" id="{DEEB37C5-1B45-4E7B-AF2C-273183BDA00C}"/>
              </a:ext>
            </a:extLst>
          </p:cNvPr>
          <p:cNvSpPr txBox="1"/>
          <p:nvPr/>
        </p:nvSpPr>
        <p:spPr>
          <a:xfrm rot="18971258">
            <a:off x="5877358" y="5582399"/>
            <a:ext cx="2899640" cy="369332"/>
          </a:xfrm>
          <a:prstGeom prst="rect">
            <a:avLst/>
          </a:prstGeom>
          <a:noFill/>
        </p:spPr>
        <p:txBody>
          <a:bodyPr wrap="none" rtlCol="0">
            <a:spAutoFit/>
          </a:bodyPr>
          <a:lstStyle/>
          <a:p>
            <a:pPr algn="ctr"/>
            <a:r>
              <a:rPr lang="ro-RO" b="1" dirty="0" smtClean="0">
                <a:solidFill>
                  <a:schemeClr val="accent3">
                    <a:lumMod val="60000"/>
                    <a:lumOff val="40000"/>
                  </a:schemeClr>
                </a:solidFill>
              </a:rPr>
              <a:t>Studiul 6, pentru 9 Mai 2020</a:t>
            </a:r>
            <a:endParaRPr lang="ro-RO" b="1" dirty="0">
              <a:solidFill>
                <a:schemeClr val="accent3">
                  <a:lumMod val="60000"/>
                  <a:lumOff val="40000"/>
                </a:schemeClr>
              </a:solidFill>
            </a:endParaRPr>
          </a:p>
        </p:txBody>
      </p:sp>
    </p:spTree>
    <p:extLst>
      <p:ext uri="{BB962C8B-B14F-4D97-AF65-F5344CB8AC3E}">
        <p14:creationId xmlns:p14="http://schemas.microsoft.com/office/powerpoint/2010/main" xmlns="" val="593196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182FC4A-293C-402C-839D-0C701BB2AB09}"/>
              </a:ext>
            </a:extLst>
          </p:cNvPr>
          <p:cNvSpPr/>
          <p:nvPr/>
        </p:nvSpPr>
        <p:spPr>
          <a:xfrm>
            <a:off x="0" y="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r>
              <a:rPr lang="ro-RO" sz="4000" b="1" smtClean="0">
                <a:ln w="11430"/>
                <a:solidFill>
                  <a:srgbClr val="953723"/>
                </a:solidFill>
                <a:effectLst>
                  <a:outerShdw blurRad="50800" dist="39000" dir="5460000" algn="tl">
                    <a:srgbClr val="000000">
                      <a:alpha val="38000"/>
                    </a:srgbClr>
                  </a:outerShdw>
                </a:effectLst>
              </a:rPr>
              <a:t>DE CE ESTE NEVOIE DE INTERPRETARE?</a:t>
            </a:r>
            <a:endParaRPr lang="ro-RO" sz="4000" b="1">
              <a:ln w="11430"/>
              <a:solidFill>
                <a:srgbClr val="953723"/>
              </a:solidFill>
              <a:effectLst>
                <a:outerShdw blurRad="50800" dist="39000" dir="5460000" algn="tl">
                  <a:srgbClr val="000000">
                    <a:alpha val="38000"/>
                  </a:srgbClr>
                </a:outerShdw>
              </a:effectLst>
            </a:endParaRPr>
          </a:p>
        </p:txBody>
      </p:sp>
      <p:sp>
        <p:nvSpPr>
          <p:cNvPr id="3" name="Rectángulo 2">
            <a:extLst>
              <a:ext uri="{FF2B5EF4-FFF2-40B4-BE49-F238E27FC236}">
                <a16:creationId xmlns:a16="http://schemas.microsoft.com/office/drawing/2014/main" xmlns="" id="{48F9FA06-B23B-44E1-BB89-0C41A6AE51DE}"/>
              </a:ext>
            </a:extLst>
          </p:cNvPr>
          <p:cNvSpPr/>
          <p:nvPr/>
        </p:nvSpPr>
        <p:spPr>
          <a:xfrm>
            <a:off x="347526" y="598605"/>
            <a:ext cx="8316690" cy="615553"/>
          </a:xfrm>
          <a:prstGeom prst="rect">
            <a:avLst/>
          </a:prstGeom>
        </p:spPr>
        <p:txBody>
          <a:bodyPr wrap="square">
            <a:spAutoFit/>
          </a:bodyPr>
          <a:lstStyle/>
          <a:p>
            <a:pPr algn="ctr"/>
            <a:r>
              <a:rPr lang="ro-RO" b="1" dirty="0" smtClean="0">
                <a:solidFill>
                  <a:schemeClr val="accent3">
                    <a:lumMod val="50000"/>
                  </a:schemeClr>
                </a:solidFill>
                <a:latin typeface="Comic Sans MS" panose="030F0702030302020204" pitchFamily="66" charset="0"/>
              </a:rPr>
              <a:t>„Atunci le-a deschis mintea, ca să înţeleagă Scripturile.”</a:t>
            </a:r>
          </a:p>
          <a:p>
            <a:pPr algn="ctr"/>
            <a:r>
              <a:rPr lang="ro-RO" sz="1600" b="1" dirty="0" smtClean="0">
                <a:solidFill>
                  <a:schemeClr val="accent3">
                    <a:lumMod val="50000"/>
                  </a:schemeClr>
                </a:solidFill>
                <a:latin typeface="Comic Sans MS" panose="030F0702030302020204" pitchFamily="66" charset="0"/>
              </a:rPr>
              <a:t>(Luca 24:45)</a:t>
            </a:r>
            <a:endParaRPr lang="ro-RO" b="1" dirty="0">
              <a:solidFill>
                <a:schemeClr val="accent3">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7A070E8-D730-422E-B1AE-123D8EFE9288}"/>
              </a:ext>
            </a:extLst>
          </p:cNvPr>
          <p:cNvSpPr txBox="1"/>
          <p:nvPr/>
        </p:nvSpPr>
        <p:spPr>
          <a:xfrm>
            <a:off x="203559" y="1256340"/>
            <a:ext cx="5101866" cy="1708160"/>
          </a:xfrm>
          <a:prstGeom prst="rect">
            <a:avLst/>
          </a:prstGeom>
          <a:noFill/>
        </p:spPr>
        <p:txBody>
          <a:bodyPr wrap="square" rtlCol="0">
            <a:spAutoFit/>
          </a:bodyPr>
          <a:lstStyle/>
          <a:p>
            <a:pPr>
              <a:spcBef>
                <a:spcPts val="600"/>
              </a:spcBef>
            </a:pPr>
            <a:r>
              <a:rPr lang="ro-RO" sz="2000" b="1" smtClean="0"/>
              <a:t>Dacă</a:t>
            </a:r>
            <a:r>
              <a:rPr lang="ro-RO" sz="2000" b="1" smtClean="0"/>
              <a:t> abordăm şi interpretăm Biblia </a:t>
            </a:r>
            <a:r>
              <a:rPr lang="ro-RO" sz="2000" b="1" smtClean="0"/>
              <a:t>greşit</a:t>
            </a:r>
            <a:r>
              <a:rPr lang="ro-RO" sz="2000" b="1" smtClean="0"/>
              <a:t>, cel mai probabil vom ajunge la concluzii false nu doar în privinţa înţelegerii mântuirii ci în toate celelalte învăţături biblice de </a:t>
            </a:r>
            <a:r>
              <a:rPr lang="ro-RO" sz="2000" b="1" smtClean="0"/>
              <a:t>asemenea.</a:t>
            </a:r>
            <a:endParaRPr lang="ro-RO" sz="2000" b="1" smtClean="0"/>
          </a:p>
          <a:p>
            <a:pPr>
              <a:spcBef>
                <a:spcPts val="600"/>
              </a:spcBef>
            </a:pPr>
            <a:r>
              <a:rPr lang="ro-RO" sz="2000" b="1" smtClean="0"/>
              <a:t>O interpretare corectă a Bibliei </a:t>
            </a:r>
            <a:r>
              <a:rPr lang="ro-RO" sz="2000" b="1" smtClean="0"/>
              <a:t>produce:</a:t>
            </a:r>
            <a:endParaRPr lang="ro-RO" sz="2000" b="1"/>
          </a:p>
        </p:txBody>
      </p:sp>
      <p:graphicFrame>
        <p:nvGraphicFramePr>
          <p:cNvPr id="9" name="Diagrama 8">
            <a:extLst>
              <a:ext uri="{FF2B5EF4-FFF2-40B4-BE49-F238E27FC236}">
                <a16:creationId xmlns:a16="http://schemas.microsoft.com/office/drawing/2014/main" xmlns="" id="{40D40F70-199E-415B-B5F5-C75E38D1895E}"/>
              </a:ext>
            </a:extLst>
          </p:cNvPr>
          <p:cNvGraphicFramePr/>
          <p:nvPr>
            <p:extLst>
              <p:ext uri="{D42A27DB-BD31-4B8C-83A1-F6EECF244321}">
                <p14:modId xmlns:p14="http://schemas.microsoft.com/office/powerpoint/2010/main" xmlns="" val="8480790"/>
              </p:ext>
            </p:extLst>
          </p:nvPr>
        </p:nvGraphicFramePr>
        <p:xfrm>
          <a:off x="513800" y="3117669"/>
          <a:ext cx="4136575" cy="1558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CF0F3F72-D9BB-4E58-B9E4-0E2841203EEC}"/>
              </a:ext>
            </a:extLst>
          </p:cNvPr>
          <p:cNvSpPr txBox="1"/>
          <p:nvPr/>
        </p:nvSpPr>
        <p:spPr>
          <a:xfrm>
            <a:off x="165459" y="4567276"/>
            <a:ext cx="4911638" cy="2246769"/>
          </a:xfrm>
          <a:prstGeom prst="rect">
            <a:avLst/>
          </a:prstGeom>
          <a:noFill/>
        </p:spPr>
        <p:txBody>
          <a:bodyPr wrap="square" rtlCol="0">
            <a:spAutoFit/>
          </a:bodyPr>
          <a:lstStyle/>
          <a:p>
            <a:pPr>
              <a:spcBef>
                <a:spcPts val="600"/>
              </a:spcBef>
            </a:pPr>
            <a:r>
              <a:rPr lang="ro-RO" sz="2000" b="1" dirty="0" smtClean="0"/>
              <a:t>Avem trebuinţă de un studiu al Bibliei corespunzător (hermeneutic). Trebuie să analizăm fiecare pasaj în contextul său specific şi în corelaţie cu alte pasaje biblice ce învaţă pe acelaşi subiect. În acest fel vom pricepe mai bine mesajele pe care Dumnezeu le-a împărtăşit cu noi prin Biblie.</a:t>
            </a:r>
            <a:endParaRPr lang="ro-RO" sz="2000" b="1" dirty="0"/>
          </a:p>
        </p:txBody>
      </p:sp>
      <p:pic>
        <p:nvPicPr>
          <p:cNvPr id="8" name="Imagen 7">
            <a:extLst>
              <a:ext uri="{FF2B5EF4-FFF2-40B4-BE49-F238E27FC236}">
                <a16:creationId xmlns:a16="http://schemas.microsoft.com/office/drawing/2014/main" xmlns="" id="{B5468119-CEFB-47FE-A569-D474EE730CBD}"/>
              </a:ext>
            </a:extLst>
          </p:cNvPr>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5197116" y="1211979"/>
            <a:ext cx="3781425" cy="5495925"/>
          </a:xfrm>
          <a:prstGeom prst="rect">
            <a:avLst/>
          </a:prstGeom>
          <a:ln>
            <a:noFill/>
          </a:ln>
          <a:effectLst>
            <a:softEdge rad="112500"/>
          </a:effectLst>
        </p:spPr>
      </p:pic>
    </p:spTree>
    <p:extLst>
      <p:ext uri="{BB962C8B-B14F-4D97-AF65-F5344CB8AC3E}">
        <p14:creationId xmlns:p14="http://schemas.microsoft.com/office/powerpoint/2010/main" xmlns="" val="1462760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graphicEl>
                                              <a:dgm id="{632D6D65-8676-4FF6-B75E-A8D436C0F5DD}"/>
                                            </p:graphicEl>
                                          </p:spTgt>
                                        </p:tgtEl>
                                        <p:attrNameLst>
                                          <p:attrName>style.visibility</p:attrName>
                                        </p:attrNameLst>
                                      </p:cBhvr>
                                      <p:to>
                                        <p:strVal val="visible"/>
                                      </p:to>
                                    </p:set>
                                    <p:animEffect transition="in" filter="wipe(left)">
                                      <p:cBhvr>
                                        <p:cTn id="40" dur="500"/>
                                        <p:tgtEl>
                                          <p:spTgt spid="9">
                                            <p:graphicEl>
                                              <a:dgm id="{632D6D65-8676-4FF6-B75E-A8D436C0F5DD}"/>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
                                            <p:graphicEl>
                                              <a:dgm id="{2974B37E-344F-447E-892D-4137D35AA87F}"/>
                                            </p:graphicEl>
                                          </p:spTgt>
                                        </p:tgtEl>
                                        <p:attrNameLst>
                                          <p:attrName>style.visibility</p:attrName>
                                        </p:attrNameLst>
                                      </p:cBhvr>
                                      <p:to>
                                        <p:strVal val="visible"/>
                                      </p:to>
                                    </p:set>
                                    <p:animEffect transition="in" filter="wipe(left)">
                                      <p:cBhvr>
                                        <p:cTn id="43" dur="500"/>
                                        <p:tgtEl>
                                          <p:spTgt spid="9">
                                            <p:graphicEl>
                                              <a:dgm id="{2974B37E-344F-447E-892D-4137D35AA87F}"/>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
                                            <p:graphicEl>
                                              <a:dgm id="{89547AD8-1502-4BA7-828B-3583AFDAA950}"/>
                                            </p:graphicEl>
                                          </p:spTgt>
                                        </p:tgtEl>
                                        <p:attrNameLst>
                                          <p:attrName>style.visibility</p:attrName>
                                        </p:attrNameLst>
                                      </p:cBhvr>
                                      <p:to>
                                        <p:strVal val="visible"/>
                                      </p:to>
                                    </p:set>
                                    <p:animEffect transition="in" filter="wipe(left)">
                                      <p:cBhvr>
                                        <p:cTn id="46" dur="500"/>
                                        <p:tgtEl>
                                          <p:spTgt spid="9">
                                            <p:graphicEl>
                                              <a:dgm id="{89547AD8-1502-4BA7-828B-3583AFDAA95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graphicEl>
                                              <a:dgm id="{AC054C1A-F243-4CC1-BCF9-FF3A030B13FC}"/>
                                            </p:graphicEl>
                                          </p:spTgt>
                                        </p:tgtEl>
                                        <p:attrNameLst>
                                          <p:attrName>style.visibility</p:attrName>
                                        </p:attrNameLst>
                                      </p:cBhvr>
                                      <p:to>
                                        <p:strVal val="visible"/>
                                      </p:to>
                                    </p:set>
                                    <p:animEffect transition="in" filter="wipe(left)">
                                      <p:cBhvr>
                                        <p:cTn id="51" dur="500"/>
                                        <p:tgtEl>
                                          <p:spTgt spid="9">
                                            <p:graphicEl>
                                              <a:dgm id="{AC054C1A-F243-4CC1-BCF9-FF3A030B13FC}"/>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
                                            <p:graphicEl>
                                              <a:dgm id="{474FDFA2-97DE-42E4-B3D9-A7B75A9E5C3B}"/>
                                            </p:graphicEl>
                                          </p:spTgt>
                                        </p:tgtEl>
                                        <p:attrNameLst>
                                          <p:attrName>style.visibility</p:attrName>
                                        </p:attrNameLst>
                                      </p:cBhvr>
                                      <p:to>
                                        <p:strVal val="visible"/>
                                      </p:to>
                                    </p:set>
                                    <p:animEffect transition="in" filter="wipe(left)">
                                      <p:cBhvr>
                                        <p:cTn id="54" dur="500"/>
                                        <p:tgtEl>
                                          <p:spTgt spid="9">
                                            <p:graphicEl>
                                              <a:dgm id="{474FDFA2-97DE-42E4-B3D9-A7B75A9E5C3B}"/>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graphicEl>
                                              <a:dgm id="{59B44702-32FB-4661-AA53-C45B96B01334}"/>
                                            </p:graphicEl>
                                          </p:spTgt>
                                        </p:tgtEl>
                                        <p:attrNameLst>
                                          <p:attrName>style.visibility</p:attrName>
                                        </p:attrNameLst>
                                      </p:cBhvr>
                                      <p:to>
                                        <p:strVal val="visible"/>
                                      </p:to>
                                    </p:set>
                                    <p:animEffect transition="in" filter="wipe(left)">
                                      <p:cBhvr>
                                        <p:cTn id="59" dur="500"/>
                                        <p:tgtEl>
                                          <p:spTgt spid="9">
                                            <p:graphicEl>
                                              <a:dgm id="{59B44702-32FB-4661-AA53-C45B96B01334}"/>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9">
                                            <p:graphicEl>
                                              <a:dgm id="{C2E2850F-B9CB-4193-8F85-AD651BD17150}"/>
                                            </p:graphicEl>
                                          </p:spTgt>
                                        </p:tgtEl>
                                        <p:attrNameLst>
                                          <p:attrName>style.visibility</p:attrName>
                                        </p:attrNameLst>
                                      </p:cBhvr>
                                      <p:to>
                                        <p:strVal val="visible"/>
                                      </p:to>
                                    </p:set>
                                    <p:animEffect transition="in" filter="wipe(left)">
                                      <p:cBhvr>
                                        <p:cTn id="62" dur="500"/>
                                        <p:tgtEl>
                                          <p:spTgt spid="9">
                                            <p:graphicEl>
                                              <a:dgm id="{C2E2850F-B9CB-4193-8F85-AD651BD1715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graphicEl>
                                              <a:dgm id="{F0435021-1862-4D4A-B566-D1BF940F7607}"/>
                                            </p:graphicEl>
                                          </p:spTgt>
                                        </p:tgtEl>
                                        <p:attrNameLst>
                                          <p:attrName>style.visibility</p:attrName>
                                        </p:attrNameLst>
                                      </p:cBhvr>
                                      <p:to>
                                        <p:strVal val="visible"/>
                                      </p:to>
                                    </p:set>
                                    <p:animEffect transition="in" filter="wipe(left)">
                                      <p:cBhvr>
                                        <p:cTn id="67" dur="500"/>
                                        <p:tgtEl>
                                          <p:spTgt spid="9">
                                            <p:graphicEl>
                                              <a:dgm id="{F0435021-1862-4D4A-B566-D1BF940F7607}"/>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9">
                                            <p:graphicEl>
                                              <a:dgm id="{33BA59EB-410A-4A8A-A557-7AFADC579188}"/>
                                            </p:graphicEl>
                                          </p:spTgt>
                                        </p:tgtEl>
                                        <p:attrNameLst>
                                          <p:attrName>style.visibility</p:attrName>
                                        </p:attrNameLst>
                                      </p:cBhvr>
                                      <p:to>
                                        <p:strVal val="visible"/>
                                      </p:to>
                                    </p:set>
                                    <p:animEffect transition="in" filter="wipe(left)">
                                      <p:cBhvr>
                                        <p:cTn id="70" dur="500"/>
                                        <p:tgtEl>
                                          <p:spTgt spid="9">
                                            <p:graphicEl>
                                              <a:dgm id="{33BA59EB-410A-4A8A-A557-7AFADC579188}"/>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1000"/>
                                        <p:tgtEl>
                                          <p:spTgt spid="6"/>
                                        </p:tgtEl>
                                      </p:cBhvr>
                                    </p:animEffect>
                                    <p:anim calcmode="lin" valueType="num">
                                      <p:cBhvr>
                                        <p:cTn id="76" dur="1000" fill="hold"/>
                                        <p:tgtEl>
                                          <p:spTgt spid="6"/>
                                        </p:tgtEl>
                                        <p:attrNameLst>
                                          <p:attrName>ppt_x</p:attrName>
                                        </p:attrNameLst>
                                      </p:cBhvr>
                                      <p:tavLst>
                                        <p:tav tm="0">
                                          <p:val>
                                            <p:strVal val="#ppt_x"/>
                                          </p:val>
                                        </p:tav>
                                        <p:tav tm="100000">
                                          <p:val>
                                            <p:strVal val="#ppt_x"/>
                                          </p:val>
                                        </p:tav>
                                      </p:tavLst>
                                    </p:anim>
                                    <p:anim calcmode="lin" valueType="num">
                                      <p:cBhvr>
                                        <p:cTn id="77" dur="900" decel="100000" fill="hold"/>
                                        <p:tgtEl>
                                          <p:spTgt spid="6"/>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9" grpId="0">
        <p:bldSub>
          <a:bldDgm bld="one"/>
        </p:bldSub>
      </p:bldGraphic>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547690B-8EE6-439E-B738-D4658C959B13}"/>
              </a:ext>
            </a:extLst>
          </p:cNvPr>
          <p:cNvSpPr txBox="1"/>
          <p:nvPr/>
        </p:nvSpPr>
        <p:spPr>
          <a:xfrm>
            <a:off x="1726229" y="330927"/>
            <a:ext cx="5321650" cy="369332"/>
          </a:xfrm>
          <a:prstGeom prst="rect">
            <a:avLst/>
          </a:prstGeom>
          <a:noFill/>
        </p:spPr>
        <p:txBody>
          <a:bodyPr wrap="none" rtlCol="0">
            <a:spAutoFit/>
          </a:bodyPr>
          <a:lstStyle/>
          <a:p>
            <a:pPr algn="ctr"/>
            <a:r>
              <a:rPr lang="ro-RO" b="1" smtClean="0">
                <a:solidFill>
                  <a:schemeClr val="bg1"/>
                </a:solidFill>
              </a:rPr>
              <a:t>E.G.W</a:t>
            </a:r>
            <a:r>
              <a:rPr lang="ro-RO" b="1" smtClean="0">
                <a:solidFill>
                  <a:schemeClr val="bg1"/>
                </a:solidFill>
              </a:rPr>
              <a:t>. </a:t>
            </a:r>
            <a:r>
              <a:rPr lang="ro-RO" b="1" smtClean="0">
                <a:solidFill>
                  <a:schemeClr val="bg1"/>
                </a:solidFill>
              </a:rPr>
              <a:t>(</a:t>
            </a:r>
            <a:r>
              <a:rPr lang="ro-RO" b="1" smtClean="0">
                <a:solidFill>
                  <a:schemeClr val="bg1"/>
                </a:solidFill>
              </a:rPr>
              <a:t>Parabolele Domnului </a:t>
            </a:r>
            <a:r>
              <a:rPr lang="ro-RO" b="1" smtClean="0">
                <a:solidFill>
                  <a:schemeClr val="bg1"/>
                </a:solidFill>
              </a:rPr>
              <a:t>Hristos</a:t>
            </a:r>
            <a:r>
              <a:rPr lang="ro-RO" b="1" smtClean="0">
                <a:solidFill>
                  <a:schemeClr val="bg1"/>
                </a:solidFill>
              </a:rPr>
              <a:t>, </a:t>
            </a:r>
            <a:r>
              <a:rPr lang="ro-RO" b="1" smtClean="0">
                <a:solidFill>
                  <a:schemeClr val="bg1"/>
                </a:solidFill>
              </a:rPr>
              <a:t>cap</a:t>
            </a:r>
            <a:r>
              <a:rPr lang="ro-RO" b="1" smtClean="0">
                <a:solidFill>
                  <a:schemeClr val="bg1"/>
                </a:solidFill>
              </a:rPr>
              <a:t>. </a:t>
            </a:r>
            <a:r>
              <a:rPr lang="ro-RO" b="1" smtClean="0">
                <a:solidFill>
                  <a:schemeClr val="bg1"/>
                </a:solidFill>
              </a:rPr>
              <a:t>8</a:t>
            </a:r>
            <a:r>
              <a:rPr lang="ro-RO" b="1" smtClean="0">
                <a:solidFill>
                  <a:schemeClr val="bg1"/>
                </a:solidFill>
              </a:rPr>
              <a:t>, </a:t>
            </a:r>
            <a:r>
              <a:rPr lang="ro-RO" b="1" smtClean="0">
                <a:solidFill>
                  <a:schemeClr val="bg1"/>
                </a:solidFill>
              </a:rPr>
              <a:t>pag</a:t>
            </a:r>
            <a:r>
              <a:rPr lang="ro-RO" b="1" smtClean="0">
                <a:solidFill>
                  <a:schemeClr val="bg1"/>
                </a:solidFill>
              </a:rPr>
              <a:t>. </a:t>
            </a:r>
            <a:r>
              <a:rPr lang="ro-RO" b="1" smtClean="0">
                <a:solidFill>
                  <a:schemeClr val="bg1"/>
                </a:solidFill>
              </a:rPr>
              <a:t>112)</a:t>
            </a:r>
            <a:endParaRPr lang="ro-RO" b="1">
              <a:solidFill>
                <a:schemeClr val="bg1"/>
              </a:solidFill>
            </a:endParaRPr>
          </a:p>
        </p:txBody>
      </p:sp>
      <p:sp>
        <p:nvSpPr>
          <p:cNvPr id="4" name="TextBox 3"/>
          <p:cNvSpPr txBox="1"/>
          <p:nvPr/>
        </p:nvSpPr>
        <p:spPr>
          <a:xfrm>
            <a:off x="382611" y="1103586"/>
            <a:ext cx="8008883" cy="4832092"/>
          </a:xfrm>
          <a:prstGeom prst="rect">
            <a:avLst/>
          </a:prstGeom>
          <a:noFill/>
        </p:spPr>
        <p:txBody>
          <a:bodyPr wrap="square" rtlCol="0">
            <a:spAutoFit/>
          </a:bodyPr>
          <a:lstStyle/>
          <a:p>
            <a:r>
              <a:rPr lang="ro-RO" sz="2200" b="1" dirty="0" smtClean="0">
                <a:latin typeface="Comic Sans MS" pitchFamily="66" charset="0"/>
              </a:rPr>
              <a:t>„Poate </a:t>
            </a:r>
            <a:r>
              <a:rPr lang="ro-RO" sz="2200" b="1" dirty="0" smtClean="0">
                <a:latin typeface="Comic Sans MS" pitchFamily="66" charset="0"/>
              </a:rPr>
              <a:t>că întrebi</a:t>
            </a:r>
            <a:r>
              <a:rPr lang="ro-RO" sz="2200" b="1" dirty="0" smtClean="0">
                <a:latin typeface="Comic Sans MS" pitchFamily="66" charset="0"/>
              </a:rPr>
              <a:t>: </a:t>
            </a:r>
            <a:r>
              <a:rPr lang="ro-RO" sz="2200" b="1" dirty="0" smtClean="0">
                <a:latin typeface="Comic Sans MS" pitchFamily="66" charset="0"/>
              </a:rPr>
              <a:t>„Ce </a:t>
            </a:r>
            <a:r>
              <a:rPr lang="ro-RO" sz="2200" b="1" dirty="0" smtClean="0">
                <a:latin typeface="Comic Sans MS" pitchFamily="66" charset="0"/>
              </a:rPr>
              <a:t>trebuie să fac ca să fiu mântuit?” Pentru aceasta, trebuie să lepezi opiniile tale preconcepute şi ideile tale moştenite sau cultivate, la poarta începutului cercetărilor tale. Dacă cercetezi Scripturile numai pentru a-ţi susţine propriile păreri, nu vei ajunge niciodată la cunoaşterea adevărului. Cercetează însă Scripturile pentru a cunoaşte ce a spus Dumnezeu. Dacă, cercetând Scripturile, ajungi să te convingi, dacă ajungi să-ţi dai seama că părerile tale nu sunt în armonie cu adevărul, nu suci adevărul pentru a-l face să se potrivească ideilor tale, ci primeşte lumina ce ţi-a fost dată. Deschide-ţi mintea şi inima ca să poţi privi şi pricepe lucrurile minunate ale Cuvântului lui Dumnezeu.”</a:t>
            </a:r>
            <a:endParaRPr lang="ro-RO" sz="2200" b="1" dirty="0">
              <a:latin typeface="Comic Sans MS" pitchFamily="66" charset="0"/>
            </a:endParaRPr>
          </a:p>
        </p:txBody>
      </p:sp>
    </p:spTree>
    <p:extLst>
      <p:ext uri="{BB962C8B-B14F-4D97-AF65-F5344CB8AC3E}">
        <p14:creationId xmlns:p14="http://schemas.microsoft.com/office/powerpoint/2010/main" xmlns="" val="1179258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5802D0E3-63CD-4105-A29A-1845A67AD0CC}"/>
              </a:ext>
            </a:extLst>
          </p:cNvPr>
          <p:cNvSpPr/>
          <p:nvPr/>
        </p:nvSpPr>
        <p:spPr>
          <a:xfrm>
            <a:off x="300446" y="268516"/>
            <a:ext cx="4271554" cy="2677656"/>
          </a:xfrm>
          <a:prstGeom prst="rect">
            <a:avLst/>
          </a:prstGeom>
        </p:spPr>
        <p:txBody>
          <a:bodyPr wrap="square">
            <a:spAutoFit/>
          </a:bodyPr>
          <a:lstStyle/>
          <a:p>
            <a:r>
              <a:rPr lang="ro-RO" sz="2400" b="1" dirty="0" smtClean="0">
                <a:solidFill>
                  <a:srgbClr val="0D2951"/>
                </a:solidFill>
                <a:effectLst>
                  <a:glow rad="127000">
                    <a:srgbClr val="FEF59A"/>
                  </a:glow>
                </a:effectLst>
                <a:latin typeface="Comic Sans MS" panose="030F0702030302020204" pitchFamily="66" charset="0"/>
              </a:rPr>
              <a:t>„Şi</a:t>
            </a:r>
            <a:r>
              <a:rPr lang="ro-RO" sz="2400" b="1" dirty="0" smtClean="0">
                <a:solidFill>
                  <a:srgbClr val="0D2951"/>
                </a:solidFill>
                <a:effectLst>
                  <a:glow rad="127000">
                    <a:srgbClr val="FEF59A"/>
                  </a:glow>
                </a:effectLst>
                <a:latin typeface="Comic Sans MS" panose="030F0702030302020204" pitchFamily="66" charset="0"/>
              </a:rPr>
              <a:t>, fără </a:t>
            </a:r>
            <a:r>
              <a:rPr lang="ro-RO" sz="2400" b="1" dirty="0" smtClean="0">
                <a:solidFill>
                  <a:srgbClr val="0D2951"/>
                </a:solidFill>
                <a:effectLst>
                  <a:glow rad="127000">
                    <a:srgbClr val="FEF59A"/>
                  </a:glow>
                </a:effectLst>
                <a:latin typeface="Comic Sans MS" panose="030F0702030302020204" pitchFamily="66" charset="0"/>
              </a:rPr>
              <a:t>credinţă</a:t>
            </a:r>
            <a:r>
              <a:rPr lang="ro-RO" sz="2400" b="1" dirty="0" smtClean="0">
                <a:solidFill>
                  <a:srgbClr val="0D2951"/>
                </a:solidFill>
                <a:effectLst>
                  <a:glow rad="127000">
                    <a:srgbClr val="FEF59A"/>
                  </a:glow>
                </a:effectLst>
                <a:latin typeface="Comic Sans MS" panose="030F0702030302020204" pitchFamily="66" charset="0"/>
              </a:rPr>
              <a:t>, este cu </a:t>
            </a:r>
            <a:r>
              <a:rPr lang="ro-RO" sz="2400" b="1" dirty="0" smtClean="0">
                <a:solidFill>
                  <a:srgbClr val="0D2951"/>
                </a:solidFill>
                <a:effectLst>
                  <a:glow rad="127000">
                    <a:srgbClr val="FEF59A"/>
                  </a:glow>
                </a:effectLst>
                <a:latin typeface="Comic Sans MS" panose="030F0702030302020204" pitchFamily="66" charset="0"/>
              </a:rPr>
              <a:t>neputinţă </a:t>
            </a:r>
            <a:r>
              <a:rPr lang="ro-RO" sz="2400" b="1" dirty="0" smtClean="0">
                <a:solidFill>
                  <a:srgbClr val="0D2951"/>
                </a:solidFill>
                <a:effectLst>
                  <a:glow rad="127000">
                    <a:srgbClr val="FEF59A"/>
                  </a:glow>
                </a:effectLst>
                <a:latin typeface="Comic Sans MS" panose="030F0702030302020204" pitchFamily="66" charset="0"/>
              </a:rPr>
              <a:t>să fim </a:t>
            </a:r>
            <a:r>
              <a:rPr lang="ro-RO" sz="2400" b="1" dirty="0" smtClean="0">
                <a:solidFill>
                  <a:srgbClr val="0D2951"/>
                </a:solidFill>
                <a:effectLst>
                  <a:glow rad="127000">
                    <a:srgbClr val="FEF59A"/>
                  </a:glow>
                </a:effectLst>
                <a:latin typeface="Comic Sans MS" panose="030F0702030302020204" pitchFamily="66" charset="0"/>
              </a:rPr>
              <a:t>plăcuţi </a:t>
            </a:r>
            <a:r>
              <a:rPr lang="ro-RO" sz="2400" b="1" dirty="0" smtClean="0">
                <a:solidFill>
                  <a:srgbClr val="0D2951"/>
                </a:solidFill>
                <a:effectLst>
                  <a:glow rad="127000">
                    <a:srgbClr val="FEF59A"/>
                  </a:glow>
                </a:effectLst>
                <a:latin typeface="Comic Sans MS" panose="030F0702030302020204" pitchFamily="66" charset="0"/>
              </a:rPr>
              <a:t>Lui! Căci cine se apropie de Dumnezeu trebuie să creadă că El este </a:t>
            </a:r>
            <a:r>
              <a:rPr lang="ro-RO" sz="2400" b="1" dirty="0" smtClean="0">
                <a:solidFill>
                  <a:srgbClr val="0D2951"/>
                </a:solidFill>
                <a:effectLst>
                  <a:glow rad="127000">
                    <a:srgbClr val="FEF59A"/>
                  </a:glow>
                </a:effectLst>
                <a:latin typeface="Comic Sans MS" panose="030F0702030302020204" pitchFamily="66" charset="0"/>
              </a:rPr>
              <a:t>şi </a:t>
            </a:r>
            <a:r>
              <a:rPr lang="ro-RO" sz="2400" b="1" dirty="0" smtClean="0">
                <a:solidFill>
                  <a:srgbClr val="0D2951"/>
                </a:solidFill>
                <a:effectLst>
                  <a:glow rad="127000">
                    <a:srgbClr val="FEF59A"/>
                  </a:glow>
                </a:effectLst>
                <a:latin typeface="Comic Sans MS" panose="030F0702030302020204" pitchFamily="66" charset="0"/>
              </a:rPr>
              <a:t>că </a:t>
            </a:r>
            <a:r>
              <a:rPr lang="ro-RO" sz="2400" b="1" dirty="0" smtClean="0">
                <a:solidFill>
                  <a:srgbClr val="0D2951"/>
                </a:solidFill>
                <a:effectLst>
                  <a:glow rad="127000">
                    <a:srgbClr val="FEF59A"/>
                  </a:glow>
                </a:effectLst>
                <a:latin typeface="Comic Sans MS" panose="030F0702030302020204" pitchFamily="66" charset="0"/>
              </a:rPr>
              <a:t>răsplăteşte </a:t>
            </a:r>
            <a:r>
              <a:rPr lang="ro-RO" sz="2400" b="1" dirty="0" smtClean="0">
                <a:solidFill>
                  <a:srgbClr val="0D2951"/>
                </a:solidFill>
                <a:effectLst>
                  <a:glow rad="127000">
                    <a:srgbClr val="FEF59A"/>
                  </a:glow>
                </a:effectLst>
                <a:latin typeface="Comic Sans MS" panose="030F0702030302020204" pitchFamily="66" charset="0"/>
              </a:rPr>
              <a:t>pe cei ce-L caută.” </a:t>
            </a:r>
            <a:r>
              <a:rPr lang="ro-RO" sz="2000" b="1" dirty="0" smtClean="0">
                <a:solidFill>
                  <a:srgbClr val="0D2951"/>
                </a:solidFill>
                <a:effectLst>
                  <a:glow rad="127000">
                    <a:srgbClr val="FEF59A"/>
                  </a:glow>
                </a:effectLst>
                <a:latin typeface="Comic Sans MS" panose="030F0702030302020204" pitchFamily="66" charset="0"/>
              </a:rPr>
              <a:t>(Evrei 11:6)</a:t>
            </a:r>
            <a:endParaRPr lang="ro-RO" sz="2000" b="1" dirty="0">
              <a:solidFill>
                <a:srgbClr val="0D2951"/>
              </a:solidFill>
              <a:effectLst>
                <a:glow rad="127000">
                  <a:srgbClr val="FEF59A"/>
                </a:glow>
              </a:effectLst>
              <a:latin typeface="Comic Sans MS" panose="030F0702030302020204" pitchFamily="66" charset="0"/>
            </a:endParaRPr>
          </a:p>
        </p:txBody>
      </p:sp>
    </p:spTree>
    <p:extLst>
      <p:ext uri="{BB962C8B-B14F-4D97-AF65-F5344CB8AC3E}">
        <p14:creationId xmlns="" xmlns:p14="http://schemas.microsoft.com/office/powerpoint/2010/main" val="17211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85B164D-B208-4019-9112-383520D2C242}"/>
              </a:ext>
            </a:extLst>
          </p:cNvPr>
          <p:cNvSpPr txBox="1"/>
          <p:nvPr/>
        </p:nvSpPr>
        <p:spPr>
          <a:xfrm>
            <a:off x="754481" y="2904700"/>
            <a:ext cx="4978662" cy="3093154"/>
          </a:xfrm>
          <a:prstGeom prst="rect">
            <a:avLst/>
          </a:prstGeom>
          <a:noFill/>
        </p:spPr>
        <p:txBody>
          <a:bodyPr wrap="square" rtlCol="0">
            <a:spAutoFit/>
          </a:bodyPr>
          <a:lstStyle/>
          <a:p>
            <a:pPr>
              <a:spcBef>
                <a:spcPts val="1200"/>
              </a:spcBef>
              <a:spcAft>
                <a:spcPts val="600"/>
              </a:spcAft>
            </a:pPr>
            <a:r>
              <a:rPr lang="ro-RO" sz="2000" b="1" dirty="0" smtClean="0">
                <a:solidFill>
                  <a:schemeClr val="accent6">
                    <a:lumMod val="40000"/>
                    <a:lumOff val="60000"/>
                  </a:schemeClr>
                </a:solidFill>
                <a:effectLst>
                  <a:outerShdw blurRad="38100" dist="38100" dir="2700000" algn="tl">
                    <a:srgbClr val="000000">
                      <a:alpha val="43137"/>
                    </a:srgbClr>
                  </a:outerShdw>
                </a:effectLst>
              </a:rPr>
              <a:t>Ce anume ne poate influenţa interpretarea?</a:t>
            </a:r>
          </a:p>
          <a:p>
            <a:pPr lvl="1">
              <a:spcBef>
                <a:spcPts val="1200"/>
              </a:spcBef>
              <a:spcAft>
                <a:spcPts val="600"/>
              </a:spcAft>
            </a:pPr>
            <a:r>
              <a:rPr lang="ro-RO" sz="2000" b="1" dirty="0" smtClean="0">
                <a:solidFill>
                  <a:srgbClr val="FFB9FF"/>
                </a:solidFill>
                <a:effectLst>
                  <a:outerShdw blurRad="38100" dist="38100" dir="2700000" algn="tl">
                    <a:srgbClr val="000000">
                      <a:alpha val="43137"/>
                    </a:srgbClr>
                  </a:outerShdw>
                </a:effectLst>
              </a:rPr>
              <a:t>Presupunerile</a:t>
            </a:r>
          </a:p>
          <a:p>
            <a:pPr lvl="1">
              <a:spcBef>
                <a:spcPts val="1200"/>
              </a:spcBef>
              <a:spcAft>
                <a:spcPts val="600"/>
              </a:spcAft>
            </a:pPr>
            <a:r>
              <a:rPr lang="ro-RO" sz="2000" b="1" dirty="0" smtClean="0">
                <a:solidFill>
                  <a:srgbClr val="9CE69C"/>
                </a:solidFill>
                <a:effectLst>
                  <a:outerShdw blurRad="38100" dist="38100" dir="2700000" algn="tl">
                    <a:srgbClr val="000000">
                      <a:alpha val="43137"/>
                    </a:srgbClr>
                  </a:outerShdw>
                </a:effectLst>
              </a:rPr>
              <a:t>Traducerile</a:t>
            </a:r>
          </a:p>
          <a:p>
            <a:pPr lvl="1">
              <a:spcBef>
                <a:spcPts val="1200"/>
              </a:spcBef>
              <a:spcAft>
                <a:spcPts val="600"/>
              </a:spcAft>
            </a:pPr>
            <a:r>
              <a:rPr lang="ro-RO" sz="2000" b="1" dirty="0" smtClean="0">
                <a:solidFill>
                  <a:srgbClr val="FAFAC1"/>
                </a:solidFill>
                <a:effectLst>
                  <a:outerShdw blurRad="38100" dist="38100" dir="2700000" algn="tl">
                    <a:srgbClr val="000000">
                      <a:alpha val="43137"/>
                    </a:srgbClr>
                  </a:outerShdw>
                </a:effectLst>
              </a:rPr>
              <a:t>Experienţa culturală</a:t>
            </a:r>
          </a:p>
          <a:p>
            <a:pPr lvl="1">
              <a:spcBef>
                <a:spcPts val="1200"/>
              </a:spcBef>
              <a:spcAft>
                <a:spcPts val="600"/>
              </a:spcAft>
            </a:pPr>
            <a:r>
              <a:rPr lang="ro-RO" sz="2000" b="1" dirty="0" smtClean="0">
                <a:solidFill>
                  <a:srgbClr val="9ECFF8"/>
                </a:solidFill>
                <a:effectLst>
                  <a:outerShdw blurRad="38100" dist="38100" dir="2700000" algn="tl">
                    <a:srgbClr val="000000">
                      <a:alpha val="43137"/>
                    </a:srgbClr>
                  </a:outerShdw>
                </a:effectLst>
              </a:rPr>
              <a:t>Păcatul</a:t>
            </a:r>
          </a:p>
          <a:p>
            <a:pPr>
              <a:spcBef>
                <a:spcPts val="1200"/>
              </a:spcBef>
              <a:spcAft>
                <a:spcPts val="600"/>
              </a:spcAft>
            </a:pPr>
            <a:r>
              <a:rPr lang="ro-RO" sz="2000" b="1" dirty="0" smtClean="0">
                <a:solidFill>
                  <a:srgbClr val="DCB9FF"/>
                </a:solidFill>
                <a:effectLst>
                  <a:outerShdw blurRad="38100" dist="38100" dir="2700000" algn="tl">
                    <a:srgbClr val="000000">
                      <a:alpha val="43137"/>
                    </a:srgbClr>
                  </a:outerShdw>
                </a:effectLst>
              </a:rPr>
              <a:t>De ce este nevoie de interpretare?</a:t>
            </a:r>
            <a:endParaRPr lang="ro-RO" sz="2000" b="1" dirty="0">
              <a:solidFill>
                <a:srgbClr val="DCB9FF"/>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00563D15-79CD-4923-B3B1-54C4F0DE55DA}"/>
              </a:ext>
            </a:extLst>
          </p:cNvPr>
          <p:cNvSpPr txBox="1"/>
          <p:nvPr/>
        </p:nvSpPr>
        <p:spPr>
          <a:xfrm>
            <a:off x="209005" y="231966"/>
            <a:ext cx="8725990" cy="2631490"/>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Citirea unei poveşti este diferită de citirea unui document. Un copil nu citeşte în acelaşi mod în care citeşte un adult. Un avocat poate înţelege un text diferit de cum l-ar înţelege un teolog. Citirea în limba originală nu este identică cu citirea unei traduceri.</a:t>
            </a:r>
          </a:p>
          <a:p>
            <a:pPr>
              <a:spcBef>
                <a:spcPts val="600"/>
              </a:spcBef>
            </a:pPr>
            <a:r>
              <a:rPr lang="ro-RO" sz="2000" b="1" dirty="0" smtClean="0">
                <a:solidFill>
                  <a:schemeClr val="bg1"/>
                </a:solidFill>
                <a:effectLst>
                  <a:outerShdw blurRad="38100" dist="38100" dir="2700000" algn="tl">
                    <a:srgbClr val="000000">
                      <a:alpha val="43137"/>
                    </a:srgbClr>
                  </a:outerShdw>
                </a:effectLst>
              </a:rPr>
              <a:t>Toţi aceşti factori – şi chiar mai mulţi – influenţează interpretarea unui text. Acest aspect poate de asemenea fi aplicat şi Bibliei. Nimeni nu poate citi Biblia dintr-un punct de vedere absolut neutru. Atunci cum putem interpreta Biblia corect?</a:t>
            </a:r>
            <a:endParaRPr lang="ro-RO" sz="2000" b="1" dirty="0">
              <a:solidFill>
                <a:schemeClr val="bg1"/>
              </a:solidFill>
              <a:effectLst>
                <a:outerShdw blurRad="38100" dist="38100" dir="2700000" algn="tl">
                  <a:srgbClr val="000000">
                    <a:alpha val="43137"/>
                  </a:srgbClr>
                </a:outerShdw>
              </a:effectLst>
            </a:endParaRPr>
          </a:p>
        </p:txBody>
      </p:sp>
      <p:pic>
        <p:nvPicPr>
          <p:cNvPr id="19" name="Imagen 18">
            <a:extLst>
              <a:ext uri="{FF2B5EF4-FFF2-40B4-BE49-F238E27FC236}">
                <a16:creationId xmlns:a16="http://schemas.microsoft.com/office/drawing/2014/main" xmlns="" id="{354FCB1C-51AE-4C81-A6CE-E5F7269E305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54684" y="5078296"/>
            <a:ext cx="416381" cy="360000"/>
          </a:xfrm>
          <a:prstGeom prst="rect">
            <a:avLst/>
          </a:prstGeom>
        </p:spPr>
      </p:pic>
      <p:pic>
        <p:nvPicPr>
          <p:cNvPr id="23" name="Imagen 22">
            <a:extLst>
              <a:ext uri="{FF2B5EF4-FFF2-40B4-BE49-F238E27FC236}">
                <a16:creationId xmlns:a16="http://schemas.microsoft.com/office/drawing/2014/main" xmlns="" id="{90A209BA-5E4C-426C-930C-009B427D12E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54684" y="4518738"/>
            <a:ext cx="416381" cy="360000"/>
          </a:xfrm>
          <a:prstGeom prst="rect">
            <a:avLst/>
          </a:prstGeom>
        </p:spPr>
      </p:pic>
      <p:pic>
        <p:nvPicPr>
          <p:cNvPr id="31" name="Imagen 30">
            <a:extLst>
              <a:ext uri="{FF2B5EF4-FFF2-40B4-BE49-F238E27FC236}">
                <a16:creationId xmlns:a16="http://schemas.microsoft.com/office/drawing/2014/main" xmlns="" id="{CC0F59E5-CA60-456A-A9D4-D68F9FEAFBA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54481" y="4003457"/>
            <a:ext cx="416584" cy="360000"/>
          </a:xfrm>
          <a:prstGeom prst="rect">
            <a:avLst/>
          </a:prstGeom>
        </p:spPr>
      </p:pic>
      <p:pic>
        <p:nvPicPr>
          <p:cNvPr id="35" name="Imagen 34">
            <a:extLst>
              <a:ext uri="{FF2B5EF4-FFF2-40B4-BE49-F238E27FC236}">
                <a16:creationId xmlns:a16="http://schemas.microsoft.com/office/drawing/2014/main" xmlns="" id="{2D1F39B5-36B9-4AAD-AA72-89CC5251903D}"/>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54481" y="3488176"/>
            <a:ext cx="416584" cy="360000"/>
          </a:xfrm>
          <a:prstGeom prst="rect">
            <a:avLst/>
          </a:prstGeom>
        </p:spPr>
      </p:pic>
      <p:pic>
        <p:nvPicPr>
          <p:cNvPr id="37" name="Imagen 36">
            <a:extLst>
              <a:ext uri="{FF2B5EF4-FFF2-40B4-BE49-F238E27FC236}">
                <a16:creationId xmlns:a16="http://schemas.microsoft.com/office/drawing/2014/main" xmlns="" id="{CE7E4167-C993-4366-A2B7-D0EC478A24E8}"/>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xmlns=""/>
              </a:ext>
            </a:extLst>
          </a:blip>
          <a:stretch>
            <a:fillRect/>
          </a:stretch>
        </p:blipFill>
        <p:spPr>
          <a:xfrm rot="21175441">
            <a:off x="274152" y="2830173"/>
            <a:ext cx="459906" cy="360000"/>
          </a:xfrm>
          <a:prstGeom prst="rect">
            <a:avLst/>
          </a:prstGeom>
        </p:spPr>
      </p:pic>
      <p:pic>
        <p:nvPicPr>
          <p:cNvPr id="38" name="Imagen 37">
            <a:extLst>
              <a:ext uri="{FF2B5EF4-FFF2-40B4-BE49-F238E27FC236}">
                <a16:creationId xmlns:a16="http://schemas.microsoft.com/office/drawing/2014/main" xmlns="" id="{659435D8-C5B0-4553-A8A0-EC205DE50ED2}"/>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xmlns=""/>
              </a:ext>
            </a:extLst>
          </a:blip>
          <a:stretch>
            <a:fillRect/>
          </a:stretch>
        </p:blipFill>
        <p:spPr>
          <a:xfrm rot="21175441">
            <a:off x="274149" y="5490548"/>
            <a:ext cx="459907" cy="360000"/>
          </a:xfrm>
          <a:prstGeom prst="rect">
            <a:avLst/>
          </a:prstGeom>
        </p:spPr>
      </p:pic>
    </p:spTree>
    <p:extLst>
      <p:ext uri="{BB962C8B-B14F-4D97-AF65-F5344CB8AC3E}">
        <p14:creationId xmlns:p14="http://schemas.microsoft.com/office/powerpoint/2010/main" xmlns="" val="42237915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ppt_x</p:attrName>
                                        </p:attrNameLst>
                                      </p:cBhvr>
                                      <p:tavLst>
                                        <p:tav tm="0">
                                          <p:val>
                                            <p:strVal val="#ppt_x-#ppt_w/2"/>
                                          </p:val>
                                        </p:tav>
                                        <p:tav tm="100000">
                                          <p:val>
                                            <p:strVal val="#ppt_x"/>
                                          </p:val>
                                        </p:tav>
                                      </p:tavLst>
                                    </p:anim>
                                    <p:anim calcmode="lin" valueType="num">
                                      <p:cBhvr>
                                        <p:cTn id="24" dur="500" fill="hold"/>
                                        <p:tgtEl>
                                          <p:spTgt spid="37"/>
                                        </p:tgtEl>
                                        <p:attrNameLst>
                                          <p:attrName>ppt_y</p:attrName>
                                        </p:attrNameLst>
                                      </p:cBhvr>
                                      <p:tavLst>
                                        <p:tav tm="0">
                                          <p:val>
                                            <p:strVal val="#ppt_y"/>
                                          </p:val>
                                        </p:tav>
                                        <p:tav tm="100000">
                                          <p:val>
                                            <p:strVal val="#ppt_y"/>
                                          </p:val>
                                        </p:tav>
                                      </p:tavLst>
                                    </p:anim>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ipe(left)">
                                      <p:cBhvr>
                                        <p:cTn id="30" dur="500"/>
                                        <p:tgtEl>
                                          <p:spTgt spid="2">
                                            <p:txEl>
                                              <p:pRg st="0" end="0"/>
                                            </p:txEl>
                                          </p:spTgt>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wipe(left)">
                                      <p:cBhvr>
                                        <p:cTn id="40" dur="500"/>
                                        <p:tgtEl>
                                          <p:spTgt spid="2">
                                            <p:txEl>
                                              <p:pRg st="1" end="1"/>
                                            </p:txEl>
                                          </p:spTgt>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wipe(left)">
                                      <p:cBhvr>
                                        <p:cTn id="50" dur="500"/>
                                        <p:tgtEl>
                                          <p:spTgt spid="2">
                                            <p:txEl>
                                              <p:pRg st="2" end="2"/>
                                            </p:txEl>
                                          </p:spTgt>
                                        </p:tgtEl>
                                      </p:cBhvr>
                                    </p:animEffect>
                                  </p:childTnLst>
                                </p:cTn>
                              </p:par>
                            </p:childTnLst>
                          </p:cTn>
                        </p:par>
                        <p:par>
                          <p:cTn id="51" fill="hold">
                            <p:stCondLst>
                              <p:cond delay="3000"/>
                            </p:stCondLst>
                            <p:childTnLst>
                              <p:par>
                                <p:cTn id="52" presetID="53" presetClass="entr" presetSubtype="16"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2">
                                            <p:txEl>
                                              <p:pRg st="3" end="3"/>
                                            </p:txEl>
                                          </p:spTgt>
                                        </p:tgtEl>
                                        <p:attrNameLst>
                                          <p:attrName>style.visibility</p:attrName>
                                        </p:attrNameLst>
                                      </p:cBhvr>
                                      <p:to>
                                        <p:strVal val="visible"/>
                                      </p:to>
                                    </p:set>
                                    <p:animEffect transition="in" filter="wipe(left)">
                                      <p:cBhvr>
                                        <p:cTn id="60" dur="500"/>
                                        <p:tgtEl>
                                          <p:spTgt spid="2">
                                            <p:txEl>
                                              <p:pRg st="3" end="3"/>
                                            </p:txEl>
                                          </p:spTgt>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2">
                                            <p:txEl>
                                              <p:pRg st="4" end="4"/>
                                            </p:txEl>
                                          </p:spTgt>
                                        </p:tgtEl>
                                        <p:attrNameLst>
                                          <p:attrName>style.visibility</p:attrName>
                                        </p:attrNameLst>
                                      </p:cBhvr>
                                      <p:to>
                                        <p:strVal val="visible"/>
                                      </p:to>
                                    </p:set>
                                    <p:animEffect transition="in" filter="wipe(left)">
                                      <p:cBhvr>
                                        <p:cTn id="70" dur="500"/>
                                        <p:tgtEl>
                                          <p:spTgt spid="2">
                                            <p:txEl>
                                              <p:pRg st="4" end="4"/>
                                            </p:txEl>
                                          </p:spTgt>
                                        </p:tgtEl>
                                      </p:cBhvr>
                                    </p:animEffect>
                                  </p:childTnLst>
                                </p:cTn>
                              </p:par>
                            </p:childTnLst>
                          </p:cTn>
                        </p:par>
                        <p:par>
                          <p:cTn id="71" fill="hold">
                            <p:stCondLst>
                              <p:cond delay="5000"/>
                            </p:stCondLst>
                            <p:childTnLst>
                              <p:par>
                                <p:cTn id="72" presetID="17" presetClass="entr" presetSubtype="8"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ppt_w/2"/>
                                          </p:val>
                                        </p:tav>
                                        <p:tav tm="100000">
                                          <p:val>
                                            <p:strVal val="#ppt_x"/>
                                          </p:val>
                                        </p:tav>
                                      </p:tavLst>
                                    </p:anim>
                                    <p:anim calcmode="lin" valueType="num">
                                      <p:cBhvr>
                                        <p:cTn id="75" dur="500" fill="hold"/>
                                        <p:tgtEl>
                                          <p:spTgt spid="38"/>
                                        </p:tgtEl>
                                        <p:attrNameLst>
                                          <p:attrName>ppt_y</p:attrName>
                                        </p:attrNameLst>
                                      </p:cBhvr>
                                      <p:tavLst>
                                        <p:tav tm="0">
                                          <p:val>
                                            <p:strVal val="#ppt_y"/>
                                          </p:val>
                                        </p:tav>
                                        <p:tav tm="100000">
                                          <p:val>
                                            <p:strVal val="#ppt_y"/>
                                          </p:val>
                                        </p:tav>
                                      </p:tavLst>
                                    </p:anim>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strVal val="#ppt_h"/>
                                          </p:val>
                                        </p:tav>
                                        <p:tav tm="100000">
                                          <p:val>
                                            <p:strVal val="#ppt_h"/>
                                          </p:val>
                                        </p:tav>
                                      </p:tavLst>
                                    </p:anim>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2">
                                            <p:txEl>
                                              <p:pRg st="5" end="5"/>
                                            </p:txEl>
                                          </p:spTgt>
                                        </p:tgtEl>
                                        <p:attrNameLst>
                                          <p:attrName>style.visibility</p:attrName>
                                        </p:attrNameLst>
                                      </p:cBhvr>
                                      <p:to>
                                        <p:strVal val="visible"/>
                                      </p:to>
                                    </p:set>
                                    <p:animEffect transition="in" filter="wipe(left)">
                                      <p:cBhvr>
                                        <p:cTn id="8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7D2E15F-1FD5-4B71-BE1A-BC148AB17FED}"/>
              </a:ext>
            </a:extLst>
          </p:cNvPr>
          <p:cNvSpPr/>
          <p:nvPr/>
        </p:nvSpPr>
        <p:spPr>
          <a:xfrm>
            <a:off x="0" y="0"/>
            <a:ext cx="6853561" cy="769441"/>
          </a:xfrm>
          <a:prstGeom prst="rect">
            <a:avLst/>
          </a:prstGeom>
          <a:noFill/>
        </p:spPr>
        <p:txBody>
          <a:bodyPr wrap="square" rtlCol="0">
            <a:spAutoFit/>
            <a:scene3d>
              <a:camera prst="orthographicFront"/>
              <a:lightRig rig="freezing" dir="t"/>
            </a:scene3d>
            <a:sp3d contourW="6350" prstMaterial="plastic">
              <a:bevelT w="20320" h="20320" prst="angle"/>
              <a:contourClr>
                <a:schemeClr val="accent1">
                  <a:tint val="100000"/>
                  <a:shade val="100000"/>
                  <a:hueMod val="100000"/>
                  <a:satMod val="100000"/>
                </a:schemeClr>
              </a:contourClr>
            </a:sp3d>
          </a:bodyPr>
          <a:lstStyle/>
          <a:p>
            <a:pPr algn="ctr" defTabSz="914400"/>
            <a:r>
              <a:rPr lang="ro-RO" sz="4400" b="1" smtClean="0">
                <a:ln/>
                <a:solidFill>
                  <a:schemeClr val="accent1"/>
                </a:solidFill>
                <a:effectLst>
                  <a:outerShdw blurRad="19685" dist="12700" dir="5400000" algn="tl" rotWithShape="0">
                    <a:schemeClr val="accent1">
                      <a:satMod val="130000"/>
                      <a:alpha val="60000"/>
                    </a:schemeClr>
                  </a:outerShdw>
                </a:effectLst>
              </a:rPr>
              <a:t>PRESUPUNERILE</a:t>
            </a:r>
            <a:endParaRPr lang="ro-RO" sz="4400" b="1">
              <a:ln/>
              <a:solidFill>
                <a:schemeClr val="accent1"/>
              </a:solidFill>
              <a:effectLst>
                <a:outerShdw blurRad="19685" dist="12700" dir="5400000" algn="tl" rotWithShape="0">
                  <a:schemeClr val="accent1">
                    <a:satMod val="130000"/>
                    <a:alpha val="60000"/>
                  </a:schemeClr>
                </a:outerShdw>
              </a:effectLst>
            </a:endParaRPr>
          </a:p>
        </p:txBody>
      </p:sp>
      <p:sp>
        <p:nvSpPr>
          <p:cNvPr id="3" name="Rectángulo 2">
            <a:extLst>
              <a:ext uri="{FF2B5EF4-FFF2-40B4-BE49-F238E27FC236}">
                <a16:creationId xmlns:a16="http://schemas.microsoft.com/office/drawing/2014/main" xmlns="" id="{726A095D-966B-43DD-BC6C-064E02FFB966}"/>
              </a:ext>
            </a:extLst>
          </p:cNvPr>
          <p:cNvSpPr/>
          <p:nvPr/>
        </p:nvSpPr>
        <p:spPr>
          <a:xfrm>
            <a:off x="798968" y="645040"/>
            <a:ext cx="5255623" cy="646331"/>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C00000"/>
                </a:solidFill>
                <a:latin typeface="Comic Sans MS" panose="030F0702030302020204" pitchFamily="66" charset="0"/>
              </a:rPr>
              <a:t>„</a:t>
            </a:r>
            <a:r>
              <a:rPr lang="ro-RO" b="1" smtClean="0">
                <a:solidFill>
                  <a:srgbClr val="C00000"/>
                </a:solidFill>
                <a:latin typeface="Comic Sans MS" panose="030F0702030302020204" pitchFamily="66" charset="0"/>
              </a:rPr>
              <a:t>Noi trăgeam nădejde că El este Acela care va izbăvi </a:t>
            </a:r>
            <a:r>
              <a:rPr lang="ro-RO" b="1" smtClean="0">
                <a:solidFill>
                  <a:srgbClr val="C00000"/>
                </a:solidFill>
                <a:latin typeface="Comic Sans MS" panose="030F0702030302020204" pitchFamily="66" charset="0"/>
              </a:rPr>
              <a:t>pe </a:t>
            </a:r>
            <a:r>
              <a:rPr lang="ro-RO" b="1" smtClean="0">
                <a:solidFill>
                  <a:srgbClr val="C00000"/>
                </a:solidFill>
                <a:latin typeface="Comic Sans MS" panose="030F0702030302020204" pitchFamily="66" charset="0"/>
              </a:rPr>
              <a:t>Israel.”</a:t>
            </a:r>
            <a:r>
              <a:rPr lang="ro-RO" b="1" smtClean="0">
                <a:solidFill>
                  <a:srgbClr val="C00000"/>
                </a:solidFill>
                <a:latin typeface="Comic Sans MS" panose="030F0702030302020204" pitchFamily="66" charset="0"/>
              </a:rPr>
              <a:t> </a:t>
            </a:r>
            <a:r>
              <a:rPr lang="ro-RO" b="1" smtClean="0">
                <a:solidFill>
                  <a:srgbClr val="C00000"/>
                </a:solidFill>
                <a:latin typeface="Comic Sans MS" panose="030F0702030302020204" pitchFamily="66" charset="0"/>
              </a:rPr>
              <a:t>(</a:t>
            </a:r>
            <a:r>
              <a:rPr lang="ro-RO" sz="1600" b="1" smtClean="0">
                <a:solidFill>
                  <a:srgbClr val="C00000"/>
                </a:solidFill>
                <a:latin typeface="Comic Sans MS" panose="030F0702030302020204" pitchFamily="66" charset="0"/>
              </a:rPr>
              <a:t>Luca </a:t>
            </a:r>
            <a:r>
              <a:rPr lang="ro-RO" sz="1600" b="1" smtClean="0">
                <a:solidFill>
                  <a:srgbClr val="C00000"/>
                </a:solidFill>
                <a:latin typeface="Comic Sans MS" panose="030F0702030302020204" pitchFamily="66" charset="0"/>
              </a:rPr>
              <a:t>24:21)</a:t>
            </a:r>
            <a:endParaRPr lang="ro-RO" sz="1600" b="1">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6B5334C-0272-4939-BD09-B9EEC94AA411}"/>
              </a:ext>
            </a:extLst>
          </p:cNvPr>
          <p:cNvSpPr txBox="1"/>
          <p:nvPr/>
        </p:nvSpPr>
        <p:spPr>
          <a:xfrm>
            <a:off x="2319177" y="1412317"/>
            <a:ext cx="6755156" cy="2215991"/>
          </a:xfrm>
          <a:prstGeom prst="rect">
            <a:avLst/>
          </a:prstGeom>
          <a:noFill/>
        </p:spPr>
        <p:txBody>
          <a:bodyPr wrap="square" rtlCol="0">
            <a:spAutoFit/>
          </a:bodyPr>
          <a:lstStyle/>
          <a:p>
            <a:pPr>
              <a:spcBef>
                <a:spcPts val="600"/>
              </a:spcBef>
            </a:pPr>
            <a:r>
              <a:rPr lang="ro-RO" sz="1900" b="1" dirty="0" smtClean="0"/>
              <a:t>Vreme de trei ani şi jumătate, ucenicii lui Isus au crezut că acesta era Mesia (Matei 16:15-16). Cu toate acestea, modul în care ei percepeau ideea de Mesia era distorsionat.</a:t>
            </a:r>
          </a:p>
          <a:p>
            <a:pPr>
              <a:spcBef>
                <a:spcPts val="600"/>
              </a:spcBef>
            </a:pPr>
            <a:r>
              <a:rPr lang="ro-RO" sz="1900" b="1" dirty="0" smtClean="0"/>
              <a:t>Prezumţia aceasta i-a împiedicat pe ei să-L recunoască de îndată pe Isus după ce Acesta a fost înviat (Luca 24:36-45). Duhul Sfânt a trebuit să lucreze la minţile lor pentru a le arăta adevărata lucrare pe care Isus o avea de îndeplinit în lumina Bibliei.</a:t>
            </a:r>
            <a:endParaRPr lang="ro-RO" sz="1900" b="1" dirty="0"/>
          </a:p>
        </p:txBody>
      </p:sp>
      <p:pic>
        <p:nvPicPr>
          <p:cNvPr id="10" name="Imagen 9">
            <a:extLst>
              <a:ext uri="{FF2B5EF4-FFF2-40B4-BE49-F238E27FC236}">
                <a16:creationId xmlns:a16="http://schemas.microsoft.com/office/drawing/2014/main" xmlns="" id="{3873D941-DA9B-4FF6-91B8-2906DFA71A1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853561" y="123444"/>
            <a:ext cx="2185936" cy="1230682"/>
          </a:xfrm>
          <a:prstGeom prst="rect">
            <a:avLst/>
          </a:prstGeom>
          <a:solidFill>
            <a:srgbClr val="9E3A38"/>
          </a:solidFill>
          <a:ln w="38100" cap="sq">
            <a:solidFill>
              <a:srgbClr val="9E3A38"/>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7C23AB3A-7CE6-4598-AD1C-305E33F7ABC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69134" y="1414481"/>
            <a:ext cx="2071662" cy="2478250"/>
          </a:xfrm>
          <a:prstGeom prst="snip2DiagRect">
            <a:avLst/>
          </a:prstGeom>
          <a:solidFill>
            <a:srgbClr val="FFFFFF">
              <a:shade val="85000"/>
            </a:srgbClr>
          </a:solidFill>
          <a:ln w="5715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 name="Rectángulo 12">
            <a:extLst>
              <a:ext uri="{FF2B5EF4-FFF2-40B4-BE49-F238E27FC236}">
                <a16:creationId xmlns:a16="http://schemas.microsoft.com/office/drawing/2014/main" xmlns="" id="{2303E9F0-9E7E-4182-AA56-E56758B11ECF}"/>
              </a:ext>
            </a:extLst>
          </p:cNvPr>
          <p:cNvSpPr/>
          <p:nvPr/>
        </p:nvSpPr>
        <p:spPr>
          <a:xfrm>
            <a:off x="3852865" y="4184913"/>
            <a:ext cx="3244622" cy="1631216"/>
          </a:xfrm>
          <a:prstGeom prst="rect">
            <a:avLst/>
          </a:prstGeom>
        </p:spPr>
        <p:txBody>
          <a:bodyPr wrap="square">
            <a:spAutoFit/>
          </a:bodyPr>
          <a:lstStyle/>
          <a:p>
            <a:pPr>
              <a:spcBef>
                <a:spcPts val="600"/>
              </a:spcBef>
            </a:pPr>
            <a:r>
              <a:rPr lang="ro-RO" sz="2000" b="1" smtClean="0"/>
              <a:t>Alte</a:t>
            </a:r>
            <a:r>
              <a:rPr lang="ro-RO" sz="2000" b="1" smtClean="0"/>
              <a:t> aspecte ce ne pot influenţa modul în care interpretăm Biblia pot fi </a:t>
            </a:r>
            <a:r>
              <a:rPr lang="ro-RO" sz="2000" b="1" smtClean="0"/>
              <a:t>experienţele</a:t>
            </a:r>
            <a:r>
              <a:rPr lang="ro-RO" sz="2000" b="1" smtClean="0"/>
              <a:t>, cunoştinţele şi </a:t>
            </a:r>
            <a:r>
              <a:rPr lang="ro-RO" sz="2000" b="1" smtClean="0"/>
              <a:t>percepţiile</a:t>
            </a:r>
            <a:r>
              <a:rPr lang="ro-RO" sz="2000" b="1" smtClean="0"/>
              <a:t> </a:t>
            </a:r>
            <a:r>
              <a:rPr lang="ro-RO" sz="2000" b="1" smtClean="0"/>
              <a:t>noastre.</a:t>
            </a:r>
            <a:endParaRPr lang="ro-RO" sz="2000" b="1"/>
          </a:p>
        </p:txBody>
      </p:sp>
      <p:pic>
        <p:nvPicPr>
          <p:cNvPr id="15" name="Imagen 14">
            <a:extLst>
              <a:ext uri="{FF2B5EF4-FFF2-40B4-BE49-F238E27FC236}">
                <a16:creationId xmlns:a16="http://schemas.microsoft.com/office/drawing/2014/main" xmlns="" id="{2544171F-5316-4C05-8889-2E985B63A95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69134" y="3985616"/>
            <a:ext cx="3605349" cy="2029811"/>
          </a:xfrm>
          <a:prstGeom prst="snip2DiagRect">
            <a:avLst>
              <a:gd name="adj1" fmla="val 16732"/>
              <a:gd name="adj2" fmla="val 17590"/>
            </a:avLst>
          </a:prstGeom>
          <a:solidFill>
            <a:srgbClr val="FFFFFF">
              <a:shade val="85000"/>
            </a:srgbClr>
          </a:solidFill>
          <a:ln w="5715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Rectángulo 15">
            <a:extLst>
              <a:ext uri="{FF2B5EF4-FFF2-40B4-BE49-F238E27FC236}">
                <a16:creationId xmlns:a16="http://schemas.microsoft.com/office/drawing/2014/main" xmlns="" id="{53F8E90C-D7F8-47ED-B21A-80618A1169B6}"/>
              </a:ext>
            </a:extLst>
          </p:cNvPr>
          <p:cNvSpPr/>
          <p:nvPr/>
        </p:nvSpPr>
        <p:spPr>
          <a:xfrm>
            <a:off x="212679" y="6077930"/>
            <a:ext cx="6884808" cy="707886"/>
          </a:xfrm>
          <a:prstGeom prst="rect">
            <a:avLst/>
          </a:prstGeom>
        </p:spPr>
        <p:txBody>
          <a:bodyPr wrap="square">
            <a:spAutoFit/>
          </a:bodyPr>
          <a:lstStyle/>
          <a:p>
            <a:pPr>
              <a:spcBef>
                <a:spcPts val="600"/>
              </a:spcBef>
            </a:pPr>
            <a:r>
              <a:rPr lang="ro-RO" sz="2000" b="1" smtClean="0"/>
              <a:t>Duhul</a:t>
            </a:r>
            <a:r>
              <a:rPr lang="ro-RO" sz="2000" b="1" smtClean="0"/>
              <a:t> Sfânt ne va ajuta să înţelegem Biblia corect dacă ne deschidem minţile înaintea Lui cu </a:t>
            </a:r>
            <a:r>
              <a:rPr lang="ro-RO" sz="2000" b="1" smtClean="0"/>
              <a:t>sinceritate.</a:t>
            </a:r>
            <a:endParaRPr lang="ro-RO" sz="2000" b="1"/>
          </a:p>
        </p:txBody>
      </p:sp>
      <p:pic>
        <p:nvPicPr>
          <p:cNvPr id="20" name="Imagen 19">
            <a:extLst>
              <a:ext uri="{FF2B5EF4-FFF2-40B4-BE49-F238E27FC236}">
                <a16:creationId xmlns:a16="http://schemas.microsoft.com/office/drawing/2014/main" xmlns="" id="{DC6F3852-7DE7-4EC3-B635-14A76BEFE86D}"/>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089966" y="3811442"/>
            <a:ext cx="2011682" cy="2731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xmlns="" val="369427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trips(downLeft)">
                                      <p:cBhvr>
                                        <p:cTn id="50" dur="500"/>
                                        <p:tgtEl>
                                          <p:spTgt spid="1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wipe(left)">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3"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strips(upRight)">
                                      <p:cBhvr>
                                        <p:cTn id="59" dur="500"/>
                                        <p:tgtEl>
                                          <p:spTgt spid="15"/>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wipe(left)">
                                      <p:cBhvr>
                                        <p:cTn id="63" dur="500"/>
                                        <p:tgtEl>
                                          <p:spTgt spid="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476B3B6-2776-45EC-A66E-132E6D5E3211}"/>
              </a:ext>
            </a:extLst>
          </p:cNvPr>
          <p:cNvSpPr/>
          <p:nvPr/>
        </p:nvSpPr>
        <p:spPr>
          <a:xfrm>
            <a:off x="1" y="46180"/>
            <a:ext cx="9143998" cy="769441"/>
          </a:xfrm>
          <a:prstGeom prst="rect">
            <a:avLst/>
          </a:prstGeom>
          <a:noFill/>
        </p:spPr>
        <p:txBody>
          <a:bodyPr wrap="square" rtlCol="0">
            <a:spAutoFit/>
            <a:scene3d>
              <a:camera prst="orthographicFront"/>
              <a:lightRig rig="flat" dir="tl">
                <a:rot lat="0" lon="0" rev="6600000"/>
              </a:lightRig>
            </a:scene3d>
            <a:sp3d extrusionH="25400" contourW="19050">
              <a:bevelT w="38100" h="31750"/>
              <a:contourClr>
                <a:srgbClr val="9D6968"/>
              </a:contourClr>
            </a:sp3d>
          </a:bodyPr>
          <a:lstStyle/>
          <a:p>
            <a:pPr algn="ctr" defTabSz="914400"/>
            <a:r>
              <a:rPr lang="ro-RO" sz="4400" b="1" dirty="0" smtClean="0">
                <a:ln w="11430"/>
                <a:solidFill>
                  <a:srgbClr val="F9D382"/>
                </a:solidFill>
                <a:effectLst>
                  <a:outerShdw blurRad="50800" dist="39000" dir="5460000" algn="tl">
                    <a:srgbClr val="000000">
                      <a:alpha val="38000"/>
                    </a:srgbClr>
                  </a:outerShdw>
                </a:effectLst>
              </a:rPr>
              <a:t>TRADUCERILE</a:t>
            </a:r>
            <a:endParaRPr lang="ro-RO" sz="4400" b="1" dirty="0">
              <a:ln w="11430"/>
              <a:solidFill>
                <a:srgbClr val="F9D382"/>
              </a:solidFill>
              <a:effectLst>
                <a:outerShdw blurRad="50800" dist="39000" dir="5460000" algn="tl">
                  <a:srgbClr val="000000">
                    <a:alpha val="38000"/>
                  </a:srgbClr>
                </a:outerShdw>
              </a:effectLst>
            </a:endParaRPr>
          </a:p>
        </p:txBody>
      </p:sp>
      <p:sp>
        <p:nvSpPr>
          <p:cNvPr id="3" name="Rectángulo 2">
            <a:extLst>
              <a:ext uri="{FF2B5EF4-FFF2-40B4-BE49-F238E27FC236}">
                <a16:creationId xmlns:a16="http://schemas.microsoft.com/office/drawing/2014/main" xmlns="" id="{18EAFC43-0FFC-4269-A576-85603D34536F}"/>
              </a:ext>
            </a:extLst>
          </p:cNvPr>
          <p:cNvSpPr/>
          <p:nvPr/>
        </p:nvSpPr>
        <p:spPr>
          <a:xfrm>
            <a:off x="190402" y="679451"/>
            <a:ext cx="8751261" cy="1138773"/>
          </a:xfrm>
          <a:prstGeom prst="rect">
            <a:avLst/>
          </a:prstGeom>
        </p:spPr>
        <p:txBody>
          <a:bodyPr wrap="square">
            <a:spAutoFit/>
            <a:scene3d>
              <a:camera prst="orthographicFront"/>
              <a:lightRig rig="threePt" dir="t"/>
            </a:scene3d>
            <a:sp3d extrusionH="57150">
              <a:bevelT w="38100" h="38100"/>
            </a:sp3d>
          </a:bodyPr>
          <a:lstStyle/>
          <a:p>
            <a:r>
              <a:rPr lang="ro-RO" sz="1700" b="1" smtClean="0">
                <a:solidFill>
                  <a:srgbClr val="C00000"/>
                </a:solidFill>
                <a:latin typeface="Comic Sans MS" panose="030F0702030302020204" pitchFamily="66" charset="0"/>
              </a:rPr>
              <a:t>„</a:t>
            </a:r>
            <a:r>
              <a:rPr lang="ro-RO" sz="1700" b="1" smtClean="0">
                <a:solidFill>
                  <a:srgbClr val="C00000"/>
                </a:solidFill>
                <a:latin typeface="Comic Sans MS" panose="030F0702030302020204" pitchFamily="66" charset="0"/>
              </a:rPr>
              <a:t>Dacă sunt unii care vorbesc în altă limbă, să vorbească numai câte doi sau cel mult trei, fiecare la rând</a:t>
            </a:r>
            <a:r>
              <a:rPr lang="ro-RO" sz="1700" b="1" smtClean="0">
                <a:solidFill>
                  <a:srgbClr val="C00000"/>
                </a:solidFill>
                <a:latin typeface="Comic Sans MS" panose="030F0702030302020204" pitchFamily="66" charset="0"/>
              </a:rPr>
              <a:t>, şi unul să </a:t>
            </a:r>
            <a:r>
              <a:rPr lang="ro-RO" sz="1700" b="1" smtClean="0">
                <a:solidFill>
                  <a:srgbClr val="C00000"/>
                </a:solidFill>
                <a:latin typeface="Comic Sans MS" panose="030F0702030302020204" pitchFamily="66" charset="0"/>
              </a:rPr>
              <a:t>tălmăcească</a:t>
            </a:r>
            <a:r>
              <a:rPr lang="ro-RO" sz="1700" b="1" smtClean="0">
                <a:solidFill>
                  <a:srgbClr val="C00000"/>
                </a:solidFill>
                <a:latin typeface="Comic Sans MS" panose="030F0702030302020204" pitchFamily="66" charset="0"/>
              </a:rPr>
              <a:t>. Dacă nu este cine să </a:t>
            </a:r>
            <a:r>
              <a:rPr lang="ro-RO" sz="1700" b="1" smtClean="0">
                <a:solidFill>
                  <a:srgbClr val="C00000"/>
                </a:solidFill>
                <a:latin typeface="Comic Sans MS" panose="030F0702030302020204" pitchFamily="66" charset="0"/>
              </a:rPr>
              <a:t>tălmăcească</a:t>
            </a:r>
            <a:r>
              <a:rPr lang="ro-RO" sz="1700" b="1" smtClean="0">
                <a:solidFill>
                  <a:srgbClr val="C00000"/>
                </a:solidFill>
                <a:latin typeface="Comic Sans MS" panose="030F0702030302020204" pitchFamily="66" charset="0"/>
              </a:rPr>
              <a:t>, să tacă în Biserică şi să-şi vorbească numai lui însuşi şi lui </a:t>
            </a:r>
            <a:r>
              <a:rPr lang="ro-RO" sz="1700" b="1" smtClean="0">
                <a:solidFill>
                  <a:srgbClr val="C00000"/>
                </a:solidFill>
                <a:latin typeface="Comic Sans MS" panose="030F0702030302020204" pitchFamily="66" charset="0"/>
              </a:rPr>
              <a:t>Dumnezeu.”</a:t>
            </a:r>
            <a:r>
              <a:rPr lang="ro-RO" sz="1700" b="1" smtClean="0">
                <a:solidFill>
                  <a:srgbClr val="C00000"/>
                </a:solidFill>
                <a:latin typeface="Comic Sans MS" panose="030F0702030302020204" pitchFamily="66" charset="0"/>
              </a:rPr>
              <a:t> </a:t>
            </a:r>
            <a:r>
              <a:rPr lang="ro-RO" sz="1600" b="1" smtClean="0">
                <a:solidFill>
                  <a:srgbClr val="C00000"/>
                </a:solidFill>
                <a:latin typeface="Comic Sans MS" panose="030F0702030302020204" pitchFamily="66" charset="0"/>
              </a:rPr>
              <a:t>(</a:t>
            </a:r>
            <a:r>
              <a:rPr lang="ro-RO" sz="1600" b="1" smtClean="0">
                <a:solidFill>
                  <a:srgbClr val="C00000"/>
                </a:solidFill>
                <a:latin typeface="Comic Sans MS" panose="030F0702030302020204" pitchFamily="66" charset="0"/>
              </a:rPr>
              <a:t>1 Corinteni </a:t>
            </a:r>
            <a:r>
              <a:rPr lang="ro-RO" sz="1600" b="1" smtClean="0">
                <a:solidFill>
                  <a:srgbClr val="C00000"/>
                </a:solidFill>
                <a:latin typeface="Comic Sans MS" panose="030F0702030302020204" pitchFamily="66" charset="0"/>
              </a:rPr>
              <a:t>14:27-28)</a:t>
            </a:r>
            <a:endParaRPr lang="ro-RO" b="1">
              <a:solidFill>
                <a:srgbClr val="C000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FE249B18-2D99-4EB8-839E-B95DCEF1DE57}"/>
              </a:ext>
            </a:extLst>
          </p:cNvPr>
          <p:cNvSpPr txBox="1"/>
          <p:nvPr/>
        </p:nvSpPr>
        <p:spPr>
          <a:xfrm>
            <a:off x="190402" y="1818224"/>
            <a:ext cx="4460101" cy="3247043"/>
          </a:xfrm>
          <a:prstGeom prst="rect">
            <a:avLst/>
          </a:prstGeom>
          <a:noFill/>
        </p:spPr>
        <p:txBody>
          <a:bodyPr wrap="square" rtlCol="0">
            <a:spAutoFit/>
          </a:bodyPr>
          <a:lstStyle/>
          <a:p>
            <a:pPr>
              <a:spcBef>
                <a:spcPts val="600"/>
              </a:spcBef>
            </a:pPr>
            <a:r>
              <a:rPr lang="ro-RO" sz="2000" b="1" dirty="0" smtClean="0"/>
              <a:t>Biblia a fost scrisă în limba ebraică, aramaică şi greacă. Traducerile sunt trebuincioase celor ce nu pot citi fluent în acele limbi.</a:t>
            </a:r>
          </a:p>
          <a:p>
            <a:pPr>
              <a:spcBef>
                <a:spcPts val="600"/>
              </a:spcBef>
            </a:pPr>
            <a:r>
              <a:rPr lang="ro-RO" sz="2000" b="1" dirty="0" smtClean="0"/>
              <a:t>Traducerea implică două chestiuni principale: posibilitatea ca anumite cuvinte din limba originală să nu </a:t>
            </a:r>
            <a:r>
              <a:rPr lang="ro-RO" sz="2000" b="1" dirty="0" err="1" smtClean="0"/>
              <a:t>aibe</a:t>
            </a:r>
            <a:r>
              <a:rPr lang="ro-RO" sz="2000" b="1" dirty="0" smtClean="0"/>
              <a:t> o traducere exactă în limba noastră şi că traducătorul poate fi influenţat de idei preconcepute.</a:t>
            </a:r>
            <a:endParaRPr lang="ro-RO" sz="2000" b="1" dirty="0"/>
          </a:p>
        </p:txBody>
      </p:sp>
      <p:grpSp>
        <p:nvGrpSpPr>
          <p:cNvPr id="14" name="Grupo 13">
            <a:extLst>
              <a:ext uri="{FF2B5EF4-FFF2-40B4-BE49-F238E27FC236}">
                <a16:creationId xmlns:a16="http://schemas.microsoft.com/office/drawing/2014/main" xmlns="" id="{D8E18A87-2024-45EB-9FE9-51E00BAD1B48}"/>
              </a:ext>
            </a:extLst>
          </p:cNvPr>
          <p:cNvGrpSpPr/>
          <p:nvPr/>
        </p:nvGrpSpPr>
        <p:grpSpPr>
          <a:xfrm>
            <a:off x="263104" y="5065267"/>
            <a:ext cx="4074306" cy="1653767"/>
            <a:chOff x="4902385" y="1649003"/>
            <a:chExt cx="4074306" cy="1812485"/>
          </a:xfrm>
        </p:grpSpPr>
        <p:pic>
          <p:nvPicPr>
            <p:cNvPr id="10" name="Imagen 9">
              <a:extLst>
                <a:ext uri="{FF2B5EF4-FFF2-40B4-BE49-F238E27FC236}">
                  <a16:creationId xmlns:a16="http://schemas.microsoft.com/office/drawing/2014/main" xmlns="" id="{670E6D99-F187-48B8-A865-93ECE12D934D}"/>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4902385" y="1649003"/>
              <a:ext cx="4074306" cy="1745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xmlns="" id="{CDCA0A79-01EC-4FC4-9783-2DA0D1CEB7FC}"/>
                </a:ext>
              </a:extLst>
            </p:cNvPr>
            <p:cNvSpPr txBox="1"/>
            <p:nvPr/>
          </p:nvSpPr>
          <p:spPr>
            <a:xfrm>
              <a:off x="4981300" y="3056710"/>
              <a:ext cx="1140823" cy="404778"/>
            </a:xfrm>
            <a:prstGeom prst="rect">
              <a:avLst/>
            </a:prstGeom>
            <a:noFill/>
          </p:spPr>
          <p:txBody>
            <a:bodyPr wrap="square" rtlCol="0">
              <a:spAutoFit/>
            </a:bodyPr>
            <a:lstStyle/>
            <a:p>
              <a:pPr algn="ctr"/>
              <a:r>
                <a:rPr lang="ro-RO" b="1" smtClean="0"/>
                <a:t>EBRAICĂ</a:t>
              </a:r>
              <a:endParaRPr lang="ro-RO" b="1"/>
            </a:p>
          </p:txBody>
        </p:sp>
        <p:sp>
          <p:nvSpPr>
            <p:cNvPr id="12" name="CuadroTexto 11">
              <a:extLst>
                <a:ext uri="{FF2B5EF4-FFF2-40B4-BE49-F238E27FC236}">
                  <a16:creationId xmlns:a16="http://schemas.microsoft.com/office/drawing/2014/main" xmlns="" id="{6F304C8D-7CB0-4157-83EF-3E4289CC99C4}"/>
                </a:ext>
              </a:extLst>
            </p:cNvPr>
            <p:cNvSpPr txBox="1"/>
            <p:nvPr/>
          </p:nvSpPr>
          <p:spPr>
            <a:xfrm>
              <a:off x="6318068" y="3056710"/>
              <a:ext cx="1415143" cy="404778"/>
            </a:xfrm>
            <a:prstGeom prst="rect">
              <a:avLst/>
            </a:prstGeom>
            <a:noFill/>
          </p:spPr>
          <p:txBody>
            <a:bodyPr wrap="square" rtlCol="0">
              <a:spAutoFit/>
            </a:bodyPr>
            <a:lstStyle/>
            <a:p>
              <a:pPr algn="ctr"/>
              <a:r>
                <a:rPr lang="ro-RO" b="1" smtClean="0"/>
                <a:t>ARAMAICĂ</a:t>
              </a:r>
              <a:endParaRPr lang="ro-RO" b="1"/>
            </a:p>
          </p:txBody>
        </p:sp>
        <p:sp>
          <p:nvSpPr>
            <p:cNvPr id="13" name="CuadroTexto 12">
              <a:extLst>
                <a:ext uri="{FF2B5EF4-FFF2-40B4-BE49-F238E27FC236}">
                  <a16:creationId xmlns:a16="http://schemas.microsoft.com/office/drawing/2014/main" xmlns="" id="{F8BCB77C-C4BF-4290-BCF1-D8BB34552478}"/>
                </a:ext>
              </a:extLst>
            </p:cNvPr>
            <p:cNvSpPr txBox="1"/>
            <p:nvPr/>
          </p:nvSpPr>
          <p:spPr>
            <a:xfrm>
              <a:off x="7733211" y="3051575"/>
              <a:ext cx="1140823" cy="404778"/>
            </a:xfrm>
            <a:prstGeom prst="rect">
              <a:avLst/>
            </a:prstGeom>
            <a:noFill/>
          </p:spPr>
          <p:txBody>
            <a:bodyPr wrap="square" rtlCol="0">
              <a:spAutoFit/>
            </a:bodyPr>
            <a:lstStyle/>
            <a:p>
              <a:pPr algn="ctr"/>
              <a:r>
                <a:rPr lang="ro-RO" b="1" smtClean="0"/>
                <a:t>GREACĂ</a:t>
              </a:r>
              <a:endParaRPr lang="ro-RO" b="1"/>
            </a:p>
          </p:txBody>
        </p:sp>
      </p:grpSp>
      <p:pic>
        <p:nvPicPr>
          <p:cNvPr id="16" name="Imagen 15">
            <a:extLst>
              <a:ext uri="{FF2B5EF4-FFF2-40B4-BE49-F238E27FC236}">
                <a16:creationId xmlns:a16="http://schemas.microsoft.com/office/drawing/2014/main" xmlns="" id="{C72746CD-3EB5-4A6B-88F3-5D17413C3C76}"/>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4627412" y="1701934"/>
            <a:ext cx="4264373" cy="2449093"/>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7" name="Rectángulo 16">
            <a:extLst>
              <a:ext uri="{FF2B5EF4-FFF2-40B4-BE49-F238E27FC236}">
                <a16:creationId xmlns:a16="http://schemas.microsoft.com/office/drawing/2014/main" xmlns="" id="{9BD1CDBA-73BB-4C4B-8D24-B543DABBD558}"/>
              </a:ext>
            </a:extLst>
          </p:cNvPr>
          <p:cNvSpPr/>
          <p:nvPr/>
        </p:nvSpPr>
        <p:spPr>
          <a:xfrm>
            <a:off x="4555375" y="4169122"/>
            <a:ext cx="4404690" cy="2323713"/>
          </a:xfrm>
          <a:prstGeom prst="rect">
            <a:avLst/>
          </a:prstGeom>
        </p:spPr>
        <p:txBody>
          <a:bodyPr wrap="square">
            <a:spAutoFit/>
          </a:bodyPr>
          <a:lstStyle/>
          <a:p>
            <a:pPr>
              <a:spcBef>
                <a:spcPts val="600"/>
              </a:spcBef>
            </a:pPr>
            <a:r>
              <a:rPr lang="ro-RO" sz="2000" b="1" smtClean="0"/>
              <a:t>Datorită</a:t>
            </a:r>
            <a:r>
              <a:rPr lang="ro-RO" sz="2000" b="1" smtClean="0"/>
              <a:t> acestor </a:t>
            </a:r>
            <a:r>
              <a:rPr lang="ro-RO" sz="2000" b="1" smtClean="0"/>
              <a:t>limitări</a:t>
            </a:r>
            <a:r>
              <a:rPr lang="ro-RO" sz="2000" b="1" smtClean="0"/>
              <a:t>, citirea mai multor traduceri este </a:t>
            </a:r>
            <a:r>
              <a:rPr lang="ro-RO" sz="2000" b="1" smtClean="0"/>
              <a:t>recomandată</a:t>
            </a:r>
            <a:r>
              <a:rPr lang="ro-RO" sz="2000" b="1" smtClean="0"/>
              <a:t>, astfel încât să avem o înţelegere cât mai clară asupra textului </a:t>
            </a:r>
            <a:r>
              <a:rPr lang="ro-RO" sz="2000" b="1" smtClean="0"/>
              <a:t>original.</a:t>
            </a:r>
            <a:endParaRPr lang="ro-RO" sz="2000" b="1" smtClean="0"/>
          </a:p>
          <a:p>
            <a:pPr>
              <a:spcBef>
                <a:spcPts val="600"/>
              </a:spcBef>
            </a:pPr>
            <a:r>
              <a:rPr lang="ro-RO" sz="2000" b="1" smtClean="0"/>
              <a:t>Indiferent ce versiune </a:t>
            </a:r>
            <a:r>
              <a:rPr lang="ro-RO" sz="2000" b="1" smtClean="0"/>
              <a:t>citim</a:t>
            </a:r>
            <a:r>
              <a:rPr lang="ro-RO" sz="2000" b="1" smtClean="0"/>
              <a:t>, adevărurile fundamentale ale Scripturilor sunt mereu uşor de </a:t>
            </a:r>
            <a:r>
              <a:rPr lang="ro-RO" sz="2000" b="1" smtClean="0"/>
              <a:t>înţeles.</a:t>
            </a:r>
            <a:endParaRPr lang="ro-RO" sz="2000" b="1"/>
          </a:p>
        </p:txBody>
      </p:sp>
    </p:spTree>
    <p:extLst>
      <p:ext uri="{BB962C8B-B14F-4D97-AF65-F5344CB8AC3E}">
        <p14:creationId xmlns:p14="http://schemas.microsoft.com/office/powerpoint/2010/main" xmlns="" val="1355268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left)">
                                      <p:cBhvr>
                                        <p:cTn id="36" dur="50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900" decel="100000" fill="hold"/>
                                        <p:tgtEl>
                                          <p:spTgt spid="1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fade">
                                      <p:cBhvr>
                                        <p:cTn id="52" dur="1000"/>
                                        <p:tgtEl>
                                          <p:spTgt spid="17">
                                            <p:txEl>
                                              <p:pRg st="0" end="0"/>
                                            </p:txEl>
                                          </p:spTgt>
                                        </p:tgtEl>
                                      </p:cBhvr>
                                    </p:animEffect>
                                    <p:anim calcmode="lin" valueType="num">
                                      <p:cBhvr>
                                        <p:cTn id="5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17">
                                            <p:txEl>
                                              <p:pRg st="1" end="1"/>
                                            </p:txEl>
                                          </p:spTgt>
                                        </p:tgtEl>
                                        <p:attrNameLst>
                                          <p:attrName>style.visibility</p:attrName>
                                        </p:attrNameLst>
                                      </p:cBhvr>
                                      <p:to>
                                        <p:strVal val="visible"/>
                                      </p:to>
                                    </p:set>
                                    <p:animEffect transition="in" filter="fade">
                                      <p:cBhvr>
                                        <p:cTn id="60" dur="1000"/>
                                        <p:tgtEl>
                                          <p:spTgt spid="17">
                                            <p:txEl>
                                              <p:pRg st="1" end="1"/>
                                            </p:txEl>
                                          </p:spTgt>
                                        </p:tgtEl>
                                      </p:cBhvr>
                                    </p:animEffect>
                                    <p:anim calcmode="lin" valueType="num">
                                      <p:cBhvr>
                                        <p:cTn id="61"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17">
                                            <p:txEl>
                                              <p:pRg st="1" end="1"/>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134E81E-28B3-40D6-9B63-10F48A32C1EA}"/>
              </a:ext>
            </a:extLst>
          </p:cNvPr>
          <p:cNvSpPr txBox="1"/>
          <p:nvPr/>
        </p:nvSpPr>
        <p:spPr>
          <a:xfrm>
            <a:off x="60961" y="465769"/>
            <a:ext cx="6479176" cy="400110"/>
          </a:xfrm>
          <a:prstGeom prst="rect">
            <a:avLst/>
          </a:prstGeom>
          <a:noFill/>
        </p:spPr>
        <p:txBody>
          <a:bodyPr wrap="square" rtlCol="0">
            <a:spAutoFit/>
          </a:bodyPr>
          <a:lstStyle/>
          <a:p>
            <a:pPr>
              <a:spcBef>
                <a:spcPts val="600"/>
              </a:spcBef>
            </a:pPr>
            <a:r>
              <a:rPr lang="ro-RO" sz="2000" b="1" smtClean="0">
                <a:solidFill>
                  <a:srgbClr val="FFFF99"/>
                </a:solidFill>
                <a:effectLst>
                  <a:outerShdw blurRad="38100" dist="38100" dir="2700000" algn="tl">
                    <a:srgbClr val="000000"/>
                  </a:outerShdw>
                </a:effectLst>
              </a:rPr>
              <a:t>Există trei tipuri de traduceri ale Bibliei:</a:t>
            </a:r>
            <a:endParaRPr lang="ro-RO" sz="2000" b="1">
              <a:solidFill>
                <a:srgbClr val="FFFF99"/>
              </a:solidFill>
              <a:effectLst>
                <a:outerShdw blurRad="38100" dist="38100" dir="2700000" algn="tl">
                  <a:srgbClr val="000000"/>
                </a:outerShdw>
              </a:effectLst>
            </a:endParaRPr>
          </a:p>
        </p:txBody>
      </p:sp>
      <p:graphicFrame>
        <p:nvGraphicFramePr>
          <p:cNvPr id="3" name="Diagrama 2">
            <a:extLst>
              <a:ext uri="{FF2B5EF4-FFF2-40B4-BE49-F238E27FC236}">
                <a16:creationId xmlns:a16="http://schemas.microsoft.com/office/drawing/2014/main" xmlns="" id="{AE30178C-816B-4E4A-B62A-6E6C2EC14B9F}"/>
              </a:ext>
            </a:extLst>
          </p:cNvPr>
          <p:cNvGraphicFramePr/>
          <p:nvPr>
            <p:extLst>
              <p:ext uri="{D42A27DB-BD31-4B8C-83A1-F6EECF244321}">
                <p14:modId xmlns:p14="http://schemas.microsoft.com/office/powerpoint/2010/main" xmlns="" val="3560655568"/>
              </p:ext>
            </p:extLst>
          </p:nvPr>
        </p:nvGraphicFramePr>
        <p:xfrm>
          <a:off x="77585" y="508228"/>
          <a:ext cx="8769532" cy="5362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xmlns="" id="{33844D3B-F024-4DE1-9894-BCCCDA8CC377}"/>
              </a:ext>
            </a:extLst>
          </p:cNvPr>
          <p:cNvSpPr txBox="1"/>
          <p:nvPr/>
        </p:nvSpPr>
        <p:spPr>
          <a:xfrm>
            <a:off x="0" y="5601049"/>
            <a:ext cx="9144000" cy="1261884"/>
          </a:xfrm>
          <a:prstGeom prst="rect">
            <a:avLst/>
          </a:prstGeom>
          <a:solidFill>
            <a:schemeClr val="bg1"/>
          </a:solidFill>
        </p:spPr>
        <p:txBody>
          <a:bodyPr wrap="square" rtlCol="0">
            <a:spAutoFit/>
          </a:bodyPr>
          <a:lstStyle/>
          <a:p>
            <a:pPr algn="ctr">
              <a:spcBef>
                <a:spcPts val="600"/>
              </a:spcBef>
            </a:pPr>
            <a:r>
              <a:rPr lang="ro-RO" sz="1900" b="1" smtClean="0"/>
              <a:t>Ultimele două tipuri de traduceri sunt mai plăcut de citit şi mai uşor de înţeles în ceea ce priveşte pasajele uşoare. Cu toate acestea, sunt influenţate de idei preconcepute astfel încât nu sunt bune pentru studiul doctrinelor. Pentru aceasta este nevoie de o traducere formală.</a:t>
            </a:r>
            <a:endParaRPr lang="ro-RO" sz="1900" b="1"/>
          </a:p>
        </p:txBody>
      </p:sp>
      <p:pic>
        <p:nvPicPr>
          <p:cNvPr id="5" name="Imagen 4">
            <a:extLst>
              <a:ext uri="{FF2B5EF4-FFF2-40B4-BE49-F238E27FC236}">
                <a16:creationId xmlns:a16="http://schemas.microsoft.com/office/drawing/2014/main" xmlns="" id="{C9065D2C-5B69-40FF-B1B5-6EA85FC167B2}"/>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6879377" y="107287"/>
            <a:ext cx="1924594" cy="114297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ángulo 5">
            <a:extLst>
              <a:ext uri="{FF2B5EF4-FFF2-40B4-BE49-F238E27FC236}">
                <a16:creationId xmlns:a16="http://schemas.microsoft.com/office/drawing/2014/main" xmlns="" id="{918111D4-157B-4B46-BC55-EF51589DBA3D}"/>
              </a:ext>
            </a:extLst>
          </p:cNvPr>
          <p:cNvSpPr/>
          <p:nvPr/>
        </p:nvSpPr>
        <p:spPr>
          <a:xfrm>
            <a:off x="1" y="0"/>
            <a:ext cx="6601096" cy="646331"/>
          </a:xfrm>
          <a:prstGeom prst="rect">
            <a:avLst/>
          </a:prstGeom>
          <a:noFill/>
        </p:spPr>
        <p:txBody>
          <a:bodyPr wrap="square" rtlCol="0">
            <a:spAutoFit/>
            <a:scene3d>
              <a:camera prst="orthographicFront"/>
              <a:lightRig rig="flat" dir="tl">
                <a:rot lat="0" lon="0" rev="6600000"/>
              </a:lightRig>
            </a:scene3d>
            <a:sp3d extrusionH="25400" contourW="19050">
              <a:bevelT w="38100" h="31750"/>
              <a:contourClr>
                <a:srgbClr val="9D6968"/>
              </a:contourClr>
            </a:sp3d>
          </a:bodyPr>
          <a:lstStyle/>
          <a:p>
            <a:pPr algn="ctr" defTabSz="914400"/>
            <a:r>
              <a:rPr lang="ro-RO" sz="3600" b="1" spc="300" dirty="0" smtClean="0">
                <a:ln w="11430"/>
                <a:solidFill>
                  <a:srgbClr val="F9D382"/>
                </a:solidFill>
                <a:effectLst>
                  <a:outerShdw blurRad="50800" dist="39000" dir="5460000" algn="tl">
                    <a:srgbClr val="000000">
                      <a:alpha val="38000"/>
                    </a:srgbClr>
                  </a:outerShdw>
                </a:effectLst>
              </a:rPr>
              <a:t>TRADUCERILE</a:t>
            </a:r>
            <a:endParaRPr lang="ro-RO" sz="3600" b="1" spc="300" dirty="0">
              <a:ln w="11430"/>
              <a:solidFill>
                <a:srgbClr val="F9D38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667891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graphicEl>
                                              <a:dgm id="{C4D75D2C-C879-427D-B688-A314ACEFA9E3}"/>
                                            </p:graphicEl>
                                          </p:spTgt>
                                        </p:tgtEl>
                                        <p:attrNameLst>
                                          <p:attrName>style.visibility</p:attrName>
                                        </p:attrNameLst>
                                      </p:cBhvr>
                                      <p:to>
                                        <p:strVal val="visible"/>
                                      </p:to>
                                    </p:set>
                                    <p:animEffect transition="in" filter="fade">
                                      <p:cBhvr>
                                        <p:cTn id="30" dur="1000"/>
                                        <p:tgtEl>
                                          <p:spTgt spid="3">
                                            <p:graphicEl>
                                              <a:dgm id="{C4D75D2C-C879-427D-B688-A314ACEFA9E3}"/>
                                            </p:graphicEl>
                                          </p:spTgt>
                                        </p:tgtEl>
                                      </p:cBhvr>
                                    </p:animEffect>
                                    <p:anim calcmode="lin" valueType="num">
                                      <p:cBhvr>
                                        <p:cTn id="31" dur="1000" fill="hold"/>
                                        <p:tgtEl>
                                          <p:spTgt spid="3">
                                            <p:graphicEl>
                                              <a:dgm id="{C4D75D2C-C879-427D-B688-A314ACEFA9E3}"/>
                                            </p:graphicEl>
                                          </p:spTgt>
                                        </p:tgtEl>
                                        <p:attrNameLst>
                                          <p:attrName>ppt_x</p:attrName>
                                        </p:attrNameLst>
                                      </p:cBhvr>
                                      <p:tavLst>
                                        <p:tav tm="0">
                                          <p:val>
                                            <p:strVal val="#ppt_x"/>
                                          </p:val>
                                        </p:tav>
                                        <p:tav tm="100000">
                                          <p:val>
                                            <p:strVal val="#ppt_x"/>
                                          </p:val>
                                        </p:tav>
                                      </p:tavLst>
                                    </p:anim>
                                    <p:anim calcmode="lin" valueType="num">
                                      <p:cBhvr>
                                        <p:cTn id="32" dur="1000" fill="hold"/>
                                        <p:tgtEl>
                                          <p:spTgt spid="3">
                                            <p:graphicEl>
                                              <a:dgm id="{C4D75D2C-C879-427D-B688-A314ACEFA9E3}"/>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graphicEl>
                                              <a:dgm id="{2CBC08E4-49FB-43C7-8C33-4BF68008638D}"/>
                                            </p:graphicEl>
                                          </p:spTgt>
                                        </p:tgtEl>
                                        <p:attrNameLst>
                                          <p:attrName>style.visibility</p:attrName>
                                        </p:attrNameLst>
                                      </p:cBhvr>
                                      <p:to>
                                        <p:strVal val="visible"/>
                                      </p:to>
                                    </p:set>
                                    <p:animEffect transition="in" filter="fade">
                                      <p:cBhvr>
                                        <p:cTn id="35" dur="1000"/>
                                        <p:tgtEl>
                                          <p:spTgt spid="3">
                                            <p:graphicEl>
                                              <a:dgm id="{2CBC08E4-49FB-43C7-8C33-4BF68008638D}"/>
                                            </p:graphicEl>
                                          </p:spTgt>
                                        </p:tgtEl>
                                      </p:cBhvr>
                                    </p:animEffect>
                                    <p:anim calcmode="lin" valueType="num">
                                      <p:cBhvr>
                                        <p:cTn id="36" dur="1000" fill="hold"/>
                                        <p:tgtEl>
                                          <p:spTgt spid="3">
                                            <p:graphicEl>
                                              <a:dgm id="{2CBC08E4-49FB-43C7-8C33-4BF68008638D}"/>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2CBC08E4-49FB-43C7-8C33-4BF68008638D}"/>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FED7AE1F-B309-4867-81C1-511B1BF19108}"/>
                                            </p:graphicEl>
                                          </p:spTgt>
                                        </p:tgtEl>
                                        <p:attrNameLst>
                                          <p:attrName>style.visibility</p:attrName>
                                        </p:attrNameLst>
                                      </p:cBhvr>
                                      <p:to>
                                        <p:strVal val="visible"/>
                                      </p:to>
                                    </p:set>
                                    <p:animEffect transition="in" filter="fade">
                                      <p:cBhvr>
                                        <p:cTn id="42" dur="1000"/>
                                        <p:tgtEl>
                                          <p:spTgt spid="3">
                                            <p:graphicEl>
                                              <a:dgm id="{FED7AE1F-B309-4867-81C1-511B1BF19108}"/>
                                            </p:graphicEl>
                                          </p:spTgt>
                                        </p:tgtEl>
                                      </p:cBhvr>
                                    </p:animEffect>
                                    <p:anim calcmode="lin" valueType="num">
                                      <p:cBhvr>
                                        <p:cTn id="43" dur="1000" fill="hold"/>
                                        <p:tgtEl>
                                          <p:spTgt spid="3">
                                            <p:graphicEl>
                                              <a:dgm id="{FED7AE1F-B309-4867-81C1-511B1BF19108}"/>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FED7AE1F-B309-4867-81C1-511B1BF19108}"/>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76C0E3B7-9C37-46BA-AF80-EE5A7C47B0DE}"/>
                                            </p:graphicEl>
                                          </p:spTgt>
                                        </p:tgtEl>
                                        <p:attrNameLst>
                                          <p:attrName>style.visibility</p:attrName>
                                        </p:attrNameLst>
                                      </p:cBhvr>
                                      <p:to>
                                        <p:strVal val="visible"/>
                                      </p:to>
                                    </p:set>
                                    <p:animEffect transition="in" filter="fade">
                                      <p:cBhvr>
                                        <p:cTn id="49" dur="1000"/>
                                        <p:tgtEl>
                                          <p:spTgt spid="3">
                                            <p:graphicEl>
                                              <a:dgm id="{76C0E3B7-9C37-46BA-AF80-EE5A7C47B0DE}"/>
                                            </p:graphicEl>
                                          </p:spTgt>
                                        </p:tgtEl>
                                      </p:cBhvr>
                                    </p:animEffect>
                                    <p:anim calcmode="lin" valueType="num">
                                      <p:cBhvr>
                                        <p:cTn id="50" dur="1000" fill="hold"/>
                                        <p:tgtEl>
                                          <p:spTgt spid="3">
                                            <p:graphicEl>
                                              <a:dgm id="{76C0E3B7-9C37-46BA-AF80-EE5A7C47B0DE}"/>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76C0E3B7-9C37-46BA-AF80-EE5A7C47B0DE}"/>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graphicEl>
                                              <a:dgm id="{70184473-093C-467F-AAAA-795A8FA06F5B}"/>
                                            </p:graphicEl>
                                          </p:spTgt>
                                        </p:tgtEl>
                                        <p:attrNameLst>
                                          <p:attrName>style.visibility</p:attrName>
                                        </p:attrNameLst>
                                      </p:cBhvr>
                                      <p:to>
                                        <p:strVal val="visible"/>
                                      </p:to>
                                    </p:set>
                                    <p:animEffect transition="in" filter="fade">
                                      <p:cBhvr>
                                        <p:cTn id="54" dur="1000"/>
                                        <p:tgtEl>
                                          <p:spTgt spid="3">
                                            <p:graphicEl>
                                              <a:dgm id="{70184473-093C-467F-AAAA-795A8FA06F5B}"/>
                                            </p:graphicEl>
                                          </p:spTgt>
                                        </p:tgtEl>
                                      </p:cBhvr>
                                    </p:animEffect>
                                    <p:anim calcmode="lin" valueType="num">
                                      <p:cBhvr>
                                        <p:cTn id="55" dur="1000" fill="hold"/>
                                        <p:tgtEl>
                                          <p:spTgt spid="3">
                                            <p:graphicEl>
                                              <a:dgm id="{70184473-093C-467F-AAAA-795A8FA06F5B}"/>
                                            </p:graphicEl>
                                          </p:spTgt>
                                        </p:tgtEl>
                                        <p:attrNameLst>
                                          <p:attrName>ppt_x</p:attrName>
                                        </p:attrNameLst>
                                      </p:cBhvr>
                                      <p:tavLst>
                                        <p:tav tm="0">
                                          <p:val>
                                            <p:strVal val="#ppt_x"/>
                                          </p:val>
                                        </p:tav>
                                        <p:tav tm="100000">
                                          <p:val>
                                            <p:strVal val="#ppt_x"/>
                                          </p:val>
                                        </p:tav>
                                      </p:tavLst>
                                    </p:anim>
                                    <p:anim calcmode="lin" valueType="num">
                                      <p:cBhvr>
                                        <p:cTn id="56" dur="1000" fill="hold"/>
                                        <p:tgtEl>
                                          <p:spTgt spid="3">
                                            <p:graphicEl>
                                              <a:dgm id="{70184473-093C-467F-AAAA-795A8FA06F5B}"/>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graphicEl>
                                              <a:dgm id="{3E8DED0B-A410-4DC9-8DD6-BE2C2ED6B03A}"/>
                                            </p:graphicEl>
                                          </p:spTgt>
                                        </p:tgtEl>
                                        <p:attrNameLst>
                                          <p:attrName>style.visibility</p:attrName>
                                        </p:attrNameLst>
                                      </p:cBhvr>
                                      <p:to>
                                        <p:strVal val="visible"/>
                                      </p:to>
                                    </p:set>
                                    <p:animEffect transition="in" filter="fade">
                                      <p:cBhvr>
                                        <p:cTn id="61" dur="1000"/>
                                        <p:tgtEl>
                                          <p:spTgt spid="3">
                                            <p:graphicEl>
                                              <a:dgm id="{3E8DED0B-A410-4DC9-8DD6-BE2C2ED6B03A}"/>
                                            </p:graphicEl>
                                          </p:spTgt>
                                        </p:tgtEl>
                                      </p:cBhvr>
                                    </p:animEffect>
                                    <p:anim calcmode="lin" valueType="num">
                                      <p:cBhvr>
                                        <p:cTn id="62" dur="1000" fill="hold"/>
                                        <p:tgtEl>
                                          <p:spTgt spid="3">
                                            <p:graphicEl>
                                              <a:dgm id="{3E8DED0B-A410-4DC9-8DD6-BE2C2ED6B03A}"/>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3E8DED0B-A410-4DC9-8DD6-BE2C2ED6B03A}"/>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graphicEl>
                                              <a:dgm id="{F31B0E6C-B934-4759-9678-6EF3A1128F99}"/>
                                            </p:graphicEl>
                                          </p:spTgt>
                                        </p:tgtEl>
                                        <p:attrNameLst>
                                          <p:attrName>style.visibility</p:attrName>
                                        </p:attrNameLst>
                                      </p:cBhvr>
                                      <p:to>
                                        <p:strVal val="visible"/>
                                      </p:to>
                                    </p:set>
                                    <p:animEffect transition="in" filter="fade">
                                      <p:cBhvr>
                                        <p:cTn id="68" dur="1000"/>
                                        <p:tgtEl>
                                          <p:spTgt spid="3">
                                            <p:graphicEl>
                                              <a:dgm id="{F31B0E6C-B934-4759-9678-6EF3A1128F99}"/>
                                            </p:graphicEl>
                                          </p:spTgt>
                                        </p:tgtEl>
                                      </p:cBhvr>
                                    </p:animEffect>
                                    <p:anim calcmode="lin" valueType="num">
                                      <p:cBhvr>
                                        <p:cTn id="69" dur="1000" fill="hold"/>
                                        <p:tgtEl>
                                          <p:spTgt spid="3">
                                            <p:graphicEl>
                                              <a:dgm id="{F31B0E6C-B934-4759-9678-6EF3A1128F99}"/>
                                            </p:graphicEl>
                                          </p:spTgt>
                                        </p:tgtEl>
                                        <p:attrNameLst>
                                          <p:attrName>ppt_x</p:attrName>
                                        </p:attrNameLst>
                                      </p:cBhvr>
                                      <p:tavLst>
                                        <p:tav tm="0">
                                          <p:val>
                                            <p:strVal val="#ppt_x"/>
                                          </p:val>
                                        </p:tav>
                                        <p:tav tm="100000">
                                          <p:val>
                                            <p:strVal val="#ppt_x"/>
                                          </p:val>
                                        </p:tav>
                                      </p:tavLst>
                                    </p:anim>
                                    <p:anim calcmode="lin" valueType="num">
                                      <p:cBhvr>
                                        <p:cTn id="70" dur="1000" fill="hold"/>
                                        <p:tgtEl>
                                          <p:spTgt spid="3">
                                            <p:graphicEl>
                                              <a:dgm id="{F31B0E6C-B934-4759-9678-6EF3A1128F99}"/>
                                            </p:graphic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graphicEl>
                                              <a:dgm id="{46421129-9EC7-48C0-819F-27EAEDA88B25}"/>
                                            </p:graphicEl>
                                          </p:spTgt>
                                        </p:tgtEl>
                                        <p:attrNameLst>
                                          <p:attrName>style.visibility</p:attrName>
                                        </p:attrNameLst>
                                      </p:cBhvr>
                                      <p:to>
                                        <p:strVal val="visible"/>
                                      </p:to>
                                    </p:set>
                                    <p:animEffect transition="in" filter="fade">
                                      <p:cBhvr>
                                        <p:cTn id="73" dur="1000"/>
                                        <p:tgtEl>
                                          <p:spTgt spid="3">
                                            <p:graphicEl>
                                              <a:dgm id="{46421129-9EC7-48C0-819F-27EAEDA88B25}"/>
                                            </p:graphicEl>
                                          </p:spTgt>
                                        </p:tgtEl>
                                      </p:cBhvr>
                                    </p:animEffect>
                                    <p:anim calcmode="lin" valueType="num">
                                      <p:cBhvr>
                                        <p:cTn id="74" dur="1000" fill="hold"/>
                                        <p:tgtEl>
                                          <p:spTgt spid="3">
                                            <p:graphicEl>
                                              <a:dgm id="{46421129-9EC7-48C0-819F-27EAEDA88B25}"/>
                                            </p:graphicEl>
                                          </p:spTgt>
                                        </p:tgtEl>
                                        <p:attrNameLst>
                                          <p:attrName>ppt_x</p:attrName>
                                        </p:attrNameLst>
                                      </p:cBhvr>
                                      <p:tavLst>
                                        <p:tav tm="0">
                                          <p:val>
                                            <p:strVal val="#ppt_x"/>
                                          </p:val>
                                        </p:tav>
                                        <p:tav tm="100000">
                                          <p:val>
                                            <p:strVal val="#ppt_x"/>
                                          </p:val>
                                        </p:tav>
                                      </p:tavLst>
                                    </p:anim>
                                    <p:anim calcmode="lin" valueType="num">
                                      <p:cBhvr>
                                        <p:cTn id="75" dur="1000" fill="hold"/>
                                        <p:tgtEl>
                                          <p:spTgt spid="3">
                                            <p:graphicEl>
                                              <a:dgm id="{46421129-9EC7-48C0-819F-27EAEDA88B25}"/>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
                                            <p:graphicEl>
                                              <a:dgm id="{7A32CA8B-63FE-422C-9D30-3032BD96D0C5}"/>
                                            </p:graphicEl>
                                          </p:spTgt>
                                        </p:tgtEl>
                                        <p:attrNameLst>
                                          <p:attrName>style.visibility</p:attrName>
                                        </p:attrNameLst>
                                      </p:cBhvr>
                                      <p:to>
                                        <p:strVal val="visible"/>
                                      </p:to>
                                    </p:set>
                                    <p:animEffect transition="in" filter="fade">
                                      <p:cBhvr>
                                        <p:cTn id="80" dur="1000"/>
                                        <p:tgtEl>
                                          <p:spTgt spid="3">
                                            <p:graphicEl>
                                              <a:dgm id="{7A32CA8B-63FE-422C-9D30-3032BD96D0C5}"/>
                                            </p:graphicEl>
                                          </p:spTgt>
                                        </p:tgtEl>
                                      </p:cBhvr>
                                    </p:animEffect>
                                    <p:anim calcmode="lin" valueType="num">
                                      <p:cBhvr>
                                        <p:cTn id="81" dur="1000" fill="hold"/>
                                        <p:tgtEl>
                                          <p:spTgt spid="3">
                                            <p:graphicEl>
                                              <a:dgm id="{7A32CA8B-63FE-422C-9D30-3032BD96D0C5}"/>
                                            </p:graphicEl>
                                          </p:spTgt>
                                        </p:tgtEl>
                                        <p:attrNameLst>
                                          <p:attrName>ppt_x</p:attrName>
                                        </p:attrNameLst>
                                      </p:cBhvr>
                                      <p:tavLst>
                                        <p:tav tm="0">
                                          <p:val>
                                            <p:strVal val="#ppt_x"/>
                                          </p:val>
                                        </p:tav>
                                        <p:tav tm="100000">
                                          <p:val>
                                            <p:strVal val="#ppt_x"/>
                                          </p:val>
                                        </p:tav>
                                      </p:tavLst>
                                    </p:anim>
                                    <p:anim calcmode="lin" valueType="num">
                                      <p:cBhvr>
                                        <p:cTn id="82" dur="1000" fill="hold"/>
                                        <p:tgtEl>
                                          <p:spTgt spid="3">
                                            <p:graphicEl>
                                              <a:dgm id="{7A32CA8B-63FE-422C-9D30-3032BD96D0C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barn(outVertical)">
                                      <p:cBhvr>
                                        <p:cTn id="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D134E81E-28B3-40D6-9B63-10F48A32C1EA}"/>
              </a:ext>
            </a:extLst>
          </p:cNvPr>
          <p:cNvSpPr txBox="1"/>
          <p:nvPr/>
        </p:nvSpPr>
        <p:spPr>
          <a:xfrm>
            <a:off x="60959" y="1409760"/>
            <a:ext cx="6479176" cy="400110"/>
          </a:xfrm>
          <a:prstGeom prst="rect">
            <a:avLst/>
          </a:prstGeom>
          <a:noFill/>
        </p:spPr>
        <p:txBody>
          <a:bodyPr wrap="square" rtlCol="0">
            <a:spAutoFit/>
          </a:bodyPr>
          <a:lstStyle/>
          <a:p>
            <a:pPr>
              <a:spcBef>
                <a:spcPts val="600"/>
              </a:spcBef>
            </a:pPr>
            <a:r>
              <a:rPr lang="ro-RO" sz="2000" b="1" smtClean="0">
                <a:solidFill>
                  <a:srgbClr val="FFFF99"/>
                </a:solidFill>
                <a:effectLst>
                  <a:outerShdw blurRad="38100" dist="38100" dir="2700000" algn="tl">
                    <a:srgbClr val="000000"/>
                  </a:outerShdw>
                </a:effectLst>
              </a:rPr>
              <a:t>Există</a:t>
            </a:r>
            <a:r>
              <a:rPr lang="ro-RO" sz="2000" b="1" smtClean="0">
                <a:solidFill>
                  <a:srgbClr val="FFFF99"/>
                </a:solidFill>
                <a:effectLst>
                  <a:outerShdw blurRad="38100" dist="38100" dir="2700000" algn="tl">
                    <a:srgbClr val="000000"/>
                  </a:outerShdw>
                </a:effectLst>
              </a:rPr>
              <a:t> trei tipuri de traduceri ale </a:t>
            </a:r>
            <a:r>
              <a:rPr lang="ro-RO" sz="2000" b="1" smtClean="0">
                <a:solidFill>
                  <a:srgbClr val="FFFF99"/>
                </a:solidFill>
                <a:effectLst>
                  <a:outerShdw blurRad="38100" dist="38100" dir="2700000" algn="tl">
                    <a:srgbClr val="000000"/>
                  </a:outerShdw>
                </a:effectLst>
              </a:rPr>
              <a:t>Bibliei:</a:t>
            </a:r>
            <a:endParaRPr lang="ro-RO" sz="2000" b="1">
              <a:solidFill>
                <a:srgbClr val="FFFF99"/>
              </a:solidFill>
              <a:effectLst>
                <a:outerShdw blurRad="38100" dist="38100" dir="2700000" algn="tl">
                  <a:srgbClr val="000000"/>
                </a:outerShdw>
              </a:effectLst>
            </a:endParaRPr>
          </a:p>
        </p:txBody>
      </p:sp>
      <p:graphicFrame>
        <p:nvGraphicFramePr>
          <p:cNvPr id="3" name="Diagrama 2">
            <a:extLst>
              <a:ext uri="{FF2B5EF4-FFF2-40B4-BE49-F238E27FC236}">
                <a16:creationId xmlns:a16="http://schemas.microsoft.com/office/drawing/2014/main" xmlns="" id="{AE30178C-816B-4E4A-B62A-6E6C2EC14B9F}"/>
              </a:ext>
            </a:extLst>
          </p:cNvPr>
          <p:cNvGraphicFramePr/>
          <p:nvPr>
            <p:extLst>
              <p:ext uri="{D42A27DB-BD31-4B8C-83A1-F6EECF244321}">
                <p14:modId xmlns:p14="http://schemas.microsoft.com/office/powerpoint/2010/main" xmlns="" val="2396888235"/>
              </p:ext>
            </p:extLst>
          </p:nvPr>
        </p:nvGraphicFramePr>
        <p:xfrm>
          <a:off x="60960" y="1809870"/>
          <a:ext cx="8769532" cy="4155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xmlns="" id="{33844D3B-F024-4DE1-9894-BCCCDA8CC377}"/>
              </a:ext>
            </a:extLst>
          </p:cNvPr>
          <p:cNvSpPr txBox="1"/>
          <p:nvPr/>
        </p:nvSpPr>
        <p:spPr>
          <a:xfrm>
            <a:off x="0" y="5844901"/>
            <a:ext cx="9144000" cy="1261884"/>
          </a:xfrm>
          <a:prstGeom prst="rect">
            <a:avLst/>
          </a:prstGeom>
          <a:solidFill>
            <a:schemeClr val="bg1"/>
          </a:solidFill>
        </p:spPr>
        <p:txBody>
          <a:bodyPr wrap="square" rtlCol="0">
            <a:spAutoFit/>
          </a:bodyPr>
          <a:lstStyle/>
          <a:p>
            <a:pPr algn="ctr">
              <a:spcBef>
                <a:spcPts val="600"/>
              </a:spcBef>
            </a:pPr>
            <a:r>
              <a:rPr lang="ro-RO" sz="1900" b="1" dirty="0" smtClean="0"/>
              <a:t>Ultimele două tipuri de traduceri sunt mai plăcut de citit şi mai uşor de înţeles în ceea ce priveşte pasajele uşoare. Cu toate acestea, sunt influenţate de idei preconcepute astfel încât nu sunt bune pentru studiul doctrinelor. Pentru aceasta este nevoie de o traducere formală.</a:t>
            </a:r>
            <a:endParaRPr lang="ro-RO" sz="1900" b="1" dirty="0"/>
          </a:p>
        </p:txBody>
      </p:sp>
      <p:pic>
        <p:nvPicPr>
          <p:cNvPr id="5" name="Imagen 4">
            <a:extLst>
              <a:ext uri="{FF2B5EF4-FFF2-40B4-BE49-F238E27FC236}">
                <a16:creationId xmlns:a16="http://schemas.microsoft.com/office/drawing/2014/main" xmlns="" id="{C9065D2C-5B69-40FF-B1B5-6EA85FC167B2}"/>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6133035" y="57928"/>
            <a:ext cx="2950006" cy="175194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ángulo 5">
            <a:extLst>
              <a:ext uri="{FF2B5EF4-FFF2-40B4-BE49-F238E27FC236}">
                <a16:creationId xmlns:a16="http://schemas.microsoft.com/office/drawing/2014/main" xmlns="" id="{918111D4-157B-4B46-BC55-EF51589DBA3D}"/>
              </a:ext>
            </a:extLst>
          </p:cNvPr>
          <p:cNvSpPr/>
          <p:nvPr/>
        </p:nvSpPr>
        <p:spPr>
          <a:xfrm>
            <a:off x="1" y="352425"/>
            <a:ext cx="6133034" cy="769441"/>
          </a:xfrm>
          <a:prstGeom prst="rect">
            <a:avLst/>
          </a:prstGeom>
          <a:noFill/>
        </p:spPr>
        <p:txBody>
          <a:bodyPr wrap="square" rtlCol="0">
            <a:spAutoFit/>
            <a:scene3d>
              <a:camera prst="orthographicFront"/>
              <a:lightRig rig="flat" dir="tl">
                <a:rot lat="0" lon="0" rev="6600000"/>
              </a:lightRig>
            </a:scene3d>
            <a:sp3d extrusionH="25400" contourW="19050">
              <a:bevelT w="38100" h="31750"/>
              <a:contourClr>
                <a:srgbClr val="9D6968"/>
              </a:contourClr>
            </a:sp3d>
          </a:bodyPr>
          <a:lstStyle/>
          <a:p>
            <a:pPr algn="ctr" defTabSz="914400"/>
            <a:r>
              <a:rPr lang="ro-RO" sz="4400" b="1" spc="300" smtClean="0">
                <a:ln w="11430"/>
                <a:solidFill>
                  <a:srgbClr val="F9D382"/>
                </a:solidFill>
                <a:effectLst>
                  <a:outerShdw blurRad="50800" dist="39000" dir="5460000" algn="tl">
                    <a:srgbClr val="000000">
                      <a:alpha val="38000"/>
                    </a:srgbClr>
                  </a:outerShdw>
                </a:effectLst>
              </a:rPr>
              <a:t>TRADUCERILE</a:t>
            </a:r>
            <a:endParaRPr lang="ro-RO" sz="4400" b="1" spc="300">
              <a:ln w="11430"/>
              <a:solidFill>
                <a:srgbClr val="F9D38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4032826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graphicEl>
                                              <a:dgm id="{C4D75D2C-C879-427D-B688-A314ACEFA9E3}"/>
                                            </p:graphicEl>
                                          </p:spTgt>
                                        </p:tgtEl>
                                        <p:attrNameLst>
                                          <p:attrName>style.visibility</p:attrName>
                                        </p:attrNameLst>
                                      </p:cBhvr>
                                      <p:to>
                                        <p:strVal val="visible"/>
                                      </p:to>
                                    </p:set>
                                    <p:animEffect transition="in" filter="fade">
                                      <p:cBhvr>
                                        <p:cTn id="30" dur="1000"/>
                                        <p:tgtEl>
                                          <p:spTgt spid="3">
                                            <p:graphicEl>
                                              <a:dgm id="{C4D75D2C-C879-427D-B688-A314ACEFA9E3}"/>
                                            </p:graphicEl>
                                          </p:spTgt>
                                        </p:tgtEl>
                                      </p:cBhvr>
                                    </p:animEffect>
                                    <p:anim calcmode="lin" valueType="num">
                                      <p:cBhvr>
                                        <p:cTn id="31" dur="1000" fill="hold"/>
                                        <p:tgtEl>
                                          <p:spTgt spid="3">
                                            <p:graphicEl>
                                              <a:dgm id="{C4D75D2C-C879-427D-B688-A314ACEFA9E3}"/>
                                            </p:graphicEl>
                                          </p:spTgt>
                                        </p:tgtEl>
                                        <p:attrNameLst>
                                          <p:attrName>ppt_x</p:attrName>
                                        </p:attrNameLst>
                                      </p:cBhvr>
                                      <p:tavLst>
                                        <p:tav tm="0">
                                          <p:val>
                                            <p:strVal val="#ppt_x"/>
                                          </p:val>
                                        </p:tav>
                                        <p:tav tm="100000">
                                          <p:val>
                                            <p:strVal val="#ppt_x"/>
                                          </p:val>
                                        </p:tav>
                                      </p:tavLst>
                                    </p:anim>
                                    <p:anim calcmode="lin" valueType="num">
                                      <p:cBhvr>
                                        <p:cTn id="32" dur="1000" fill="hold"/>
                                        <p:tgtEl>
                                          <p:spTgt spid="3">
                                            <p:graphicEl>
                                              <a:dgm id="{C4D75D2C-C879-427D-B688-A314ACEFA9E3}"/>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graphicEl>
                                              <a:dgm id="{2CBC08E4-49FB-43C7-8C33-4BF68008638D}"/>
                                            </p:graphicEl>
                                          </p:spTgt>
                                        </p:tgtEl>
                                        <p:attrNameLst>
                                          <p:attrName>style.visibility</p:attrName>
                                        </p:attrNameLst>
                                      </p:cBhvr>
                                      <p:to>
                                        <p:strVal val="visible"/>
                                      </p:to>
                                    </p:set>
                                    <p:animEffect transition="in" filter="fade">
                                      <p:cBhvr>
                                        <p:cTn id="35" dur="1000"/>
                                        <p:tgtEl>
                                          <p:spTgt spid="3">
                                            <p:graphicEl>
                                              <a:dgm id="{2CBC08E4-49FB-43C7-8C33-4BF68008638D}"/>
                                            </p:graphicEl>
                                          </p:spTgt>
                                        </p:tgtEl>
                                      </p:cBhvr>
                                    </p:animEffect>
                                    <p:anim calcmode="lin" valueType="num">
                                      <p:cBhvr>
                                        <p:cTn id="36" dur="1000" fill="hold"/>
                                        <p:tgtEl>
                                          <p:spTgt spid="3">
                                            <p:graphicEl>
                                              <a:dgm id="{2CBC08E4-49FB-43C7-8C33-4BF68008638D}"/>
                                            </p:graphicEl>
                                          </p:spTgt>
                                        </p:tgtEl>
                                        <p:attrNameLst>
                                          <p:attrName>ppt_x</p:attrName>
                                        </p:attrNameLst>
                                      </p:cBhvr>
                                      <p:tavLst>
                                        <p:tav tm="0">
                                          <p:val>
                                            <p:strVal val="#ppt_x"/>
                                          </p:val>
                                        </p:tav>
                                        <p:tav tm="100000">
                                          <p:val>
                                            <p:strVal val="#ppt_x"/>
                                          </p:val>
                                        </p:tav>
                                      </p:tavLst>
                                    </p:anim>
                                    <p:anim calcmode="lin" valueType="num">
                                      <p:cBhvr>
                                        <p:cTn id="37" dur="1000" fill="hold"/>
                                        <p:tgtEl>
                                          <p:spTgt spid="3">
                                            <p:graphicEl>
                                              <a:dgm id="{2CBC08E4-49FB-43C7-8C33-4BF68008638D}"/>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graphicEl>
                                              <a:dgm id="{FED7AE1F-B309-4867-81C1-511B1BF19108}"/>
                                            </p:graphicEl>
                                          </p:spTgt>
                                        </p:tgtEl>
                                        <p:attrNameLst>
                                          <p:attrName>style.visibility</p:attrName>
                                        </p:attrNameLst>
                                      </p:cBhvr>
                                      <p:to>
                                        <p:strVal val="visible"/>
                                      </p:to>
                                    </p:set>
                                    <p:animEffect transition="in" filter="fade">
                                      <p:cBhvr>
                                        <p:cTn id="42" dur="1000"/>
                                        <p:tgtEl>
                                          <p:spTgt spid="3">
                                            <p:graphicEl>
                                              <a:dgm id="{FED7AE1F-B309-4867-81C1-511B1BF19108}"/>
                                            </p:graphicEl>
                                          </p:spTgt>
                                        </p:tgtEl>
                                      </p:cBhvr>
                                    </p:animEffect>
                                    <p:anim calcmode="lin" valueType="num">
                                      <p:cBhvr>
                                        <p:cTn id="43" dur="1000" fill="hold"/>
                                        <p:tgtEl>
                                          <p:spTgt spid="3">
                                            <p:graphicEl>
                                              <a:dgm id="{FED7AE1F-B309-4867-81C1-511B1BF19108}"/>
                                            </p:graphicEl>
                                          </p:spTgt>
                                        </p:tgtEl>
                                        <p:attrNameLst>
                                          <p:attrName>ppt_x</p:attrName>
                                        </p:attrNameLst>
                                      </p:cBhvr>
                                      <p:tavLst>
                                        <p:tav tm="0">
                                          <p:val>
                                            <p:strVal val="#ppt_x"/>
                                          </p:val>
                                        </p:tav>
                                        <p:tav tm="100000">
                                          <p:val>
                                            <p:strVal val="#ppt_x"/>
                                          </p:val>
                                        </p:tav>
                                      </p:tavLst>
                                    </p:anim>
                                    <p:anim calcmode="lin" valueType="num">
                                      <p:cBhvr>
                                        <p:cTn id="44" dur="1000" fill="hold"/>
                                        <p:tgtEl>
                                          <p:spTgt spid="3">
                                            <p:graphicEl>
                                              <a:dgm id="{FED7AE1F-B309-4867-81C1-511B1BF19108}"/>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graphicEl>
                                              <a:dgm id="{76C0E3B7-9C37-46BA-AF80-EE5A7C47B0DE}"/>
                                            </p:graphicEl>
                                          </p:spTgt>
                                        </p:tgtEl>
                                        <p:attrNameLst>
                                          <p:attrName>style.visibility</p:attrName>
                                        </p:attrNameLst>
                                      </p:cBhvr>
                                      <p:to>
                                        <p:strVal val="visible"/>
                                      </p:to>
                                    </p:set>
                                    <p:animEffect transition="in" filter="fade">
                                      <p:cBhvr>
                                        <p:cTn id="49" dur="1000"/>
                                        <p:tgtEl>
                                          <p:spTgt spid="3">
                                            <p:graphicEl>
                                              <a:dgm id="{76C0E3B7-9C37-46BA-AF80-EE5A7C47B0DE}"/>
                                            </p:graphicEl>
                                          </p:spTgt>
                                        </p:tgtEl>
                                      </p:cBhvr>
                                    </p:animEffect>
                                    <p:anim calcmode="lin" valueType="num">
                                      <p:cBhvr>
                                        <p:cTn id="50" dur="1000" fill="hold"/>
                                        <p:tgtEl>
                                          <p:spTgt spid="3">
                                            <p:graphicEl>
                                              <a:dgm id="{76C0E3B7-9C37-46BA-AF80-EE5A7C47B0DE}"/>
                                            </p:graphicEl>
                                          </p:spTgt>
                                        </p:tgtEl>
                                        <p:attrNameLst>
                                          <p:attrName>ppt_x</p:attrName>
                                        </p:attrNameLst>
                                      </p:cBhvr>
                                      <p:tavLst>
                                        <p:tav tm="0">
                                          <p:val>
                                            <p:strVal val="#ppt_x"/>
                                          </p:val>
                                        </p:tav>
                                        <p:tav tm="100000">
                                          <p:val>
                                            <p:strVal val="#ppt_x"/>
                                          </p:val>
                                        </p:tav>
                                      </p:tavLst>
                                    </p:anim>
                                    <p:anim calcmode="lin" valueType="num">
                                      <p:cBhvr>
                                        <p:cTn id="51" dur="1000" fill="hold"/>
                                        <p:tgtEl>
                                          <p:spTgt spid="3">
                                            <p:graphicEl>
                                              <a:dgm id="{76C0E3B7-9C37-46BA-AF80-EE5A7C47B0DE}"/>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graphicEl>
                                              <a:dgm id="{70184473-093C-467F-AAAA-795A8FA06F5B}"/>
                                            </p:graphicEl>
                                          </p:spTgt>
                                        </p:tgtEl>
                                        <p:attrNameLst>
                                          <p:attrName>style.visibility</p:attrName>
                                        </p:attrNameLst>
                                      </p:cBhvr>
                                      <p:to>
                                        <p:strVal val="visible"/>
                                      </p:to>
                                    </p:set>
                                    <p:animEffect transition="in" filter="fade">
                                      <p:cBhvr>
                                        <p:cTn id="54" dur="1000"/>
                                        <p:tgtEl>
                                          <p:spTgt spid="3">
                                            <p:graphicEl>
                                              <a:dgm id="{70184473-093C-467F-AAAA-795A8FA06F5B}"/>
                                            </p:graphicEl>
                                          </p:spTgt>
                                        </p:tgtEl>
                                      </p:cBhvr>
                                    </p:animEffect>
                                    <p:anim calcmode="lin" valueType="num">
                                      <p:cBhvr>
                                        <p:cTn id="55" dur="1000" fill="hold"/>
                                        <p:tgtEl>
                                          <p:spTgt spid="3">
                                            <p:graphicEl>
                                              <a:dgm id="{70184473-093C-467F-AAAA-795A8FA06F5B}"/>
                                            </p:graphicEl>
                                          </p:spTgt>
                                        </p:tgtEl>
                                        <p:attrNameLst>
                                          <p:attrName>ppt_x</p:attrName>
                                        </p:attrNameLst>
                                      </p:cBhvr>
                                      <p:tavLst>
                                        <p:tav tm="0">
                                          <p:val>
                                            <p:strVal val="#ppt_x"/>
                                          </p:val>
                                        </p:tav>
                                        <p:tav tm="100000">
                                          <p:val>
                                            <p:strVal val="#ppt_x"/>
                                          </p:val>
                                        </p:tav>
                                      </p:tavLst>
                                    </p:anim>
                                    <p:anim calcmode="lin" valueType="num">
                                      <p:cBhvr>
                                        <p:cTn id="56" dur="1000" fill="hold"/>
                                        <p:tgtEl>
                                          <p:spTgt spid="3">
                                            <p:graphicEl>
                                              <a:dgm id="{70184473-093C-467F-AAAA-795A8FA06F5B}"/>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graphicEl>
                                              <a:dgm id="{3E8DED0B-A410-4DC9-8DD6-BE2C2ED6B03A}"/>
                                            </p:graphicEl>
                                          </p:spTgt>
                                        </p:tgtEl>
                                        <p:attrNameLst>
                                          <p:attrName>style.visibility</p:attrName>
                                        </p:attrNameLst>
                                      </p:cBhvr>
                                      <p:to>
                                        <p:strVal val="visible"/>
                                      </p:to>
                                    </p:set>
                                    <p:animEffect transition="in" filter="fade">
                                      <p:cBhvr>
                                        <p:cTn id="61" dur="1000"/>
                                        <p:tgtEl>
                                          <p:spTgt spid="3">
                                            <p:graphicEl>
                                              <a:dgm id="{3E8DED0B-A410-4DC9-8DD6-BE2C2ED6B03A}"/>
                                            </p:graphicEl>
                                          </p:spTgt>
                                        </p:tgtEl>
                                      </p:cBhvr>
                                    </p:animEffect>
                                    <p:anim calcmode="lin" valueType="num">
                                      <p:cBhvr>
                                        <p:cTn id="62" dur="1000" fill="hold"/>
                                        <p:tgtEl>
                                          <p:spTgt spid="3">
                                            <p:graphicEl>
                                              <a:dgm id="{3E8DED0B-A410-4DC9-8DD6-BE2C2ED6B03A}"/>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3E8DED0B-A410-4DC9-8DD6-BE2C2ED6B03A}"/>
                                            </p:graphic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graphicEl>
                                              <a:dgm id="{F31B0E6C-B934-4759-9678-6EF3A1128F99}"/>
                                            </p:graphicEl>
                                          </p:spTgt>
                                        </p:tgtEl>
                                        <p:attrNameLst>
                                          <p:attrName>style.visibility</p:attrName>
                                        </p:attrNameLst>
                                      </p:cBhvr>
                                      <p:to>
                                        <p:strVal val="visible"/>
                                      </p:to>
                                    </p:set>
                                    <p:animEffect transition="in" filter="fade">
                                      <p:cBhvr>
                                        <p:cTn id="68" dur="1000"/>
                                        <p:tgtEl>
                                          <p:spTgt spid="3">
                                            <p:graphicEl>
                                              <a:dgm id="{F31B0E6C-B934-4759-9678-6EF3A1128F99}"/>
                                            </p:graphicEl>
                                          </p:spTgt>
                                        </p:tgtEl>
                                      </p:cBhvr>
                                    </p:animEffect>
                                    <p:anim calcmode="lin" valueType="num">
                                      <p:cBhvr>
                                        <p:cTn id="69" dur="1000" fill="hold"/>
                                        <p:tgtEl>
                                          <p:spTgt spid="3">
                                            <p:graphicEl>
                                              <a:dgm id="{F31B0E6C-B934-4759-9678-6EF3A1128F99}"/>
                                            </p:graphicEl>
                                          </p:spTgt>
                                        </p:tgtEl>
                                        <p:attrNameLst>
                                          <p:attrName>ppt_x</p:attrName>
                                        </p:attrNameLst>
                                      </p:cBhvr>
                                      <p:tavLst>
                                        <p:tav tm="0">
                                          <p:val>
                                            <p:strVal val="#ppt_x"/>
                                          </p:val>
                                        </p:tav>
                                        <p:tav tm="100000">
                                          <p:val>
                                            <p:strVal val="#ppt_x"/>
                                          </p:val>
                                        </p:tav>
                                      </p:tavLst>
                                    </p:anim>
                                    <p:anim calcmode="lin" valueType="num">
                                      <p:cBhvr>
                                        <p:cTn id="70" dur="1000" fill="hold"/>
                                        <p:tgtEl>
                                          <p:spTgt spid="3">
                                            <p:graphicEl>
                                              <a:dgm id="{F31B0E6C-B934-4759-9678-6EF3A1128F99}"/>
                                            </p:graphic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graphicEl>
                                              <a:dgm id="{46421129-9EC7-48C0-819F-27EAEDA88B25}"/>
                                            </p:graphicEl>
                                          </p:spTgt>
                                        </p:tgtEl>
                                        <p:attrNameLst>
                                          <p:attrName>style.visibility</p:attrName>
                                        </p:attrNameLst>
                                      </p:cBhvr>
                                      <p:to>
                                        <p:strVal val="visible"/>
                                      </p:to>
                                    </p:set>
                                    <p:animEffect transition="in" filter="fade">
                                      <p:cBhvr>
                                        <p:cTn id="73" dur="1000"/>
                                        <p:tgtEl>
                                          <p:spTgt spid="3">
                                            <p:graphicEl>
                                              <a:dgm id="{46421129-9EC7-48C0-819F-27EAEDA88B25}"/>
                                            </p:graphicEl>
                                          </p:spTgt>
                                        </p:tgtEl>
                                      </p:cBhvr>
                                    </p:animEffect>
                                    <p:anim calcmode="lin" valueType="num">
                                      <p:cBhvr>
                                        <p:cTn id="74" dur="1000" fill="hold"/>
                                        <p:tgtEl>
                                          <p:spTgt spid="3">
                                            <p:graphicEl>
                                              <a:dgm id="{46421129-9EC7-48C0-819F-27EAEDA88B25}"/>
                                            </p:graphicEl>
                                          </p:spTgt>
                                        </p:tgtEl>
                                        <p:attrNameLst>
                                          <p:attrName>ppt_x</p:attrName>
                                        </p:attrNameLst>
                                      </p:cBhvr>
                                      <p:tavLst>
                                        <p:tav tm="0">
                                          <p:val>
                                            <p:strVal val="#ppt_x"/>
                                          </p:val>
                                        </p:tav>
                                        <p:tav tm="100000">
                                          <p:val>
                                            <p:strVal val="#ppt_x"/>
                                          </p:val>
                                        </p:tav>
                                      </p:tavLst>
                                    </p:anim>
                                    <p:anim calcmode="lin" valueType="num">
                                      <p:cBhvr>
                                        <p:cTn id="75" dur="1000" fill="hold"/>
                                        <p:tgtEl>
                                          <p:spTgt spid="3">
                                            <p:graphicEl>
                                              <a:dgm id="{46421129-9EC7-48C0-819F-27EAEDA88B25}"/>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
                                            <p:graphicEl>
                                              <a:dgm id="{7A32CA8B-63FE-422C-9D30-3032BD96D0C5}"/>
                                            </p:graphicEl>
                                          </p:spTgt>
                                        </p:tgtEl>
                                        <p:attrNameLst>
                                          <p:attrName>style.visibility</p:attrName>
                                        </p:attrNameLst>
                                      </p:cBhvr>
                                      <p:to>
                                        <p:strVal val="visible"/>
                                      </p:to>
                                    </p:set>
                                    <p:animEffect transition="in" filter="fade">
                                      <p:cBhvr>
                                        <p:cTn id="80" dur="1000"/>
                                        <p:tgtEl>
                                          <p:spTgt spid="3">
                                            <p:graphicEl>
                                              <a:dgm id="{7A32CA8B-63FE-422C-9D30-3032BD96D0C5}"/>
                                            </p:graphicEl>
                                          </p:spTgt>
                                        </p:tgtEl>
                                      </p:cBhvr>
                                    </p:animEffect>
                                    <p:anim calcmode="lin" valueType="num">
                                      <p:cBhvr>
                                        <p:cTn id="81" dur="1000" fill="hold"/>
                                        <p:tgtEl>
                                          <p:spTgt spid="3">
                                            <p:graphicEl>
                                              <a:dgm id="{7A32CA8B-63FE-422C-9D30-3032BD96D0C5}"/>
                                            </p:graphicEl>
                                          </p:spTgt>
                                        </p:tgtEl>
                                        <p:attrNameLst>
                                          <p:attrName>ppt_x</p:attrName>
                                        </p:attrNameLst>
                                      </p:cBhvr>
                                      <p:tavLst>
                                        <p:tav tm="0">
                                          <p:val>
                                            <p:strVal val="#ppt_x"/>
                                          </p:val>
                                        </p:tav>
                                        <p:tav tm="100000">
                                          <p:val>
                                            <p:strVal val="#ppt_x"/>
                                          </p:val>
                                        </p:tav>
                                      </p:tavLst>
                                    </p:anim>
                                    <p:anim calcmode="lin" valueType="num">
                                      <p:cBhvr>
                                        <p:cTn id="82" dur="1000" fill="hold"/>
                                        <p:tgtEl>
                                          <p:spTgt spid="3">
                                            <p:graphicEl>
                                              <a:dgm id="{7A32CA8B-63FE-422C-9D30-3032BD96D0C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37"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barn(outVertical)">
                                      <p:cBhvr>
                                        <p:cTn id="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6B02700-A911-41CA-AEC6-BC107D12EEA3}"/>
              </a:ext>
            </a:extLst>
          </p:cNvPr>
          <p:cNvSpPr/>
          <p:nvPr/>
        </p:nvSpPr>
        <p:spPr>
          <a:xfrm>
            <a:off x="0" y="0"/>
            <a:ext cx="9143999" cy="769441"/>
          </a:xfrm>
          <a:prstGeom prst="rect">
            <a:avLst/>
          </a:prstGeom>
          <a:noFill/>
        </p:spPr>
        <p:txBody>
          <a:bodyPr wrap="square" rtlCol="0">
            <a:spAutoFit/>
          </a:bodyPr>
          <a:lstStyle/>
          <a:p>
            <a:pPr algn="ctr" defTabSz="914400"/>
            <a:r>
              <a:rPr lang="ro-RO" sz="4400" b="1" spc="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EXPERIENŢA CULTURALĂ</a:t>
            </a:r>
            <a:endParaRPr lang="ro-RO" sz="4400" b="1" spc="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ángulo 2">
            <a:extLst>
              <a:ext uri="{FF2B5EF4-FFF2-40B4-BE49-F238E27FC236}">
                <a16:creationId xmlns:a16="http://schemas.microsoft.com/office/drawing/2014/main" xmlns="" id="{37121FEB-7128-49EE-842F-78ACF944050E}"/>
              </a:ext>
            </a:extLst>
          </p:cNvPr>
          <p:cNvSpPr/>
          <p:nvPr/>
        </p:nvSpPr>
        <p:spPr>
          <a:xfrm>
            <a:off x="574492" y="617696"/>
            <a:ext cx="8013872" cy="646331"/>
          </a:xfrm>
          <a:prstGeom prst="rect">
            <a:avLst/>
          </a:prstGeom>
        </p:spPr>
        <p:txBody>
          <a:bodyPr wrap="square">
            <a:spAutoFit/>
          </a:bodyPr>
          <a:lstStyle/>
          <a:p>
            <a:r>
              <a:rPr lang="ro-RO" b="1" smtClean="0">
                <a:solidFill>
                  <a:schemeClr val="accent3">
                    <a:lumMod val="50000"/>
                  </a:schemeClr>
                </a:solidFill>
                <a:latin typeface="Comic Sans MS" panose="030F0702030302020204" pitchFamily="66" charset="0"/>
              </a:rPr>
              <a:t>„</a:t>
            </a:r>
            <a:r>
              <a:rPr lang="ro-RO" b="1" smtClean="0">
                <a:solidFill>
                  <a:schemeClr val="accent3">
                    <a:lumMod val="50000"/>
                  </a:schemeClr>
                </a:solidFill>
                <a:latin typeface="Comic Sans MS" panose="030F0702030302020204" pitchFamily="66" charset="0"/>
              </a:rPr>
              <a:t>… care pedepsesc nelegiuirea părinţilor în copii până la al treilea şi la al patrulea neam al celor ce Mă urăsc</a:t>
            </a:r>
            <a:r>
              <a:rPr lang="ro-RO" b="1" smtClean="0">
                <a:solidFill>
                  <a:schemeClr val="accent3">
                    <a:lumMod val="50000"/>
                  </a:schemeClr>
                </a:solidFill>
                <a:latin typeface="Comic Sans MS" panose="030F0702030302020204" pitchFamily="66" charset="0"/>
              </a:rPr>
              <a:t>”</a:t>
            </a:r>
            <a:r>
              <a:rPr lang="ro-RO" b="1" smtClean="0">
                <a:solidFill>
                  <a:schemeClr val="accent3">
                    <a:lumMod val="50000"/>
                  </a:schemeClr>
                </a:solidFill>
                <a:latin typeface="Comic Sans MS" panose="030F0702030302020204" pitchFamily="66" charset="0"/>
              </a:rPr>
              <a:t> </a:t>
            </a:r>
            <a:r>
              <a:rPr lang="ro-RO" sz="1600" b="1" smtClean="0">
                <a:solidFill>
                  <a:schemeClr val="accent3">
                    <a:lumMod val="50000"/>
                  </a:schemeClr>
                </a:solidFill>
                <a:latin typeface="Comic Sans MS" panose="030F0702030302020204" pitchFamily="66" charset="0"/>
              </a:rPr>
              <a:t>(</a:t>
            </a:r>
            <a:r>
              <a:rPr lang="ro-RO" sz="1600" b="1" smtClean="0">
                <a:solidFill>
                  <a:schemeClr val="accent3">
                    <a:lumMod val="50000"/>
                  </a:schemeClr>
                </a:solidFill>
                <a:latin typeface="Comic Sans MS" panose="030F0702030302020204" pitchFamily="66" charset="0"/>
              </a:rPr>
              <a:t>Exodul </a:t>
            </a:r>
            <a:r>
              <a:rPr lang="ro-RO" sz="1600" b="1" smtClean="0">
                <a:solidFill>
                  <a:schemeClr val="accent3">
                    <a:lumMod val="50000"/>
                  </a:schemeClr>
                </a:solidFill>
                <a:latin typeface="Comic Sans MS" panose="030F0702030302020204" pitchFamily="66" charset="0"/>
              </a:rPr>
              <a:t>20:5)</a:t>
            </a:r>
            <a:endParaRPr lang="ro-RO" sz="1400" b="1">
              <a:solidFill>
                <a:schemeClr val="accent3">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82AC2A24-FEED-4794-B4A3-A32D34489369}"/>
              </a:ext>
            </a:extLst>
          </p:cNvPr>
          <p:cNvSpPr txBox="1"/>
          <p:nvPr/>
        </p:nvSpPr>
        <p:spPr>
          <a:xfrm>
            <a:off x="3254637" y="1384994"/>
            <a:ext cx="5759821" cy="1323439"/>
          </a:xfrm>
          <a:prstGeom prst="rect">
            <a:avLst/>
          </a:prstGeom>
          <a:noFill/>
        </p:spPr>
        <p:txBody>
          <a:bodyPr wrap="square" rtlCol="0">
            <a:spAutoFit/>
          </a:bodyPr>
          <a:lstStyle/>
          <a:p>
            <a:pPr>
              <a:spcBef>
                <a:spcPts val="600"/>
              </a:spcBef>
            </a:pPr>
            <a:r>
              <a:rPr lang="ro-RO" sz="2000" b="1" smtClean="0"/>
              <a:t>Autorii</a:t>
            </a:r>
            <a:r>
              <a:rPr lang="ro-RO" sz="2000" b="1" smtClean="0"/>
              <a:t> Bibliei aparţineau unor culturi diferite : </a:t>
            </a:r>
            <a:r>
              <a:rPr lang="ro-RO" sz="2000" b="1" smtClean="0"/>
              <a:t>ebraică</a:t>
            </a:r>
            <a:r>
              <a:rPr lang="ro-RO" sz="2000" b="1" smtClean="0"/>
              <a:t>, </a:t>
            </a:r>
            <a:r>
              <a:rPr lang="ro-RO" sz="2000" b="1" smtClean="0"/>
              <a:t>haldeeană</a:t>
            </a:r>
            <a:r>
              <a:rPr lang="ro-RO" sz="2000" b="1" smtClean="0"/>
              <a:t>, </a:t>
            </a:r>
            <a:r>
              <a:rPr lang="ro-RO" sz="2000" b="1" smtClean="0"/>
              <a:t>greacă</a:t>
            </a:r>
            <a:r>
              <a:rPr lang="ro-RO" sz="2000" b="1" smtClean="0"/>
              <a:t>, </a:t>
            </a:r>
            <a:r>
              <a:rPr lang="ro-RO" sz="2000" b="1" smtClean="0"/>
              <a:t>romană</a:t>
            </a:r>
            <a:r>
              <a:rPr lang="ro-RO" sz="2000" b="1" smtClean="0"/>
              <a:t>. </a:t>
            </a:r>
            <a:r>
              <a:rPr lang="ro-RO" sz="2000" b="1" smtClean="0"/>
              <a:t>Aşadar</a:t>
            </a:r>
            <a:r>
              <a:rPr lang="ro-RO" sz="2000" b="1" smtClean="0"/>
              <a:t>, scrierile lor sunt mai bine înţelese când le este luat şi contextul cultural în </a:t>
            </a:r>
            <a:r>
              <a:rPr lang="ro-RO" sz="2000" b="1" smtClean="0"/>
              <a:t>considerare.</a:t>
            </a:r>
            <a:endParaRPr lang="ro-RO" sz="2000" b="1"/>
          </a:p>
        </p:txBody>
      </p:sp>
      <p:pic>
        <p:nvPicPr>
          <p:cNvPr id="6" name="Imagen 5">
            <a:extLst>
              <a:ext uri="{FF2B5EF4-FFF2-40B4-BE49-F238E27FC236}">
                <a16:creationId xmlns:a16="http://schemas.microsoft.com/office/drawing/2014/main" xmlns="" id="{AD29B548-5FD2-472F-89E5-972B31988D5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8461" y="1324646"/>
            <a:ext cx="2838996" cy="1481051"/>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8">
            <a:extLst>
              <a:ext uri="{FF2B5EF4-FFF2-40B4-BE49-F238E27FC236}">
                <a16:creationId xmlns:a16="http://schemas.microsoft.com/office/drawing/2014/main" xmlns="" id="{0FFF8C88-32A7-4C0F-9B05-67B93A5002FB}"/>
              </a:ext>
            </a:extLst>
          </p:cNvPr>
          <p:cNvSpPr/>
          <p:nvPr/>
        </p:nvSpPr>
        <p:spPr>
          <a:xfrm>
            <a:off x="4206240" y="4919008"/>
            <a:ext cx="4937760" cy="1938992"/>
          </a:xfrm>
          <a:prstGeom prst="rect">
            <a:avLst/>
          </a:prstGeom>
        </p:spPr>
        <p:txBody>
          <a:bodyPr wrap="square">
            <a:spAutoFit/>
          </a:bodyPr>
          <a:lstStyle/>
          <a:p>
            <a:pPr>
              <a:spcBef>
                <a:spcPts val="600"/>
              </a:spcBef>
            </a:pPr>
            <a:r>
              <a:rPr lang="ro-RO" sz="2000" b="1" smtClean="0"/>
              <a:t>Cu toate </a:t>
            </a:r>
            <a:r>
              <a:rPr lang="ro-RO" sz="2000" b="1" smtClean="0"/>
              <a:t>acestea</a:t>
            </a:r>
            <a:r>
              <a:rPr lang="ro-RO" sz="2000" b="1" smtClean="0"/>
              <a:t>, chiar dacă nu cunoaştem detaliile acelor </a:t>
            </a:r>
            <a:r>
              <a:rPr lang="ro-RO" sz="2000" b="1" smtClean="0"/>
              <a:t>culturi</a:t>
            </a:r>
            <a:r>
              <a:rPr lang="ro-RO" sz="2000" b="1" smtClean="0"/>
              <a:t>, Biblia este tot plină de înţeles pentru </a:t>
            </a:r>
            <a:r>
              <a:rPr lang="ro-RO" sz="2000" b="1" smtClean="0"/>
              <a:t>noi</a:t>
            </a:r>
            <a:r>
              <a:rPr lang="ro-RO" sz="2000" b="1" smtClean="0"/>
              <a:t>. Ne explică subiecte care depăşesc orice </a:t>
            </a:r>
            <a:r>
              <a:rPr lang="ro-RO" sz="2000" b="1" smtClean="0"/>
              <a:t>cultură</a:t>
            </a:r>
            <a:r>
              <a:rPr lang="ro-RO" sz="2000" b="1" smtClean="0"/>
              <a:t>, precum Creaţia lui </a:t>
            </a:r>
            <a:r>
              <a:rPr lang="ro-RO" sz="2000" b="1" smtClean="0"/>
              <a:t>Dumnezeu</a:t>
            </a:r>
            <a:r>
              <a:rPr lang="ro-RO" sz="2000" b="1" smtClean="0"/>
              <a:t>, păcatul şi de ce avem nevoie de </a:t>
            </a:r>
            <a:r>
              <a:rPr lang="ro-RO" sz="2000" b="1" smtClean="0"/>
              <a:t>mântuire.</a:t>
            </a:r>
            <a:endParaRPr lang="ro-RO" sz="2000" b="1"/>
          </a:p>
        </p:txBody>
      </p:sp>
      <p:pic>
        <p:nvPicPr>
          <p:cNvPr id="15" name="Imagen 14">
            <a:extLst>
              <a:ext uri="{FF2B5EF4-FFF2-40B4-BE49-F238E27FC236}">
                <a16:creationId xmlns:a16="http://schemas.microsoft.com/office/drawing/2014/main" xmlns="" id="{2E8E97AA-CD4A-4061-A275-600B5FC384FE}"/>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98461" y="5100496"/>
            <a:ext cx="3800262" cy="1650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ángulo 15">
            <a:extLst>
              <a:ext uri="{FF2B5EF4-FFF2-40B4-BE49-F238E27FC236}">
                <a16:creationId xmlns:a16="http://schemas.microsoft.com/office/drawing/2014/main" xmlns="" id="{0FAE7ECA-92C0-49E3-A81B-A269BE8D8589}"/>
              </a:ext>
            </a:extLst>
          </p:cNvPr>
          <p:cNvSpPr/>
          <p:nvPr/>
        </p:nvSpPr>
        <p:spPr>
          <a:xfrm>
            <a:off x="252547" y="2853727"/>
            <a:ext cx="5503814" cy="2246769"/>
          </a:xfrm>
          <a:prstGeom prst="rect">
            <a:avLst/>
          </a:prstGeom>
        </p:spPr>
        <p:txBody>
          <a:bodyPr wrap="square">
            <a:spAutoFit/>
          </a:bodyPr>
          <a:lstStyle/>
          <a:p>
            <a:pPr>
              <a:spcBef>
                <a:spcPts val="600"/>
              </a:spcBef>
            </a:pPr>
            <a:r>
              <a:rPr lang="ro-RO" sz="2000" b="1" smtClean="0"/>
              <a:t>Spre</a:t>
            </a:r>
            <a:r>
              <a:rPr lang="ro-RO" sz="2000" b="1" smtClean="0"/>
              <a:t> </a:t>
            </a:r>
            <a:r>
              <a:rPr lang="ro-RO" sz="2000" b="1" smtClean="0"/>
              <a:t>exemplu</a:t>
            </a:r>
            <a:r>
              <a:rPr lang="ro-RO" sz="2000" b="1" smtClean="0"/>
              <a:t>, în cultura </a:t>
            </a:r>
            <a:r>
              <a:rPr lang="ro-RO" sz="2000" b="1" smtClean="0"/>
              <a:t>ebraică</a:t>
            </a:r>
            <a:r>
              <a:rPr lang="ro-RO" sz="2000" b="1" smtClean="0"/>
              <a:t>, o persoană este responsabilă pentru acele lucruri pe care nu le-a făcut personal</a:t>
            </a:r>
            <a:r>
              <a:rPr lang="ro-RO" sz="2000" b="1" smtClean="0"/>
              <a:t>,</a:t>
            </a:r>
            <a:r>
              <a:rPr lang="ro-RO" sz="2000" b="1" smtClean="0"/>
              <a:t> dar a permis să se </a:t>
            </a:r>
            <a:r>
              <a:rPr lang="ro-RO" sz="2000" b="1" smtClean="0"/>
              <a:t>întâmple</a:t>
            </a:r>
            <a:r>
              <a:rPr lang="ro-RO" sz="2000" b="1" smtClean="0"/>
              <a:t>. De aceea ei au atribuit lui Dumnezeu lucruri pe care El nu le-a făcut cum ar fi permiterea copiilor să sufere pentru păcatele părinţilor </a:t>
            </a:r>
            <a:r>
              <a:rPr lang="ro-RO" sz="2000" b="1" smtClean="0"/>
              <a:t>lor</a:t>
            </a:r>
            <a:r>
              <a:rPr lang="ro-RO" sz="2000" b="1" smtClean="0"/>
              <a:t>, sau împietrirea inimii lui </a:t>
            </a:r>
            <a:r>
              <a:rPr lang="ro-RO" sz="2000" b="1" smtClean="0"/>
              <a:t>Faraon.</a:t>
            </a:r>
            <a:endParaRPr lang="ro-RO" sz="2000" b="1"/>
          </a:p>
        </p:txBody>
      </p:sp>
      <p:pic>
        <p:nvPicPr>
          <p:cNvPr id="18" name="Imagen 17">
            <a:extLst>
              <a:ext uri="{FF2B5EF4-FFF2-40B4-BE49-F238E27FC236}">
                <a16:creationId xmlns:a16="http://schemas.microsoft.com/office/drawing/2014/main" xmlns="" id="{1888043B-3936-4DAD-BC14-A773167265CE}"/>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134547" y="2769207"/>
            <a:ext cx="2726298" cy="2044724"/>
          </a:xfrm>
          <a:prstGeom prst="rect">
            <a:avLst/>
          </a:prstGeom>
          <a:ln w="88900" cap="sq" cmpd="thickThin">
            <a:solidFill>
              <a:schemeClr val="accent3">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xmlns="" val="2205282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500"/>
                                        <p:tgtEl>
                                          <p:spTgt spid="16"/>
                                        </p:tgtEl>
                                      </p:cBhvr>
                                    </p:animEffect>
                                  </p:childTnLst>
                                </p:cTn>
                              </p:par>
                              <p:par>
                                <p:cTn id="34" presetID="22" presetClass="entr" presetSubtype="8"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84F2E2DE-6388-460D-92D2-2488484CF72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11048" y="3474045"/>
            <a:ext cx="4767391" cy="3575544"/>
          </a:xfrm>
          <a:prstGeom prst="rect">
            <a:avLst/>
          </a:prstGeom>
        </p:spPr>
      </p:pic>
      <p:sp>
        <p:nvSpPr>
          <p:cNvPr id="2" name="Rectángulo 1">
            <a:extLst>
              <a:ext uri="{FF2B5EF4-FFF2-40B4-BE49-F238E27FC236}">
                <a16:creationId xmlns:a16="http://schemas.microsoft.com/office/drawing/2014/main" xmlns="" id="{F2B48EB8-0A98-4C33-9E53-BFAFAC99ADEB}"/>
              </a:ext>
            </a:extLst>
          </p:cNvPr>
          <p:cNvSpPr/>
          <p:nvPr/>
        </p:nvSpPr>
        <p:spPr>
          <a:xfrm>
            <a:off x="0" y="-34836"/>
            <a:ext cx="5688479"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r>
              <a:rPr lang="ro-RO" sz="4800" b="1" spc="600" smtClean="0">
                <a:ln w="50800"/>
                <a:solidFill>
                  <a:srgbClr val="E7E4DB"/>
                </a:solidFill>
                <a:effectLst>
                  <a:reflection blurRad="6350" stA="55000" endA="300" endPos="45500" dir="5400000" sy="-100000" algn="bl" rotWithShape="0"/>
                </a:effectLst>
              </a:rPr>
              <a:t>PĂCATUL</a:t>
            </a:r>
            <a:endParaRPr lang="ro-RO" sz="4800" b="1" spc="600">
              <a:ln w="50800"/>
              <a:solidFill>
                <a:srgbClr val="E7E4DB"/>
              </a:solidFill>
              <a:effectLst>
                <a:reflection blurRad="6350" stA="55000" endA="300" endPos="45500" dir="5400000" sy="-100000" algn="bl" rotWithShape="0"/>
              </a:effectLst>
            </a:endParaRPr>
          </a:p>
        </p:txBody>
      </p:sp>
      <p:sp>
        <p:nvSpPr>
          <p:cNvPr id="3" name="Rectángulo 2">
            <a:extLst>
              <a:ext uri="{FF2B5EF4-FFF2-40B4-BE49-F238E27FC236}">
                <a16:creationId xmlns:a16="http://schemas.microsoft.com/office/drawing/2014/main" xmlns="" id="{583B5135-7248-46CD-92D2-70BF2CE53A1D}"/>
              </a:ext>
            </a:extLst>
          </p:cNvPr>
          <p:cNvSpPr/>
          <p:nvPr/>
        </p:nvSpPr>
        <p:spPr>
          <a:xfrm>
            <a:off x="102454" y="972744"/>
            <a:ext cx="5483569" cy="923330"/>
          </a:xfrm>
          <a:prstGeom prst="rect">
            <a:avLst/>
          </a:prstGeom>
          <a:solidFill>
            <a:srgbClr val="DACBDB"/>
          </a:solidFill>
        </p:spPr>
        <p:txBody>
          <a:bodyPr wrap="square">
            <a:spAutoFit/>
          </a:bodyPr>
          <a:lstStyle/>
          <a:p>
            <a:pPr algn="ctr"/>
            <a:r>
              <a:rPr lang="ro-RO" b="1" smtClean="0">
                <a:solidFill>
                  <a:srgbClr val="1F315D"/>
                </a:solidFill>
                <a:latin typeface="Comic Sans MS" panose="030F0702030302020204" pitchFamily="66" charset="0"/>
              </a:rPr>
              <a:t>'„Dacă aţi fi orbi” , le-a răspuns Isus, „n-aţi avea păcat, dar acum ziceţi: ‘Vedem.’ Tocmai de aceea păcatul vostru </a:t>
            </a:r>
            <a:r>
              <a:rPr lang="ro-RO" b="1" smtClean="0">
                <a:solidFill>
                  <a:srgbClr val="1F315D"/>
                </a:solidFill>
                <a:latin typeface="Comic Sans MS" panose="030F0702030302020204" pitchFamily="66" charset="0"/>
              </a:rPr>
              <a:t>rămâne</a:t>
            </a:r>
            <a:r>
              <a:rPr lang="ro-RO" b="1" smtClean="0">
                <a:solidFill>
                  <a:srgbClr val="1F315D"/>
                </a:solidFill>
                <a:latin typeface="Comic Sans MS" panose="030F0702030302020204" pitchFamily="66" charset="0"/>
              </a:rPr>
              <a:t>.‘</a:t>
            </a:r>
            <a:r>
              <a:rPr lang="ro-RO" b="1" smtClean="0">
                <a:solidFill>
                  <a:srgbClr val="1F315D"/>
                </a:solidFill>
                <a:latin typeface="Comic Sans MS" panose="030F0702030302020204" pitchFamily="66" charset="0"/>
              </a:rPr>
              <a:t> </a:t>
            </a:r>
            <a:r>
              <a:rPr lang="ro-RO" sz="1600" b="1" smtClean="0">
                <a:solidFill>
                  <a:srgbClr val="1F315D"/>
                </a:solidFill>
                <a:latin typeface="Comic Sans MS" panose="030F0702030302020204" pitchFamily="66" charset="0"/>
              </a:rPr>
              <a:t>(</a:t>
            </a:r>
            <a:r>
              <a:rPr lang="ro-RO" sz="1600" b="1" smtClean="0">
                <a:solidFill>
                  <a:srgbClr val="1F315D"/>
                </a:solidFill>
                <a:latin typeface="Comic Sans MS" panose="030F0702030302020204" pitchFamily="66" charset="0"/>
              </a:rPr>
              <a:t>Ioan </a:t>
            </a:r>
            <a:r>
              <a:rPr lang="ro-RO" sz="1600" b="1" smtClean="0">
                <a:solidFill>
                  <a:srgbClr val="1F315D"/>
                </a:solidFill>
                <a:latin typeface="Comic Sans MS" panose="030F0702030302020204" pitchFamily="66" charset="0"/>
              </a:rPr>
              <a:t>9:41)</a:t>
            </a:r>
            <a:endParaRPr lang="ro-RO" b="1">
              <a:solidFill>
                <a:srgbClr val="1F315D"/>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53C9892-E7A9-478A-8DD9-708FAE7E1B83}"/>
              </a:ext>
            </a:extLst>
          </p:cNvPr>
          <p:cNvSpPr txBox="1"/>
          <p:nvPr/>
        </p:nvSpPr>
        <p:spPr>
          <a:xfrm>
            <a:off x="148044" y="2059772"/>
            <a:ext cx="8847909" cy="1400383"/>
          </a:xfrm>
          <a:prstGeom prst="rect">
            <a:avLst/>
          </a:prstGeom>
          <a:noFill/>
        </p:spPr>
        <p:txBody>
          <a:bodyPr wrap="square" rtlCol="0">
            <a:spAutoFit/>
          </a:bodyPr>
          <a:lstStyle/>
          <a:p>
            <a:pPr>
              <a:spcBef>
                <a:spcPts val="600"/>
              </a:spcBef>
            </a:pPr>
            <a:r>
              <a:rPr lang="ro-RO" sz="2000" b="1" smtClean="0">
                <a:solidFill>
                  <a:schemeClr val="bg1"/>
                </a:solidFill>
                <a:effectLst>
                  <a:glow rad="127000">
                    <a:srgbClr val="333447"/>
                  </a:glow>
                </a:effectLst>
              </a:rPr>
              <a:t>Păcatul</a:t>
            </a:r>
            <a:r>
              <a:rPr lang="ro-RO" sz="2000" b="1" smtClean="0">
                <a:solidFill>
                  <a:schemeClr val="bg1"/>
                </a:solidFill>
                <a:effectLst>
                  <a:glow rad="127000">
                    <a:srgbClr val="333447"/>
                  </a:glow>
                </a:effectLst>
              </a:rPr>
              <a:t> este o barieră între cititor şi </a:t>
            </a:r>
            <a:r>
              <a:rPr lang="ro-RO" sz="2000" b="1" smtClean="0">
                <a:solidFill>
                  <a:schemeClr val="bg1"/>
                </a:solidFill>
                <a:effectLst>
                  <a:glow rad="127000">
                    <a:srgbClr val="333447"/>
                  </a:glow>
                </a:effectLst>
              </a:rPr>
              <a:t>Biblie</a:t>
            </a:r>
            <a:r>
              <a:rPr lang="ro-RO" sz="2000" b="1" smtClean="0">
                <a:solidFill>
                  <a:schemeClr val="bg1"/>
                </a:solidFill>
                <a:effectLst>
                  <a:glow rad="127000">
                    <a:srgbClr val="333447"/>
                  </a:glow>
                </a:effectLst>
              </a:rPr>
              <a:t>. Păcatul alterează modul în care interpretăm şi acceptăm </a:t>
            </a:r>
            <a:r>
              <a:rPr lang="ro-RO" sz="2000" b="1" smtClean="0">
                <a:solidFill>
                  <a:schemeClr val="bg1"/>
                </a:solidFill>
                <a:effectLst>
                  <a:glow rad="127000">
                    <a:srgbClr val="333447"/>
                  </a:glow>
                </a:effectLst>
              </a:rPr>
              <a:t>Biblia.</a:t>
            </a:r>
            <a:endParaRPr lang="ro-RO" sz="2000" b="1" smtClean="0">
              <a:solidFill>
                <a:schemeClr val="bg1"/>
              </a:solidFill>
              <a:effectLst>
                <a:glow rad="127000">
                  <a:srgbClr val="333447"/>
                </a:glow>
              </a:effectLst>
            </a:endParaRPr>
          </a:p>
          <a:p>
            <a:pPr>
              <a:spcBef>
                <a:spcPts val="600"/>
              </a:spcBef>
            </a:pPr>
            <a:r>
              <a:rPr lang="ro-RO" sz="2000" b="1" smtClean="0">
                <a:solidFill>
                  <a:schemeClr val="bg1"/>
                </a:solidFill>
                <a:effectLst>
                  <a:glow rad="127000">
                    <a:srgbClr val="333447"/>
                  </a:glow>
                </a:effectLst>
              </a:rPr>
              <a:t>Putem înţelege eronat Scripturile datorită </a:t>
            </a:r>
            <a:r>
              <a:rPr lang="ro-RO" sz="2000" b="1" smtClean="0">
                <a:solidFill>
                  <a:schemeClr val="bg1"/>
                </a:solidFill>
                <a:effectLst>
                  <a:glow rad="127000">
                    <a:srgbClr val="333447"/>
                  </a:glow>
                </a:effectLst>
              </a:rPr>
              <a:t>vanit</a:t>
            </a:r>
            <a:r>
              <a:rPr lang="ro-RO" sz="2000" b="1" smtClean="0">
                <a:solidFill>
                  <a:schemeClr val="bg1"/>
                </a:solidFill>
                <a:effectLst>
                  <a:glow rad="127000">
                    <a:srgbClr val="333447"/>
                  </a:glow>
                </a:effectLst>
              </a:rPr>
              <a:t>ăţii </a:t>
            </a:r>
            <a:r>
              <a:rPr lang="ro-RO" sz="2000" b="1" smtClean="0">
                <a:solidFill>
                  <a:schemeClr val="bg1"/>
                </a:solidFill>
                <a:effectLst>
                  <a:glow rad="127000">
                    <a:srgbClr val="333447"/>
                  </a:glow>
                </a:effectLst>
              </a:rPr>
              <a:t>noastre</a:t>
            </a:r>
            <a:r>
              <a:rPr lang="ro-RO" sz="2000" b="1" smtClean="0">
                <a:solidFill>
                  <a:schemeClr val="bg1"/>
                </a:solidFill>
                <a:effectLst>
                  <a:glow rad="127000">
                    <a:srgbClr val="333447"/>
                  </a:glow>
                </a:effectLst>
              </a:rPr>
              <a:t>, auto </a:t>
            </a:r>
            <a:r>
              <a:rPr lang="ro-RO" sz="2000" b="1" smtClean="0">
                <a:solidFill>
                  <a:schemeClr val="bg1"/>
                </a:solidFill>
                <a:effectLst>
                  <a:glow rad="127000">
                    <a:srgbClr val="333447"/>
                  </a:glow>
                </a:effectLst>
              </a:rPr>
              <a:t>amăgirii</a:t>
            </a:r>
            <a:r>
              <a:rPr lang="ro-RO" sz="2000" b="1" smtClean="0">
                <a:solidFill>
                  <a:schemeClr val="bg1"/>
                </a:solidFill>
                <a:effectLst>
                  <a:glow rad="127000">
                    <a:srgbClr val="333447"/>
                  </a:glow>
                </a:effectLst>
              </a:rPr>
              <a:t>, </a:t>
            </a:r>
            <a:r>
              <a:rPr lang="ro-RO" sz="2000" b="1" smtClean="0">
                <a:solidFill>
                  <a:schemeClr val="bg1"/>
                </a:solidFill>
                <a:effectLst>
                  <a:glow rad="127000">
                    <a:srgbClr val="333447"/>
                  </a:glow>
                </a:effectLst>
              </a:rPr>
              <a:t>îndoielii</a:t>
            </a:r>
            <a:r>
              <a:rPr lang="ro-RO" sz="2000" b="1" smtClean="0">
                <a:solidFill>
                  <a:schemeClr val="bg1"/>
                </a:solidFill>
                <a:effectLst>
                  <a:glow rad="127000">
                    <a:srgbClr val="333447"/>
                  </a:glow>
                </a:effectLst>
              </a:rPr>
              <a:t>, </a:t>
            </a:r>
            <a:r>
              <a:rPr lang="ro-RO" sz="2000" b="1" smtClean="0">
                <a:solidFill>
                  <a:schemeClr val="bg1"/>
                </a:solidFill>
                <a:effectLst>
                  <a:glow rad="127000">
                    <a:srgbClr val="333447"/>
                  </a:glow>
                </a:effectLst>
              </a:rPr>
              <a:t>neascultării</a:t>
            </a:r>
            <a:r>
              <a:rPr lang="ro-RO" sz="2000" b="1" smtClean="0">
                <a:solidFill>
                  <a:schemeClr val="bg1"/>
                </a:solidFill>
                <a:effectLst>
                  <a:glow rad="127000">
                    <a:srgbClr val="333447"/>
                  </a:glow>
                </a:effectLst>
              </a:rPr>
              <a:t>, iubirii propriei păreri şi multe alte </a:t>
            </a:r>
            <a:r>
              <a:rPr lang="ro-RO" sz="2000" b="1" smtClean="0">
                <a:solidFill>
                  <a:schemeClr val="bg1"/>
                </a:solidFill>
                <a:effectLst>
                  <a:glow rad="127000">
                    <a:srgbClr val="333447"/>
                  </a:glow>
                </a:effectLst>
              </a:rPr>
              <a:t>impedimente.</a:t>
            </a:r>
            <a:endParaRPr lang="ro-RO" sz="2000" b="1">
              <a:solidFill>
                <a:schemeClr val="bg1"/>
              </a:solidFill>
              <a:effectLst>
                <a:glow rad="127000">
                  <a:srgbClr val="333447"/>
                </a:glow>
              </a:effectLst>
            </a:endParaRPr>
          </a:p>
        </p:txBody>
      </p:sp>
      <p:sp>
        <p:nvSpPr>
          <p:cNvPr id="7" name="Rectángulo 6">
            <a:extLst>
              <a:ext uri="{FF2B5EF4-FFF2-40B4-BE49-F238E27FC236}">
                <a16:creationId xmlns:a16="http://schemas.microsoft.com/office/drawing/2014/main" xmlns="" id="{A22159F0-AED7-436E-B043-CD29F83DB6A1}"/>
              </a:ext>
            </a:extLst>
          </p:cNvPr>
          <p:cNvSpPr/>
          <p:nvPr/>
        </p:nvSpPr>
        <p:spPr>
          <a:xfrm>
            <a:off x="2844239" y="3665945"/>
            <a:ext cx="3732052" cy="2939266"/>
          </a:xfrm>
          <a:prstGeom prst="rect">
            <a:avLst/>
          </a:prstGeom>
        </p:spPr>
        <p:txBody>
          <a:bodyPr wrap="square">
            <a:spAutoFit/>
          </a:bodyPr>
          <a:lstStyle/>
          <a:p>
            <a:pPr>
              <a:spcBef>
                <a:spcPts val="600"/>
              </a:spcBef>
            </a:pPr>
            <a:r>
              <a:rPr lang="ro-RO" sz="2000" b="1" dirty="0" smtClean="0">
                <a:solidFill>
                  <a:schemeClr val="bg1"/>
                </a:solidFill>
                <a:effectLst>
                  <a:glow rad="127000">
                    <a:srgbClr val="333447"/>
                  </a:glow>
                </a:effectLst>
              </a:rPr>
              <a:t>Aşadar trebuie să citim Biblia cu credinţă şi supunere. Trebuie să fim dornici să lăsăm Scripturile să ne schimbe şi să ne formeze caracterele.</a:t>
            </a:r>
          </a:p>
          <a:p>
            <a:pPr>
              <a:spcBef>
                <a:spcPts val="600"/>
              </a:spcBef>
            </a:pPr>
            <a:r>
              <a:rPr lang="ro-RO" sz="2000" b="1" dirty="0" smtClean="0">
                <a:solidFill>
                  <a:schemeClr val="bg1"/>
                </a:solidFill>
                <a:effectLst>
                  <a:glow rad="127000">
                    <a:srgbClr val="333447"/>
                  </a:glow>
                </a:effectLst>
              </a:rPr>
              <a:t>Duhul Sfânt lucrează în noi dacă-I permitem. În pofida păcatelor noastre El ne va </a:t>
            </a:r>
            <a:r>
              <a:rPr lang="ro-RO" sz="2000" b="1" dirty="0" smtClean="0">
                <a:solidFill>
                  <a:schemeClr val="bg1"/>
                </a:solidFill>
                <a:effectLst>
                  <a:glow rad="127000">
                    <a:srgbClr val="333447"/>
                  </a:glow>
                </a:effectLst>
              </a:rPr>
              <a:t>călăuzi „în </a:t>
            </a:r>
            <a:r>
              <a:rPr lang="ro-RO" sz="2000" b="1" dirty="0" smtClean="0">
                <a:solidFill>
                  <a:schemeClr val="bg1"/>
                </a:solidFill>
                <a:effectLst>
                  <a:glow rad="127000">
                    <a:srgbClr val="333447"/>
                  </a:glow>
                </a:effectLst>
              </a:rPr>
              <a:t>tot adevărul.” (Ioan 16:13)</a:t>
            </a:r>
            <a:endParaRPr lang="ro-RO" sz="2000" b="1" dirty="0">
              <a:solidFill>
                <a:schemeClr val="bg1"/>
              </a:solidFill>
              <a:effectLst>
                <a:glow rad="127000">
                  <a:srgbClr val="333447"/>
                </a:glow>
              </a:effectLst>
            </a:endParaRPr>
          </a:p>
        </p:txBody>
      </p:sp>
      <p:pic>
        <p:nvPicPr>
          <p:cNvPr id="9" name="Imagen 8">
            <a:extLst>
              <a:ext uri="{FF2B5EF4-FFF2-40B4-BE49-F238E27FC236}">
                <a16:creationId xmlns:a16="http://schemas.microsoft.com/office/drawing/2014/main" xmlns="" id="{087E9870-7A11-4BE0-A84D-E43730FD4F4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688479" y="85242"/>
            <a:ext cx="3307478" cy="18621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788039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7" grpId="0" build="p"/>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738</TotalTime>
  <Words>1253</Words>
  <Application>Microsoft Office PowerPoint</Application>
  <PresentationFormat>Expunere pe ecran (4:3)</PresentationFormat>
  <Paragraphs>70</Paragraphs>
  <Slides>11</Slides>
  <Notes>0</Notes>
  <HiddenSlides>1</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11</vt:i4>
      </vt:variant>
    </vt:vector>
  </HeadingPairs>
  <TitlesOfParts>
    <vt:vector size="17"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De ce este nevoie de interpretare</dc:title>
  <dc:subject>Studiu Biblic, Trim. II, 2020 – Cum sa interpretam Scriptura</dc:subject>
  <dc:creator>Sergio Fustero Carreras</dc:creator>
  <cp:keywords>https://www.fustero.es/index_ro.php</cp:keywords>
  <cp:lastModifiedBy>Administrator</cp:lastModifiedBy>
  <cp:revision>106</cp:revision>
  <dcterms:created xsi:type="dcterms:W3CDTF">2020-04-25T06:33:04Z</dcterms:created>
  <dcterms:modified xsi:type="dcterms:W3CDTF">2020-05-07T07:19:59Z</dcterms:modified>
</cp:coreProperties>
</file>