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57" r:id="rId5"/>
    <p:sldId id="258" r:id="rId6"/>
    <p:sldId id="263" r:id="rId7"/>
    <p:sldId id="267" r:id="rId8"/>
    <p:sldId id="260" r:id="rId9"/>
    <p:sldId id="264" r:id="rId10"/>
    <p:sldId id="261" r:id="rId11"/>
    <p:sldId id="265" r:id="rId12"/>
    <p:sldId id="262" r:id="rId13"/>
    <p:sldId id="266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</p:embeddedFont>
    <p:embeddedFont>
      <p:font typeface="Cooper Black" pitchFamily="18" charset="0"/>
      <p:regular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2C1E"/>
    <a:srgbClr val="E0B2A4"/>
    <a:srgbClr val="E6BCA0"/>
    <a:srgbClr val="FFFF99"/>
    <a:srgbClr val="354D42"/>
    <a:srgbClr val="8A0000"/>
    <a:srgbClr val="9AB9AA"/>
    <a:srgbClr val="472C15"/>
    <a:srgbClr val="D7A9AA"/>
    <a:srgbClr val="6C5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D221-923A-4306-AAC9-9CB580613DC5}" type="doc">
      <dgm:prSet loTypeId="urn:microsoft.com/office/officeart/2005/8/layout/pList1#1" loCatId="picture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830740" lon="662944" rev="89340"/>
          </a:camera>
          <a:lightRig rig="flat" dir="t"/>
        </a:scene3d>
      </dgm:spPr>
      <dgm:t>
        <a:bodyPr/>
        <a:lstStyle/>
        <a:p>
          <a:endParaRPr lang="es-ES"/>
        </a:p>
      </dgm:t>
    </dgm:pt>
    <dgm:pt modelId="{EE13AE85-B922-470E-964B-0CE3F1E91C22}">
      <dgm:prSet phldrT="[Texto]" custT="1"/>
      <dgm:spPr/>
      <dgm:t>
        <a:bodyPr/>
        <a:lstStyle/>
        <a:p>
          <a:r>
            <a:rPr lang="ro-RO" sz="1600" b="1" noProof="0" dirty="0" smtClean="0">
              <a:solidFill>
                <a:srgbClr val="8A0000"/>
              </a:solidFill>
            </a:rPr>
            <a:t>Moise:</a:t>
          </a:r>
          <a:r>
            <a:rPr lang="ro-RO" sz="1600" b="1" noProof="0" dirty="0" smtClean="0">
              <a:solidFill>
                <a:srgbClr val="354D42"/>
              </a:solidFill>
            </a:rPr>
            <a:t> </a:t>
          </a:r>
          <a:r>
            <a:rPr lang="ro-RO" sz="1600" b="1" noProof="0" dirty="0" smtClean="0"/>
            <a:t>Conducător politic şi militar</a:t>
          </a:r>
          <a:endParaRPr lang="ro-RO" sz="1600" b="1" noProof="0" dirty="0"/>
        </a:p>
      </dgm:t>
    </dgm:pt>
    <dgm:pt modelId="{41E2B7D3-B7FA-4B74-A203-609CC6BC8AB6}" type="parTrans" cxnId="{AD6D44BD-E863-4F7B-B456-989FDA453A52}">
      <dgm:prSet/>
      <dgm:spPr/>
      <dgm:t>
        <a:bodyPr/>
        <a:lstStyle/>
        <a:p>
          <a:endParaRPr lang="es-ES" sz="1600" b="1"/>
        </a:p>
      </dgm:t>
    </dgm:pt>
    <dgm:pt modelId="{5EDE3CD3-628B-4918-87BB-309FBC14B192}" type="sibTrans" cxnId="{AD6D44BD-E863-4F7B-B456-989FDA453A52}">
      <dgm:prSet/>
      <dgm:spPr/>
      <dgm:t>
        <a:bodyPr/>
        <a:lstStyle/>
        <a:p>
          <a:endParaRPr lang="es-ES" sz="1600" b="1"/>
        </a:p>
      </dgm:t>
    </dgm:pt>
    <dgm:pt modelId="{B171A142-5F73-4709-A909-C435C84ED9A6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Amos:</a:t>
          </a:r>
          <a:r>
            <a:rPr lang="ro-RO" sz="1600" b="1" kern="1200" noProof="0" dirty="0" smtClean="0"/>
            <a:t> păstor şi agricultor</a:t>
          </a:r>
          <a:endParaRPr lang="ro-RO" sz="1600" b="1" kern="1200" noProof="0" dirty="0"/>
        </a:p>
      </dgm:t>
    </dgm:pt>
    <dgm:pt modelId="{FB70D2D3-C062-40D6-8A4F-85486F700C2A}" type="parTrans" cxnId="{DED67F68-B0FC-4C11-B76A-8EB84777767A}">
      <dgm:prSet/>
      <dgm:spPr/>
      <dgm:t>
        <a:bodyPr/>
        <a:lstStyle/>
        <a:p>
          <a:endParaRPr lang="es-ES" sz="1600" b="1"/>
        </a:p>
      </dgm:t>
    </dgm:pt>
    <dgm:pt modelId="{64E913CD-0C05-4740-B964-9A63BF9CC34B}" type="sibTrans" cxnId="{DED67F68-B0FC-4C11-B76A-8EB84777767A}">
      <dgm:prSet/>
      <dgm:spPr/>
      <dgm:t>
        <a:bodyPr/>
        <a:lstStyle/>
        <a:p>
          <a:endParaRPr lang="es-ES" sz="1600" b="1"/>
        </a:p>
      </dgm:t>
    </dgm:pt>
    <dgm:pt modelId="{38579AD8-4098-4413-89E1-41443289292E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Samuel şi Ieremia: </a:t>
          </a:r>
          <a:r>
            <a:rPr lang="ro-RO" sz="1600" b="1" kern="1200" noProof="0" dirty="0" smtClean="0"/>
            <a:t>tineri şi preoţi</a:t>
          </a:r>
          <a:endParaRPr lang="ro-RO" sz="1600" b="1" kern="1200" noProof="0" dirty="0"/>
        </a:p>
      </dgm:t>
    </dgm:pt>
    <dgm:pt modelId="{EE7603A9-CB6B-4809-A7F8-2B42CD78E9EB}" type="parTrans" cxnId="{3918E5F1-46A4-44B8-BEE9-ACF1DB2BF199}">
      <dgm:prSet/>
      <dgm:spPr/>
      <dgm:t>
        <a:bodyPr/>
        <a:lstStyle/>
        <a:p>
          <a:endParaRPr lang="es-ES" sz="1600" b="1"/>
        </a:p>
      </dgm:t>
    </dgm:pt>
    <dgm:pt modelId="{524BC29A-544E-4A7D-8022-B07DF208F9BF}" type="sibTrans" cxnId="{3918E5F1-46A4-44B8-BEE9-ACF1DB2BF199}">
      <dgm:prSet/>
      <dgm:spPr/>
      <dgm:t>
        <a:bodyPr/>
        <a:lstStyle/>
        <a:p>
          <a:endParaRPr lang="es-ES" sz="1600" b="1"/>
        </a:p>
      </dgm:t>
    </dgm:pt>
    <dgm:pt modelId="{5A0D1E48-2A74-45E0-98BB-863404ECEC33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David şi Solomon: </a:t>
          </a:r>
          <a:r>
            <a:rPr lang="ro-RO" sz="1600" b="1" kern="1200" noProof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Împăraţi</a:t>
          </a:r>
          <a:endParaRPr lang="ro-RO" sz="1600" b="1" kern="1200" noProof="0" dirty="0">
            <a:solidFill>
              <a:schemeClr val="tx1"/>
            </a:solidFill>
          </a:endParaRPr>
        </a:p>
      </dgm:t>
    </dgm:pt>
    <dgm:pt modelId="{A3F4EAC4-777F-450D-AD17-DDC59C5B4FBE}" type="parTrans" cxnId="{1F322CE2-94B1-49A1-BB99-A2854E6A7885}">
      <dgm:prSet/>
      <dgm:spPr/>
      <dgm:t>
        <a:bodyPr/>
        <a:lstStyle/>
        <a:p>
          <a:endParaRPr lang="es-ES" sz="1600" b="1"/>
        </a:p>
      </dgm:t>
    </dgm:pt>
    <dgm:pt modelId="{905F3633-1F41-459B-8983-5B9BF7656457}" type="sibTrans" cxnId="{1F322CE2-94B1-49A1-BB99-A2854E6A7885}">
      <dgm:prSet/>
      <dgm:spPr/>
      <dgm:t>
        <a:bodyPr/>
        <a:lstStyle/>
        <a:p>
          <a:endParaRPr lang="es-ES" sz="1600" b="1"/>
        </a:p>
      </dgm:t>
    </dgm:pt>
    <dgm:pt modelId="{A3A227AF-7D12-43C0-B7C1-D574EA7F67A2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Ezechiel şi Daniel: </a:t>
          </a:r>
          <a:r>
            <a:rPr lang="ro-RO" sz="1600" b="1" kern="1200" noProof="0" dirty="0" smtClean="0"/>
            <a:t>Au scris din exil</a:t>
          </a:r>
          <a:endParaRPr lang="ro-RO" sz="1600" b="1" kern="1200" noProof="0" dirty="0"/>
        </a:p>
      </dgm:t>
    </dgm:pt>
    <dgm:pt modelId="{8B9BA599-0B94-4107-B44E-7C9F84A5D964}" type="parTrans" cxnId="{BF210E3E-4ACE-481A-9B98-ED765CDCD970}">
      <dgm:prSet/>
      <dgm:spPr/>
      <dgm:t>
        <a:bodyPr/>
        <a:lstStyle/>
        <a:p>
          <a:endParaRPr lang="es-ES" sz="1600" b="1"/>
        </a:p>
      </dgm:t>
    </dgm:pt>
    <dgm:pt modelId="{EBF6C8E0-C2ED-4919-BB36-BFE7898ED87B}" type="sibTrans" cxnId="{BF210E3E-4ACE-481A-9B98-ED765CDCD970}">
      <dgm:prSet/>
      <dgm:spPr/>
      <dgm:t>
        <a:bodyPr/>
        <a:lstStyle/>
        <a:p>
          <a:endParaRPr lang="es-ES" sz="1600" b="1"/>
        </a:p>
      </dgm:t>
    </dgm:pt>
    <dgm:pt modelId="{FE9F490E-F94E-4771-B3A7-33A3CFEE5A39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Matei:</a:t>
          </a:r>
          <a:r>
            <a:rPr lang="ro-RO" sz="1600" b="1" kern="1200" noProof="0" dirty="0" smtClean="0"/>
            <a:t> Colector de taxe</a:t>
          </a:r>
          <a:endParaRPr lang="ro-RO" sz="1600" b="1" kern="1200" noProof="0" dirty="0"/>
        </a:p>
      </dgm:t>
    </dgm:pt>
    <dgm:pt modelId="{4DD732E1-D84A-4951-95CF-19FC2EB414B4}" type="parTrans" cxnId="{EA8F446A-C816-419D-B52B-C7413F6A10C7}">
      <dgm:prSet/>
      <dgm:spPr/>
      <dgm:t>
        <a:bodyPr/>
        <a:lstStyle/>
        <a:p>
          <a:endParaRPr lang="es-ES" sz="1600" b="1"/>
        </a:p>
      </dgm:t>
    </dgm:pt>
    <dgm:pt modelId="{F45CD611-649D-4A22-8731-BE652B8A2613}" type="sibTrans" cxnId="{EA8F446A-C816-419D-B52B-C7413F6A10C7}">
      <dgm:prSet/>
      <dgm:spPr/>
      <dgm:t>
        <a:bodyPr/>
        <a:lstStyle/>
        <a:p>
          <a:endParaRPr lang="es-ES" sz="1600" b="1"/>
        </a:p>
      </dgm:t>
    </dgm:pt>
    <dgm:pt modelId="{63D32E92-9E54-4C23-801C-4844C259532D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Pavel:</a:t>
          </a:r>
          <a:r>
            <a:rPr lang="ro-RO" sz="1600" b="1" kern="1200" noProof="0" dirty="0" smtClean="0"/>
            <a:t> Fariseu erudit şi călător neobosit</a:t>
          </a:r>
          <a:endParaRPr lang="ro-RO" sz="1600" b="1" kern="1200" noProof="0" dirty="0"/>
        </a:p>
      </dgm:t>
    </dgm:pt>
    <dgm:pt modelId="{E45EE062-47E9-4C14-9B03-5910780A6D03}" type="parTrans" cxnId="{7EFA81F3-FA4C-4894-A425-E3EE3FC2EFC2}">
      <dgm:prSet/>
      <dgm:spPr/>
      <dgm:t>
        <a:bodyPr/>
        <a:lstStyle/>
        <a:p>
          <a:endParaRPr lang="es-ES" sz="1600" b="1"/>
        </a:p>
      </dgm:t>
    </dgm:pt>
    <dgm:pt modelId="{C83F9D34-D15B-47AE-AE80-6BD8C1E28FC6}" type="sibTrans" cxnId="{7EFA81F3-FA4C-4894-A425-E3EE3FC2EFC2}">
      <dgm:prSet/>
      <dgm:spPr/>
      <dgm:t>
        <a:bodyPr/>
        <a:lstStyle/>
        <a:p>
          <a:endParaRPr lang="es-ES" sz="1600" b="1"/>
        </a:p>
      </dgm:t>
    </dgm:pt>
    <dgm:pt modelId="{701E2BE7-73E0-42F6-84FE-837BEAEC9F44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Ioan: </a:t>
          </a:r>
          <a:r>
            <a:rPr lang="ro-RO" sz="1600" b="1" kern="1200" noProof="0" dirty="0" smtClean="0"/>
            <a:t>Un bătrân închis pe o insulă</a:t>
          </a:r>
          <a:endParaRPr lang="ro-RO" sz="1600" b="1" kern="1200" noProof="0" dirty="0"/>
        </a:p>
      </dgm:t>
    </dgm:pt>
    <dgm:pt modelId="{9AEE220E-90F1-4BF7-B9F1-72E74B70029B}" type="parTrans" cxnId="{4F584C38-0BCC-4C2D-A7B2-14E84818FE4E}">
      <dgm:prSet/>
      <dgm:spPr/>
      <dgm:t>
        <a:bodyPr/>
        <a:lstStyle/>
        <a:p>
          <a:endParaRPr lang="es-ES" sz="1600" b="1"/>
        </a:p>
      </dgm:t>
    </dgm:pt>
    <dgm:pt modelId="{795DE52E-48E4-4D27-8A91-D1CDCE06ED3A}" type="sibTrans" cxnId="{4F584C38-0BCC-4C2D-A7B2-14E84818FE4E}">
      <dgm:prSet/>
      <dgm:spPr/>
      <dgm:t>
        <a:bodyPr/>
        <a:lstStyle/>
        <a:p>
          <a:endParaRPr lang="es-ES" sz="1600" b="1"/>
        </a:p>
      </dgm:t>
    </dgm:pt>
    <dgm:pt modelId="{4B9C9604-8487-4C2B-A3C8-93DB5E690ED0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Luca: </a:t>
          </a:r>
          <a:r>
            <a:rPr lang="ro-RO" sz="1600" b="1" kern="1200" noProof="0" dirty="0" smtClean="0"/>
            <a:t>Medic, istoric… şi păgân!</a:t>
          </a:r>
          <a:endParaRPr lang="ro-RO" sz="1600" b="1" kern="1200" noProof="0" dirty="0"/>
        </a:p>
      </dgm:t>
    </dgm:pt>
    <dgm:pt modelId="{1DDDD36F-9E78-4CB8-BE10-89E409F8B92B}" type="parTrans" cxnId="{37D0F21E-605E-407D-B7F0-9E472D69412A}">
      <dgm:prSet/>
      <dgm:spPr/>
      <dgm:t>
        <a:bodyPr/>
        <a:lstStyle/>
        <a:p>
          <a:endParaRPr lang="es-ES" sz="1600" b="1"/>
        </a:p>
      </dgm:t>
    </dgm:pt>
    <dgm:pt modelId="{4F46058C-B4F5-4C2E-9C98-687657631E23}" type="sibTrans" cxnId="{37D0F21E-605E-407D-B7F0-9E472D69412A}">
      <dgm:prSet/>
      <dgm:spPr/>
      <dgm:t>
        <a:bodyPr/>
        <a:lstStyle/>
        <a:p>
          <a:endParaRPr lang="es-ES" sz="1600" b="1"/>
        </a:p>
      </dgm:t>
    </dgm:pt>
    <dgm:pt modelId="{4E26DD3B-2D1A-40ED-9A69-BFC3D11F254D}">
      <dgm:prSet phldrT="[Texto]" custT="1"/>
      <dgm:spPr/>
      <dgm:t>
        <a:bodyPr/>
        <a:lstStyle/>
        <a:p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Petru: </a:t>
          </a:r>
          <a:r>
            <a:rPr lang="ro-RO" sz="1600" b="1" kern="1200" noProof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pescar</a:t>
          </a:r>
          <a:endParaRPr lang="ro-RO" sz="1600" b="1" kern="1200" noProof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739382A-CAE0-4FD3-B00A-A8D87CEFD24E}" type="parTrans" cxnId="{3593372F-1B0F-4171-A1E5-A70CDECC8282}">
      <dgm:prSet/>
      <dgm:spPr/>
      <dgm:t>
        <a:bodyPr/>
        <a:lstStyle/>
        <a:p>
          <a:endParaRPr lang="es-ES" sz="1600" b="1"/>
        </a:p>
      </dgm:t>
    </dgm:pt>
    <dgm:pt modelId="{9BF1D3B7-B7F4-41FE-A57C-4C4AEF9342F8}" type="sibTrans" cxnId="{3593372F-1B0F-4171-A1E5-A70CDECC8282}">
      <dgm:prSet/>
      <dgm:spPr/>
      <dgm:t>
        <a:bodyPr/>
        <a:lstStyle/>
        <a:p>
          <a:endParaRPr lang="es-ES" sz="1600" b="1"/>
        </a:p>
      </dgm:t>
    </dgm:pt>
    <dgm:pt modelId="{D910B09F-D488-48AC-ADDA-45B398D8A9FE}" type="pres">
      <dgm:prSet presAssocID="{F44FD221-923A-4306-AAC9-9CB580613D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4E9EB56C-54D6-4F5D-AA5C-78C2D837DBBB}" type="pres">
      <dgm:prSet presAssocID="{EE13AE85-B922-470E-964B-0CE3F1E91C22}" presName="compNode" presStyleCnt="0"/>
      <dgm:spPr/>
    </dgm:pt>
    <dgm:pt modelId="{4508B6E5-CA6A-4C15-927C-BB6027A20CA6}" type="pres">
      <dgm:prSet presAssocID="{EE13AE85-B922-470E-964B-0CE3F1E91C22}" presName="pictRect" presStyleLbl="node1" presStyleIdx="0" presStyleCnt="10" custLinFactNeighborY="-2447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C42C2D5-D72D-429D-B6E4-EC06A8402665}" type="pres">
      <dgm:prSet presAssocID="{EE13AE85-B922-470E-964B-0CE3F1E91C22}" presName="textRect" presStyleLbl="revTx" presStyleIdx="0" presStyleCnt="10" custLinFactNeighborY="-5094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513B4F5-F531-4F28-8658-E0097D781357}" type="pres">
      <dgm:prSet presAssocID="{5EDE3CD3-628B-4918-87BB-309FBC14B192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A0C984A-54A7-4191-9E9E-C2A027BCC5E9}" type="pres">
      <dgm:prSet presAssocID="{B171A142-5F73-4709-A909-C435C84ED9A6}" presName="compNode" presStyleCnt="0"/>
      <dgm:spPr/>
    </dgm:pt>
    <dgm:pt modelId="{80FB8D7F-442D-4358-9FB8-D7E4CF4E1520}" type="pres">
      <dgm:prSet presAssocID="{B171A142-5F73-4709-A909-C435C84ED9A6}" presName="pictRect" presStyleLbl="node1" presStyleIdx="1" presStyleCnt="10" custLinFactNeighborY="-24473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CC7C1FD-00B1-4AC4-8D77-4D33E1122B4B}" type="pres">
      <dgm:prSet presAssocID="{B171A142-5F73-4709-A909-C435C84ED9A6}" presName="textRect" presStyleLbl="revTx" presStyleIdx="1" presStyleCnt="10" custLinFactNeighborY="-5094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A97041-92E8-4CFE-8492-5554BF55FBBB}" type="pres">
      <dgm:prSet presAssocID="{64E913CD-0C05-4740-B964-9A63BF9CC34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2D962172-86AE-4DA8-A422-4828584A6759}" type="pres">
      <dgm:prSet presAssocID="{38579AD8-4098-4413-89E1-41443289292E}" presName="compNode" presStyleCnt="0"/>
      <dgm:spPr/>
    </dgm:pt>
    <dgm:pt modelId="{754A7153-4E68-4D57-A07D-1F4CBDCD9E61}" type="pres">
      <dgm:prSet presAssocID="{38579AD8-4098-4413-89E1-41443289292E}" presName="pictRect" presStyleLbl="node1" presStyleIdx="2" presStyleCnt="10" custLinFactNeighborY="-2447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9967B82-A74A-4F8A-A5B4-995490ED54A7}" type="pres">
      <dgm:prSet presAssocID="{38579AD8-4098-4413-89E1-41443289292E}" presName="textRect" presStyleLbl="revTx" presStyleIdx="2" presStyleCnt="10" custLinFactNeighborY="-5094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6D8914A-3A83-407C-85B6-B9645BA7D24B}" type="pres">
      <dgm:prSet presAssocID="{524BC29A-544E-4A7D-8022-B07DF208F9BF}" presName="sibTrans" presStyleLbl="sibTrans2D1" presStyleIdx="0" presStyleCnt="0"/>
      <dgm:spPr/>
      <dgm:t>
        <a:bodyPr/>
        <a:lstStyle/>
        <a:p>
          <a:endParaRPr lang="ro-RO"/>
        </a:p>
      </dgm:t>
    </dgm:pt>
    <dgm:pt modelId="{DDC1B54C-F8CD-4614-A8A4-37B618339065}" type="pres">
      <dgm:prSet presAssocID="{5A0D1E48-2A74-45E0-98BB-863404ECEC33}" presName="compNode" presStyleCnt="0"/>
      <dgm:spPr/>
    </dgm:pt>
    <dgm:pt modelId="{97C104DF-5E44-4324-8108-D54C04AD00D9}" type="pres">
      <dgm:prSet presAssocID="{5A0D1E48-2A74-45E0-98BB-863404ECEC33}" presName="pictRect" presStyleLbl="node1" presStyleIdx="3" presStyleCnt="10" custLinFactNeighborY="-24473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068C812-5E61-4BD1-A93E-00CC6FC72D3A}" type="pres">
      <dgm:prSet presAssocID="{5A0D1E48-2A74-45E0-98BB-863404ECEC33}" presName="textRect" presStyleLbl="revTx" presStyleIdx="3" presStyleCnt="10" custLinFactNeighborY="-5094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BC6614F-99F3-4720-9350-88897B9D2F8C}" type="pres">
      <dgm:prSet presAssocID="{905F3633-1F41-459B-8983-5B9BF7656457}" presName="sibTrans" presStyleLbl="sibTrans2D1" presStyleIdx="0" presStyleCnt="0"/>
      <dgm:spPr/>
      <dgm:t>
        <a:bodyPr/>
        <a:lstStyle/>
        <a:p>
          <a:endParaRPr lang="ro-RO"/>
        </a:p>
      </dgm:t>
    </dgm:pt>
    <dgm:pt modelId="{17CE6EB0-BF64-4E0D-AEC6-430660E63880}" type="pres">
      <dgm:prSet presAssocID="{A3A227AF-7D12-43C0-B7C1-D574EA7F67A2}" presName="compNode" presStyleCnt="0"/>
      <dgm:spPr/>
    </dgm:pt>
    <dgm:pt modelId="{5831D868-97DD-4256-844F-FBFF0465D66A}" type="pres">
      <dgm:prSet presAssocID="{A3A227AF-7D12-43C0-B7C1-D574EA7F67A2}" presName="pictRect" presStyleLbl="node1" presStyleIdx="4" presStyleCnt="10" custLinFactNeighborY="-2447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6F625F2-0408-4035-8413-C336DAFF7378}" type="pres">
      <dgm:prSet presAssocID="{A3A227AF-7D12-43C0-B7C1-D574EA7F67A2}" presName="textRect" presStyleLbl="revTx" presStyleIdx="4" presStyleCnt="10" custLinFactNeighborY="-5094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916F974-C468-4BF1-A169-0B75D4878D05}" type="pres">
      <dgm:prSet presAssocID="{EBF6C8E0-C2ED-4919-BB36-BFE7898ED87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EB4F7CE3-0980-4D99-A8E3-85FC39D31D2D}" type="pres">
      <dgm:prSet presAssocID="{FE9F490E-F94E-4771-B3A7-33A3CFEE5A39}" presName="compNode" presStyleCnt="0"/>
      <dgm:spPr/>
    </dgm:pt>
    <dgm:pt modelId="{263B2449-7DC3-4441-A325-161278AED598}" type="pres">
      <dgm:prSet presAssocID="{FE9F490E-F94E-4771-B3A7-33A3CFEE5A39}" presName="pictRect" presStyleLbl="node1" presStyleIdx="5" presStyleCnt="10" custLinFactNeighborY="9408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90"/>
          </a:stretch>
        </a:blipFill>
      </dgm:spPr>
    </dgm:pt>
    <dgm:pt modelId="{D74C3FE8-172F-4AA6-B754-872D7A5FC1DC}" type="pres">
      <dgm:prSet presAssocID="{FE9F490E-F94E-4771-B3A7-33A3CFEE5A39}" presName="textRect" presStyleLbl="revTx" presStyleIdx="5" presStyleCnt="10" custLinFactNeighborY="1747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9A4E7F3-784A-4F83-8BA7-C65CD086BB64}" type="pres">
      <dgm:prSet presAssocID="{F45CD611-649D-4A22-8731-BE652B8A2613}" presName="sibTrans" presStyleLbl="sibTrans2D1" presStyleIdx="0" presStyleCnt="0"/>
      <dgm:spPr/>
      <dgm:t>
        <a:bodyPr/>
        <a:lstStyle/>
        <a:p>
          <a:endParaRPr lang="ro-RO"/>
        </a:p>
      </dgm:t>
    </dgm:pt>
    <dgm:pt modelId="{DDA91CA8-0D16-4884-9DB5-332DA14068B2}" type="pres">
      <dgm:prSet presAssocID="{63D32E92-9E54-4C23-801C-4844C259532D}" presName="compNode" presStyleCnt="0"/>
      <dgm:spPr/>
    </dgm:pt>
    <dgm:pt modelId="{70C25A13-1A85-43C4-B156-2F8F3D40AB88}" type="pres">
      <dgm:prSet presAssocID="{63D32E92-9E54-4C23-801C-4844C259532D}" presName="pictRect" presStyleLbl="node1" presStyleIdx="6" presStyleCnt="10" custLinFactNeighborY="9408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A1EBCC0-A2F0-49FD-959C-896FE172155A}" type="pres">
      <dgm:prSet presAssocID="{63D32E92-9E54-4C23-801C-4844C259532D}" presName="textRect" presStyleLbl="revTx" presStyleIdx="6" presStyleCnt="10" custLinFactNeighborY="1747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36550B0-D4E6-43C9-B8D0-E067925D0CFC}" type="pres">
      <dgm:prSet presAssocID="{C83F9D34-D15B-47AE-AE80-6BD8C1E28FC6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17A82AA-751A-4B6D-88A9-70453D4D788F}" type="pres">
      <dgm:prSet presAssocID="{701E2BE7-73E0-42F6-84FE-837BEAEC9F44}" presName="compNode" presStyleCnt="0"/>
      <dgm:spPr/>
    </dgm:pt>
    <dgm:pt modelId="{E57D4300-1CE7-4B6A-A4EF-15C524B97F91}" type="pres">
      <dgm:prSet presAssocID="{701E2BE7-73E0-42F6-84FE-837BEAEC9F44}" presName="pictRect" presStyleLbl="node1" presStyleIdx="7" presStyleCnt="10" custLinFactNeighborY="9408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7872615-2DD4-4932-BE34-8EED23A1E912}" type="pres">
      <dgm:prSet presAssocID="{701E2BE7-73E0-42F6-84FE-837BEAEC9F44}" presName="textRect" presStyleLbl="revTx" presStyleIdx="7" presStyleCnt="10" custLinFactNeighborY="1747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09AD5F3-517C-43F0-B63E-058919CBFE6E}" type="pres">
      <dgm:prSet presAssocID="{795DE52E-48E4-4D27-8A91-D1CDCE06ED3A}" presName="sibTrans" presStyleLbl="sibTrans2D1" presStyleIdx="0" presStyleCnt="0"/>
      <dgm:spPr/>
      <dgm:t>
        <a:bodyPr/>
        <a:lstStyle/>
        <a:p>
          <a:endParaRPr lang="ro-RO"/>
        </a:p>
      </dgm:t>
    </dgm:pt>
    <dgm:pt modelId="{49A1254E-4264-466C-BD37-3975597F0A78}" type="pres">
      <dgm:prSet presAssocID="{4B9C9604-8487-4C2B-A3C8-93DB5E690ED0}" presName="compNode" presStyleCnt="0"/>
      <dgm:spPr/>
    </dgm:pt>
    <dgm:pt modelId="{37F09C72-4F33-4F9F-A8B5-4B91C48F2F70}" type="pres">
      <dgm:prSet presAssocID="{4B9C9604-8487-4C2B-A3C8-93DB5E690ED0}" presName="pictRect" presStyleLbl="node1" presStyleIdx="8" presStyleCnt="10" custLinFactNeighborY="9408"/>
      <dgm:spPr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D64CA6C-0002-4A7E-AC92-3E3A5C5DC4FB}" type="pres">
      <dgm:prSet presAssocID="{4B9C9604-8487-4C2B-A3C8-93DB5E690ED0}" presName="textRect" presStyleLbl="revTx" presStyleIdx="8" presStyleCnt="10" custLinFactNeighborY="1747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6AE604A-0274-489C-917A-14FF1FEC84DA}" type="pres">
      <dgm:prSet presAssocID="{4F46058C-B4F5-4C2E-9C98-687657631E23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51F1B3F-288B-4333-999B-30E8DEE98D9C}" type="pres">
      <dgm:prSet presAssocID="{4E26DD3B-2D1A-40ED-9A69-BFC3D11F254D}" presName="compNode" presStyleCnt="0"/>
      <dgm:spPr/>
    </dgm:pt>
    <dgm:pt modelId="{1FC6407F-8A47-428C-99EC-3ABC12DD132D}" type="pres">
      <dgm:prSet presAssocID="{4E26DD3B-2D1A-40ED-9A69-BFC3D11F254D}" presName="pictRect" presStyleLbl="node1" presStyleIdx="9" presStyleCnt="10" custLinFactNeighborY="9408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6C231A7-F186-41FE-A7E2-A249E8370A08}" type="pres">
      <dgm:prSet presAssocID="{4E26DD3B-2D1A-40ED-9A69-BFC3D11F254D}" presName="textRect" presStyleLbl="revTx" presStyleIdx="9" presStyleCnt="10" custLinFactNeighborY="1747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42C04676-5196-4B62-AC89-0F94A4DB501C}" type="presOf" srcId="{EE13AE85-B922-470E-964B-0CE3F1E91C22}" destId="{0C42C2D5-D72D-429D-B6E4-EC06A8402665}" srcOrd="0" destOrd="0" presId="urn:microsoft.com/office/officeart/2005/8/layout/pList1#1"/>
    <dgm:cxn modelId="{F88D2A2B-07B2-4240-A43C-E4A2069809A9}" type="presOf" srcId="{524BC29A-544E-4A7D-8022-B07DF208F9BF}" destId="{66D8914A-3A83-407C-85B6-B9645BA7D24B}" srcOrd="0" destOrd="0" presId="urn:microsoft.com/office/officeart/2005/8/layout/pList1#1"/>
    <dgm:cxn modelId="{BF210E3E-4ACE-481A-9B98-ED765CDCD970}" srcId="{F44FD221-923A-4306-AAC9-9CB580613DC5}" destId="{A3A227AF-7D12-43C0-B7C1-D574EA7F67A2}" srcOrd="4" destOrd="0" parTransId="{8B9BA599-0B94-4107-B44E-7C9F84A5D964}" sibTransId="{EBF6C8E0-C2ED-4919-BB36-BFE7898ED87B}"/>
    <dgm:cxn modelId="{4F584C38-0BCC-4C2D-A7B2-14E84818FE4E}" srcId="{F44FD221-923A-4306-AAC9-9CB580613DC5}" destId="{701E2BE7-73E0-42F6-84FE-837BEAEC9F44}" srcOrd="7" destOrd="0" parTransId="{9AEE220E-90F1-4BF7-B9F1-72E74B70029B}" sibTransId="{795DE52E-48E4-4D27-8A91-D1CDCE06ED3A}"/>
    <dgm:cxn modelId="{55DC8A84-C9E5-42BA-9F88-512DCF815385}" type="presOf" srcId="{4B9C9604-8487-4C2B-A3C8-93DB5E690ED0}" destId="{5D64CA6C-0002-4A7E-AC92-3E3A5C5DC4FB}" srcOrd="0" destOrd="0" presId="urn:microsoft.com/office/officeart/2005/8/layout/pList1#1"/>
    <dgm:cxn modelId="{C0C4A992-571F-4128-AE7B-69B47B456261}" type="presOf" srcId="{38579AD8-4098-4413-89E1-41443289292E}" destId="{D9967B82-A74A-4F8A-A5B4-995490ED54A7}" srcOrd="0" destOrd="0" presId="urn:microsoft.com/office/officeart/2005/8/layout/pList1#1"/>
    <dgm:cxn modelId="{3593372F-1B0F-4171-A1E5-A70CDECC8282}" srcId="{F44FD221-923A-4306-AAC9-9CB580613DC5}" destId="{4E26DD3B-2D1A-40ED-9A69-BFC3D11F254D}" srcOrd="9" destOrd="0" parTransId="{B739382A-CAE0-4FD3-B00A-A8D87CEFD24E}" sibTransId="{9BF1D3B7-B7F4-41FE-A57C-4C4AEF9342F8}"/>
    <dgm:cxn modelId="{7EFA81F3-FA4C-4894-A425-E3EE3FC2EFC2}" srcId="{F44FD221-923A-4306-AAC9-9CB580613DC5}" destId="{63D32E92-9E54-4C23-801C-4844C259532D}" srcOrd="6" destOrd="0" parTransId="{E45EE062-47E9-4C14-9B03-5910780A6D03}" sibTransId="{C83F9D34-D15B-47AE-AE80-6BD8C1E28FC6}"/>
    <dgm:cxn modelId="{AD6D44BD-E863-4F7B-B456-989FDA453A52}" srcId="{F44FD221-923A-4306-AAC9-9CB580613DC5}" destId="{EE13AE85-B922-470E-964B-0CE3F1E91C22}" srcOrd="0" destOrd="0" parTransId="{41E2B7D3-B7FA-4B74-A203-609CC6BC8AB6}" sibTransId="{5EDE3CD3-628B-4918-87BB-309FBC14B192}"/>
    <dgm:cxn modelId="{70AA6D50-74E2-4A51-8F04-D2E7A01FC8E6}" type="presOf" srcId="{795DE52E-48E4-4D27-8A91-D1CDCE06ED3A}" destId="{D09AD5F3-517C-43F0-B63E-058919CBFE6E}" srcOrd="0" destOrd="0" presId="urn:microsoft.com/office/officeart/2005/8/layout/pList1#1"/>
    <dgm:cxn modelId="{D54B5406-9CC8-4ED4-BEFE-566E483DE58B}" type="presOf" srcId="{F44FD221-923A-4306-AAC9-9CB580613DC5}" destId="{D910B09F-D488-48AC-ADDA-45B398D8A9FE}" srcOrd="0" destOrd="0" presId="urn:microsoft.com/office/officeart/2005/8/layout/pList1#1"/>
    <dgm:cxn modelId="{B61F43D9-465F-4116-897A-3E0443DE0B51}" type="presOf" srcId="{5EDE3CD3-628B-4918-87BB-309FBC14B192}" destId="{6513B4F5-F531-4F28-8658-E0097D781357}" srcOrd="0" destOrd="0" presId="urn:microsoft.com/office/officeart/2005/8/layout/pList1#1"/>
    <dgm:cxn modelId="{1DA5E7E6-DC24-48F6-9952-42EB6F6213CC}" type="presOf" srcId="{F45CD611-649D-4A22-8731-BE652B8A2613}" destId="{29A4E7F3-784A-4F83-8BA7-C65CD086BB64}" srcOrd="0" destOrd="0" presId="urn:microsoft.com/office/officeart/2005/8/layout/pList1#1"/>
    <dgm:cxn modelId="{37D0F21E-605E-407D-B7F0-9E472D69412A}" srcId="{F44FD221-923A-4306-AAC9-9CB580613DC5}" destId="{4B9C9604-8487-4C2B-A3C8-93DB5E690ED0}" srcOrd="8" destOrd="0" parTransId="{1DDDD36F-9E78-4CB8-BE10-89E409F8B92B}" sibTransId="{4F46058C-B4F5-4C2E-9C98-687657631E23}"/>
    <dgm:cxn modelId="{28B2F693-2936-4759-8280-43E6F53FBEEC}" type="presOf" srcId="{C83F9D34-D15B-47AE-AE80-6BD8C1E28FC6}" destId="{236550B0-D4E6-43C9-B8D0-E067925D0CFC}" srcOrd="0" destOrd="0" presId="urn:microsoft.com/office/officeart/2005/8/layout/pList1#1"/>
    <dgm:cxn modelId="{DED67F68-B0FC-4C11-B76A-8EB84777767A}" srcId="{F44FD221-923A-4306-AAC9-9CB580613DC5}" destId="{B171A142-5F73-4709-A909-C435C84ED9A6}" srcOrd="1" destOrd="0" parTransId="{FB70D2D3-C062-40D6-8A4F-85486F700C2A}" sibTransId="{64E913CD-0C05-4740-B964-9A63BF9CC34B}"/>
    <dgm:cxn modelId="{1F322CE2-94B1-49A1-BB99-A2854E6A7885}" srcId="{F44FD221-923A-4306-AAC9-9CB580613DC5}" destId="{5A0D1E48-2A74-45E0-98BB-863404ECEC33}" srcOrd="3" destOrd="0" parTransId="{A3F4EAC4-777F-450D-AD17-DDC59C5B4FBE}" sibTransId="{905F3633-1F41-459B-8983-5B9BF7656457}"/>
    <dgm:cxn modelId="{720DC2D3-9B2B-4BEA-80AF-30DA1788AAB4}" type="presOf" srcId="{4E26DD3B-2D1A-40ED-9A69-BFC3D11F254D}" destId="{D6C231A7-F186-41FE-A7E2-A249E8370A08}" srcOrd="0" destOrd="0" presId="urn:microsoft.com/office/officeart/2005/8/layout/pList1#1"/>
    <dgm:cxn modelId="{0F7D6049-4461-46AF-939B-7562494AC572}" type="presOf" srcId="{FE9F490E-F94E-4771-B3A7-33A3CFEE5A39}" destId="{D74C3FE8-172F-4AA6-B754-872D7A5FC1DC}" srcOrd="0" destOrd="0" presId="urn:microsoft.com/office/officeart/2005/8/layout/pList1#1"/>
    <dgm:cxn modelId="{D846DC06-1844-49C9-ADF7-E840FEF089D0}" type="presOf" srcId="{5A0D1E48-2A74-45E0-98BB-863404ECEC33}" destId="{2068C812-5E61-4BD1-A93E-00CC6FC72D3A}" srcOrd="0" destOrd="0" presId="urn:microsoft.com/office/officeart/2005/8/layout/pList1#1"/>
    <dgm:cxn modelId="{BC83D3CB-7E44-48F9-87CA-1EF3B1D6820A}" type="presOf" srcId="{63D32E92-9E54-4C23-801C-4844C259532D}" destId="{3A1EBCC0-A2F0-49FD-959C-896FE172155A}" srcOrd="0" destOrd="0" presId="urn:microsoft.com/office/officeart/2005/8/layout/pList1#1"/>
    <dgm:cxn modelId="{0FECDB10-E7AB-4A27-AECD-393E718BEE26}" type="presOf" srcId="{905F3633-1F41-459B-8983-5B9BF7656457}" destId="{FBC6614F-99F3-4720-9350-88897B9D2F8C}" srcOrd="0" destOrd="0" presId="urn:microsoft.com/office/officeart/2005/8/layout/pList1#1"/>
    <dgm:cxn modelId="{EA8F446A-C816-419D-B52B-C7413F6A10C7}" srcId="{F44FD221-923A-4306-AAC9-9CB580613DC5}" destId="{FE9F490E-F94E-4771-B3A7-33A3CFEE5A39}" srcOrd="5" destOrd="0" parTransId="{4DD732E1-D84A-4951-95CF-19FC2EB414B4}" sibTransId="{F45CD611-649D-4A22-8731-BE652B8A2613}"/>
    <dgm:cxn modelId="{3918E5F1-46A4-44B8-BEE9-ACF1DB2BF199}" srcId="{F44FD221-923A-4306-AAC9-9CB580613DC5}" destId="{38579AD8-4098-4413-89E1-41443289292E}" srcOrd="2" destOrd="0" parTransId="{EE7603A9-CB6B-4809-A7F8-2B42CD78E9EB}" sibTransId="{524BC29A-544E-4A7D-8022-B07DF208F9BF}"/>
    <dgm:cxn modelId="{166767AB-E3F3-4DC4-9229-4D09A95019CB}" type="presOf" srcId="{4F46058C-B4F5-4C2E-9C98-687657631E23}" destId="{86AE604A-0274-489C-917A-14FF1FEC84DA}" srcOrd="0" destOrd="0" presId="urn:microsoft.com/office/officeart/2005/8/layout/pList1#1"/>
    <dgm:cxn modelId="{2A69352F-7987-4EFC-A83A-4B7C928BD34E}" type="presOf" srcId="{A3A227AF-7D12-43C0-B7C1-D574EA7F67A2}" destId="{86F625F2-0408-4035-8413-C336DAFF7378}" srcOrd="0" destOrd="0" presId="urn:microsoft.com/office/officeart/2005/8/layout/pList1#1"/>
    <dgm:cxn modelId="{2B288672-613F-4A08-B411-586FE6BE97AD}" type="presOf" srcId="{EBF6C8E0-C2ED-4919-BB36-BFE7898ED87B}" destId="{C916F974-C468-4BF1-A169-0B75D4878D05}" srcOrd="0" destOrd="0" presId="urn:microsoft.com/office/officeart/2005/8/layout/pList1#1"/>
    <dgm:cxn modelId="{E616832E-7759-4176-98B2-CC7F79362926}" type="presOf" srcId="{64E913CD-0C05-4740-B964-9A63BF9CC34B}" destId="{44A97041-92E8-4CFE-8492-5554BF55FBBB}" srcOrd="0" destOrd="0" presId="urn:microsoft.com/office/officeart/2005/8/layout/pList1#1"/>
    <dgm:cxn modelId="{39A2D34B-29AB-4777-9C84-3266355D4062}" type="presOf" srcId="{B171A142-5F73-4709-A909-C435C84ED9A6}" destId="{7CC7C1FD-00B1-4AC4-8D77-4D33E1122B4B}" srcOrd="0" destOrd="0" presId="urn:microsoft.com/office/officeart/2005/8/layout/pList1#1"/>
    <dgm:cxn modelId="{47E290F7-6E72-40A5-81C6-BCAE0BD59A2A}" type="presOf" srcId="{701E2BE7-73E0-42F6-84FE-837BEAEC9F44}" destId="{B7872615-2DD4-4932-BE34-8EED23A1E912}" srcOrd="0" destOrd="0" presId="urn:microsoft.com/office/officeart/2005/8/layout/pList1#1"/>
    <dgm:cxn modelId="{4D983A57-B751-4E6E-9F05-F00D834B17CE}" type="presParOf" srcId="{D910B09F-D488-48AC-ADDA-45B398D8A9FE}" destId="{4E9EB56C-54D6-4F5D-AA5C-78C2D837DBBB}" srcOrd="0" destOrd="0" presId="urn:microsoft.com/office/officeart/2005/8/layout/pList1#1"/>
    <dgm:cxn modelId="{C3E2C5BE-2F2C-4F68-892D-043746DEBA61}" type="presParOf" srcId="{4E9EB56C-54D6-4F5D-AA5C-78C2D837DBBB}" destId="{4508B6E5-CA6A-4C15-927C-BB6027A20CA6}" srcOrd="0" destOrd="0" presId="urn:microsoft.com/office/officeart/2005/8/layout/pList1#1"/>
    <dgm:cxn modelId="{D795DE4A-9459-4E23-BCD9-5FB778C56B74}" type="presParOf" srcId="{4E9EB56C-54D6-4F5D-AA5C-78C2D837DBBB}" destId="{0C42C2D5-D72D-429D-B6E4-EC06A8402665}" srcOrd="1" destOrd="0" presId="urn:microsoft.com/office/officeart/2005/8/layout/pList1#1"/>
    <dgm:cxn modelId="{ED436E73-1666-4338-B2B8-8238C57B204C}" type="presParOf" srcId="{D910B09F-D488-48AC-ADDA-45B398D8A9FE}" destId="{6513B4F5-F531-4F28-8658-E0097D781357}" srcOrd="1" destOrd="0" presId="urn:microsoft.com/office/officeart/2005/8/layout/pList1#1"/>
    <dgm:cxn modelId="{8F9B13B4-CBFC-4487-B9F3-2022D4822E87}" type="presParOf" srcId="{D910B09F-D488-48AC-ADDA-45B398D8A9FE}" destId="{BA0C984A-54A7-4191-9E9E-C2A027BCC5E9}" srcOrd="2" destOrd="0" presId="urn:microsoft.com/office/officeart/2005/8/layout/pList1#1"/>
    <dgm:cxn modelId="{C7D60147-54FE-4234-8379-484E0D168E59}" type="presParOf" srcId="{BA0C984A-54A7-4191-9E9E-C2A027BCC5E9}" destId="{80FB8D7F-442D-4358-9FB8-D7E4CF4E1520}" srcOrd="0" destOrd="0" presId="urn:microsoft.com/office/officeart/2005/8/layout/pList1#1"/>
    <dgm:cxn modelId="{136FE6D9-F653-4B38-9F89-0A47CFDFA0F3}" type="presParOf" srcId="{BA0C984A-54A7-4191-9E9E-C2A027BCC5E9}" destId="{7CC7C1FD-00B1-4AC4-8D77-4D33E1122B4B}" srcOrd="1" destOrd="0" presId="urn:microsoft.com/office/officeart/2005/8/layout/pList1#1"/>
    <dgm:cxn modelId="{0C0C126E-B38E-4244-A392-A04363F9D425}" type="presParOf" srcId="{D910B09F-D488-48AC-ADDA-45B398D8A9FE}" destId="{44A97041-92E8-4CFE-8492-5554BF55FBBB}" srcOrd="3" destOrd="0" presId="urn:microsoft.com/office/officeart/2005/8/layout/pList1#1"/>
    <dgm:cxn modelId="{EB7230F7-C0E1-4E39-99A5-A0CD9542E5CC}" type="presParOf" srcId="{D910B09F-D488-48AC-ADDA-45B398D8A9FE}" destId="{2D962172-86AE-4DA8-A422-4828584A6759}" srcOrd="4" destOrd="0" presId="urn:microsoft.com/office/officeart/2005/8/layout/pList1#1"/>
    <dgm:cxn modelId="{1DD409C0-8AEF-4D05-B29E-5E92A5229B65}" type="presParOf" srcId="{2D962172-86AE-4DA8-A422-4828584A6759}" destId="{754A7153-4E68-4D57-A07D-1F4CBDCD9E61}" srcOrd="0" destOrd="0" presId="urn:microsoft.com/office/officeart/2005/8/layout/pList1#1"/>
    <dgm:cxn modelId="{3A4A61D6-F5D7-4644-82E0-CB4FFBE8942A}" type="presParOf" srcId="{2D962172-86AE-4DA8-A422-4828584A6759}" destId="{D9967B82-A74A-4F8A-A5B4-995490ED54A7}" srcOrd="1" destOrd="0" presId="urn:microsoft.com/office/officeart/2005/8/layout/pList1#1"/>
    <dgm:cxn modelId="{97570704-0854-45B8-8D4B-F8B15B5588F5}" type="presParOf" srcId="{D910B09F-D488-48AC-ADDA-45B398D8A9FE}" destId="{66D8914A-3A83-407C-85B6-B9645BA7D24B}" srcOrd="5" destOrd="0" presId="urn:microsoft.com/office/officeart/2005/8/layout/pList1#1"/>
    <dgm:cxn modelId="{66E6760B-FC2E-45AD-9A3E-79748B9EBBD6}" type="presParOf" srcId="{D910B09F-D488-48AC-ADDA-45B398D8A9FE}" destId="{DDC1B54C-F8CD-4614-A8A4-37B618339065}" srcOrd="6" destOrd="0" presId="urn:microsoft.com/office/officeart/2005/8/layout/pList1#1"/>
    <dgm:cxn modelId="{C7C30484-FD3A-47AA-AB72-1C8A1E71CDA7}" type="presParOf" srcId="{DDC1B54C-F8CD-4614-A8A4-37B618339065}" destId="{97C104DF-5E44-4324-8108-D54C04AD00D9}" srcOrd="0" destOrd="0" presId="urn:microsoft.com/office/officeart/2005/8/layout/pList1#1"/>
    <dgm:cxn modelId="{1FE41333-6DA9-4491-8508-706FB05FB001}" type="presParOf" srcId="{DDC1B54C-F8CD-4614-A8A4-37B618339065}" destId="{2068C812-5E61-4BD1-A93E-00CC6FC72D3A}" srcOrd="1" destOrd="0" presId="urn:microsoft.com/office/officeart/2005/8/layout/pList1#1"/>
    <dgm:cxn modelId="{AFA766E6-3C00-49A9-960B-052AA5DA0EB0}" type="presParOf" srcId="{D910B09F-D488-48AC-ADDA-45B398D8A9FE}" destId="{FBC6614F-99F3-4720-9350-88897B9D2F8C}" srcOrd="7" destOrd="0" presId="urn:microsoft.com/office/officeart/2005/8/layout/pList1#1"/>
    <dgm:cxn modelId="{B8638244-8DE3-4883-AE52-AC4A95443514}" type="presParOf" srcId="{D910B09F-D488-48AC-ADDA-45B398D8A9FE}" destId="{17CE6EB0-BF64-4E0D-AEC6-430660E63880}" srcOrd="8" destOrd="0" presId="urn:microsoft.com/office/officeart/2005/8/layout/pList1#1"/>
    <dgm:cxn modelId="{106CC137-D07B-4070-B756-7663776F838F}" type="presParOf" srcId="{17CE6EB0-BF64-4E0D-AEC6-430660E63880}" destId="{5831D868-97DD-4256-844F-FBFF0465D66A}" srcOrd="0" destOrd="0" presId="urn:microsoft.com/office/officeart/2005/8/layout/pList1#1"/>
    <dgm:cxn modelId="{D9927448-6E13-4943-B31B-7DD33BD78F4E}" type="presParOf" srcId="{17CE6EB0-BF64-4E0D-AEC6-430660E63880}" destId="{86F625F2-0408-4035-8413-C336DAFF7378}" srcOrd="1" destOrd="0" presId="urn:microsoft.com/office/officeart/2005/8/layout/pList1#1"/>
    <dgm:cxn modelId="{B42AB684-1445-4D8D-84F6-713CCD6A8C0B}" type="presParOf" srcId="{D910B09F-D488-48AC-ADDA-45B398D8A9FE}" destId="{C916F974-C468-4BF1-A169-0B75D4878D05}" srcOrd="9" destOrd="0" presId="urn:microsoft.com/office/officeart/2005/8/layout/pList1#1"/>
    <dgm:cxn modelId="{46FCA570-2812-4127-8F3D-D3114D584FA5}" type="presParOf" srcId="{D910B09F-D488-48AC-ADDA-45B398D8A9FE}" destId="{EB4F7CE3-0980-4D99-A8E3-85FC39D31D2D}" srcOrd="10" destOrd="0" presId="urn:microsoft.com/office/officeart/2005/8/layout/pList1#1"/>
    <dgm:cxn modelId="{25F6D690-E9C8-4685-9241-7F474AC2A24D}" type="presParOf" srcId="{EB4F7CE3-0980-4D99-A8E3-85FC39D31D2D}" destId="{263B2449-7DC3-4441-A325-161278AED598}" srcOrd="0" destOrd="0" presId="urn:microsoft.com/office/officeart/2005/8/layout/pList1#1"/>
    <dgm:cxn modelId="{176698A0-EA48-4562-8949-D263FB1E6199}" type="presParOf" srcId="{EB4F7CE3-0980-4D99-A8E3-85FC39D31D2D}" destId="{D74C3FE8-172F-4AA6-B754-872D7A5FC1DC}" srcOrd="1" destOrd="0" presId="urn:microsoft.com/office/officeart/2005/8/layout/pList1#1"/>
    <dgm:cxn modelId="{CC9123CA-753D-48C3-A198-28DC3B0C354A}" type="presParOf" srcId="{D910B09F-D488-48AC-ADDA-45B398D8A9FE}" destId="{29A4E7F3-784A-4F83-8BA7-C65CD086BB64}" srcOrd="11" destOrd="0" presId="urn:microsoft.com/office/officeart/2005/8/layout/pList1#1"/>
    <dgm:cxn modelId="{8A700519-A452-4236-BD1F-D5E4BA5857D9}" type="presParOf" srcId="{D910B09F-D488-48AC-ADDA-45B398D8A9FE}" destId="{DDA91CA8-0D16-4884-9DB5-332DA14068B2}" srcOrd="12" destOrd="0" presId="urn:microsoft.com/office/officeart/2005/8/layout/pList1#1"/>
    <dgm:cxn modelId="{CFCFAB43-226E-4EFA-9923-9C6DC1431ECF}" type="presParOf" srcId="{DDA91CA8-0D16-4884-9DB5-332DA14068B2}" destId="{70C25A13-1A85-43C4-B156-2F8F3D40AB88}" srcOrd="0" destOrd="0" presId="urn:microsoft.com/office/officeart/2005/8/layout/pList1#1"/>
    <dgm:cxn modelId="{753DCFFB-7711-4D13-94F8-10C4917B7054}" type="presParOf" srcId="{DDA91CA8-0D16-4884-9DB5-332DA14068B2}" destId="{3A1EBCC0-A2F0-49FD-959C-896FE172155A}" srcOrd="1" destOrd="0" presId="urn:microsoft.com/office/officeart/2005/8/layout/pList1#1"/>
    <dgm:cxn modelId="{97CC9DA4-BECB-43AE-9182-D3DD3D8BF911}" type="presParOf" srcId="{D910B09F-D488-48AC-ADDA-45B398D8A9FE}" destId="{236550B0-D4E6-43C9-B8D0-E067925D0CFC}" srcOrd="13" destOrd="0" presId="urn:microsoft.com/office/officeart/2005/8/layout/pList1#1"/>
    <dgm:cxn modelId="{973EF8E9-8B5A-4BF1-8197-4B4B27240496}" type="presParOf" srcId="{D910B09F-D488-48AC-ADDA-45B398D8A9FE}" destId="{B17A82AA-751A-4B6D-88A9-70453D4D788F}" srcOrd="14" destOrd="0" presId="urn:microsoft.com/office/officeart/2005/8/layout/pList1#1"/>
    <dgm:cxn modelId="{C4AA2A53-8422-4530-B857-ED12A7D1A211}" type="presParOf" srcId="{B17A82AA-751A-4B6D-88A9-70453D4D788F}" destId="{E57D4300-1CE7-4B6A-A4EF-15C524B97F91}" srcOrd="0" destOrd="0" presId="urn:microsoft.com/office/officeart/2005/8/layout/pList1#1"/>
    <dgm:cxn modelId="{FD706C7D-3C4B-4873-96B9-3A5062BA69F7}" type="presParOf" srcId="{B17A82AA-751A-4B6D-88A9-70453D4D788F}" destId="{B7872615-2DD4-4932-BE34-8EED23A1E912}" srcOrd="1" destOrd="0" presId="urn:microsoft.com/office/officeart/2005/8/layout/pList1#1"/>
    <dgm:cxn modelId="{DDF7A4BE-C625-4CAB-9BCE-0E0EB385629A}" type="presParOf" srcId="{D910B09F-D488-48AC-ADDA-45B398D8A9FE}" destId="{D09AD5F3-517C-43F0-B63E-058919CBFE6E}" srcOrd="15" destOrd="0" presId="urn:microsoft.com/office/officeart/2005/8/layout/pList1#1"/>
    <dgm:cxn modelId="{25616369-2AD0-47C3-B382-67A93C09414F}" type="presParOf" srcId="{D910B09F-D488-48AC-ADDA-45B398D8A9FE}" destId="{49A1254E-4264-466C-BD37-3975597F0A78}" srcOrd="16" destOrd="0" presId="urn:microsoft.com/office/officeart/2005/8/layout/pList1#1"/>
    <dgm:cxn modelId="{9DBD3C86-36A0-49F1-AA02-092BDCB2159D}" type="presParOf" srcId="{49A1254E-4264-466C-BD37-3975597F0A78}" destId="{37F09C72-4F33-4F9F-A8B5-4B91C48F2F70}" srcOrd="0" destOrd="0" presId="urn:microsoft.com/office/officeart/2005/8/layout/pList1#1"/>
    <dgm:cxn modelId="{384AF937-9013-498A-8042-950D71533D5F}" type="presParOf" srcId="{49A1254E-4264-466C-BD37-3975597F0A78}" destId="{5D64CA6C-0002-4A7E-AC92-3E3A5C5DC4FB}" srcOrd="1" destOrd="0" presId="urn:microsoft.com/office/officeart/2005/8/layout/pList1#1"/>
    <dgm:cxn modelId="{B20F8C97-CB9D-46E9-A652-B46AD41D637F}" type="presParOf" srcId="{D910B09F-D488-48AC-ADDA-45B398D8A9FE}" destId="{86AE604A-0274-489C-917A-14FF1FEC84DA}" srcOrd="17" destOrd="0" presId="urn:microsoft.com/office/officeart/2005/8/layout/pList1#1"/>
    <dgm:cxn modelId="{85B405DF-CF82-4F75-B97A-F9D03B7A8326}" type="presParOf" srcId="{D910B09F-D488-48AC-ADDA-45B398D8A9FE}" destId="{B51F1B3F-288B-4333-999B-30E8DEE98D9C}" srcOrd="18" destOrd="0" presId="urn:microsoft.com/office/officeart/2005/8/layout/pList1#1"/>
    <dgm:cxn modelId="{D70834B0-D462-4BC5-A210-6DF35690E878}" type="presParOf" srcId="{B51F1B3F-288B-4333-999B-30E8DEE98D9C}" destId="{1FC6407F-8A47-428C-99EC-3ABC12DD132D}" srcOrd="0" destOrd="0" presId="urn:microsoft.com/office/officeart/2005/8/layout/pList1#1"/>
    <dgm:cxn modelId="{19F2F044-CF8B-485A-8A21-EE8F2494F879}" type="presParOf" srcId="{B51F1B3F-288B-4333-999B-30E8DEE98D9C}" destId="{D6C231A7-F186-41FE-A7E2-A249E8370A0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7FF7F-C57A-4DE2-A04F-FAB91C86C64F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CA18F3-86DF-40EB-B250-DF5E8E6FFE22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Ieremia 33:15</a:t>
          </a:r>
          <a:endParaRPr lang="ro-RO" b="1" noProof="0"/>
        </a:p>
      </dgm:t>
    </dgm:pt>
    <dgm:pt modelId="{B4D7AD69-DBE8-4FF0-858A-A640B658CC0E}" type="parTrans" cxnId="{7036F8F4-9519-44F3-B595-E82D505F32AE}">
      <dgm:prSet/>
      <dgm:spPr/>
      <dgm:t>
        <a:bodyPr/>
        <a:lstStyle/>
        <a:p>
          <a:endParaRPr lang="es-ES"/>
        </a:p>
      </dgm:t>
    </dgm:pt>
    <dgm:pt modelId="{99D064B6-8ABF-482E-8F69-7963B51738CF}" type="sibTrans" cxnId="{7036F8F4-9519-44F3-B595-E82D505F32AE}">
      <dgm:prSet/>
      <dgm:spPr/>
      <dgm:t>
        <a:bodyPr/>
        <a:lstStyle/>
        <a:p>
          <a:endParaRPr lang="es-ES"/>
        </a:p>
      </dgm:t>
    </dgm:pt>
    <dgm:pt modelId="{7FB8CC53-86FA-4C96-AE21-09AE620038EE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Psalmi 22:17</a:t>
          </a:r>
          <a:endParaRPr lang="ro-RO" b="1" noProof="0"/>
        </a:p>
      </dgm:t>
    </dgm:pt>
    <dgm:pt modelId="{0BD9061D-F2EA-4D4B-B92F-3C560167545B}" type="parTrans" cxnId="{22B36368-5C80-42A7-85F0-3F9489776D74}">
      <dgm:prSet/>
      <dgm:spPr/>
      <dgm:t>
        <a:bodyPr/>
        <a:lstStyle/>
        <a:p>
          <a:endParaRPr lang="es-ES"/>
        </a:p>
      </dgm:t>
    </dgm:pt>
    <dgm:pt modelId="{BA3F013F-9D02-42D0-AFC0-5FA30B1D4710}" type="sibTrans" cxnId="{22B36368-5C80-42A7-85F0-3F9489776D74}">
      <dgm:prSet/>
      <dgm:spPr/>
      <dgm:t>
        <a:bodyPr/>
        <a:lstStyle/>
        <a:p>
          <a:endParaRPr lang="es-ES"/>
        </a:p>
      </dgm:t>
    </dgm:pt>
    <dgm:pt modelId="{F8E2EAA6-3E3B-4AE2-A5D1-6757D455B2B7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Era urmaş al lui David</a:t>
          </a:r>
          <a:endParaRPr lang="ro-RO" b="1" noProof="0" dirty="0"/>
        </a:p>
      </dgm:t>
    </dgm:pt>
    <dgm:pt modelId="{6C6C9D91-09AC-4587-87A8-4D418E6D0BC8}" type="parTrans" cxnId="{0B3FF3B9-CBE5-40B1-9F7B-2C0B037AEE8F}">
      <dgm:prSet/>
      <dgm:spPr/>
      <dgm:t>
        <a:bodyPr/>
        <a:lstStyle/>
        <a:p>
          <a:endParaRPr lang="es-ES"/>
        </a:p>
      </dgm:t>
    </dgm:pt>
    <dgm:pt modelId="{0412FA02-21B9-4F9C-B702-70F7429DF89E}" type="sibTrans" cxnId="{0B3FF3B9-CBE5-40B1-9F7B-2C0B037AEE8F}">
      <dgm:prSet/>
      <dgm:spPr/>
      <dgm:t>
        <a:bodyPr/>
        <a:lstStyle/>
        <a:p>
          <a:endParaRPr lang="es-ES"/>
        </a:p>
      </dgm:t>
    </dgm:pt>
    <dgm:pt modelId="{F7B9E6A3-81DF-4E98-8D50-F2D8FA8818B7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I-au străpuns mâinile şi picioarele</a:t>
          </a:r>
          <a:endParaRPr lang="ro-RO" b="1" noProof="0" dirty="0"/>
        </a:p>
      </dgm:t>
    </dgm:pt>
    <dgm:pt modelId="{86FF525C-89E9-4846-98DA-3C5A555A6680}" type="parTrans" cxnId="{1FFD27C5-DD2C-451B-BE46-4FA249B00AE3}">
      <dgm:prSet/>
      <dgm:spPr/>
      <dgm:t>
        <a:bodyPr/>
        <a:lstStyle/>
        <a:p>
          <a:endParaRPr lang="es-ES"/>
        </a:p>
      </dgm:t>
    </dgm:pt>
    <dgm:pt modelId="{36CA954A-3485-433A-B412-DC75E4BDBFDC}" type="sibTrans" cxnId="{1FFD27C5-DD2C-451B-BE46-4FA249B00AE3}">
      <dgm:prSet/>
      <dgm:spPr/>
      <dgm:t>
        <a:bodyPr/>
        <a:lstStyle/>
        <a:p>
          <a:endParaRPr lang="es-ES"/>
        </a:p>
      </dgm:t>
    </dgm:pt>
    <dgm:pt modelId="{2F51B65A-9E49-496E-ACF4-221575FCCC4A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Psalmi 22:18</a:t>
          </a:r>
          <a:endParaRPr lang="ro-RO" b="1" noProof="0"/>
        </a:p>
      </dgm:t>
    </dgm:pt>
    <dgm:pt modelId="{A905AE71-9D49-43D4-A730-722849298A9B}" type="parTrans" cxnId="{D0D79FB9-DA67-4DC8-BACD-0369FEB93BE3}">
      <dgm:prSet/>
      <dgm:spPr/>
      <dgm:t>
        <a:bodyPr/>
        <a:lstStyle/>
        <a:p>
          <a:endParaRPr lang="es-ES"/>
        </a:p>
      </dgm:t>
    </dgm:pt>
    <dgm:pt modelId="{A2424E3E-13A5-4175-BBDA-86447DF67214}" type="sibTrans" cxnId="{D0D79FB9-DA67-4DC8-BACD-0369FEB93BE3}">
      <dgm:prSet/>
      <dgm:spPr/>
      <dgm:t>
        <a:bodyPr/>
        <a:lstStyle/>
        <a:p>
          <a:endParaRPr lang="es-ES"/>
        </a:p>
      </dgm:t>
    </dgm:pt>
    <dgm:pt modelId="{66CAF098-F5CC-4CBA-BD78-86897182417C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I-au fost împărţite hainele</a:t>
          </a:r>
          <a:endParaRPr lang="ro-RO" b="1" noProof="0" dirty="0"/>
        </a:p>
      </dgm:t>
    </dgm:pt>
    <dgm:pt modelId="{87C34BBE-4C68-410F-AF18-C2ECB4A1F9A3}" type="parTrans" cxnId="{F044BB15-D78F-4C77-8B23-14F76368AA7C}">
      <dgm:prSet/>
      <dgm:spPr/>
      <dgm:t>
        <a:bodyPr/>
        <a:lstStyle/>
        <a:p>
          <a:endParaRPr lang="es-ES"/>
        </a:p>
      </dgm:t>
    </dgm:pt>
    <dgm:pt modelId="{FF6B16F8-3D23-45FE-8FCC-FA4B0D77507E}" type="sibTrans" cxnId="{F044BB15-D78F-4C77-8B23-14F76368AA7C}">
      <dgm:prSet/>
      <dgm:spPr/>
      <dgm:t>
        <a:bodyPr/>
        <a:lstStyle/>
        <a:p>
          <a:endParaRPr lang="es-ES"/>
        </a:p>
      </dgm:t>
    </dgm:pt>
    <dgm:pt modelId="{76C99A03-FDB9-48F8-9D7D-61007816876D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Zaharia 9:9</a:t>
          </a:r>
          <a:endParaRPr lang="ro-RO" b="1" noProof="0"/>
        </a:p>
      </dgm:t>
    </dgm:pt>
    <dgm:pt modelId="{9CCD3DC3-5C15-4410-9AD3-D695D4BC1FF3}" type="parTrans" cxnId="{BA3D06D4-ABDA-4DAB-9B66-8F26B5C69B1F}">
      <dgm:prSet/>
      <dgm:spPr/>
      <dgm:t>
        <a:bodyPr/>
        <a:lstStyle/>
        <a:p>
          <a:endParaRPr lang="es-ES"/>
        </a:p>
      </dgm:t>
    </dgm:pt>
    <dgm:pt modelId="{F4F0F3F0-D4CF-4F9C-B756-195A6E5AEC22}" type="sibTrans" cxnId="{BA3D06D4-ABDA-4DAB-9B66-8F26B5C69B1F}">
      <dgm:prSet/>
      <dgm:spPr/>
      <dgm:t>
        <a:bodyPr/>
        <a:lstStyle/>
        <a:p>
          <a:endParaRPr lang="es-ES"/>
        </a:p>
      </dgm:t>
    </dgm:pt>
    <dgm:pt modelId="{9A034E2E-114F-482D-9678-BE4AD57B8CF1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A intrat în Ierusalim călare pe un măgar</a:t>
          </a:r>
          <a:endParaRPr lang="ro-RO" b="1" noProof="0" dirty="0"/>
        </a:p>
      </dgm:t>
    </dgm:pt>
    <dgm:pt modelId="{396C334C-6E98-4353-8A52-F1F1A83AA485}" type="parTrans" cxnId="{6982880A-FB19-439C-A899-D827D8F6E287}">
      <dgm:prSet/>
      <dgm:spPr/>
      <dgm:t>
        <a:bodyPr/>
        <a:lstStyle/>
        <a:p>
          <a:endParaRPr lang="es-ES"/>
        </a:p>
      </dgm:t>
    </dgm:pt>
    <dgm:pt modelId="{88703066-7D88-4ACD-AEC7-1CE256601EE6}" type="sibTrans" cxnId="{6982880A-FB19-439C-A899-D827D8F6E287}">
      <dgm:prSet/>
      <dgm:spPr/>
      <dgm:t>
        <a:bodyPr/>
        <a:lstStyle/>
        <a:p>
          <a:endParaRPr lang="es-ES"/>
        </a:p>
      </dgm:t>
    </dgm:pt>
    <dgm:pt modelId="{EAB9B57F-2EA1-479D-8807-049C805496BD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Isaia 53:5</a:t>
          </a:r>
          <a:endParaRPr lang="ro-RO" b="1" noProof="0"/>
        </a:p>
      </dgm:t>
    </dgm:pt>
    <dgm:pt modelId="{8F9451F4-F181-4765-9A83-78ED5AACA470}" type="parTrans" cxnId="{BE052304-7583-423F-921B-0F29708B6CCD}">
      <dgm:prSet/>
      <dgm:spPr/>
      <dgm:t>
        <a:bodyPr/>
        <a:lstStyle/>
        <a:p>
          <a:endParaRPr lang="es-ES"/>
        </a:p>
      </dgm:t>
    </dgm:pt>
    <dgm:pt modelId="{73151AC4-6B73-42DE-A671-C4B99E2A9473}" type="sibTrans" cxnId="{BE052304-7583-423F-921B-0F29708B6CCD}">
      <dgm:prSet/>
      <dgm:spPr/>
      <dgm:t>
        <a:bodyPr/>
        <a:lstStyle/>
        <a:p>
          <a:endParaRPr lang="es-ES"/>
        </a:p>
      </dgm:t>
    </dgm:pt>
    <dgm:pt modelId="{A34A4508-3137-4C86-A6A5-D268517F85D9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A fost lovit şi rănit</a:t>
          </a:r>
          <a:endParaRPr lang="ro-RO" b="1" noProof="0" dirty="0"/>
        </a:p>
      </dgm:t>
    </dgm:pt>
    <dgm:pt modelId="{C179B773-7F80-4D8B-B25C-84F7432C1F59}" type="parTrans" cxnId="{FCE3E8C6-E3EC-478D-A95F-D764A2A63AEE}">
      <dgm:prSet/>
      <dgm:spPr/>
      <dgm:t>
        <a:bodyPr/>
        <a:lstStyle/>
        <a:p>
          <a:endParaRPr lang="es-ES"/>
        </a:p>
      </dgm:t>
    </dgm:pt>
    <dgm:pt modelId="{C71D2313-3291-425A-A86D-0B632C57DA3D}" type="sibTrans" cxnId="{FCE3E8C6-E3EC-478D-A95F-D764A2A63AEE}">
      <dgm:prSet/>
      <dgm:spPr/>
      <dgm:t>
        <a:bodyPr/>
        <a:lstStyle/>
        <a:p>
          <a:endParaRPr lang="es-ES"/>
        </a:p>
      </dgm:t>
    </dgm:pt>
    <dgm:pt modelId="{51BE1743-1834-4311-8249-99B9D23B1038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Isaia 53:7</a:t>
          </a:r>
          <a:endParaRPr lang="ro-RO" b="1" noProof="0"/>
        </a:p>
      </dgm:t>
    </dgm:pt>
    <dgm:pt modelId="{AA6DAB7F-6EEB-43FE-B53E-A4C2DEF04138}" type="parTrans" cxnId="{38E0E46C-211D-4F22-A8BF-EAA6700F6414}">
      <dgm:prSet/>
      <dgm:spPr/>
      <dgm:t>
        <a:bodyPr/>
        <a:lstStyle/>
        <a:p>
          <a:endParaRPr lang="es-ES"/>
        </a:p>
      </dgm:t>
    </dgm:pt>
    <dgm:pt modelId="{16D788D6-0E0B-4401-BCE9-C56F28A7ABAC}" type="sibTrans" cxnId="{38E0E46C-211D-4F22-A8BF-EAA6700F6414}">
      <dgm:prSet/>
      <dgm:spPr/>
      <dgm:t>
        <a:bodyPr/>
        <a:lstStyle/>
        <a:p>
          <a:endParaRPr lang="es-ES"/>
        </a:p>
      </dgm:t>
    </dgm:pt>
    <dgm:pt modelId="{B9313C55-6896-4415-8967-B1B3D06BEE96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Nu s-a apărat</a:t>
          </a:r>
          <a:endParaRPr lang="ro-RO" b="1" noProof="0" dirty="0"/>
        </a:p>
      </dgm:t>
    </dgm:pt>
    <dgm:pt modelId="{9EE9BCE0-2F5A-4118-85AC-22A039FBFA8C}" type="parTrans" cxnId="{94A7EFEF-26AC-4931-B242-7387FE9CC76A}">
      <dgm:prSet/>
      <dgm:spPr/>
      <dgm:t>
        <a:bodyPr/>
        <a:lstStyle/>
        <a:p>
          <a:endParaRPr lang="es-ES"/>
        </a:p>
      </dgm:t>
    </dgm:pt>
    <dgm:pt modelId="{B2249ED0-2103-45F7-9AF1-610C13A243C0}" type="sibTrans" cxnId="{94A7EFEF-26AC-4931-B242-7387FE9CC76A}">
      <dgm:prSet/>
      <dgm:spPr/>
      <dgm:t>
        <a:bodyPr/>
        <a:lstStyle/>
        <a:p>
          <a:endParaRPr lang="es-ES"/>
        </a:p>
      </dgm:t>
    </dgm:pt>
    <dgm:pt modelId="{F564C1B1-4F89-4851-A709-F3B32B297F1A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Isaia 53:9</a:t>
          </a:r>
          <a:endParaRPr lang="ro-RO" b="1" noProof="0"/>
        </a:p>
      </dgm:t>
    </dgm:pt>
    <dgm:pt modelId="{1BB20794-C165-44AA-8136-F33451499F3C}" type="parTrans" cxnId="{45727ECB-9CC3-4EEE-AA3B-916892C2D971}">
      <dgm:prSet/>
      <dgm:spPr/>
      <dgm:t>
        <a:bodyPr/>
        <a:lstStyle/>
        <a:p>
          <a:endParaRPr lang="es-ES"/>
        </a:p>
      </dgm:t>
    </dgm:pt>
    <dgm:pt modelId="{B2685729-2439-49EC-BFD8-17593B87032B}" type="sibTrans" cxnId="{45727ECB-9CC3-4EEE-AA3B-916892C2D971}">
      <dgm:prSet/>
      <dgm:spPr/>
      <dgm:t>
        <a:bodyPr/>
        <a:lstStyle/>
        <a:p>
          <a:endParaRPr lang="es-ES"/>
        </a:p>
      </dgm:t>
    </dgm:pt>
    <dgm:pt modelId="{42885661-91AE-41C2-8F20-3DAF185C98C1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Zaharia 13:7</a:t>
          </a:r>
          <a:endParaRPr lang="ro-RO" b="1" noProof="0"/>
        </a:p>
      </dgm:t>
    </dgm:pt>
    <dgm:pt modelId="{AA239C67-97E7-44D9-9633-7231E6EED97E}" type="parTrans" cxnId="{B369699C-602F-4577-8F4A-8721E36DB300}">
      <dgm:prSet/>
      <dgm:spPr/>
      <dgm:t>
        <a:bodyPr/>
        <a:lstStyle/>
        <a:p>
          <a:endParaRPr lang="es-ES"/>
        </a:p>
      </dgm:t>
    </dgm:pt>
    <dgm:pt modelId="{4BA78DF9-422D-4315-B141-3D7D172A62D5}" type="sibTrans" cxnId="{B369699C-602F-4577-8F4A-8721E36DB300}">
      <dgm:prSet/>
      <dgm:spPr/>
      <dgm:t>
        <a:bodyPr/>
        <a:lstStyle/>
        <a:p>
          <a:endParaRPr lang="es-ES"/>
        </a:p>
      </dgm:t>
    </dgm:pt>
    <dgm:pt modelId="{E3526FCE-4659-4617-B0A7-6529662C5981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Ucenicii lui au fugit</a:t>
          </a:r>
          <a:endParaRPr lang="ro-RO" b="1" noProof="0" dirty="0"/>
        </a:p>
      </dgm:t>
    </dgm:pt>
    <dgm:pt modelId="{4D2C0197-34B9-4C73-AE35-0C8407223E46}" type="parTrans" cxnId="{A5425A3F-ABDB-4879-AD4E-39D18BF4D723}">
      <dgm:prSet/>
      <dgm:spPr/>
      <dgm:t>
        <a:bodyPr/>
        <a:lstStyle/>
        <a:p>
          <a:endParaRPr lang="es-ES"/>
        </a:p>
      </dgm:t>
    </dgm:pt>
    <dgm:pt modelId="{0773A286-3BED-464E-96D4-353220652DEE}" type="sibTrans" cxnId="{A5425A3F-ABDB-4879-AD4E-39D18BF4D723}">
      <dgm:prSet/>
      <dgm:spPr/>
      <dgm:t>
        <a:bodyPr/>
        <a:lstStyle/>
        <a:p>
          <a:endParaRPr lang="es-ES"/>
        </a:p>
      </dgm:t>
    </dgm:pt>
    <dgm:pt modelId="{E503BC47-B75A-4BB7-8F44-CD47AD94FD5C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Mica 5:2</a:t>
          </a:r>
          <a:endParaRPr lang="ro-RO" b="1" noProof="0"/>
        </a:p>
      </dgm:t>
    </dgm:pt>
    <dgm:pt modelId="{00876E8D-1482-4023-8797-446E1D0950D3}" type="parTrans" cxnId="{19B9BC91-0254-45AB-AECA-E478978145BA}">
      <dgm:prSet/>
      <dgm:spPr/>
      <dgm:t>
        <a:bodyPr/>
        <a:lstStyle/>
        <a:p>
          <a:endParaRPr lang="es-ES"/>
        </a:p>
      </dgm:t>
    </dgm:pt>
    <dgm:pt modelId="{642D4FC6-C019-4A8F-8068-E63538B55F73}" type="sibTrans" cxnId="{19B9BC91-0254-45AB-AECA-E478978145BA}">
      <dgm:prSet/>
      <dgm:spPr/>
      <dgm:t>
        <a:bodyPr/>
        <a:lstStyle/>
        <a:p>
          <a:endParaRPr lang="es-ES"/>
        </a:p>
      </dgm:t>
    </dgm:pt>
    <dgm:pt modelId="{CC743049-88C3-4923-9B86-68C149F3E740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S-a născut în Betleem</a:t>
          </a:r>
          <a:endParaRPr lang="ro-RO" b="1" noProof="0" dirty="0"/>
        </a:p>
      </dgm:t>
    </dgm:pt>
    <dgm:pt modelId="{04193956-0BF0-4B49-ABC0-F1779E3270F0}" type="parTrans" cxnId="{89E9AE41-4122-44D9-8CCB-7BC189D34FA0}">
      <dgm:prSet/>
      <dgm:spPr/>
      <dgm:t>
        <a:bodyPr/>
        <a:lstStyle/>
        <a:p>
          <a:endParaRPr lang="es-ES"/>
        </a:p>
      </dgm:t>
    </dgm:pt>
    <dgm:pt modelId="{66C31DDA-D219-453C-ADCC-2E5060C0503F}" type="sibTrans" cxnId="{89E9AE41-4122-44D9-8CCB-7BC189D34FA0}">
      <dgm:prSet/>
      <dgm:spPr/>
      <dgm:t>
        <a:bodyPr/>
        <a:lstStyle/>
        <a:p>
          <a:endParaRPr lang="es-ES"/>
        </a:p>
      </dgm:t>
    </dgm:pt>
    <dgm:pt modelId="{A1ABAC59-4EF2-492B-AF62-21E1949AACE3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Malahia 3:1</a:t>
          </a:r>
          <a:endParaRPr lang="ro-RO" b="1" noProof="0"/>
        </a:p>
      </dgm:t>
    </dgm:pt>
    <dgm:pt modelId="{44E9B899-302D-46FD-B3C4-6501551FC88D}" type="parTrans" cxnId="{774DBA3C-F061-46DF-8EE7-BEC727DEA44E}">
      <dgm:prSet/>
      <dgm:spPr/>
      <dgm:t>
        <a:bodyPr/>
        <a:lstStyle/>
        <a:p>
          <a:endParaRPr lang="es-ES"/>
        </a:p>
      </dgm:t>
    </dgm:pt>
    <dgm:pt modelId="{2BC6FAAE-3E2C-43FD-A2AE-7B2D6BD1581A}" type="sibTrans" cxnId="{774DBA3C-F061-46DF-8EE7-BEC727DEA44E}">
      <dgm:prSet/>
      <dgm:spPr/>
      <dgm:t>
        <a:bodyPr/>
        <a:lstStyle/>
        <a:p>
          <a:endParaRPr lang="es-ES"/>
        </a:p>
      </dgm:t>
    </dgm:pt>
    <dgm:pt modelId="{51EE92EE-AAF4-4BE8-A3F5-140103E3F3E5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A fost precedat de Ioan Botezătorul</a:t>
          </a:r>
          <a:endParaRPr lang="ro-RO" b="1" noProof="0" dirty="0"/>
        </a:p>
      </dgm:t>
    </dgm:pt>
    <dgm:pt modelId="{91FBEAF3-B09B-4445-B8A4-21D4BEA52524}" type="parTrans" cxnId="{1C0AC254-D8AB-4AFE-902A-01DF4BE8CD82}">
      <dgm:prSet/>
      <dgm:spPr/>
      <dgm:t>
        <a:bodyPr/>
        <a:lstStyle/>
        <a:p>
          <a:endParaRPr lang="es-ES"/>
        </a:p>
      </dgm:t>
    </dgm:pt>
    <dgm:pt modelId="{9BFA021C-4B74-459A-B942-9FA286BFB233}" type="sibTrans" cxnId="{1C0AC254-D8AB-4AFE-902A-01DF4BE8CD82}">
      <dgm:prSet/>
      <dgm:spPr/>
      <dgm:t>
        <a:bodyPr/>
        <a:lstStyle/>
        <a:p>
          <a:endParaRPr lang="es-ES"/>
        </a:p>
      </dgm:t>
    </dgm:pt>
    <dgm:pt modelId="{6D0FDE63-D645-4243-8C37-192D0ACAD2E2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Psalmi 16:10</a:t>
          </a:r>
          <a:endParaRPr lang="ro-RO" b="1" noProof="0"/>
        </a:p>
      </dgm:t>
    </dgm:pt>
    <dgm:pt modelId="{B09E19EE-2B46-4EE1-A25E-B74083397BB7}" type="parTrans" cxnId="{9EA61024-531E-4C63-AC03-FBB5D24435F1}">
      <dgm:prSet/>
      <dgm:spPr/>
      <dgm:t>
        <a:bodyPr/>
        <a:lstStyle/>
        <a:p>
          <a:endParaRPr lang="es-ES"/>
        </a:p>
      </dgm:t>
    </dgm:pt>
    <dgm:pt modelId="{98FF2137-D62F-430B-AB64-75B789FE1F49}" type="sibTrans" cxnId="{9EA61024-531E-4C63-AC03-FBB5D24435F1}">
      <dgm:prSet/>
      <dgm:spPr/>
      <dgm:t>
        <a:bodyPr/>
        <a:lstStyle/>
        <a:p>
          <a:endParaRPr lang="es-ES"/>
        </a:p>
      </dgm:t>
    </dgm:pt>
    <dgm:pt modelId="{C2F1D141-1897-4F96-9799-64176C33B7DF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Trupul său nu a fost corupt</a:t>
          </a:r>
          <a:endParaRPr lang="ro-RO" b="1" noProof="0" dirty="0"/>
        </a:p>
      </dgm:t>
    </dgm:pt>
    <dgm:pt modelId="{28985529-3F60-4E9A-9EBD-3E3D1ECCDF5F}" type="parTrans" cxnId="{58B05D55-6BC9-49C6-BD1A-99860DBC11D2}">
      <dgm:prSet/>
      <dgm:spPr/>
      <dgm:t>
        <a:bodyPr/>
        <a:lstStyle/>
        <a:p>
          <a:endParaRPr lang="es-ES"/>
        </a:p>
      </dgm:t>
    </dgm:pt>
    <dgm:pt modelId="{55DA4809-102A-4F9C-842E-58B098C604EE}" type="sibTrans" cxnId="{58B05D55-6BC9-49C6-BD1A-99860DBC11D2}">
      <dgm:prSet/>
      <dgm:spPr/>
      <dgm:t>
        <a:bodyPr/>
        <a:lstStyle/>
        <a:p>
          <a:endParaRPr lang="es-ES"/>
        </a:p>
      </dgm:t>
    </dgm:pt>
    <dgm:pt modelId="{2B7E1721-7DE8-437D-A48E-5D8CE8F6608F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smtClean="0"/>
            <a:t>Osea 6:2</a:t>
          </a:r>
          <a:endParaRPr lang="ro-RO" b="1" noProof="0"/>
        </a:p>
      </dgm:t>
    </dgm:pt>
    <dgm:pt modelId="{FD245E16-06F0-4AA0-8722-14A58F3138BC}" type="parTrans" cxnId="{1B3F177C-CCD7-442C-AAF1-8E502E2DB37E}">
      <dgm:prSet/>
      <dgm:spPr/>
      <dgm:t>
        <a:bodyPr/>
        <a:lstStyle/>
        <a:p>
          <a:endParaRPr lang="es-ES"/>
        </a:p>
      </dgm:t>
    </dgm:pt>
    <dgm:pt modelId="{3C05AEC7-27FC-41C3-86C5-8B8A9137DF11}" type="sibTrans" cxnId="{1B3F177C-CCD7-442C-AAF1-8E502E2DB37E}">
      <dgm:prSet/>
      <dgm:spPr/>
      <dgm:t>
        <a:bodyPr/>
        <a:lstStyle/>
        <a:p>
          <a:endParaRPr lang="es-ES"/>
        </a:p>
      </dgm:t>
    </dgm:pt>
    <dgm:pt modelId="{C0B3DBD2-45B5-48D6-8AE7-F1B06E71C314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A înviat a treia zi</a:t>
          </a:r>
          <a:endParaRPr lang="ro-RO" b="1" noProof="0" dirty="0"/>
        </a:p>
      </dgm:t>
    </dgm:pt>
    <dgm:pt modelId="{B9B7DD82-F444-4C4C-9D39-FBF01230F141}" type="parTrans" cxnId="{6977F034-483F-468C-837B-85569DA2891B}">
      <dgm:prSet/>
      <dgm:spPr/>
      <dgm:t>
        <a:bodyPr/>
        <a:lstStyle/>
        <a:p>
          <a:endParaRPr lang="es-ES"/>
        </a:p>
      </dgm:t>
    </dgm:pt>
    <dgm:pt modelId="{9F2BA565-80F6-423C-B0BC-C09AF4495390}" type="sibTrans" cxnId="{6977F034-483F-468C-837B-85569DA2891B}">
      <dgm:prSet/>
      <dgm:spPr/>
      <dgm:t>
        <a:bodyPr/>
        <a:lstStyle/>
        <a:p>
          <a:endParaRPr lang="es-ES"/>
        </a:p>
      </dgm:t>
    </dgm:pt>
    <dgm:pt modelId="{1EE031C0-5AB2-4DC3-9C61-AD83575AC0D7}">
      <dgm:prSet phldrT="[Texto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ro-RO" b="1" noProof="0" dirty="0" smtClean="0"/>
            <a:t>A fost îngropat între bogaţi</a:t>
          </a:r>
          <a:endParaRPr lang="ro-RO" b="1" noProof="0" dirty="0"/>
        </a:p>
      </dgm:t>
    </dgm:pt>
    <dgm:pt modelId="{301C722D-A39F-4E3E-AB6F-E9C5222A0B6F}" type="sibTrans" cxnId="{20497D5E-D97E-4DD8-9D73-B4559CE7DF85}">
      <dgm:prSet/>
      <dgm:spPr/>
      <dgm:t>
        <a:bodyPr/>
        <a:lstStyle/>
        <a:p>
          <a:endParaRPr lang="es-ES"/>
        </a:p>
      </dgm:t>
    </dgm:pt>
    <dgm:pt modelId="{C05ED627-3D37-4796-BA8A-A0740F047039}" type="parTrans" cxnId="{20497D5E-D97E-4DD8-9D73-B4559CE7DF85}">
      <dgm:prSet/>
      <dgm:spPr/>
      <dgm:t>
        <a:bodyPr/>
        <a:lstStyle/>
        <a:p>
          <a:endParaRPr lang="es-ES"/>
        </a:p>
      </dgm:t>
    </dgm:pt>
    <dgm:pt modelId="{80319E6D-B8F1-4F2B-B47E-2DA04647F517}" type="pres">
      <dgm:prSet presAssocID="{5377FF7F-C57A-4DE2-A04F-FAB91C86C6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9674137-1358-4A3F-8F94-C569D94F8B61}" type="pres">
      <dgm:prSet presAssocID="{24CA18F3-86DF-40EB-B250-DF5E8E6FFE22}" presName="composite" presStyleCnt="0"/>
      <dgm:spPr/>
    </dgm:pt>
    <dgm:pt modelId="{9BCFE42C-2566-4F74-9366-15A2F657702E}" type="pres">
      <dgm:prSet presAssocID="{24CA18F3-86DF-40EB-B250-DF5E8E6FFE22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99FF293-CEAB-435B-B6ED-CDF99419635A}" type="pres">
      <dgm:prSet presAssocID="{24CA18F3-86DF-40EB-B250-DF5E8E6FFE22}" presName="rect2" presStyleLbl="fgImgPlace1" presStyleIdx="0" presStyleCnt="1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143C248-2065-4030-914D-DDB637EC4663}" type="pres">
      <dgm:prSet presAssocID="{99D064B6-8ABF-482E-8F69-7963B51738CF}" presName="sibTrans" presStyleCnt="0"/>
      <dgm:spPr/>
    </dgm:pt>
    <dgm:pt modelId="{841CFF3C-59DC-44BF-847E-CC48E9F733C5}" type="pres">
      <dgm:prSet presAssocID="{E503BC47-B75A-4BB7-8F44-CD47AD94FD5C}" presName="composite" presStyleCnt="0"/>
      <dgm:spPr/>
    </dgm:pt>
    <dgm:pt modelId="{C2C0E1EC-EA33-4123-8F28-977E4D160EDA}" type="pres">
      <dgm:prSet presAssocID="{E503BC47-B75A-4BB7-8F44-CD47AD94FD5C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86DDAA-1585-4A4C-B607-DAD75063305C}" type="pres">
      <dgm:prSet presAssocID="{E503BC47-B75A-4BB7-8F44-CD47AD94FD5C}" presName="rect2" presStyleLbl="fgImgPlace1" presStyleIdx="1" presStyleCnt="1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4896918-1FC8-469B-B2A5-30F184AB0658}" type="pres">
      <dgm:prSet presAssocID="{642D4FC6-C019-4A8F-8068-E63538B55F73}" presName="sibTrans" presStyleCnt="0"/>
      <dgm:spPr/>
    </dgm:pt>
    <dgm:pt modelId="{1847DBDA-0490-45AF-AF9B-A7EB1BB393B2}" type="pres">
      <dgm:prSet presAssocID="{A1ABAC59-4EF2-492B-AF62-21E1949AACE3}" presName="composite" presStyleCnt="0"/>
      <dgm:spPr/>
    </dgm:pt>
    <dgm:pt modelId="{6E44248C-1A92-4482-9129-5ACE2985FF90}" type="pres">
      <dgm:prSet presAssocID="{A1ABAC59-4EF2-492B-AF62-21E1949AACE3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5486553-5A22-441A-ABA3-3BFFF28DCA14}" type="pres">
      <dgm:prSet presAssocID="{A1ABAC59-4EF2-492B-AF62-21E1949AACE3}" presName="rect2" presStyleLbl="fgImgPlace1" presStyleIdx="2" presStyleCnt="12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722003F0-D848-4D11-9BA9-AB800B605B04}" type="pres">
      <dgm:prSet presAssocID="{2BC6FAAE-3E2C-43FD-A2AE-7B2D6BD1581A}" presName="sibTrans" presStyleCnt="0"/>
      <dgm:spPr/>
    </dgm:pt>
    <dgm:pt modelId="{6DA8D986-51A8-4ED9-8B6B-11C25F3B84D9}" type="pres">
      <dgm:prSet presAssocID="{76C99A03-FDB9-48F8-9D7D-61007816876D}" presName="composite" presStyleCnt="0"/>
      <dgm:spPr/>
    </dgm:pt>
    <dgm:pt modelId="{FFA410BD-63CF-4419-BC50-75356CA6A493}" type="pres">
      <dgm:prSet presAssocID="{76C99A03-FDB9-48F8-9D7D-61007816876D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08BD186-1B8B-4A05-9617-F7B4C276FAF6}" type="pres">
      <dgm:prSet presAssocID="{76C99A03-FDB9-48F8-9D7D-61007816876D}" presName="rect2" presStyleLbl="fgImgPlace1" presStyleIdx="3" presStyleCnt="12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2AC9B138-7531-44DE-A54D-403C36895589}" type="pres">
      <dgm:prSet presAssocID="{F4F0F3F0-D4CF-4F9C-B756-195A6E5AEC22}" presName="sibTrans" presStyleCnt="0"/>
      <dgm:spPr/>
    </dgm:pt>
    <dgm:pt modelId="{9CF5A75A-195A-44E8-834A-08B9BDA78EEF}" type="pres">
      <dgm:prSet presAssocID="{EAB9B57F-2EA1-479D-8807-049C805496BD}" presName="composite" presStyleCnt="0"/>
      <dgm:spPr/>
    </dgm:pt>
    <dgm:pt modelId="{2704B91A-59E0-4AE4-BAFD-E668F4A8BBEC}" type="pres">
      <dgm:prSet presAssocID="{EAB9B57F-2EA1-479D-8807-049C805496BD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4831AB8-BAAC-47C7-B7D2-1C771A49C7D8}" type="pres">
      <dgm:prSet presAssocID="{EAB9B57F-2EA1-479D-8807-049C805496BD}" presName="rect2" presStyleLbl="fgImgPlace1" presStyleIdx="4" presStyleCnt="12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10463C5-C8F4-470E-BCC0-D486DC1C0984}" type="pres">
      <dgm:prSet presAssocID="{73151AC4-6B73-42DE-A671-C4B99E2A9473}" presName="sibTrans" presStyleCnt="0"/>
      <dgm:spPr/>
    </dgm:pt>
    <dgm:pt modelId="{E28FD65F-F29D-481E-A6EA-3746AF0A6DF5}" type="pres">
      <dgm:prSet presAssocID="{51BE1743-1834-4311-8249-99B9D23B1038}" presName="composite" presStyleCnt="0"/>
      <dgm:spPr/>
    </dgm:pt>
    <dgm:pt modelId="{4449D42E-3F1A-4483-8684-DD82EF19023A}" type="pres">
      <dgm:prSet presAssocID="{51BE1743-1834-4311-8249-99B9D23B1038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D946B6A-FD74-4CB3-8DE5-5C258CF3CE9B}" type="pres">
      <dgm:prSet presAssocID="{51BE1743-1834-4311-8249-99B9D23B1038}" presName="rect2" presStyleLbl="fgImgPlace1" presStyleIdx="5" presStyleCnt="12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C2659D5-59C3-44F8-9CFB-2922EC69C221}" type="pres">
      <dgm:prSet presAssocID="{16D788D6-0E0B-4401-BCE9-C56F28A7ABAC}" presName="sibTrans" presStyleCnt="0"/>
      <dgm:spPr/>
    </dgm:pt>
    <dgm:pt modelId="{8AFB5E42-7E8C-48D6-8770-F40BC14F2B4B}" type="pres">
      <dgm:prSet presAssocID="{42885661-91AE-41C2-8F20-3DAF185C98C1}" presName="composite" presStyleCnt="0"/>
      <dgm:spPr/>
    </dgm:pt>
    <dgm:pt modelId="{A819D1E2-419F-4388-8507-F82DEA2281D6}" type="pres">
      <dgm:prSet presAssocID="{42885661-91AE-41C2-8F20-3DAF185C98C1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896A91C-C6DE-41DF-A3A1-88B5F271FD6B}" type="pres">
      <dgm:prSet presAssocID="{42885661-91AE-41C2-8F20-3DAF185C98C1}" presName="rect2" presStyleLbl="fgImgPlace1" presStyleIdx="6" presStyleCnt="12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2422E2D7-CE5C-441C-B824-4EBA73D5B578}" type="pres">
      <dgm:prSet presAssocID="{4BA78DF9-422D-4315-B141-3D7D172A62D5}" presName="sibTrans" presStyleCnt="0"/>
      <dgm:spPr/>
    </dgm:pt>
    <dgm:pt modelId="{91C87F3F-DF49-4135-8395-3C43C4DDB7D8}" type="pres">
      <dgm:prSet presAssocID="{7FB8CC53-86FA-4C96-AE21-09AE620038EE}" presName="composite" presStyleCnt="0"/>
      <dgm:spPr/>
    </dgm:pt>
    <dgm:pt modelId="{063ED472-782D-40BC-B5E8-B956645710F9}" type="pres">
      <dgm:prSet presAssocID="{7FB8CC53-86FA-4C96-AE21-09AE620038EE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2A90E36-14AA-4E49-BF2B-E75362A956F9}" type="pres">
      <dgm:prSet presAssocID="{7FB8CC53-86FA-4C96-AE21-09AE620038EE}" presName="rect2" presStyleLbl="fgImgPlace1" presStyleIdx="7" presStyleCnt="12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0AC24D3B-AC3C-432D-8D42-29FCD183AB2C}" type="pres">
      <dgm:prSet presAssocID="{BA3F013F-9D02-42D0-AFC0-5FA30B1D4710}" presName="sibTrans" presStyleCnt="0"/>
      <dgm:spPr/>
    </dgm:pt>
    <dgm:pt modelId="{3684D0C9-69D0-4364-ADE6-4CF1D3BB1C38}" type="pres">
      <dgm:prSet presAssocID="{2F51B65A-9E49-496E-ACF4-221575FCCC4A}" presName="composite" presStyleCnt="0"/>
      <dgm:spPr/>
    </dgm:pt>
    <dgm:pt modelId="{237B27D8-87C9-4277-AEC1-B52C82C015A2}" type="pres">
      <dgm:prSet presAssocID="{2F51B65A-9E49-496E-ACF4-221575FCCC4A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83F6299-3830-40F6-8C46-4AFC68CF9C36}" type="pres">
      <dgm:prSet presAssocID="{2F51B65A-9E49-496E-ACF4-221575FCCC4A}" presName="rect2" presStyleLbl="fgImgPlace1" presStyleIdx="8" presStyleCnt="12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2133460-E5EF-44FC-A1C3-C4F7B2CDE55A}" type="pres">
      <dgm:prSet presAssocID="{A2424E3E-13A5-4175-BBDA-86447DF67214}" presName="sibTrans" presStyleCnt="0"/>
      <dgm:spPr/>
    </dgm:pt>
    <dgm:pt modelId="{0C1FE74B-E167-4AB6-B066-EC4FE3B7516A}" type="pres">
      <dgm:prSet presAssocID="{F564C1B1-4F89-4851-A709-F3B32B297F1A}" presName="composite" presStyleCnt="0"/>
      <dgm:spPr/>
    </dgm:pt>
    <dgm:pt modelId="{41F41578-CD7E-483F-8348-050E3CAF7CE8}" type="pres">
      <dgm:prSet presAssocID="{F564C1B1-4F89-4851-A709-F3B32B297F1A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720052B-1349-47E1-997F-DAE637F71662}" type="pres">
      <dgm:prSet presAssocID="{F564C1B1-4F89-4851-A709-F3B32B297F1A}" presName="rect2" presStyleLbl="fgImgPlace1" presStyleIdx="9" presStyleCnt="12"/>
      <dgm:spPr>
        <a:blipFill dpi="0"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989"/>
          </a:stretch>
        </a:blipFill>
        <a:ln>
          <a:solidFill>
            <a:schemeClr val="bg1"/>
          </a:solidFill>
        </a:ln>
      </dgm:spPr>
    </dgm:pt>
    <dgm:pt modelId="{D762E4EA-F132-4D76-A460-904DAC3125B6}" type="pres">
      <dgm:prSet presAssocID="{B2685729-2439-49EC-BFD8-17593B87032B}" presName="sibTrans" presStyleCnt="0"/>
      <dgm:spPr/>
    </dgm:pt>
    <dgm:pt modelId="{60E552A7-F0F4-4573-BCC8-081155876A84}" type="pres">
      <dgm:prSet presAssocID="{6D0FDE63-D645-4243-8C37-192D0ACAD2E2}" presName="composite" presStyleCnt="0"/>
      <dgm:spPr/>
    </dgm:pt>
    <dgm:pt modelId="{DE47398B-BA3E-4F7F-A951-66CA9C2747BC}" type="pres">
      <dgm:prSet presAssocID="{6D0FDE63-D645-4243-8C37-192D0ACAD2E2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E3F3A79-4ADB-4931-B152-90FDB2571F61}" type="pres">
      <dgm:prSet presAssocID="{6D0FDE63-D645-4243-8C37-192D0ACAD2E2}" presName="rect2" presStyleLbl="fgImgPlace1" presStyleIdx="10" presStyleCnt="12"/>
      <dgm:spPr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0D67504-7163-41D2-9AC4-22ABA433B1DE}" type="pres">
      <dgm:prSet presAssocID="{98FF2137-D62F-430B-AB64-75B789FE1F49}" presName="sibTrans" presStyleCnt="0"/>
      <dgm:spPr/>
    </dgm:pt>
    <dgm:pt modelId="{8B021042-9FFF-47A1-8D34-3052183D0733}" type="pres">
      <dgm:prSet presAssocID="{2B7E1721-7DE8-437D-A48E-5D8CE8F6608F}" presName="composite" presStyleCnt="0"/>
      <dgm:spPr/>
    </dgm:pt>
    <dgm:pt modelId="{32FB64EC-CC0D-46D1-877B-318DA2BAE76C}" type="pres">
      <dgm:prSet presAssocID="{2B7E1721-7DE8-437D-A48E-5D8CE8F6608F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664735B-3B38-4C51-A3B6-E76CA73F1A52}" type="pres">
      <dgm:prSet presAssocID="{2B7E1721-7DE8-437D-A48E-5D8CE8F6608F}" presName="rect2" presStyleLbl="fgImgPlace1" presStyleIdx="11" presStyleCnt="12"/>
      <dgm:spPr>
        <a:blipFill rotWithShape="1"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D04C89E3-E386-41DD-A30E-185B4A26FF0A}" type="presOf" srcId="{24CA18F3-86DF-40EB-B250-DF5E8E6FFE22}" destId="{9BCFE42C-2566-4F74-9366-15A2F657702E}" srcOrd="0" destOrd="0" presId="urn:microsoft.com/office/officeart/2008/layout/PictureStrips"/>
    <dgm:cxn modelId="{6D9212B4-2099-41EE-91B8-340D1CEF7017}" type="presOf" srcId="{2F51B65A-9E49-496E-ACF4-221575FCCC4A}" destId="{237B27D8-87C9-4277-AEC1-B52C82C015A2}" srcOrd="0" destOrd="0" presId="urn:microsoft.com/office/officeart/2008/layout/PictureStrips"/>
    <dgm:cxn modelId="{774DBA3C-F061-46DF-8EE7-BEC727DEA44E}" srcId="{5377FF7F-C57A-4DE2-A04F-FAB91C86C64F}" destId="{A1ABAC59-4EF2-492B-AF62-21E1949AACE3}" srcOrd="2" destOrd="0" parTransId="{44E9B899-302D-46FD-B3C4-6501551FC88D}" sibTransId="{2BC6FAAE-3E2C-43FD-A2AE-7B2D6BD1581A}"/>
    <dgm:cxn modelId="{B369699C-602F-4577-8F4A-8721E36DB300}" srcId="{5377FF7F-C57A-4DE2-A04F-FAB91C86C64F}" destId="{42885661-91AE-41C2-8F20-3DAF185C98C1}" srcOrd="6" destOrd="0" parTransId="{AA239C67-97E7-44D9-9633-7231E6EED97E}" sibTransId="{4BA78DF9-422D-4315-B141-3D7D172A62D5}"/>
    <dgm:cxn modelId="{8ED9D894-3335-4A18-BAC3-145DDA811748}" type="presOf" srcId="{7FB8CC53-86FA-4C96-AE21-09AE620038EE}" destId="{063ED472-782D-40BC-B5E8-B956645710F9}" srcOrd="0" destOrd="0" presId="urn:microsoft.com/office/officeart/2008/layout/PictureStrips"/>
    <dgm:cxn modelId="{95BD9918-263C-4FAC-A0F3-DE574C8D1F32}" type="presOf" srcId="{51EE92EE-AAF4-4BE8-A3F5-140103E3F3E5}" destId="{6E44248C-1A92-4482-9129-5ACE2985FF90}" srcOrd="0" destOrd="1" presId="urn:microsoft.com/office/officeart/2008/layout/PictureStrips"/>
    <dgm:cxn modelId="{37EEECB8-84B2-41D9-8ABC-195853F38624}" type="presOf" srcId="{2B7E1721-7DE8-437D-A48E-5D8CE8F6608F}" destId="{32FB64EC-CC0D-46D1-877B-318DA2BAE76C}" srcOrd="0" destOrd="0" presId="urn:microsoft.com/office/officeart/2008/layout/PictureStrips"/>
    <dgm:cxn modelId="{0C382ED6-8AAE-4E79-9434-797CD65F5D5C}" type="presOf" srcId="{6D0FDE63-D645-4243-8C37-192D0ACAD2E2}" destId="{DE47398B-BA3E-4F7F-A951-66CA9C2747BC}" srcOrd="0" destOrd="0" presId="urn:microsoft.com/office/officeart/2008/layout/PictureStrips"/>
    <dgm:cxn modelId="{45727ECB-9CC3-4EEE-AA3B-916892C2D971}" srcId="{5377FF7F-C57A-4DE2-A04F-FAB91C86C64F}" destId="{F564C1B1-4F89-4851-A709-F3B32B297F1A}" srcOrd="9" destOrd="0" parTransId="{1BB20794-C165-44AA-8136-F33451499F3C}" sibTransId="{B2685729-2439-49EC-BFD8-17593B87032B}"/>
    <dgm:cxn modelId="{98628312-1C04-4A4F-ADDF-F5B6C9B20E23}" type="presOf" srcId="{C0B3DBD2-45B5-48D6-8AE7-F1B06E71C314}" destId="{32FB64EC-CC0D-46D1-877B-318DA2BAE76C}" srcOrd="0" destOrd="1" presId="urn:microsoft.com/office/officeart/2008/layout/PictureStrips"/>
    <dgm:cxn modelId="{DEC33ED4-AFCF-41EE-8E92-D3DD4D2B8500}" type="presOf" srcId="{B9313C55-6896-4415-8967-B1B3D06BEE96}" destId="{4449D42E-3F1A-4483-8684-DD82EF19023A}" srcOrd="0" destOrd="1" presId="urn:microsoft.com/office/officeart/2008/layout/PictureStrips"/>
    <dgm:cxn modelId="{0B3FF3B9-CBE5-40B1-9F7B-2C0B037AEE8F}" srcId="{24CA18F3-86DF-40EB-B250-DF5E8E6FFE22}" destId="{F8E2EAA6-3E3B-4AE2-A5D1-6757D455B2B7}" srcOrd="0" destOrd="0" parTransId="{6C6C9D91-09AC-4587-87A8-4D418E6D0BC8}" sibTransId="{0412FA02-21B9-4F9C-B702-70F7429DF89E}"/>
    <dgm:cxn modelId="{1592BC2C-03CD-4C4D-B20E-5044DAE768C9}" type="presOf" srcId="{9A034E2E-114F-482D-9678-BE4AD57B8CF1}" destId="{FFA410BD-63CF-4419-BC50-75356CA6A493}" srcOrd="0" destOrd="1" presId="urn:microsoft.com/office/officeart/2008/layout/PictureStrips"/>
    <dgm:cxn modelId="{FCE3E8C6-E3EC-478D-A95F-D764A2A63AEE}" srcId="{EAB9B57F-2EA1-479D-8807-049C805496BD}" destId="{A34A4508-3137-4C86-A6A5-D268517F85D9}" srcOrd="0" destOrd="0" parTransId="{C179B773-7F80-4D8B-B25C-84F7432C1F59}" sibTransId="{C71D2313-3291-425A-A86D-0B632C57DA3D}"/>
    <dgm:cxn modelId="{58B05D55-6BC9-49C6-BD1A-99860DBC11D2}" srcId="{6D0FDE63-D645-4243-8C37-192D0ACAD2E2}" destId="{C2F1D141-1897-4F96-9799-64176C33B7DF}" srcOrd="0" destOrd="0" parTransId="{28985529-3F60-4E9A-9EBD-3E3D1ECCDF5F}" sibTransId="{55DA4809-102A-4F9C-842E-58B098C604EE}"/>
    <dgm:cxn modelId="{6982880A-FB19-439C-A899-D827D8F6E287}" srcId="{76C99A03-FDB9-48F8-9D7D-61007816876D}" destId="{9A034E2E-114F-482D-9678-BE4AD57B8CF1}" srcOrd="0" destOrd="0" parTransId="{396C334C-6E98-4353-8A52-F1F1A83AA485}" sibTransId="{88703066-7D88-4ACD-AEC7-1CE256601EE6}"/>
    <dgm:cxn modelId="{021FB19D-172B-4CE4-A7E4-33F2897FD2EB}" type="presOf" srcId="{1EE031C0-5AB2-4DC3-9C61-AD83575AC0D7}" destId="{41F41578-CD7E-483F-8348-050E3CAF7CE8}" srcOrd="0" destOrd="1" presId="urn:microsoft.com/office/officeart/2008/layout/PictureStrips"/>
    <dgm:cxn modelId="{F044BB15-D78F-4C77-8B23-14F76368AA7C}" srcId="{2F51B65A-9E49-496E-ACF4-221575FCCC4A}" destId="{66CAF098-F5CC-4CBA-BD78-86897182417C}" srcOrd="0" destOrd="0" parTransId="{87C34BBE-4C68-410F-AF18-C2ECB4A1F9A3}" sibTransId="{FF6B16F8-3D23-45FE-8FCC-FA4B0D77507E}"/>
    <dgm:cxn modelId="{CAF34872-6DFC-46A4-A8BE-2A310E83CD19}" type="presOf" srcId="{66CAF098-F5CC-4CBA-BD78-86897182417C}" destId="{237B27D8-87C9-4277-AEC1-B52C82C015A2}" srcOrd="0" destOrd="1" presId="urn:microsoft.com/office/officeart/2008/layout/PictureStrips"/>
    <dgm:cxn modelId="{877B35DC-67E9-44B5-9969-A3FC434B1556}" type="presOf" srcId="{E503BC47-B75A-4BB7-8F44-CD47AD94FD5C}" destId="{C2C0E1EC-EA33-4123-8F28-977E4D160EDA}" srcOrd="0" destOrd="0" presId="urn:microsoft.com/office/officeart/2008/layout/PictureStrips"/>
    <dgm:cxn modelId="{9EA61024-531E-4C63-AC03-FBB5D24435F1}" srcId="{5377FF7F-C57A-4DE2-A04F-FAB91C86C64F}" destId="{6D0FDE63-D645-4243-8C37-192D0ACAD2E2}" srcOrd="10" destOrd="0" parTransId="{B09E19EE-2B46-4EE1-A25E-B74083397BB7}" sibTransId="{98FF2137-D62F-430B-AB64-75B789FE1F49}"/>
    <dgm:cxn modelId="{19B9BC91-0254-45AB-AECA-E478978145BA}" srcId="{5377FF7F-C57A-4DE2-A04F-FAB91C86C64F}" destId="{E503BC47-B75A-4BB7-8F44-CD47AD94FD5C}" srcOrd="1" destOrd="0" parTransId="{00876E8D-1482-4023-8797-446E1D0950D3}" sibTransId="{642D4FC6-C019-4A8F-8068-E63538B55F73}"/>
    <dgm:cxn modelId="{A5425A3F-ABDB-4879-AD4E-39D18BF4D723}" srcId="{42885661-91AE-41C2-8F20-3DAF185C98C1}" destId="{E3526FCE-4659-4617-B0A7-6529662C5981}" srcOrd="0" destOrd="0" parTransId="{4D2C0197-34B9-4C73-AE35-0C8407223E46}" sibTransId="{0773A286-3BED-464E-96D4-353220652DEE}"/>
    <dgm:cxn modelId="{BD7E59AB-F855-4E93-B0AF-DFCF4A64A059}" type="presOf" srcId="{A34A4508-3137-4C86-A6A5-D268517F85D9}" destId="{2704B91A-59E0-4AE4-BAFD-E668F4A8BBEC}" srcOrd="0" destOrd="1" presId="urn:microsoft.com/office/officeart/2008/layout/PictureStrips"/>
    <dgm:cxn modelId="{70D71C3B-3943-4F41-88DA-2A59C432025C}" type="presOf" srcId="{C2F1D141-1897-4F96-9799-64176C33B7DF}" destId="{DE47398B-BA3E-4F7F-A951-66CA9C2747BC}" srcOrd="0" destOrd="1" presId="urn:microsoft.com/office/officeart/2008/layout/PictureStrips"/>
    <dgm:cxn modelId="{A8338B24-5820-4C02-9D00-45B5BC8B568D}" type="presOf" srcId="{42885661-91AE-41C2-8F20-3DAF185C98C1}" destId="{A819D1E2-419F-4388-8507-F82DEA2281D6}" srcOrd="0" destOrd="0" presId="urn:microsoft.com/office/officeart/2008/layout/PictureStrips"/>
    <dgm:cxn modelId="{89E9AE41-4122-44D9-8CCB-7BC189D34FA0}" srcId="{E503BC47-B75A-4BB7-8F44-CD47AD94FD5C}" destId="{CC743049-88C3-4923-9B86-68C149F3E740}" srcOrd="0" destOrd="0" parTransId="{04193956-0BF0-4B49-ABC0-F1779E3270F0}" sibTransId="{66C31DDA-D219-453C-ADCC-2E5060C0503F}"/>
    <dgm:cxn modelId="{D0D79FB9-DA67-4DC8-BACD-0369FEB93BE3}" srcId="{5377FF7F-C57A-4DE2-A04F-FAB91C86C64F}" destId="{2F51B65A-9E49-496E-ACF4-221575FCCC4A}" srcOrd="8" destOrd="0" parTransId="{A905AE71-9D49-43D4-A730-722849298A9B}" sibTransId="{A2424E3E-13A5-4175-BBDA-86447DF67214}"/>
    <dgm:cxn modelId="{BE052304-7583-423F-921B-0F29708B6CCD}" srcId="{5377FF7F-C57A-4DE2-A04F-FAB91C86C64F}" destId="{EAB9B57F-2EA1-479D-8807-049C805496BD}" srcOrd="4" destOrd="0" parTransId="{8F9451F4-F181-4765-9A83-78ED5AACA470}" sibTransId="{73151AC4-6B73-42DE-A671-C4B99E2A9473}"/>
    <dgm:cxn modelId="{552A2693-DDD6-42B2-9B29-C728350D6646}" type="presOf" srcId="{E3526FCE-4659-4617-B0A7-6529662C5981}" destId="{A819D1E2-419F-4388-8507-F82DEA2281D6}" srcOrd="0" destOrd="1" presId="urn:microsoft.com/office/officeart/2008/layout/PictureStrips"/>
    <dgm:cxn modelId="{34A57B96-791D-43E8-95CB-64AF38F454CD}" type="presOf" srcId="{A1ABAC59-4EF2-492B-AF62-21E1949AACE3}" destId="{6E44248C-1A92-4482-9129-5ACE2985FF90}" srcOrd="0" destOrd="0" presId="urn:microsoft.com/office/officeart/2008/layout/PictureStrips"/>
    <dgm:cxn modelId="{22B36368-5C80-42A7-85F0-3F9489776D74}" srcId="{5377FF7F-C57A-4DE2-A04F-FAB91C86C64F}" destId="{7FB8CC53-86FA-4C96-AE21-09AE620038EE}" srcOrd="7" destOrd="0" parTransId="{0BD9061D-F2EA-4D4B-B92F-3C560167545B}" sibTransId="{BA3F013F-9D02-42D0-AFC0-5FA30B1D4710}"/>
    <dgm:cxn modelId="{7036F8F4-9519-44F3-B595-E82D505F32AE}" srcId="{5377FF7F-C57A-4DE2-A04F-FAB91C86C64F}" destId="{24CA18F3-86DF-40EB-B250-DF5E8E6FFE22}" srcOrd="0" destOrd="0" parTransId="{B4D7AD69-DBE8-4FF0-858A-A640B658CC0E}" sibTransId="{99D064B6-8ABF-482E-8F69-7963B51738CF}"/>
    <dgm:cxn modelId="{52AA311C-F515-45AE-91A6-FA05671DCB32}" type="presOf" srcId="{5377FF7F-C57A-4DE2-A04F-FAB91C86C64F}" destId="{80319E6D-B8F1-4F2B-B47E-2DA04647F517}" srcOrd="0" destOrd="0" presId="urn:microsoft.com/office/officeart/2008/layout/PictureStrips"/>
    <dgm:cxn modelId="{1C0AC254-D8AB-4AFE-902A-01DF4BE8CD82}" srcId="{A1ABAC59-4EF2-492B-AF62-21E1949AACE3}" destId="{51EE92EE-AAF4-4BE8-A3F5-140103E3F3E5}" srcOrd="0" destOrd="0" parTransId="{91FBEAF3-B09B-4445-B8A4-21D4BEA52524}" sibTransId="{9BFA021C-4B74-459A-B942-9FA286BFB233}"/>
    <dgm:cxn modelId="{BA3D06D4-ABDA-4DAB-9B66-8F26B5C69B1F}" srcId="{5377FF7F-C57A-4DE2-A04F-FAB91C86C64F}" destId="{76C99A03-FDB9-48F8-9D7D-61007816876D}" srcOrd="3" destOrd="0" parTransId="{9CCD3DC3-5C15-4410-9AD3-D695D4BC1FF3}" sibTransId="{F4F0F3F0-D4CF-4F9C-B756-195A6E5AEC22}"/>
    <dgm:cxn modelId="{B3BC1813-6F90-403C-AC79-0A122095A385}" type="presOf" srcId="{CC743049-88C3-4923-9B86-68C149F3E740}" destId="{C2C0E1EC-EA33-4123-8F28-977E4D160EDA}" srcOrd="0" destOrd="1" presId="urn:microsoft.com/office/officeart/2008/layout/PictureStrips"/>
    <dgm:cxn modelId="{6977F034-483F-468C-837B-85569DA2891B}" srcId="{2B7E1721-7DE8-437D-A48E-5D8CE8F6608F}" destId="{C0B3DBD2-45B5-48D6-8AE7-F1B06E71C314}" srcOrd="0" destOrd="0" parTransId="{B9B7DD82-F444-4C4C-9D39-FBF01230F141}" sibTransId="{9F2BA565-80F6-423C-B0BC-C09AF4495390}"/>
    <dgm:cxn modelId="{85DE004A-BA03-4039-A3B5-8A01313DD76A}" type="presOf" srcId="{51BE1743-1834-4311-8249-99B9D23B1038}" destId="{4449D42E-3F1A-4483-8684-DD82EF19023A}" srcOrd="0" destOrd="0" presId="urn:microsoft.com/office/officeart/2008/layout/PictureStrips"/>
    <dgm:cxn modelId="{1B3F177C-CCD7-442C-AAF1-8E502E2DB37E}" srcId="{5377FF7F-C57A-4DE2-A04F-FAB91C86C64F}" destId="{2B7E1721-7DE8-437D-A48E-5D8CE8F6608F}" srcOrd="11" destOrd="0" parTransId="{FD245E16-06F0-4AA0-8722-14A58F3138BC}" sibTransId="{3C05AEC7-27FC-41C3-86C5-8B8A9137DF11}"/>
    <dgm:cxn modelId="{1FFD27C5-DD2C-451B-BE46-4FA249B00AE3}" srcId="{7FB8CC53-86FA-4C96-AE21-09AE620038EE}" destId="{F7B9E6A3-81DF-4E98-8D50-F2D8FA8818B7}" srcOrd="0" destOrd="0" parTransId="{86FF525C-89E9-4846-98DA-3C5A555A6680}" sibTransId="{36CA954A-3485-433A-B412-DC75E4BDBFDC}"/>
    <dgm:cxn modelId="{58C2B219-6751-4D5B-966E-89F44C6F191A}" type="presOf" srcId="{76C99A03-FDB9-48F8-9D7D-61007816876D}" destId="{FFA410BD-63CF-4419-BC50-75356CA6A493}" srcOrd="0" destOrd="0" presId="urn:microsoft.com/office/officeart/2008/layout/PictureStrips"/>
    <dgm:cxn modelId="{3A0B3047-36A9-4305-9423-B8A628E37E43}" type="presOf" srcId="{F7B9E6A3-81DF-4E98-8D50-F2D8FA8818B7}" destId="{063ED472-782D-40BC-B5E8-B956645710F9}" srcOrd="0" destOrd="1" presId="urn:microsoft.com/office/officeart/2008/layout/PictureStrips"/>
    <dgm:cxn modelId="{B4125ECB-6566-4181-BBBC-2C05F998A8C0}" type="presOf" srcId="{F8E2EAA6-3E3B-4AE2-A5D1-6757D455B2B7}" destId="{9BCFE42C-2566-4F74-9366-15A2F657702E}" srcOrd="0" destOrd="1" presId="urn:microsoft.com/office/officeart/2008/layout/PictureStrips"/>
    <dgm:cxn modelId="{451A6E64-F384-456D-A3D1-D95392955ECA}" type="presOf" srcId="{EAB9B57F-2EA1-479D-8807-049C805496BD}" destId="{2704B91A-59E0-4AE4-BAFD-E668F4A8BBEC}" srcOrd="0" destOrd="0" presId="urn:microsoft.com/office/officeart/2008/layout/PictureStrips"/>
    <dgm:cxn modelId="{38E0E46C-211D-4F22-A8BF-EAA6700F6414}" srcId="{5377FF7F-C57A-4DE2-A04F-FAB91C86C64F}" destId="{51BE1743-1834-4311-8249-99B9D23B1038}" srcOrd="5" destOrd="0" parTransId="{AA6DAB7F-6EEB-43FE-B53E-A4C2DEF04138}" sibTransId="{16D788D6-0E0B-4401-BCE9-C56F28A7ABAC}"/>
    <dgm:cxn modelId="{E824C08F-51A0-4539-B269-F5F7D0F9B068}" type="presOf" srcId="{F564C1B1-4F89-4851-A709-F3B32B297F1A}" destId="{41F41578-CD7E-483F-8348-050E3CAF7CE8}" srcOrd="0" destOrd="0" presId="urn:microsoft.com/office/officeart/2008/layout/PictureStrips"/>
    <dgm:cxn modelId="{20497D5E-D97E-4DD8-9D73-B4559CE7DF85}" srcId="{F564C1B1-4F89-4851-A709-F3B32B297F1A}" destId="{1EE031C0-5AB2-4DC3-9C61-AD83575AC0D7}" srcOrd="0" destOrd="0" parTransId="{C05ED627-3D37-4796-BA8A-A0740F047039}" sibTransId="{301C722D-A39F-4E3E-AB6F-E9C5222A0B6F}"/>
    <dgm:cxn modelId="{94A7EFEF-26AC-4931-B242-7387FE9CC76A}" srcId="{51BE1743-1834-4311-8249-99B9D23B1038}" destId="{B9313C55-6896-4415-8967-B1B3D06BEE96}" srcOrd="0" destOrd="0" parTransId="{9EE9BCE0-2F5A-4118-85AC-22A039FBFA8C}" sibTransId="{B2249ED0-2103-45F7-9AF1-610C13A243C0}"/>
    <dgm:cxn modelId="{A556FC15-9A30-44E2-B5AB-AF741AFD506B}" type="presParOf" srcId="{80319E6D-B8F1-4F2B-B47E-2DA04647F517}" destId="{C9674137-1358-4A3F-8F94-C569D94F8B61}" srcOrd="0" destOrd="0" presId="urn:microsoft.com/office/officeart/2008/layout/PictureStrips"/>
    <dgm:cxn modelId="{494F7084-F2A5-4C5B-BDD1-94546483BA8F}" type="presParOf" srcId="{C9674137-1358-4A3F-8F94-C569D94F8B61}" destId="{9BCFE42C-2566-4F74-9366-15A2F657702E}" srcOrd="0" destOrd="0" presId="urn:microsoft.com/office/officeart/2008/layout/PictureStrips"/>
    <dgm:cxn modelId="{BCBD1048-7B22-4E5A-AE05-9FB399F791FC}" type="presParOf" srcId="{C9674137-1358-4A3F-8F94-C569D94F8B61}" destId="{C99FF293-CEAB-435B-B6ED-CDF99419635A}" srcOrd="1" destOrd="0" presId="urn:microsoft.com/office/officeart/2008/layout/PictureStrips"/>
    <dgm:cxn modelId="{872AA872-AF9F-45D9-930A-BA2B78DE8CCC}" type="presParOf" srcId="{80319E6D-B8F1-4F2B-B47E-2DA04647F517}" destId="{6143C248-2065-4030-914D-DDB637EC4663}" srcOrd="1" destOrd="0" presId="urn:microsoft.com/office/officeart/2008/layout/PictureStrips"/>
    <dgm:cxn modelId="{AEDB9161-E376-421B-A3E7-AEEF5FA8C1D7}" type="presParOf" srcId="{80319E6D-B8F1-4F2B-B47E-2DA04647F517}" destId="{841CFF3C-59DC-44BF-847E-CC48E9F733C5}" srcOrd="2" destOrd="0" presId="urn:microsoft.com/office/officeart/2008/layout/PictureStrips"/>
    <dgm:cxn modelId="{CA9619E7-300B-491A-93DF-20E339A972F1}" type="presParOf" srcId="{841CFF3C-59DC-44BF-847E-CC48E9F733C5}" destId="{C2C0E1EC-EA33-4123-8F28-977E4D160EDA}" srcOrd="0" destOrd="0" presId="urn:microsoft.com/office/officeart/2008/layout/PictureStrips"/>
    <dgm:cxn modelId="{FA5EA69E-BD1E-4640-B121-8A1677FD69FB}" type="presParOf" srcId="{841CFF3C-59DC-44BF-847E-CC48E9F733C5}" destId="{4C86DDAA-1585-4A4C-B607-DAD75063305C}" srcOrd="1" destOrd="0" presId="urn:microsoft.com/office/officeart/2008/layout/PictureStrips"/>
    <dgm:cxn modelId="{13A74D45-F43A-4159-A56E-DD2E8EFF837F}" type="presParOf" srcId="{80319E6D-B8F1-4F2B-B47E-2DA04647F517}" destId="{44896918-1FC8-469B-B2A5-30F184AB0658}" srcOrd="3" destOrd="0" presId="urn:microsoft.com/office/officeart/2008/layout/PictureStrips"/>
    <dgm:cxn modelId="{B9B5272D-E7A7-4F39-AF2C-E53707D8A5EE}" type="presParOf" srcId="{80319E6D-B8F1-4F2B-B47E-2DA04647F517}" destId="{1847DBDA-0490-45AF-AF9B-A7EB1BB393B2}" srcOrd="4" destOrd="0" presId="urn:microsoft.com/office/officeart/2008/layout/PictureStrips"/>
    <dgm:cxn modelId="{C05538EE-E853-4469-A53F-5F011ABBD7E3}" type="presParOf" srcId="{1847DBDA-0490-45AF-AF9B-A7EB1BB393B2}" destId="{6E44248C-1A92-4482-9129-5ACE2985FF90}" srcOrd="0" destOrd="0" presId="urn:microsoft.com/office/officeart/2008/layout/PictureStrips"/>
    <dgm:cxn modelId="{91B72050-A996-4F96-B05F-5680B3ACAB97}" type="presParOf" srcId="{1847DBDA-0490-45AF-AF9B-A7EB1BB393B2}" destId="{95486553-5A22-441A-ABA3-3BFFF28DCA14}" srcOrd="1" destOrd="0" presId="urn:microsoft.com/office/officeart/2008/layout/PictureStrips"/>
    <dgm:cxn modelId="{208A541D-7217-4EFD-B8DB-A05665A7C931}" type="presParOf" srcId="{80319E6D-B8F1-4F2B-B47E-2DA04647F517}" destId="{722003F0-D848-4D11-9BA9-AB800B605B04}" srcOrd="5" destOrd="0" presId="urn:microsoft.com/office/officeart/2008/layout/PictureStrips"/>
    <dgm:cxn modelId="{A8BE9C67-DF65-4AAF-A24F-E0438454A420}" type="presParOf" srcId="{80319E6D-B8F1-4F2B-B47E-2DA04647F517}" destId="{6DA8D986-51A8-4ED9-8B6B-11C25F3B84D9}" srcOrd="6" destOrd="0" presId="urn:microsoft.com/office/officeart/2008/layout/PictureStrips"/>
    <dgm:cxn modelId="{F19DEA69-B132-4487-B1A2-0BF3DBA9AA99}" type="presParOf" srcId="{6DA8D986-51A8-4ED9-8B6B-11C25F3B84D9}" destId="{FFA410BD-63CF-4419-BC50-75356CA6A493}" srcOrd="0" destOrd="0" presId="urn:microsoft.com/office/officeart/2008/layout/PictureStrips"/>
    <dgm:cxn modelId="{67E53CC2-DFF1-4B36-89DC-1CBB09651C71}" type="presParOf" srcId="{6DA8D986-51A8-4ED9-8B6B-11C25F3B84D9}" destId="{B08BD186-1B8B-4A05-9617-F7B4C276FAF6}" srcOrd="1" destOrd="0" presId="urn:microsoft.com/office/officeart/2008/layout/PictureStrips"/>
    <dgm:cxn modelId="{CC7DF3B5-007D-4423-9891-865D0CEC8385}" type="presParOf" srcId="{80319E6D-B8F1-4F2B-B47E-2DA04647F517}" destId="{2AC9B138-7531-44DE-A54D-403C36895589}" srcOrd="7" destOrd="0" presId="urn:microsoft.com/office/officeart/2008/layout/PictureStrips"/>
    <dgm:cxn modelId="{174E0289-18C0-4909-AE2C-8AE61C845B47}" type="presParOf" srcId="{80319E6D-B8F1-4F2B-B47E-2DA04647F517}" destId="{9CF5A75A-195A-44E8-834A-08B9BDA78EEF}" srcOrd="8" destOrd="0" presId="urn:microsoft.com/office/officeart/2008/layout/PictureStrips"/>
    <dgm:cxn modelId="{D5720309-A1C2-48E0-9D7C-62BBE2B8BD4B}" type="presParOf" srcId="{9CF5A75A-195A-44E8-834A-08B9BDA78EEF}" destId="{2704B91A-59E0-4AE4-BAFD-E668F4A8BBEC}" srcOrd="0" destOrd="0" presId="urn:microsoft.com/office/officeart/2008/layout/PictureStrips"/>
    <dgm:cxn modelId="{3BFB3174-8891-4226-8209-13F7DD8A305D}" type="presParOf" srcId="{9CF5A75A-195A-44E8-834A-08B9BDA78EEF}" destId="{34831AB8-BAAC-47C7-B7D2-1C771A49C7D8}" srcOrd="1" destOrd="0" presId="urn:microsoft.com/office/officeart/2008/layout/PictureStrips"/>
    <dgm:cxn modelId="{8EE5CE9A-5BCE-4136-B42E-8F0649D962AC}" type="presParOf" srcId="{80319E6D-B8F1-4F2B-B47E-2DA04647F517}" destId="{F10463C5-C8F4-470E-BCC0-D486DC1C0984}" srcOrd="9" destOrd="0" presId="urn:microsoft.com/office/officeart/2008/layout/PictureStrips"/>
    <dgm:cxn modelId="{258548B2-F778-4769-8E1A-B9515EE73802}" type="presParOf" srcId="{80319E6D-B8F1-4F2B-B47E-2DA04647F517}" destId="{E28FD65F-F29D-481E-A6EA-3746AF0A6DF5}" srcOrd="10" destOrd="0" presId="urn:microsoft.com/office/officeart/2008/layout/PictureStrips"/>
    <dgm:cxn modelId="{E4D82792-736A-41B2-B053-755AF0B8FB72}" type="presParOf" srcId="{E28FD65F-F29D-481E-A6EA-3746AF0A6DF5}" destId="{4449D42E-3F1A-4483-8684-DD82EF19023A}" srcOrd="0" destOrd="0" presId="urn:microsoft.com/office/officeart/2008/layout/PictureStrips"/>
    <dgm:cxn modelId="{9B15AE87-4BD9-446D-B7F3-1C20470811D4}" type="presParOf" srcId="{E28FD65F-F29D-481E-A6EA-3746AF0A6DF5}" destId="{CD946B6A-FD74-4CB3-8DE5-5C258CF3CE9B}" srcOrd="1" destOrd="0" presId="urn:microsoft.com/office/officeart/2008/layout/PictureStrips"/>
    <dgm:cxn modelId="{87E53186-5686-44D5-A061-6DDB408625F0}" type="presParOf" srcId="{80319E6D-B8F1-4F2B-B47E-2DA04647F517}" destId="{1C2659D5-59C3-44F8-9CFB-2922EC69C221}" srcOrd="11" destOrd="0" presId="urn:microsoft.com/office/officeart/2008/layout/PictureStrips"/>
    <dgm:cxn modelId="{03534078-A2C0-4D1B-A79F-BD0EE02B2300}" type="presParOf" srcId="{80319E6D-B8F1-4F2B-B47E-2DA04647F517}" destId="{8AFB5E42-7E8C-48D6-8770-F40BC14F2B4B}" srcOrd="12" destOrd="0" presId="urn:microsoft.com/office/officeart/2008/layout/PictureStrips"/>
    <dgm:cxn modelId="{631B9050-77C7-43E9-80E8-A82B0E3454D4}" type="presParOf" srcId="{8AFB5E42-7E8C-48D6-8770-F40BC14F2B4B}" destId="{A819D1E2-419F-4388-8507-F82DEA2281D6}" srcOrd="0" destOrd="0" presId="urn:microsoft.com/office/officeart/2008/layout/PictureStrips"/>
    <dgm:cxn modelId="{FAB91ACB-86F3-47EE-957C-A81A6AB55EAE}" type="presParOf" srcId="{8AFB5E42-7E8C-48D6-8770-F40BC14F2B4B}" destId="{D896A91C-C6DE-41DF-A3A1-88B5F271FD6B}" srcOrd="1" destOrd="0" presId="urn:microsoft.com/office/officeart/2008/layout/PictureStrips"/>
    <dgm:cxn modelId="{D6F7D5AC-8679-472A-8864-5F952E4E59B8}" type="presParOf" srcId="{80319E6D-B8F1-4F2B-B47E-2DA04647F517}" destId="{2422E2D7-CE5C-441C-B824-4EBA73D5B578}" srcOrd="13" destOrd="0" presId="urn:microsoft.com/office/officeart/2008/layout/PictureStrips"/>
    <dgm:cxn modelId="{2E25FBB3-75F5-4915-9984-0956DB08F950}" type="presParOf" srcId="{80319E6D-B8F1-4F2B-B47E-2DA04647F517}" destId="{91C87F3F-DF49-4135-8395-3C43C4DDB7D8}" srcOrd="14" destOrd="0" presId="urn:microsoft.com/office/officeart/2008/layout/PictureStrips"/>
    <dgm:cxn modelId="{E69DAD33-D770-4178-A1BF-8C1DBE5C2638}" type="presParOf" srcId="{91C87F3F-DF49-4135-8395-3C43C4DDB7D8}" destId="{063ED472-782D-40BC-B5E8-B956645710F9}" srcOrd="0" destOrd="0" presId="urn:microsoft.com/office/officeart/2008/layout/PictureStrips"/>
    <dgm:cxn modelId="{9F850EFB-5F8E-426D-BC77-C9452ADEF1BD}" type="presParOf" srcId="{91C87F3F-DF49-4135-8395-3C43C4DDB7D8}" destId="{52A90E36-14AA-4E49-BF2B-E75362A956F9}" srcOrd="1" destOrd="0" presId="urn:microsoft.com/office/officeart/2008/layout/PictureStrips"/>
    <dgm:cxn modelId="{1B2C0CE0-001D-493C-918C-419682EDFFF0}" type="presParOf" srcId="{80319E6D-B8F1-4F2B-B47E-2DA04647F517}" destId="{0AC24D3B-AC3C-432D-8D42-29FCD183AB2C}" srcOrd="15" destOrd="0" presId="urn:microsoft.com/office/officeart/2008/layout/PictureStrips"/>
    <dgm:cxn modelId="{3A385C3B-1CF9-475A-94FA-44C617759A9C}" type="presParOf" srcId="{80319E6D-B8F1-4F2B-B47E-2DA04647F517}" destId="{3684D0C9-69D0-4364-ADE6-4CF1D3BB1C38}" srcOrd="16" destOrd="0" presId="urn:microsoft.com/office/officeart/2008/layout/PictureStrips"/>
    <dgm:cxn modelId="{B0D570A0-FF79-4B9E-93C3-49259D173DDB}" type="presParOf" srcId="{3684D0C9-69D0-4364-ADE6-4CF1D3BB1C38}" destId="{237B27D8-87C9-4277-AEC1-B52C82C015A2}" srcOrd="0" destOrd="0" presId="urn:microsoft.com/office/officeart/2008/layout/PictureStrips"/>
    <dgm:cxn modelId="{C8AAE896-43C0-47BF-94D6-71B3A60B90C8}" type="presParOf" srcId="{3684D0C9-69D0-4364-ADE6-4CF1D3BB1C38}" destId="{C83F6299-3830-40F6-8C46-4AFC68CF9C36}" srcOrd="1" destOrd="0" presId="urn:microsoft.com/office/officeart/2008/layout/PictureStrips"/>
    <dgm:cxn modelId="{32BC203C-A92D-4DBC-8799-56A060A0F1B9}" type="presParOf" srcId="{80319E6D-B8F1-4F2B-B47E-2DA04647F517}" destId="{D2133460-E5EF-44FC-A1C3-C4F7B2CDE55A}" srcOrd="17" destOrd="0" presId="urn:microsoft.com/office/officeart/2008/layout/PictureStrips"/>
    <dgm:cxn modelId="{7FF3F584-1307-4727-921D-0D8EB186E302}" type="presParOf" srcId="{80319E6D-B8F1-4F2B-B47E-2DA04647F517}" destId="{0C1FE74B-E167-4AB6-B066-EC4FE3B7516A}" srcOrd="18" destOrd="0" presId="urn:microsoft.com/office/officeart/2008/layout/PictureStrips"/>
    <dgm:cxn modelId="{97E52F37-4C10-4028-B943-794ABA44EA6A}" type="presParOf" srcId="{0C1FE74B-E167-4AB6-B066-EC4FE3B7516A}" destId="{41F41578-CD7E-483F-8348-050E3CAF7CE8}" srcOrd="0" destOrd="0" presId="urn:microsoft.com/office/officeart/2008/layout/PictureStrips"/>
    <dgm:cxn modelId="{4C272650-8B88-45A6-ABD6-4FE0DE593769}" type="presParOf" srcId="{0C1FE74B-E167-4AB6-B066-EC4FE3B7516A}" destId="{C720052B-1349-47E1-997F-DAE637F71662}" srcOrd="1" destOrd="0" presId="urn:microsoft.com/office/officeart/2008/layout/PictureStrips"/>
    <dgm:cxn modelId="{C13E5DBE-B75A-4C4A-B497-DD81F9750CAE}" type="presParOf" srcId="{80319E6D-B8F1-4F2B-B47E-2DA04647F517}" destId="{D762E4EA-F132-4D76-A460-904DAC3125B6}" srcOrd="19" destOrd="0" presId="urn:microsoft.com/office/officeart/2008/layout/PictureStrips"/>
    <dgm:cxn modelId="{75789615-0DB3-4BD3-99A2-49FDCF8BF926}" type="presParOf" srcId="{80319E6D-B8F1-4F2B-B47E-2DA04647F517}" destId="{60E552A7-F0F4-4573-BCC8-081155876A84}" srcOrd="20" destOrd="0" presId="urn:microsoft.com/office/officeart/2008/layout/PictureStrips"/>
    <dgm:cxn modelId="{E158A6D7-76DC-46FE-BB27-861BBC518AEB}" type="presParOf" srcId="{60E552A7-F0F4-4573-BCC8-081155876A84}" destId="{DE47398B-BA3E-4F7F-A951-66CA9C2747BC}" srcOrd="0" destOrd="0" presId="urn:microsoft.com/office/officeart/2008/layout/PictureStrips"/>
    <dgm:cxn modelId="{5B1A558D-A2E2-4DA7-B294-5A7C397A29A7}" type="presParOf" srcId="{60E552A7-F0F4-4573-BCC8-081155876A84}" destId="{2E3F3A79-4ADB-4931-B152-90FDB2571F61}" srcOrd="1" destOrd="0" presId="urn:microsoft.com/office/officeart/2008/layout/PictureStrips"/>
    <dgm:cxn modelId="{4BE647ED-6FBB-415F-A70C-7CE3FC70D75F}" type="presParOf" srcId="{80319E6D-B8F1-4F2B-B47E-2DA04647F517}" destId="{40D67504-7163-41D2-9AC4-22ABA433B1DE}" srcOrd="21" destOrd="0" presId="urn:microsoft.com/office/officeart/2008/layout/PictureStrips"/>
    <dgm:cxn modelId="{5E58CCDB-0300-4124-83B3-4D6436938AEF}" type="presParOf" srcId="{80319E6D-B8F1-4F2B-B47E-2DA04647F517}" destId="{8B021042-9FFF-47A1-8D34-3052183D0733}" srcOrd="22" destOrd="0" presId="urn:microsoft.com/office/officeart/2008/layout/PictureStrips"/>
    <dgm:cxn modelId="{74CAA49A-20A2-428E-8F77-376EF9DA3EEB}" type="presParOf" srcId="{8B021042-9FFF-47A1-8D34-3052183D0733}" destId="{32FB64EC-CC0D-46D1-877B-318DA2BAE76C}" srcOrd="0" destOrd="0" presId="urn:microsoft.com/office/officeart/2008/layout/PictureStrips"/>
    <dgm:cxn modelId="{1AD48BC0-921D-420F-9E2B-07CEEDB3E0C8}" type="presParOf" srcId="{8B021042-9FFF-47A1-8D34-3052183D0733}" destId="{A664735B-3B38-4C51-A3B6-E76CA73F1A5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8B6E5-CA6A-4C15-927C-BB6027A20CA6}">
      <dsp:nvSpPr>
        <dsp:cNvPr id="0" name=""/>
        <dsp:cNvSpPr/>
      </dsp:nvSpPr>
      <dsp:spPr>
        <a:xfrm>
          <a:off x="4673" y="8711"/>
          <a:ext cx="1612530" cy="1111033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2C2D5-D72D-429D-B6E4-EC06A8402665}">
      <dsp:nvSpPr>
        <dsp:cNvPr id="0" name=""/>
        <dsp:cNvSpPr/>
      </dsp:nvSpPr>
      <dsp:spPr>
        <a:xfrm>
          <a:off x="4673" y="1086846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</a:rPr>
            <a:t>Moise:</a:t>
          </a:r>
          <a:r>
            <a:rPr lang="ro-RO" sz="1600" b="1" kern="1200" noProof="0" dirty="0" smtClean="0">
              <a:solidFill>
                <a:srgbClr val="354D42"/>
              </a:solidFill>
            </a:rPr>
            <a:t> </a:t>
          </a:r>
          <a:r>
            <a:rPr lang="ro-RO" sz="1600" b="1" kern="1200" noProof="0" dirty="0" smtClean="0"/>
            <a:t>Conducător politic şi militar</a:t>
          </a:r>
          <a:endParaRPr lang="ro-RO" sz="1600" b="1" kern="1200" noProof="0" dirty="0"/>
        </a:p>
      </dsp:txBody>
      <dsp:txXfrm>
        <a:off x="4673" y="1086846"/>
        <a:ext cx="1612530" cy="598248"/>
      </dsp:txXfrm>
    </dsp:sp>
    <dsp:sp modelId="{80FB8D7F-442D-4358-9FB8-D7E4CF4E1520}">
      <dsp:nvSpPr>
        <dsp:cNvPr id="0" name=""/>
        <dsp:cNvSpPr/>
      </dsp:nvSpPr>
      <dsp:spPr>
        <a:xfrm>
          <a:off x="1778524" y="8711"/>
          <a:ext cx="1612530" cy="1111033"/>
        </a:xfrm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7C1FD-00B1-4AC4-8D77-4D33E1122B4B}">
      <dsp:nvSpPr>
        <dsp:cNvPr id="0" name=""/>
        <dsp:cNvSpPr/>
      </dsp:nvSpPr>
      <dsp:spPr>
        <a:xfrm>
          <a:off x="1778524" y="1086846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Amos:</a:t>
          </a:r>
          <a:r>
            <a:rPr lang="ro-RO" sz="1600" b="1" kern="1200" noProof="0" dirty="0" smtClean="0"/>
            <a:t> păstor şi agricultor</a:t>
          </a:r>
          <a:endParaRPr lang="ro-RO" sz="1600" b="1" kern="1200" noProof="0" dirty="0"/>
        </a:p>
      </dsp:txBody>
      <dsp:txXfrm>
        <a:off x="1778524" y="1086846"/>
        <a:ext cx="1612530" cy="598248"/>
      </dsp:txXfrm>
    </dsp:sp>
    <dsp:sp modelId="{754A7153-4E68-4D57-A07D-1F4CBDCD9E61}">
      <dsp:nvSpPr>
        <dsp:cNvPr id="0" name=""/>
        <dsp:cNvSpPr/>
      </dsp:nvSpPr>
      <dsp:spPr>
        <a:xfrm>
          <a:off x="3552375" y="8711"/>
          <a:ext cx="1612530" cy="1111033"/>
        </a:xfrm>
        <a:prstGeom prst="round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7B82-A74A-4F8A-A5B4-995490ED54A7}">
      <dsp:nvSpPr>
        <dsp:cNvPr id="0" name=""/>
        <dsp:cNvSpPr/>
      </dsp:nvSpPr>
      <dsp:spPr>
        <a:xfrm>
          <a:off x="3552375" y="1086846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Samuel şi Ieremia: </a:t>
          </a:r>
          <a:r>
            <a:rPr lang="ro-RO" sz="1600" b="1" kern="1200" noProof="0" dirty="0" smtClean="0"/>
            <a:t>tineri şi preoţi</a:t>
          </a:r>
          <a:endParaRPr lang="ro-RO" sz="1600" b="1" kern="1200" noProof="0" dirty="0"/>
        </a:p>
      </dsp:txBody>
      <dsp:txXfrm>
        <a:off x="3552375" y="1086846"/>
        <a:ext cx="1612530" cy="598248"/>
      </dsp:txXfrm>
    </dsp:sp>
    <dsp:sp modelId="{97C104DF-5E44-4324-8108-D54C04AD00D9}">
      <dsp:nvSpPr>
        <dsp:cNvPr id="0" name=""/>
        <dsp:cNvSpPr/>
      </dsp:nvSpPr>
      <dsp:spPr>
        <a:xfrm>
          <a:off x="5326226" y="8711"/>
          <a:ext cx="1612530" cy="1111033"/>
        </a:xfrm>
        <a:prstGeom prst="round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8C812-5E61-4BD1-A93E-00CC6FC72D3A}">
      <dsp:nvSpPr>
        <dsp:cNvPr id="0" name=""/>
        <dsp:cNvSpPr/>
      </dsp:nvSpPr>
      <dsp:spPr>
        <a:xfrm>
          <a:off x="5326226" y="1086846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David şi Solomon: </a:t>
          </a:r>
          <a:r>
            <a:rPr lang="ro-RO" sz="1600" b="1" kern="1200" noProof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Împăraţi</a:t>
          </a:r>
          <a:endParaRPr lang="ro-RO" sz="1600" b="1" kern="1200" noProof="0" dirty="0">
            <a:solidFill>
              <a:schemeClr val="tx1"/>
            </a:solidFill>
          </a:endParaRPr>
        </a:p>
      </dsp:txBody>
      <dsp:txXfrm>
        <a:off x="5326226" y="1086846"/>
        <a:ext cx="1612530" cy="598248"/>
      </dsp:txXfrm>
    </dsp:sp>
    <dsp:sp modelId="{5831D868-97DD-4256-844F-FBFF0465D66A}">
      <dsp:nvSpPr>
        <dsp:cNvPr id="0" name=""/>
        <dsp:cNvSpPr/>
      </dsp:nvSpPr>
      <dsp:spPr>
        <a:xfrm>
          <a:off x="7100077" y="8711"/>
          <a:ext cx="1612530" cy="1111033"/>
        </a:xfrm>
        <a:prstGeom prst="round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625F2-0408-4035-8413-C336DAFF7378}">
      <dsp:nvSpPr>
        <dsp:cNvPr id="0" name=""/>
        <dsp:cNvSpPr/>
      </dsp:nvSpPr>
      <dsp:spPr>
        <a:xfrm>
          <a:off x="7100077" y="1086846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Ezechiel şi Daniel: </a:t>
          </a:r>
          <a:r>
            <a:rPr lang="ro-RO" sz="1600" b="1" kern="1200" noProof="0" dirty="0" smtClean="0"/>
            <a:t>Au scris din exil</a:t>
          </a:r>
          <a:endParaRPr lang="ro-RO" sz="1600" b="1" kern="1200" noProof="0" dirty="0"/>
        </a:p>
      </dsp:txBody>
      <dsp:txXfrm>
        <a:off x="7100077" y="1086846"/>
        <a:ext cx="1612530" cy="598248"/>
      </dsp:txXfrm>
    </dsp:sp>
    <dsp:sp modelId="{263B2449-7DC3-4441-A325-161278AED598}">
      <dsp:nvSpPr>
        <dsp:cNvPr id="0" name=""/>
        <dsp:cNvSpPr/>
      </dsp:nvSpPr>
      <dsp:spPr>
        <a:xfrm>
          <a:off x="4673" y="2255676"/>
          <a:ext cx="1612530" cy="1111033"/>
        </a:xfrm>
        <a:prstGeom prst="round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9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C3FE8-172F-4AA6-B754-872D7A5FC1DC}">
      <dsp:nvSpPr>
        <dsp:cNvPr id="0" name=""/>
        <dsp:cNvSpPr/>
      </dsp:nvSpPr>
      <dsp:spPr>
        <a:xfrm>
          <a:off x="4673" y="3366709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Matei:</a:t>
          </a:r>
          <a:r>
            <a:rPr lang="ro-RO" sz="1600" b="1" kern="1200" noProof="0" dirty="0" smtClean="0"/>
            <a:t> Colector de taxe</a:t>
          </a:r>
          <a:endParaRPr lang="ro-RO" sz="1600" b="1" kern="1200" noProof="0" dirty="0"/>
        </a:p>
      </dsp:txBody>
      <dsp:txXfrm>
        <a:off x="4673" y="3366709"/>
        <a:ext cx="1612530" cy="598248"/>
      </dsp:txXfrm>
    </dsp:sp>
    <dsp:sp modelId="{70C25A13-1A85-43C4-B156-2F8F3D40AB88}">
      <dsp:nvSpPr>
        <dsp:cNvPr id="0" name=""/>
        <dsp:cNvSpPr/>
      </dsp:nvSpPr>
      <dsp:spPr>
        <a:xfrm>
          <a:off x="1778524" y="2255676"/>
          <a:ext cx="1612530" cy="1111033"/>
        </a:xfrm>
        <a:prstGeom prst="roundRect">
          <a:avLst/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BCC0-A2F0-49FD-959C-896FE172155A}">
      <dsp:nvSpPr>
        <dsp:cNvPr id="0" name=""/>
        <dsp:cNvSpPr/>
      </dsp:nvSpPr>
      <dsp:spPr>
        <a:xfrm>
          <a:off x="1778524" y="3366709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Pavel:</a:t>
          </a:r>
          <a:r>
            <a:rPr lang="ro-RO" sz="1600" b="1" kern="1200" noProof="0" dirty="0" smtClean="0"/>
            <a:t> Fariseu erudit şi călător neobosit</a:t>
          </a:r>
          <a:endParaRPr lang="ro-RO" sz="1600" b="1" kern="1200" noProof="0" dirty="0"/>
        </a:p>
      </dsp:txBody>
      <dsp:txXfrm>
        <a:off x="1778524" y="3366709"/>
        <a:ext cx="1612530" cy="598248"/>
      </dsp:txXfrm>
    </dsp:sp>
    <dsp:sp modelId="{E57D4300-1CE7-4B6A-A4EF-15C524B97F91}">
      <dsp:nvSpPr>
        <dsp:cNvPr id="0" name=""/>
        <dsp:cNvSpPr/>
      </dsp:nvSpPr>
      <dsp:spPr>
        <a:xfrm>
          <a:off x="3552375" y="2255676"/>
          <a:ext cx="1612530" cy="1111033"/>
        </a:xfrm>
        <a:prstGeom prst="roundRect">
          <a:avLst/>
        </a:prstGeom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72615-2DD4-4932-BE34-8EED23A1E912}">
      <dsp:nvSpPr>
        <dsp:cNvPr id="0" name=""/>
        <dsp:cNvSpPr/>
      </dsp:nvSpPr>
      <dsp:spPr>
        <a:xfrm>
          <a:off x="3552375" y="3366709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Ioan: </a:t>
          </a:r>
          <a:r>
            <a:rPr lang="ro-RO" sz="1600" b="1" kern="1200" noProof="0" dirty="0" smtClean="0"/>
            <a:t>Un bătrân închis pe o insulă</a:t>
          </a:r>
          <a:endParaRPr lang="ro-RO" sz="1600" b="1" kern="1200" noProof="0" dirty="0"/>
        </a:p>
      </dsp:txBody>
      <dsp:txXfrm>
        <a:off x="3552375" y="3366709"/>
        <a:ext cx="1612530" cy="598248"/>
      </dsp:txXfrm>
    </dsp:sp>
    <dsp:sp modelId="{37F09C72-4F33-4F9F-A8B5-4B91C48F2F70}">
      <dsp:nvSpPr>
        <dsp:cNvPr id="0" name=""/>
        <dsp:cNvSpPr/>
      </dsp:nvSpPr>
      <dsp:spPr>
        <a:xfrm>
          <a:off x="5326226" y="2255676"/>
          <a:ext cx="1612530" cy="1111033"/>
        </a:xfrm>
        <a:prstGeom prst="roundRect">
          <a:avLst/>
        </a:prstGeom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4CA6C-0002-4A7E-AC92-3E3A5C5DC4FB}">
      <dsp:nvSpPr>
        <dsp:cNvPr id="0" name=""/>
        <dsp:cNvSpPr/>
      </dsp:nvSpPr>
      <dsp:spPr>
        <a:xfrm>
          <a:off x="5326226" y="3366709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Luca: </a:t>
          </a:r>
          <a:r>
            <a:rPr lang="ro-RO" sz="1600" b="1" kern="1200" noProof="0" dirty="0" smtClean="0"/>
            <a:t>Medic, istoric… şi păgân!</a:t>
          </a:r>
          <a:endParaRPr lang="ro-RO" sz="1600" b="1" kern="1200" noProof="0" dirty="0"/>
        </a:p>
      </dsp:txBody>
      <dsp:txXfrm>
        <a:off x="5326226" y="3366709"/>
        <a:ext cx="1612530" cy="598248"/>
      </dsp:txXfrm>
    </dsp:sp>
    <dsp:sp modelId="{1FC6407F-8A47-428C-99EC-3ABC12DD132D}">
      <dsp:nvSpPr>
        <dsp:cNvPr id="0" name=""/>
        <dsp:cNvSpPr/>
      </dsp:nvSpPr>
      <dsp:spPr>
        <a:xfrm>
          <a:off x="7100077" y="2255676"/>
          <a:ext cx="1612530" cy="1111033"/>
        </a:xfrm>
        <a:prstGeom prst="roundRect">
          <a:avLst/>
        </a:prstGeom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231A7-F186-41FE-A7E2-A249E8370A08}">
      <dsp:nvSpPr>
        <dsp:cNvPr id="0" name=""/>
        <dsp:cNvSpPr/>
      </dsp:nvSpPr>
      <dsp:spPr>
        <a:xfrm>
          <a:off x="7100077" y="3366709"/>
          <a:ext cx="1612530" cy="598248"/>
        </a:xfrm>
        <a:prstGeom prst="rect">
          <a:avLst/>
        </a:prstGeom>
        <a:noFill/>
        <a:ln>
          <a:noFill/>
        </a:ln>
        <a:effectLst/>
        <a:scene3d>
          <a:camera prst="isometricOffAxis2Left" zoom="95000">
            <a:rot lat="830740" lon="662944" rev="89340"/>
          </a:camera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noProof="0" dirty="0" smtClean="0">
              <a:solidFill>
                <a:srgbClr val="8A0000"/>
              </a:solidFill>
              <a:latin typeface="Calibri" panose="020F0502020204030204"/>
              <a:ea typeface="+mn-ea"/>
              <a:cs typeface="+mn-cs"/>
            </a:rPr>
            <a:t>Petru: </a:t>
          </a:r>
          <a:r>
            <a:rPr lang="ro-RO" sz="1600" b="1" kern="1200" noProof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pescar</a:t>
          </a:r>
          <a:endParaRPr lang="ro-RO" sz="1600" b="1" kern="1200" noProof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7100077" y="3366709"/>
        <a:ext cx="1612530" cy="5982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CFE42C-2566-4F74-9366-15A2F657702E}">
      <dsp:nvSpPr>
        <dsp:cNvPr id="0" name=""/>
        <dsp:cNvSpPr/>
      </dsp:nvSpPr>
      <dsp:spPr>
        <a:xfrm>
          <a:off x="222949" y="180040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Ieremia 33:15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Era urmaş al lui David</a:t>
          </a:r>
          <a:endParaRPr lang="ro-RO" sz="1300" b="1" kern="1200" noProof="0" dirty="0"/>
        </a:p>
      </dsp:txBody>
      <dsp:txXfrm>
        <a:off x="222949" y="180040"/>
        <a:ext cx="2683008" cy="838440"/>
      </dsp:txXfrm>
    </dsp:sp>
    <dsp:sp modelId="{C99FF293-CEAB-435B-B6ED-CDF99419635A}">
      <dsp:nvSpPr>
        <dsp:cNvPr id="0" name=""/>
        <dsp:cNvSpPr/>
      </dsp:nvSpPr>
      <dsp:spPr>
        <a:xfrm>
          <a:off x="111157" y="58932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C0E1EC-EA33-4123-8F28-977E4D160EDA}">
      <dsp:nvSpPr>
        <dsp:cNvPr id="0" name=""/>
        <dsp:cNvSpPr/>
      </dsp:nvSpPr>
      <dsp:spPr>
        <a:xfrm>
          <a:off x="3151408" y="180040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Mica 5:2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S-a născut în Betleem</a:t>
          </a:r>
          <a:endParaRPr lang="ro-RO" sz="1300" b="1" kern="1200" noProof="0" dirty="0"/>
        </a:p>
      </dsp:txBody>
      <dsp:txXfrm>
        <a:off x="3151408" y="180040"/>
        <a:ext cx="2683008" cy="838440"/>
      </dsp:txXfrm>
    </dsp:sp>
    <dsp:sp modelId="{4C86DDAA-1585-4A4C-B607-DAD75063305C}">
      <dsp:nvSpPr>
        <dsp:cNvPr id="0" name=""/>
        <dsp:cNvSpPr/>
      </dsp:nvSpPr>
      <dsp:spPr>
        <a:xfrm>
          <a:off x="3039616" y="58932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44248C-1A92-4482-9129-5ACE2985FF90}">
      <dsp:nvSpPr>
        <dsp:cNvPr id="0" name=""/>
        <dsp:cNvSpPr/>
      </dsp:nvSpPr>
      <dsp:spPr>
        <a:xfrm>
          <a:off x="6079867" y="180040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Malahia 3:1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A fost precedat de Ioan Botezătorul</a:t>
          </a:r>
          <a:endParaRPr lang="ro-RO" sz="1300" b="1" kern="1200" noProof="0" dirty="0"/>
        </a:p>
      </dsp:txBody>
      <dsp:txXfrm>
        <a:off x="6079867" y="180040"/>
        <a:ext cx="2683008" cy="838440"/>
      </dsp:txXfrm>
    </dsp:sp>
    <dsp:sp modelId="{95486553-5A22-441A-ABA3-3BFFF28DCA14}">
      <dsp:nvSpPr>
        <dsp:cNvPr id="0" name=""/>
        <dsp:cNvSpPr/>
      </dsp:nvSpPr>
      <dsp:spPr>
        <a:xfrm>
          <a:off x="5968075" y="58932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A410BD-63CF-4419-BC50-75356CA6A493}">
      <dsp:nvSpPr>
        <dsp:cNvPr id="0" name=""/>
        <dsp:cNvSpPr/>
      </dsp:nvSpPr>
      <dsp:spPr>
        <a:xfrm>
          <a:off x="222949" y="1235543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Zaharia 9:9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A intrat în Ierusalim călare pe un măgar</a:t>
          </a:r>
          <a:endParaRPr lang="ro-RO" sz="1300" b="1" kern="1200" noProof="0" dirty="0"/>
        </a:p>
      </dsp:txBody>
      <dsp:txXfrm>
        <a:off x="222949" y="1235543"/>
        <a:ext cx="2683008" cy="838440"/>
      </dsp:txXfrm>
    </dsp:sp>
    <dsp:sp modelId="{B08BD186-1B8B-4A05-9617-F7B4C276FAF6}">
      <dsp:nvSpPr>
        <dsp:cNvPr id="0" name=""/>
        <dsp:cNvSpPr/>
      </dsp:nvSpPr>
      <dsp:spPr>
        <a:xfrm>
          <a:off x="111157" y="1114435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04B91A-59E0-4AE4-BAFD-E668F4A8BBEC}">
      <dsp:nvSpPr>
        <dsp:cNvPr id="0" name=""/>
        <dsp:cNvSpPr/>
      </dsp:nvSpPr>
      <dsp:spPr>
        <a:xfrm>
          <a:off x="3151408" y="1235543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Isaia 53:5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A fost lovit şi rănit</a:t>
          </a:r>
          <a:endParaRPr lang="ro-RO" sz="1300" b="1" kern="1200" noProof="0" dirty="0"/>
        </a:p>
      </dsp:txBody>
      <dsp:txXfrm>
        <a:off x="3151408" y="1235543"/>
        <a:ext cx="2683008" cy="838440"/>
      </dsp:txXfrm>
    </dsp:sp>
    <dsp:sp modelId="{34831AB8-BAAC-47C7-B7D2-1C771A49C7D8}">
      <dsp:nvSpPr>
        <dsp:cNvPr id="0" name=""/>
        <dsp:cNvSpPr/>
      </dsp:nvSpPr>
      <dsp:spPr>
        <a:xfrm>
          <a:off x="3039616" y="1114435"/>
          <a:ext cx="586908" cy="880362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49D42E-3F1A-4483-8684-DD82EF19023A}">
      <dsp:nvSpPr>
        <dsp:cNvPr id="0" name=""/>
        <dsp:cNvSpPr/>
      </dsp:nvSpPr>
      <dsp:spPr>
        <a:xfrm>
          <a:off x="6079867" y="1235543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Isaia 53:7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Nu s-a apărat</a:t>
          </a:r>
          <a:endParaRPr lang="ro-RO" sz="1300" b="1" kern="1200" noProof="0" dirty="0"/>
        </a:p>
      </dsp:txBody>
      <dsp:txXfrm>
        <a:off x="6079867" y="1235543"/>
        <a:ext cx="2683008" cy="838440"/>
      </dsp:txXfrm>
    </dsp:sp>
    <dsp:sp modelId="{CD946B6A-FD74-4CB3-8DE5-5C258CF3CE9B}">
      <dsp:nvSpPr>
        <dsp:cNvPr id="0" name=""/>
        <dsp:cNvSpPr/>
      </dsp:nvSpPr>
      <dsp:spPr>
        <a:xfrm>
          <a:off x="5968075" y="1114435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19D1E2-419F-4388-8507-F82DEA2281D6}">
      <dsp:nvSpPr>
        <dsp:cNvPr id="0" name=""/>
        <dsp:cNvSpPr/>
      </dsp:nvSpPr>
      <dsp:spPr>
        <a:xfrm>
          <a:off x="222949" y="2291046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Zaharia 13:7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Ucenicii lui au fugit</a:t>
          </a:r>
          <a:endParaRPr lang="ro-RO" sz="1300" b="1" kern="1200" noProof="0" dirty="0"/>
        </a:p>
      </dsp:txBody>
      <dsp:txXfrm>
        <a:off x="222949" y="2291046"/>
        <a:ext cx="2683008" cy="838440"/>
      </dsp:txXfrm>
    </dsp:sp>
    <dsp:sp modelId="{D896A91C-C6DE-41DF-A3A1-88B5F271FD6B}">
      <dsp:nvSpPr>
        <dsp:cNvPr id="0" name=""/>
        <dsp:cNvSpPr/>
      </dsp:nvSpPr>
      <dsp:spPr>
        <a:xfrm>
          <a:off x="111157" y="2169938"/>
          <a:ext cx="586908" cy="880362"/>
        </a:xfrm>
        <a:prstGeom prst="rect">
          <a:avLst/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3ED472-782D-40BC-B5E8-B956645710F9}">
      <dsp:nvSpPr>
        <dsp:cNvPr id="0" name=""/>
        <dsp:cNvSpPr/>
      </dsp:nvSpPr>
      <dsp:spPr>
        <a:xfrm>
          <a:off x="3151408" y="2291046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Psalmi 22:17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I-au străpuns mâinile şi picioarele</a:t>
          </a:r>
          <a:endParaRPr lang="ro-RO" sz="1300" b="1" kern="1200" noProof="0" dirty="0"/>
        </a:p>
      </dsp:txBody>
      <dsp:txXfrm>
        <a:off x="3151408" y="2291046"/>
        <a:ext cx="2683008" cy="838440"/>
      </dsp:txXfrm>
    </dsp:sp>
    <dsp:sp modelId="{52A90E36-14AA-4E49-BF2B-E75362A956F9}">
      <dsp:nvSpPr>
        <dsp:cNvPr id="0" name=""/>
        <dsp:cNvSpPr/>
      </dsp:nvSpPr>
      <dsp:spPr>
        <a:xfrm>
          <a:off x="3039616" y="2169938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7B27D8-87C9-4277-AEC1-B52C82C015A2}">
      <dsp:nvSpPr>
        <dsp:cNvPr id="0" name=""/>
        <dsp:cNvSpPr/>
      </dsp:nvSpPr>
      <dsp:spPr>
        <a:xfrm>
          <a:off x="6079867" y="2291046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Psalmi 22:18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I-au fost împărţite hainele</a:t>
          </a:r>
          <a:endParaRPr lang="ro-RO" sz="1300" b="1" kern="1200" noProof="0" dirty="0"/>
        </a:p>
      </dsp:txBody>
      <dsp:txXfrm>
        <a:off x="6079867" y="2291046"/>
        <a:ext cx="2683008" cy="838440"/>
      </dsp:txXfrm>
    </dsp:sp>
    <dsp:sp modelId="{C83F6299-3830-40F6-8C46-4AFC68CF9C36}">
      <dsp:nvSpPr>
        <dsp:cNvPr id="0" name=""/>
        <dsp:cNvSpPr/>
      </dsp:nvSpPr>
      <dsp:spPr>
        <a:xfrm>
          <a:off x="5968075" y="2169938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F41578-CD7E-483F-8348-050E3CAF7CE8}">
      <dsp:nvSpPr>
        <dsp:cNvPr id="0" name=""/>
        <dsp:cNvSpPr/>
      </dsp:nvSpPr>
      <dsp:spPr>
        <a:xfrm>
          <a:off x="222949" y="3346549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Isaia 53:9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A fost îngropat între bogaţi</a:t>
          </a:r>
          <a:endParaRPr lang="ro-RO" sz="1300" b="1" kern="1200" noProof="0" dirty="0"/>
        </a:p>
      </dsp:txBody>
      <dsp:txXfrm>
        <a:off x="222949" y="3346549"/>
        <a:ext cx="2683008" cy="838440"/>
      </dsp:txXfrm>
    </dsp:sp>
    <dsp:sp modelId="{C720052B-1349-47E1-997F-DAE637F71662}">
      <dsp:nvSpPr>
        <dsp:cNvPr id="0" name=""/>
        <dsp:cNvSpPr/>
      </dsp:nvSpPr>
      <dsp:spPr>
        <a:xfrm>
          <a:off x="111157" y="3225441"/>
          <a:ext cx="586908" cy="880362"/>
        </a:xfrm>
        <a:prstGeom prst="rect">
          <a:avLst/>
        </a:prstGeom>
        <a:blipFill dpi="0"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989"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47398B-BA3E-4F7F-A951-66CA9C2747BC}">
      <dsp:nvSpPr>
        <dsp:cNvPr id="0" name=""/>
        <dsp:cNvSpPr/>
      </dsp:nvSpPr>
      <dsp:spPr>
        <a:xfrm>
          <a:off x="3151408" y="3346549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Psalmi 16:10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Trupul său nu a fost corupt</a:t>
          </a:r>
          <a:endParaRPr lang="ro-RO" sz="1300" b="1" kern="1200" noProof="0" dirty="0"/>
        </a:p>
      </dsp:txBody>
      <dsp:txXfrm>
        <a:off x="3151408" y="3346549"/>
        <a:ext cx="2683008" cy="838440"/>
      </dsp:txXfrm>
    </dsp:sp>
    <dsp:sp modelId="{2E3F3A79-4ADB-4931-B152-90FDB2571F61}">
      <dsp:nvSpPr>
        <dsp:cNvPr id="0" name=""/>
        <dsp:cNvSpPr/>
      </dsp:nvSpPr>
      <dsp:spPr>
        <a:xfrm>
          <a:off x="3039616" y="3225441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FB64EC-CC0D-46D1-877B-318DA2BAE76C}">
      <dsp:nvSpPr>
        <dsp:cNvPr id="0" name=""/>
        <dsp:cNvSpPr/>
      </dsp:nvSpPr>
      <dsp:spPr>
        <a:xfrm>
          <a:off x="6079867" y="3346549"/>
          <a:ext cx="2683008" cy="838440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903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noProof="0" smtClean="0"/>
            <a:t>Osea 6:2</a:t>
          </a:r>
          <a:endParaRPr lang="ro-RO" sz="1700" b="1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300" b="1" kern="1200" noProof="0" dirty="0" smtClean="0"/>
            <a:t>A înviat a treia zi</a:t>
          </a:r>
          <a:endParaRPr lang="ro-RO" sz="1300" b="1" kern="1200" noProof="0" dirty="0"/>
        </a:p>
      </dsp:txBody>
      <dsp:txXfrm>
        <a:off x="6079867" y="3346549"/>
        <a:ext cx="2683008" cy="838440"/>
      </dsp:txXfrm>
    </dsp:sp>
    <dsp:sp modelId="{A664735B-3B38-4C51-A3B6-E76CA73F1A52}">
      <dsp:nvSpPr>
        <dsp:cNvPr id="0" name=""/>
        <dsp:cNvSpPr/>
      </dsp:nvSpPr>
      <dsp:spPr>
        <a:xfrm>
          <a:off x="5968075" y="3225441"/>
          <a:ext cx="586908" cy="880362"/>
        </a:xfrm>
        <a:prstGeom prst="rect">
          <a:avLst/>
        </a:prstGeom>
        <a:blipFill rotWithShape="1"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099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777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18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53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24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515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386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997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47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38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709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6D8E-65D4-4EEB-A743-1F1189AFB9C0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BF72-31F5-44F7-810B-BF4CEF759F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09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C285F56-C5B9-408B-A2E8-6C0D61602890}"/>
              </a:ext>
            </a:extLst>
          </p:cNvPr>
          <p:cNvSpPr txBox="1"/>
          <p:nvPr/>
        </p:nvSpPr>
        <p:spPr>
          <a:xfrm>
            <a:off x="2272936" y="-2185"/>
            <a:ext cx="5190310" cy="1569660"/>
          </a:xfrm>
          <a:prstGeom prst="rect">
            <a:avLst/>
          </a:prstGeom>
          <a:noFill/>
        </p:spPr>
        <p:txBody>
          <a:bodyPr wrap="square" tIns="0" rtlCol="0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rgbClr val="0C0F24"/>
              </a:contourClr>
            </a:sp3d>
          </a:bodyPr>
          <a:lstStyle/>
          <a:p>
            <a:pPr algn="ctr"/>
            <a:r>
              <a:rPr lang="ro-RO" sz="48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C0F24">
                      <a:alpha val="40000"/>
                    </a:srgbClr>
                  </a:glow>
                </a:effectLst>
              </a:rPr>
              <a:t>CARACTERUL UNIC AL </a:t>
            </a:r>
            <a:r>
              <a:rPr lang="ro-RO" sz="48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C0F24">
                      <a:alpha val="40000"/>
                    </a:srgbClr>
                  </a:glow>
                </a:effectLst>
              </a:rPr>
              <a:t>BIBLIEI</a:t>
            </a:r>
            <a:endParaRPr lang="ro-RO" sz="48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C0F24">
                    <a:alpha val="40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A1F6D54-326D-44F7-9E51-CDD2C7F63336}"/>
              </a:ext>
            </a:extLst>
          </p:cNvPr>
          <p:cNvSpPr txBox="1"/>
          <p:nvPr/>
        </p:nvSpPr>
        <p:spPr>
          <a:xfrm>
            <a:off x="295149" y="6477782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B1B7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1 pentru 4 aprilie 2020</a:t>
            </a:r>
            <a:endParaRPr lang="ro-RO" b="1" dirty="0">
              <a:solidFill>
                <a:srgbClr val="B1B7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0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0C46C6-02C4-4D80-B5CB-EBEA7384FA6F}"/>
              </a:ext>
            </a:extLst>
          </p:cNvPr>
          <p:cNvSpPr txBox="1"/>
          <p:nvPr/>
        </p:nvSpPr>
        <p:spPr>
          <a:xfrm>
            <a:off x="165459" y="1349939"/>
            <a:ext cx="4406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Sunt </a:t>
            </a:r>
            <a:r>
              <a:rPr lang="ro-RO" sz="2000" b="1" smtClean="0"/>
              <a:t>menţionate </a:t>
            </a:r>
            <a:r>
              <a:rPr lang="ro-RO" sz="2000" b="1"/>
              <a:t>detalii concrete </a:t>
            </a:r>
            <a:r>
              <a:rPr lang="ro-RO" sz="2000" b="1"/>
              <a:t>ale </a:t>
            </a:r>
            <a:r>
              <a:rPr lang="ro-RO" sz="2000" b="1" smtClean="0"/>
              <a:t>îngropării</a:t>
            </a:r>
            <a:r>
              <a:rPr lang="ro-RO" sz="2000" b="1" smtClean="0"/>
              <a:t>: </a:t>
            </a:r>
            <a:r>
              <a:rPr lang="ro-RO" sz="2000" b="1" smtClean="0"/>
              <a:t>proprietarul </a:t>
            </a:r>
            <a:r>
              <a:rPr lang="ro-RO" sz="2000" b="1" smtClean="0"/>
              <a:t>mormântului</a:t>
            </a:r>
            <a:r>
              <a:rPr lang="ro-RO" sz="2000" b="1" smtClean="0"/>
              <a:t>; straja </a:t>
            </a:r>
            <a:r>
              <a:rPr lang="ro-RO" sz="2000" b="1"/>
              <a:t>de </a:t>
            </a:r>
            <a:r>
              <a:rPr lang="ro-RO" sz="2000" b="1"/>
              <a:t>la </a:t>
            </a:r>
            <a:r>
              <a:rPr lang="ro-RO" sz="2000" b="1" smtClean="0"/>
              <a:t>mormânt</a:t>
            </a:r>
            <a:r>
              <a:rPr lang="ro-RO" sz="2000" b="1" smtClean="0"/>
              <a:t>; </a:t>
            </a:r>
            <a:r>
              <a:rPr lang="ro-RO" sz="2000" b="1" smtClean="0"/>
              <a:t>sigiliul </a:t>
            </a:r>
            <a:r>
              <a:rPr lang="ro-RO" sz="2000" b="1" smtClean="0"/>
              <a:t>preoţilor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76DCC32-DA01-4B04-97C0-68A4BD984125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9050">
              <a:bevelT w="57150" h="38100" prst="hardEdge"/>
              <a:contourClr>
                <a:srgbClr val="582C1E"/>
              </a:contourClr>
            </a:sp3d>
          </a:bodyPr>
          <a:lstStyle/>
          <a:p>
            <a:pPr algn="ctr"/>
            <a:r>
              <a:rPr lang="ro-RO" sz="4400" b="1" spc="300">
                <a:ln w="19050">
                  <a:noFill/>
                  <a:prstDash val="solid"/>
                </a:ln>
                <a:pattFill prst="dkUpDiag">
                  <a:fgClr>
                    <a:srgbClr val="582C1E"/>
                  </a:fgClr>
                  <a:bgClr>
                    <a:srgbClr val="E0B2A4"/>
                  </a:bgClr>
                </a:pattFill>
                <a:effectLst>
                  <a:outerShdw dist="38100" dir="2640000" algn="bl" rotWithShape="0">
                    <a:srgbClr val="FFFF00"/>
                  </a:outerShdw>
                </a:effectLst>
              </a:rPr>
              <a:t>LINIA </a:t>
            </a:r>
            <a:r>
              <a:rPr lang="ro-RO" sz="4400" b="1" spc="300" smtClean="0">
                <a:ln w="19050">
                  <a:noFill/>
                  <a:prstDash val="solid"/>
                </a:ln>
                <a:pattFill prst="dkUpDiag">
                  <a:fgClr>
                    <a:srgbClr val="582C1E"/>
                  </a:fgClr>
                  <a:bgClr>
                    <a:srgbClr val="E0B2A4"/>
                  </a:bgClr>
                </a:pattFill>
                <a:effectLst>
                  <a:outerShdw dist="38100" dir="2640000" algn="bl" rotWithShape="0">
                    <a:srgbClr val="FFFF00"/>
                  </a:outerShdw>
                </a:effectLst>
              </a:rPr>
              <a:t>ISTORICĂ</a:t>
            </a:r>
            <a:endParaRPr lang="ro-RO" sz="4400" b="1" spc="300">
              <a:ln w="19050">
                <a:noFill/>
                <a:prstDash val="solid"/>
              </a:ln>
              <a:pattFill prst="dkUpDiag">
                <a:fgClr>
                  <a:srgbClr val="582C1E"/>
                </a:fgClr>
                <a:bgClr>
                  <a:srgbClr val="E0B2A4"/>
                </a:bgClr>
              </a:pattFill>
              <a:effectLst>
                <a:outerShdw dist="38100" dir="2640000" algn="bl" rotWithShape="0">
                  <a:srgbClr val="FFFF00"/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19BF537-721F-49B9-9A04-4BB2EEE4ECDE}"/>
              </a:ext>
            </a:extLst>
          </p:cNvPr>
          <p:cNvSpPr/>
          <p:nvPr/>
        </p:nvSpPr>
        <p:spPr>
          <a:xfrm>
            <a:off x="-2" y="633437"/>
            <a:ext cx="914399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C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ă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a fost îngropat şi a înviat a treia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zi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, după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Scripturi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1 </a:t>
            </a:r>
            <a:r>
              <a:rPr lang="ro-RO" sz="1600" b="1">
                <a:solidFill>
                  <a:srgbClr val="582C1E"/>
                </a:solidFill>
                <a:latin typeface="Comic Sans MS" panose="030F0702030302020204" pitchFamily="66" charset="0"/>
              </a:rPr>
              <a:t>Corinteni 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15:4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)</a:t>
            </a:r>
            <a:endParaRPr lang="ro-RO" b="1">
              <a:solidFill>
                <a:srgbClr val="582C1E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1F530B7-0AFB-4EC0-82CE-AE12355CD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4511036" y="1225690"/>
            <a:ext cx="1635142" cy="1431728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029887C-44FF-43A8-B418-D57D2312F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2884" y="1225689"/>
            <a:ext cx="1207962" cy="1438050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765A34B-64E9-4884-8F6C-57586004F7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85294" y="1225689"/>
            <a:ext cx="1648473" cy="1446231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E42203E-C68B-4EBC-BC63-1A9CA7E38482}"/>
              </a:ext>
            </a:extLst>
          </p:cNvPr>
          <p:cNvSpPr/>
          <p:nvPr/>
        </p:nvSpPr>
        <p:spPr>
          <a:xfrm>
            <a:off x="4511036" y="2671920"/>
            <a:ext cx="45698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Se </a:t>
            </a:r>
            <a:r>
              <a:rPr lang="ro-RO" sz="2000" b="1" smtClean="0"/>
              <a:t>vorbeşte </a:t>
            </a:r>
            <a:r>
              <a:rPr lang="ro-RO" sz="2000" b="1"/>
              <a:t>de cei care L-au văzut </a:t>
            </a:r>
            <a:r>
              <a:rPr lang="ro-RO" sz="2000" b="1" smtClean="0"/>
              <a:t>şi </a:t>
            </a:r>
            <a:r>
              <a:rPr lang="ro-RO" sz="2000" b="1"/>
              <a:t>L-au </a:t>
            </a:r>
            <a:r>
              <a:rPr lang="ro-RO" sz="2000" b="1" smtClean="0"/>
              <a:t>atins</a:t>
            </a:r>
            <a:r>
              <a:rPr lang="ro-RO" sz="2000" b="1" smtClean="0"/>
              <a:t>: femeile</a:t>
            </a:r>
            <a:r>
              <a:rPr lang="ro-RO" sz="2000" b="1"/>
              <a:t>, </a:t>
            </a:r>
            <a:r>
              <a:rPr lang="ro-RO" sz="2000" b="1" smtClean="0"/>
              <a:t>ucenicii</a:t>
            </a:r>
            <a:r>
              <a:rPr lang="ro-RO" sz="2000" b="1" smtClean="0"/>
              <a:t>. Se </a:t>
            </a:r>
            <a:r>
              <a:rPr lang="ro-RO" sz="2000" b="1"/>
              <a:t>spune că a mâncat </a:t>
            </a:r>
            <a:r>
              <a:rPr lang="ro-RO" sz="2000" b="1"/>
              <a:t>cu </a:t>
            </a:r>
            <a:r>
              <a:rPr lang="ro-RO" sz="2000" b="1" smtClean="0"/>
              <a:t>ei</a:t>
            </a:r>
            <a:r>
              <a:rPr lang="ro-RO" sz="2000" b="1" smtClean="0"/>
              <a:t>, că </a:t>
            </a:r>
            <a:r>
              <a:rPr lang="ro-RO" sz="2000" b="1"/>
              <a:t>s-a plimbat </a:t>
            </a:r>
            <a:r>
              <a:rPr lang="ro-RO" sz="2000" b="1" smtClean="0"/>
              <a:t>şi </a:t>
            </a:r>
            <a:r>
              <a:rPr lang="ro-RO" sz="2000" b="1"/>
              <a:t>a vorbit </a:t>
            </a:r>
            <a:r>
              <a:rPr lang="ro-RO" sz="2000" b="1"/>
              <a:t>cu </a:t>
            </a:r>
            <a:r>
              <a:rPr lang="ro-RO" sz="2000" b="1" smtClean="0"/>
              <a:t>ei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Biblia </a:t>
            </a:r>
            <a:r>
              <a:rPr lang="ro-RO" sz="2000" b="1"/>
              <a:t>lasă clar faptul că învierea lui Isus a fost o </a:t>
            </a:r>
            <a:r>
              <a:rPr lang="ro-RO" sz="2000" b="1"/>
              <a:t>REALITATE </a:t>
            </a:r>
            <a:r>
              <a:rPr lang="ro-RO" sz="2000" b="1" smtClean="0"/>
              <a:t>ISTORICĂ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F3898A4-80C9-4AE1-BF48-8E85CEFD01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459" y="2826581"/>
            <a:ext cx="1480022" cy="19431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CAEF6A6-E793-4F99-B52B-137E672B90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0377" y="2826581"/>
            <a:ext cx="1493786" cy="19431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DA544D4-E50D-4205-935E-79A57D05E5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9059" y="2826580"/>
            <a:ext cx="1124883" cy="19286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C0B24283-5C34-4310-AC5D-5D31EABB9DEF}"/>
              </a:ext>
            </a:extLst>
          </p:cNvPr>
          <p:cNvSpPr/>
          <p:nvPr/>
        </p:nvSpPr>
        <p:spPr>
          <a:xfrm>
            <a:off x="82727" y="4981404"/>
            <a:ext cx="548204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Deasemenea, ne </a:t>
            </a:r>
            <a:r>
              <a:rPr lang="ro-RO" sz="2000" b="1"/>
              <a:t>prezintă </a:t>
            </a:r>
            <a:r>
              <a:rPr lang="ro-RO" sz="2000" b="1" smtClean="0"/>
              <a:t>„</a:t>
            </a:r>
            <a:r>
              <a:rPr lang="ro-RO" sz="2000" b="1" smtClean="0"/>
              <a:t>p</a:t>
            </a:r>
            <a:r>
              <a:rPr lang="ro-RO" sz="2000" b="1" smtClean="0"/>
              <a:t>ârga</a:t>
            </a:r>
            <a:r>
              <a:rPr lang="ro-RO" sz="2000" b="1" smtClean="0"/>
              <a:t>” unei </a:t>
            </a:r>
            <a:r>
              <a:rPr lang="ro-RO" sz="2000" b="1"/>
              <a:t>învieri </a:t>
            </a:r>
            <a:r>
              <a:rPr lang="ro-RO" sz="2000" b="1"/>
              <a:t>viitoare </a:t>
            </a:r>
            <a:r>
              <a:rPr lang="ro-RO" sz="2000" b="1" smtClean="0"/>
              <a:t>(</a:t>
            </a:r>
            <a:r>
              <a:rPr lang="ro-RO" sz="2000" b="1" smtClean="0"/>
              <a:t>1 </a:t>
            </a:r>
            <a:r>
              <a:rPr lang="ro-RO" sz="2000" b="1" smtClean="0"/>
              <a:t>Cor</a:t>
            </a:r>
            <a:r>
              <a:rPr lang="ro-RO" sz="2000" b="1" smtClean="0"/>
              <a:t>. </a:t>
            </a:r>
            <a:r>
              <a:rPr lang="ro-RO" sz="2000" b="1" smtClean="0"/>
              <a:t>15:20</a:t>
            </a:r>
            <a:r>
              <a:rPr lang="ro-RO" sz="2000" b="1" smtClean="0"/>
              <a:t>): </a:t>
            </a:r>
            <a:r>
              <a:rPr lang="ro-RO" sz="2000" b="1" smtClean="0"/>
              <a:t>a </a:t>
            </a:r>
            <a:r>
              <a:rPr lang="ro-RO" sz="2000" b="1" smtClean="0"/>
              <a:t>noastră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Aşadar</a:t>
            </a:r>
            <a:r>
              <a:rPr lang="ro-RO" sz="2000" b="1"/>
              <a:t>, putem avea </a:t>
            </a:r>
            <a:r>
              <a:rPr lang="ro-RO" sz="2000" b="1" smtClean="0"/>
              <a:t>siguranţa </a:t>
            </a:r>
            <a:r>
              <a:rPr lang="ro-RO" sz="2000" b="1"/>
              <a:t>că </a:t>
            </a:r>
            <a:r>
              <a:rPr lang="ro-RO" sz="2000" b="1" smtClean="0"/>
              <a:t>şi </a:t>
            </a:r>
            <a:r>
              <a:rPr lang="ro-RO" sz="2000" b="1"/>
              <a:t>învierea noastră va fi </a:t>
            </a:r>
            <a:r>
              <a:rPr lang="ro-RO" sz="2000" b="1" smtClean="0"/>
              <a:t>o </a:t>
            </a:r>
            <a:r>
              <a:rPr lang="ro-RO" sz="2000" b="1" smtClean="0"/>
              <a:t>REALITATE </a:t>
            </a:r>
            <a:r>
              <a:rPr lang="ro-RO" sz="2000" b="1" smtClean="0"/>
              <a:t>ISTORICĂ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62B16DD-5B58-487B-8192-1B6887E057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06278" y="4709563"/>
            <a:ext cx="3374568" cy="2035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620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uiExpand="1" build="p"/>
      <p:bldP spid="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8E03934-9618-418F-9E86-701DAF3BD7F8}"/>
              </a:ext>
            </a:extLst>
          </p:cNvPr>
          <p:cNvSpPr/>
          <p:nvPr/>
        </p:nvSpPr>
        <p:spPr>
          <a:xfrm>
            <a:off x="230908" y="57969"/>
            <a:ext cx="789709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000" b="1">
                <a:ln/>
                <a:solidFill>
                  <a:schemeClr val="accent4"/>
                </a:solidFill>
              </a:rPr>
              <a:t>PUTEREA </a:t>
            </a:r>
            <a:r>
              <a:rPr lang="ro-RO" sz="4000" b="1">
                <a:ln/>
                <a:solidFill>
                  <a:schemeClr val="accent4"/>
                </a:solidFill>
              </a:rPr>
              <a:t>SA </a:t>
            </a:r>
            <a:r>
              <a:rPr lang="ro-RO" sz="4000" b="1" smtClean="0">
                <a:ln/>
                <a:solidFill>
                  <a:schemeClr val="accent4"/>
                </a:solidFill>
              </a:rPr>
              <a:t>TRANSFORMATOARE</a:t>
            </a:r>
            <a:endParaRPr lang="ro-RO" sz="40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0B07FE8-99FB-46D0-A27D-4B2106C398B6}"/>
              </a:ext>
            </a:extLst>
          </p:cNvPr>
          <p:cNvSpPr/>
          <p:nvPr/>
        </p:nvSpPr>
        <p:spPr>
          <a:xfrm>
            <a:off x="0" y="765855"/>
            <a:ext cx="6740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Căci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Cuvântul lui Dumnezeu este viu şi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lucrător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mai tăietor decât orice sabie cu două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tăişuri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pătrunde până acolo că desparte sufletul şi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duhul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încheieturile şi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măduva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judecă simţirile şi gândurile 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inimii</a:t>
            </a:r>
            <a:r>
              <a:rPr lang="ro-RO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4:12)</a:t>
            </a:r>
            <a:endParaRPr lang="ro-RO" sz="1600" b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7A5339-0463-40AF-AB99-25805599A1C3}"/>
              </a:ext>
            </a:extLst>
          </p:cNvPr>
          <p:cNvSpPr txBox="1"/>
          <p:nvPr/>
        </p:nvSpPr>
        <p:spPr>
          <a:xfrm>
            <a:off x="87087" y="2335565"/>
            <a:ext cx="5033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Biblia este o unealtă a lui Dumnezeu pentru a ne convinge la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pocăinţă 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schimbarea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vieţii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Transformă persoane,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familii şi naţiuni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întregi.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Când regele Iosia 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descoperit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„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cartea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legii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 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fost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profund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marcat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I-a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implicat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alţii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 schimbarea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vieţii 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 transformat întreaga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naţiune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Împăraţi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22:3-20).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Aceasta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 una din mărturiile caracteristice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unicităţii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Bibliei: puterea sa transformatoare. Mii 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vieţi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transformate dau mărturie de faptul că Biblia este ceea ce spune că este: Cuvântul </a:t>
            </a:r>
            <a:r>
              <a:rPr lang="ro-RO" sz="2000" b="1" i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viu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al lui Dumnezeu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1AA17AE-1045-4497-9949-A239C487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0434" y="634446"/>
            <a:ext cx="2419621" cy="156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157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70B187E-09FC-418E-8926-601CBF3E14F4}"/>
              </a:ext>
            </a:extLst>
          </p:cNvPr>
          <p:cNvSpPr/>
          <p:nvPr/>
        </p:nvSpPr>
        <p:spPr>
          <a:xfrm>
            <a:off x="2030947" y="876109"/>
            <a:ext cx="6546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spcBef>
                <a:spcPts val="600"/>
              </a:spcBef>
            </a:pPr>
            <a:r>
              <a:rPr lang="ro-RO" sz="2800" dirty="0" smtClean="0">
                <a:latin typeface="Cooper Black" panose="0208090404030B020404" pitchFamily="18" charset="0"/>
              </a:rPr>
              <a:t>„</a:t>
            </a:r>
            <a:r>
              <a:rPr lang="ro-RO" sz="2800" b="1" dirty="0" smtClean="0"/>
              <a:t>Întreaga </a:t>
            </a:r>
            <a:r>
              <a:rPr lang="ro-RO" sz="2800" b="1" dirty="0"/>
              <a:t>Biblie este o descoperire a slavei lui Dumnezeu în Hristos. Primită, crezută, ascultată, ea este marele instrument de transformare a caracterului. Este </a:t>
            </a:r>
            <a:r>
              <a:rPr lang="ro-RO" sz="2800" b="1" dirty="0" smtClean="0"/>
              <a:t>măreţul </a:t>
            </a:r>
            <a:r>
              <a:rPr lang="ro-RO" sz="2800" b="1" dirty="0"/>
              <a:t>stimulent, </a:t>
            </a:r>
            <a:r>
              <a:rPr lang="ro-RO" sz="2800" b="1" dirty="0" smtClean="0"/>
              <a:t>forţa </a:t>
            </a:r>
            <a:r>
              <a:rPr lang="ro-RO" sz="2800" b="1" dirty="0"/>
              <a:t>constrângătoare care înviorează puterile fizice, intelectuale </a:t>
            </a:r>
            <a:r>
              <a:rPr lang="ro-RO" sz="2800" b="1" dirty="0" smtClean="0"/>
              <a:t>şi </a:t>
            </a:r>
            <a:r>
              <a:rPr lang="ro-RO" sz="2800" b="1" dirty="0"/>
              <a:t>spirituale </a:t>
            </a:r>
            <a:r>
              <a:rPr lang="ro-RO" sz="2800" b="1" dirty="0" smtClean="0"/>
              <a:t>şi </a:t>
            </a:r>
            <a:r>
              <a:rPr lang="ro-RO" sz="2800" b="1" dirty="0"/>
              <a:t>conduce </a:t>
            </a:r>
            <a:r>
              <a:rPr lang="ro-RO" sz="2800" b="1" dirty="0" smtClean="0"/>
              <a:t>viaţa </a:t>
            </a:r>
            <a:r>
              <a:rPr lang="ro-RO" sz="2800" b="1" dirty="0"/>
              <a:t>pe </a:t>
            </a:r>
            <a:r>
              <a:rPr lang="ro-RO" sz="2800" b="1" dirty="0" smtClean="0"/>
              <a:t>făgaşele </a:t>
            </a:r>
            <a:r>
              <a:rPr lang="ro-RO" sz="2800" b="1" dirty="0"/>
              <a:t>corecte</a:t>
            </a:r>
            <a:r>
              <a:rPr lang="ro-RO" sz="2800" b="1" dirty="0" smtClean="0"/>
              <a:t>.</a:t>
            </a:r>
            <a:r>
              <a:rPr lang="ro-RO" sz="2800" dirty="0" smtClean="0">
                <a:latin typeface="Cooper Black" panose="0208090404030B020404" pitchFamily="18" charset="0"/>
              </a:rPr>
              <a:t>”</a:t>
            </a:r>
            <a:endParaRPr lang="ro-RO" sz="28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7C88E0-F5E5-46FE-B851-301E160654ED}"/>
              </a:ext>
            </a:extLst>
          </p:cNvPr>
          <p:cNvSpPr txBox="1"/>
          <p:nvPr/>
        </p:nvSpPr>
        <p:spPr>
          <a:xfrm>
            <a:off x="2124892" y="6331134"/>
            <a:ext cx="61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/>
              <a:t>E.G.W. (</a:t>
            </a:r>
            <a:r>
              <a:rPr lang="ro-RO" b="1" smtClean="0"/>
              <a:t>Divina </a:t>
            </a:r>
            <a:r>
              <a:rPr lang="ro-RO" b="1" smtClean="0"/>
              <a:t>vindecare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458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80740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92C7DD4-24A7-4D4A-973E-EEE11688E1E5}"/>
              </a:ext>
            </a:extLst>
          </p:cNvPr>
          <p:cNvSpPr/>
          <p:nvPr/>
        </p:nvSpPr>
        <p:spPr>
          <a:xfrm>
            <a:off x="0" y="162337"/>
            <a:ext cx="91439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FA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„Cuvântul Tău este o candelă pentru picioarele mele </a:t>
            </a:r>
            <a:r>
              <a:rPr lang="ro-RO" sz="3200" b="1" dirty="0" smtClean="0">
                <a:solidFill>
                  <a:srgbClr val="FA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3200" b="1" dirty="0" smtClean="0">
                <a:solidFill>
                  <a:srgbClr val="FA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lumină pe cărarea mea.” </a:t>
            </a:r>
            <a:r>
              <a:rPr lang="ro-RO" sz="2800" b="1" dirty="0" smtClean="0">
                <a:solidFill>
                  <a:srgbClr val="FA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(Psalmii 119:105)</a:t>
            </a:r>
            <a:endParaRPr lang="ro-RO" sz="2800" b="1" dirty="0">
              <a:solidFill>
                <a:srgbClr val="FAF9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9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5642A5-98CF-423C-8F4C-3CB8E79E8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4119" y="278674"/>
            <a:ext cx="2313127" cy="33062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89BFCBC-D08E-4F07-89F1-1DAE3B25C7F4}"/>
              </a:ext>
            </a:extLst>
          </p:cNvPr>
          <p:cNvSpPr txBox="1"/>
          <p:nvPr/>
        </p:nvSpPr>
        <p:spPr>
          <a:xfrm>
            <a:off x="4746171" y="4427662"/>
            <a:ext cx="4310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u="dbl" dirty="0">
                <a:uFill>
                  <a:solidFill>
                    <a:srgbClr val="4968AB"/>
                  </a:solidFill>
                </a:uFill>
              </a:rPr>
              <a:t>Tema sa </a:t>
            </a:r>
            <a:r>
              <a:rPr lang="ro-RO" sz="2400" b="1" u="dbl" dirty="0" smtClean="0">
                <a:uFill>
                  <a:solidFill>
                    <a:srgbClr val="4968AB"/>
                  </a:solidFill>
                </a:uFill>
              </a:rPr>
              <a:t>principală</a:t>
            </a:r>
          </a:p>
          <a:p>
            <a:pPr>
              <a:spcBef>
                <a:spcPts val="600"/>
              </a:spcBef>
            </a:pPr>
            <a:r>
              <a:rPr lang="ro-RO" sz="2400" b="1" u="dbl" dirty="0" smtClean="0">
                <a:uFill>
                  <a:solidFill>
                    <a:srgbClr val="A24140"/>
                  </a:solidFill>
                </a:uFill>
              </a:rPr>
              <a:t>Originea sa</a:t>
            </a:r>
          </a:p>
          <a:p>
            <a:pPr>
              <a:spcBef>
                <a:spcPts val="600"/>
              </a:spcBef>
            </a:pPr>
            <a:r>
              <a:rPr lang="ro-RO" sz="2400" b="1" u="dbl" dirty="0" smtClean="0">
                <a:uFill>
                  <a:solidFill>
                    <a:srgbClr val="5B6E41"/>
                  </a:solidFill>
                </a:uFill>
              </a:rPr>
              <a:t>Profeţiile sale</a:t>
            </a:r>
          </a:p>
          <a:p>
            <a:pPr>
              <a:spcBef>
                <a:spcPts val="600"/>
              </a:spcBef>
            </a:pPr>
            <a:r>
              <a:rPr lang="ro-RO" sz="2400" b="1" u="dbl" dirty="0" smtClean="0">
                <a:uFill>
                  <a:solidFill>
                    <a:srgbClr val="93418E"/>
                  </a:solidFill>
                </a:uFill>
              </a:rPr>
              <a:t>Linia </a:t>
            </a:r>
            <a:r>
              <a:rPr lang="ro-RO" sz="2400" b="1" u="dbl" dirty="0">
                <a:uFill>
                  <a:solidFill>
                    <a:srgbClr val="93418E"/>
                  </a:solidFill>
                </a:uFill>
              </a:rPr>
              <a:t>sa </a:t>
            </a:r>
            <a:r>
              <a:rPr lang="ro-RO" sz="2400" b="1" u="dbl" dirty="0" smtClean="0">
                <a:uFill>
                  <a:solidFill>
                    <a:srgbClr val="93418E"/>
                  </a:solidFill>
                </a:uFill>
              </a:rPr>
              <a:t>istorică</a:t>
            </a:r>
          </a:p>
          <a:p>
            <a:pPr>
              <a:spcBef>
                <a:spcPts val="600"/>
              </a:spcBef>
            </a:pPr>
            <a:r>
              <a:rPr lang="ro-RO" sz="2400" b="1" u="dbl" dirty="0" smtClean="0">
                <a:uFill>
                  <a:solidFill>
                    <a:srgbClr val="428581"/>
                  </a:solidFill>
                </a:uFill>
              </a:rPr>
              <a:t>Puterea </a:t>
            </a:r>
            <a:r>
              <a:rPr lang="ro-RO" sz="2400" b="1" u="dbl" dirty="0">
                <a:uFill>
                  <a:solidFill>
                    <a:srgbClr val="428581"/>
                  </a:solidFill>
                </a:uFill>
              </a:rPr>
              <a:t>sa </a:t>
            </a:r>
            <a:r>
              <a:rPr lang="ro-RO" sz="2400" b="1" u="dbl" dirty="0" smtClean="0">
                <a:uFill>
                  <a:solidFill>
                    <a:srgbClr val="428581"/>
                  </a:solidFill>
                </a:uFill>
              </a:rPr>
              <a:t>transformatoare</a:t>
            </a:r>
            <a:endParaRPr lang="ro-RO" sz="2400" b="1" u="dbl" dirty="0">
              <a:uFill>
                <a:solidFill>
                  <a:srgbClr val="428581"/>
                </a:solidFill>
              </a:u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0EAF7A-91AB-4F2B-8DD2-EE3ECF7BFA57}"/>
              </a:ext>
            </a:extLst>
          </p:cNvPr>
          <p:cNvSpPr txBox="1"/>
          <p:nvPr/>
        </p:nvSpPr>
        <p:spPr>
          <a:xfrm>
            <a:off x="156489" y="216570"/>
            <a:ext cx="63224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Biblia este, fără nici o îndoială, o carte singulară, unică.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Cele 66 </a:t>
            </a:r>
            <a:r>
              <a:rPr lang="ro-RO" sz="2000" b="1" dirty="0" smtClean="0"/>
              <a:t>cărţi </a:t>
            </a:r>
            <a:r>
              <a:rPr lang="ro-RO" sz="2000" b="1" dirty="0"/>
              <a:t>s-au scris pe o perioadă mai lungă de 1500 de ani, fiind redactate de 40 de autori care aveau sau nu legătură între ei.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Din toate aceste </a:t>
            </a:r>
            <a:r>
              <a:rPr lang="ro-RO" sz="2000" b="1" dirty="0" smtClean="0"/>
              <a:t>cărţi </a:t>
            </a:r>
            <a:r>
              <a:rPr lang="ro-RO" sz="2000" b="1" dirty="0"/>
              <a:t>din antichitate, este cartea din care s-au păstrat cele mai multe manuscrise (mai </a:t>
            </a:r>
            <a:r>
              <a:rPr lang="ro-RO" sz="2000" b="1" dirty="0" smtClean="0"/>
              <a:t>mult </a:t>
            </a:r>
            <a:r>
              <a:rPr lang="ro-RO" sz="2000" b="1" dirty="0"/>
              <a:t>de 24.600). Prima carte tradusă </a:t>
            </a:r>
            <a:r>
              <a:rPr lang="ro-RO" sz="2000" b="1" dirty="0" smtClean="0"/>
              <a:t>şi </a:t>
            </a:r>
            <a:r>
              <a:rPr lang="ro-RO" sz="2000" b="1" dirty="0"/>
              <a:t>prima tipărită în tipografia lui </a:t>
            </a:r>
            <a:r>
              <a:rPr lang="ro-RO" sz="2000" b="1" dirty="0" err="1"/>
              <a:t>Gutenberg</a:t>
            </a:r>
            <a:r>
              <a:rPr lang="ro-RO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Este cea mai tradusă carte, cuprinde 95% din limbile vorbite la ora actuală.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Dar unicitatea sa </a:t>
            </a:r>
            <a:r>
              <a:rPr lang="ro-RO" sz="2000" b="1" dirty="0" smtClean="0"/>
              <a:t>depăşeşte </a:t>
            </a:r>
            <a:r>
              <a:rPr lang="ro-RO" sz="2000" b="1" dirty="0"/>
              <a:t>aceste date. Vrei să </a:t>
            </a:r>
            <a:r>
              <a:rPr lang="ro-RO" sz="2000" b="1" dirty="0" smtClean="0"/>
              <a:t>ştii </a:t>
            </a:r>
            <a:r>
              <a:rPr lang="ro-RO" sz="2000" b="1" dirty="0"/>
              <a:t>de ce este atât de </a:t>
            </a:r>
            <a:r>
              <a:rPr lang="ro-RO" sz="2000" b="1" dirty="0" smtClean="0"/>
              <a:t>specială?</a:t>
            </a:r>
            <a:endParaRPr lang="ro-R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9AE8F7-5110-4E6C-BBCB-AF8BA5657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947" y="4372102"/>
            <a:ext cx="3069772" cy="2302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659955B-8CFC-4BC1-B76D-839BAA2ED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899" y="4498621"/>
            <a:ext cx="748937" cy="328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393116EC-DCED-4C33-A48E-FC01A6850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899" y="6285184"/>
            <a:ext cx="748937" cy="328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1D3010C7-A672-4777-B76B-8313E46E84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899" y="5838544"/>
            <a:ext cx="748937" cy="328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D2667E26-AC73-4208-8584-BD59479395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899" y="5391903"/>
            <a:ext cx="748937" cy="328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A2BDCD47-9FA6-4659-B391-CB44DA20C8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899" y="4945262"/>
            <a:ext cx="748937" cy="328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78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E91F475-EE34-4C7C-BFA3-65909DD1B28D}"/>
              </a:ext>
            </a:extLst>
          </p:cNvPr>
          <p:cNvSpPr/>
          <p:nvPr/>
        </p:nvSpPr>
        <p:spPr>
          <a:xfrm>
            <a:off x="2290353" y="0"/>
            <a:ext cx="685364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8100">
              <a:bevelT w="50800" h="38100" prst="riblet"/>
              <a:contourClr>
                <a:srgbClr val="6C5200"/>
              </a:contourClr>
            </a:sp3d>
          </a:bodyPr>
          <a:lstStyle/>
          <a:p>
            <a:pPr algn="ctr"/>
            <a:r>
              <a:rPr lang="ro-RO" sz="44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TEMA </a:t>
            </a:r>
            <a:r>
              <a:rPr lang="ro-RO" sz="44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SA </a:t>
            </a:r>
            <a:r>
              <a:rPr lang="ro-RO" sz="4400" b="1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PRINCIPALĂ</a:t>
            </a:r>
            <a:endParaRPr lang="ro-RO" sz="4400" b="1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B7C04C6-FC33-4FC5-85EE-133E99F5DE9F}"/>
              </a:ext>
            </a:extLst>
          </p:cNvPr>
          <p:cNvSpPr/>
          <p:nvPr/>
        </p:nvSpPr>
        <p:spPr>
          <a:xfrm>
            <a:off x="2429686" y="647022"/>
            <a:ext cx="6409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niciun cuvânt nu este fără însemnătate, ele sunt viaţa voastră.” 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 32:</a:t>
            </a:r>
            <a:r>
              <a:rPr lang="ro-RO" sz="1600" b="1" dirty="0" err="1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47a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600" b="1" dirty="0" err="1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50800">
                    <a:srgbClr val="472C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b="1" dirty="0">
              <a:solidFill>
                <a:schemeClr val="bg1"/>
              </a:solidFill>
              <a:effectLst>
                <a:glow rad="50800">
                  <a:srgbClr val="472C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1F887CB-A654-4EFA-BFA3-0DEA68933B29}"/>
              </a:ext>
            </a:extLst>
          </p:cNvPr>
          <p:cNvSpPr txBox="1"/>
          <p:nvPr/>
        </p:nvSpPr>
        <p:spPr>
          <a:xfrm>
            <a:off x="2429687" y="1260843"/>
            <a:ext cx="66724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Biblia este, înainte de toate, Cuvântul lui Dumnezeu. Este un mesaj pe care Dumnezeu l-a scris pentru noi.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highlight>
                  <a:srgbClr val="472C15"/>
                </a:highlight>
              </a:rPr>
              <a:t>În ce constă acest </a:t>
            </a:r>
            <a:r>
              <a:rPr lang="ro-RO" sz="2000" b="1">
                <a:solidFill>
                  <a:schemeClr val="bg1"/>
                </a:solidFill>
                <a:highlight>
                  <a:srgbClr val="472C15"/>
                </a:highlight>
              </a:rPr>
              <a:t>mesaj</a:t>
            </a:r>
            <a:r>
              <a:rPr lang="ro-RO" sz="2000" b="1" smtClean="0">
                <a:solidFill>
                  <a:schemeClr val="bg1"/>
                </a:solidFill>
                <a:highlight>
                  <a:srgbClr val="472C15"/>
                </a:highlight>
              </a:rPr>
              <a:t>?</a:t>
            </a:r>
            <a:endParaRPr lang="ro-RO" sz="2000" b="1" smtClean="0">
              <a:solidFill>
                <a:schemeClr val="bg1"/>
              </a:solidFill>
              <a:highlight>
                <a:srgbClr val="472C15"/>
              </a:highlight>
            </a:endParaRPr>
          </a:p>
          <a:p>
            <a:pPr>
              <a:spcBef>
                <a:spcPts val="600"/>
              </a:spcBef>
            </a:pPr>
            <a:r>
              <a:rPr lang="ro-RO" sz="2000" b="1" smtClean="0"/>
              <a:t>Într-o </a:t>
            </a:r>
            <a:r>
              <a:rPr lang="ro-RO" sz="2000" b="1"/>
              <a:t>lume a </a:t>
            </a:r>
            <a:r>
              <a:rPr lang="ro-RO" sz="2000" b="1" smtClean="0"/>
              <a:t>morţii</a:t>
            </a:r>
            <a:r>
              <a:rPr lang="ro-RO" sz="2000" b="1"/>
              <a:t>, Dumnezeu </a:t>
            </a:r>
            <a:r>
              <a:rPr lang="ro-RO" sz="2000" b="1" smtClean="0"/>
              <a:t>doreşte </a:t>
            </a:r>
            <a:r>
              <a:rPr lang="ro-RO" sz="2000" b="1"/>
              <a:t>să ne dea </a:t>
            </a:r>
            <a:r>
              <a:rPr lang="ro-RO" sz="2000" b="1" smtClean="0"/>
              <a:t>viaţă</a:t>
            </a:r>
            <a:r>
              <a:rPr lang="ro-RO" sz="2000" b="1"/>
              <a:t>, </a:t>
            </a:r>
            <a:r>
              <a:rPr lang="ro-RO" sz="2000" b="1" smtClean="0"/>
              <a:t>viaţă </a:t>
            </a:r>
            <a:r>
              <a:rPr lang="ro-RO" sz="2000" b="1"/>
              <a:t>din </a:t>
            </a:r>
            <a:r>
              <a:rPr lang="ro-RO" sz="2000" b="1" smtClean="0"/>
              <a:t>belşug</a:t>
            </a:r>
            <a:r>
              <a:rPr lang="ro-RO" sz="2000" b="1" smtClean="0"/>
              <a:t> (</a:t>
            </a:r>
            <a:r>
              <a:rPr lang="ro-RO" sz="2000" b="1" smtClean="0"/>
              <a:t>Ioan</a:t>
            </a:r>
            <a:r>
              <a:rPr lang="ro-RO" sz="2000" b="1" smtClean="0"/>
              <a:t> </a:t>
            </a:r>
            <a:r>
              <a:rPr lang="ro-RO" sz="2000" b="1" smtClean="0"/>
              <a:t>10:10).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3578A69-D51C-4E6A-84DD-976EE9EEC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7687" y="2976345"/>
            <a:ext cx="3024499" cy="2222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C5C4029-A541-4B31-9DD9-A1A03FAB2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597" y="5072314"/>
            <a:ext cx="2273297" cy="170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07A0E42-17B0-4FDF-9196-BB6D24A58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334" y="80712"/>
            <a:ext cx="2151020" cy="286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5284179-D210-41D2-B1E0-F5B23F0E586D}"/>
              </a:ext>
            </a:extLst>
          </p:cNvPr>
          <p:cNvSpPr/>
          <p:nvPr/>
        </p:nvSpPr>
        <p:spPr>
          <a:xfrm>
            <a:off x="70529" y="2993170"/>
            <a:ext cx="603504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highlight>
                  <a:srgbClr val="472C15"/>
                </a:highlight>
              </a:rPr>
              <a:t>Şi </a:t>
            </a:r>
            <a:r>
              <a:rPr lang="ro-RO" sz="2000" b="1" dirty="0">
                <a:solidFill>
                  <a:schemeClr val="bg1"/>
                </a:solidFill>
                <a:highlight>
                  <a:srgbClr val="472C15"/>
                </a:highlight>
              </a:rPr>
              <a:t>cum o va </a:t>
            </a:r>
            <a:r>
              <a:rPr lang="ro-RO" sz="2000" b="1" dirty="0" smtClean="0">
                <a:solidFill>
                  <a:schemeClr val="bg1"/>
                </a:solidFill>
                <a:highlight>
                  <a:srgbClr val="472C15"/>
                </a:highlight>
              </a:rPr>
              <a:t>face?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Prin </a:t>
            </a:r>
            <a:r>
              <a:rPr lang="ro-RO" sz="2000" b="1" dirty="0"/>
              <a:t>Isus Hristos, tema principală a </a:t>
            </a:r>
            <a:r>
              <a:rPr lang="ro-RO" sz="2000" b="1" dirty="0" smtClean="0"/>
              <a:t>Bibliei. El este </a:t>
            </a:r>
            <a:r>
              <a:rPr lang="ro-RO" sz="2000" b="1" dirty="0"/>
              <a:t>autorul mântuirii noastre </a:t>
            </a:r>
            <a:r>
              <a:rPr lang="ro-RO" sz="2000" b="1" dirty="0" smtClean="0"/>
              <a:t>(Evrei 5:9). Vechiul </a:t>
            </a:r>
            <a:r>
              <a:rPr lang="ro-RO" sz="2000" b="1" dirty="0"/>
              <a:t>testament </a:t>
            </a:r>
            <a:r>
              <a:rPr lang="ro-RO" sz="2000" b="1" dirty="0" smtClean="0"/>
              <a:t>anunţă, iar </a:t>
            </a:r>
            <a:r>
              <a:rPr lang="ro-RO" sz="2000" b="1" dirty="0"/>
              <a:t>Noul Testament </a:t>
            </a:r>
            <a:r>
              <a:rPr lang="ro-RO" sz="2000" b="1" dirty="0" smtClean="0"/>
              <a:t>prezintă. Ambii </a:t>
            </a:r>
            <a:r>
              <a:rPr lang="ro-RO" sz="2000" b="1" dirty="0"/>
              <a:t>proclamă puterea </a:t>
            </a:r>
            <a:r>
              <a:rPr lang="ro-RO" sz="2000" b="1" dirty="0" smtClean="0"/>
              <a:t>răscumpărătorului, şi anunţă </a:t>
            </a:r>
            <a:r>
              <a:rPr lang="ro-RO" sz="2000" b="1" dirty="0"/>
              <a:t>viitorul glorios care a fost pregătit pentru </a:t>
            </a:r>
            <a:r>
              <a:rPr lang="ro-RO" sz="2000" b="1" dirty="0" smtClean="0"/>
              <a:t>noi.</a:t>
            </a:r>
            <a:endParaRPr lang="ro-RO" sz="20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C48351C9-A262-4BC6-AA18-2187208120AC}"/>
              </a:ext>
            </a:extLst>
          </p:cNvPr>
          <p:cNvSpPr/>
          <p:nvPr/>
        </p:nvSpPr>
        <p:spPr>
          <a:xfrm>
            <a:off x="2619755" y="5327111"/>
            <a:ext cx="640840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highlight>
                  <a:srgbClr val="472C15"/>
                </a:highlight>
              </a:rPr>
              <a:t>Şi </a:t>
            </a:r>
            <a:r>
              <a:rPr lang="ro-RO" sz="2000" b="1" dirty="0">
                <a:solidFill>
                  <a:schemeClr val="bg1"/>
                </a:solidFill>
                <a:highlight>
                  <a:srgbClr val="472C15"/>
                </a:highlight>
              </a:rPr>
              <a:t>ce trebuie să fac </a:t>
            </a:r>
            <a:r>
              <a:rPr lang="ro-RO" sz="2000" b="1" dirty="0" smtClean="0">
                <a:solidFill>
                  <a:schemeClr val="bg1"/>
                </a:solidFill>
                <a:highlight>
                  <a:srgbClr val="472C15"/>
                </a:highlight>
              </a:rPr>
              <a:t>eu?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Biblia </a:t>
            </a:r>
            <a:r>
              <a:rPr lang="ro-RO" sz="2000" b="1" dirty="0"/>
              <a:t>spune că Dumnezeu </a:t>
            </a:r>
            <a:r>
              <a:rPr lang="ro-RO" sz="2000" b="1" dirty="0" smtClean="0"/>
              <a:t>aşteaptă </a:t>
            </a:r>
            <a:r>
              <a:rPr lang="ro-RO" sz="2000" b="1" dirty="0"/>
              <a:t>să-L </a:t>
            </a:r>
            <a:r>
              <a:rPr lang="ro-RO" sz="2000" b="1" dirty="0" smtClean="0"/>
              <a:t>accepţi </a:t>
            </a:r>
            <a:r>
              <a:rPr lang="ro-RO" sz="2000" b="1" dirty="0"/>
              <a:t>pe Isus ca mântuitor al </a:t>
            </a:r>
            <a:r>
              <a:rPr lang="ro-RO" sz="2000" b="1" dirty="0" smtClean="0"/>
              <a:t>tău, să </a:t>
            </a:r>
            <a:r>
              <a:rPr lang="ro-RO" sz="2000" b="1" dirty="0"/>
              <a:t>rămâi fidel Cuvântului Său </a:t>
            </a:r>
            <a:r>
              <a:rPr lang="ro-RO" sz="2000" b="1" dirty="0" smtClean="0"/>
              <a:t>şi </a:t>
            </a:r>
            <a:r>
              <a:rPr lang="ro-RO" sz="2000" b="1" dirty="0"/>
              <a:t>să proclami mesajul Său lumii. </a:t>
            </a:r>
          </a:p>
        </p:txBody>
      </p:sp>
    </p:spTree>
    <p:extLst>
      <p:ext uri="{BB962C8B-B14F-4D97-AF65-F5344CB8AC3E}">
        <p14:creationId xmlns:p14="http://schemas.microsoft.com/office/powerpoint/2010/main" xmlns="" val="87562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5" grpId="0" uiExpand="1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70B187E-09FC-418E-8926-601CBF3E14F4}"/>
              </a:ext>
            </a:extLst>
          </p:cNvPr>
          <p:cNvSpPr/>
          <p:nvPr/>
        </p:nvSpPr>
        <p:spPr>
          <a:xfrm>
            <a:off x="635726" y="736632"/>
            <a:ext cx="80293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600" dirty="0" smtClean="0">
                <a:latin typeface="Cooper Black" panose="0208090404030B020404" pitchFamily="18" charset="0"/>
              </a:rPr>
              <a:t>„</a:t>
            </a:r>
            <a:r>
              <a:rPr lang="ro-RO" sz="2800" b="1" dirty="0" smtClean="0"/>
              <a:t>Domnul </a:t>
            </a:r>
            <a:r>
              <a:rPr lang="ro-RO" sz="2800" b="1" dirty="0"/>
              <a:t>Hristos spune despre Scripturile Vechiului Testament: </a:t>
            </a:r>
            <a:r>
              <a:rPr lang="ro-RO" sz="2800" b="1" dirty="0" smtClean="0"/>
              <a:t>şi </a:t>
            </a:r>
            <a:r>
              <a:rPr lang="ro-RO" sz="2800" b="1" dirty="0"/>
              <a:t>cu atât mai mult este aceasta valabil pentru cele ale Noului Testament: că „ele mărturisesc despre Mine”, Răscumpărătorul, Cel spre care sunt îndreptate toate </a:t>
            </a:r>
            <a:r>
              <a:rPr lang="ro-RO" sz="2800" b="1" dirty="0" smtClean="0"/>
              <a:t>speranţele </a:t>
            </a:r>
            <a:r>
              <a:rPr lang="ro-RO" sz="2800" b="1" dirty="0"/>
              <a:t>noastre privind </a:t>
            </a:r>
            <a:r>
              <a:rPr lang="ro-RO" sz="2800" b="1" dirty="0" smtClean="0"/>
              <a:t>viaţa veşnică</a:t>
            </a:r>
            <a:r>
              <a:rPr lang="ro-RO" sz="2800" b="1" dirty="0"/>
              <a:t>. (Ioan 5, 39.) Da, întreaga Biblie ne </a:t>
            </a:r>
            <a:r>
              <a:rPr lang="ro-RO" sz="2800" b="1" dirty="0" smtClean="0"/>
              <a:t>vorbeşte </a:t>
            </a:r>
            <a:r>
              <a:rPr lang="ro-RO" sz="2800" b="1" dirty="0"/>
              <a:t>despre Hristos. De la primul raport cu privire la </a:t>
            </a:r>
            <a:r>
              <a:rPr lang="ro-RO" sz="2800" b="1" dirty="0" smtClean="0"/>
              <a:t>creaţiune</a:t>
            </a:r>
            <a:r>
              <a:rPr lang="ro-RO" sz="2800" b="1" dirty="0"/>
              <a:t>: căci „nimic din ce a fost făcut, n-a fost făcut fără El”: </a:t>
            </a:r>
            <a:r>
              <a:rPr lang="ro-RO" sz="2800" b="1" dirty="0" smtClean="0"/>
              <a:t>şi </a:t>
            </a:r>
            <a:r>
              <a:rPr lang="ro-RO" sz="2800" b="1" dirty="0"/>
              <a:t>până la </a:t>
            </a:r>
            <a:r>
              <a:rPr lang="ro-RO" sz="2800" b="1" dirty="0" smtClean="0"/>
              <a:t>făgăduinţa </a:t>
            </a:r>
            <a:r>
              <a:rPr lang="ro-RO" sz="2800" b="1" dirty="0"/>
              <a:t>cea mai de pe urmă: „iată Eu vin curând”, noi citim lucrările Sale </a:t>
            </a:r>
            <a:r>
              <a:rPr lang="ro-RO" sz="2800" b="1" dirty="0" smtClean="0"/>
              <a:t>şi </a:t>
            </a:r>
            <a:r>
              <a:rPr lang="ro-RO" sz="2800" b="1" dirty="0"/>
              <a:t>ascultăm vocea Sa. (Ioan </a:t>
            </a:r>
            <a:r>
              <a:rPr lang="ro-RO" sz="2800" b="1" dirty="0" smtClean="0"/>
              <a:t>1:3</a:t>
            </a:r>
            <a:r>
              <a:rPr lang="ro-RO" sz="2800" b="1" dirty="0"/>
              <a:t>; Apocalipsa </a:t>
            </a:r>
            <a:r>
              <a:rPr lang="ro-RO" sz="2800" b="1" dirty="0" smtClean="0"/>
              <a:t>22:12</a:t>
            </a:r>
            <a:r>
              <a:rPr lang="ro-RO" sz="2800" b="1" dirty="0"/>
              <a:t>.) Dacă </a:t>
            </a:r>
            <a:r>
              <a:rPr lang="ro-RO" sz="2800" b="1" dirty="0" smtClean="0"/>
              <a:t>doreşti </a:t>
            </a:r>
            <a:r>
              <a:rPr lang="ro-RO" sz="2800" b="1" dirty="0"/>
              <a:t>să </a:t>
            </a:r>
            <a:r>
              <a:rPr lang="ro-RO" sz="2800" b="1" dirty="0" smtClean="0"/>
              <a:t>cunoşti </a:t>
            </a:r>
            <a:r>
              <a:rPr lang="ro-RO" sz="2800" b="1" dirty="0"/>
              <a:t>mai bine pe Mântuitorul, studiază Sfintele Scripturi.</a:t>
            </a:r>
            <a:r>
              <a:rPr lang="es-ES" sz="2600" dirty="0">
                <a:latin typeface="Cooper Black" panose="0208090404030B020404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7C88E0-F5E5-46FE-B851-301E160654ED}"/>
              </a:ext>
            </a:extLst>
          </p:cNvPr>
          <p:cNvSpPr txBox="1"/>
          <p:nvPr/>
        </p:nvSpPr>
        <p:spPr>
          <a:xfrm>
            <a:off x="4843789" y="6061166"/>
            <a:ext cx="357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</a:t>
            </a:r>
            <a:r>
              <a:rPr lang="es-ES" b="1" dirty="0" smtClean="0"/>
              <a:t>(</a:t>
            </a:r>
            <a:r>
              <a:rPr lang="ro-RO" b="1" dirty="0" smtClean="0"/>
              <a:t>Calea </a:t>
            </a:r>
            <a:r>
              <a:rPr lang="ro-RO" b="1" dirty="0"/>
              <a:t>către Hristos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88)</a:t>
            </a:r>
          </a:p>
        </p:txBody>
      </p:sp>
    </p:spTree>
    <p:extLst>
      <p:ext uri="{BB962C8B-B14F-4D97-AF65-F5344CB8AC3E}">
        <p14:creationId xmlns:p14="http://schemas.microsoft.com/office/powerpoint/2010/main" xmlns="" val="26347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4761A8A-F3FC-4E62-AF65-B561C0CBA891}"/>
              </a:ext>
            </a:extLst>
          </p:cNvPr>
          <p:cNvSpPr/>
          <p:nvPr/>
        </p:nvSpPr>
        <p:spPr>
          <a:xfrm>
            <a:off x="191587" y="175768"/>
            <a:ext cx="267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ORIGINEA </a:t>
            </a:r>
            <a:r>
              <a:rPr lang="ro-RO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SA</a:t>
            </a:r>
            <a:endParaRPr lang="ro-RO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6668E25-F714-42F1-8E06-48A7B263B78A}"/>
              </a:ext>
            </a:extLst>
          </p:cNvPr>
          <p:cNvSpPr/>
          <p:nvPr/>
        </p:nvSpPr>
        <p:spPr>
          <a:xfrm>
            <a:off x="3011055" y="37269"/>
            <a:ext cx="611552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smtClean="0">
                <a:solidFill>
                  <a:srgbClr val="354D42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smtClean="0">
                <a:solidFill>
                  <a:srgbClr val="354D42"/>
                </a:solidFill>
                <a:latin typeface="Comic Sans MS" panose="030F0702030302020204" pitchFamily="66" charset="0"/>
              </a:rPr>
              <a:t>nicio prorocie n-a fost adusă prin voia omului; ci oamenii au vorbit de la Dumnezeu, mânaţi de Duhul Sfânt.” </a:t>
            </a:r>
            <a:r>
              <a:rPr lang="ro-RO" sz="1600" b="1" smtClean="0">
                <a:solidFill>
                  <a:srgbClr val="354D42"/>
                </a:solidFill>
                <a:latin typeface="Comic Sans MS" panose="030F0702030302020204" pitchFamily="66" charset="0"/>
              </a:rPr>
              <a:t>(2 Petru 1:21)</a:t>
            </a:r>
            <a:endParaRPr lang="ro-RO" sz="1600" b="1">
              <a:solidFill>
                <a:srgbClr val="354D4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FC5148-A536-4880-BDFF-1F46B2C2069F}"/>
              </a:ext>
            </a:extLst>
          </p:cNvPr>
          <p:cNvSpPr txBox="1"/>
          <p:nvPr/>
        </p:nvSpPr>
        <p:spPr>
          <a:xfrm>
            <a:off x="191587" y="965418"/>
            <a:ext cx="871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Duhul Sfânt, a treia persoană a </a:t>
            </a:r>
            <a:r>
              <a:rPr lang="ro-RO" sz="2000" b="1" smtClean="0"/>
              <a:t>Deităţii</a:t>
            </a:r>
            <a:r>
              <a:rPr lang="ro-RO" sz="2000" b="1"/>
              <a:t>, a </a:t>
            </a:r>
            <a:r>
              <a:rPr lang="ro-RO" sz="2000" b="1" smtClean="0"/>
              <a:t>influenţat </a:t>
            </a:r>
            <a:r>
              <a:rPr lang="ro-RO" sz="2000" b="1"/>
              <a:t>mintea unor persoane foarte diferite pentru a scrie (cu propriile lor cuvinte) mesajul </a:t>
            </a:r>
            <a:r>
              <a:rPr lang="ro-RO" sz="2000" b="1" smtClean="0"/>
              <a:t>divin. Ce </a:t>
            </a:r>
            <a:r>
              <a:rPr lang="ro-RO" sz="2000" b="1"/>
              <a:t>aveau în comun </a:t>
            </a:r>
            <a:r>
              <a:rPr lang="ro-RO" sz="2000" b="1" smtClean="0"/>
              <a:t>toţi aceştia?</a:t>
            </a:r>
            <a:endParaRPr lang="ro-RO" sz="2000" b="1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B98753-0C98-45E5-AC75-D8ACBF5D8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1286754"/>
              </p:ext>
            </p:extLst>
          </p:nvPr>
        </p:nvGraphicFramePr>
        <p:xfrm>
          <a:off x="191587" y="2042041"/>
          <a:ext cx="8717281" cy="41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82ECB60-2E0A-4EBF-A69C-CC702B633E63}"/>
              </a:ext>
            </a:extLst>
          </p:cNvPr>
          <p:cNvSpPr txBox="1"/>
          <p:nvPr/>
        </p:nvSpPr>
        <p:spPr>
          <a:xfrm>
            <a:off x="810423" y="6150114"/>
            <a:ext cx="775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/>
              <a:t>Slujbe diferite, vârste diferite, nivel cultural diferit, </a:t>
            </a:r>
            <a:r>
              <a:rPr lang="ro-RO" sz="2000" b="1" smtClean="0"/>
              <a:t>naţionalităţi </a:t>
            </a:r>
            <a:r>
              <a:rPr lang="ro-RO" sz="2000" b="1"/>
              <a:t>diferite, </a:t>
            </a:r>
            <a:r>
              <a:rPr lang="ro-RO" sz="2000" b="1" smtClean="0"/>
              <a:t>circumstanţe </a:t>
            </a:r>
            <a:r>
              <a:rPr lang="ro-RO" sz="2000" b="1"/>
              <a:t>diferite. Dar </a:t>
            </a:r>
            <a:r>
              <a:rPr lang="ro-RO" sz="2000" b="1" smtClean="0"/>
              <a:t>toţi </a:t>
            </a:r>
            <a:r>
              <a:rPr lang="ro-RO" sz="2000" b="1"/>
              <a:t>s-au lăsat </a:t>
            </a:r>
            <a:r>
              <a:rPr lang="ro-RO" sz="2000" b="1" smtClean="0"/>
              <a:t>folosiţi </a:t>
            </a:r>
            <a:r>
              <a:rPr lang="ro-RO" sz="2000" b="1"/>
              <a:t>de </a:t>
            </a:r>
            <a:r>
              <a:rPr lang="ro-RO" sz="2000" b="1" smtClean="0"/>
              <a:t>Dumnezeu.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93380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4508B6E5-CA6A-4C15-927C-BB6027A2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C42C2D5-D72D-429D-B6E4-EC06A8402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80FB8D7F-442D-4358-9FB8-D7E4CF4E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CC7C1FD-00B1-4AC4-8D77-4D33E112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754A7153-4E68-4D57-A07D-1F4CBDCD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D9967B82-A74A-4F8A-A5B4-995490ED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97C104DF-5E44-4324-8108-D54C04AD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2068C812-5E61-4BD1-A93E-00CC6FC72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dgm id="{5831D868-97DD-4256-844F-FBFF046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86F625F2-0408-4035-8413-C336DAFF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263B2449-7DC3-4441-A325-161278AED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D74C3FE8-172F-4AA6-B754-872D7A5FC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dgm id="{70C25A13-1A85-43C4-B156-2F8F3D40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>
                                            <p:graphicEl>
                                              <a:dgm id="{3A1EBCC0-A2F0-49FD-959C-896FE1721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graphicEl>
                                              <a:dgm id="{E57D4300-1CE7-4B6A-A4EF-15C524B9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graphicEl>
                                              <a:dgm id="{B7872615-2DD4-4932-BE34-8EED23A1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graphicEl>
                                              <a:dgm id="{37F09C72-4F33-4F9F-A8B5-4B91C48F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">
                                            <p:graphicEl>
                                              <a:dgm id="{5D64CA6C-0002-4A7E-AC92-3E3A5C5D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">
                                            <p:graphicEl>
                                              <a:dgm id="{1FC6407F-8A47-428C-99EC-3ABC12DD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">
                                            <p:graphicEl>
                                              <a:dgm id="{D6C231A7-F186-41FE-A7E2-A249E8370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73BD1DF-E799-4FE9-BE22-10F6B5377705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030A0"/>
                  </a:outerShdw>
                </a:effectLst>
              </a:rPr>
              <a:t>PROFEŢIILE SALE</a:t>
            </a:r>
            <a:endParaRPr lang="ro-RO" sz="44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030A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5A0EA25-708E-4C57-97C8-ACA22959316C}"/>
              </a:ext>
            </a:extLst>
          </p:cNvPr>
          <p:cNvSpPr/>
          <p:nvPr/>
        </p:nvSpPr>
        <p:spPr>
          <a:xfrm>
            <a:off x="1399902" y="694400"/>
            <a:ext cx="634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Stăpânul Domn nu face nimic fără să‑Şi descopere hotărârea robilor Săi, profeţii.”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(Amos 3:7)</a:t>
            </a:r>
            <a:endParaRPr lang="ro-R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EE93F88-B1CD-4B57-9A31-EB230A6E608A}"/>
              </a:ext>
            </a:extLst>
          </p:cNvPr>
          <p:cNvSpPr txBox="1"/>
          <p:nvPr/>
        </p:nvSpPr>
        <p:spPr>
          <a:xfrm>
            <a:off x="335280" y="1402080"/>
            <a:ext cx="847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Aproximativ </a:t>
            </a:r>
            <a:r>
              <a:rPr lang="ro-RO" sz="2000" b="1" smtClean="0"/>
              <a:t>35</a:t>
            </a:r>
            <a:r>
              <a:rPr lang="ro-RO" sz="2000" b="1" smtClean="0"/>
              <a:t>% </a:t>
            </a:r>
            <a:r>
              <a:rPr lang="ro-RO" sz="2000" b="1" smtClean="0"/>
              <a:t>din</a:t>
            </a:r>
            <a:r>
              <a:rPr lang="ro-RO" sz="2000" b="1" smtClean="0"/>
              <a:t> </a:t>
            </a:r>
            <a:r>
              <a:rPr lang="ro-RO" sz="2000" b="1" smtClean="0"/>
              <a:t>Biblie </a:t>
            </a:r>
            <a:r>
              <a:rPr lang="ro-RO" sz="2000" b="1"/>
              <a:t>reprezintă </a:t>
            </a:r>
            <a:r>
              <a:rPr lang="ro-RO" sz="2000" b="1" smtClean="0"/>
              <a:t>profeţii</a:t>
            </a:r>
            <a:r>
              <a:rPr lang="ro-RO" sz="2000" b="1" smtClean="0"/>
              <a:t>. </a:t>
            </a:r>
            <a:r>
              <a:rPr lang="ro-RO" sz="2000" b="1"/>
              <a:t>Dumnezeu a </a:t>
            </a:r>
            <a:r>
              <a:rPr lang="ro-RO" sz="2000" b="1" smtClean="0"/>
              <a:t>anunţat </a:t>
            </a:r>
            <a:r>
              <a:rPr lang="ro-RO" sz="2000" b="1"/>
              <a:t>din timp ce urma să se întâmple. Acest fapt se poate observa în multele </a:t>
            </a:r>
            <a:r>
              <a:rPr lang="ro-RO" sz="2000" b="1" smtClean="0"/>
              <a:t>profeţii </a:t>
            </a:r>
            <a:r>
              <a:rPr lang="ro-RO" sz="2000" b="1"/>
              <a:t>despre </a:t>
            </a:r>
            <a:r>
              <a:rPr lang="ro-RO" sz="2000" b="1" smtClean="0"/>
              <a:t>viaţa şi </a:t>
            </a:r>
            <a:r>
              <a:rPr lang="ro-RO" sz="2000" b="1"/>
              <a:t>lucrarea lui Isus</a:t>
            </a:r>
            <a:r>
              <a:rPr lang="ro-RO" sz="2000" b="1"/>
              <a:t>. </a:t>
            </a:r>
            <a:endParaRPr lang="ro-RO" sz="2000" b="1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BD22782-BC09-44E6-B060-674E5A032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4560503"/>
              </p:ext>
            </p:extLst>
          </p:nvPr>
        </p:nvGraphicFramePr>
        <p:xfrm>
          <a:off x="139337" y="2531346"/>
          <a:ext cx="8874033" cy="424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6416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99FF293-CEAB-435B-B6ED-CDF99419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9BCFE42C-2566-4F74-9366-15A2F65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C86DDAA-1585-4A4C-B607-DAD750633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C2C0E1EC-EA33-4123-8F28-977E4D1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95486553-5A22-441A-ABA3-3BFFF28D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6E44248C-1A92-4482-9129-5ACE2985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B08BD186-1B8B-4A05-9617-F7B4C276F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FFA410BD-63CF-4419-BC50-75356CA6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34831AB8-BAAC-47C7-B7D2-1C771A49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2704B91A-59E0-4AE4-BAFD-E668F4A8B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CD946B6A-FD74-4CB3-8DE5-5C258CF3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4449D42E-3F1A-4483-8684-DD82EF19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graphicEl>
                                              <a:dgm id="{D896A91C-C6DE-41DF-A3A1-88B5F271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A819D1E2-419F-4388-8507-F82DEA228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52A90E36-14AA-4E49-BF2B-E75362A95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graphicEl>
                                              <a:dgm id="{063ED472-782D-40BC-B5E8-B9566457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graphicEl>
                                              <a:dgm id="{C83F6299-3830-40F6-8C46-4AFC68CF9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>
                                            <p:graphicEl>
                                              <a:dgm id="{237B27D8-87C9-4277-AEC1-B52C82C01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">
                                            <p:graphicEl>
                                              <a:dgm id="{C720052B-1349-47E1-997F-DAE637F71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>
                                            <p:graphicEl>
                                              <a:dgm id="{41F41578-CD7E-483F-8348-050E3CAF7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>
                                            <p:graphicEl>
                                              <a:dgm id="{2E3F3A79-4ADB-4931-B152-90FDB257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">
                                            <p:graphicEl>
                                              <a:dgm id="{DE47398B-BA3E-4F7F-A951-66CA9C27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">
                                            <p:graphicEl>
                                              <a:dgm id="{A664735B-3B38-4C51-A3B6-E76CA73F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">
                                            <p:graphicEl>
                                              <a:dgm id="{32FB64EC-CC0D-46D1-877B-318DA2BA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3FAB929-9F7C-4895-9D9F-372A1E0EED1E}"/>
              </a:ext>
            </a:extLst>
          </p:cNvPr>
          <p:cNvSpPr txBox="1"/>
          <p:nvPr/>
        </p:nvSpPr>
        <p:spPr>
          <a:xfrm>
            <a:off x="52254" y="1532037"/>
            <a:ext cx="546898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Precizia cu care aceste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s-au împlinit reprezintă o mărturie că Isus era cine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spunea că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este: Mesia cel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anunţat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profeţi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 Isus a profetizat evenimentele viitoare: propria sa moarte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învierea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 9:22);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distrugerea Ierusalimului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(Matei 24:2); 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 de-a Doua Venire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(Ioan 14:1-3).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897D192-A941-411E-AA7C-F2618ABCA3F1}"/>
              </a:ext>
            </a:extLst>
          </p:cNvPr>
          <p:cNvSpPr/>
          <p:nvPr/>
        </p:nvSpPr>
        <p:spPr>
          <a:xfrm>
            <a:off x="1" y="0"/>
            <a:ext cx="5549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030A0"/>
                  </a:outerShdw>
                </a:effectLst>
              </a:rPr>
              <a:t>PROFEŢIILE </a:t>
            </a:r>
            <a:r>
              <a:rPr lang="ro-RO" sz="4400" b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030A0"/>
                  </a:outerShdw>
                </a:effectLst>
              </a:rPr>
              <a:t>SALE</a:t>
            </a:r>
            <a:endParaRPr lang="ro-RO" sz="4400" b="1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030A0"/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9005BAA-C29A-4160-9B38-5BAFDA3215F7}"/>
              </a:ext>
            </a:extLst>
          </p:cNvPr>
          <p:cNvSpPr/>
          <p:nvPr/>
        </p:nvSpPr>
        <p:spPr>
          <a:xfrm>
            <a:off x="1223" y="704463"/>
            <a:ext cx="5549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Stăpânul Domn nu face nimic fără să‑Şi descopere hotărârea robilor Săi, profeţii.”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(Amos 3:7)</a:t>
            </a:r>
            <a:endParaRPr lang="ro-R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DF32F658-BA51-462A-B1ED-2DB7FA6F1DA5}"/>
              </a:ext>
            </a:extLst>
          </p:cNvPr>
          <p:cNvGrpSpPr/>
          <p:nvPr/>
        </p:nvGrpSpPr>
        <p:grpSpPr>
          <a:xfrm>
            <a:off x="123144" y="3884113"/>
            <a:ext cx="4999672" cy="1586623"/>
            <a:chOff x="123144" y="3884113"/>
            <a:chExt cx="4999672" cy="158662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83DE84F-50FA-40C1-B1E1-E5FB7D25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2947849" y="3884114"/>
              <a:ext cx="2174967" cy="1586622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9825E9CD-A15C-4DF6-95BF-7B3816D0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3144" y="3884113"/>
              <a:ext cx="2644367" cy="1586621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0C1BB45-27B9-4466-9891-9E6785831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682" y="190139"/>
            <a:ext cx="3380092" cy="253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2A0944E-785D-44E4-A959-F2F070ED0F37}"/>
              </a:ext>
            </a:extLst>
          </p:cNvPr>
          <p:cNvSpPr/>
          <p:nvPr/>
        </p:nvSpPr>
        <p:spPr>
          <a:xfrm>
            <a:off x="52253" y="5531695"/>
            <a:ext cx="5303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Toate s-au împlinit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spus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Acest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 ne dă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siguranţa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 se va împlini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ultimul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profetizat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Isus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0258219-9AA2-4386-AB6E-EEF28344E258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9050">
              <a:bevelT w="57150" h="38100" prst="hardEdge"/>
              <a:contourClr>
                <a:srgbClr val="582C1E"/>
              </a:contourClr>
            </a:sp3d>
          </a:bodyPr>
          <a:lstStyle/>
          <a:p>
            <a:pPr algn="ctr"/>
            <a:r>
              <a:rPr lang="ro-RO" sz="4400" b="1" spc="300">
                <a:ln w="19050">
                  <a:noFill/>
                  <a:prstDash val="solid"/>
                </a:ln>
                <a:pattFill prst="dkUpDiag">
                  <a:fgClr>
                    <a:srgbClr val="582C1E"/>
                  </a:fgClr>
                  <a:bgClr>
                    <a:srgbClr val="E0B2A4"/>
                  </a:bgClr>
                </a:pattFill>
                <a:effectLst>
                  <a:outerShdw dist="38100" dir="2640000" algn="bl" rotWithShape="0">
                    <a:srgbClr val="FFFF00"/>
                  </a:outerShdw>
                </a:effectLst>
              </a:rPr>
              <a:t>LINIA </a:t>
            </a:r>
            <a:r>
              <a:rPr lang="ro-RO" sz="4400" b="1" spc="300" smtClean="0">
                <a:ln w="19050">
                  <a:noFill/>
                  <a:prstDash val="solid"/>
                </a:ln>
                <a:pattFill prst="dkUpDiag">
                  <a:fgClr>
                    <a:srgbClr val="582C1E"/>
                  </a:fgClr>
                  <a:bgClr>
                    <a:srgbClr val="E0B2A4"/>
                  </a:bgClr>
                </a:pattFill>
                <a:effectLst>
                  <a:outerShdw dist="38100" dir="2640000" algn="bl" rotWithShape="0">
                    <a:srgbClr val="FFFF00"/>
                  </a:outerShdw>
                </a:effectLst>
              </a:rPr>
              <a:t>ISTORICĂ</a:t>
            </a:r>
            <a:endParaRPr lang="ro-RO" sz="4400" b="1" spc="300">
              <a:ln w="19050">
                <a:noFill/>
                <a:prstDash val="solid"/>
              </a:ln>
              <a:pattFill prst="dkUpDiag">
                <a:fgClr>
                  <a:srgbClr val="582C1E"/>
                </a:fgClr>
                <a:bgClr>
                  <a:srgbClr val="E0B2A4"/>
                </a:bgClr>
              </a:pattFill>
              <a:effectLst>
                <a:outerShdw dist="38100" dir="2640000" algn="bl" rotWithShape="0">
                  <a:srgbClr val="FFFF0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874C31B-EBE7-46AE-ADE2-DD86766E44CC}"/>
              </a:ext>
            </a:extLst>
          </p:cNvPr>
          <p:cNvSpPr/>
          <p:nvPr/>
        </p:nvSpPr>
        <p:spPr>
          <a:xfrm>
            <a:off x="-2" y="633437"/>
            <a:ext cx="914399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C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ă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a fost îngropat şi a înviat a treia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zi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, după 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Scripturi</a:t>
            </a:r>
            <a:r>
              <a:rPr lang="ro-RO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1 </a:t>
            </a:r>
            <a:r>
              <a:rPr lang="ro-RO" sz="1600" b="1">
                <a:solidFill>
                  <a:srgbClr val="582C1E"/>
                </a:solidFill>
                <a:latin typeface="Comic Sans MS" panose="030F0702030302020204" pitchFamily="66" charset="0"/>
              </a:rPr>
              <a:t>Corinteni 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15:4</a:t>
            </a:r>
            <a:r>
              <a:rPr lang="ro-RO" sz="1600" b="1" smtClean="0">
                <a:solidFill>
                  <a:srgbClr val="582C1E"/>
                </a:solidFill>
                <a:latin typeface="Comic Sans MS" panose="030F0702030302020204" pitchFamily="66" charset="0"/>
              </a:rPr>
              <a:t>)</a:t>
            </a:r>
            <a:endParaRPr lang="ro-RO" b="1">
              <a:solidFill>
                <a:srgbClr val="582C1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0C46C6-02C4-4D80-B5CB-EBEA7384FA6F}"/>
              </a:ext>
            </a:extLst>
          </p:cNvPr>
          <p:cNvSpPr txBox="1"/>
          <p:nvPr/>
        </p:nvSpPr>
        <p:spPr>
          <a:xfrm>
            <a:off x="2063930" y="1249057"/>
            <a:ext cx="704523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Comparativ cu </a:t>
            </a:r>
            <a:r>
              <a:rPr lang="ro-RO" sz="2000" b="1"/>
              <a:t>alte </a:t>
            </a:r>
            <a:r>
              <a:rPr lang="ro-RO" sz="2000" b="1" smtClean="0"/>
              <a:t>cărţi</a:t>
            </a:r>
            <a:r>
              <a:rPr lang="ro-RO" sz="2000" b="1" smtClean="0"/>
              <a:t> </a:t>
            </a:r>
            <a:r>
              <a:rPr lang="ro-RO" sz="2000" b="1" smtClean="0"/>
              <a:t>„</a:t>
            </a:r>
            <a:r>
              <a:rPr lang="ro-RO" sz="2000" b="1" smtClean="0"/>
              <a:t>s</a:t>
            </a:r>
            <a:r>
              <a:rPr lang="ro-RO" sz="2000" b="1" smtClean="0"/>
              <a:t>finte</a:t>
            </a:r>
            <a:r>
              <a:rPr lang="ro-RO" sz="2000" b="1" smtClean="0"/>
              <a:t>” care </a:t>
            </a:r>
            <a:r>
              <a:rPr lang="ro-RO" sz="2000" b="1"/>
              <a:t>înregistrează în mod special gânduri filozofice, Biblia este o carte istorică.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Se </a:t>
            </a:r>
            <a:r>
              <a:rPr lang="ro-RO" sz="2000" b="1" smtClean="0"/>
              <a:t>vorbeşte </a:t>
            </a:r>
            <a:r>
              <a:rPr lang="ro-RO" sz="2000" b="1"/>
              <a:t>de persoane </a:t>
            </a:r>
            <a:r>
              <a:rPr lang="ro-RO" sz="2000" b="1" smtClean="0"/>
              <a:t>şi circumstanţe </a:t>
            </a:r>
            <a:r>
              <a:rPr lang="ro-RO" sz="2000" b="1"/>
              <a:t>concrete. Sunt </a:t>
            </a:r>
            <a:r>
              <a:rPr lang="ro-RO" sz="2000" b="1" smtClean="0"/>
              <a:t>menţionate </a:t>
            </a:r>
            <a:r>
              <a:rPr lang="ro-RO" sz="2000" b="1"/>
              <a:t>locuri concrete </a:t>
            </a:r>
            <a:r>
              <a:rPr lang="ro-RO" sz="2000" b="1" smtClean="0"/>
              <a:t>şi oraşe</a:t>
            </a:r>
            <a:r>
              <a:rPr lang="ro-RO" sz="2000" b="1"/>
              <a:t>, </a:t>
            </a:r>
            <a:r>
              <a:rPr lang="ro-RO" sz="2000" b="1" smtClean="0"/>
              <a:t>râuri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B3DA2AB-C4C7-4BE5-817F-8F9921B79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3" y="1265764"/>
            <a:ext cx="1842419" cy="1227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EE8EE78-6D10-4F94-9436-0666B3D64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5636" y="2657735"/>
            <a:ext cx="2573383" cy="1859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571AFB0-8D6D-4972-836A-C02C586AF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4" y="4230869"/>
            <a:ext cx="3087838" cy="2544730"/>
          </a:xfrm>
          <a:prstGeom prst="snip2DiagRect">
            <a:avLst>
              <a:gd name="adj1" fmla="val 1540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B52FAAA-C296-402D-A6D2-464027F6B279}"/>
              </a:ext>
            </a:extLst>
          </p:cNvPr>
          <p:cNvSpPr/>
          <p:nvPr/>
        </p:nvSpPr>
        <p:spPr>
          <a:xfrm>
            <a:off x="3311079" y="2718556"/>
            <a:ext cx="30984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Linia istorică a Vechiului Testament se concentrează pe istoria unui popor care </a:t>
            </a:r>
            <a:r>
              <a:rPr lang="ro-RO" sz="2000" b="1" smtClean="0"/>
              <a:t>aştepta </a:t>
            </a:r>
            <a:r>
              <a:rPr lang="ro-RO" sz="2000" b="1"/>
              <a:t>împlinirea venirii unui Mesia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AFCE243-3B31-442B-B390-6147068DF9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4843" y="4616527"/>
            <a:ext cx="1430385" cy="2159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DC4193C-5BB4-45E0-99FD-B972A36A2E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427500" y="4616526"/>
            <a:ext cx="1581519" cy="2159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B4B578-DE1A-4A51-A04C-A2E7D674F31C}"/>
              </a:ext>
            </a:extLst>
          </p:cNvPr>
          <p:cNvSpPr/>
          <p:nvPr/>
        </p:nvSpPr>
        <p:spPr>
          <a:xfrm>
            <a:off x="3378736" y="4475348"/>
            <a:ext cx="2576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Noul Testament se concentrează pe împlinirea acestei promisiuni, Isus. Cu precădere pe realitatea istorică a învierii Lui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B22679D-CB95-48CC-82CF-DDC864C91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374" y="2631515"/>
            <a:ext cx="3087838" cy="147807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91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3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1259</Words>
  <Application>Microsoft Office PowerPoint</Application>
  <PresentationFormat>Expunere pe ecran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Cooper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Caracterul unic al Bibliei</dc:title>
  <dc:subject>Studiu Biblic, Trim. II, 2020 – Cum sa interpretam Scriptura</dc:subject>
  <dc:creator>Sergio Fustero Carreras</dc:creator>
  <cp:keywords>https://www.fustero.es/index_ro.php</cp:keywords>
  <cp:lastModifiedBy>Tronaru Viorel</cp:lastModifiedBy>
  <cp:revision>99</cp:revision>
  <dcterms:created xsi:type="dcterms:W3CDTF">2020-03-21T16:03:10Z</dcterms:created>
  <dcterms:modified xsi:type="dcterms:W3CDTF">2020-03-31T19:24:47Z</dcterms:modified>
</cp:coreProperties>
</file>