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9" r:id="rId4"/>
    <p:sldId id="257" r:id="rId5"/>
    <p:sldId id="258" r:id="rId6"/>
    <p:sldId id="264" r:id="rId7"/>
    <p:sldId id="259" r:id="rId8"/>
    <p:sldId id="260" r:id="rId9"/>
    <p:sldId id="263" r:id="rId10"/>
    <p:sldId id="261" r:id="rId11"/>
    <p:sldId id="268" r:id="rId12"/>
    <p:sldId id="262" r:id="rId13"/>
    <p:sldId id="267" r:id="rId14"/>
  </p:sldIdLst>
  <p:sldSz cx="9144000" cy="6858000" type="screen4x3"/>
  <p:notesSz cx="6858000" cy="9144000"/>
  <p:embeddedFontLst>
    <p:embeddedFont>
      <p:font typeface="Calibri" pitchFamily="34" charset="0"/>
      <p:regular r:id="rId15"/>
      <p:bold r:id="rId16"/>
      <p:italic r:id="rId17"/>
      <p:boldItalic r:id="rId18"/>
    </p:embeddedFont>
    <p:embeddedFont>
      <p:font typeface="Comic Sans MS" pitchFamily="66" charset="0"/>
      <p:regular r:id="rId19"/>
      <p:bold r:id="rId20"/>
    </p:embeddedFont>
    <p:embeddedFont>
      <p:font typeface="Calibri Light"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B3D37"/>
    <a:srgbClr val="5D6157"/>
    <a:srgbClr val="BCBFB8"/>
    <a:srgbClr val="C3B1DD"/>
    <a:srgbClr val="B099D2"/>
    <a:srgbClr val="9379B5"/>
    <a:srgbClr val="4B555D"/>
    <a:srgbClr val="525D66"/>
    <a:srgbClr val="55616B"/>
    <a:srgbClr val="3C444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8B1FA6-A6C3-4803-A90E-F17843B425D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574AD380-0782-4314-AB4D-B70B8CDDE9ED}">
      <dgm:prSet custT="1"/>
      <dgm:spPr>
        <a:solidFill>
          <a:schemeClr val="accent4">
            <a:lumMod val="20000"/>
            <a:lumOff val="80000"/>
          </a:schemeClr>
        </a:solidFill>
        <a:ln w="38100">
          <a:solidFill>
            <a:schemeClr val="tx1"/>
          </a:solidFill>
        </a:ln>
      </dgm:spPr>
      <dgm:t>
        <a:bodyPr/>
        <a:lstStyle/>
        <a:p>
          <a:r>
            <a:rPr lang="ro-RO" sz="2000" b="1" noProof="0" dirty="0" smtClean="0"/>
            <a:t>O explicaţie a lumii în care trăim.</a:t>
          </a:r>
          <a:endParaRPr lang="ro-RO" sz="2000" b="1" noProof="0" dirty="0"/>
        </a:p>
      </dgm:t>
    </dgm:pt>
    <dgm:pt modelId="{427154D4-C499-485C-88B6-E73189E3F69B}" type="parTrans" cxnId="{967D7DEB-9894-4AB5-A008-C9DED770906E}">
      <dgm:prSet/>
      <dgm:spPr/>
      <dgm:t>
        <a:bodyPr/>
        <a:lstStyle/>
        <a:p>
          <a:endParaRPr lang="es-ES" sz="2000"/>
        </a:p>
      </dgm:t>
    </dgm:pt>
    <dgm:pt modelId="{F587ECE9-1A25-4BC7-A024-E27986801EA6}" type="sibTrans" cxnId="{967D7DEB-9894-4AB5-A008-C9DED770906E}">
      <dgm:prSet/>
      <dgm:spPr/>
      <dgm:t>
        <a:bodyPr/>
        <a:lstStyle/>
        <a:p>
          <a:endParaRPr lang="es-ES" sz="2000"/>
        </a:p>
      </dgm:t>
    </dgm:pt>
    <dgm:pt modelId="{A1DF7C87-B483-4C9D-99D2-BCF6B969EF07}">
      <dgm:prSet custT="1"/>
      <dgm:spPr>
        <a:solidFill>
          <a:schemeClr val="accent5">
            <a:lumMod val="40000"/>
            <a:lumOff val="60000"/>
          </a:schemeClr>
        </a:solidFill>
        <a:ln w="38100">
          <a:solidFill>
            <a:schemeClr val="tx1"/>
          </a:solidFill>
        </a:ln>
      </dgm:spPr>
      <dgm:t>
        <a:bodyPr/>
        <a:lstStyle/>
        <a:p>
          <a:r>
            <a:rPr lang="ro-RO" sz="2000" b="1" noProof="0" dirty="0" smtClean="0"/>
            <a:t>Istoria controversei dintre bine şi rău.</a:t>
          </a:r>
          <a:endParaRPr lang="ro-RO" sz="2000" b="1" noProof="0" dirty="0"/>
        </a:p>
      </dgm:t>
    </dgm:pt>
    <dgm:pt modelId="{1A664F6A-BA70-4D91-950C-46B82326754B}" type="parTrans" cxnId="{6B8D5994-A004-4485-B60A-3A01F55A9580}">
      <dgm:prSet/>
      <dgm:spPr/>
      <dgm:t>
        <a:bodyPr/>
        <a:lstStyle/>
        <a:p>
          <a:endParaRPr lang="es-ES" sz="2000"/>
        </a:p>
      </dgm:t>
    </dgm:pt>
    <dgm:pt modelId="{3878B47F-94D0-4325-A1F7-FD3F3809EE22}" type="sibTrans" cxnId="{6B8D5994-A004-4485-B60A-3A01F55A9580}">
      <dgm:prSet/>
      <dgm:spPr/>
      <dgm:t>
        <a:bodyPr/>
        <a:lstStyle/>
        <a:p>
          <a:endParaRPr lang="es-ES" sz="2000"/>
        </a:p>
      </dgm:t>
    </dgm:pt>
    <dgm:pt modelId="{8200C77B-A3D1-4938-9157-1EB12008D327}">
      <dgm:prSet custT="1"/>
      <dgm:spPr>
        <a:solidFill>
          <a:schemeClr val="accent6">
            <a:lumMod val="40000"/>
            <a:lumOff val="60000"/>
          </a:schemeClr>
        </a:solidFill>
        <a:ln w="38100">
          <a:solidFill>
            <a:schemeClr val="tx1"/>
          </a:solidFill>
        </a:ln>
      </dgm:spPr>
      <dgm:t>
        <a:bodyPr/>
        <a:lstStyle/>
        <a:p>
          <a:r>
            <a:rPr lang="ro-RO" sz="2000" b="1" noProof="0" dirty="0" smtClean="0"/>
            <a:t>Sfârşitul răului şi începutul Împărăţiei lui Dumnezeu.</a:t>
          </a:r>
          <a:endParaRPr lang="ro-RO" sz="2000" b="1" noProof="0" dirty="0"/>
        </a:p>
      </dgm:t>
    </dgm:pt>
    <dgm:pt modelId="{713012EA-EEEC-4A16-96B0-27373C372C48}" type="parTrans" cxnId="{59C8EAC7-B36A-4DA1-8B69-BEE41953F88E}">
      <dgm:prSet/>
      <dgm:spPr/>
      <dgm:t>
        <a:bodyPr/>
        <a:lstStyle/>
        <a:p>
          <a:endParaRPr lang="es-ES" sz="2000"/>
        </a:p>
      </dgm:t>
    </dgm:pt>
    <dgm:pt modelId="{94EA471B-3196-4EA1-9A62-6CC7C2D7B166}" type="sibTrans" cxnId="{59C8EAC7-B36A-4DA1-8B69-BEE41953F88E}">
      <dgm:prSet/>
      <dgm:spPr/>
      <dgm:t>
        <a:bodyPr/>
        <a:lstStyle/>
        <a:p>
          <a:endParaRPr lang="es-ES" sz="2000"/>
        </a:p>
      </dgm:t>
    </dgm:pt>
    <dgm:pt modelId="{24797F62-738B-474D-818D-B7261A54F007}">
      <dgm:prSet custT="1"/>
      <dgm:spPr>
        <a:solidFill>
          <a:schemeClr val="accent2">
            <a:lumMod val="40000"/>
            <a:lumOff val="60000"/>
          </a:schemeClr>
        </a:solidFill>
        <a:ln w="38100">
          <a:solidFill>
            <a:schemeClr val="tx1"/>
          </a:solidFill>
        </a:ln>
      </dgm:spPr>
      <dgm:t>
        <a:bodyPr/>
        <a:lstStyle/>
        <a:p>
          <a:r>
            <a:rPr lang="ro-RO" sz="2000" b="1" noProof="0" dirty="0" smtClean="0"/>
            <a:t>Poziţia noastră actuală în calendarul profetic al lui Dumnezeu.</a:t>
          </a:r>
          <a:endParaRPr lang="ro-RO" sz="2000" b="1" noProof="0" dirty="0"/>
        </a:p>
      </dgm:t>
    </dgm:pt>
    <dgm:pt modelId="{8DBBD050-7B05-47A1-8218-61AD4E29EB5D}" type="parTrans" cxnId="{E66BC9AA-E46C-4717-A00D-19E32BA19D32}">
      <dgm:prSet/>
      <dgm:spPr/>
      <dgm:t>
        <a:bodyPr/>
        <a:lstStyle/>
        <a:p>
          <a:endParaRPr lang="es-ES" sz="2000"/>
        </a:p>
      </dgm:t>
    </dgm:pt>
    <dgm:pt modelId="{8FB12DEB-1C6F-4EBF-AF43-DC357388A559}" type="sibTrans" cxnId="{E66BC9AA-E46C-4717-A00D-19E32BA19D32}">
      <dgm:prSet/>
      <dgm:spPr/>
      <dgm:t>
        <a:bodyPr/>
        <a:lstStyle/>
        <a:p>
          <a:endParaRPr lang="es-ES" sz="2000"/>
        </a:p>
      </dgm:t>
    </dgm:pt>
    <dgm:pt modelId="{C390C916-E32B-4DA4-B962-231E082CA4C1}">
      <dgm:prSet custT="1"/>
      <dgm:spPr>
        <a:solidFill>
          <a:srgbClr val="C9A6E4"/>
        </a:solidFill>
        <a:ln w="38100">
          <a:solidFill>
            <a:schemeClr val="tx1"/>
          </a:solidFill>
        </a:ln>
      </dgm:spPr>
      <dgm:t>
        <a:bodyPr/>
        <a:lstStyle/>
        <a:p>
          <a:r>
            <a:rPr lang="ro-RO" sz="2000" b="1" noProof="0" dirty="0" smtClean="0"/>
            <a:t>Locul nostru în planul lui Dumnezeu şi cum să ne comportăm ca atare.</a:t>
          </a:r>
          <a:endParaRPr lang="ro-RO" sz="2000" b="1" noProof="0" dirty="0"/>
        </a:p>
      </dgm:t>
    </dgm:pt>
    <dgm:pt modelId="{D80068BC-72D0-4D31-A2D2-3D5607D72123}" type="parTrans" cxnId="{EA5AE740-7981-405A-A340-17F3AE592DDE}">
      <dgm:prSet/>
      <dgm:spPr/>
      <dgm:t>
        <a:bodyPr/>
        <a:lstStyle/>
        <a:p>
          <a:endParaRPr lang="es-ES" sz="2000"/>
        </a:p>
      </dgm:t>
    </dgm:pt>
    <dgm:pt modelId="{4244FFF1-5E5D-4A32-A15D-756CC9FCD85E}" type="sibTrans" cxnId="{EA5AE740-7981-405A-A340-17F3AE592DDE}">
      <dgm:prSet/>
      <dgm:spPr/>
      <dgm:t>
        <a:bodyPr/>
        <a:lstStyle/>
        <a:p>
          <a:endParaRPr lang="es-ES" sz="2000"/>
        </a:p>
      </dgm:t>
    </dgm:pt>
    <dgm:pt modelId="{1A502B7A-850E-4040-A611-6FD76EBDDD16}">
      <dgm:prSet custT="1"/>
      <dgm:spPr>
        <a:solidFill>
          <a:srgbClr val="FF7D7D"/>
        </a:solidFill>
        <a:ln w="38100">
          <a:solidFill>
            <a:schemeClr val="tx1"/>
          </a:solidFill>
        </a:ln>
      </dgm:spPr>
      <dgm:t>
        <a:bodyPr/>
        <a:lstStyle/>
        <a:p>
          <a:r>
            <a:rPr lang="ro-RO" sz="2000" b="1" noProof="0" dirty="0" smtClean="0"/>
            <a:t>Speranţă în mijlocul unei lumi ce nu o poate oferi.</a:t>
          </a:r>
          <a:endParaRPr lang="ro-RO" sz="2000" b="1" noProof="0" dirty="0"/>
        </a:p>
      </dgm:t>
    </dgm:pt>
    <dgm:pt modelId="{7E5AAE38-EA30-45DE-9539-C89ABFCED0D1}" type="parTrans" cxnId="{1646DBF3-016E-4F95-AE9B-26E210A333FD}">
      <dgm:prSet/>
      <dgm:spPr/>
      <dgm:t>
        <a:bodyPr/>
        <a:lstStyle/>
        <a:p>
          <a:endParaRPr lang="es-ES" sz="2000"/>
        </a:p>
      </dgm:t>
    </dgm:pt>
    <dgm:pt modelId="{79C9B7C7-9093-47A1-A9F8-1CC3630204F2}" type="sibTrans" cxnId="{1646DBF3-016E-4F95-AE9B-26E210A333FD}">
      <dgm:prSet/>
      <dgm:spPr/>
      <dgm:t>
        <a:bodyPr/>
        <a:lstStyle/>
        <a:p>
          <a:endParaRPr lang="es-ES" sz="2000"/>
        </a:p>
      </dgm:t>
    </dgm:pt>
    <dgm:pt modelId="{89040267-2DAF-4851-A680-2E5B652073C1}" type="pres">
      <dgm:prSet presAssocID="{B48B1FA6-A6C3-4803-A90E-F17843B425D7}" presName="Name0" presStyleCnt="0">
        <dgm:presLayoutVars>
          <dgm:dir/>
          <dgm:resizeHandles val="exact"/>
        </dgm:presLayoutVars>
      </dgm:prSet>
      <dgm:spPr/>
      <dgm:t>
        <a:bodyPr/>
        <a:lstStyle/>
        <a:p>
          <a:endParaRPr lang="ro-RO"/>
        </a:p>
      </dgm:t>
    </dgm:pt>
    <dgm:pt modelId="{3ED5A830-984B-4237-8DFD-23061CD4B236}" type="pres">
      <dgm:prSet presAssocID="{574AD380-0782-4314-AB4D-B70B8CDDE9ED}" presName="composite" presStyleCnt="0"/>
      <dgm:spPr/>
    </dgm:pt>
    <dgm:pt modelId="{C968F5B1-4B1D-4E28-83A1-A1BEB8CE2DF1}" type="pres">
      <dgm:prSet presAssocID="{574AD380-0782-4314-AB4D-B70B8CDDE9ED}" presName="rect1" presStyleLbl="trAlignAcc1" presStyleIdx="0" presStyleCnt="6" custScaleX="117756" custLinFactNeighborX="-2774">
        <dgm:presLayoutVars>
          <dgm:bulletEnabled val="1"/>
        </dgm:presLayoutVars>
      </dgm:prSet>
      <dgm:spPr/>
      <dgm:t>
        <a:bodyPr/>
        <a:lstStyle/>
        <a:p>
          <a:endParaRPr lang="ro-RO"/>
        </a:p>
      </dgm:t>
    </dgm:pt>
    <dgm:pt modelId="{55667BC4-8813-48B8-910C-B911E0ED4375}" type="pres">
      <dgm:prSet presAssocID="{574AD380-0782-4314-AB4D-B70B8CDDE9ED}" presName="rect2" presStyleLbl="fgImgPlace1" presStyleIdx="0" presStyleCnt="6" custScaleX="162101" custLinFactNeighborX="-92663"/>
      <dgm:spPr>
        <a:blipFill dpi="0" rotWithShape="1">
          <a:blip xmlns:r="http://schemas.openxmlformats.org/officeDocument/2006/relationships" r:embed="rId1" cstate="screen">
            <a:extLst>
              <a:ext uri="{28A0092B-C50C-407E-A947-70E740481C1C}">
                <a14:useLocalDpi xmlns="" xmlns:a14="http://schemas.microsoft.com/office/drawing/2010/main"/>
              </a:ext>
            </a:extLst>
          </a:blip>
          <a:srcRect/>
          <a:stretch>
            <a:fillRect/>
          </a:stretch>
        </a:blipFill>
      </dgm:spPr>
    </dgm:pt>
    <dgm:pt modelId="{F2C0BD92-292A-47EC-8A07-DB0E4ED3E5E4}" type="pres">
      <dgm:prSet presAssocID="{F587ECE9-1A25-4BC7-A024-E27986801EA6}" presName="sibTrans" presStyleCnt="0"/>
      <dgm:spPr/>
    </dgm:pt>
    <dgm:pt modelId="{E0B789C7-8355-40AE-91FA-51C05AAA4CD2}" type="pres">
      <dgm:prSet presAssocID="{A1DF7C87-B483-4C9D-99D2-BCF6B969EF07}" presName="composite" presStyleCnt="0"/>
      <dgm:spPr/>
    </dgm:pt>
    <dgm:pt modelId="{7A0F633C-C214-487D-8B3F-62FACB910AC8}" type="pres">
      <dgm:prSet presAssocID="{A1DF7C87-B483-4C9D-99D2-BCF6B969EF07}" presName="rect1" presStyleLbl="trAlignAcc1" presStyleIdx="1" presStyleCnt="6" custScaleX="117756" custLinFactNeighborX="14436">
        <dgm:presLayoutVars>
          <dgm:bulletEnabled val="1"/>
        </dgm:presLayoutVars>
      </dgm:prSet>
      <dgm:spPr/>
      <dgm:t>
        <a:bodyPr/>
        <a:lstStyle/>
        <a:p>
          <a:endParaRPr lang="ro-RO"/>
        </a:p>
      </dgm:t>
    </dgm:pt>
    <dgm:pt modelId="{8261B648-D833-45B5-B602-749DABAE0E2F}" type="pres">
      <dgm:prSet presAssocID="{A1DF7C87-B483-4C9D-99D2-BCF6B969EF07}" presName="rect2" presStyleLbl="fgImgPlace1" presStyleIdx="1" presStyleCnt="6" custScaleX="162101" custLinFactNeighborX="-8876"/>
      <dgm:spPr>
        <a:blipFill rotWithShape="1">
          <a:blip xmlns:r="http://schemas.openxmlformats.org/officeDocument/2006/relationships" r:embed="rId2" cstate="screen">
            <a:extLst>
              <a:ext uri="{28A0092B-C50C-407E-A947-70E740481C1C}">
                <a14:useLocalDpi xmlns="" xmlns:a14="http://schemas.microsoft.com/office/drawing/2010/main"/>
              </a:ext>
            </a:extLst>
          </a:blip>
          <a:srcRect/>
          <a:stretch>
            <a:fillRect/>
          </a:stretch>
        </a:blipFill>
      </dgm:spPr>
    </dgm:pt>
    <dgm:pt modelId="{A9E85287-6BA4-4767-962A-511F2E3EF37F}" type="pres">
      <dgm:prSet presAssocID="{3878B47F-94D0-4325-A1F7-FD3F3809EE22}" presName="sibTrans" presStyleCnt="0"/>
      <dgm:spPr/>
    </dgm:pt>
    <dgm:pt modelId="{AF505C00-B08D-4859-B887-24BFF801BAB2}" type="pres">
      <dgm:prSet presAssocID="{8200C77B-A3D1-4938-9157-1EB12008D327}" presName="composite" presStyleCnt="0"/>
      <dgm:spPr/>
    </dgm:pt>
    <dgm:pt modelId="{ECD6AEDC-0ADA-4564-B491-118E31D1449E}" type="pres">
      <dgm:prSet presAssocID="{8200C77B-A3D1-4938-9157-1EB12008D327}" presName="rect1" presStyleLbl="trAlignAcc1" presStyleIdx="2" presStyleCnt="6" custScaleX="117756" custLinFactNeighborX="-2774">
        <dgm:presLayoutVars>
          <dgm:bulletEnabled val="1"/>
        </dgm:presLayoutVars>
      </dgm:prSet>
      <dgm:spPr/>
      <dgm:t>
        <a:bodyPr/>
        <a:lstStyle/>
        <a:p>
          <a:endParaRPr lang="ro-RO"/>
        </a:p>
      </dgm:t>
    </dgm:pt>
    <dgm:pt modelId="{A52BEF46-3096-437F-9D15-7493089E189B}" type="pres">
      <dgm:prSet presAssocID="{8200C77B-A3D1-4938-9157-1EB12008D327}" presName="rect2" presStyleLbl="fgImgPlace1" presStyleIdx="2" presStyleCnt="6" custScaleX="162101" custLinFactNeighborX="-92663"/>
      <dgm:spPr>
        <a:blipFill rotWithShape="1">
          <a:blip xmlns:r="http://schemas.openxmlformats.org/officeDocument/2006/relationships" r:embed="rId3" cstate="screen">
            <a:extLst>
              <a:ext uri="{28A0092B-C50C-407E-A947-70E740481C1C}">
                <a14:useLocalDpi xmlns="" xmlns:a14="http://schemas.microsoft.com/office/drawing/2010/main"/>
              </a:ext>
            </a:extLst>
          </a:blip>
          <a:srcRect/>
          <a:stretch>
            <a:fillRect/>
          </a:stretch>
        </a:blipFill>
      </dgm:spPr>
    </dgm:pt>
    <dgm:pt modelId="{3AC1A9D3-EE92-4837-9857-4A1474145FE9}" type="pres">
      <dgm:prSet presAssocID="{94EA471B-3196-4EA1-9A62-6CC7C2D7B166}" presName="sibTrans" presStyleCnt="0"/>
      <dgm:spPr/>
    </dgm:pt>
    <dgm:pt modelId="{9E3A75A5-62F4-459C-BCC3-602CB4BDC5AC}" type="pres">
      <dgm:prSet presAssocID="{24797F62-738B-474D-818D-B7261A54F007}" presName="composite" presStyleCnt="0"/>
      <dgm:spPr/>
    </dgm:pt>
    <dgm:pt modelId="{DFFD818A-6518-4C70-8413-C57D3C44743A}" type="pres">
      <dgm:prSet presAssocID="{24797F62-738B-474D-818D-B7261A54F007}" presName="rect1" presStyleLbl="trAlignAcc1" presStyleIdx="3" presStyleCnt="6" custScaleX="117756" custLinFactNeighborX="14436">
        <dgm:presLayoutVars>
          <dgm:bulletEnabled val="1"/>
        </dgm:presLayoutVars>
      </dgm:prSet>
      <dgm:spPr/>
      <dgm:t>
        <a:bodyPr/>
        <a:lstStyle/>
        <a:p>
          <a:endParaRPr lang="ro-RO"/>
        </a:p>
      </dgm:t>
    </dgm:pt>
    <dgm:pt modelId="{071195BF-CECB-4469-AAEE-DCFFEE8F6613}" type="pres">
      <dgm:prSet presAssocID="{24797F62-738B-474D-818D-B7261A54F007}" presName="rect2" presStyleLbl="fgImgPlace1" presStyleIdx="3" presStyleCnt="6" custScaleX="162101" custLinFactNeighborX="-8876"/>
      <dgm:spPr>
        <a:blipFill rotWithShape="1">
          <a:blip xmlns:r="http://schemas.openxmlformats.org/officeDocument/2006/relationships" r:embed="rId4" cstate="screen">
            <a:extLst>
              <a:ext uri="{28A0092B-C50C-407E-A947-70E740481C1C}">
                <a14:useLocalDpi xmlns="" xmlns:a14="http://schemas.microsoft.com/office/drawing/2010/main"/>
              </a:ext>
            </a:extLst>
          </a:blip>
          <a:srcRect/>
          <a:stretch>
            <a:fillRect/>
          </a:stretch>
        </a:blipFill>
      </dgm:spPr>
    </dgm:pt>
    <dgm:pt modelId="{FEB9CE15-7890-4FC0-A498-D3C2D0207389}" type="pres">
      <dgm:prSet presAssocID="{8FB12DEB-1C6F-4EBF-AF43-DC357388A559}" presName="sibTrans" presStyleCnt="0"/>
      <dgm:spPr/>
    </dgm:pt>
    <dgm:pt modelId="{6CD60668-AFAD-49A2-8341-8664D74CAA02}" type="pres">
      <dgm:prSet presAssocID="{C390C916-E32B-4DA4-B962-231E082CA4C1}" presName="composite" presStyleCnt="0"/>
      <dgm:spPr/>
    </dgm:pt>
    <dgm:pt modelId="{D8C8913C-AC8B-4F0C-A2EC-6AAFCCE1D155}" type="pres">
      <dgm:prSet presAssocID="{C390C916-E32B-4DA4-B962-231E082CA4C1}" presName="rect1" presStyleLbl="trAlignAcc1" presStyleIdx="4" presStyleCnt="6" custScaleX="117756" custLinFactNeighborX="-2774">
        <dgm:presLayoutVars>
          <dgm:bulletEnabled val="1"/>
        </dgm:presLayoutVars>
      </dgm:prSet>
      <dgm:spPr/>
      <dgm:t>
        <a:bodyPr/>
        <a:lstStyle/>
        <a:p>
          <a:endParaRPr lang="ro-RO"/>
        </a:p>
      </dgm:t>
    </dgm:pt>
    <dgm:pt modelId="{EFE41EE3-FE87-4D41-A9AB-B63D4A71BC30}" type="pres">
      <dgm:prSet presAssocID="{C390C916-E32B-4DA4-B962-231E082CA4C1}" presName="rect2" presStyleLbl="fgImgPlace1" presStyleIdx="4" presStyleCnt="6" custScaleX="162101" custLinFactNeighborX="-92663"/>
      <dgm:spPr>
        <a:blipFill rotWithShape="1">
          <a:blip xmlns:r="http://schemas.openxmlformats.org/officeDocument/2006/relationships" r:embed="rId5" cstate="screen">
            <a:extLst>
              <a:ext uri="{28A0092B-C50C-407E-A947-70E740481C1C}">
                <a14:useLocalDpi xmlns="" xmlns:a14="http://schemas.microsoft.com/office/drawing/2010/main"/>
              </a:ext>
            </a:extLst>
          </a:blip>
          <a:srcRect/>
          <a:stretch>
            <a:fillRect/>
          </a:stretch>
        </a:blipFill>
      </dgm:spPr>
    </dgm:pt>
    <dgm:pt modelId="{685B60B7-327E-46EE-901E-256BE28D1BB6}" type="pres">
      <dgm:prSet presAssocID="{4244FFF1-5E5D-4A32-A15D-756CC9FCD85E}" presName="sibTrans" presStyleCnt="0"/>
      <dgm:spPr/>
    </dgm:pt>
    <dgm:pt modelId="{5E7CE5A1-0F49-4F17-8780-A7C051187F8E}" type="pres">
      <dgm:prSet presAssocID="{1A502B7A-850E-4040-A611-6FD76EBDDD16}" presName="composite" presStyleCnt="0"/>
      <dgm:spPr/>
    </dgm:pt>
    <dgm:pt modelId="{99F39542-54CF-45E8-973F-7AB46D95AA11}" type="pres">
      <dgm:prSet presAssocID="{1A502B7A-850E-4040-A611-6FD76EBDDD16}" presName="rect1" presStyleLbl="trAlignAcc1" presStyleIdx="5" presStyleCnt="6" custScaleX="117756" custLinFactNeighborX="14436">
        <dgm:presLayoutVars>
          <dgm:bulletEnabled val="1"/>
        </dgm:presLayoutVars>
      </dgm:prSet>
      <dgm:spPr/>
      <dgm:t>
        <a:bodyPr/>
        <a:lstStyle/>
        <a:p>
          <a:endParaRPr lang="ro-RO"/>
        </a:p>
      </dgm:t>
    </dgm:pt>
    <dgm:pt modelId="{D4F59A40-8C04-42A9-890A-57D8D2EB9D0A}" type="pres">
      <dgm:prSet presAssocID="{1A502B7A-850E-4040-A611-6FD76EBDDD16}" presName="rect2" presStyleLbl="fgImgPlace1" presStyleIdx="5" presStyleCnt="6" custScaleX="162101" custLinFactNeighborX="-8876"/>
      <dgm:spPr>
        <a:blipFill dpi="0" rotWithShape="1">
          <a:blip xmlns:r="http://schemas.openxmlformats.org/officeDocument/2006/relationships" r:embed="rId6" cstate="screen">
            <a:extLst>
              <a:ext uri="{28A0092B-C50C-407E-A947-70E740481C1C}">
                <a14:useLocalDpi xmlns="" xmlns:a14="http://schemas.microsoft.com/office/drawing/2010/main"/>
              </a:ext>
            </a:extLst>
          </a:blip>
          <a:srcRect/>
          <a:stretch>
            <a:fillRect/>
          </a:stretch>
        </a:blipFill>
      </dgm:spPr>
    </dgm:pt>
  </dgm:ptLst>
  <dgm:cxnLst>
    <dgm:cxn modelId="{B2DC4094-20DC-41D4-88CB-A56CC65444C7}" type="presOf" srcId="{574AD380-0782-4314-AB4D-B70B8CDDE9ED}" destId="{C968F5B1-4B1D-4E28-83A1-A1BEB8CE2DF1}" srcOrd="0" destOrd="0" presId="urn:microsoft.com/office/officeart/2008/layout/PictureStrips"/>
    <dgm:cxn modelId="{FBD86951-E5A4-4AD7-A0A6-C447C2445C20}" type="presOf" srcId="{A1DF7C87-B483-4C9D-99D2-BCF6B969EF07}" destId="{7A0F633C-C214-487D-8B3F-62FACB910AC8}" srcOrd="0" destOrd="0" presId="urn:microsoft.com/office/officeart/2008/layout/PictureStrips"/>
    <dgm:cxn modelId="{7A2229CA-0F0D-40C3-AAC5-CE999EBB3E28}" type="presOf" srcId="{1A502B7A-850E-4040-A611-6FD76EBDDD16}" destId="{99F39542-54CF-45E8-973F-7AB46D95AA11}" srcOrd="0" destOrd="0" presId="urn:microsoft.com/office/officeart/2008/layout/PictureStrips"/>
    <dgm:cxn modelId="{59C8EAC7-B36A-4DA1-8B69-BEE41953F88E}" srcId="{B48B1FA6-A6C3-4803-A90E-F17843B425D7}" destId="{8200C77B-A3D1-4938-9157-1EB12008D327}" srcOrd="2" destOrd="0" parTransId="{713012EA-EEEC-4A16-96B0-27373C372C48}" sibTransId="{94EA471B-3196-4EA1-9A62-6CC7C2D7B166}"/>
    <dgm:cxn modelId="{10E3CE8A-3828-44E9-8514-31AF3FAE548D}" type="presOf" srcId="{B48B1FA6-A6C3-4803-A90E-F17843B425D7}" destId="{89040267-2DAF-4851-A680-2E5B652073C1}" srcOrd="0" destOrd="0" presId="urn:microsoft.com/office/officeart/2008/layout/PictureStrips"/>
    <dgm:cxn modelId="{7C9FADFE-AF66-421C-ACC5-88C404867123}" type="presOf" srcId="{24797F62-738B-474D-818D-B7261A54F007}" destId="{DFFD818A-6518-4C70-8413-C57D3C44743A}" srcOrd="0" destOrd="0" presId="urn:microsoft.com/office/officeart/2008/layout/PictureStrips"/>
    <dgm:cxn modelId="{967D7DEB-9894-4AB5-A008-C9DED770906E}" srcId="{B48B1FA6-A6C3-4803-A90E-F17843B425D7}" destId="{574AD380-0782-4314-AB4D-B70B8CDDE9ED}" srcOrd="0" destOrd="0" parTransId="{427154D4-C499-485C-88B6-E73189E3F69B}" sibTransId="{F587ECE9-1A25-4BC7-A024-E27986801EA6}"/>
    <dgm:cxn modelId="{1646DBF3-016E-4F95-AE9B-26E210A333FD}" srcId="{B48B1FA6-A6C3-4803-A90E-F17843B425D7}" destId="{1A502B7A-850E-4040-A611-6FD76EBDDD16}" srcOrd="5" destOrd="0" parTransId="{7E5AAE38-EA30-45DE-9539-C89ABFCED0D1}" sibTransId="{79C9B7C7-9093-47A1-A9F8-1CC3630204F2}"/>
    <dgm:cxn modelId="{EA5AE740-7981-405A-A340-17F3AE592DDE}" srcId="{B48B1FA6-A6C3-4803-A90E-F17843B425D7}" destId="{C390C916-E32B-4DA4-B962-231E082CA4C1}" srcOrd="4" destOrd="0" parTransId="{D80068BC-72D0-4D31-A2D2-3D5607D72123}" sibTransId="{4244FFF1-5E5D-4A32-A15D-756CC9FCD85E}"/>
    <dgm:cxn modelId="{D265ED97-C0DF-4CAE-ADE8-E518CE8E387D}" type="presOf" srcId="{C390C916-E32B-4DA4-B962-231E082CA4C1}" destId="{D8C8913C-AC8B-4F0C-A2EC-6AAFCCE1D155}" srcOrd="0" destOrd="0" presId="urn:microsoft.com/office/officeart/2008/layout/PictureStrips"/>
    <dgm:cxn modelId="{18853395-63B2-4525-BA2A-411D1759DAEF}" type="presOf" srcId="{8200C77B-A3D1-4938-9157-1EB12008D327}" destId="{ECD6AEDC-0ADA-4564-B491-118E31D1449E}" srcOrd="0" destOrd="0" presId="urn:microsoft.com/office/officeart/2008/layout/PictureStrips"/>
    <dgm:cxn modelId="{E66BC9AA-E46C-4717-A00D-19E32BA19D32}" srcId="{B48B1FA6-A6C3-4803-A90E-F17843B425D7}" destId="{24797F62-738B-474D-818D-B7261A54F007}" srcOrd="3" destOrd="0" parTransId="{8DBBD050-7B05-47A1-8218-61AD4E29EB5D}" sibTransId="{8FB12DEB-1C6F-4EBF-AF43-DC357388A559}"/>
    <dgm:cxn modelId="{6B8D5994-A004-4485-B60A-3A01F55A9580}" srcId="{B48B1FA6-A6C3-4803-A90E-F17843B425D7}" destId="{A1DF7C87-B483-4C9D-99D2-BCF6B969EF07}" srcOrd="1" destOrd="0" parTransId="{1A664F6A-BA70-4D91-950C-46B82326754B}" sibTransId="{3878B47F-94D0-4325-A1F7-FD3F3809EE22}"/>
    <dgm:cxn modelId="{875D9CAC-559E-4F53-B22F-55A528D336E0}" type="presParOf" srcId="{89040267-2DAF-4851-A680-2E5B652073C1}" destId="{3ED5A830-984B-4237-8DFD-23061CD4B236}" srcOrd="0" destOrd="0" presId="urn:microsoft.com/office/officeart/2008/layout/PictureStrips"/>
    <dgm:cxn modelId="{989541C8-56B5-48F0-902C-5F1D0A1288C1}" type="presParOf" srcId="{3ED5A830-984B-4237-8DFD-23061CD4B236}" destId="{C968F5B1-4B1D-4E28-83A1-A1BEB8CE2DF1}" srcOrd="0" destOrd="0" presId="urn:microsoft.com/office/officeart/2008/layout/PictureStrips"/>
    <dgm:cxn modelId="{3E7352F9-6B19-4D3F-9DFB-C10BFFBCAF0B}" type="presParOf" srcId="{3ED5A830-984B-4237-8DFD-23061CD4B236}" destId="{55667BC4-8813-48B8-910C-B911E0ED4375}" srcOrd="1" destOrd="0" presId="urn:microsoft.com/office/officeart/2008/layout/PictureStrips"/>
    <dgm:cxn modelId="{693CA234-C0E3-4574-B968-37702A1537F9}" type="presParOf" srcId="{89040267-2DAF-4851-A680-2E5B652073C1}" destId="{F2C0BD92-292A-47EC-8A07-DB0E4ED3E5E4}" srcOrd="1" destOrd="0" presId="urn:microsoft.com/office/officeart/2008/layout/PictureStrips"/>
    <dgm:cxn modelId="{F92AE873-20D4-49C2-90DB-23BE6A6C4D67}" type="presParOf" srcId="{89040267-2DAF-4851-A680-2E5B652073C1}" destId="{E0B789C7-8355-40AE-91FA-51C05AAA4CD2}" srcOrd="2" destOrd="0" presId="urn:microsoft.com/office/officeart/2008/layout/PictureStrips"/>
    <dgm:cxn modelId="{07B37AF4-FBBA-49D4-80F9-6069AA2B3FD5}" type="presParOf" srcId="{E0B789C7-8355-40AE-91FA-51C05AAA4CD2}" destId="{7A0F633C-C214-487D-8B3F-62FACB910AC8}" srcOrd="0" destOrd="0" presId="urn:microsoft.com/office/officeart/2008/layout/PictureStrips"/>
    <dgm:cxn modelId="{98A4FE7F-D592-4680-A715-9324005CB6F4}" type="presParOf" srcId="{E0B789C7-8355-40AE-91FA-51C05AAA4CD2}" destId="{8261B648-D833-45B5-B602-749DABAE0E2F}" srcOrd="1" destOrd="0" presId="urn:microsoft.com/office/officeart/2008/layout/PictureStrips"/>
    <dgm:cxn modelId="{5FD69777-2688-44C7-9813-33D4B683E2ED}" type="presParOf" srcId="{89040267-2DAF-4851-A680-2E5B652073C1}" destId="{A9E85287-6BA4-4767-962A-511F2E3EF37F}" srcOrd="3" destOrd="0" presId="urn:microsoft.com/office/officeart/2008/layout/PictureStrips"/>
    <dgm:cxn modelId="{9273885F-46AF-4A2C-A333-3A113A3874AB}" type="presParOf" srcId="{89040267-2DAF-4851-A680-2E5B652073C1}" destId="{AF505C00-B08D-4859-B887-24BFF801BAB2}" srcOrd="4" destOrd="0" presId="urn:microsoft.com/office/officeart/2008/layout/PictureStrips"/>
    <dgm:cxn modelId="{06573716-270F-4351-8C16-4FB42C225E01}" type="presParOf" srcId="{AF505C00-B08D-4859-B887-24BFF801BAB2}" destId="{ECD6AEDC-0ADA-4564-B491-118E31D1449E}" srcOrd="0" destOrd="0" presId="urn:microsoft.com/office/officeart/2008/layout/PictureStrips"/>
    <dgm:cxn modelId="{B312662C-2F35-408D-811D-3F09BEFBF7BD}" type="presParOf" srcId="{AF505C00-B08D-4859-B887-24BFF801BAB2}" destId="{A52BEF46-3096-437F-9D15-7493089E189B}" srcOrd="1" destOrd="0" presId="urn:microsoft.com/office/officeart/2008/layout/PictureStrips"/>
    <dgm:cxn modelId="{63F0A59D-BD06-41BF-A97A-775775E40CF4}" type="presParOf" srcId="{89040267-2DAF-4851-A680-2E5B652073C1}" destId="{3AC1A9D3-EE92-4837-9857-4A1474145FE9}" srcOrd="5" destOrd="0" presId="urn:microsoft.com/office/officeart/2008/layout/PictureStrips"/>
    <dgm:cxn modelId="{13A82338-D0D3-4CD4-A6F1-58ECB1CD4F9C}" type="presParOf" srcId="{89040267-2DAF-4851-A680-2E5B652073C1}" destId="{9E3A75A5-62F4-459C-BCC3-602CB4BDC5AC}" srcOrd="6" destOrd="0" presId="urn:microsoft.com/office/officeart/2008/layout/PictureStrips"/>
    <dgm:cxn modelId="{0C709FF5-D3FA-4B2D-B164-D3E50980FF36}" type="presParOf" srcId="{9E3A75A5-62F4-459C-BCC3-602CB4BDC5AC}" destId="{DFFD818A-6518-4C70-8413-C57D3C44743A}" srcOrd="0" destOrd="0" presId="urn:microsoft.com/office/officeart/2008/layout/PictureStrips"/>
    <dgm:cxn modelId="{0699B8D0-28DA-438E-AFCF-3FA0B9CFB7EC}" type="presParOf" srcId="{9E3A75A5-62F4-459C-BCC3-602CB4BDC5AC}" destId="{071195BF-CECB-4469-AAEE-DCFFEE8F6613}" srcOrd="1" destOrd="0" presId="urn:microsoft.com/office/officeart/2008/layout/PictureStrips"/>
    <dgm:cxn modelId="{B3E4D395-77B5-4620-B5FF-AF8E0F915198}" type="presParOf" srcId="{89040267-2DAF-4851-A680-2E5B652073C1}" destId="{FEB9CE15-7890-4FC0-A498-D3C2D0207389}" srcOrd="7" destOrd="0" presId="urn:microsoft.com/office/officeart/2008/layout/PictureStrips"/>
    <dgm:cxn modelId="{1EC9A823-A622-408D-9652-30D46EC57D64}" type="presParOf" srcId="{89040267-2DAF-4851-A680-2E5B652073C1}" destId="{6CD60668-AFAD-49A2-8341-8664D74CAA02}" srcOrd="8" destOrd="0" presId="urn:microsoft.com/office/officeart/2008/layout/PictureStrips"/>
    <dgm:cxn modelId="{461B5F8A-387A-435F-A249-20D9A31B6A64}" type="presParOf" srcId="{6CD60668-AFAD-49A2-8341-8664D74CAA02}" destId="{D8C8913C-AC8B-4F0C-A2EC-6AAFCCE1D155}" srcOrd="0" destOrd="0" presId="urn:microsoft.com/office/officeart/2008/layout/PictureStrips"/>
    <dgm:cxn modelId="{13DEC916-9AFF-448B-9F3A-BB235332629C}" type="presParOf" srcId="{6CD60668-AFAD-49A2-8341-8664D74CAA02}" destId="{EFE41EE3-FE87-4D41-A9AB-B63D4A71BC30}" srcOrd="1" destOrd="0" presId="urn:microsoft.com/office/officeart/2008/layout/PictureStrips"/>
    <dgm:cxn modelId="{7B9ED2BA-02F7-4BE5-8EEB-DB363A361DF5}" type="presParOf" srcId="{89040267-2DAF-4851-A680-2E5B652073C1}" destId="{685B60B7-327E-46EE-901E-256BE28D1BB6}" srcOrd="9" destOrd="0" presId="urn:microsoft.com/office/officeart/2008/layout/PictureStrips"/>
    <dgm:cxn modelId="{8173961B-3FD3-4CF6-AD02-E3F6F905DF46}" type="presParOf" srcId="{89040267-2DAF-4851-A680-2E5B652073C1}" destId="{5E7CE5A1-0F49-4F17-8780-A7C051187F8E}" srcOrd="10" destOrd="0" presId="urn:microsoft.com/office/officeart/2008/layout/PictureStrips"/>
    <dgm:cxn modelId="{A9AE86CC-1446-4512-84E2-6273A371231C}" type="presParOf" srcId="{5E7CE5A1-0F49-4F17-8780-A7C051187F8E}" destId="{99F39542-54CF-45E8-973F-7AB46D95AA11}" srcOrd="0" destOrd="0" presId="urn:microsoft.com/office/officeart/2008/layout/PictureStrips"/>
    <dgm:cxn modelId="{59DD91B3-F42E-487F-99D4-BCC3D6315755}" type="presParOf" srcId="{5E7CE5A1-0F49-4F17-8780-A7C051187F8E}" destId="{D4F59A40-8C04-42A9-890A-57D8D2EB9D0A}" srcOrd="1" destOrd="0" presId="urn:microsoft.com/office/officeart/2008/layout/PictureStrip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971DC-6242-4582-A7AD-A9A627B558BB}" type="doc">
      <dgm:prSet loTypeId="urn:microsoft.com/office/officeart/2005/8/layout/vList3#1" loCatId="list" qsTypeId="urn:microsoft.com/office/officeart/2005/8/quickstyle/simple3" qsCatId="simple" csTypeId="urn:microsoft.com/office/officeart/2005/8/colors/colorful1#1" csCatId="colorful" phldr="1"/>
      <dgm:spPr/>
      <dgm:t>
        <a:bodyPr/>
        <a:lstStyle/>
        <a:p>
          <a:endParaRPr lang="es-ES"/>
        </a:p>
      </dgm:t>
    </dgm:pt>
    <dgm:pt modelId="{DF61B07B-7264-4A19-BD87-E215679127CF}">
      <dgm:prSet custT="1"/>
      <dgm:spPr/>
      <dgm:t>
        <a:bodyPr/>
        <a:lstStyle/>
        <a:p>
          <a:r>
            <a:rPr lang="ro-RO" sz="2000" b="1" noProof="0" dirty="0" smtClean="0"/>
            <a:t>Dreptatea lui Dumnezeu (v. 16)</a:t>
          </a:r>
          <a:endParaRPr lang="ro-RO" sz="2000" b="1" noProof="0" dirty="0"/>
        </a:p>
      </dgm:t>
    </dgm:pt>
    <dgm:pt modelId="{C81CBDAE-AB3D-465E-B0C5-2216AB8B0F07}" type="parTrans" cxnId="{A8EF9649-F2C7-46A0-8E5B-3361053A5864}">
      <dgm:prSet/>
      <dgm:spPr/>
      <dgm:t>
        <a:bodyPr/>
        <a:lstStyle/>
        <a:p>
          <a:endParaRPr lang="es-ES" sz="2000" b="1"/>
        </a:p>
      </dgm:t>
    </dgm:pt>
    <dgm:pt modelId="{6102D533-EF16-41D1-B45E-CAD3BF426FCF}" type="sibTrans" cxnId="{A8EF9649-F2C7-46A0-8E5B-3361053A5864}">
      <dgm:prSet/>
      <dgm:spPr/>
      <dgm:t>
        <a:bodyPr/>
        <a:lstStyle/>
        <a:p>
          <a:endParaRPr lang="es-ES" sz="2000" b="1"/>
        </a:p>
      </dgm:t>
    </dgm:pt>
    <dgm:pt modelId="{757AEC1D-7554-4ED7-ABAA-CF097C698077}">
      <dgm:prSet custT="1"/>
      <dgm:spPr/>
      <dgm:t>
        <a:bodyPr/>
        <a:lstStyle/>
        <a:p>
          <a:r>
            <a:rPr lang="ro-RO" sz="2000" b="1" noProof="0" dirty="0" smtClean="0"/>
            <a:t>Dragostea lui Dumnezeu (v. 17)</a:t>
          </a:r>
          <a:endParaRPr lang="ro-RO" sz="2000" b="1" noProof="0" dirty="0"/>
        </a:p>
      </dgm:t>
    </dgm:pt>
    <dgm:pt modelId="{782E8E28-0F16-457D-8770-357AA74AD0AD}" type="parTrans" cxnId="{E60CAA69-D86C-4A0D-AD8C-D21778CD27A3}">
      <dgm:prSet/>
      <dgm:spPr/>
      <dgm:t>
        <a:bodyPr/>
        <a:lstStyle/>
        <a:p>
          <a:endParaRPr lang="es-ES" sz="2000" b="1"/>
        </a:p>
      </dgm:t>
    </dgm:pt>
    <dgm:pt modelId="{2B62829F-F115-4230-B906-C62105C5C3C8}" type="sibTrans" cxnId="{E60CAA69-D86C-4A0D-AD8C-D21778CD27A3}">
      <dgm:prSet/>
      <dgm:spPr/>
      <dgm:t>
        <a:bodyPr/>
        <a:lstStyle/>
        <a:p>
          <a:endParaRPr lang="es-ES" sz="2000" b="1"/>
        </a:p>
      </dgm:t>
    </dgm:pt>
    <dgm:pt modelId="{7CFD22D2-F64E-46A7-8A8C-1B4394B8BB10}">
      <dgm:prSet custT="1"/>
      <dgm:spPr/>
      <dgm:t>
        <a:bodyPr/>
        <a:lstStyle/>
        <a:p>
          <a:r>
            <a:rPr lang="ro-RO" sz="2000" b="1" noProof="0" dirty="0" smtClean="0"/>
            <a:t>Mila lui Dumnezeu (v. 18)</a:t>
          </a:r>
          <a:endParaRPr lang="ro-RO" sz="2000" b="1" noProof="0" dirty="0"/>
        </a:p>
      </dgm:t>
    </dgm:pt>
    <dgm:pt modelId="{1BC1DF6A-F82B-4DAF-B05D-038DE8B4F770}" type="parTrans" cxnId="{802E7959-9FD4-40BC-9078-DAC8AFEE5A6B}">
      <dgm:prSet/>
      <dgm:spPr/>
      <dgm:t>
        <a:bodyPr/>
        <a:lstStyle/>
        <a:p>
          <a:endParaRPr lang="es-ES" sz="2000" b="1"/>
        </a:p>
      </dgm:t>
    </dgm:pt>
    <dgm:pt modelId="{5E76B6B4-754D-4027-BBAA-EFB97EC27D46}" type="sibTrans" cxnId="{802E7959-9FD4-40BC-9078-DAC8AFEE5A6B}">
      <dgm:prSet/>
      <dgm:spPr/>
      <dgm:t>
        <a:bodyPr/>
        <a:lstStyle/>
        <a:p>
          <a:endParaRPr lang="es-ES" sz="2000" b="1"/>
        </a:p>
      </dgm:t>
    </dgm:pt>
    <dgm:pt modelId="{F9F799D1-4442-46C5-BBBE-70592958A922}">
      <dgm:prSet custT="1"/>
      <dgm:spPr/>
      <dgm:t>
        <a:bodyPr/>
        <a:lstStyle/>
        <a:p>
          <a:r>
            <a:rPr lang="ro-RO" sz="2000" b="1" noProof="0" dirty="0" smtClean="0"/>
            <a:t>Pentru Dumnezeu (v. 19 a)</a:t>
          </a:r>
          <a:endParaRPr lang="ro-RO" sz="2000" b="1" noProof="0" dirty="0"/>
        </a:p>
      </dgm:t>
    </dgm:pt>
    <dgm:pt modelId="{FDB7259E-0C5F-41B6-991F-C69617ABC8A3}" type="parTrans" cxnId="{7B31E2FF-1CA6-4D67-9E11-46C9901244E1}">
      <dgm:prSet/>
      <dgm:spPr/>
      <dgm:t>
        <a:bodyPr/>
        <a:lstStyle/>
        <a:p>
          <a:endParaRPr lang="es-ES" sz="2000" b="1"/>
        </a:p>
      </dgm:t>
    </dgm:pt>
    <dgm:pt modelId="{29CD93C7-20F1-4A2E-86D5-AF3B577B82CF}" type="sibTrans" cxnId="{7B31E2FF-1CA6-4D67-9E11-46C9901244E1}">
      <dgm:prSet/>
      <dgm:spPr/>
      <dgm:t>
        <a:bodyPr/>
        <a:lstStyle/>
        <a:p>
          <a:endParaRPr lang="es-ES" sz="2000" b="1"/>
        </a:p>
      </dgm:t>
    </dgm:pt>
    <dgm:pt modelId="{C48C18AE-EA12-4E46-8021-95247798F094}">
      <dgm:prSet custT="1"/>
      <dgm:spPr/>
      <dgm:t>
        <a:bodyPr/>
        <a:lstStyle/>
        <a:p>
          <a:r>
            <a:rPr lang="ro-RO" sz="2000" b="1" noProof="0" dirty="0" smtClean="0"/>
            <a:t>Pentru numele lui Dumnezeu (v. 19 b)</a:t>
          </a:r>
          <a:endParaRPr lang="ro-RO" sz="2000" b="1" noProof="0" dirty="0"/>
        </a:p>
      </dgm:t>
    </dgm:pt>
    <dgm:pt modelId="{5F1343D2-F84A-4EFF-9716-5F8BD60E74D8}" type="parTrans" cxnId="{AF639E5F-20FA-4C38-BA84-50F8CC196AE5}">
      <dgm:prSet/>
      <dgm:spPr/>
      <dgm:t>
        <a:bodyPr/>
        <a:lstStyle/>
        <a:p>
          <a:endParaRPr lang="es-ES" sz="2000" b="1"/>
        </a:p>
      </dgm:t>
    </dgm:pt>
    <dgm:pt modelId="{7FCC6254-96A7-4800-A234-46A72D45743B}" type="sibTrans" cxnId="{AF639E5F-20FA-4C38-BA84-50F8CC196AE5}">
      <dgm:prSet/>
      <dgm:spPr/>
      <dgm:t>
        <a:bodyPr/>
        <a:lstStyle/>
        <a:p>
          <a:endParaRPr lang="es-ES" sz="2000" b="1"/>
        </a:p>
      </dgm:t>
    </dgm:pt>
    <dgm:pt modelId="{84FB9C9C-BAB0-404F-81CC-8229132ECCD9}" type="pres">
      <dgm:prSet presAssocID="{C0A971DC-6242-4582-A7AD-A9A627B558BB}" presName="linearFlow" presStyleCnt="0">
        <dgm:presLayoutVars>
          <dgm:dir/>
          <dgm:resizeHandles val="exact"/>
        </dgm:presLayoutVars>
      </dgm:prSet>
      <dgm:spPr/>
      <dgm:t>
        <a:bodyPr/>
        <a:lstStyle/>
        <a:p>
          <a:endParaRPr lang="ro-RO"/>
        </a:p>
      </dgm:t>
    </dgm:pt>
    <dgm:pt modelId="{383AA591-F39B-45C3-B032-30E009A3C5D6}" type="pres">
      <dgm:prSet presAssocID="{DF61B07B-7264-4A19-BD87-E215679127CF}" presName="composite" presStyleCnt="0"/>
      <dgm:spPr/>
    </dgm:pt>
    <dgm:pt modelId="{68C249C0-D967-4399-B576-B9DF71D12D85}" type="pres">
      <dgm:prSet presAssocID="{DF61B07B-7264-4A19-BD87-E215679127CF}" presName="imgShp" presStyleLbl="fgImgPlace1" presStyleIdx="0" presStyleCnt="5"/>
      <dgm:spPr>
        <a:blipFill rotWithShape="1">
          <a:blip xmlns:r="http://schemas.openxmlformats.org/officeDocument/2006/relationships" r:embed="rId1" cstate="screen">
            <a:extLst>
              <a:ext uri="{28A0092B-C50C-407E-A947-70E740481C1C}">
                <a14:useLocalDpi xmlns="" xmlns:a14="http://schemas.microsoft.com/office/drawing/2010/main"/>
              </a:ext>
            </a:extLst>
          </a:blip>
          <a:srcRect/>
          <a:stretch>
            <a:fillRect/>
          </a:stretch>
        </a:blipFill>
      </dgm:spPr>
    </dgm:pt>
    <dgm:pt modelId="{BF6BE980-EC42-4300-B36A-35BDCDD3D382}" type="pres">
      <dgm:prSet presAssocID="{DF61B07B-7264-4A19-BD87-E215679127CF}" presName="txShp" presStyleLbl="node1" presStyleIdx="0" presStyleCnt="5">
        <dgm:presLayoutVars>
          <dgm:bulletEnabled val="1"/>
        </dgm:presLayoutVars>
      </dgm:prSet>
      <dgm:spPr/>
      <dgm:t>
        <a:bodyPr/>
        <a:lstStyle/>
        <a:p>
          <a:endParaRPr lang="ro-RO"/>
        </a:p>
      </dgm:t>
    </dgm:pt>
    <dgm:pt modelId="{B3675D85-A0BD-40DA-B6DE-C09A73AE2717}" type="pres">
      <dgm:prSet presAssocID="{6102D533-EF16-41D1-B45E-CAD3BF426FCF}" presName="spacing" presStyleCnt="0"/>
      <dgm:spPr/>
    </dgm:pt>
    <dgm:pt modelId="{1C93AAA8-1077-4BF1-B761-1D41C9D8DE91}" type="pres">
      <dgm:prSet presAssocID="{757AEC1D-7554-4ED7-ABAA-CF097C698077}" presName="composite" presStyleCnt="0"/>
      <dgm:spPr/>
    </dgm:pt>
    <dgm:pt modelId="{01BD8BBD-D61E-470B-B18B-02433339DBE5}" type="pres">
      <dgm:prSet presAssocID="{757AEC1D-7554-4ED7-ABAA-CF097C698077}" presName="imgShp" presStyleLbl="fgImgPlace1" presStyleIdx="1" presStyleCnt="5"/>
      <dgm:spPr>
        <a:blipFill rotWithShape="1">
          <a:blip xmlns:r="http://schemas.openxmlformats.org/officeDocument/2006/relationships" r:embed="rId2" cstate="screen">
            <a:extLst>
              <a:ext uri="{28A0092B-C50C-407E-A947-70E740481C1C}">
                <a14:useLocalDpi xmlns="" xmlns:a14="http://schemas.microsoft.com/office/drawing/2010/main"/>
              </a:ext>
            </a:extLst>
          </a:blip>
          <a:srcRect/>
          <a:stretch>
            <a:fillRect/>
          </a:stretch>
        </a:blipFill>
      </dgm:spPr>
    </dgm:pt>
    <dgm:pt modelId="{0BBAE5B0-B95B-4EF5-AF22-2D31007A243A}" type="pres">
      <dgm:prSet presAssocID="{757AEC1D-7554-4ED7-ABAA-CF097C698077}" presName="txShp" presStyleLbl="node1" presStyleIdx="1" presStyleCnt="5">
        <dgm:presLayoutVars>
          <dgm:bulletEnabled val="1"/>
        </dgm:presLayoutVars>
      </dgm:prSet>
      <dgm:spPr/>
      <dgm:t>
        <a:bodyPr/>
        <a:lstStyle/>
        <a:p>
          <a:endParaRPr lang="ro-RO"/>
        </a:p>
      </dgm:t>
    </dgm:pt>
    <dgm:pt modelId="{DE662EB9-3448-4573-AC30-6A475215D3E3}" type="pres">
      <dgm:prSet presAssocID="{2B62829F-F115-4230-B906-C62105C5C3C8}" presName="spacing" presStyleCnt="0"/>
      <dgm:spPr/>
    </dgm:pt>
    <dgm:pt modelId="{387912C3-4AD9-487C-8E37-D628F93DA4A5}" type="pres">
      <dgm:prSet presAssocID="{7CFD22D2-F64E-46A7-8A8C-1B4394B8BB10}" presName="composite" presStyleCnt="0"/>
      <dgm:spPr/>
    </dgm:pt>
    <dgm:pt modelId="{B7EA49AB-9C87-44D2-A593-40E504E42F40}" type="pres">
      <dgm:prSet presAssocID="{7CFD22D2-F64E-46A7-8A8C-1B4394B8BB10}" presName="imgShp" presStyleLbl="fgImgPlace1" presStyleIdx="2" presStyleCnt="5"/>
      <dgm:spPr>
        <a:blipFill rotWithShape="1">
          <a:blip xmlns:r="http://schemas.openxmlformats.org/officeDocument/2006/relationships" r:embed="rId3" cstate="screen">
            <a:extLst>
              <a:ext uri="{28A0092B-C50C-407E-A947-70E740481C1C}">
                <a14:useLocalDpi xmlns="" xmlns:a14="http://schemas.microsoft.com/office/drawing/2010/main"/>
              </a:ext>
            </a:extLst>
          </a:blip>
          <a:srcRect/>
          <a:stretch>
            <a:fillRect/>
          </a:stretch>
        </a:blipFill>
      </dgm:spPr>
    </dgm:pt>
    <dgm:pt modelId="{91CF3B81-9405-498E-9F93-0489D72A9024}" type="pres">
      <dgm:prSet presAssocID="{7CFD22D2-F64E-46A7-8A8C-1B4394B8BB10}" presName="txShp" presStyleLbl="node1" presStyleIdx="2" presStyleCnt="5">
        <dgm:presLayoutVars>
          <dgm:bulletEnabled val="1"/>
        </dgm:presLayoutVars>
      </dgm:prSet>
      <dgm:spPr/>
      <dgm:t>
        <a:bodyPr/>
        <a:lstStyle/>
        <a:p>
          <a:endParaRPr lang="ro-RO"/>
        </a:p>
      </dgm:t>
    </dgm:pt>
    <dgm:pt modelId="{3EBCC209-4CA5-4CD1-8EFD-1C2AAFE85061}" type="pres">
      <dgm:prSet presAssocID="{5E76B6B4-754D-4027-BBAA-EFB97EC27D46}" presName="spacing" presStyleCnt="0"/>
      <dgm:spPr/>
    </dgm:pt>
    <dgm:pt modelId="{08D8CB79-95CB-41E7-B28C-8FDC6A675FFD}" type="pres">
      <dgm:prSet presAssocID="{F9F799D1-4442-46C5-BBBE-70592958A922}" presName="composite" presStyleCnt="0"/>
      <dgm:spPr/>
    </dgm:pt>
    <dgm:pt modelId="{F39EC72F-237C-423A-A3F4-D0C6A9BBA326}" type="pres">
      <dgm:prSet presAssocID="{F9F799D1-4442-46C5-BBBE-70592958A922}" presName="imgShp" presStyleLbl="fgImgPlace1" presStyleIdx="3" presStyleCnt="5"/>
      <dgm:spPr>
        <a:blipFill rotWithShape="1">
          <a:blip xmlns:r="http://schemas.openxmlformats.org/officeDocument/2006/relationships" r:embed="rId4" cstate="screen">
            <a:extLst>
              <a:ext uri="{28A0092B-C50C-407E-A947-70E740481C1C}">
                <a14:useLocalDpi xmlns="" xmlns:a14="http://schemas.microsoft.com/office/drawing/2010/main"/>
              </a:ext>
            </a:extLst>
          </a:blip>
          <a:srcRect/>
          <a:stretch>
            <a:fillRect/>
          </a:stretch>
        </a:blipFill>
      </dgm:spPr>
    </dgm:pt>
    <dgm:pt modelId="{79F1D347-58A4-477F-83A9-C09CAB1D3A41}" type="pres">
      <dgm:prSet presAssocID="{F9F799D1-4442-46C5-BBBE-70592958A922}" presName="txShp" presStyleLbl="node1" presStyleIdx="3" presStyleCnt="5">
        <dgm:presLayoutVars>
          <dgm:bulletEnabled val="1"/>
        </dgm:presLayoutVars>
      </dgm:prSet>
      <dgm:spPr/>
      <dgm:t>
        <a:bodyPr/>
        <a:lstStyle/>
        <a:p>
          <a:endParaRPr lang="ro-RO"/>
        </a:p>
      </dgm:t>
    </dgm:pt>
    <dgm:pt modelId="{1C6DED1A-CCF2-442B-A9DF-BDD5D4735E0E}" type="pres">
      <dgm:prSet presAssocID="{29CD93C7-20F1-4A2E-86D5-AF3B577B82CF}" presName="spacing" presStyleCnt="0"/>
      <dgm:spPr/>
    </dgm:pt>
    <dgm:pt modelId="{DED832EE-5A0E-4F35-BD51-D4D4B608C145}" type="pres">
      <dgm:prSet presAssocID="{C48C18AE-EA12-4E46-8021-95247798F094}" presName="composite" presStyleCnt="0"/>
      <dgm:spPr/>
    </dgm:pt>
    <dgm:pt modelId="{55B464D3-CB2F-4E64-8C1D-E2BCFF6AD6DA}" type="pres">
      <dgm:prSet presAssocID="{C48C18AE-EA12-4E46-8021-95247798F094}" presName="imgShp" presStyleLbl="fgImgPlace1" presStyleIdx="4" presStyleCnt="5"/>
      <dgm:spPr>
        <a:blipFill rotWithShape="1">
          <a:blip xmlns:r="http://schemas.openxmlformats.org/officeDocument/2006/relationships" r:embed="rId5" cstate="screen">
            <a:extLst>
              <a:ext uri="{28A0092B-C50C-407E-A947-70E740481C1C}">
                <a14:useLocalDpi xmlns="" xmlns:a14="http://schemas.microsoft.com/office/drawing/2010/main"/>
              </a:ext>
            </a:extLst>
          </a:blip>
          <a:srcRect/>
          <a:stretch>
            <a:fillRect/>
          </a:stretch>
        </a:blipFill>
      </dgm:spPr>
    </dgm:pt>
    <dgm:pt modelId="{0313F98D-EE07-445E-A064-17EFA875675B}" type="pres">
      <dgm:prSet presAssocID="{C48C18AE-EA12-4E46-8021-95247798F094}" presName="txShp" presStyleLbl="node1" presStyleIdx="4" presStyleCnt="5">
        <dgm:presLayoutVars>
          <dgm:bulletEnabled val="1"/>
        </dgm:presLayoutVars>
      </dgm:prSet>
      <dgm:spPr/>
      <dgm:t>
        <a:bodyPr/>
        <a:lstStyle/>
        <a:p>
          <a:endParaRPr lang="ro-RO"/>
        </a:p>
      </dgm:t>
    </dgm:pt>
  </dgm:ptLst>
  <dgm:cxnLst>
    <dgm:cxn modelId="{E60CAA69-D86C-4A0D-AD8C-D21778CD27A3}" srcId="{C0A971DC-6242-4582-A7AD-A9A627B558BB}" destId="{757AEC1D-7554-4ED7-ABAA-CF097C698077}" srcOrd="1" destOrd="0" parTransId="{782E8E28-0F16-457D-8770-357AA74AD0AD}" sibTransId="{2B62829F-F115-4230-B906-C62105C5C3C8}"/>
    <dgm:cxn modelId="{5BAF0234-F6CE-430A-8C9E-4B85DDFD79D0}" type="presOf" srcId="{7CFD22D2-F64E-46A7-8A8C-1B4394B8BB10}" destId="{91CF3B81-9405-498E-9F93-0489D72A9024}" srcOrd="0" destOrd="0" presId="urn:microsoft.com/office/officeart/2005/8/layout/vList3#1"/>
    <dgm:cxn modelId="{E11D3CCB-A461-4249-85B9-0790FB130A90}" type="presOf" srcId="{C0A971DC-6242-4582-A7AD-A9A627B558BB}" destId="{84FB9C9C-BAB0-404F-81CC-8229132ECCD9}" srcOrd="0" destOrd="0" presId="urn:microsoft.com/office/officeart/2005/8/layout/vList3#1"/>
    <dgm:cxn modelId="{436A3634-46F0-46E2-BA94-AEB024814495}" type="presOf" srcId="{757AEC1D-7554-4ED7-ABAA-CF097C698077}" destId="{0BBAE5B0-B95B-4EF5-AF22-2D31007A243A}" srcOrd="0" destOrd="0" presId="urn:microsoft.com/office/officeart/2005/8/layout/vList3#1"/>
    <dgm:cxn modelId="{BCDD0B83-5505-4F1D-8FA4-76FA6928F7EC}" type="presOf" srcId="{C48C18AE-EA12-4E46-8021-95247798F094}" destId="{0313F98D-EE07-445E-A064-17EFA875675B}" srcOrd="0" destOrd="0" presId="urn:microsoft.com/office/officeart/2005/8/layout/vList3#1"/>
    <dgm:cxn modelId="{118BE7DB-5F40-4C19-9C09-C490203F2EE6}" type="presOf" srcId="{DF61B07B-7264-4A19-BD87-E215679127CF}" destId="{BF6BE980-EC42-4300-B36A-35BDCDD3D382}" srcOrd="0" destOrd="0" presId="urn:microsoft.com/office/officeart/2005/8/layout/vList3#1"/>
    <dgm:cxn modelId="{AF639E5F-20FA-4C38-BA84-50F8CC196AE5}" srcId="{C0A971DC-6242-4582-A7AD-A9A627B558BB}" destId="{C48C18AE-EA12-4E46-8021-95247798F094}" srcOrd="4" destOrd="0" parTransId="{5F1343D2-F84A-4EFF-9716-5F8BD60E74D8}" sibTransId="{7FCC6254-96A7-4800-A234-46A72D45743B}"/>
    <dgm:cxn modelId="{802E7959-9FD4-40BC-9078-DAC8AFEE5A6B}" srcId="{C0A971DC-6242-4582-A7AD-A9A627B558BB}" destId="{7CFD22D2-F64E-46A7-8A8C-1B4394B8BB10}" srcOrd="2" destOrd="0" parTransId="{1BC1DF6A-F82B-4DAF-B05D-038DE8B4F770}" sibTransId="{5E76B6B4-754D-4027-BBAA-EFB97EC27D46}"/>
    <dgm:cxn modelId="{7B31E2FF-1CA6-4D67-9E11-46C9901244E1}" srcId="{C0A971DC-6242-4582-A7AD-A9A627B558BB}" destId="{F9F799D1-4442-46C5-BBBE-70592958A922}" srcOrd="3" destOrd="0" parTransId="{FDB7259E-0C5F-41B6-991F-C69617ABC8A3}" sibTransId="{29CD93C7-20F1-4A2E-86D5-AF3B577B82CF}"/>
    <dgm:cxn modelId="{A8EF9649-F2C7-46A0-8E5B-3361053A5864}" srcId="{C0A971DC-6242-4582-A7AD-A9A627B558BB}" destId="{DF61B07B-7264-4A19-BD87-E215679127CF}" srcOrd="0" destOrd="0" parTransId="{C81CBDAE-AB3D-465E-B0C5-2216AB8B0F07}" sibTransId="{6102D533-EF16-41D1-B45E-CAD3BF426FCF}"/>
    <dgm:cxn modelId="{1C86026F-A91E-42F3-AD71-B972B0808F2F}" type="presOf" srcId="{F9F799D1-4442-46C5-BBBE-70592958A922}" destId="{79F1D347-58A4-477F-83A9-C09CAB1D3A41}" srcOrd="0" destOrd="0" presId="urn:microsoft.com/office/officeart/2005/8/layout/vList3#1"/>
    <dgm:cxn modelId="{AA39A3BC-D632-4907-8543-2D283A6E3C16}" type="presParOf" srcId="{84FB9C9C-BAB0-404F-81CC-8229132ECCD9}" destId="{383AA591-F39B-45C3-B032-30E009A3C5D6}" srcOrd="0" destOrd="0" presId="urn:microsoft.com/office/officeart/2005/8/layout/vList3#1"/>
    <dgm:cxn modelId="{4B7958C3-75DD-400C-AF82-81426840D402}" type="presParOf" srcId="{383AA591-F39B-45C3-B032-30E009A3C5D6}" destId="{68C249C0-D967-4399-B576-B9DF71D12D85}" srcOrd="0" destOrd="0" presId="urn:microsoft.com/office/officeart/2005/8/layout/vList3#1"/>
    <dgm:cxn modelId="{EB240590-20E3-44D5-B241-A416ED992015}" type="presParOf" srcId="{383AA591-F39B-45C3-B032-30E009A3C5D6}" destId="{BF6BE980-EC42-4300-B36A-35BDCDD3D382}" srcOrd="1" destOrd="0" presId="urn:microsoft.com/office/officeart/2005/8/layout/vList3#1"/>
    <dgm:cxn modelId="{2029EE9B-1AEF-4F83-BCA8-882767E6B0B8}" type="presParOf" srcId="{84FB9C9C-BAB0-404F-81CC-8229132ECCD9}" destId="{B3675D85-A0BD-40DA-B6DE-C09A73AE2717}" srcOrd="1" destOrd="0" presId="urn:microsoft.com/office/officeart/2005/8/layout/vList3#1"/>
    <dgm:cxn modelId="{D42FE946-5641-4D34-9288-41D5A3D675CD}" type="presParOf" srcId="{84FB9C9C-BAB0-404F-81CC-8229132ECCD9}" destId="{1C93AAA8-1077-4BF1-B761-1D41C9D8DE91}" srcOrd="2" destOrd="0" presId="urn:microsoft.com/office/officeart/2005/8/layout/vList3#1"/>
    <dgm:cxn modelId="{611604D7-0FFD-4A49-B224-69F6B7D0A155}" type="presParOf" srcId="{1C93AAA8-1077-4BF1-B761-1D41C9D8DE91}" destId="{01BD8BBD-D61E-470B-B18B-02433339DBE5}" srcOrd="0" destOrd="0" presId="urn:microsoft.com/office/officeart/2005/8/layout/vList3#1"/>
    <dgm:cxn modelId="{10787F62-BA92-48F2-9A06-8986B1237BA4}" type="presParOf" srcId="{1C93AAA8-1077-4BF1-B761-1D41C9D8DE91}" destId="{0BBAE5B0-B95B-4EF5-AF22-2D31007A243A}" srcOrd="1" destOrd="0" presId="urn:microsoft.com/office/officeart/2005/8/layout/vList3#1"/>
    <dgm:cxn modelId="{D366C5A0-EDCC-4772-AF37-53204293DA4A}" type="presParOf" srcId="{84FB9C9C-BAB0-404F-81CC-8229132ECCD9}" destId="{DE662EB9-3448-4573-AC30-6A475215D3E3}" srcOrd="3" destOrd="0" presId="urn:microsoft.com/office/officeart/2005/8/layout/vList3#1"/>
    <dgm:cxn modelId="{7E6E62C1-A95C-4270-8C68-10699CD2F1F3}" type="presParOf" srcId="{84FB9C9C-BAB0-404F-81CC-8229132ECCD9}" destId="{387912C3-4AD9-487C-8E37-D628F93DA4A5}" srcOrd="4" destOrd="0" presId="urn:microsoft.com/office/officeart/2005/8/layout/vList3#1"/>
    <dgm:cxn modelId="{C549B71D-DC62-4EF1-9B3D-7DCDD7E7643C}" type="presParOf" srcId="{387912C3-4AD9-487C-8E37-D628F93DA4A5}" destId="{B7EA49AB-9C87-44D2-A593-40E504E42F40}" srcOrd="0" destOrd="0" presId="urn:microsoft.com/office/officeart/2005/8/layout/vList3#1"/>
    <dgm:cxn modelId="{FDAF1D8C-0588-40B4-A4CE-945635E10FA3}" type="presParOf" srcId="{387912C3-4AD9-487C-8E37-D628F93DA4A5}" destId="{91CF3B81-9405-498E-9F93-0489D72A9024}" srcOrd="1" destOrd="0" presId="urn:microsoft.com/office/officeart/2005/8/layout/vList3#1"/>
    <dgm:cxn modelId="{434742FA-9D8C-4511-A5DD-411100D22E9C}" type="presParOf" srcId="{84FB9C9C-BAB0-404F-81CC-8229132ECCD9}" destId="{3EBCC209-4CA5-4CD1-8EFD-1C2AAFE85061}" srcOrd="5" destOrd="0" presId="urn:microsoft.com/office/officeart/2005/8/layout/vList3#1"/>
    <dgm:cxn modelId="{A38F56C0-45CA-486D-846B-B1192E820AB2}" type="presParOf" srcId="{84FB9C9C-BAB0-404F-81CC-8229132ECCD9}" destId="{08D8CB79-95CB-41E7-B28C-8FDC6A675FFD}" srcOrd="6" destOrd="0" presId="urn:microsoft.com/office/officeart/2005/8/layout/vList3#1"/>
    <dgm:cxn modelId="{56F94F2D-2324-4734-9C22-714D602D7E5E}" type="presParOf" srcId="{08D8CB79-95CB-41E7-B28C-8FDC6A675FFD}" destId="{F39EC72F-237C-423A-A3F4-D0C6A9BBA326}" srcOrd="0" destOrd="0" presId="urn:microsoft.com/office/officeart/2005/8/layout/vList3#1"/>
    <dgm:cxn modelId="{09719EF8-72C6-4B17-AEC7-B982037BC44F}" type="presParOf" srcId="{08D8CB79-95CB-41E7-B28C-8FDC6A675FFD}" destId="{79F1D347-58A4-477F-83A9-C09CAB1D3A41}" srcOrd="1" destOrd="0" presId="urn:microsoft.com/office/officeart/2005/8/layout/vList3#1"/>
    <dgm:cxn modelId="{D56C6E57-024E-4D64-AED0-5F2A79C8BB1E}" type="presParOf" srcId="{84FB9C9C-BAB0-404F-81CC-8229132ECCD9}" destId="{1C6DED1A-CCF2-442B-A9DF-BDD5D4735E0E}" srcOrd="7" destOrd="0" presId="urn:microsoft.com/office/officeart/2005/8/layout/vList3#1"/>
    <dgm:cxn modelId="{EE6B3615-8033-40CD-9EAB-4AC5031555B5}" type="presParOf" srcId="{84FB9C9C-BAB0-404F-81CC-8229132ECCD9}" destId="{DED832EE-5A0E-4F35-BD51-D4D4B608C145}" srcOrd="8" destOrd="0" presId="urn:microsoft.com/office/officeart/2005/8/layout/vList3#1"/>
    <dgm:cxn modelId="{F04865F9-73E0-428A-A6E0-4C3CEFC028E8}" type="presParOf" srcId="{DED832EE-5A0E-4F35-BD51-D4D4B608C145}" destId="{55B464D3-CB2F-4E64-8C1D-E2BCFF6AD6DA}" srcOrd="0" destOrd="0" presId="urn:microsoft.com/office/officeart/2005/8/layout/vList3#1"/>
    <dgm:cxn modelId="{1693CCA6-B7B8-4A01-A5CF-863D401040B3}" type="presParOf" srcId="{DED832EE-5A0E-4F35-BD51-D4D4B608C145}" destId="{0313F98D-EE07-445E-A064-17EFA875675B}" srcOrd="1" destOrd="0" presId="urn:microsoft.com/office/officeart/2005/8/layout/vList3#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14DD71-F710-4686-9B44-CAC6D8BFFC05}" type="doc">
      <dgm:prSet loTypeId="urn:microsoft.com/office/officeart/2005/8/layout/vList2" loCatId="list" qsTypeId="urn:microsoft.com/office/officeart/2005/8/quickstyle/3d1" qsCatId="3D" csTypeId="urn:microsoft.com/office/officeart/2005/8/colors/accent4_3" csCatId="accent4" phldr="1"/>
      <dgm:spPr/>
      <dgm:t>
        <a:bodyPr/>
        <a:lstStyle/>
        <a:p>
          <a:endParaRPr lang="es-ES"/>
        </a:p>
      </dgm:t>
    </dgm:pt>
    <dgm:pt modelId="{6E644CBE-2A96-40C0-9B84-C835B2B54997}">
      <dgm:prSet custT="1"/>
      <dgm:spPr>
        <a:solidFill>
          <a:srgbClr val="322641"/>
        </a:solidFill>
      </dgm:spPr>
      <dgm:t>
        <a:bodyPr/>
        <a:lstStyle/>
        <a:p>
          <a:pPr>
            <a:spcAft>
              <a:spcPct val="15000"/>
            </a:spcAft>
            <a:buFontTx/>
            <a:buChar char="†"/>
          </a:pPr>
          <a:r>
            <a:rPr lang="ro-RO" sz="2000" b="1" noProof="0" smtClean="0">
              <a:solidFill>
                <a:schemeClr val="bg1"/>
              </a:solidFill>
            </a:rPr>
            <a:t>Să încheie rebeliunea împotriva lui Dumnezeu</a:t>
          </a:r>
          <a:endParaRPr lang="ro-RO" sz="2000" noProof="0">
            <a:solidFill>
              <a:schemeClr val="bg1"/>
            </a:solidFill>
          </a:endParaRPr>
        </a:p>
      </dgm:t>
    </dgm:pt>
    <dgm:pt modelId="{104F75D6-25B2-4968-B119-8D7E1974C439}" type="parTrans" cxnId="{6C6F6FA7-61DD-4D5C-92F8-8A7667FA777E}">
      <dgm:prSet/>
      <dgm:spPr/>
      <dgm:t>
        <a:bodyPr/>
        <a:lstStyle/>
        <a:p>
          <a:endParaRPr lang="es-ES">
            <a:solidFill>
              <a:schemeClr val="tx1"/>
            </a:solidFill>
          </a:endParaRPr>
        </a:p>
      </dgm:t>
    </dgm:pt>
    <dgm:pt modelId="{E88A0120-3BE2-46AD-9FB0-80E822EC6FE8}" type="sibTrans" cxnId="{6C6F6FA7-61DD-4D5C-92F8-8A7667FA777E}">
      <dgm:prSet/>
      <dgm:spPr/>
      <dgm:t>
        <a:bodyPr/>
        <a:lstStyle/>
        <a:p>
          <a:endParaRPr lang="es-ES">
            <a:solidFill>
              <a:schemeClr val="tx1"/>
            </a:solidFill>
          </a:endParaRPr>
        </a:p>
      </dgm:t>
    </dgm:pt>
    <dgm:pt modelId="{B2726EE1-1C26-439A-A568-A16758C3ABF6}">
      <dgm:prSet custT="1"/>
      <dgm:spPr/>
      <dgm:t>
        <a:bodyPr/>
        <a:lstStyle/>
        <a:p>
          <a:pPr>
            <a:spcAft>
              <a:spcPts val="0"/>
            </a:spcAft>
          </a:pPr>
          <a:r>
            <a:rPr lang="ro-RO" sz="2000" b="1" noProof="0" smtClean="0">
              <a:solidFill>
                <a:schemeClr val="tx1"/>
              </a:solidFill>
            </a:rPr>
            <a:t>Să pună capăt păcatului</a:t>
          </a:r>
          <a:endParaRPr lang="ro-RO" sz="2000" b="1" noProof="0">
            <a:solidFill>
              <a:schemeClr val="tx1"/>
            </a:solidFill>
          </a:endParaRPr>
        </a:p>
      </dgm:t>
    </dgm:pt>
    <dgm:pt modelId="{A46D4BD6-2DA5-4E7C-A1E0-80C687C82F34}" type="parTrans" cxnId="{34FBF454-0218-4B66-997C-F3C06F178937}">
      <dgm:prSet/>
      <dgm:spPr/>
      <dgm:t>
        <a:bodyPr/>
        <a:lstStyle/>
        <a:p>
          <a:endParaRPr lang="es-ES">
            <a:solidFill>
              <a:schemeClr val="tx1"/>
            </a:solidFill>
          </a:endParaRPr>
        </a:p>
      </dgm:t>
    </dgm:pt>
    <dgm:pt modelId="{3D6D427C-6311-40FB-94BA-022ED595EF01}" type="sibTrans" cxnId="{34FBF454-0218-4B66-997C-F3C06F178937}">
      <dgm:prSet/>
      <dgm:spPr/>
      <dgm:t>
        <a:bodyPr/>
        <a:lstStyle/>
        <a:p>
          <a:endParaRPr lang="es-ES">
            <a:solidFill>
              <a:schemeClr val="tx1"/>
            </a:solidFill>
          </a:endParaRPr>
        </a:p>
      </dgm:t>
    </dgm:pt>
    <dgm:pt modelId="{F07006CD-1A4B-4826-93B6-A4EA395A34C6}">
      <dgm:prSet custT="1"/>
      <dgm:spPr>
        <a:solidFill>
          <a:srgbClr val="322641"/>
        </a:solidFill>
      </dgm:spPr>
      <dgm:t>
        <a:bodyPr/>
        <a:lstStyle/>
        <a:p>
          <a:pPr>
            <a:spcAft>
              <a:spcPct val="15000"/>
            </a:spcAft>
            <a:buFontTx/>
            <a:buChar char="†"/>
          </a:pPr>
          <a:r>
            <a:rPr lang="ro-RO" sz="2000" b="1" noProof="0" smtClean="0">
              <a:solidFill>
                <a:schemeClr val="bg1"/>
              </a:solidFill>
            </a:rPr>
            <a:t>Să ierte păcatul</a:t>
          </a:r>
          <a:endParaRPr lang="ro-RO" sz="2000" noProof="0">
            <a:solidFill>
              <a:schemeClr val="bg1"/>
            </a:solidFill>
          </a:endParaRPr>
        </a:p>
      </dgm:t>
    </dgm:pt>
    <dgm:pt modelId="{65EB42B3-CC7B-4077-9DE7-EDEB140C4D79}" type="parTrans" cxnId="{8364D090-7320-45D4-B33C-9C99FC624C5D}">
      <dgm:prSet/>
      <dgm:spPr/>
      <dgm:t>
        <a:bodyPr/>
        <a:lstStyle/>
        <a:p>
          <a:endParaRPr lang="es-ES">
            <a:solidFill>
              <a:schemeClr val="tx1"/>
            </a:solidFill>
          </a:endParaRPr>
        </a:p>
      </dgm:t>
    </dgm:pt>
    <dgm:pt modelId="{D8FCFA1B-1134-47B0-AE66-E25408F34FE5}" type="sibTrans" cxnId="{8364D090-7320-45D4-B33C-9C99FC624C5D}">
      <dgm:prSet/>
      <dgm:spPr/>
      <dgm:t>
        <a:bodyPr/>
        <a:lstStyle/>
        <a:p>
          <a:endParaRPr lang="es-ES">
            <a:solidFill>
              <a:schemeClr val="tx1"/>
            </a:solidFill>
          </a:endParaRPr>
        </a:p>
      </dgm:t>
    </dgm:pt>
    <dgm:pt modelId="{236C3551-E185-4563-910C-79E2E4A788C9}">
      <dgm:prSet custT="1"/>
      <dgm:spPr/>
      <dgm:t>
        <a:bodyPr/>
        <a:lstStyle/>
        <a:p>
          <a:pPr>
            <a:spcAft>
              <a:spcPts val="0"/>
            </a:spcAft>
          </a:pPr>
          <a:r>
            <a:rPr lang="ro-RO" sz="2000" b="1" noProof="0" smtClean="0">
              <a:solidFill>
                <a:schemeClr val="tx1"/>
              </a:solidFill>
            </a:rPr>
            <a:t>Să îndrepte fărădelegile</a:t>
          </a:r>
          <a:endParaRPr lang="ro-RO" sz="2000" b="1" noProof="0">
            <a:solidFill>
              <a:schemeClr val="tx1"/>
            </a:solidFill>
          </a:endParaRPr>
        </a:p>
      </dgm:t>
    </dgm:pt>
    <dgm:pt modelId="{D312DD6C-081D-4FD4-BDE3-DA6DBA64165B}" type="parTrans" cxnId="{F446C849-9DFC-49A0-9CC0-1AF8CD094774}">
      <dgm:prSet/>
      <dgm:spPr/>
      <dgm:t>
        <a:bodyPr/>
        <a:lstStyle/>
        <a:p>
          <a:endParaRPr lang="es-ES">
            <a:solidFill>
              <a:schemeClr val="tx1"/>
            </a:solidFill>
          </a:endParaRPr>
        </a:p>
      </dgm:t>
    </dgm:pt>
    <dgm:pt modelId="{E02943EB-9FAF-462A-80E4-86A4E34AC98B}" type="sibTrans" cxnId="{F446C849-9DFC-49A0-9CC0-1AF8CD094774}">
      <dgm:prSet/>
      <dgm:spPr/>
      <dgm:t>
        <a:bodyPr/>
        <a:lstStyle/>
        <a:p>
          <a:endParaRPr lang="es-ES">
            <a:solidFill>
              <a:schemeClr val="tx1"/>
            </a:solidFill>
          </a:endParaRPr>
        </a:p>
      </dgm:t>
    </dgm:pt>
    <dgm:pt modelId="{45749D6E-70E7-42BD-9E7A-186B3DCAA29E}">
      <dgm:prSet custT="1"/>
      <dgm:spPr>
        <a:solidFill>
          <a:srgbClr val="322641"/>
        </a:solidFill>
      </dgm:spPr>
      <dgm:t>
        <a:bodyPr/>
        <a:lstStyle/>
        <a:p>
          <a:pPr>
            <a:spcAft>
              <a:spcPts val="0"/>
            </a:spcAft>
            <a:buFontTx/>
            <a:buChar char="†"/>
          </a:pPr>
          <a:r>
            <a:rPr lang="ro-RO" sz="2000" b="1" noProof="0" smtClean="0">
              <a:solidFill>
                <a:schemeClr val="bg1"/>
              </a:solidFill>
            </a:rPr>
            <a:t>Să plătească preţul cerut de Lege</a:t>
          </a:r>
          <a:endParaRPr lang="ro-RO" sz="2000" noProof="0">
            <a:solidFill>
              <a:schemeClr val="bg1"/>
            </a:solidFill>
          </a:endParaRPr>
        </a:p>
      </dgm:t>
    </dgm:pt>
    <dgm:pt modelId="{3B838D5D-F1FC-4444-889C-F5D9AA3B9A20}" type="parTrans" cxnId="{00D62A01-A37F-42F7-869D-C8826D5AAA40}">
      <dgm:prSet/>
      <dgm:spPr/>
      <dgm:t>
        <a:bodyPr/>
        <a:lstStyle/>
        <a:p>
          <a:endParaRPr lang="es-ES">
            <a:solidFill>
              <a:schemeClr val="tx1"/>
            </a:solidFill>
          </a:endParaRPr>
        </a:p>
      </dgm:t>
    </dgm:pt>
    <dgm:pt modelId="{0C78ACE5-5C63-4914-BC11-153CA74E48FC}" type="sibTrans" cxnId="{00D62A01-A37F-42F7-869D-C8826D5AAA40}">
      <dgm:prSet/>
      <dgm:spPr/>
      <dgm:t>
        <a:bodyPr/>
        <a:lstStyle/>
        <a:p>
          <a:endParaRPr lang="es-ES">
            <a:solidFill>
              <a:schemeClr val="tx1"/>
            </a:solidFill>
          </a:endParaRPr>
        </a:p>
      </dgm:t>
    </dgm:pt>
    <dgm:pt modelId="{0D40DB64-AE0E-4FA0-B5F6-AFB7812936EF}">
      <dgm:prSet custT="1"/>
      <dgm:spPr/>
      <dgm:t>
        <a:bodyPr/>
        <a:lstStyle/>
        <a:p>
          <a:pPr>
            <a:spcAft>
              <a:spcPts val="0"/>
            </a:spcAft>
          </a:pPr>
          <a:r>
            <a:rPr lang="ro-RO" sz="2000" b="1" noProof="0" smtClean="0">
              <a:solidFill>
                <a:schemeClr val="tx1"/>
              </a:solidFill>
            </a:rPr>
            <a:t>Să aducă neprihănirea veşnică</a:t>
          </a:r>
          <a:endParaRPr lang="ro-RO" sz="2000" b="1" noProof="0">
            <a:solidFill>
              <a:schemeClr val="tx1"/>
            </a:solidFill>
          </a:endParaRPr>
        </a:p>
      </dgm:t>
    </dgm:pt>
    <dgm:pt modelId="{AADC781A-12CD-4883-A3EF-085DB63B13F6}" type="parTrans" cxnId="{FE89BBEF-247B-4C26-B544-975AFEDD3EC0}">
      <dgm:prSet/>
      <dgm:spPr/>
      <dgm:t>
        <a:bodyPr/>
        <a:lstStyle/>
        <a:p>
          <a:endParaRPr lang="es-ES">
            <a:solidFill>
              <a:schemeClr val="tx1"/>
            </a:solidFill>
          </a:endParaRPr>
        </a:p>
      </dgm:t>
    </dgm:pt>
    <dgm:pt modelId="{9EC209EB-6AC9-41CB-91E9-F7291A6AE1AA}" type="sibTrans" cxnId="{FE89BBEF-247B-4C26-B544-975AFEDD3EC0}">
      <dgm:prSet/>
      <dgm:spPr/>
      <dgm:t>
        <a:bodyPr/>
        <a:lstStyle/>
        <a:p>
          <a:endParaRPr lang="es-ES">
            <a:solidFill>
              <a:schemeClr val="tx1"/>
            </a:solidFill>
          </a:endParaRPr>
        </a:p>
      </dgm:t>
    </dgm:pt>
    <dgm:pt modelId="{1F42AB08-524A-44A8-8F67-53FAF4E145A8}">
      <dgm:prSet custT="1"/>
      <dgm:spPr>
        <a:solidFill>
          <a:srgbClr val="322641"/>
        </a:solidFill>
      </dgm:spPr>
      <dgm:t>
        <a:bodyPr/>
        <a:lstStyle/>
        <a:p>
          <a:pPr>
            <a:spcAft>
              <a:spcPts val="0"/>
            </a:spcAft>
            <a:buFontTx/>
            <a:buChar char="†"/>
          </a:pPr>
          <a:r>
            <a:rPr lang="ro-RO" sz="2000" b="1" noProof="0" smtClean="0">
              <a:solidFill>
                <a:schemeClr val="bg1"/>
              </a:solidFill>
            </a:rPr>
            <a:t>Să ne facă neprihăniţi pe veci</a:t>
          </a:r>
          <a:endParaRPr lang="ro-RO" sz="2000" noProof="0">
            <a:solidFill>
              <a:schemeClr val="bg1"/>
            </a:solidFill>
          </a:endParaRPr>
        </a:p>
      </dgm:t>
    </dgm:pt>
    <dgm:pt modelId="{1B43BD5C-0EF7-47E6-9A69-6113A6F92FD6}" type="parTrans" cxnId="{42B564CE-2B9D-44D8-BDDE-DF8E2D602576}">
      <dgm:prSet/>
      <dgm:spPr/>
      <dgm:t>
        <a:bodyPr/>
        <a:lstStyle/>
        <a:p>
          <a:endParaRPr lang="es-ES">
            <a:solidFill>
              <a:schemeClr val="tx1"/>
            </a:solidFill>
          </a:endParaRPr>
        </a:p>
      </dgm:t>
    </dgm:pt>
    <dgm:pt modelId="{40B90AB8-CF3E-4343-875D-E9EA0714C7A4}" type="sibTrans" cxnId="{42B564CE-2B9D-44D8-BDDE-DF8E2D602576}">
      <dgm:prSet/>
      <dgm:spPr/>
      <dgm:t>
        <a:bodyPr/>
        <a:lstStyle/>
        <a:p>
          <a:endParaRPr lang="es-ES">
            <a:solidFill>
              <a:schemeClr val="tx1"/>
            </a:solidFill>
          </a:endParaRPr>
        </a:p>
      </dgm:t>
    </dgm:pt>
    <dgm:pt modelId="{B256A91B-9EA2-4EB3-AF56-F95E3D52B45F}">
      <dgm:prSet custT="1"/>
      <dgm:spPr/>
      <dgm:t>
        <a:bodyPr/>
        <a:lstStyle/>
        <a:p>
          <a:pPr>
            <a:spcAft>
              <a:spcPts val="0"/>
            </a:spcAft>
          </a:pPr>
          <a:r>
            <a:rPr lang="ro-RO" sz="2000" b="1" noProof="0" smtClean="0">
              <a:solidFill>
                <a:schemeClr val="tx1"/>
              </a:solidFill>
            </a:rPr>
            <a:t>Să pecetluiască vedenia şi profeţia</a:t>
          </a:r>
          <a:endParaRPr lang="ro-RO" sz="2000" b="1" noProof="0">
            <a:solidFill>
              <a:schemeClr val="tx1"/>
            </a:solidFill>
          </a:endParaRPr>
        </a:p>
      </dgm:t>
    </dgm:pt>
    <dgm:pt modelId="{A5AC94EC-1425-4054-8A34-52A0CBD655B0}" type="parTrans" cxnId="{5CF54A0A-186F-419F-8D89-9C42578CE7B5}">
      <dgm:prSet/>
      <dgm:spPr/>
      <dgm:t>
        <a:bodyPr/>
        <a:lstStyle/>
        <a:p>
          <a:endParaRPr lang="es-ES">
            <a:solidFill>
              <a:schemeClr val="tx1"/>
            </a:solidFill>
          </a:endParaRPr>
        </a:p>
      </dgm:t>
    </dgm:pt>
    <dgm:pt modelId="{D7B5C9A5-16F5-4CD0-B916-B57A810BA8FC}" type="sibTrans" cxnId="{5CF54A0A-186F-419F-8D89-9C42578CE7B5}">
      <dgm:prSet/>
      <dgm:spPr/>
      <dgm:t>
        <a:bodyPr/>
        <a:lstStyle/>
        <a:p>
          <a:endParaRPr lang="es-ES">
            <a:solidFill>
              <a:schemeClr val="tx1"/>
            </a:solidFill>
          </a:endParaRPr>
        </a:p>
      </dgm:t>
    </dgm:pt>
    <dgm:pt modelId="{15901AED-C5EA-41E6-8965-2076543FDDE0}">
      <dgm:prSet custT="1"/>
      <dgm:spPr>
        <a:solidFill>
          <a:srgbClr val="322641"/>
        </a:solidFill>
      </dgm:spPr>
      <dgm:t>
        <a:bodyPr/>
        <a:lstStyle/>
        <a:p>
          <a:pPr>
            <a:spcAft>
              <a:spcPts val="0"/>
            </a:spcAft>
            <a:buFontTx/>
            <a:buChar char="†"/>
          </a:pPr>
          <a:r>
            <a:rPr lang="ro-RO" sz="2000" b="1" noProof="0" smtClean="0">
              <a:solidFill>
                <a:schemeClr val="bg1"/>
              </a:solidFill>
            </a:rPr>
            <a:t>Să îndeplinească profeţia mesianică</a:t>
          </a:r>
          <a:endParaRPr lang="ro-RO" sz="2000" noProof="0">
            <a:solidFill>
              <a:schemeClr val="bg1"/>
            </a:solidFill>
          </a:endParaRPr>
        </a:p>
      </dgm:t>
    </dgm:pt>
    <dgm:pt modelId="{42C1419B-9078-45B9-BD5D-91F44DF8A02B}" type="parTrans" cxnId="{BEAD7BCB-CC83-42D9-866B-DBBAAAFD84A5}">
      <dgm:prSet/>
      <dgm:spPr/>
      <dgm:t>
        <a:bodyPr/>
        <a:lstStyle/>
        <a:p>
          <a:endParaRPr lang="es-ES">
            <a:solidFill>
              <a:schemeClr val="tx1"/>
            </a:solidFill>
          </a:endParaRPr>
        </a:p>
      </dgm:t>
    </dgm:pt>
    <dgm:pt modelId="{044AB08A-EBD7-42EB-97C9-AF71E80986A8}" type="sibTrans" cxnId="{BEAD7BCB-CC83-42D9-866B-DBBAAAFD84A5}">
      <dgm:prSet/>
      <dgm:spPr/>
      <dgm:t>
        <a:bodyPr/>
        <a:lstStyle/>
        <a:p>
          <a:endParaRPr lang="es-ES">
            <a:solidFill>
              <a:schemeClr val="tx1"/>
            </a:solidFill>
          </a:endParaRPr>
        </a:p>
      </dgm:t>
    </dgm:pt>
    <dgm:pt modelId="{C351A841-7008-482F-9C98-E9CE9F39C3BE}">
      <dgm:prSet custT="1"/>
      <dgm:spPr/>
      <dgm:t>
        <a:bodyPr/>
        <a:lstStyle/>
        <a:p>
          <a:pPr>
            <a:spcAft>
              <a:spcPts val="0"/>
            </a:spcAft>
          </a:pPr>
          <a:r>
            <a:rPr lang="ro-RO" sz="2000" b="1" noProof="0" smtClean="0">
              <a:solidFill>
                <a:schemeClr val="tx1"/>
              </a:solidFill>
            </a:rPr>
            <a:t>Să-L ungă pe Cel Preasfânt</a:t>
          </a:r>
          <a:endParaRPr lang="ro-RO" sz="2000" b="1" noProof="0">
            <a:solidFill>
              <a:schemeClr val="tx1"/>
            </a:solidFill>
          </a:endParaRPr>
        </a:p>
      </dgm:t>
    </dgm:pt>
    <dgm:pt modelId="{976553D6-FDBE-4222-B07C-F996DEF2327E}" type="parTrans" cxnId="{83DE3663-2B95-423D-916C-007824D782CE}">
      <dgm:prSet/>
      <dgm:spPr/>
      <dgm:t>
        <a:bodyPr/>
        <a:lstStyle/>
        <a:p>
          <a:endParaRPr lang="es-ES">
            <a:solidFill>
              <a:schemeClr val="tx1"/>
            </a:solidFill>
          </a:endParaRPr>
        </a:p>
      </dgm:t>
    </dgm:pt>
    <dgm:pt modelId="{43953997-AEAC-4E68-9733-4721C4AE844B}" type="sibTrans" cxnId="{83DE3663-2B95-423D-916C-007824D782CE}">
      <dgm:prSet/>
      <dgm:spPr/>
      <dgm:t>
        <a:bodyPr/>
        <a:lstStyle/>
        <a:p>
          <a:endParaRPr lang="es-ES">
            <a:solidFill>
              <a:schemeClr val="tx1"/>
            </a:solidFill>
          </a:endParaRPr>
        </a:p>
      </dgm:t>
    </dgm:pt>
    <dgm:pt modelId="{FF3AB9AA-D697-4BF5-A762-2E548D617738}">
      <dgm:prSet custT="1"/>
      <dgm:spPr>
        <a:solidFill>
          <a:srgbClr val="322641"/>
        </a:solidFill>
      </dgm:spPr>
      <dgm:t>
        <a:bodyPr/>
        <a:lstStyle/>
        <a:p>
          <a:pPr>
            <a:spcAft>
              <a:spcPts val="0"/>
            </a:spcAft>
            <a:buFontTx/>
            <a:buChar char="†"/>
          </a:pPr>
          <a:r>
            <a:rPr lang="ro-RO" sz="2000" b="1" noProof="0" smtClean="0">
              <a:solidFill>
                <a:schemeClr val="bg1"/>
              </a:solidFill>
            </a:rPr>
            <a:t>Să deschidă Sanctuarul Ceresc, începerea slujbei de mijlocire</a:t>
          </a:r>
          <a:endParaRPr lang="ro-RO" sz="2000" noProof="0">
            <a:solidFill>
              <a:schemeClr val="bg1"/>
            </a:solidFill>
          </a:endParaRPr>
        </a:p>
      </dgm:t>
    </dgm:pt>
    <dgm:pt modelId="{4C347201-BC1D-4D7C-8DAB-BC97AA1228CC}" type="parTrans" cxnId="{383A7802-C688-4708-A9AC-6D454E4405E6}">
      <dgm:prSet/>
      <dgm:spPr/>
      <dgm:t>
        <a:bodyPr/>
        <a:lstStyle/>
        <a:p>
          <a:endParaRPr lang="es-ES">
            <a:solidFill>
              <a:schemeClr val="tx1"/>
            </a:solidFill>
          </a:endParaRPr>
        </a:p>
      </dgm:t>
    </dgm:pt>
    <dgm:pt modelId="{0D1FB05B-8CBF-4C0F-B519-E5C552BF8061}" type="sibTrans" cxnId="{383A7802-C688-4708-A9AC-6D454E4405E6}">
      <dgm:prSet/>
      <dgm:spPr/>
      <dgm:t>
        <a:bodyPr/>
        <a:lstStyle/>
        <a:p>
          <a:endParaRPr lang="es-ES">
            <a:solidFill>
              <a:schemeClr val="tx1"/>
            </a:solidFill>
          </a:endParaRPr>
        </a:p>
      </dgm:t>
    </dgm:pt>
    <dgm:pt modelId="{ACF75725-B5B3-4E51-BC8D-B09E3578C1D9}">
      <dgm:prSet custT="1"/>
      <dgm:spPr/>
      <dgm:t>
        <a:bodyPr/>
        <a:lstStyle/>
        <a:p>
          <a:pPr>
            <a:spcAft>
              <a:spcPts val="0"/>
            </a:spcAft>
          </a:pPr>
          <a:r>
            <a:rPr lang="ro-RO" sz="2000" b="1" noProof="0" smtClean="0">
              <a:solidFill>
                <a:schemeClr val="tx1"/>
              </a:solidFill>
            </a:rPr>
            <a:t>Să încheie încălcarea</a:t>
          </a:r>
          <a:endParaRPr lang="ro-RO" b="1" noProof="0">
            <a:solidFill>
              <a:schemeClr val="tx1"/>
            </a:solidFill>
          </a:endParaRPr>
        </a:p>
      </dgm:t>
    </dgm:pt>
    <dgm:pt modelId="{345B6E29-8C3F-498F-8B1B-6B7B706359BF}" type="parTrans" cxnId="{8C3EDB2D-2414-422B-B8C1-D9B27D3C9D30}">
      <dgm:prSet/>
      <dgm:spPr/>
      <dgm:t>
        <a:bodyPr/>
        <a:lstStyle/>
        <a:p>
          <a:endParaRPr lang="es-ES">
            <a:solidFill>
              <a:schemeClr val="tx1"/>
            </a:solidFill>
          </a:endParaRPr>
        </a:p>
      </dgm:t>
    </dgm:pt>
    <dgm:pt modelId="{B77C4C58-0A3B-405B-80E1-21A410717E0C}" type="sibTrans" cxnId="{8C3EDB2D-2414-422B-B8C1-D9B27D3C9D30}">
      <dgm:prSet/>
      <dgm:spPr/>
      <dgm:t>
        <a:bodyPr/>
        <a:lstStyle/>
        <a:p>
          <a:endParaRPr lang="es-ES">
            <a:solidFill>
              <a:schemeClr val="tx1"/>
            </a:solidFill>
          </a:endParaRPr>
        </a:p>
      </dgm:t>
    </dgm:pt>
    <dgm:pt modelId="{BC8B567A-FEB8-4770-943D-39AEFB33D859}" type="pres">
      <dgm:prSet presAssocID="{F314DD71-F710-4686-9B44-CAC6D8BFFC05}" presName="linear" presStyleCnt="0">
        <dgm:presLayoutVars>
          <dgm:animLvl val="lvl"/>
          <dgm:resizeHandles val="exact"/>
        </dgm:presLayoutVars>
      </dgm:prSet>
      <dgm:spPr/>
      <dgm:t>
        <a:bodyPr/>
        <a:lstStyle/>
        <a:p>
          <a:endParaRPr lang="ro-RO"/>
        </a:p>
      </dgm:t>
    </dgm:pt>
    <dgm:pt modelId="{EFB8DC23-078F-4B5F-8B00-BFFE6B2FE998}" type="pres">
      <dgm:prSet presAssocID="{ACF75725-B5B3-4E51-BC8D-B09E3578C1D9}" presName="parentText" presStyleLbl="node1" presStyleIdx="0" presStyleCnt="6">
        <dgm:presLayoutVars>
          <dgm:chMax val="0"/>
          <dgm:bulletEnabled val="1"/>
        </dgm:presLayoutVars>
      </dgm:prSet>
      <dgm:spPr/>
      <dgm:t>
        <a:bodyPr/>
        <a:lstStyle/>
        <a:p>
          <a:endParaRPr lang="ro-RO"/>
        </a:p>
      </dgm:t>
    </dgm:pt>
    <dgm:pt modelId="{E2C5A34E-A994-48FB-8BEA-27B5719A4708}" type="pres">
      <dgm:prSet presAssocID="{ACF75725-B5B3-4E51-BC8D-B09E3578C1D9}" presName="childText" presStyleLbl="revTx" presStyleIdx="0" presStyleCnt="6">
        <dgm:presLayoutVars>
          <dgm:bulletEnabled val="1"/>
        </dgm:presLayoutVars>
      </dgm:prSet>
      <dgm:spPr/>
      <dgm:t>
        <a:bodyPr/>
        <a:lstStyle/>
        <a:p>
          <a:endParaRPr lang="ro-RO"/>
        </a:p>
      </dgm:t>
    </dgm:pt>
    <dgm:pt modelId="{84DA6AD4-F647-4AB0-B977-E5C753C6BB97}" type="pres">
      <dgm:prSet presAssocID="{B2726EE1-1C26-439A-A568-A16758C3ABF6}" presName="parentText" presStyleLbl="node1" presStyleIdx="1" presStyleCnt="6">
        <dgm:presLayoutVars>
          <dgm:chMax val="0"/>
          <dgm:bulletEnabled val="1"/>
        </dgm:presLayoutVars>
      </dgm:prSet>
      <dgm:spPr/>
      <dgm:t>
        <a:bodyPr/>
        <a:lstStyle/>
        <a:p>
          <a:endParaRPr lang="ro-RO"/>
        </a:p>
      </dgm:t>
    </dgm:pt>
    <dgm:pt modelId="{B947A430-30FC-43DA-A531-42308B6AF3C9}" type="pres">
      <dgm:prSet presAssocID="{B2726EE1-1C26-439A-A568-A16758C3ABF6}" presName="childText" presStyleLbl="revTx" presStyleIdx="1" presStyleCnt="6">
        <dgm:presLayoutVars>
          <dgm:bulletEnabled val="1"/>
        </dgm:presLayoutVars>
      </dgm:prSet>
      <dgm:spPr/>
      <dgm:t>
        <a:bodyPr/>
        <a:lstStyle/>
        <a:p>
          <a:endParaRPr lang="ro-RO"/>
        </a:p>
      </dgm:t>
    </dgm:pt>
    <dgm:pt modelId="{A5EC3A6F-01C3-40D4-AAF4-3B5D33E6CCFB}" type="pres">
      <dgm:prSet presAssocID="{236C3551-E185-4563-910C-79E2E4A788C9}" presName="parentText" presStyleLbl="node1" presStyleIdx="2" presStyleCnt="6">
        <dgm:presLayoutVars>
          <dgm:chMax val="0"/>
          <dgm:bulletEnabled val="1"/>
        </dgm:presLayoutVars>
      </dgm:prSet>
      <dgm:spPr/>
      <dgm:t>
        <a:bodyPr/>
        <a:lstStyle/>
        <a:p>
          <a:endParaRPr lang="ro-RO"/>
        </a:p>
      </dgm:t>
    </dgm:pt>
    <dgm:pt modelId="{51A04AC1-A127-4D6A-9256-7A8B6917DE9F}" type="pres">
      <dgm:prSet presAssocID="{236C3551-E185-4563-910C-79E2E4A788C9}" presName="childText" presStyleLbl="revTx" presStyleIdx="2" presStyleCnt="6">
        <dgm:presLayoutVars>
          <dgm:bulletEnabled val="1"/>
        </dgm:presLayoutVars>
      </dgm:prSet>
      <dgm:spPr/>
      <dgm:t>
        <a:bodyPr/>
        <a:lstStyle/>
        <a:p>
          <a:endParaRPr lang="ro-RO"/>
        </a:p>
      </dgm:t>
    </dgm:pt>
    <dgm:pt modelId="{DA969720-407B-43F7-9214-E80B64DE395C}" type="pres">
      <dgm:prSet presAssocID="{0D40DB64-AE0E-4FA0-B5F6-AFB7812936EF}" presName="parentText" presStyleLbl="node1" presStyleIdx="3" presStyleCnt="6">
        <dgm:presLayoutVars>
          <dgm:chMax val="0"/>
          <dgm:bulletEnabled val="1"/>
        </dgm:presLayoutVars>
      </dgm:prSet>
      <dgm:spPr/>
      <dgm:t>
        <a:bodyPr/>
        <a:lstStyle/>
        <a:p>
          <a:endParaRPr lang="ro-RO"/>
        </a:p>
      </dgm:t>
    </dgm:pt>
    <dgm:pt modelId="{8BAA6B84-D3E4-4910-8522-986594890C39}" type="pres">
      <dgm:prSet presAssocID="{0D40DB64-AE0E-4FA0-B5F6-AFB7812936EF}" presName="childText" presStyleLbl="revTx" presStyleIdx="3" presStyleCnt="6">
        <dgm:presLayoutVars>
          <dgm:bulletEnabled val="1"/>
        </dgm:presLayoutVars>
      </dgm:prSet>
      <dgm:spPr/>
      <dgm:t>
        <a:bodyPr/>
        <a:lstStyle/>
        <a:p>
          <a:endParaRPr lang="ro-RO"/>
        </a:p>
      </dgm:t>
    </dgm:pt>
    <dgm:pt modelId="{79D7BD70-B1DD-41AC-8DEE-FECABB303D22}" type="pres">
      <dgm:prSet presAssocID="{B256A91B-9EA2-4EB3-AF56-F95E3D52B45F}" presName="parentText" presStyleLbl="node1" presStyleIdx="4" presStyleCnt="6">
        <dgm:presLayoutVars>
          <dgm:chMax val="0"/>
          <dgm:bulletEnabled val="1"/>
        </dgm:presLayoutVars>
      </dgm:prSet>
      <dgm:spPr/>
      <dgm:t>
        <a:bodyPr/>
        <a:lstStyle/>
        <a:p>
          <a:endParaRPr lang="ro-RO"/>
        </a:p>
      </dgm:t>
    </dgm:pt>
    <dgm:pt modelId="{40752D66-820E-4F5D-9DC2-4A5ED684AAFD}" type="pres">
      <dgm:prSet presAssocID="{B256A91B-9EA2-4EB3-AF56-F95E3D52B45F}" presName="childText" presStyleLbl="revTx" presStyleIdx="4" presStyleCnt="6">
        <dgm:presLayoutVars>
          <dgm:bulletEnabled val="1"/>
        </dgm:presLayoutVars>
      </dgm:prSet>
      <dgm:spPr/>
      <dgm:t>
        <a:bodyPr/>
        <a:lstStyle/>
        <a:p>
          <a:endParaRPr lang="ro-RO"/>
        </a:p>
      </dgm:t>
    </dgm:pt>
    <dgm:pt modelId="{7F7CA973-2C2C-43AA-B87B-434FC9F56609}" type="pres">
      <dgm:prSet presAssocID="{C351A841-7008-482F-9C98-E9CE9F39C3BE}" presName="parentText" presStyleLbl="node1" presStyleIdx="5" presStyleCnt="6">
        <dgm:presLayoutVars>
          <dgm:chMax val="0"/>
          <dgm:bulletEnabled val="1"/>
        </dgm:presLayoutVars>
      </dgm:prSet>
      <dgm:spPr/>
      <dgm:t>
        <a:bodyPr/>
        <a:lstStyle/>
        <a:p>
          <a:endParaRPr lang="ro-RO"/>
        </a:p>
      </dgm:t>
    </dgm:pt>
    <dgm:pt modelId="{14A97E88-A6F0-4F0A-B507-A38FFC99E77C}" type="pres">
      <dgm:prSet presAssocID="{C351A841-7008-482F-9C98-E9CE9F39C3BE}" presName="childText" presStyleLbl="revTx" presStyleIdx="5" presStyleCnt="6">
        <dgm:presLayoutVars>
          <dgm:bulletEnabled val="1"/>
        </dgm:presLayoutVars>
      </dgm:prSet>
      <dgm:spPr/>
      <dgm:t>
        <a:bodyPr/>
        <a:lstStyle/>
        <a:p>
          <a:endParaRPr lang="ro-RO"/>
        </a:p>
      </dgm:t>
    </dgm:pt>
  </dgm:ptLst>
  <dgm:cxnLst>
    <dgm:cxn modelId="{6C6F6FA7-61DD-4D5C-92F8-8A7667FA777E}" srcId="{ACF75725-B5B3-4E51-BC8D-B09E3578C1D9}" destId="{6E644CBE-2A96-40C0-9B84-C835B2B54997}" srcOrd="0" destOrd="0" parTransId="{104F75D6-25B2-4968-B119-8D7E1974C439}" sibTransId="{E88A0120-3BE2-46AD-9FB0-80E822EC6FE8}"/>
    <dgm:cxn modelId="{BEAD7BCB-CC83-42D9-866B-DBBAAAFD84A5}" srcId="{B256A91B-9EA2-4EB3-AF56-F95E3D52B45F}" destId="{15901AED-C5EA-41E6-8965-2076543FDDE0}" srcOrd="0" destOrd="0" parTransId="{42C1419B-9078-45B9-BD5D-91F44DF8A02B}" sibTransId="{044AB08A-EBD7-42EB-97C9-AF71E80986A8}"/>
    <dgm:cxn modelId="{34FBF454-0218-4B66-997C-F3C06F178937}" srcId="{F314DD71-F710-4686-9B44-CAC6D8BFFC05}" destId="{B2726EE1-1C26-439A-A568-A16758C3ABF6}" srcOrd="1" destOrd="0" parTransId="{A46D4BD6-2DA5-4E7C-A1E0-80C687C82F34}" sibTransId="{3D6D427C-6311-40FB-94BA-022ED595EF01}"/>
    <dgm:cxn modelId="{4DF50866-C1D0-4ABC-892B-F1C255286D88}" type="presOf" srcId="{236C3551-E185-4563-910C-79E2E4A788C9}" destId="{A5EC3A6F-01C3-40D4-AAF4-3B5D33E6CCFB}" srcOrd="0" destOrd="0" presId="urn:microsoft.com/office/officeart/2005/8/layout/vList2"/>
    <dgm:cxn modelId="{E1CF929E-0E22-49B7-8B47-55A448CED69C}" type="presOf" srcId="{FF3AB9AA-D697-4BF5-A762-2E548D617738}" destId="{14A97E88-A6F0-4F0A-B507-A38FFC99E77C}" srcOrd="0" destOrd="0" presId="urn:microsoft.com/office/officeart/2005/8/layout/vList2"/>
    <dgm:cxn modelId="{102AF828-8C25-4E09-840A-BB2544993990}" type="presOf" srcId="{45749D6E-70E7-42BD-9E7A-186B3DCAA29E}" destId="{51A04AC1-A127-4D6A-9256-7A8B6917DE9F}" srcOrd="0" destOrd="0" presId="urn:microsoft.com/office/officeart/2005/8/layout/vList2"/>
    <dgm:cxn modelId="{0ACE421D-8FB2-47C2-B7CC-D44C74966BAF}" type="presOf" srcId="{C351A841-7008-482F-9C98-E9CE9F39C3BE}" destId="{7F7CA973-2C2C-43AA-B87B-434FC9F56609}" srcOrd="0" destOrd="0" presId="urn:microsoft.com/office/officeart/2005/8/layout/vList2"/>
    <dgm:cxn modelId="{83DE3663-2B95-423D-916C-007824D782CE}" srcId="{F314DD71-F710-4686-9B44-CAC6D8BFFC05}" destId="{C351A841-7008-482F-9C98-E9CE9F39C3BE}" srcOrd="5" destOrd="0" parTransId="{976553D6-FDBE-4222-B07C-F996DEF2327E}" sibTransId="{43953997-AEAC-4E68-9733-4721C4AE844B}"/>
    <dgm:cxn modelId="{00D62A01-A37F-42F7-869D-C8826D5AAA40}" srcId="{236C3551-E185-4563-910C-79E2E4A788C9}" destId="{45749D6E-70E7-42BD-9E7A-186B3DCAA29E}" srcOrd="0" destOrd="0" parTransId="{3B838D5D-F1FC-4444-889C-F5D9AA3B9A20}" sibTransId="{0C78ACE5-5C63-4914-BC11-153CA74E48FC}"/>
    <dgm:cxn modelId="{8364D090-7320-45D4-B33C-9C99FC624C5D}" srcId="{B2726EE1-1C26-439A-A568-A16758C3ABF6}" destId="{F07006CD-1A4B-4826-93B6-A4EA395A34C6}" srcOrd="0" destOrd="0" parTransId="{65EB42B3-CC7B-4077-9DE7-EDEB140C4D79}" sibTransId="{D8FCFA1B-1134-47B0-AE66-E25408F34FE5}"/>
    <dgm:cxn modelId="{5D33A160-B143-499B-9634-47A5D79ECCF0}" type="presOf" srcId="{15901AED-C5EA-41E6-8965-2076543FDDE0}" destId="{40752D66-820E-4F5D-9DC2-4A5ED684AAFD}" srcOrd="0" destOrd="0" presId="urn:microsoft.com/office/officeart/2005/8/layout/vList2"/>
    <dgm:cxn modelId="{8120FCB7-4093-489D-8E60-8102E1F94D63}" type="presOf" srcId="{F07006CD-1A4B-4826-93B6-A4EA395A34C6}" destId="{B947A430-30FC-43DA-A531-42308B6AF3C9}" srcOrd="0" destOrd="0" presId="urn:microsoft.com/office/officeart/2005/8/layout/vList2"/>
    <dgm:cxn modelId="{8C3EDB2D-2414-422B-B8C1-D9B27D3C9D30}" srcId="{F314DD71-F710-4686-9B44-CAC6D8BFFC05}" destId="{ACF75725-B5B3-4E51-BC8D-B09E3578C1D9}" srcOrd="0" destOrd="0" parTransId="{345B6E29-8C3F-498F-8B1B-6B7B706359BF}" sibTransId="{B77C4C58-0A3B-405B-80E1-21A410717E0C}"/>
    <dgm:cxn modelId="{535FEDE1-B7E2-496C-84AC-1C1ADD7B7207}" type="presOf" srcId="{F314DD71-F710-4686-9B44-CAC6D8BFFC05}" destId="{BC8B567A-FEB8-4770-943D-39AEFB33D859}" srcOrd="0" destOrd="0" presId="urn:microsoft.com/office/officeart/2005/8/layout/vList2"/>
    <dgm:cxn modelId="{88238DBF-26A6-4587-AEB3-64373D8FB6D9}" type="presOf" srcId="{B2726EE1-1C26-439A-A568-A16758C3ABF6}" destId="{84DA6AD4-F647-4AB0-B977-E5C753C6BB97}" srcOrd="0" destOrd="0" presId="urn:microsoft.com/office/officeart/2005/8/layout/vList2"/>
    <dgm:cxn modelId="{88692989-29D1-447F-887B-1F403FE1D936}" type="presOf" srcId="{6E644CBE-2A96-40C0-9B84-C835B2B54997}" destId="{E2C5A34E-A994-48FB-8BEA-27B5719A4708}" srcOrd="0" destOrd="0" presId="urn:microsoft.com/office/officeart/2005/8/layout/vList2"/>
    <dgm:cxn modelId="{F446C849-9DFC-49A0-9CC0-1AF8CD094774}" srcId="{F314DD71-F710-4686-9B44-CAC6D8BFFC05}" destId="{236C3551-E185-4563-910C-79E2E4A788C9}" srcOrd="2" destOrd="0" parTransId="{D312DD6C-081D-4FD4-BDE3-DA6DBA64165B}" sibTransId="{E02943EB-9FAF-462A-80E4-86A4E34AC98B}"/>
    <dgm:cxn modelId="{15B909A1-890E-4AA0-A86B-1E8429108E52}" type="presOf" srcId="{0D40DB64-AE0E-4FA0-B5F6-AFB7812936EF}" destId="{DA969720-407B-43F7-9214-E80B64DE395C}" srcOrd="0" destOrd="0" presId="urn:microsoft.com/office/officeart/2005/8/layout/vList2"/>
    <dgm:cxn modelId="{383A7802-C688-4708-A9AC-6D454E4405E6}" srcId="{C351A841-7008-482F-9C98-E9CE9F39C3BE}" destId="{FF3AB9AA-D697-4BF5-A762-2E548D617738}" srcOrd="0" destOrd="0" parTransId="{4C347201-BC1D-4D7C-8DAB-BC97AA1228CC}" sibTransId="{0D1FB05B-8CBF-4C0F-B519-E5C552BF8061}"/>
    <dgm:cxn modelId="{42B564CE-2B9D-44D8-BDDE-DF8E2D602576}" srcId="{0D40DB64-AE0E-4FA0-B5F6-AFB7812936EF}" destId="{1F42AB08-524A-44A8-8F67-53FAF4E145A8}" srcOrd="0" destOrd="0" parTransId="{1B43BD5C-0EF7-47E6-9A69-6113A6F92FD6}" sibTransId="{40B90AB8-CF3E-4343-875D-E9EA0714C7A4}"/>
    <dgm:cxn modelId="{048AD876-FD42-4F4F-8034-80656EAFBBCB}" type="presOf" srcId="{B256A91B-9EA2-4EB3-AF56-F95E3D52B45F}" destId="{79D7BD70-B1DD-41AC-8DEE-FECABB303D22}" srcOrd="0" destOrd="0" presId="urn:microsoft.com/office/officeart/2005/8/layout/vList2"/>
    <dgm:cxn modelId="{FE89BBEF-247B-4C26-B544-975AFEDD3EC0}" srcId="{F314DD71-F710-4686-9B44-CAC6D8BFFC05}" destId="{0D40DB64-AE0E-4FA0-B5F6-AFB7812936EF}" srcOrd="3" destOrd="0" parTransId="{AADC781A-12CD-4883-A3EF-085DB63B13F6}" sibTransId="{9EC209EB-6AC9-41CB-91E9-F7291A6AE1AA}"/>
    <dgm:cxn modelId="{5CF54A0A-186F-419F-8D89-9C42578CE7B5}" srcId="{F314DD71-F710-4686-9B44-CAC6D8BFFC05}" destId="{B256A91B-9EA2-4EB3-AF56-F95E3D52B45F}" srcOrd="4" destOrd="0" parTransId="{A5AC94EC-1425-4054-8A34-52A0CBD655B0}" sibTransId="{D7B5C9A5-16F5-4CD0-B916-B57A810BA8FC}"/>
    <dgm:cxn modelId="{59C4D9F8-245E-4C20-BC05-C12E4BF28EC5}" type="presOf" srcId="{ACF75725-B5B3-4E51-BC8D-B09E3578C1D9}" destId="{EFB8DC23-078F-4B5F-8B00-BFFE6B2FE998}" srcOrd="0" destOrd="0" presId="urn:microsoft.com/office/officeart/2005/8/layout/vList2"/>
    <dgm:cxn modelId="{D143ACF1-448D-4147-AB2B-446645547797}" type="presOf" srcId="{1F42AB08-524A-44A8-8F67-53FAF4E145A8}" destId="{8BAA6B84-D3E4-4910-8522-986594890C39}" srcOrd="0" destOrd="0" presId="urn:microsoft.com/office/officeart/2005/8/layout/vList2"/>
    <dgm:cxn modelId="{8AA7E0BA-A12D-4602-B20F-8108B6F252C1}" type="presParOf" srcId="{BC8B567A-FEB8-4770-943D-39AEFB33D859}" destId="{EFB8DC23-078F-4B5F-8B00-BFFE6B2FE998}" srcOrd="0" destOrd="0" presId="urn:microsoft.com/office/officeart/2005/8/layout/vList2"/>
    <dgm:cxn modelId="{53F82FC1-984C-4E72-8FA3-C880C75D1C4F}" type="presParOf" srcId="{BC8B567A-FEB8-4770-943D-39AEFB33D859}" destId="{E2C5A34E-A994-48FB-8BEA-27B5719A4708}" srcOrd="1" destOrd="0" presId="urn:microsoft.com/office/officeart/2005/8/layout/vList2"/>
    <dgm:cxn modelId="{B683517B-61BD-4A8F-8E7F-B010ED2931D1}" type="presParOf" srcId="{BC8B567A-FEB8-4770-943D-39AEFB33D859}" destId="{84DA6AD4-F647-4AB0-B977-E5C753C6BB97}" srcOrd="2" destOrd="0" presId="urn:microsoft.com/office/officeart/2005/8/layout/vList2"/>
    <dgm:cxn modelId="{2DA7B4B1-5C48-4870-ADDE-C53C56A082EE}" type="presParOf" srcId="{BC8B567A-FEB8-4770-943D-39AEFB33D859}" destId="{B947A430-30FC-43DA-A531-42308B6AF3C9}" srcOrd="3" destOrd="0" presId="urn:microsoft.com/office/officeart/2005/8/layout/vList2"/>
    <dgm:cxn modelId="{AA32244A-5E38-46C3-B7B6-AD1733C324F1}" type="presParOf" srcId="{BC8B567A-FEB8-4770-943D-39AEFB33D859}" destId="{A5EC3A6F-01C3-40D4-AAF4-3B5D33E6CCFB}" srcOrd="4" destOrd="0" presId="urn:microsoft.com/office/officeart/2005/8/layout/vList2"/>
    <dgm:cxn modelId="{D0D9B130-32BA-4DBD-9C52-7D544ACBDB8D}" type="presParOf" srcId="{BC8B567A-FEB8-4770-943D-39AEFB33D859}" destId="{51A04AC1-A127-4D6A-9256-7A8B6917DE9F}" srcOrd="5" destOrd="0" presId="urn:microsoft.com/office/officeart/2005/8/layout/vList2"/>
    <dgm:cxn modelId="{0016C5E2-A36B-4845-813D-D9DEA8BA38D4}" type="presParOf" srcId="{BC8B567A-FEB8-4770-943D-39AEFB33D859}" destId="{DA969720-407B-43F7-9214-E80B64DE395C}" srcOrd="6" destOrd="0" presId="urn:microsoft.com/office/officeart/2005/8/layout/vList2"/>
    <dgm:cxn modelId="{8CBEEF4F-37BD-43ED-B517-6236AE707E70}" type="presParOf" srcId="{BC8B567A-FEB8-4770-943D-39AEFB33D859}" destId="{8BAA6B84-D3E4-4910-8522-986594890C39}" srcOrd="7" destOrd="0" presId="urn:microsoft.com/office/officeart/2005/8/layout/vList2"/>
    <dgm:cxn modelId="{B456C30F-5B6A-4DEF-BC37-99C75B35DA80}" type="presParOf" srcId="{BC8B567A-FEB8-4770-943D-39AEFB33D859}" destId="{79D7BD70-B1DD-41AC-8DEE-FECABB303D22}" srcOrd="8" destOrd="0" presId="urn:microsoft.com/office/officeart/2005/8/layout/vList2"/>
    <dgm:cxn modelId="{3FD4A19B-C89D-4397-ABFB-41D44F0F73AF}" type="presParOf" srcId="{BC8B567A-FEB8-4770-943D-39AEFB33D859}" destId="{40752D66-820E-4F5D-9DC2-4A5ED684AAFD}" srcOrd="9" destOrd="0" presId="urn:microsoft.com/office/officeart/2005/8/layout/vList2"/>
    <dgm:cxn modelId="{0AF2D011-0E3B-48B6-9836-646DC6002A6C}" type="presParOf" srcId="{BC8B567A-FEB8-4770-943D-39AEFB33D859}" destId="{7F7CA973-2C2C-43AA-B87B-434FC9F56609}" srcOrd="10" destOrd="0" presId="urn:microsoft.com/office/officeart/2005/8/layout/vList2"/>
    <dgm:cxn modelId="{FB997344-CA4A-4B00-8C1C-E0F41B24591C}" type="presParOf" srcId="{BC8B567A-FEB8-4770-943D-39AEFB33D859}" destId="{14A97E88-A6F0-4F0A-B507-A38FFC99E77C}" srcOrd="11"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E717654-87C6-46E6-89D0-E62F2820D626}" type="datetimeFigureOut">
              <a:rPr lang="es-ES" smtClean="0"/>
              <a:pPr/>
              <a:t>06/03/2020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E619CD9-F771-4337-B067-085FE166C07F}" type="slidenum">
              <a:rPr lang="es-ES" smtClean="0"/>
              <a:pPr/>
              <a:t>‹#›</a:t>
            </a:fld>
            <a:endParaRPr lang="es-ES"/>
          </a:p>
        </p:txBody>
      </p:sp>
    </p:spTree>
    <p:extLst>
      <p:ext uri="{BB962C8B-B14F-4D97-AF65-F5344CB8AC3E}">
        <p14:creationId xmlns="" xmlns:p14="http://schemas.microsoft.com/office/powerpoint/2010/main" val="23482244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E717654-87C6-46E6-89D0-E62F2820D626}" type="datetimeFigureOut">
              <a:rPr lang="es-ES" smtClean="0"/>
              <a:pPr/>
              <a:t>06/03/2020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E619CD9-F771-4337-B067-085FE166C07F}" type="slidenum">
              <a:rPr lang="es-ES" smtClean="0"/>
              <a:pPr/>
              <a:t>‹#›</a:t>
            </a:fld>
            <a:endParaRPr lang="es-ES"/>
          </a:p>
        </p:txBody>
      </p:sp>
    </p:spTree>
    <p:extLst>
      <p:ext uri="{BB962C8B-B14F-4D97-AF65-F5344CB8AC3E}">
        <p14:creationId xmlns="" xmlns:p14="http://schemas.microsoft.com/office/powerpoint/2010/main" val="32959012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E717654-87C6-46E6-89D0-E62F2820D626}" type="datetimeFigureOut">
              <a:rPr lang="es-ES" smtClean="0"/>
              <a:pPr/>
              <a:t>06/03/2020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E619CD9-F771-4337-B067-085FE166C07F}" type="slidenum">
              <a:rPr lang="es-ES" smtClean="0"/>
              <a:pPr/>
              <a:t>‹#›</a:t>
            </a:fld>
            <a:endParaRPr lang="es-ES"/>
          </a:p>
        </p:txBody>
      </p:sp>
    </p:spTree>
    <p:extLst>
      <p:ext uri="{BB962C8B-B14F-4D97-AF65-F5344CB8AC3E}">
        <p14:creationId xmlns="" xmlns:p14="http://schemas.microsoft.com/office/powerpoint/2010/main" val="1731892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D0B32-9446-45CC-B956-966D39B5F7E6}" type="datetimeFigureOut">
              <a:rPr lang="es-ES" smtClean="0"/>
              <a:pPr/>
              <a:t>06/03/2020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022FCDB-884F-4E4A-B552-B9632E7C2263}" type="slidenum">
              <a:rPr lang="es-ES" smtClean="0"/>
              <a:pPr/>
              <a:t>‹#›</a:t>
            </a:fld>
            <a:endParaRPr lang="es-ES"/>
          </a:p>
        </p:txBody>
      </p:sp>
    </p:spTree>
    <p:extLst>
      <p:ext uri="{BB962C8B-B14F-4D97-AF65-F5344CB8AC3E}">
        <p14:creationId xmlns:p14="http://schemas.microsoft.com/office/powerpoint/2010/main" xmlns="" val="2268041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E717654-87C6-46E6-89D0-E62F2820D626}" type="datetimeFigureOut">
              <a:rPr lang="es-ES" smtClean="0"/>
              <a:pPr/>
              <a:t>06/03/2020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E619CD9-F771-4337-B067-085FE166C07F}" type="slidenum">
              <a:rPr lang="es-ES" smtClean="0"/>
              <a:pPr/>
              <a:t>‹#›</a:t>
            </a:fld>
            <a:endParaRPr lang="es-ES"/>
          </a:p>
        </p:txBody>
      </p:sp>
    </p:spTree>
    <p:extLst>
      <p:ext uri="{BB962C8B-B14F-4D97-AF65-F5344CB8AC3E}">
        <p14:creationId xmlns="" xmlns:p14="http://schemas.microsoft.com/office/powerpoint/2010/main" val="18472780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E717654-87C6-46E6-89D0-E62F2820D626}" type="datetimeFigureOut">
              <a:rPr lang="es-ES" smtClean="0"/>
              <a:pPr/>
              <a:t>06/03/2020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E619CD9-F771-4337-B067-085FE166C07F}" type="slidenum">
              <a:rPr lang="es-ES" smtClean="0"/>
              <a:pPr/>
              <a:t>‹#›</a:t>
            </a:fld>
            <a:endParaRPr lang="es-ES"/>
          </a:p>
        </p:txBody>
      </p:sp>
    </p:spTree>
    <p:extLst>
      <p:ext uri="{BB962C8B-B14F-4D97-AF65-F5344CB8AC3E}">
        <p14:creationId xmlns="" xmlns:p14="http://schemas.microsoft.com/office/powerpoint/2010/main" val="1885680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E717654-87C6-46E6-89D0-E62F2820D626}" type="datetimeFigureOut">
              <a:rPr lang="es-ES" smtClean="0"/>
              <a:pPr/>
              <a:t>06/03/2020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E619CD9-F771-4337-B067-085FE166C07F}" type="slidenum">
              <a:rPr lang="es-ES" smtClean="0"/>
              <a:pPr/>
              <a:t>‹#›</a:t>
            </a:fld>
            <a:endParaRPr lang="es-ES"/>
          </a:p>
        </p:txBody>
      </p:sp>
    </p:spTree>
    <p:extLst>
      <p:ext uri="{BB962C8B-B14F-4D97-AF65-F5344CB8AC3E}">
        <p14:creationId xmlns="" xmlns:p14="http://schemas.microsoft.com/office/powerpoint/2010/main" val="12244330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E717654-87C6-46E6-89D0-E62F2820D626}" type="datetimeFigureOut">
              <a:rPr lang="es-ES" smtClean="0"/>
              <a:pPr/>
              <a:t>06/03/2020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E619CD9-F771-4337-B067-085FE166C07F}" type="slidenum">
              <a:rPr lang="es-ES" smtClean="0"/>
              <a:pPr/>
              <a:t>‹#›</a:t>
            </a:fld>
            <a:endParaRPr lang="es-ES"/>
          </a:p>
        </p:txBody>
      </p:sp>
    </p:spTree>
    <p:extLst>
      <p:ext uri="{BB962C8B-B14F-4D97-AF65-F5344CB8AC3E}">
        <p14:creationId xmlns="" xmlns:p14="http://schemas.microsoft.com/office/powerpoint/2010/main" val="4205409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E717654-87C6-46E6-89D0-E62F2820D626}" type="datetimeFigureOut">
              <a:rPr lang="es-ES" smtClean="0"/>
              <a:pPr/>
              <a:t>06/03/2020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E619CD9-F771-4337-B067-085FE166C07F}" type="slidenum">
              <a:rPr lang="es-ES" smtClean="0"/>
              <a:pPr/>
              <a:t>‹#›</a:t>
            </a:fld>
            <a:endParaRPr lang="es-ES"/>
          </a:p>
        </p:txBody>
      </p:sp>
    </p:spTree>
    <p:extLst>
      <p:ext uri="{BB962C8B-B14F-4D97-AF65-F5344CB8AC3E}">
        <p14:creationId xmlns="" xmlns:p14="http://schemas.microsoft.com/office/powerpoint/2010/main" val="15581475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17654-87C6-46E6-89D0-E62F2820D626}" type="datetimeFigureOut">
              <a:rPr lang="es-ES" smtClean="0"/>
              <a:pPr/>
              <a:t>06/03/2020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E619CD9-F771-4337-B067-085FE166C07F}" type="slidenum">
              <a:rPr lang="es-ES" smtClean="0"/>
              <a:pPr/>
              <a:t>‹#›</a:t>
            </a:fld>
            <a:endParaRPr lang="es-ES"/>
          </a:p>
        </p:txBody>
      </p:sp>
    </p:spTree>
    <p:extLst>
      <p:ext uri="{BB962C8B-B14F-4D97-AF65-F5344CB8AC3E}">
        <p14:creationId xmlns="" xmlns:p14="http://schemas.microsoft.com/office/powerpoint/2010/main" val="22629647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E717654-87C6-46E6-89D0-E62F2820D626}" type="datetimeFigureOut">
              <a:rPr lang="es-ES" smtClean="0"/>
              <a:pPr/>
              <a:t>06/03/2020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E619CD9-F771-4337-B067-085FE166C07F}" type="slidenum">
              <a:rPr lang="es-ES" smtClean="0"/>
              <a:pPr/>
              <a:t>‹#›</a:t>
            </a:fld>
            <a:endParaRPr lang="es-ES"/>
          </a:p>
        </p:txBody>
      </p:sp>
    </p:spTree>
    <p:extLst>
      <p:ext uri="{BB962C8B-B14F-4D97-AF65-F5344CB8AC3E}">
        <p14:creationId xmlns="" xmlns:p14="http://schemas.microsoft.com/office/powerpoint/2010/main" val="39006649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E717654-87C6-46E6-89D0-E62F2820D626}" type="datetimeFigureOut">
              <a:rPr lang="es-ES" smtClean="0"/>
              <a:pPr/>
              <a:t>06/03/2020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E619CD9-F771-4337-B067-085FE166C07F}" type="slidenum">
              <a:rPr lang="es-ES" smtClean="0"/>
              <a:pPr/>
              <a:t>‹#›</a:t>
            </a:fld>
            <a:endParaRPr lang="es-ES"/>
          </a:p>
        </p:txBody>
      </p:sp>
    </p:spTree>
    <p:extLst>
      <p:ext uri="{BB962C8B-B14F-4D97-AF65-F5344CB8AC3E}">
        <p14:creationId xmlns="" xmlns:p14="http://schemas.microsoft.com/office/powerpoint/2010/main" val="29199996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17654-87C6-46E6-89D0-E62F2820D626}" type="datetimeFigureOut">
              <a:rPr lang="es-ES" smtClean="0"/>
              <a:pPr/>
              <a:t>06/03/2020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19CD9-F771-4337-B067-085FE166C07F}" type="slidenum">
              <a:rPr lang="es-ES" smtClean="0"/>
              <a:pPr/>
              <a:t>‹#›</a:t>
            </a:fld>
            <a:endParaRPr lang="es-ES"/>
          </a:p>
        </p:txBody>
      </p:sp>
    </p:spTree>
    <p:extLst>
      <p:ext uri="{BB962C8B-B14F-4D97-AF65-F5344CB8AC3E}">
        <p14:creationId xmlns="" xmlns:p14="http://schemas.microsoft.com/office/powerpoint/2010/main" val="2030158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D0B32-9446-45CC-B956-966D39B5F7E6}" type="datetimeFigureOut">
              <a:rPr lang="es-ES" smtClean="0"/>
              <a:pPr/>
              <a:t>06/03/2020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2FCDB-884F-4E4A-B552-B9632E7C2263}" type="slidenum">
              <a:rPr lang="es-ES" smtClean="0"/>
              <a:pPr/>
              <a:t>‹#›</a:t>
            </a:fld>
            <a:endParaRPr lang="es-ES"/>
          </a:p>
        </p:txBody>
      </p:sp>
    </p:spTree>
    <p:extLst>
      <p:ext uri="{BB962C8B-B14F-4D97-AF65-F5344CB8AC3E}">
        <p14:creationId xmlns:p14="http://schemas.microsoft.com/office/powerpoint/2010/main" xmlns="" val="2752502501"/>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2.xml"/><Relationship Id="rId7" Type="http://schemas.openxmlformats.org/officeDocument/2006/relationships/image" Target="../media/image36.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56DA596D-1483-4C87-A62B-CA9C2FA04061}"/>
              </a:ext>
            </a:extLst>
          </p:cNvPr>
          <p:cNvSpPr txBox="1"/>
          <p:nvPr/>
        </p:nvSpPr>
        <p:spPr>
          <a:xfrm>
            <a:off x="3927566" y="52247"/>
            <a:ext cx="5216434" cy="1446550"/>
          </a:xfrm>
          <a:prstGeom prst="rect">
            <a:avLst/>
          </a:prstGeom>
          <a:noFill/>
        </p:spPr>
        <p:txBody>
          <a:bodyPr wrap="square" rtlCol="0">
            <a:spAutoFit/>
          </a:bodyPr>
          <a:lstStyle>
            <a:defPPr>
              <a:defRPr lang="es-ES"/>
            </a:defPPr>
            <a:lvl1pPr algn="ctr" defTabSz="914400">
              <a:defRPr sz="4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defRPr>
            </a:lvl1pPr>
            <a:lvl2pPr defTabSz="914400"/>
            <a:lvl3pPr defTabSz="914400"/>
            <a:lvl4pPr defTabSz="914400"/>
            <a:lvl5pPr defTabSz="914400"/>
            <a:lvl6pPr defTabSz="914400"/>
            <a:lvl7pPr defTabSz="914400"/>
            <a:lvl8pPr defTabSz="914400"/>
            <a:lvl9pPr defTabSz="914400"/>
          </a:lstStyle>
          <a:p>
            <a:r>
              <a:rPr lang="ro-RO" dirty="0" smtClean="0">
                <a:ln w="900" cmpd="sng">
                  <a:solidFill>
                    <a:srgbClr val="AB89C6">
                      <a:alpha val="55000"/>
                    </a:srgbClr>
                  </a:solidFill>
                  <a:prstDash val="solid"/>
                </a:ln>
                <a:effectLst>
                  <a:innerShdw blurRad="101600" dist="76200" dir="5400000">
                    <a:srgbClr val="AB89C6"/>
                  </a:innerShdw>
                </a:effectLst>
              </a:rPr>
              <a:t>MĂRTURISIRE ŞI MÂNGÂIERE</a:t>
            </a:r>
            <a:endParaRPr lang="ro-RO" dirty="0">
              <a:ln w="900" cmpd="sng">
                <a:solidFill>
                  <a:srgbClr val="AB89C6">
                    <a:alpha val="55000"/>
                  </a:srgbClr>
                </a:solidFill>
                <a:prstDash val="solid"/>
              </a:ln>
              <a:effectLst>
                <a:innerShdw blurRad="101600" dist="76200" dir="5400000">
                  <a:srgbClr val="AB89C6"/>
                </a:innerShdw>
              </a:effectLst>
            </a:endParaRPr>
          </a:p>
        </p:txBody>
      </p:sp>
      <p:sp>
        <p:nvSpPr>
          <p:cNvPr id="5" name="CuadroTexto 4">
            <a:extLst>
              <a:ext uri="{FF2B5EF4-FFF2-40B4-BE49-F238E27FC236}">
                <a16:creationId xmlns="" xmlns:a16="http://schemas.microsoft.com/office/drawing/2014/main" id="{56077496-F577-4545-8F5F-66FBF86B1310}"/>
              </a:ext>
            </a:extLst>
          </p:cNvPr>
          <p:cNvSpPr txBox="1"/>
          <p:nvPr/>
        </p:nvSpPr>
        <p:spPr>
          <a:xfrm>
            <a:off x="0" y="6488668"/>
            <a:ext cx="3293979" cy="369332"/>
          </a:xfrm>
          <a:prstGeom prst="rect">
            <a:avLst/>
          </a:prstGeom>
          <a:noFill/>
        </p:spPr>
        <p:txBody>
          <a:bodyPr wrap="none" rtlCol="0">
            <a:spAutoFit/>
          </a:bodyPr>
          <a:lstStyle/>
          <a:p>
            <a:r>
              <a:rPr lang="ro-RO" b="1" dirty="0" smtClean="0">
                <a:solidFill>
                  <a:srgbClr val="AB89C6"/>
                </a:solidFill>
              </a:rPr>
              <a:t>Studiul 10, pentru 7 Martie 2020</a:t>
            </a:r>
            <a:endParaRPr lang="ro-RO" b="1" dirty="0">
              <a:solidFill>
                <a:srgbClr val="AB89C6"/>
              </a:solidFill>
            </a:endParaRPr>
          </a:p>
        </p:txBody>
      </p:sp>
    </p:spTree>
    <p:extLst>
      <p:ext uri="{BB962C8B-B14F-4D97-AF65-F5344CB8AC3E}">
        <p14:creationId xmlns="" xmlns:p14="http://schemas.microsoft.com/office/powerpoint/2010/main" val="3480553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 xmlns:a16="http://schemas.microsoft.com/office/drawing/2014/main" id="{06829048-73CB-4093-BFEB-8F8975A0BECB}"/>
              </a:ext>
            </a:extLst>
          </p:cNvPr>
          <p:cNvGraphicFramePr/>
          <p:nvPr>
            <p:extLst>
              <p:ext uri="{D42A27DB-BD31-4B8C-83A1-F6EECF244321}">
                <p14:modId xmlns="" xmlns:p14="http://schemas.microsoft.com/office/powerpoint/2010/main" val="931589664"/>
              </p:ext>
            </p:extLst>
          </p:nvPr>
        </p:nvGraphicFramePr>
        <p:xfrm>
          <a:off x="4249784" y="1945788"/>
          <a:ext cx="4632960" cy="4842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 xmlns:a16="http://schemas.microsoft.com/office/drawing/2014/main" id="{F37DEF95-4139-4348-83D8-B3A3C45278B5}"/>
              </a:ext>
            </a:extLst>
          </p:cNvPr>
          <p:cNvSpPr txBox="1"/>
          <p:nvPr/>
        </p:nvSpPr>
        <p:spPr>
          <a:xfrm>
            <a:off x="304799" y="1545675"/>
            <a:ext cx="8725990" cy="707886"/>
          </a:xfrm>
          <a:prstGeom prst="rect">
            <a:avLst/>
          </a:prstGeom>
          <a:noFill/>
        </p:spPr>
        <p:txBody>
          <a:bodyPr wrap="square" rtlCol="0">
            <a:spAutoFit/>
          </a:bodyPr>
          <a:lstStyle/>
          <a:p>
            <a:pPr>
              <a:spcBef>
                <a:spcPts val="600"/>
              </a:spcBef>
            </a:pPr>
            <a:r>
              <a:rPr lang="ro-RO" sz="2000" b="1" dirty="0" smtClean="0">
                <a:solidFill>
                  <a:schemeClr val="bg1"/>
                </a:solidFill>
              </a:rPr>
              <a:t>Care este slujba pe care Isus trebuie să o îndeplinească după cele 70 de săptămâni? Daniel 9:24.</a:t>
            </a:r>
            <a:endParaRPr lang="ro-RO" sz="2000" b="1" dirty="0">
              <a:solidFill>
                <a:schemeClr val="bg1"/>
              </a:solidFill>
            </a:endParaRPr>
          </a:p>
        </p:txBody>
      </p:sp>
      <p:pic>
        <p:nvPicPr>
          <p:cNvPr id="5" name="Imagen 4">
            <a:extLst>
              <a:ext uri="{FF2B5EF4-FFF2-40B4-BE49-F238E27FC236}">
                <a16:creationId xmlns="" xmlns:a16="http://schemas.microsoft.com/office/drawing/2014/main" id="{D13B490C-2571-4187-AE36-FB30CF7AE2CC}"/>
              </a:ext>
            </a:extLst>
          </p:cNvPr>
          <p:cNvPicPr>
            <a:picLocks noChangeAspect="1"/>
          </p:cNvPicPr>
          <p:nvPr/>
        </p:nvPicPr>
        <p:blipFill rotWithShape="1">
          <a:blip r:embed="rId7" cstate="screen">
            <a:extLst>
              <a:ext uri="{28A0092B-C50C-407E-A947-70E740481C1C}">
                <a14:useLocalDpi xmlns="" xmlns:a14="http://schemas.microsoft.com/office/drawing/2010/main"/>
              </a:ext>
            </a:extLst>
          </a:blip>
          <a:srcRect/>
          <a:stretch/>
        </p:blipFill>
        <p:spPr>
          <a:xfrm>
            <a:off x="235127" y="2253561"/>
            <a:ext cx="3779527" cy="4540296"/>
          </a:xfrm>
          <a:prstGeom prst="rect">
            <a:avLst/>
          </a:prstGeom>
          <a:ln>
            <a:noFill/>
          </a:ln>
          <a:effectLst>
            <a:softEdge rad="112500"/>
          </a:effectLst>
        </p:spPr>
      </p:pic>
      <p:sp>
        <p:nvSpPr>
          <p:cNvPr id="8" name="Rectángulo 7">
            <a:extLst>
              <a:ext uri="{FF2B5EF4-FFF2-40B4-BE49-F238E27FC236}">
                <a16:creationId xmlns="" xmlns:a16="http://schemas.microsoft.com/office/drawing/2014/main" id="{F6E56014-BAFE-4B78-8AED-F95B6CE13D74}"/>
              </a:ext>
            </a:extLst>
          </p:cNvPr>
          <p:cNvSpPr/>
          <p:nvPr/>
        </p:nvSpPr>
        <p:spPr>
          <a:xfrm>
            <a:off x="0" y="0"/>
            <a:ext cx="9143999"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rgbClr val="A47D00"/>
              </a:contourClr>
            </a:sp3d>
          </a:bodyPr>
          <a:lstStyle/>
          <a:p>
            <a:pPr algn="ctr" defTabSz="914400"/>
            <a:r>
              <a:rPr lang="ro-RO" sz="4400" b="1" smtClean="0">
                <a:ln w="11430"/>
                <a:solidFill>
                  <a:srgbClr val="FFC000"/>
                </a:solidFill>
                <a:effectLst>
                  <a:outerShdw blurRad="50800" dist="39000" dir="5460000" algn="tl">
                    <a:srgbClr val="000000">
                      <a:alpha val="38000"/>
                    </a:srgbClr>
                  </a:outerShdw>
                </a:effectLst>
              </a:rPr>
              <a:t>EXPLICAREA VEDENIEI</a:t>
            </a:r>
            <a:endParaRPr lang="ro-RO" sz="4400" b="1">
              <a:ln w="11430"/>
              <a:solidFill>
                <a:srgbClr val="FFC000"/>
              </a:solidFill>
              <a:effectLst>
                <a:outerShdw blurRad="50800" dist="39000" dir="5460000" algn="tl">
                  <a:srgbClr val="000000">
                    <a:alpha val="38000"/>
                  </a:srgbClr>
                </a:outerShdw>
              </a:effectLst>
            </a:endParaRPr>
          </a:p>
        </p:txBody>
      </p:sp>
      <p:sp>
        <p:nvSpPr>
          <p:cNvPr id="9" name="Rectángulo 8">
            <a:extLst>
              <a:ext uri="{FF2B5EF4-FFF2-40B4-BE49-F238E27FC236}">
                <a16:creationId xmlns="" xmlns:a16="http://schemas.microsoft.com/office/drawing/2014/main" id="{880840AE-023F-4EA5-A3E5-AD971AF3DD0B}"/>
              </a:ext>
            </a:extLst>
          </p:cNvPr>
          <p:cNvSpPr/>
          <p:nvPr/>
        </p:nvSpPr>
        <p:spPr>
          <a:xfrm>
            <a:off x="578921" y="651693"/>
            <a:ext cx="7986159" cy="923330"/>
          </a:xfrm>
          <a:prstGeom prst="rect">
            <a:avLst/>
          </a:prstGeom>
        </p:spPr>
        <p:txBody>
          <a:bodyPr wrap="square">
            <a:spAutoFit/>
          </a:bodyPr>
          <a:lstStyle/>
          <a:p>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Când </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ai început tu să te </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rogi</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 a ieşit </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cuvântul</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 şi eu vin să ţi-l </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vestesc</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 căci tu eşti preaiubit şi </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scump</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 Ia aminte dar la cuvântul acesta şi înţelege </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vedenia</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 </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[mar’ah</a:t>
            </a:r>
            <a:r>
              <a:rPr lang="ro-RO" b="1" smtClean="0">
                <a:solidFill>
                  <a:srgbClr val="F2E8F4"/>
                </a:solidFill>
                <a:effectLst>
                  <a:outerShdw blurRad="38100" dist="38100" dir="2700000" algn="tl">
                    <a:srgbClr val="000000">
                      <a:alpha val="43137"/>
                    </a:srgbClr>
                  </a:outerShdw>
                </a:effectLst>
                <a:latin typeface="Comic Sans MS" panose="030F0702030302020204" pitchFamily="66" charset="0"/>
              </a:rPr>
              <a:t>]” </a:t>
            </a:r>
            <a:r>
              <a:rPr lang="ro-RO" sz="1600" b="1" smtClean="0">
                <a:solidFill>
                  <a:srgbClr val="F2E8F4"/>
                </a:solidFill>
                <a:effectLst>
                  <a:outerShdw blurRad="38100" dist="38100" dir="2700000" algn="tl">
                    <a:srgbClr val="000000">
                      <a:alpha val="43137"/>
                    </a:srgbClr>
                  </a:outerShdw>
                </a:effectLst>
                <a:latin typeface="Comic Sans MS" panose="030F0702030302020204" pitchFamily="66" charset="0"/>
              </a:rPr>
              <a:t>(</a:t>
            </a:r>
            <a:r>
              <a:rPr lang="ro-RO" sz="1600" b="1" smtClean="0">
                <a:solidFill>
                  <a:srgbClr val="F2E8F4"/>
                </a:solidFill>
                <a:effectLst>
                  <a:outerShdw blurRad="38100" dist="38100" dir="2700000" algn="tl">
                    <a:srgbClr val="000000">
                      <a:alpha val="43137"/>
                    </a:srgbClr>
                  </a:outerShdw>
                </a:effectLst>
                <a:latin typeface="Comic Sans MS" panose="030F0702030302020204" pitchFamily="66" charset="0"/>
              </a:rPr>
              <a:t>Daniel </a:t>
            </a:r>
            <a:r>
              <a:rPr lang="ro-RO" sz="1600" b="1" smtClean="0">
                <a:solidFill>
                  <a:srgbClr val="F2E8F4"/>
                </a:solidFill>
                <a:effectLst>
                  <a:outerShdw blurRad="38100" dist="38100" dir="2700000" algn="tl">
                    <a:srgbClr val="000000">
                      <a:alpha val="43137"/>
                    </a:srgbClr>
                  </a:outerShdw>
                </a:effectLst>
                <a:latin typeface="Comic Sans MS" panose="030F0702030302020204" pitchFamily="66" charset="0"/>
              </a:rPr>
              <a:t>9:23)</a:t>
            </a:r>
            <a:endParaRPr lang="ro-RO" sz="1600" b="1">
              <a:solidFill>
                <a:srgbClr val="F2E8F4"/>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 xmlns:p14="http://schemas.microsoft.com/office/powerpoint/2010/main" val="32903511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graphicEl>
                                              <a:dgm id="{EFB8DC23-078F-4B5F-8B00-BFFE6B2FE998}"/>
                                            </p:graphicEl>
                                          </p:spTgt>
                                        </p:tgtEl>
                                        <p:attrNameLst>
                                          <p:attrName>style.visibility</p:attrName>
                                        </p:attrNameLst>
                                      </p:cBhvr>
                                      <p:to>
                                        <p:strVal val="visible"/>
                                      </p:to>
                                    </p:set>
                                    <p:anim calcmode="lin" valueType="num">
                                      <p:cBhvr>
                                        <p:cTn id="23" dur="500" fill="hold"/>
                                        <p:tgtEl>
                                          <p:spTgt spid="7">
                                            <p:graphicEl>
                                              <a:dgm id="{EFB8DC23-078F-4B5F-8B00-BFFE6B2FE998}"/>
                                            </p:graphicEl>
                                          </p:spTgt>
                                        </p:tgtEl>
                                        <p:attrNameLst>
                                          <p:attrName>ppt_w</p:attrName>
                                        </p:attrNameLst>
                                      </p:cBhvr>
                                      <p:tavLst>
                                        <p:tav tm="0">
                                          <p:val>
                                            <p:fltVal val="0"/>
                                          </p:val>
                                        </p:tav>
                                        <p:tav tm="100000">
                                          <p:val>
                                            <p:strVal val="#ppt_w"/>
                                          </p:val>
                                        </p:tav>
                                      </p:tavLst>
                                    </p:anim>
                                    <p:anim calcmode="lin" valueType="num">
                                      <p:cBhvr>
                                        <p:cTn id="24" dur="500" fill="hold"/>
                                        <p:tgtEl>
                                          <p:spTgt spid="7">
                                            <p:graphicEl>
                                              <a:dgm id="{EFB8DC23-078F-4B5F-8B00-BFFE6B2FE998}"/>
                                            </p:graphicEl>
                                          </p:spTgt>
                                        </p:tgtEl>
                                        <p:attrNameLst>
                                          <p:attrName>ppt_h</p:attrName>
                                        </p:attrNameLst>
                                      </p:cBhvr>
                                      <p:tavLst>
                                        <p:tav tm="0">
                                          <p:val>
                                            <p:fltVal val="0"/>
                                          </p:val>
                                        </p:tav>
                                        <p:tav tm="100000">
                                          <p:val>
                                            <p:strVal val="#ppt_h"/>
                                          </p:val>
                                        </p:tav>
                                      </p:tavLst>
                                    </p:anim>
                                    <p:animEffect transition="in" filter="fade">
                                      <p:cBhvr>
                                        <p:cTn id="25" dur="500"/>
                                        <p:tgtEl>
                                          <p:spTgt spid="7">
                                            <p:graphicEl>
                                              <a:dgm id="{EFB8DC23-078F-4B5F-8B00-BFFE6B2FE998}"/>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graphicEl>
                                              <a:dgm id="{E2C5A34E-A994-48FB-8BEA-27B5719A4708}"/>
                                            </p:graphicEl>
                                          </p:spTgt>
                                        </p:tgtEl>
                                        <p:attrNameLst>
                                          <p:attrName>style.visibility</p:attrName>
                                        </p:attrNameLst>
                                      </p:cBhvr>
                                      <p:to>
                                        <p:strVal val="visible"/>
                                      </p:to>
                                    </p:set>
                                    <p:animEffect transition="in" filter="wipe(up)">
                                      <p:cBhvr>
                                        <p:cTn id="30" dur="500"/>
                                        <p:tgtEl>
                                          <p:spTgt spid="7">
                                            <p:graphicEl>
                                              <a:dgm id="{E2C5A34E-A994-48FB-8BEA-27B5719A470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84DA6AD4-F647-4AB0-B977-E5C753C6BB97}"/>
                                            </p:graphicEl>
                                          </p:spTgt>
                                        </p:tgtEl>
                                        <p:attrNameLst>
                                          <p:attrName>style.visibility</p:attrName>
                                        </p:attrNameLst>
                                      </p:cBhvr>
                                      <p:to>
                                        <p:strVal val="visible"/>
                                      </p:to>
                                    </p:set>
                                    <p:anim calcmode="lin" valueType="num">
                                      <p:cBhvr>
                                        <p:cTn id="35" dur="500" fill="hold"/>
                                        <p:tgtEl>
                                          <p:spTgt spid="7">
                                            <p:graphicEl>
                                              <a:dgm id="{84DA6AD4-F647-4AB0-B977-E5C753C6BB97}"/>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84DA6AD4-F647-4AB0-B977-E5C753C6BB97}"/>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84DA6AD4-F647-4AB0-B977-E5C753C6BB9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graphicEl>
                                              <a:dgm id="{B947A430-30FC-43DA-A531-42308B6AF3C9}"/>
                                            </p:graphicEl>
                                          </p:spTgt>
                                        </p:tgtEl>
                                        <p:attrNameLst>
                                          <p:attrName>style.visibility</p:attrName>
                                        </p:attrNameLst>
                                      </p:cBhvr>
                                      <p:to>
                                        <p:strVal val="visible"/>
                                      </p:to>
                                    </p:set>
                                    <p:animEffect transition="in" filter="wipe(up)">
                                      <p:cBhvr>
                                        <p:cTn id="42" dur="500"/>
                                        <p:tgtEl>
                                          <p:spTgt spid="7">
                                            <p:graphicEl>
                                              <a:dgm id="{B947A430-30FC-43DA-A531-42308B6AF3C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A5EC3A6F-01C3-40D4-AAF4-3B5D33E6CCFB}"/>
                                            </p:graphicEl>
                                          </p:spTgt>
                                        </p:tgtEl>
                                        <p:attrNameLst>
                                          <p:attrName>style.visibility</p:attrName>
                                        </p:attrNameLst>
                                      </p:cBhvr>
                                      <p:to>
                                        <p:strVal val="visible"/>
                                      </p:to>
                                    </p:set>
                                    <p:anim calcmode="lin" valueType="num">
                                      <p:cBhvr>
                                        <p:cTn id="47" dur="500" fill="hold"/>
                                        <p:tgtEl>
                                          <p:spTgt spid="7">
                                            <p:graphicEl>
                                              <a:dgm id="{A5EC3A6F-01C3-40D4-AAF4-3B5D33E6CCFB}"/>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A5EC3A6F-01C3-40D4-AAF4-3B5D33E6CCFB}"/>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A5EC3A6F-01C3-40D4-AAF4-3B5D33E6CCF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
                                            <p:graphicEl>
                                              <a:dgm id="{51A04AC1-A127-4D6A-9256-7A8B6917DE9F}"/>
                                            </p:graphicEl>
                                          </p:spTgt>
                                        </p:tgtEl>
                                        <p:attrNameLst>
                                          <p:attrName>style.visibility</p:attrName>
                                        </p:attrNameLst>
                                      </p:cBhvr>
                                      <p:to>
                                        <p:strVal val="visible"/>
                                      </p:to>
                                    </p:set>
                                    <p:animEffect transition="in" filter="wipe(up)">
                                      <p:cBhvr>
                                        <p:cTn id="54" dur="500"/>
                                        <p:tgtEl>
                                          <p:spTgt spid="7">
                                            <p:graphicEl>
                                              <a:dgm id="{51A04AC1-A127-4D6A-9256-7A8B6917DE9F}"/>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DA969720-407B-43F7-9214-E80B64DE395C}"/>
                                            </p:graphicEl>
                                          </p:spTgt>
                                        </p:tgtEl>
                                        <p:attrNameLst>
                                          <p:attrName>style.visibility</p:attrName>
                                        </p:attrNameLst>
                                      </p:cBhvr>
                                      <p:to>
                                        <p:strVal val="visible"/>
                                      </p:to>
                                    </p:set>
                                    <p:anim calcmode="lin" valueType="num">
                                      <p:cBhvr>
                                        <p:cTn id="59" dur="500" fill="hold"/>
                                        <p:tgtEl>
                                          <p:spTgt spid="7">
                                            <p:graphicEl>
                                              <a:dgm id="{DA969720-407B-43F7-9214-E80B64DE395C}"/>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DA969720-407B-43F7-9214-E80B64DE395C}"/>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DA969720-407B-43F7-9214-E80B64DE395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7">
                                            <p:graphicEl>
                                              <a:dgm id="{8BAA6B84-D3E4-4910-8522-986594890C39}"/>
                                            </p:graphicEl>
                                          </p:spTgt>
                                        </p:tgtEl>
                                        <p:attrNameLst>
                                          <p:attrName>style.visibility</p:attrName>
                                        </p:attrNameLst>
                                      </p:cBhvr>
                                      <p:to>
                                        <p:strVal val="visible"/>
                                      </p:to>
                                    </p:set>
                                    <p:animEffect transition="in" filter="wipe(up)">
                                      <p:cBhvr>
                                        <p:cTn id="66" dur="500"/>
                                        <p:tgtEl>
                                          <p:spTgt spid="7">
                                            <p:graphicEl>
                                              <a:dgm id="{8BAA6B84-D3E4-4910-8522-986594890C3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79D7BD70-B1DD-41AC-8DEE-FECABB303D22}"/>
                                            </p:graphicEl>
                                          </p:spTgt>
                                        </p:tgtEl>
                                        <p:attrNameLst>
                                          <p:attrName>style.visibility</p:attrName>
                                        </p:attrNameLst>
                                      </p:cBhvr>
                                      <p:to>
                                        <p:strVal val="visible"/>
                                      </p:to>
                                    </p:set>
                                    <p:anim calcmode="lin" valueType="num">
                                      <p:cBhvr>
                                        <p:cTn id="71" dur="500" fill="hold"/>
                                        <p:tgtEl>
                                          <p:spTgt spid="7">
                                            <p:graphicEl>
                                              <a:dgm id="{79D7BD70-B1DD-41AC-8DEE-FECABB303D22}"/>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79D7BD70-B1DD-41AC-8DEE-FECABB303D22}"/>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79D7BD70-B1DD-41AC-8DEE-FECABB303D22}"/>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7">
                                            <p:graphicEl>
                                              <a:dgm id="{40752D66-820E-4F5D-9DC2-4A5ED684AAFD}"/>
                                            </p:graphicEl>
                                          </p:spTgt>
                                        </p:tgtEl>
                                        <p:attrNameLst>
                                          <p:attrName>style.visibility</p:attrName>
                                        </p:attrNameLst>
                                      </p:cBhvr>
                                      <p:to>
                                        <p:strVal val="visible"/>
                                      </p:to>
                                    </p:set>
                                    <p:animEffect transition="in" filter="wipe(up)">
                                      <p:cBhvr>
                                        <p:cTn id="78" dur="500"/>
                                        <p:tgtEl>
                                          <p:spTgt spid="7">
                                            <p:graphicEl>
                                              <a:dgm id="{40752D66-820E-4F5D-9DC2-4A5ED684AAFD}"/>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7">
                                            <p:graphicEl>
                                              <a:dgm id="{7F7CA973-2C2C-43AA-B87B-434FC9F56609}"/>
                                            </p:graphicEl>
                                          </p:spTgt>
                                        </p:tgtEl>
                                        <p:attrNameLst>
                                          <p:attrName>style.visibility</p:attrName>
                                        </p:attrNameLst>
                                      </p:cBhvr>
                                      <p:to>
                                        <p:strVal val="visible"/>
                                      </p:to>
                                    </p:set>
                                    <p:anim calcmode="lin" valueType="num">
                                      <p:cBhvr>
                                        <p:cTn id="83" dur="500" fill="hold"/>
                                        <p:tgtEl>
                                          <p:spTgt spid="7">
                                            <p:graphicEl>
                                              <a:dgm id="{7F7CA973-2C2C-43AA-B87B-434FC9F56609}"/>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7F7CA973-2C2C-43AA-B87B-434FC9F56609}"/>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7F7CA973-2C2C-43AA-B87B-434FC9F56609}"/>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7">
                                            <p:graphicEl>
                                              <a:dgm id="{14A97E88-A6F0-4F0A-B507-A38FFC99E77C}"/>
                                            </p:graphicEl>
                                          </p:spTgt>
                                        </p:tgtEl>
                                        <p:attrNameLst>
                                          <p:attrName>style.visibility</p:attrName>
                                        </p:attrNameLst>
                                      </p:cBhvr>
                                      <p:to>
                                        <p:strVal val="visible"/>
                                      </p:to>
                                    </p:set>
                                    <p:animEffect transition="in" filter="wipe(up)">
                                      <p:cBhvr>
                                        <p:cTn id="90" dur="500"/>
                                        <p:tgtEl>
                                          <p:spTgt spid="7">
                                            <p:graphicEl>
                                              <a:dgm id="{14A97E88-A6F0-4F0A-B507-A38FFC99E7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B555D"/>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16B6C2E7-363F-4580-B892-0A2F22573846}"/>
              </a:ext>
            </a:extLst>
          </p:cNvPr>
          <p:cNvSpPr/>
          <p:nvPr/>
        </p:nvSpPr>
        <p:spPr>
          <a:xfrm>
            <a:off x="44747" y="-140753"/>
            <a:ext cx="9143999" cy="769441"/>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914400"/>
            <a:r>
              <a:rPr lang="ro-RO" sz="4400" b="1" smtClean="0">
                <a:ln>
                  <a:prstDash val="solid"/>
                </a:ln>
                <a:gradFill rotWithShape="1">
                  <a:gsLst>
                    <a:gs pos="0">
                      <a:srgbClr val="C3B1DD"/>
                    </a:gs>
                    <a:gs pos="40000">
                      <a:srgbClr val="B099D2"/>
                    </a:gs>
                    <a:gs pos="50000">
                      <a:srgbClr val="B099D2"/>
                    </a:gs>
                    <a:gs pos="68000">
                      <a:srgbClr val="B099D2"/>
                    </a:gs>
                    <a:gs pos="100000">
                      <a:srgbClr val="C3B1DD"/>
                    </a:gs>
                  </a:gsLst>
                  <a:lin ang="5400000"/>
                </a:gradFill>
                <a:effectLst>
                  <a:outerShdw blurRad="88000" dist="50800" dir="5040000" algn="tl">
                    <a:schemeClr val="accent4">
                      <a:tint val="80000"/>
                      <a:satMod val="250000"/>
                      <a:alpha val="45000"/>
                    </a:schemeClr>
                  </a:outerShdw>
                </a:effectLst>
              </a:rPr>
              <a:t>CALENDARUL PROFETIC</a:t>
            </a:r>
            <a:endParaRPr lang="ro-RO" sz="4400" b="1">
              <a:ln>
                <a:prstDash val="solid"/>
              </a:ln>
              <a:gradFill rotWithShape="1">
                <a:gsLst>
                  <a:gs pos="0">
                    <a:srgbClr val="C3B1DD"/>
                  </a:gs>
                  <a:gs pos="40000">
                    <a:srgbClr val="B099D2"/>
                  </a:gs>
                  <a:gs pos="50000">
                    <a:srgbClr val="B099D2"/>
                  </a:gs>
                  <a:gs pos="68000">
                    <a:srgbClr val="B099D2"/>
                  </a:gs>
                  <a:gs pos="100000">
                    <a:srgbClr val="C3B1DD"/>
                  </a:gs>
                </a:gsLst>
                <a:lin ang="5400000"/>
              </a:gradFill>
              <a:effectLst>
                <a:outerShdw blurRad="88000" dist="50800" dir="5040000" algn="tl">
                  <a:schemeClr val="accent4">
                    <a:tint val="80000"/>
                    <a:satMod val="250000"/>
                    <a:alpha val="45000"/>
                  </a:schemeClr>
                </a:outerShdw>
              </a:effectLst>
            </a:endParaRPr>
          </a:p>
        </p:txBody>
      </p:sp>
      <p:grpSp>
        <p:nvGrpSpPr>
          <p:cNvPr id="3" name="Grupo 2">
            <a:extLst>
              <a:ext uri="{FF2B5EF4-FFF2-40B4-BE49-F238E27FC236}">
                <a16:creationId xmlns="" xmlns:a16="http://schemas.microsoft.com/office/drawing/2014/main" id="{9DEAD85B-BE5D-4959-A776-7EBB5460BA6E}"/>
              </a:ext>
            </a:extLst>
          </p:cNvPr>
          <p:cNvGrpSpPr/>
          <p:nvPr/>
        </p:nvGrpSpPr>
        <p:grpSpPr>
          <a:xfrm>
            <a:off x="-4355" y="2221490"/>
            <a:ext cx="9144000" cy="4571201"/>
            <a:chOff x="-4355" y="801988"/>
            <a:chExt cx="9144000" cy="4571201"/>
          </a:xfrm>
        </p:grpSpPr>
        <p:grpSp>
          <p:nvGrpSpPr>
            <p:cNvPr id="4" name="Grupo 3">
              <a:extLst>
                <a:ext uri="{FF2B5EF4-FFF2-40B4-BE49-F238E27FC236}">
                  <a16:creationId xmlns="" xmlns:a16="http://schemas.microsoft.com/office/drawing/2014/main" id="{06DD3AD0-E336-4673-8AC9-1E23C732F69C}"/>
                </a:ext>
              </a:extLst>
            </p:cNvPr>
            <p:cNvGrpSpPr/>
            <p:nvPr/>
          </p:nvGrpSpPr>
          <p:grpSpPr>
            <a:xfrm>
              <a:off x="-2759" y="801988"/>
              <a:ext cx="9142404" cy="4571201"/>
              <a:chOff x="-2759" y="688771"/>
              <a:chExt cx="9142404" cy="4571201"/>
            </a:xfrm>
          </p:grpSpPr>
          <p:pic>
            <p:nvPicPr>
              <p:cNvPr id="6" name="Imagen 5">
                <a:extLst>
                  <a:ext uri="{FF2B5EF4-FFF2-40B4-BE49-F238E27FC236}">
                    <a16:creationId xmlns="" xmlns:a16="http://schemas.microsoft.com/office/drawing/2014/main" id="{DB292B41-322F-4556-97B3-C1679E217FC8}"/>
                  </a:ext>
                </a:extLst>
              </p:cNvPr>
              <p:cNvPicPr>
                <a:picLocks noChangeAspect="1"/>
              </p:cNvPicPr>
              <p:nvPr/>
            </p:nvPicPr>
            <p:blipFill>
              <a:blip r:embed="rId2" cstate="screen">
                <a:extLst>
                  <a:ext uri="{28A0092B-C50C-407E-A947-70E740481C1C}">
                    <a14:useLocalDpi xmlns="" xmlns:a14="http://schemas.microsoft.com/office/drawing/2010/main"/>
                  </a:ext>
                </a:extLst>
              </a:blip>
              <a:srcRect/>
              <a:stretch/>
            </p:blipFill>
            <p:spPr>
              <a:xfrm>
                <a:off x="-2759" y="688771"/>
                <a:ext cx="9142403" cy="4571201"/>
              </a:xfrm>
              <a:prstGeom prst="rect">
                <a:avLst/>
              </a:prstGeom>
            </p:spPr>
          </p:pic>
          <p:sp>
            <p:nvSpPr>
              <p:cNvPr id="7" name="Rectángulo 6">
                <a:extLst>
                  <a:ext uri="{FF2B5EF4-FFF2-40B4-BE49-F238E27FC236}">
                    <a16:creationId xmlns="" xmlns:a16="http://schemas.microsoft.com/office/drawing/2014/main" id="{198BF730-7181-443D-86CC-0195396A76DE}"/>
                  </a:ext>
                </a:extLst>
              </p:cNvPr>
              <p:cNvSpPr/>
              <p:nvPr/>
            </p:nvSpPr>
            <p:spPr>
              <a:xfrm>
                <a:off x="4357" y="833328"/>
                <a:ext cx="9135288" cy="338554"/>
              </a:xfrm>
              <a:prstGeom prst="rect">
                <a:avLst/>
              </a:prstGeom>
            </p:spPr>
            <p:txBody>
              <a:bodyPr wrap="square">
                <a:spAutoFit/>
              </a:bodyPr>
              <a:lstStyle/>
              <a:p>
                <a:pPr algn="ctr"/>
                <a:r>
                  <a:rPr lang="ro-RO" sz="1600" b="1" smtClean="0">
                    <a:latin typeface="Comic Sans MS" panose="030F0702030302020204" pitchFamily="66" charset="0"/>
                  </a:rPr>
                  <a:t>“Până vor trece două mii trei sute de seri şi dimineţi; apoi Sfântul Locaş va fi curăţit.”</a:t>
                </a:r>
                <a:endParaRPr lang="ro-RO" sz="1400" b="1">
                  <a:latin typeface="Comic Sans MS" panose="030F0702030302020204" pitchFamily="66" charset="0"/>
                </a:endParaRPr>
              </a:p>
            </p:txBody>
          </p:sp>
        </p:grpSp>
        <p:sp>
          <p:nvSpPr>
            <p:cNvPr id="5" name="CuadroTexto 4">
              <a:extLst>
                <a:ext uri="{FF2B5EF4-FFF2-40B4-BE49-F238E27FC236}">
                  <a16:creationId xmlns="" xmlns:a16="http://schemas.microsoft.com/office/drawing/2014/main" id="{3BEC885C-835B-4FBD-A161-D5C77D7FBB5F}"/>
                </a:ext>
              </a:extLst>
            </p:cNvPr>
            <p:cNvSpPr txBox="1"/>
            <p:nvPr/>
          </p:nvSpPr>
          <p:spPr>
            <a:xfrm>
              <a:off x="-4355" y="2769326"/>
              <a:ext cx="9143999" cy="461665"/>
            </a:xfrm>
            <a:prstGeom prst="rect">
              <a:avLst/>
            </a:prstGeom>
            <a:noFill/>
          </p:spPr>
          <p:txBody>
            <a:bodyPr wrap="square" rtlCol="0">
              <a:spAutoFit/>
            </a:bodyPr>
            <a:lstStyle/>
            <a:p>
              <a:pPr algn="ctr"/>
              <a:r>
                <a:rPr lang="ro-RO" sz="2400" b="1" smtClean="0">
                  <a:solidFill>
                    <a:schemeClr val="bg1"/>
                  </a:solidFill>
                  <a:effectLst>
                    <a:outerShdw blurRad="38100" dist="38100" dir="2700000" algn="tl">
                      <a:srgbClr val="000000">
                        <a:alpha val="43137"/>
                      </a:srgbClr>
                    </a:outerShdw>
                  </a:effectLst>
                </a:rPr>
                <a:t>2300 de ani</a:t>
              </a:r>
              <a:endParaRPr lang="ro-RO" sz="2400" b="1">
                <a:solidFill>
                  <a:schemeClr val="bg1"/>
                </a:solidFill>
                <a:effectLst>
                  <a:outerShdw blurRad="38100" dist="38100" dir="2700000" algn="tl">
                    <a:srgbClr val="000000">
                      <a:alpha val="43137"/>
                    </a:srgbClr>
                  </a:outerShdw>
                </a:effectLst>
              </a:endParaRPr>
            </a:p>
          </p:txBody>
        </p:sp>
      </p:grpSp>
      <p:sp>
        <p:nvSpPr>
          <p:cNvPr id="8" name="CuadroTexto 7">
            <a:extLst>
              <a:ext uri="{FF2B5EF4-FFF2-40B4-BE49-F238E27FC236}">
                <a16:creationId xmlns="" xmlns:a16="http://schemas.microsoft.com/office/drawing/2014/main" id="{915E59F1-6413-44D7-BD00-E8E79D34A2E3}"/>
              </a:ext>
            </a:extLst>
          </p:cNvPr>
          <p:cNvSpPr txBox="1"/>
          <p:nvPr/>
        </p:nvSpPr>
        <p:spPr>
          <a:xfrm>
            <a:off x="182878" y="5199026"/>
            <a:ext cx="1140824" cy="369332"/>
          </a:xfrm>
          <a:prstGeom prst="rect">
            <a:avLst/>
          </a:prstGeom>
          <a:noFill/>
        </p:spPr>
        <p:txBody>
          <a:bodyPr wrap="square" rtlCol="0">
            <a:spAutoFit/>
          </a:bodyPr>
          <a:lstStyle/>
          <a:p>
            <a:pPr algn="ctr"/>
            <a:r>
              <a:rPr lang="ro-RO" b="1" smtClean="0">
                <a:solidFill>
                  <a:srgbClr val="FFFF99"/>
                </a:solidFill>
                <a:effectLst>
                  <a:outerShdw blurRad="38100" dist="38100" dir="2700000" algn="tl">
                    <a:srgbClr val="000000">
                      <a:alpha val="43137"/>
                    </a:srgbClr>
                  </a:outerShdw>
                </a:effectLst>
              </a:rPr>
              <a:t>457 î.Hr.</a:t>
            </a:r>
            <a:endParaRPr lang="ro-RO" b="1">
              <a:solidFill>
                <a:srgbClr val="FFFF99"/>
              </a:solidFill>
              <a:effectLst>
                <a:outerShdw blurRad="38100" dist="38100" dir="2700000" algn="tl">
                  <a:srgbClr val="000000">
                    <a:alpha val="43137"/>
                  </a:srgbClr>
                </a:outerShdw>
              </a:effectLst>
            </a:endParaRPr>
          </a:p>
        </p:txBody>
      </p:sp>
      <p:sp>
        <p:nvSpPr>
          <p:cNvPr id="9" name="CuadroTexto 8">
            <a:extLst>
              <a:ext uri="{FF2B5EF4-FFF2-40B4-BE49-F238E27FC236}">
                <a16:creationId xmlns="" xmlns:a16="http://schemas.microsoft.com/office/drawing/2014/main" id="{E309711B-5266-410A-968A-06AC1610104A}"/>
              </a:ext>
            </a:extLst>
          </p:cNvPr>
          <p:cNvSpPr txBox="1"/>
          <p:nvPr/>
        </p:nvSpPr>
        <p:spPr>
          <a:xfrm>
            <a:off x="166252" y="5727102"/>
            <a:ext cx="1140824" cy="830997"/>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ro-RO" sz="1600" smtClean="0"/>
              <a:t>Decretul lui Artaxerxe</a:t>
            </a:r>
            <a:endParaRPr lang="ro-RO" sz="1600"/>
          </a:p>
        </p:txBody>
      </p:sp>
      <p:sp>
        <p:nvSpPr>
          <p:cNvPr id="10" name="CuadroTexto 9">
            <a:extLst>
              <a:ext uri="{FF2B5EF4-FFF2-40B4-BE49-F238E27FC236}">
                <a16:creationId xmlns="" xmlns:a16="http://schemas.microsoft.com/office/drawing/2014/main" id="{296358EC-9DC6-4C1A-B9DB-BDF8CED1FB35}"/>
              </a:ext>
            </a:extLst>
          </p:cNvPr>
          <p:cNvSpPr txBox="1"/>
          <p:nvPr/>
        </p:nvSpPr>
        <p:spPr>
          <a:xfrm>
            <a:off x="7721600" y="5199026"/>
            <a:ext cx="1296129" cy="646331"/>
          </a:xfrm>
          <a:prstGeom prst="rect">
            <a:avLst/>
          </a:prstGeom>
          <a:noFill/>
        </p:spPr>
        <p:txBody>
          <a:bodyPr wrap="square" rtlCol="0">
            <a:spAutoFit/>
          </a:bodyPr>
          <a:lstStyle/>
          <a:p>
            <a:pPr algn="ctr"/>
            <a:r>
              <a:rPr lang="ro-RO" b="1" smtClean="0">
                <a:solidFill>
                  <a:srgbClr val="FFFF99"/>
                </a:solidFill>
                <a:effectLst>
                  <a:outerShdw blurRad="38100" dist="38100" dir="2700000" algn="tl">
                    <a:srgbClr val="000000">
                      <a:alpha val="43137"/>
                    </a:srgbClr>
                  </a:outerShdw>
                </a:effectLst>
              </a:rPr>
              <a:t>1844 d.Hr.</a:t>
            </a:r>
          </a:p>
          <a:p>
            <a:pPr algn="ctr"/>
            <a:endParaRPr lang="ro-RO" b="1">
              <a:solidFill>
                <a:srgbClr val="FFFF99"/>
              </a:solidFill>
              <a:effectLst>
                <a:outerShdw blurRad="38100" dist="38100" dir="2700000" algn="tl">
                  <a:srgbClr val="000000">
                    <a:alpha val="43137"/>
                  </a:srgbClr>
                </a:outerShdw>
              </a:effectLst>
            </a:endParaRPr>
          </a:p>
        </p:txBody>
      </p:sp>
      <p:sp>
        <p:nvSpPr>
          <p:cNvPr id="11" name="CuadroTexto 10">
            <a:extLst>
              <a:ext uri="{FF2B5EF4-FFF2-40B4-BE49-F238E27FC236}">
                <a16:creationId xmlns="" xmlns:a16="http://schemas.microsoft.com/office/drawing/2014/main" id="{893C5E7B-5AC3-45C0-A6A6-DFF49F3D5508}"/>
              </a:ext>
            </a:extLst>
          </p:cNvPr>
          <p:cNvSpPr txBox="1"/>
          <p:nvPr/>
        </p:nvSpPr>
        <p:spPr>
          <a:xfrm>
            <a:off x="7764415" y="5603991"/>
            <a:ext cx="1296129" cy="584775"/>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ro-RO" sz="1600" smtClean="0"/>
              <a:t>Curăţirea Sanctuarului</a:t>
            </a:r>
            <a:endParaRPr lang="ro-RO" sz="1600"/>
          </a:p>
        </p:txBody>
      </p:sp>
      <p:sp>
        <p:nvSpPr>
          <p:cNvPr id="12" name="CuadroTexto 11">
            <a:extLst>
              <a:ext uri="{FF2B5EF4-FFF2-40B4-BE49-F238E27FC236}">
                <a16:creationId xmlns="" xmlns:a16="http://schemas.microsoft.com/office/drawing/2014/main" id="{69359EC5-63D8-46F3-95D8-2116BCF7A52A}"/>
              </a:ext>
            </a:extLst>
          </p:cNvPr>
          <p:cNvSpPr txBox="1"/>
          <p:nvPr/>
        </p:nvSpPr>
        <p:spPr>
          <a:xfrm>
            <a:off x="4356" y="1027219"/>
            <a:ext cx="9130931" cy="1338828"/>
          </a:xfrm>
          <a:prstGeom prst="rect">
            <a:avLst/>
          </a:prstGeom>
          <a:noFill/>
        </p:spPr>
        <p:txBody>
          <a:bodyPr wrap="square" rtlCol="0">
            <a:spAutoFit/>
          </a:bodyPr>
          <a:lstStyle/>
          <a:p>
            <a:pPr>
              <a:spcBef>
                <a:spcPts val="600"/>
              </a:spcBef>
            </a:pPr>
            <a:r>
              <a:rPr lang="ro-RO" sz="1900" b="1" smtClean="0">
                <a:solidFill>
                  <a:schemeClr val="bg1"/>
                </a:solidFill>
                <a:effectLst>
                  <a:outerShdw blurRad="38100" dist="38100" dir="2700000" algn="tl">
                    <a:srgbClr val="000000">
                      <a:alpha val="43137"/>
                    </a:srgbClr>
                  </a:outerShdw>
                </a:effectLst>
              </a:rPr>
              <a:t>Daniel era îngrijorat din cauza sanctuarului pustiit (v. 17) deoarece el încă se gândea la vedenia ce i-a fost dată cu 12 ani în urmă (Daniel 8:1).</a:t>
            </a:r>
          </a:p>
          <a:p>
            <a:pPr>
              <a:spcBef>
                <a:spcPts val="600"/>
              </a:spcBef>
            </a:pPr>
            <a:r>
              <a:rPr lang="ro-RO" sz="1900" b="1" smtClean="0">
                <a:solidFill>
                  <a:schemeClr val="bg1"/>
                </a:solidFill>
                <a:effectLst>
                  <a:outerShdw blurRad="38100" dist="38100" dir="2700000" algn="tl">
                    <a:srgbClr val="000000">
                      <a:alpha val="43137"/>
                    </a:srgbClr>
                  </a:outerShdw>
                </a:effectLst>
              </a:rPr>
              <a:t>Cele 70 de săptămâni au fost luate din perioada mai lungă de 2300 de zile şi au acelaşi punct de pornire.</a:t>
            </a:r>
            <a:endParaRPr lang="ro-RO" sz="1900" b="1">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 xmlns:a16="http://schemas.microsoft.com/office/drawing/2014/main" id="{A04D90D1-2D29-42BF-9A94-4843989CDAAE}"/>
              </a:ext>
            </a:extLst>
          </p:cNvPr>
          <p:cNvSpPr txBox="1"/>
          <p:nvPr/>
        </p:nvSpPr>
        <p:spPr>
          <a:xfrm>
            <a:off x="1025236" y="565626"/>
            <a:ext cx="7387244" cy="584775"/>
          </a:xfrm>
          <a:prstGeom prst="rect">
            <a:avLst/>
          </a:prstGeom>
          <a:noFill/>
        </p:spPr>
        <p:txBody>
          <a:bodyPr wrap="square" rtlCol="0">
            <a:spAutoFit/>
          </a:bodyPr>
          <a:lstStyle/>
          <a:p>
            <a:pPr algn="ctr"/>
            <a:r>
              <a:rPr lang="ro-RO" sz="1600" b="1" smtClean="0">
                <a:solidFill>
                  <a:schemeClr val="accent4">
                    <a:lumMod val="40000"/>
                    <a:lumOff val="60000"/>
                  </a:schemeClr>
                </a:solidFill>
                <a:latin typeface="Comic Sans MS" panose="030F0702030302020204" pitchFamily="66" charset="0"/>
              </a:rPr>
              <a:t>„Şaptezeci </a:t>
            </a:r>
            <a:r>
              <a:rPr lang="ro-RO" sz="1600" b="1" smtClean="0">
                <a:solidFill>
                  <a:schemeClr val="accent4">
                    <a:lumMod val="40000"/>
                    <a:lumOff val="60000"/>
                  </a:schemeClr>
                </a:solidFill>
                <a:latin typeface="Comic Sans MS" panose="030F0702030302020204" pitchFamily="66" charset="0"/>
              </a:rPr>
              <a:t>de săptămâni au fost hotărâte asupra poporului tău şi asupra cetăţii tale celei sfinte” </a:t>
            </a:r>
            <a:r>
              <a:rPr lang="ro-RO" sz="1400" b="1" smtClean="0">
                <a:solidFill>
                  <a:schemeClr val="accent4">
                    <a:lumMod val="40000"/>
                    <a:lumOff val="60000"/>
                  </a:schemeClr>
                </a:solidFill>
                <a:latin typeface="Comic Sans MS" panose="030F0702030302020204" pitchFamily="66" charset="0"/>
              </a:rPr>
              <a:t>(Daniel 9:24)</a:t>
            </a:r>
            <a:endParaRPr lang="ro-RO" sz="1600" b="1">
              <a:solidFill>
                <a:schemeClr val="accent4">
                  <a:lumMod val="40000"/>
                  <a:lumOff val="60000"/>
                </a:schemeClr>
              </a:solidFill>
              <a:latin typeface="Comic Sans MS" panose="030F0702030302020204" pitchFamily="66" charset="0"/>
            </a:endParaRPr>
          </a:p>
        </p:txBody>
      </p:sp>
      <p:sp>
        <p:nvSpPr>
          <p:cNvPr id="16" name="CuadroTexto 15">
            <a:extLst>
              <a:ext uri="{FF2B5EF4-FFF2-40B4-BE49-F238E27FC236}">
                <a16:creationId xmlns="" xmlns:a16="http://schemas.microsoft.com/office/drawing/2014/main" id="{51BE8FED-5C79-4654-86C9-CB60E1264F21}"/>
              </a:ext>
            </a:extLst>
          </p:cNvPr>
          <p:cNvSpPr txBox="1"/>
          <p:nvPr/>
        </p:nvSpPr>
        <p:spPr>
          <a:xfrm>
            <a:off x="1136467" y="5209649"/>
            <a:ext cx="1140824" cy="369332"/>
          </a:xfrm>
          <a:prstGeom prst="rect">
            <a:avLst/>
          </a:prstGeom>
          <a:noFill/>
        </p:spPr>
        <p:txBody>
          <a:bodyPr wrap="square" rtlCol="0">
            <a:spAutoFit/>
          </a:bodyPr>
          <a:lstStyle/>
          <a:p>
            <a:pPr algn="ctr"/>
            <a:r>
              <a:rPr lang="ro-RO" b="1" smtClean="0">
                <a:solidFill>
                  <a:srgbClr val="FFFF99"/>
                </a:solidFill>
                <a:effectLst>
                  <a:outerShdw blurRad="38100" dist="38100" dir="2700000" algn="tl">
                    <a:srgbClr val="000000">
                      <a:alpha val="43137"/>
                    </a:srgbClr>
                  </a:outerShdw>
                </a:effectLst>
              </a:rPr>
              <a:t>408 î.Hr.</a:t>
            </a:r>
            <a:endParaRPr lang="ro-RO" b="1">
              <a:solidFill>
                <a:srgbClr val="FFFF99"/>
              </a:solidFill>
              <a:effectLst>
                <a:outerShdw blurRad="38100" dist="38100" dir="2700000" algn="tl">
                  <a:srgbClr val="000000">
                    <a:alpha val="43137"/>
                  </a:srgbClr>
                </a:outerShdw>
              </a:effectLst>
            </a:endParaRPr>
          </a:p>
        </p:txBody>
      </p:sp>
      <p:sp>
        <p:nvSpPr>
          <p:cNvPr id="17" name="CuadroTexto 16">
            <a:extLst>
              <a:ext uri="{FF2B5EF4-FFF2-40B4-BE49-F238E27FC236}">
                <a16:creationId xmlns="" xmlns:a16="http://schemas.microsoft.com/office/drawing/2014/main" id="{09AD2F70-526F-4DDB-B386-8B431C244FA9}"/>
              </a:ext>
            </a:extLst>
          </p:cNvPr>
          <p:cNvSpPr txBox="1"/>
          <p:nvPr/>
        </p:nvSpPr>
        <p:spPr>
          <a:xfrm>
            <a:off x="1153093" y="5727102"/>
            <a:ext cx="1140824" cy="584775"/>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ro-RO" sz="1600" smtClean="0"/>
              <a:t>Ierusalimul reconstruit</a:t>
            </a:r>
            <a:endParaRPr lang="ro-RO" sz="1600"/>
          </a:p>
        </p:txBody>
      </p:sp>
      <p:sp>
        <p:nvSpPr>
          <p:cNvPr id="18" name="CuadroTexto 17">
            <a:extLst>
              <a:ext uri="{FF2B5EF4-FFF2-40B4-BE49-F238E27FC236}">
                <a16:creationId xmlns="" xmlns:a16="http://schemas.microsoft.com/office/drawing/2014/main" id="{778AD23C-AE72-4B0E-AC68-84A2D6F6CD73}"/>
              </a:ext>
            </a:extLst>
          </p:cNvPr>
          <p:cNvSpPr txBox="1"/>
          <p:nvPr/>
        </p:nvSpPr>
        <p:spPr>
          <a:xfrm>
            <a:off x="3252653" y="5199026"/>
            <a:ext cx="971005" cy="369332"/>
          </a:xfrm>
          <a:prstGeom prst="rect">
            <a:avLst/>
          </a:prstGeom>
          <a:noFill/>
        </p:spPr>
        <p:txBody>
          <a:bodyPr wrap="square" rtlCol="0">
            <a:spAutoFit/>
          </a:bodyPr>
          <a:lstStyle/>
          <a:p>
            <a:pPr algn="ctr"/>
            <a:r>
              <a:rPr lang="ro-RO" b="1" smtClean="0">
                <a:solidFill>
                  <a:srgbClr val="FFFF99"/>
                </a:solidFill>
                <a:effectLst>
                  <a:outerShdw blurRad="38100" dist="38100" dir="2700000" algn="tl">
                    <a:srgbClr val="000000">
                      <a:alpha val="43137"/>
                    </a:srgbClr>
                  </a:outerShdw>
                </a:effectLst>
              </a:rPr>
              <a:t>27 d.Hr.</a:t>
            </a:r>
            <a:endParaRPr lang="ro-RO" b="1">
              <a:solidFill>
                <a:srgbClr val="FFFF99"/>
              </a:solidFill>
              <a:effectLst>
                <a:outerShdw blurRad="38100" dist="38100" dir="2700000" algn="tl">
                  <a:srgbClr val="000000">
                    <a:alpha val="43137"/>
                  </a:srgbClr>
                </a:outerShdw>
              </a:effectLst>
            </a:endParaRPr>
          </a:p>
        </p:txBody>
      </p:sp>
      <p:sp>
        <p:nvSpPr>
          <p:cNvPr id="19" name="CuadroTexto 18">
            <a:extLst>
              <a:ext uri="{FF2B5EF4-FFF2-40B4-BE49-F238E27FC236}">
                <a16:creationId xmlns="" xmlns:a16="http://schemas.microsoft.com/office/drawing/2014/main" id="{D31737B2-17F1-4975-B312-8D8D208C8466}"/>
              </a:ext>
            </a:extLst>
          </p:cNvPr>
          <p:cNvSpPr txBox="1"/>
          <p:nvPr/>
        </p:nvSpPr>
        <p:spPr>
          <a:xfrm>
            <a:off x="3238410" y="5727102"/>
            <a:ext cx="1010188" cy="338554"/>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ro-RO" sz="1600" smtClean="0"/>
              <a:t>Isus uns</a:t>
            </a:r>
            <a:endParaRPr lang="ro-RO" sz="1600"/>
          </a:p>
        </p:txBody>
      </p:sp>
      <p:sp>
        <p:nvSpPr>
          <p:cNvPr id="20" name="CuadroTexto 19">
            <a:extLst>
              <a:ext uri="{FF2B5EF4-FFF2-40B4-BE49-F238E27FC236}">
                <a16:creationId xmlns="" xmlns:a16="http://schemas.microsoft.com/office/drawing/2014/main" id="{96C9AF73-6FE2-4A8F-AAD4-12707BC599E7}"/>
              </a:ext>
            </a:extLst>
          </p:cNvPr>
          <p:cNvSpPr txBox="1"/>
          <p:nvPr/>
        </p:nvSpPr>
        <p:spPr>
          <a:xfrm>
            <a:off x="4206242" y="5199026"/>
            <a:ext cx="971005" cy="646331"/>
          </a:xfrm>
          <a:prstGeom prst="rect">
            <a:avLst/>
          </a:prstGeom>
          <a:noFill/>
        </p:spPr>
        <p:txBody>
          <a:bodyPr wrap="square" rtlCol="0">
            <a:spAutoFit/>
          </a:bodyPr>
          <a:lstStyle/>
          <a:p>
            <a:pPr algn="ctr"/>
            <a:r>
              <a:rPr lang="ro-RO" b="1" smtClean="0">
                <a:solidFill>
                  <a:srgbClr val="FFFF99"/>
                </a:solidFill>
                <a:effectLst>
                  <a:outerShdw blurRad="38100" dist="38100" dir="2700000" algn="tl">
                    <a:srgbClr val="000000">
                      <a:alpha val="43137"/>
                    </a:srgbClr>
                  </a:outerShdw>
                </a:effectLst>
              </a:rPr>
              <a:t>31 d.Hr.</a:t>
            </a:r>
          </a:p>
          <a:p>
            <a:pPr algn="ctr"/>
            <a:endParaRPr lang="ro-RO" b="1">
              <a:solidFill>
                <a:srgbClr val="FFFF99"/>
              </a:solidFill>
              <a:effectLst>
                <a:outerShdw blurRad="38100" dist="38100" dir="2700000" algn="tl">
                  <a:srgbClr val="000000">
                    <a:alpha val="43137"/>
                  </a:srgbClr>
                </a:outerShdw>
              </a:effectLst>
            </a:endParaRPr>
          </a:p>
        </p:txBody>
      </p:sp>
      <p:sp>
        <p:nvSpPr>
          <p:cNvPr id="21" name="CuadroTexto 20">
            <a:extLst>
              <a:ext uri="{FF2B5EF4-FFF2-40B4-BE49-F238E27FC236}">
                <a16:creationId xmlns="" xmlns:a16="http://schemas.microsoft.com/office/drawing/2014/main" id="{4C45D02D-CAC6-4A5F-8970-9E2EAA5EBA94}"/>
              </a:ext>
            </a:extLst>
          </p:cNvPr>
          <p:cNvSpPr txBox="1"/>
          <p:nvPr/>
        </p:nvSpPr>
        <p:spPr>
          <a:xfrm>
            <a:off x="4189616" y="5727102"/>
            <a:ext cx="971005" cy="584775"/>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ro-RO" sz="1600" smtClean="0"/>
              <a:t>Isus crucificat</a:t>
            </a:r>
            <a:endParaRPr lang="ro-RO" sz="1600"/>
          </a:p>
        </p:txBody>
      </p:sp>
      <p:sp>
        <p:nvSpPr>
          <p:cNvPr id="22" name="CuadroTexto 21">
            <a:extLst>
              <a:ext uri="{FF2B5EF4-FFF2-40B4-BE49-F238E27FC236}">
                <a16:creationId xmlns="" xmlns:a16="http://schemas.microsoft.com/office/drawing/2014/main" id="{8B420BA7-B9EA-44DB-AC2F-E3B5B932DC33}"/>
              </a:ext>
            </a:extLst>
          </p:cNvPr>
          <p:cNvSpPr txBox="1"/>
          <p:nvPr/>
        </p:nvSpPr>
        <p:spPr>
          <a:xfrm>
            <a:off x="5142421" y="5199026"/>
            <a:ext cx="971005" cy="646331"/>
          </a:xfrm>
          <a:prstGeom prst="rect">
            <a:avLst/>
          </a:prstGeom>
          <a:noFill/>
        </p:spPr>
        <p:txBody>
          <a:bodyPr wrap="square" rtlCol="0">
            <a:spAutoFit/>
          </a:bodyPr>
          <a:lstStyle/>
          <a:p>
            <a:pPr algn="ctr"/>
            <a:r>
              <a:rPr lang="ro-RO" b="1" smtClean="0">
                <a:solidFill>
                  <a:srgbClr val="FFFF99"/>
                </a:solidFill>
                <a:effectLst>
                  <a:outerShdw blurRad="38100" dist="38100" dir="2700000" algn="tl">
                    <a:srgbClr val="000000">
                      <a:alpha val="43137"/>
                    </a:srgbClr>
                  </a:outerShdw>
                </a:effectLst>
              </a:rPr>
              <a:t>34 d.Hr.</a:t>
            </a:r>
          </a:p>
          <a:p>
            <a:pPr algn="ctr"/>
            <a:endParaRPr lang="ro-RO" b="1">
              <a:solidFill>
                <a:srgbClr val="FFFF99"/>
              </a:solidFill>
              <a:effectLst>
                <a:outerShdw blurRad="38100" dist="38100" dir="2700000" algn="tl">
                  <a:srgbClr val="000000">
                    <a:alpha val="43137"/>
                  </a:srgbClr>
                </a:outerShdw>
              </a:effectLst>
            </a:endParaRPr>
          </a:p>
        </p:txBody>
      </p:sp>
      <p:sp>
        <p:nvSpPr>
          <p:cNvPr id="23" name="CuadroTexto 22">
            <a:extLst>
              <a:ext uri="{FF2B5EF4-FFF2-40B4-BE49-F238E27FC236}">
                <a16:creationId xmlns="" xmlns:a16="http://schemas.microsoft.com/office/drawing/2014/main" id="{13AABD6C-A1CD-4383-ABD5-95AF1F6EA2EC}"/>
              </a:ext>
            </a:extLst>
          </p:cNvPr>
          <p:cNvSpPr txBox="1"/>
          <p:nvPr/>
        </p:nvSpPr>
        <p:spPr>
          <a:xfrm>
            <a:off x="5125795" y="5727102"/>
            <a:ext cx="971005" cy="830997"/>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ro-RO" sz="1600" smtClean="0"/>
              <a:t>Ştefan </a:t>
            </a:r>
            <a:r>
              <a:rPr lang="ro-RO" sz="1600" smtClean="0"/>
              <a:t>ucis cu pietre</a:t>
            </a:r>
            <a:endParaRPr lang="ro-RO" sz="1600"/>
          </a:p>
        </p:txBody>
      </p:sp>
      <p:sp>
        <p:nvSpPr>
          <p:cNvPr id="25" name="CuadroTexto 24">
            <a:extLst>
              <a:ext uri="{FF2B5EF4-FFF2-40B4-BE49-F238E27FC236}">
                <a16:creationId xmlns="" xmlns:a16="http://schemas.microsoft.com/office/drawing/2014/main" id="{3A0F327A-00ED-49FF-9570-95A7FEA3A2A4}"/>
              </a:ext>
            </a:extLst>
          </p:cNvPr>
          <p:cNvSpPr txBox="1"/>
          <p:nvPr/>
        </p:nvSpPr>
        <p:spPr>
          <a:xfrm>
            <a:off x="6337660" y="5603991"/>
            <a:ext cx="1140824" cy="830997"/>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ro-RO" sz="1600" smtClean="0"/>
              <a:t>Evanghelia dusă neamurilor</a:t>
            </a:r>
            <a:endParaRPr lang="ro-RO" sz="1600"/>
          </a:p>
        </p:txBody>
      </p:sp>
      <p:sp>
        <p:nvSpPr>
          <p:cNvPr id="26" name="CuadroTexto 25">
            <a:extLst>
              <a:ext uri="{FF2B5EF4-FFF2-40B4-BE49-F238E27FC236}">
                <a16:creationId xmlns="" xmlns:a16="http://schemas.microsoft.com/office/drawing/2014/main" id="{9084AC13-AF19-4CDB-95E7-D6AD4C31AB7E}"/>
              </a:ext>
            </a:extLst>
          </p:cNvPr>
          <p:cNvSpPr txBox="1"/>
          <p:nvPr/>
        </p:nvSpPr>
        <p:spPr>
          <a:xfrm>
            <a:off x="297077" y="4507090"/>
            <a:ext cx="1712032" cy="369332"/>
          </a:xfrm>
          <a:prstGeom prst="rect">
            <a:avLst/>
          </a:prstGeom>
          <a:noFill/>
        </p:spPr>
        <p:txBody>
          <a:bodyPr wrap="square" rtlCol="0">
            <a:spAutoFit/>
          </a:bodyPr>
          <a:lstStyle/>
          <a:p>
            <a:pPr algn="ctr"/>
            <a:r>
              <a:rPr lang="ro-RO" b="1" smtClean="0">
                <a:solidFill>
                  <a:schemeClr val="accent6">
                    <a:lumMod val="40000"/>
                    <a:lumOff val="60000"/>
                  </a:schemeClr>
                </a:solidFill>
                <a:effectLst>
                  <a:outerShdw blurRad="38100" dist="38100" dir="2700000" algn="tl">
                    <a:srgbClr val="000000">
                      <a:alpha val="43137"/>
                    </a:srgbClr>
                  </a:outerShdw>
                </a:effectLst>
              </a:rPr>
              <a:t>7 săptămâni</a:t>
            </a:r>
            <a:endParaRPr lang="ro-RO" b="1">
              <a:solidFill>
                <a:schemeClr val="accent6">
                  <a:lumMod val="40000"/>
                  <a:lumOff val="60000"/>
                </a:schemeClr>
              </a:solidFill>
              <a:effectLst>
                <a:outerShdw blurRad="38100" dist="38100" dir="2700000" algn="tl">
                  <a:srgbClr val="000000">
                    <a:alpha val="43137"/>
                  </a:srgbClr>
                </a:outerShdw>
              </a:effectLst>
            </a:endParaRPr>
          </a:p>
        </p:txBody>
      </p:sp>
      <p:sp>
        <p:nvSpPr>
          <p:cNvPr id="27" name="CuadroTexto 26">
            <a:extLst>
              <a:ext uri="{FF2B5EF4-FFF2-40B4-BE49-F238E27FC236}">
                <a16:creationId xmlns="" xmlns:a16="http://schemas.microsoft.com/office/drawing/2014/main" id="{61E8A498-919C-40DF-BF65-E31869374D3F}"/>
              </a:ext>
            </a:extLst>
          </p:cNvPr>
          <p:cNvSpPr txBox="1"/>
          <p:nvPr/>
        </p:nvSpPr>
        <p:spPr>
          <a:xfrm>
            <a:off x="1698172" y="4488734"/>
            <a:ext cx="2055222" cy="369332"/>
          </a:xfrm>
          <a:prstGeom prst="rect">
            <a:avLst/>
          </a:prstGeom>
          <a:noFill/>
        </p:spPr>
        <p:txBody>
          <a:bodyPr wrap="square" rtlCol="0">
            <a:spAutoFit/>
          </a:bodyPr>
          <a:lstStyle/>
          <a:p>
            <a:pPr algn="ctr"/>
            <a:r>
              <a:rPr lang="ro-RO" b="1" smtClean="0">
                <a:solidFill>
                  <a:schemeClr val="accent6">
                    <a:lumMod val="40000"/>
                    <a:lumOff val="60000"/>
                  </a:schemeClr>
                </a:solidFill>
                <a:effectLst>
                  <a:outerShdw blurRad="38100" dist="38100" dir="2700000" algn="tl">
                    <a:srgbClr val="000000">
                      <a:alpha val="43137"/>
                    </a:srgbClr>
                  </a:outerShdw>
                </a:effectLst>
              </a:rPr>
              <a:t>62 săptămâni</a:t>
            </a:r>
            <a:endParaRPr lang="ro-RO" b="1">
              <a:solidFill>
                <a:schemeClr val="accent6">
                  <a:lumMod val="40000"/>
                  <a:lumOff val="60000"/>
                </a:schemeClr>
              </a:solidFill>
              <a:effectLst>
                <a:outerShdw blurRad="38100" dist="38100" dir="2700000" algn="tl">
                  <a:srgbClr val="000000">
                    <a:alpha val="43137"/>
                  </a:srgbClr>
                </a:outerShdw>
              </a:effectLst>
            </a:endParaRPr>
          </a:p>
        </p:txBody>
      </p:sp>
      <p:sp>
        <p:nvSpPr>
          <p:cNvPr id="28" name="CuadroTexto 27">
            <a:extLst>
              <a:ext uri="{FF2B5EF4-FFF2-40B4-BE49-F238E27FC236}">
                <a16:creationId xmlns="" xmlns:a16="http://schemas.microsoft.com/office/drawing/2014/main" id="{4E9B7182-B73D-4296-AE33-6016CB711986}"/>
              </a:ext>
            </a:extLst>
          </p:cNvPr>
          <p:cNvSpPr txBox="1"/>
          <p:nvPr/>
        </p:nvSpPr>
        <p:spPr>
          <a:xfrm>
            <a:off x="3753394" y="4497443"/>
            <a:ext cx="1863635" cy="369332"/>
          </a:xfrm>
          <a:prstGeom prst="rect">
            <a:avLst/>
          </a:prstGeom>
          <a:noFill/>
        </p:spPr>
        <p:txBody>
          <a:bodyPr wrap="square" rtlCol="0">
            <a:spAutoFit/>
          </a:bodyPr>
          <a:lstStyle/>
          <a:p>
            <a:pPr algn="ctr"/>
            <a:r>
              <a:rPr lang="ro-RO" b="1" smtClean="0">
                <a:solidFill>
                  <a:schemeClr val="accent6">
                    <a:lumMod val="40000"/>
                    <a:lumOff val="60000"/>
                  </a:schemeClr>
                </a:solidFill>
                <a:effectLst>
                  <a:outerShdw blurRad="38100" dist="38100" dir="2700000" algn="tl">
                    <a:srgbClr val="000000">
                      <a:alpha val="43137"/>
                    </a:srgbClr>
                  </a:outerShdw>
                </a:effectLst>
              </a:rPr>
              <a:t>1 săptămână</a:t>
            </a:r>
            <a:endParaRPr lang="ro-RO" b="1">
              <a:solidFill>
                <a:schemeClr val="accent6">
                  <a:lumMod val="40000"/>
                  <a:lumOff val="60000"/>
                </a:schemeClr>
              </a:solidFill>
              <a:effectLst>
                <a:outerShdw blurRad="38100" dist="38100" dir="2700000" algn="tl">
                  <a:srgbClr val="000000">
                    <a:alpha val="43137"/>
                  </a:srgbClr>
                </a:outerShdw>
              </a:effectLst>
            </a:endParaRPr>
          </a:p>
        </p:txBody>
      </p:sp>
      <p:sp>
        <p:nvSpPr>
          <p:cNvPr id="30" name="CuadroTexto 29">
            <a:extLst>
              <a:ext uri="{FF2B5EF4-FFF2-40B4-BE49-F238E27FC236}">
                <a16:creationId xmlns="" xmlns:a16="http://schemas.microsoft.com/office/drawing/2014/main" id="{B32B4F7A-8868-4C19-9FD6-524B4F7FC1FB}"/>
              </a:ext>
            </a:extLst>
          </p:cNvPr>
          <p:cNvSpPr txBox="1"/>
          <p:nvPr/>
        </p:nvSpPr>
        <p:spPr>
          <a:xfrm>
            <a:off x="3699548" y="4708910"/>
            <a:ext cx="942121" cy="338554"/>
          </a:xfrm>
          <a:prstGeom prst="rect">
            <a:avLst/>
          </a:prstGeom>
          <a:noFill/>
        </p:spPr>
        <p:txBody>
          <a:bodyPr wrap="square" rtlCol="0">
            <a:spAutoFit/>
          </a:bodyPr>
          <a:lstStyle/>
          <a:p>
            <a:pPr algn="ctr"/>
            <a:r>
              <a:rPr lang="ro-RO" sz="1600" b="1" smtClean="0">
                <a:solidFill>
                  <a:schemeClr val="bg1"/>
                </a:solidFill>
                <a:effectLst>
                  <a:outerShdw blurRad="38100" dist="38100" dir="2700000" algn="tl">
                    <a:srgbClr val="000000">
                      <a:alpha val="43137"/>
                    </a:srgbClr>
                  </a:outerShdw>
                </a:effectLst>
              </a:rPr>
              <a:t>3½ ani</a:t>
            </a:r>
            <a:endParaRPr lang="ro-RO" sz="1600" b="1">
              <a:solidFill>
                <a:schemeClr val="bg1"/>
              </a:solidFill>
              <a:effectLst>
                <a:outerShdw blurRad="38100" dist="38100" dir="2700000" algn="tl">
                  <a:srgbClr val="000000">
                    <a:alpha val="43137"/>
                  </a:srgbClr>
                </a:outerShdw>
              </a:effectLst>
            </a:endParaRPr>
          </a:p>
        </p:txBody>
      </p:sp>
      <p:sp>
        <p:nvSpPr>
          <p:cNvPr id="31" name="CuadroTexto 30">
            <a:extLst>
              <a:ext uri="{FF2B5EF4-FFF2-40B4-BE49-F238E27FC236}">
                <a16:creationId xmlns="" xmlns:a16="http://schemas.microsoft.com/office/drawing/2014/main" id="{27169656-DA69-4B6C-B0BB-B747A577D613}"/>
              </a:ext>
            </a:extLst>
          </p:cNvPr>
          <p:cNvSpPr txBox="1"/>
          <p:nvPr/>
        </p:nvSpPr>
        <p:spPr>
          <a:xfrm>
            <a:off x="4674907" y="4708910"/>
            <a:ext cx="942121" cy="338554"/>
          </a:xfrm>
          <a:prstGeom prst="rect">
            <a:avLst/>
          </a:prstGeom>
          <a:noFill/>
        </p:spPr>
        <p:txBody>
          <a:bodyPr wrap="square" rtlCol="0">
            <a:spAutoFit/>
          </a:bodyPr>
          <a:lstStyle/>
          <a:p>
            <a:pPr algn="ctr"/>
            <a:r>
              <a:rPr lang="ro-RO" sz="1600" b="1" smtClean="0">
                <a:solidFill>
                  <a:schemeClr val="bg1"/>
                </a:solidFill>
                <a:effectLst>
                  <a:outerShdw blurRad="38100" dist="38100" dir="2700000" algn="tl">
                    <a:srgbClr val="000000">
                      <a:alpha val="43137"/>
                    </a:srgbClr>
                  </a:outerShdw>
                </a:effectLst>
              </a:rPr>
              <a:t>3½ ani</a:t>
            </a:r>
            <a:endParaRPr lang="ro-RO" sz="1600" b="1">
              <a:solidFill>
                <a:schemeClr val="bg1"/>
              </a:solidFill>
              <a:effectLst>
                <a:outerShdw blurRad="38100" dist="38100" dir="2700000" algn="tl">
                  <a:srgbClr val="000000">
                    <a:alpha val="43137"/>
                  </a:srgbClr>
                </a:outerShdw>
              </a:effectLst>
            </a:endParaRPr>
          </a:p>
        </p:txBody>
      </p:sp>
      <p:sp>
        <p:nvSpPr>
          <p:cNvPr id="32" name="CuadroTexto 31">
            <a:extLst>
              <a:ext uri="{FF2B5EF4-FFF2-40B4-BE49-F238E27FC236}">
                <a16:creationId xmlns="" xmlns:a16="http://schemas.microsoft.com/office/drawing/2014/main" id="{3E4EDA2C-6AD6-455C-9FD7-B73200A75034}"/>
              </a:ext>
            </a:extLst>
          </p:cNvPr>
          <p:cNvSpPr txBox="1"/>
          <p:nvPr/>
        </p:nvSpPr>
        <p:spPr>
          <a:xfrm>
            <a:off x="5617028" y="4708910"/>
            <a:ext cx="2795452" cy="338554"/>
          </a:xfrm>
          <a:prstGeom prst="rect">
            <a:avLst/>
          </a:prstGeom>
          <a:noFill/>
        </p:spPr>
        <p:txBody>
          <a:bodyPr wrap="square" rtlCol="0">
            <a:spAutoFit/>
          </a:bodyPr>
          <a:lstStyle/>
          <a:p>
            <a:pPr algn="ctr"/>
            <a:r>
              <a:rPr lang="ro-RO" sz="1600" b="1" smtClean="0">
                <a:solidFill>
                  <a:schemeClr val="bg1"/>
                </a:solidFill>
                <a:effectLst>
                  <a:outerShdw blurRad="38100" dist="38100" dir="2700000" algn="tl">
                    <a:srgbClr val="000000">
                      <a:alpha val="43137"/>
                    </a:srgbClr>
                  </a:outerShdw>
                </a:effectLst>
              </a:rPr>
              <a:t>1810 ani</a:t>
            </a:r>
            <a:endParaRPr lang="ro-RO" sz="1600" b="1">
              <a:solidFill>
                <a:schemeClr val="bg1"/>
              </a:solidFill>
              <a:effectLst>
                <a:outerShdw blurRad="38100" dist="38100" dir="2700000" algn="tl">
                  <a:srgbClr val="000000">
                    <a:alpha val="43137"/>
                  </a:srgbClr>
                </a:outerShdw>
              </a:effectLst>
            </a:endParaRPr>
          </a:p>
        </p:txBody>
      </p:sp>
      <p:sp>
        <p:nvSpPr>
          <p:cNvPr id="34" name="CuadroTexto 33">
            <a:extLst>
              <a:ext uri="{FF2B5EF4-FFF2-40B4-BE49-F238E27FC236}">
                <a16:creationId xmlns="" xmlns:a16="http://schemas.microsoft.com/office/drawing/2014/main" id="{E3277ADE-A92D-44D9-AB96-7F0BB019299C}"/>
              </a:ext>
            </a:extLst>
          </p:cNvPr>
          <p:cNvSpPr txBox="1"/>
          <p:nvPr/>
        </p:nvSpPr>
        <p:spPr>
          <a:xfrm>
            <a:off x="2116182" y="6142600"/>
            <a:ext cx="1376317" cy="830997"/>
          </a:xfrm>
          <a:prstGeom prst="rect">
            <a:avLst/>
          </a:prstGeom>
          <a:noFill/>
        </p:spPr>
        <p:txBody>
          <a:bodyPr wrap="square" rtlCol="0">
            <a:spAutoFit/>
          </a:bodyPr>
          <a:lstStyle/>
          <a:p>
            <a:pPr algn="ctr"/>
            <a:r>
              <a:rPr lang="ro-RO" sz="1600" b="1" smtClean="0">
                <a:solidFill>
                  <a:schemeClr val="accent6">
                    <a:lumMod val="40000"/>
                    <a:lumOff val="60000"/>
                  </a:schemeClr>
                </a:solidFill>
                <a:effectLst>
                  <a:outerShdw blurRad="38100" dist="38100" dir="2700000" algn="tl">
                    <a:srgbClr val="000000">
                      <a:alpha val="43137"/>
                    </a:srgbClr>
                  </a:outerShdw>
                </a:effectLst>
              </a:rPr>
              <a:t>70 săptămâni</a:t>
            </a:r>
          </a:p>
          <a:p>
            <a:pPr algn="ctr"/>
            <a:r>
              <a:rPr lang="ro-RO" sz="1600" b="1" smtClean="0">
                <a:solidFill>
                  <a:schemeClr val="bg1"/>
                </a:solidFill>
                <a:effectLst>
                  <a:outerShdw blurRad="38100" dist="38100" dir="2700000" algn="tl">
                    <a:srgbClr val="000000">
                      <a:alpha val="43137"/>
                    </a:srgbClr>
                  </a:outerShdw>
                </a:effectLst>
              </a:rPr>
              <a:t>490 ani</a:t>
            </a:r>
          </a:p>
          <a:p>
            <a:pPr algn="ctr"/>
            <a:endParaRPr lang="ro-RO" sz="1600" b="1">
              <a:solidFill>
                <a:schemeClr val="bg1"/>
              </a:solidFill>
              <a:effectLst>
                <a:outerShdw blurRad="38100" dist="38100" dir="2700000" algn="tl">
                  <a:srgbClr val="000000">
                    <a:alpha val="43137"/>
                  </a:srgbClr>
                </a:outerShdw>
              </a:effectLst>
            </a:endParaRPr>
          </a:p>
        </p:txBody>
      </p:sp>
      <p:sp>
        <p:nvSpPr>
          <p:cNvPr id="35" name="CuadroTexto 34">
            <a:extLst>
              <a:ext uri="{FF2B5EF4-FFF2-40B4-BE49-F238E27FC236}">
                <a16:creationId xmlns="" xmlns:a16="http://schemas.microsoft.com/office/drawing/2014/main" id="{3544B1E1-5B54-4850-97D8-F130DF4BE829}"/>
              </a:ext>
            </a:extLst>
          </p:cNvPr>
          <p:cNvSpPr txBox="1"/>
          <p:nvPr/>
        </p:nvSpPr>
        <p:spPr>
          <a:xfrm>
            <a:off x="1695410" y="4708910"/>
            <a:ext cx="2055221" cy="338554"/>
          </a:xfrm>
          <a:prstGeom prst="rect">
            <a:avLst/>
          </a:prstGeom>
          <a:noFill/>
        </p:spPr>
        <p:txBody>
          <a:bodyPr wrap="square" rtlCol="0">
            <a:spAutoFit/>
          </a:bodyPr>
          <a:lstStyle/>
          <a:p>
            <a:pPr algn="ctr"/>
            <a:r>
              <a:rPr lang="ro-RO" sz="1600" b="1" smtClean="0">
                <a:solidFill>
                  <a:schemeClr val="bg1"/>
                </a:solidFill>
                <a:effectLst>
                  <a:outerShdw blurRad="38100" dist="38100" dir="2700000" algn="tl">
                    <a:srgbClr val="000000">
                      <a:alpha val="43137"/>
                    </a:srgbClr>
                  </a:outerShdw>
                </a:effectLst>
              </a:rPr>
              <a:t>434 ani</a:t>
            </a:r>
            <a:endParaRPr lang="ro-RO" sz="1600" b="1">
              <a:solidFill>
                <a:schemeClr val="bg1"/>
              </a:solidFill>
              <a:effectLst>
                <a:outerShdw blurRad="38100" dist="38100" dir="2700000" algn="tl">
                  <a:srgbClr val="000000">
                    <a:alpha val="43137"/>
                  </a:srgbClr>
                </a:outerShdw>
              </a:effectLst>
            </a:endParaRPr>
          </a:p>
        </p:txBody>
      </p:sp>
      <p:sp>
        <p:nvSpPr>
          <p:cNvPr id="36" name="CuadroTexto 35">
            <a:extLst>
              <a:ext uri="{FF2B5EF4-FFF2-40B4-BE49-F238E27FC236}">
                <a16:creationId xmlns="" xmlns:a16="http://schemas.microsoft.com/office/drawing/2014/main" id="{6DD1C2F2-4E90-4392-A197-3948F180DBBB}"/>
              </a:ext>
            </a:extLst>
          </p:cNvPr>
          <p:cNvSpPr txBox="1"/>
          <p:nvPr/>
        </p:nvSpPr>
        <p:spPr>
          <a:xfrm>
            <a:off x="663366" y="4708910"/>
            <a:ext cx="1110064" cy="338554"/>
          </a:xfrm>
          <a:prstGeom prst="rect">
            <a:avLst/>
          </a:prstGeom>
          <a:noFill/>
        </p:spPr>
        <p:txBody>
          <a:bodyPr wrap="square" rtlCol="0">
            <a:spAutoFit/>
          </a:bodyPr>
          <a:lstStyle/>
          <a:p>
            <a:pPr algn="ctr"/>
            <a:r>
              <a:rPr lang="ro-RO" sz="1600" b="1" smtClean="0">
                <a:solidFill>
                  <a:schemeClr val="bg1"/>
                </a:solidFill>
                <a:effectLst>
                  <a:outerShdw blurRad="38100" dist="38100" dir="2700000" algn="tl">
                    <a:srgbClr val="000000">
                      <a:alpha val="43137"/>
                    </a:srgbClr>
                  </a:outerShdw>
                </a:effectLst>
              </a:rPr>
              <a:t>48 ani</a:t>
            </a:r>
            <a:endParaRPr lang="ro-RO" sz="1600" b="1">
              <a:solidFill>
                <a:schemeClr val="bg1"/>
              </a:solidFill>
              <a:effectLst>
                <a:outerShdw blurRad="38100" dist="38100" dir="2700000" algn="tl">
                  <a:srgbClr val="000000">
                    <a:alpha val="43137"/>
                  </a:srgbClr>
                </a:outerShdw>
              </a:effectLst>
            </a:endParaRPr>
          </a:p>
        </p:txBody>
      </p:sp>
      <p:sp>
        <p:nvSpPr>
          <p:cNvPr id="14" name="CuadroTexto 13">
            <a:extLst>
              <a:ext uri="{FF2B5EF4-FFF2-40B4-BE49-F238E27FC236}">
                <a16:creationId xmlns="" xmlns:a16="http://schemas.microsoft.com/office/drawing/2014/main" id="{798244D3-09D3-4E85-9F76-61A5BC0BE95A}"/>
              </a:ext>
            </a:extLst>
          </p:cNvPr>
          <p:cNvSpPr txBox="1"/>
          <p:nvPr/>
        </p:nvSpPr>
        <p:spPr>
          <a:xfrm>
            <a:off x="5410200" y="6498258"/>
            <a:ext cx="3725089" cy="338554"/>
          </a:xfrm>
          <a:prstGeom prst="rect">
            <a:avLst/>
          </a:prstGeom>
          <a:noFill/>
        </p:spPr>
        <p:txBody>
          <a:bodyPr wrap="square" rtlCol="0">
            <a:spAutoFit/>
          </a:bodyPr>
          <a:lstStyle/>
          <a:p>
            <a:pPr algn="r"/>
            <a:r>
              <a:rPr lang="ro-RO" sz="1600" b="1" smtClean="0">
                <a:solidFill>
                  <a:schemeClr val="accent4">
                    <a:lumMod val="20000"/>
                    <a:lumOff val="80000"/>
                  </a:schemeClr>
                </a:solidFill>
              </a:rPr>
              <a:t>„Câte o zi pentru fiecare an” (Ezechiel 4:6)</a:t>
            </a:r>
            <a:endParaRPr lang="ro-RO" sz="1600" b="1">
              <a:solidFill>
                <a:schemeClr val="accent4">
                  <a:lumMod val="20000"/>
                  <a:lumOff val="80000"/>
                </a:schemeClr>
              </a:solidFill>
            </a:endParaRPr>
          </a:p>
        </p:txBody>
      </p:sp>
    </p:spTree>
    <p:extLst>
      <p:ext uri="{BB962C8B-B14F-4D97-AF65-F5344CB8AC3E}">
        <p14:creationId xmlns="" xmlns:p14="http://schemas.microsoft.com/office/powerpoint/2010/main" val="23159339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80">
                                          <p:stCondLst>
                                            <p:cond delay="0"/>
                                          </p:stCondLst>
                                        </p:cTn>
                                        <p:tgtEl>
                                          <p:spTgt spid="13"/>
                                        </p:tgtEl>
                                      </p:cBhvr>
                                    </p:animEffect>
                                    <p:anim calcmode="lin" valueType="num">
                                      <p:cBhvr>
                                        <p:cTn id="1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2" dur="26">
                                          <p:stCondLst>
                                            <p:cond delay="650"/>
                                          </p:stCondLst>
                                        </p:cTn>
                                        <p:tgtEl>
                                          <p:spTgt spid="13"/>
                                        </p:tgtEl>
                                      </p:cBhvr>
                                      <p:to x="100000" y="60000"/>
                                    </p:animScale>
                                    <p:animScale>
                                      <p:cBhvr>
                                        <p:cTn id="23" dur="166" decel="50000">
                                          <p:stCondLst>
                                            <p:cond delay="676"/>
                                          </p:stCondLst>
                                        </p:cTn>
                                        <p:tgtEl>
                                          <p:spTgt spid="13"/>
                                        </p:tgtEl>
                                      </p:cBhvr>
                                      <p:to x="100000" y="100000"/>
                                    </p:animScale>
                                    <p:animScale>
                                      <p:cBhvr>
                                        <p:cTn id="24" dur="26">
                                          <p:stCondLst>
                                            <p:cond delay="1312"/>
                                          </p:stCondLst>
                                        </p:cTn>
                                        <p:tgtEl>
                                          <p:spTgt spid="13"/>
                                        </p:tgtEl>
                                      </p:cBhvr>
                                      <p:to x="100000" y="80000"/>
                                    </p:animScale>
                                    <p:animScale>
                                      <p:cBhvr>
                                        <p:cTn id="25" dur="166" decel="50000">
                                          <p:stCondLst>
                                            <p:cond delay="1338"/>
                                          </p:stCondLst>
                                        </p:cTn>
                                        <p:tgtEl>
                                          <p:spTgt spid="13"/>
                                        </p:tgtEl>
                                      </p:cBhvr>
                                      <p:to x="100000" y="100000"/>
                                    </p:animScale>
                                    <p:animScale>
                                      <p:cBhvr>
                                        <p:cTn id="26" dur="26">
                                          <p:stCondLst>
                                            <p:cond delay="1642"/>
                                          </p:stCondLst>
                                        </p:cTn>
                                        <p:tgtEl>
                                          <p:spTgt spid="13"/>
                                        </p:tgtEl>
                                      </p:cBhvr>
                                      <p:to x="100000" y="90000"/>
                                    </p:animScale>
                                    <p:animScale>
                                      <p:cBhvr>
                                        <p:cTn id="27" dur="166" decel="50000">
                                          <p:stCondLst>
                                            <p:cond delay="1668"/>
                                          </p:stCondLst>
                                        </p:cTn>
                                        <p:tgtEl>
                                          <p:spTgt spid="13"/>
                                        </p:tgtEl>
                                      </p:cBhvr>
                                      <p:to x="100000" y="100000"/>
                                    </p:animScale>
                                    <p:animScale>
                                      <p:cBhvr>
                                        <p:cTn id="28" dur="26">
                                          <p:stCondLst>
                                            <p:cond delay="1808"/>
                                          </p:stCondLst>
                                        </p:cTn>
                                        <p:tgtEl>
                                          <p:spTgt spid="13"/>
                                        </p:tgtEl>
                                      </p:cBhvr>
                                      <p:to x="100000" y="95000"/>
                                    </p:animScale>
                                    <p:animScale>
                                      <p:cBhvr>
                                        <p:cTn id="29" dur="166" decel="50000">
                                          <p:stCondLst>
                                            <p:cond delay="1834"/>
                                          </p:stCondLst>
                                        </p:cTn>
                                        <p:tgtEl>
                                          <p:spTgt spid="13"/>
                                        </p:tgtEl>
                                      </p:cBhvr>
                                      <p:to x="100000" y="100000"/>
                                    </p:animScale>
                                  </p:childTnLst>
                                </p:cTn>
                              </p:par>
                            </p:childTnLst>
                          </p:cTn>
                        </p:par>
                        <p:par>
                          <p:cTn id="30" fill="hold">
                            <p:stCondLst>
                              <p:cond delay="3000"/>
                            </p:stCondLst>
                            <p:childTnLst>
                              <p:par>
                                <p:cTn id="31" presetID="14" presetClass="entr" presetSubtype="1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animEffect transition="in" filter="wipe(left)">
                                      <p:cBhvr>
                                        <p:cTn id="53" dur="500"/>
                                        <p:tgtEl>
                                          <p:spTgt spid="1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2">
                                            <p:txEl>
                                              <p:pRg st="1" end="1"/>
                                            </p:txEl>
                                          </p:spTgt>
                                        </p:tgtEl>
                                        <p:attrNameLst>
                                          <p:attrName>style.visibility</p:attrName>
                                        </p:attrNameLst>
                                      </p:cBhvr>
                                      <p:to>
                                        <p:strVal val="visible"/>
                                      </p:to>
                                    </p:set>
                                    <p:animEffect transition="in" filter="wipe(left)">
                                      <p:cBhvr>
                                        <p:cTn id="58" dur="500"/>
                                        <p:tgtEl>
                                          <p:spTgt spid="1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66" dur="1000" fill="hold"/>
                                        <p:tgtEl>
                                          <p:spTgt spid="34"/>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78" dur="1000" fill="hold"/>
                                        <p:tgtEl>
                                          <p:spTgt spid="36"/>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6"/>
                                        </p:tgtEl>
                                      </p:cBhvr>
                                    </p:animEffect>
                                  </p:childTnLst>
                                </p:cTn>
                              </p:par>
                              <p:par>
                                <p:cTn id="83" presetID="25" presetClass="entr" presetSubtype="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88" dur="1000" fill="hold"/>
                                        <p:tgtEl>
                                          <p:spTgt spid="26"/>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26"/>
                                        </p:tgtEl>
                                      </p:cBhvr>
                                    </p:animEffect>
                                  </p:childTnLst>
                                </p:cTn>
                              </p:par>
                            </p:childTnLst>
                          </p:cTn>
                        </p:par>
                        <p:par>
                          <p:cTn id="93" fill="hold">
                            <p:stCondLst>
                              <p:cond delay="1000"/>
                            </p:stCondLst>
                            <p:childTnLst>
                              <p:par>
                                <p:cTn id="94" presetID="14" presetClass="entr" presetSubtype="10"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randombar(horizontal)">
                                      <p:cBhvr>
                                        <p:cTn id="96" dur="500"/>
                                        <p:tgtEl>
                                          <p:spTgt spid="16"/>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randombar(horizontal)">
                                      <p:cBhvr>
                                        <p:cTn id="99" dur="500"/>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25" presetClass="entr" presetSubtype="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p:cTn id="104"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105"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106"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107" dur="1000" fill="hold"/>
                                        <p:tgtEl>
                                          <p:spTgt spid="35"/>
                                        </p:tgtEl>
                                        <p:attrNameLst>
                                          <p:attrName>ppt_h</p:attrName>
                                        </p:attrNameLst>
                                      </p:cBhvr>
                                      <p:tavLst>
                                        <p:tav tm="0">
                                          <p:val>
                                            <p:strVal val="#ppt_h"/>
                                          </p:val>
                                        </p:tav>
                                        <p:tav tm="100000">
                                          <p:val>
                                            <p:strVal val="#ppt_h"/>
                                          </p:val>
                                        </p:tav>
                                      </p:tavLst>
                                    </p:anim>
                                    <p:anim calcmode="lin" valueType="num">
                                      <p:cBhvr>
                                        <p:cTn id="108"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109"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110"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111" dur="1000" decel="50000">
                                          <p:stCondLst>
                                            <p:cond delay="0"/>
                                          </p:stCondLst>
                                        </p:cTn>
                                        <p:tgtEl>
                                          <p:spTgt spid="35"/>
                                        </p:tgtEl>
                                      </p:cBhvr>
                                    </p:animEffect>
                                  </p:childTnLst>
                                </p:cTn>
                              </p:par>
                              <p:par>
                                <p:cTn id="112" presetID="25" presetClass="entr" presetSubtype="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 calcmode="lin" valueType="num">
                                      <p:cBhvr>
                                        <p:cTn id="114"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15"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16"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17" dur="1000" fill="hold"/>
                                        <p:tgtEl>
                                          <p:spTgt spid="27"/>
                                        </p:tgtEl>
                                        <p:attrNameLst>
                                          <p:attrName>ppt_h</p:attrName>
                                        </p:attrNameLst>
                                      </p:cBhvr>
                                      <p:tavLst>
                                        <p:tav tm="0">
                                          <p:val>
                                            <p:strVal val="#ppt_h"/>
                                          </p:val>
                                        </p:tav>
                                        <p:tav tm="100000">
                                          <p:val>
                                            <p:strVal val="#ppt_h"/>
                                          </p:val>
                                        </p:tav>
                                      </p:tavLst>
                                    </p:anim>
                                    <p:anim calcmode="lin" valueType="num">
                                      <p:cBhvr>
                                        <p:cTn id="118"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19"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20"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21" dur="1000" decel="50000">
                                          <p:stCondLst>
                                            <p:cond delay="0"/>
                                          </p:stCondLst>
                                        </p:cTn>
                                        <p:tgtEl>
                                          <p:spTgt spid="27"/>
                                        </p:tgtEl>
                                      </p:cBhvr>
                                    </p:animEffect>
                                  </p:childTnLst>
                                </p:cTn>
                              </p:par>
                            </p:childTnLst>
                          </p:cTn>
                        </p:par>
                      </p:childTnLst>
                    </p:cTn>
                  </p:par>
                  <p:par>
                    <p:cTn id="122" fill="hold">
                      <p:stCondLst>
                        <p:cond delay="indefinite"/>
                      </p:stCondLst>
                      <p:childTnLst>
                        <p:par>
                          <p:cTn id="123" fill="hold">
                            <p:stCondLst>
                              <p:cond delay="0"/>
                            </p:stCondLst>
                            <p:childTnLst>
                              <p:par>
                                <p:cTn id="124" presetID="25" presetClass="entr" presetSubtype="0" fill="hold" grpId="0" nodeType="clickEffect">
                                  <p:stCondLst>
                                    <p:cond delay="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29" dur="1000" fill="hold"/>
                                        <p:tgtEl>
                                          <p:spTgt spid="28"/>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28"/>
                                        </p:tgtEl>
                                      </p:cBhvr>
                                    </p:animEffect>
                                  </p:childTnLst>
                                </p:cTn>
                              </p:par>
                            </p:childTnLst>
                          </p:cTn>
                        </p:par>
                      </p:childTnLst>
                    </p:cTn>
                  </p:par>
                  <p:par>
                    <p:cTn id="134" fill="hold">
                      <p:stCondLst>
                        <p:cond delay="indefinite"/>
                      </p:stCondLst>
                      <p:childTnLst>
                        <p:par>
                          <p:cTn id="135" fill="hold">
                            <p:stCondLst>
                              <p:cond delay="0"/>
                            </p:stCondLst>
                            <p:childTnLst>
                              <p:par>
                                <p:cTn id="136" presetID="25" presetClass="entr" presetSubtype="0" fill="hold" grpId="0" nodeType="clickEffect">
                                  <p:stCondLst>
                                    <p:cond delay="0"/>
                                  </p:stCondLst>
                                  <p:childTnLst>
                                    <p:set>
                                      <p:cBhvr>
                                        <p:cTn id="137" dur="1" fill="hold">
                                          <p:stCondLst>
                                            <p:cond delay="0"/>
                                          </p:stCondLst>
                                        </p:cTn>
                                        <p:tgtEl>
                                          <p:spTgt spid="30"/>
                                        </p:tgtEl>
                                        <p:attrNameLst>
                                          <p:attrName>style.visibility</p:attrName>
                                        </p:attrNameLst>
                                      </p:cBhvr>
                                      <p:to>
                                        <p:strVal val="visible"/>
                                      </p:to>
                                    </p:set>
                                    <p:anim calcmode="lin" valueType="num">
                                      <p:cBhvr>
                                        <p:cTn id="138"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39"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40"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41" dur="1000" fill="hold"/>
                                        <p:tgtEl>
                                          <p:spTgt spid="30"/>
                                        </p:tgtEl>
                                        <p:attrNameLst>
                                          <p:attrName>ppt_h</p:attrName>
                                        </p:attrNameLst>
                                      </p:cBhvr>
                                      <p:tavLst>
                                        <p:tav tm="0">
                                          <p:val>
                                            <p:strVal val="#ppt_h"/>
                                          </p:val>
                                        </p:tav>
                                        <p:tav tm="100000">
                                          <p:val>
                                            <p:strVal val="#ppt_h"/>
                                          </p:val>
                                        </p:tav>
                                      </p:tavLst>
                                    </p:anim>
                                    <p:anim calcmode="lin" valueType="num">
                                      <p:cBhvr>
                                        <p:cTn id="142"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43"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44"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5" dur="1000" decel="50000">
                                          <p:stCondLst>
                                            <p:cond delay="0"/>
                                          </p:stCondLst>
                                        </p:cTn>
                                        <p:tgtEl>
                                          <p:spTgt spid="30"/>
                                        </p:tgtEl>
                                      </p:cBhvr>
                                    </p:animEffect>
                                  </p:childTnLst>
                                </p:cTn>
                              </p:par>
                            </p:childTnLst>
                          </p:cTn>
                        </p:par>
                        <p:par>
                          <p:cTn id="146" fill="hold">
                            <p:stCondLst>
                              <p:cond delay="1000"/>
                            </p:stCondLst>
                            <p:childTnLst>
                              <p:par>
                                <p:cTn id="147" presetID="14" presetClass="entr" presetSubtype="10" fill="hold" grpId="0" nodeType="afterEffect">
                                  <p:stCondLst>
                                    <p:cond delay="0"/>
                                  </p:stCondLst>
                                  <p:childTnLst>
                                    <p:set>
                                      <p:cBhvr>
                                        <p:cTn id="148" dur="1" fill="hold">
                                          <p:stCondLst>
                                            <p:cond delay="0"/>
                                          </p:stCondLst>
                                        </p:cTn>
                                        <p:tgtEl>
                                          <p:spTgt spid="18"/>
                                        </p:tgtEl>
                                        <p:attrNameLst>
                                          <p:attrName>style.visibility</p:attrName>
                                        </p:attrNameLst>
                                      </p:cBhvr>
                                      <p:to>
                                        <p:strVal val="visible"/>
                                      </p:to>
                                    </p:set>
                                    <p:animEffect transition="in" filter="randombar(horizontal)">
                                      <p:cBhvr>
                                        <p:cTn id="149" dur="500"/>
                                        <p:tgtEl>
                                          <p:spTgt spid="18"/>
                                        </p:tgtEl>
                                      </p:cBhvr>
                                    </p:animEffect>
                                  </p:childTnLst>
                                </p:cTn>
                              </p:par>
                              <p:par>
                                <p:cTn id="150" presetID="14" presetClass="entr" presetSubtype="10" fill="hold" grpId="0" nodeType="withEffect">
                                  <p:stCondLst>
                                    <p:cond delay="0"/>
                                  </p:stCondLst>
                                  <p:childTnLst>
                                    <p:set>
                                      <p:cBhvr>
                                        <p:cTn id="151" dur="1" fill="hold">
                                          <p:stCondLst>
                                            <p:cond delay="0"/>
                                          </p:stCondLst>
                                        </p:cTn>
                                        <p:tgtEl>
                                          <p:spTgt spid="19"/>
                                        </p:tgtEl>
                                        <p:attrNameLst>
                                          <p:attrName>style.visibility</p:attrName>
                                        </p:attrNameLst>
                                      </p:cBhvr>
                                      <p:to>
                                        <p:strVal val="visible"/>
                                      </p:to>
                                    </p:set>
                                    <p:animEffect transition="in" filter="randombar(horizontal)">
                                      <p:cBhvr>
                                        <p:cTn id="152" dur="500"/>
                                        <p:tgtEl>
                                          <p:spTgt spid="19"/>
                                        </p:tgtEl>
                                      </p:cBhvr>
                                    </p:animEffect>
                                  </p:childTnLst>
                                </p:cTn>
                              </p:par>
                            </p:childTnLst>
                          </p:cTn>
                        </p:par>
                        <p:par>
                          <p:cTn id="153" fill="hold">
                            <p:stCondLst>
                              <p:cond delay="1500"/>
                            </p:stCondLst>
                            <p:childTnLst>
                              <p:par>
                                <p:cTn id="154" presetID="14" presetClass="entr" presetSubtype="10" fill="hold" grpId="0" nodeType="afterEffect">
                                  <p:stCondLst>
                                    <p:cond delay="0"/>
                                  </p:stCondLst>
                                  <p:childTnLst>
                                    <p:set>
                                      <p:cBhvr>
                                        <p:cTn id="155" dur="1" fill="hold">
                                          <p:stCondLst>
                                            <p:cond delay="0"/>
                                          </p:stCondLst>
                                        </p:cTn>
                                        <p:tgtEl>
                                          <p:spTgt spid="20"/>
                                        </p:tgtEl>
                                        <p:attrNameLst>
                                          <p:attrName>style.visibility</p:attrName>
                                        </p:attrNameLst>
                                      </p:cBhvr>
                                      <p:to>
                                        <p:strVal val="visible"/>
                                      </p:to>
                                    </p:set>
                                    <p:animEffect transition="in" filter="randombar(horizontal)">
                                      <p:cBhvr>
                                        <p:cTn id="156" dur="500"/>
                                        <p:tgtEl>
                                          <p:spTgt spid="20"/>
                                        </p:tgtEl>
                                      </p:cBhvr>
                                    </p:animEffect>
                                  </p:childTnLst>
                                </p:cTn>
                              </p:par>
                              <p:par>
                                <p:cTn id="157" presetID="14" presetClass="entr" presetSubtype="10" fill="hold" grpId="0" nodeType="withEffect">
                                  <p:stCondLst>
                                    <p:cond delay="0"/>
                                  </p:stCondLst>
                                  <p:childTnLst>
                                    <p:set>
                                      <p:cBhvr>
                                        <p:cTn id="158" dur="1" fill="hold">
                                          <p:stCondLst>
                                            <p:cond delay="0"/>
                                          </p:stCondLst>
                                        </p:cTn>
                                        <p:tgtEl>
                                          <p:spTgt spid="21"/>
                                        </p:tgtEl>
                                        <p:attrNameLst>
                                          <p:attrName>style.visibility</p:attrName>
                                        </p:attrNameLst>
                                      </p:cBhvr>
                                      <p:to>
                                        <p:strVal val="visible"/>
                                      </p:to>
                                    </p:set>
                                    <p:animEffect transition="in" filter="randombar(horizontal)">
                                      <p:cBhvr>
                                        <p:cTn id="159" dur="500"/>
                                        <p:tgtEl>
                                          <p:spTgt spid="21"/>
                                        </p:tgtEl>
                                      </p:cBhvr>
                                    </p:animEffect>
                                  </p:childTnLst>
                                </p:cTn>
                              </p:par>
                            </p:childTnLst>
                          </p:cTn>
                        </p:par>
                      </p:childTnLst>
                    </p:cTn>
                  </p:par>
                  <p:par>
                    <p:cTn id="160" fill="hold">
                      <p:stCondLst>
                        <p:cond delay="indefinite"/>
                      </p:stCondLst>
                      <p:childTnLst>
                        <p:par>
                          <p:cTn id="161" fill="hold">
                            <p:stCondLst>
                              <p:cond delay="0"/>
                            </p:stCondLst>
                            <p:childTnLst>
                              <p:par>
                                <p:cTn id="162" presetID="25" presetClass="entr" presetSubtype="0" fill="hold" grpId="0" nodeType="clickEffect">
                                  <p:stCondLst>
                                    <p:cond delay="0"/>
                                  </p:stCondLst>
                                  <p:childTnLst>
                                    <p:set>
                                      <p:cBhvr>
                                        <p:cTn id="163" dur="1" fill="hold">
                                          <p:stCondLst>
                                            <p:cond delay="0"/>
                                          </p:stCondLst>
                                        </p:cTn>
                                        <p:tgtEl>
                                          <p:spTgt spid="31"/>
                                        </p:tgtEl>
                                        <p:attrNameLst>
                                          <p:attrName>style.visibility</p:attrName>
                                        </p:attrNameLst>
                                      </p:cBhvr>
                                      <p:to>
                                        <p:strVal val="visible"/>
                                      </p:to>
                                    </p:set>
                                    <p:anim calcmode="lin" valueType="num">
                                      <p:cBhvr>
                                        <p:cTn id="164"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65"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66"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67" dur="1000" fill="hold"/>
                                        <p:tgtEl>
                                          <p:spTgt spid="31"/>
                                        </p:tgtEl>
                                        <p:attrNameLst>
                                          <p:attrName>ppt_h</p:attrName>
                                        </p:attrNameLst>
                                      </p:cBhvr>
                                      <p:tavLst>
                                        <p:tav tm="0">
                                          <p:val>
                                            <p:strVal val="#ppt_h"/>
                                          </p:val>
                                        </p:tav>
                                        <p:tav tm="100000">
                                          <p:val>
                                            <p:strVal val="#ppt_h"/>
                                          </p:val>
                                        </p:tav>
                                      </p:tavLst>
                                    </p:anim>
                                    <p:anim calcmode="lin" valueType="num">
                                      <p:cBhvr>
                                        <p:cTn id="168"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69"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70"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71" dur="1000" decel="50000">
                                          <p:stCondLst>
                                            <p:cond delay="0"/>
                                          </p:stCondLst>
                                        </p:cTn>
                                        <p:tgtEl>
                                          <p:spTgt spid="31"/>
                                        </p:tgtEl>
                                      </p:cBhvr>
                                    </p:animEffect>
                                  </p:childTnLst>
                                </p:cTn>
                              </p:par>
                            </p:childTnLst>
                          </p:cTn>
                        </p:par>
                        <p:par>
                          <p:cTn id="172" fill="hold">
                            <p:stCondLst>
                              <p:cond delay="1000"/>
                            </p:stCondLst>
                            <p:childTnLst>
                              <p:par>
                                <p:cTn id="173" presetID="14" presetClass="entr" presetSubtype="10" fill="hold" grpId="0" nodeType="afterEffect">
                                  <p:stCondLst>
                                    <p:cond delay="0"/>
                                  </p:stCondLst>
                                  <p:childTnLst>
                                    <p:set>
                                      <p:cBhvr>
                                        <p:cTn id="174" dur="1" fill="hold">
                                          <p:stCondLst>
                                            <p:cond delay="0"/>
                                          </p:stCondLst>
                                        </p:cTn>
                                        <p:tgtEl>
                                          <p:spTgt spid="22"/>
                                        </p:tgtEl>
                                        <p:attrNameLst>
                                          <p:attrName>style.visibility</p:attrName>
                                        </p:attrNameLst>
                                      </p:cBhvr>
                                      <p:to>
                                        <p:strVal val="visible"/>
                                      </p:to>
                                    </p:set>
                                    <p:animEffect transition="in" filter="randombar(horizontal)">
                                      <p:cBhvr>
                                        <p:cTn id="175" dur="500"/>
                                        <p:tgtEl>
                                          <p:spTgt spid="22"/>
                                        </p:tgtEl>
                                      </p:cBhvr>
                                    </p:animEffect>
                                  </p:childTnLst>
                                </p:cTn>
                              </p:par>
                              <p:par>
                                <p:cTn id="176" presetID="14" presetClass="entr" presetSubtype="10" fill="hold" grpId="0" nodeType="withEffect">
                                  <p:stCondLst>
                                    <p:cond delay="0"/>
                                  </p:stCondLst>
                                  <p:childTnLst>
                                    <p:set>
                                      <p:cBhvr>
                                        <p:cTn id="177" dur="1" fill="hold">
                                          <p:stCondLst>
                                            <p:cond delay="0"/>
                                          </p:stCondLst>
                                        </p:cTn>
                                        <p:tgtEl>
                                          <p:spTgt spid="23"/>
                                        </p:tgtEl>
                                        <p:attrNameLst>
                                          <p:attrName>style.visibility</p:attrName>
                                        </p:attrNameLst>
                                      </p:cBhvr>
                                      <p:to>
                                        <p:strVal val="visible"/>
                                      </p:to>
                                    </p:set>
                                    <p:animEffect transition="in" filter="randombar(horizontal)">
                                      <p:cBhvr>
                                        <p:cTn id="178" dur="500"/>
                                        <p:tgtEl>
                                          <p:spTgt spid="23"/>
                                        </p:tgtEl>
                                      </p:cBhvr>
                                    </p:animEffect>
                                  </p:childTnLst>
                                </p:cTn>
                              </p:par>
                            </p:childTnLst>
                          </p:cTn>
                        </p:par>
                      </p:childTnLst>
                    </p:cTn>
                  </p:par>
                  <p:par>
                    <p:cTn id="179" fill="hold">
                      <p:stCondLst>
                        <p:cond delay="indefinite"/>
                      </p:stCondLst>
                      <p:childTnLst>
                        <p:par>
                          <p:cTn id="180" fill="hold">
                            <p:stCondLst>
                              <p:cond delay="0"/>
                            </p:stCondLst>
                            <p:childTnLst>
                              <p:par>
                                <p:cTn id="181" presetID="25" presetClass="entr" presetSubtype="0" fill="hold" grpId="0" nodeType="clickEffect">
                                  <p:stCondLst>
                                    <p:cond delay="0"/>
                                  </p:stCondLst>
                                  <p:childTnLst>
                                    <p:set>
                                      <p:cBhvr>
                                        <p:cTn id="182" dur="1" fill="hold">
                                          <p:stCondLst>
                                            <p:cond delay="0"/>
                                          </p:stCondLst>
                                        </p:cTn>
                                        <p:tgtEl>
                                          <p:spTgt spid="32"/>
                                        </p:tgtEl>
                                        <p:attrNameLst>
                                          <p:attrName>style.visibility</p:attrName>
                                        </p:attrNameLst>
                                      </p:cBhvr>
                                      <p:to>
                                        <p:strVal val="visible"/>
                                      </p:to>
                                    </p:set>
                                    <p:anim calcmode="lin" valueType="num">
                                      <p:cBhvr>
                                        <p:cTn id="183"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86" dur="1000" fill="hold"/>
                                        <p:tgtEl>
                                          <p:spTgt spid="32"/>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32"/>
                                        </p:tgtEl>
                                      </p:cBhvr>
                                    </p:animEffect>
                                  </p:childTnLst>
                                </p:cTn>
                              </p:par>
                            </p:childTnLst>
                          </p:cTn>
                        </p:par>
                        <p:par>
                          <p:cTn id="191" fill="hold">
                            <p:stCondLst>
                              <p:cond delay="1000"/>
                            </p:stCondLst>
                            <p:childTnLst>
                              <p:par>
                                <p:cTn id="192" presetID="14" presetClass="entr" presetSubtype="10" fill="hold" grpId="0" nodeType="afterEffect">
                                  <p:stCondLst>
                                    <p:cond delay="0"/>
                                  </p:stCondLst>
                                  <p:childTnLst>
                                    <p:set>
                                      <p:cBhvr>
                                        <p:cTn id="193" dur="1" fill="hold">
                                          <p:stCondLst>
                                            <p:cond delay="0"/>
                                          </p:stCondLst>
                                        </p:cTn>
                                        <p:tgtEl>
                                          <p:spTgt spid="25"/>
                                        </p:tgtEl>
                                        <p:attrNameLst>
                                          <p:attrName>style.visibility</p:attrName>
                                        </p:attrNameLst>
                                      </p:cBhvr>
                                      <p:to>
                                        <p:strVal val="visible"/>
                                      </p:to>
                                    </p:set>
                                    <p:animEffect transition="in" filter="randombar(horizontal)">
                                      <p:cBhvr>
                                        <p:cTn id="1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build="p"/>
      <p:bldP spid="13" grpId="0"/>
      <p:bldP spid="16" grpId="0"/>
      <p:bldP spid="17" grpId="0"/>
      <p:bldP spid="18" grpId="0"/>
      <p:bldP spid="19" grpId="0"/>
      <p:bldP spid="20" grpId="0"/>
      <p:bldP spid="21" grpId="0"/>
      <p:bldP spid="22" grpId="0"/>
      <p:bldP spid="23" grpId="0"/>
      <p:bldP spid="25" grpId="0"/>
      <p:bldP spid="26" grpId="0"/>
      <p:bldP spid="27" grpId="0"/>
      <p:bldP spid="28" grpId="0"/>
      <p:bldP spid="30" grpId="0"/>
      <p:bldP spid="31" grpId="0"/>
      <p:bldP spid="32" grpId="0"/>
      <p:bldP spid="34" grpId="0"/>
      <p:bldP spid="35" grpId="0"/>
      <p:bldP spid="36"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8F3BE1AC-BACF-49C4-A6FE-2E1E9BFAE644}"/>
              </a:ext>
            </a:extLst>
          </p:cNvPr>
          <p:cNvSpPr/>
          <p:nvPr/>
        </p:nvSpPr>
        <p:spPr>
          <a:xfrm>
            <a:off x="728875" y="470818"/>
            <a:ext cx="7663543" cy="6124754"/>
          </a:xfrm>
          <a:prstGeom prst="rect">
            <a:avLst/>
          </a:prstGeom>
        </p:spPr>
        <p:txBody>
          <a:bodyPr wrap="square">
            <a:spAutoFit/>
            <a:scene3d>
              <a:camera prst="orthographicFront"/>
              <a:lightRig rig="threePt" dir="t"/>
            </a:scene3d>
            <a:sp3d extrusionH="57150">
              <a:bevelT w="38100" h="38100"/>
            </a:sp3d>
          </a:bodyPr>
          <a:lstStyle/>
          <a:p>
            <a:pPr indent="360363" algn="just"/>
            <a:r>
              <a:rPr lang="en-GB" sz="2800" b="1" dirty="0" smtClean="0"/>
              <a:t>„D</a:t>
            </a:r>
            <a:r>
              <a:rPr lang="vi-VN" sz="2800" b="1" dirty="0"/>
              <a:t>umnezeu </a:t>
            </a:r>
            <a:r>
              <a:rPr lang="vi-VN" sz="2800" b="1" dirty="0" smtClean="0"/>
              <a:t>doreşte </a:t>
            </a:r>
            <a:r>
              <a:rPr lang="vi-VN" sz="2800" b="1" dirty="0"/>
              <a:t>să venim la El în rugăciune, ca să poată ilumina mintea noastră. Numai El poate să ofere o </a:t>
            </a:r>
            <a:r>
              <a:rPr lang="vi-VN" sz="2800" b="1" dirty="0" smtClean="0"/>
              <a:t>înţelegere </a:t>
            </a:r>
            <a:r>
              <a:rPr lang="vi-VN" sz="2800" b="1" dirty="0"/>
              <a:t>clară a adevărului. Numai El poate să sensibilizeze </a:t>
            </a:r>
            <a:r>
              <a:rPr lang="vi-VN" sz="2800" b="1" dirty="0" smtClean="0"/>
              <a:t>şi </a:t>
            </a:r>
            <a:r>
              <a:rPr lang="vi-VN" sz="2800" b="1" dirty="0"/>
              <a:t>să supună inima. El poate să mărească </a:t>
            </a:r>
            <a:r>
              <a:rPr lang="vi-VN" sz="2800" b="1" dirty="0" smtClean="0"/>
              <a:t>inteligenţa </a:t>
            </a:r>
            <a:r>
              <a:rPr lang="vi-VN" sz="2800" b="1" dirty="0"/>
              <a:t>noastră, ca să facem deosebire între adevăr </a:t>
            </a:r>
            <a:r>
              <a:rPr lang="vi-VN" sz="2800" b="1" dirty="0" smtClean="0"/>
              <a:t>şi </a:t>
            </a:r>
            <a:r>
              <a:rPr lang="vi-VN" sz="2800" b="1" dirty="0"/>
              <a:t>ideile false. El poate să întărească mintea </a:t>
            </a:r>
            <a:r>
              <a:rPr lang="vi-VN" sz="2800" b="1" dirty="0" smtClean="0"/>
              <a:t>şovăitoare şi </a:t>
            </a:r>
            <a:r>
              <a:rPr lang="vi-VN" sz="2800" b="1" dirty="0"/>
              <a:t>să-i dea o </a:t>
            </a:r>
            <a:r>
              <a:rPr lang="vi-VN" sz="2800" b="1" dirty="0" smtClean="0"/>
              <a:t>cunoaştere şi </a:t>
            </a:r>
            <a:r>
              <a:rPr lang="vi-VN" sz="2800" b="1" dirty="0"/>
              <a:t>o </a:t>
            </a:r>
            <a:r>
              <a:rPr lang="vi-VN" sz="2800" b="1" dirty="0" smtClean="0"/>
              <a:t>credinţă </a:t>
            </a:r>
            <a:r>
              <a:rPr lang="vi-VN" sz="2800" b="1" dirty="0"/>
              <a:t>care vor rezista încercării. Prin urmare, </a:t>
            </a:r>
            <a:r>
              <a:rPr lang="vi-VN" sz="2800" b="1" dirty="0" smtClean="0"/>
              <a:t>rugaţi-vă </a:t>
            </a:r>
            <a:r>
              <a:rPr lang="vi-VN" sz="2800" b="1" dirty="0"/>
              <a:t>fără încetare. Domnul care a auzit rugăciunea lui Daniel va auzi </a:t>
            </a:r>
            <a:r>
              <a:rPr lang="vi-VN" sz="2800" b="1" dirty="0" smtClean="0"/>
              <a:t>şi </a:t>
            </a:r>
            <a:r>
              <a:rPr lang="vi-VN" sz="2800" b="1" dirty="0"/>
              <a:t>rugăciunile voastre, dacă vă </a:t>
            </a:r>
            <a:r>
              <a:rPr lang="vi-VN" sz="2800" b="1" dirty="0" smtClean="0"/>
              <a:t>veţi </a:t>
            </a:r>
            <a:r>
              <a:rPr lang="vi-VN" sz="2800" b="1" dirty="0"/>
              <a:t>apropia de El asemenea lui Daniel.</a:t>
            </a:r>
            <a:endParaRPr lang="en-US" sz="2800" dirty="0"/>
          </a:p>
        </p:txBody>
      </p:sp>
      <p:sp>
        <p:nvSpPr>
          <p:cNvPr id="3" name="CuadroTexto 2">
            <a:extLst>
              <a:ext uri="{FF2B5EF4-FFF2-40B4-BE49-F238E27FC236}">
                <a16:creationId xmlns="" xmlns:a16="http://schemas.microsoft.com/office/drawing/2014/main" id="{3DDD1577-E486-4D0E-B63E-24C14BB2C282}"/>
              </a:ext>
            </a:extLst>
          </p:cNvPr>
          <p:cNvSpPr txBox="1"/>
          <p:nvPr/>
        </p:nvSpPr>
        <p:spPr>
          <a:xfrm>
            <a:off x="5847528" y="6183086"/>
            <a:ext cx="2906437" cy="369332"/>
          </a:xfrm>
          <a:prstGeom prst="rect">
            <a:avLst/>
          </a:prstGeom>
          <a:noFill/>
        </p:spPr>
        <p:txBody>
          <a:bodyPr wrap="none" rtlCol="0">
            <a:spAutoFit/>
          </a:bodyPr>
          <a:lstStyle/>
          <a:p>
            <a:pPr algn="r"/>
            <a:r>
              <a:rPr lang="ro-RO" b="1" dirty="0" err="1" smtClean="0">
                <a:solidFill>
                  <a:srgbClr val="3B3D37"/>
                </a:solidFill>
              </a:rPr>
              <a:t>E.G.W</a:t>
            </a:r>
            <a:r>
              <a:rPr lang="ro-RO" b="1" dirty="0" smtClean="0">
                <a:solidFill>
                  <a:srgbClr val="3B3D37"/>
                </a:solidFill>
              </a:rPr>
              <a:t>. (Rugăciunea, pag. 90)</a:t>
            </a:r>
            <a:endParaRPr lang="ro-RO" b="1" dirty="0">
              <a:solidFill>
                <a:srgbClr val="3B3D37"/>
              </a:solidFill>
            </a:endParaRPr>
          </a:p>
        </p:txBody>
      </p:sp>
    </p:spTree>
    <p:extLst>
      <p:ext uri="{BB962C8B-B14F-4D97-AF65-F5344CB8AC3E}">
        <p14:creationId xmlns="" xmlns:p14="http://schemas.microsoft.com/office/powerpoint/2010/main" val="1262322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C786991-79A9-4AFD-94E7-0DD96ACC1D1B}"/>
              </a:ext>
            </a:extLst>
          </p:cNvPr>
          <p:cNvSpPr/>
          <p:nvPr/>
        </p:nvSpPr>
        <p:spPr>
          <a:xfrm>
            <a:off x="5388430" y="164850"/>
            <a:ext cx="3603170" cy="3554819"/>
          </a:xfrm>
          <a:prstGeom prst="rect">
            <a:avLst/>
          </a:prstGeom>
        </p:spPr>
        <p:txBody>
          <a:bodyPr wrap="square">
            <a:spAutoFit/>
          </a:bodyPr>
          <a:lstStyle/>
          <a:p>
            <a:pPr algn="ctr">
              <a:spcBef>
                <a:spcPts val="600"/>
              </a:spcBef>
            </a:pPr>
            <a:r>
              <a:rPr lang="ro-RO" sz="2200" b="1" dirty="0" smtClean="0">
                <a:solidFill>
                  <a:schemeClr val="bg1"/>
                </a:solidFill>
                <a:latin typeface="Comic Sans MS" panose="030F0702030302020204" pitchFamily="66" charset="0"/>
              </a:rPr>
              <a:t>„Ascultă, Doamne! Iartă, Doamne! Ia aminte, Doamne! Lucrează şi nu zăbovi, din dragoste pentru Tine, Dumnezeul meu! Căci Numele Tău este chemat peste cetatea Ta şi peste poporul Tău!”</a:t>
            </a:r>
          </a:p>
          <a:p>
            <a:pPr algn="ctr">
              <a:spcBef>
                <a:spcPts val="600"/>
              </a:spcBef>
            </a:pPr>
            <a:r>
              <a:rPr lang="ro-RO" sz="2000" b="1" dirty="0" smtClean="0">
                <a:solidFill>
                  <a:schemeClr val="bg1"/>
                </a:solidFill>
                <a:latin typeface="Comic Sans MS" panose="030F0702030302020204" pitchFamily="66" charset="0"/>
              </a:rPr>
              <a:t>(Daniel 9:19)</a:t>
            </a:r>
            <a:endParaRPr lang="ro-RO" sz="2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19751167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8E073CB6-8C5B-4877-8375-D1C9B319E761}"/>
              </a:ext>
            </a:extLst>
          </p:cNvPr>
          <p:cNvSpPr txBox="1"/>
          <p:nvPr/>
        </p:nvSpPr>
        <p:spPr>
          <a:xfrm>
            <a:off x="3274426" y="3274416"/>
            <a:ext cx="5782491" cy="3323987"/>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spcAft>
                <a:spcPts val="600"/>
              </a:spcAft>
            </a:pPr>
            <a:r>
              <a:rPr lang="ro-RO" sz="2000" b="1" smtClean="0">
                <a:solidFill>
                  <a:srgbClr val="543D13"/>
                </a:solidFill>
              </a:rPr>
              <a:t>Rugăciunea</a:t>
            </a:r>
            <a:r>
              <a:rPr lang="ro-RO" sz="2000" b="1" smtClean="0">
                <a:solidFill>
                  <a:srgbClr val="543D13"/>
                </a:solidFill>
              </a:rPr>
              <a:t> lui </a:t>
            </a:r>
            <a:r>
              <a:rPr lang="ro-RO" sz="2000" b="1" smtClean="0">
                <a:solidFill>
                  <a:srgbClr val="543D13"/>
                </a:solidFill>
              </a:rPr>
              <a:t>Daniel:</a:t>
            </a:r>
            <a:endParaRPr lang="ro-RO" sz="2000" b="1" smtClean="0">
              <a:solidFill>
                <a:srgbClr val="543D13"/>
              </a:solidFill>
            </a:endParaRPr>
          </a:p>
          <a:p>
            <a:pPr lvl="1">
              <a:spcBef>
                <a:spcPts val="600"/>
              </a:spcBef>
              <a:spcAft>
                <a:spcPts val="600"/>
              </a:spcAft>
            </a:pPr>
            <a:r>
              <a:rPr lang="ro-RO" sz="2000" b="1" smtClean="0"/>
              <a:t>Studiul</a:t>
            </a:r>
            <a:r>
              <a:rPr lang="ro-RO" sz="2000" b="1" smtClean="0"/>
              <a:t> </a:t>
            </a:r>
            <a:r>
              <a:rPr lang="ro-RO" sz="2000" b="1" smtClean="0"/>
              <a:t>Scripturilor</a:t>
            </a:r>
            <a:r>
              <a:rPr lang="ro-RO" sz="2000" b="1" smtClean="0"/>
              <a:t>. </a:t>
            </a:r>
            <a:r>
              <a:rPr lang="ro-RO" sz="2000" b="1" smtClean="0"/>
              <a:t>Daniel </a:t>
            </a:r>
            <a:r>
              <a:rPr lang="ro-RO" sz="2000" b="1" smtClean="0"/>
              <a:t>9:1-2</a:t>
            </a:r>
            <a:endParaRPr lang="ro-RO" sz="2000" b="1" smtClean="0"/>
          </a:p>
          <a:p>
            <a:pPr lvl="1">
              <a:spcBef>
                <a:spcPts val="600"/>
              </a:spcBef>
              <a:spcAft>
                <a:spcPts val="600"/>
              </a:spcAft>
            </a:pPr>
            <a:r>
              <a:rPr lang="ro-RO" sz="2000" b="1" smtClean="0"/>
              <a:t>Mărturisirea </a:t>
            </a:r>
            <a:r>
              <a:rPr lang="ro-RO" sz="2000" b="1" smtClean="0"/>
              <a:t>păcatelor</a:t>
            </a:r>
            <a:r>
              <a:rPr lang="ro-RO" sz="2000" b="1" smtClean="0"/>
              <a:t>. Daniel </a:t>
            </a:r>
            <a:r>
              <a:rPr lang="ro-RO" sz="2000" b="1" smtClean="0"/>
              <a:t>9:3-14</a:t>
            </a:r>
            <a:endParaRPr lang="ro-RO" sz="2000" b="1" smtClean="0"/>
          </a:p>
          <a:p>
            <a:pPr lvl="1">
              <a:spcBef>
                <a:spcPts val="600"/>
              </a:spcBef>
              <a:spcAft>
                <a:spcPts val="600"/>
              </a:spcAft>
            </a:pPr>
            <a:r>
              <a:rPr lang="ro-RO" sz="2000" b="1" smtClean="0"/>
              <a:t>Cererea </a:t>
            </a:r>
            <a:r>
              <a:rPr lang="ro-RO" sz="2000" b="1" smtClean="0"/>
              <a:t>harului</a:t>
            </a:r>
            <a:r>
              <a:rPr lang="ro-RO" sz="2000" b="1" smtClean="0"/>
              <a:t>. Daniel 9:15-19</a:t>
            </a:r>
          </a:p>
          <a:p>
            <a:pPr>
              <a:spcBef>
                <a:spcPts val="1800"/>
              </a:spcBef>
              <a:spcAft>
                <a:spcPts val="600"/>
              </a:spcAft>
            </a:pPr>
            <a:r>
              <a:rPr lang="ro-RO" sz="2000" b="1" smtClean="0">
                <a:solidFill>
                  <a:srgbClr val="543D13"/>
                </a:solidFill>
              </a:rPr>
              <a:t>Răspunsul lui </a:t>
            </a:r>
            <a:r>
              <a:rPr lang="ro-RO" sz="2000" b="1" smtClean="0">
                <a:solidFill>
                  <a:srgbClr val="543D13"/>
                </a:solidFill>
              </a:rPr>
              <a:t>Dumnezeu:</a:t>
            </a:r>
            <a:endParaRPr lang="ro-RO" sz="2000" b="1" smtClean="0">
              <a:solidFill>
                <a:srgbClr val="543D13"/>
              </a:solidFill>
            </a:endParaRPr>
          </a:p>
          <a:p>
            <a:pPr lvl="1">
              <a:spcBef>
                <a:spcPts val="600"/>
              </a:spcBef>
              <a:spcAft>
                <a:spcPts val="600"/>
              </a:spcAft>
            </a:pPr>
            <a:r>
              <a:rPr lang="ro-RO" sz="2000" b="1" smtClean="0"/>
              <a:t>Explicarea </a:t>
            </a:r>
            <a:r>
              <a:rPr lang="ro-RO" sz="2000" b="1" smtClean="0"/>
              <a:t>vedeniei</a:t>
            </a:r>
            <a:r>
              <a:rPr lang="ro-RO" sz="2000" b="1" smtClean="0"/>
              <a:t>. Daniel </a:t>
            </a:r>
            <a:r>
              <a:rPr lang="ro-RO" sz="2000" b="1" smtClean="0"/>
              <a:t>9:20-24</a:t>
            </a:r>
            <a:endParaRPr lang="ro-RO" sz="2000" b="1" smtClean="0"/>
          </a:p>
          <a:p>
            <a:pPr lvl="1">
              <a:spcBef>
                <a:spcPts val="600"/>
              </a:spcBef>
              <a:spcAft>
                <a:spcPts val="600"/>
              </a:spcAft>
            </a:pPr>
            <a:r>
              <a:rPr lang="ro-RO" sz="2000" b="1" smtClean="0"/>
              <a:t>Calendarul </a:t>
            </a:r>
            <a:r>
              <a:rPr lang="ro-RO" sz="2000" b="1" smtClean="0"/>
              <a:t>profetic</a:t>
            </a:r>
            <a:r>
              <a:rPr lang="ro-RO" sz="2000" b="1" smtClean="0"/>
              <a:t>. Daniel </a:t>
            </a:r>
            <a:r>
              <a:rPr lang="ro-RO" sz="2000" b="1" smtClean="0"/>
              <a:t>9:25-27</a:t>
            </a:r>
            <a:endParaRPr lang="ro-RO" sz="2000" b="1"/>
          </a:p>
        </p:txBody>
      </p:sp>
      <p:sp>
        <p:nvSpPr>
          <p:cNvPr id="3" name="CuadroTexto 2">
            <a:extLst>
              <a:ext uri="{FF2B5EF4-FFF2-40B4-BE49-F238E27FC236}">
                <a16:creationId xmlns="" xmlns:a16="http://schemas.microsoft.com/office/drawing/2014/main" id="{0ABD75B9-B921-4B54-85DB-FD7772669144}"/>
              </a:ext>
            </a:extLst>
          </p:cNvPr>
          <p:cNvSpPr txBox="1"/>
          <p:nvPr/>
        </p:nvSpPr>
        <p:spPr>
          <a:xfrm>
            <a:off x="609599" y="397791"/>
            <a:ext cx="4830352" cy="2939266"/>
          </a:xfrm>
          <a:prstGeom prst="rect">
            <a:avLst/>
          </a:prstGeom>
          <a:noFill/>
        </p:spPr>
        <p:txBody>
          <a:bodyPr wrap="square" rtlCol="0">
            <a:spAutoFit/>
          </a:bodyPr>
          <a:lstStyle/>
          <a:p>
            <a:pPr>
              <a:spcBef>
                <a:spcPts val="600"/>
              </a:spcBef>
            </a:pPr>
            <a:r>
              <a:rPr lang="ro-RO" sz="2000" b="1" smtClean="0"/>
              <a:t>În</a:t>
            </a:r>
            <a:r>
              <a:rPr lang="ro-RO" sz="2000" b="1" smtClean="0"/>
              <a:t> cel de-al treilea an al domniei lui </a:t>
            </a:r>
            <a:r>
              <a:rPr lang="ro-RO" sz="2000" b="1" smtClean="0"/>
              <a:t>Belşaţar</a:t>
            </a:r>
            <a:r>
              <a:rPr lang="ro-RO" sz="2000" b="1" smtClean="0"/>
              <a:t>, lui Daniel i-a fost arătată o vedenie </a:t>
            </a:r>
            <a:r>
              <a:rPr lang="ro-RO" sz="2000" b="1" smtClean="0"/>
              <a:t>(</a:t>
            </a:r>
            <a:r>
              <a:rPr lang="ro-RO" sz="2000" b="1" i="1" smtClean="0"/>
              <a:t>hâzôn</a:t>
            </a:r>
            <a:r>
              <a:rPr lang="ro-RO" sz="2000" b="1" smtClean="0"/>
              <a:t>) ce includea şi vedenia despre cele 2300 de zile </a:t>
            </a:r>
            <a:r>
              <a:rPr lang="ro-RO" sz="2000" b="1" smtClean="0"/>
              <a:t>(</a:t>
            </a:r>
            <a:r>
              <a:rPr lang="ro-RO" sz="2000" b="1" i="1" smtClean="0"/>
              <a:t>mar’ah</a:t>
            </a:r>
            <a:r>
              <a:rPr lang="ro-RO" sz="2000" b="1" i="1" smtClean="0"/>
              <a:t>) cu privire la sanctuarul </a:t>
            </a:r>
            <a:r>
              <a:rPr lang="ro-RO" sz="2000" b="1" i="1" smtClean="0"/>
              <a:t>pustiit.</a:t>
            </a:r>
            <a:endParaRPr lang="ro-RO" sz="2000" b="1" i="1" smtClean="0"/>
          </a:p>
          <a:p>
            <a:pPr>
              <a:spcBef>
                <a:spcPts val="600"/>
              </a:spcBef>
            </a:pPr>
            <a:r>
              <a:rPr lang="ro-RO" sz="2000" b="1" i="1" smtClean="0"/>
              <a:t>Daniel a studiat şi s-a rugat în privinţa pustiirii sanctuarului timp de câţiva </a:t>
            </a:r>
            <a:r>
              <a:rPr lang="ro-RO" sz="2000" b="1" i="1" smtClean="0"/>
              <a:t>ani.</a:t>
            </a:r>
            <a:r>
              <a:rPr lang="ro-RO" sz="2000" b="1" smtClean="0"/>
              <a:t> Apoi  Dumnezeu l-a trimis pe Gabriel din nou să-i explice vedenia </a:t>
            </a:r>
            <a:r>
              <a:rPr lang="ro-RO" sz="2000" b="1" smtClean="0"/>
              <a:t>(</a:t>
            </a:r>
            <a:r>
              <a:rPr lang="ro-RO" sz="2000" b="1" i="1" smtClean="0"/>
              <a:t>mar’ah).</a:t>
            </a:r>
            <a:endParaRPr lang="ro-RO" sz="2000" b="1" i="1"/>
          </a:p>
        </p:txBody>
      </p:sp>
      <p:pic>
        <p:nvPicPr>
          <p:cNvPr id="7" name="Imagen 6">
            <a:extLst>
              <a:ext uri="{FF2B5EF4-FFF2-40B4-BE49-F238E27FC236}">
                <a16:creationId xmlns="" xmlns:a16="http://schemas.microsoft.com/office/drawing/2014/main" id="{8A644039-3618-4288-85A8-E4C898EBAED9}"/>
              </a:ext>
            </a:extLst>
          </p:cNvPr>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132844" y="3429000"/>
            <a:ext cx="2418763" cy="323204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40000"/>
                <a:lumOff val="60000"/>
              </a:schemeClr>
            </a:contourClr>
          </a:sp3d>
        </p:spPr>
      </p:pic>
      <p:pic>
        <p:nvPicPr>
          <p:cNvPr id="9" name="Imagen 8">
            <a:extLst>
              <a:ext uri="{FF2B5EF4-FFF2-40B4-BE49-F238E27FC236}">
                <a16:creationId xmlns="" xmlns:a16="http://schemas.microsoft.com/office/drawing/2014/main" id="{9262B46E-517B-48E6-ACD7-AD2BC6748576}"/>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5509623" y="197499"/>
            <a:ext cx="3529875" cy="264740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40000"/>
                <a:lumOff val="60000"/>
              </a:schemeClr>
            </a:contourClr>
          </a:sp3d>
        </p:spPr>
      </p:pic>
      <p:pic>
        <p:nvPicPr>
          <p:cNvPr id="13" name="Imagen 12">
            <a:extLst>
              <a:ext uri="{FF2B5EF4-FFF2-40B4-BE49-F238E27FC236}">
                <a16:creationId xmlns="" xmlns:a16="http://schemas.microsoft.com/office/drawing/2014/main" id="{31A744A8-98FB-4663-88F4-EC616B9AC576}"/>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2759205" y="3259680"/>
            <a:ext cx="506512" cy="457096"/>
          </a:xfrm>
          <a:prstGeom prst="rect">
            <a:avLst/>
          </a:prstGeom>
        </p:spPr>
      </p:pic>
      <p:pic>
        <p:nvPicPr>
          <p:cNvPr id="14" name="Imagen 13">
            <a:extLst>
              <a:ext uri="{FF2B5EF4-FFF2-40B4-BE49-F238E27FC236}">
                <a16:creationId xmlns="" xmlns:a16="http://schemas.microsoft.com/office/drawing/2014/main" id="{4460D113-A3EA-4060-BD80-9563199D8CD0}"/>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2771519" y="5249588"/>
            <a:ext cx="506512" cy="457096"/>
          </a:xfrm>
          <a:prstGeom prst="rect">
            <a:avLst/>
          </a:prstGeom>
        </p:spPr>
      </p:pic>
      <p:pic>
        <p:nvPicPr>
          <p:cNvPr id="20" name="Imagen 19">
            <a:extLst>
              <a:ext uri="{FF2B5EF4-FFF2-40B4-BE49-F238E27FC236}">
                <a16:creationId xmlns="" xmlns:a16="http://schemas.microsoft.com/office/drawing/2014/main" id="{8D965382-3395-4CC4-9E12-AA2918554E29}"/>
              </a:ext>
            </a:extLst>
          </p:cNvPr>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rot="5400000">
            <a:off x="3335534" y="3709600"/>
            <a:ext cx="306627" cy="463679"/>
          </a:xfrm>
          <a:prstGeom prst="rect">
            <a:avLst/>
          </a:prstGeom>
        </p:spPr>
      </p:pic>
      <p:pic>
        <p:nvPicPr>
          <p:cNvPr id="22" name="Imagen 21">
            <a:extLst>
              <a:ext uri="{FF2B5EF4-FFF2-40B4-BE49-F238E27FC236}">
                <a16:creationId xmlns="" xmlns:a16="http://schemas.microsoft.com/office/drawing/2014/main" id="{12D414DE-5BDB-4A73-A38F-04CA725F75B3}"/>
              </a:ext>
            </a:extLst>
          </p:cNvPr>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rot="5400000">
            <a:off x="3335534" y="5686453"/>
            <a:ext cx="306627" cy="463679"/>
          </a:xfrm>
          <a:prstGeom prst="rect">
            <a:avLst/>
          </a:prstGeom>
        </p:spPr>
      </p:pic>
      <p:pic>
        <p:nvPicPr>
          <p:cNvPr id="26" name="Imagen 25">
            <a:extLst>
              <a:ext uri="{FF2B5EF4-FFF2-40B4-BE49-F238E27FC236}">
                <a16:creationId xmlns="" xmlns:a16="http://schemas.microsoft.com/office/drawing/2014/main" id="{43FD4874-030B-4002-A263-1E6DD99358CE}"/>
              </a:ext>
            </a:extLst>
          </p:cNvPr>
          <p:cNvPicPr>
            <a:picLocks noChangeAspect="1"/>
          </p:cNvPicPr>
          <p:nvPr/>
        </p:nvPicPr>
        <p:blipFill>
          <a:blip r:embed="rId8" cstate="screen">
            <a:extLst>
              <a:ext uri="{28A0092B-C50C-407E-A947-70E740481C1C}">
                <a14:useLocalDpi xmlns="" xmlns:a14="http://schemas.microsoft.com/office/drawing/2010/main"/>
              </a:ext>
            </a:extLst>
          </a:blip>
          <a:stretch>
            <a:fillRect/>
          </a:stretch>
        </p:blipFill>
        <p:spPr>
          <a:xfrm rot="5400000">
            <a:off x="3335534" y="4615296"/>
            <a:ext cx="306627" cy="463679"/>
          </a:xfrm>
          <a:prstGeom prst="rect">
            <a:avLst/>
          </a:prstGeom>
        </p:spPr>
      </p:pic>
      <p:pic>
        <p:nvPicPr>
          <p:cNvPr id="28" name="Imagen 27">
            <a:extLst>
              <a:ext uri="{FF2B5EF4-FFF2-40B4-BE49-F238E27FC236}">
                <a16:creationId xmlns="" xmlns:a16="http://schemas.microsoft.com/office/drawing/2014/main" id="{B112C780-BBA0-4E74-90E2-1BD827B5373E}"/>
              </a:ext>
            </a:extLst>
          </p:cNvPr>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rot="5400000">
            <a:off x="3335534" y="4145029"/>
            <a:ext cx="306627" cy="463679"/>
          </a:xfrm>
          <a:prstGeom prst="rect">
            <a:avLst/>
          </a:prstGeom>
        </p:spPr>
      </p:pic>
      <p:pic>
        <p:nvPicPr>
          <p:cNvPr id="30" name="Imagen 29">
            <a:extLst>
              <a:ext uri="{FF2B5EF4-FFF2-40B4-BE49-F238E27FC236}">
                <a16:creationId xmlns="" xmlns:a16="http://schemas.microsoft.com/office/drawing/2014/main" id="{EF567953-4715-4505-9104-7C588F6B4238}"/>
              </a:ext>
            </a:extLst>
          </p:cNvPr>
          <p:cNvPicPr>
            <a:picLocks noChangeAspect="1"/>
          </p:cNvPicPr>
          <p:nvPr/>
        </p:nvPicPr>
        <p:blipFill>
          <a:blip r:embed="rId10" cstate="screen">
            <a:extLst>
              <a:ext uri="{28A0092B-C50C-407E-A947-70E740481C1C}">
                <a14:useLocalDpi xmlns="" xmlns:a14="http://schemas.microsoft.com/office/drawing/2010/main"/>
              </a:ext>
            </a:extLst>
          </a:blip>
          <a:stretch>
            <a:fillRect/>
          </a:stretch>
        </p:blipFill>
        <p:spPr>
          <a:xfrm rot="5400000">
            <a:off x="3335534" y="6113172"/>
            <a:ext cx="306627" cy="463679"/>
          </a:xfrm>
          <a:prstGeom prst="rect">
            <a:avLst/>
          </a:prstGeom>
        </p:spPr>
      </p:pic>
    </p:spTree>
    <p:extLst>
      <p:ext uri="{BB962C8B-B14F-4D97-AF65-F5344CB8AC3E}">
        <p14:creationId xmlns="" xmlns:p14="http://schemas.microsoft.com/office/powerpoint/2010/main" val="30728706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ppt_x</p:attrName>
                                        </p:attrNameLst>
                                      </p:cBhvr>
                                      <p:tavLst>
                                        <p:tav tm="0">
                                          <p:val>
                                            <p:strVal val="#ppt_x-#ppt_w/2"/>
                                          </p:val>
                                        </p:tav>
                                        <p:tav tm="100000">
                                          <p:val>
                                            <p:strVal val="#ppt_x"/>
                                          </p:val>
                                        </p:tav>
                                      </p:tavLst>
                                    </p:anim>
                                    <p:anim calcmode="lin" valueType="num">
                                      <p:cBhvr>
                                        <p:cTn id="34" dur="500" fill="hold"/>
                                        <p:tgtEl>
                                          <p:spTgt spid="13"/>
                                        </p:tgtEl>
                                        <p:attrNameLst>
                                          <p:attrName>ppt_y</p:attrName>
                                        </p:attrNameLst>
                                      </p:cBhvr>
                                      <p:tavLst>
                                        <p:tav tm="0">
                                          <p:val>
                                            <p:strVal val="#ppt_y"/>
                                          </p:val>
                                        </p:tav>
                                        <p:tav tm="100000">
                                          <p:val>
                                            <p:strVal val="#ppt_y"/>
                                          </p:val>
                                        </p:tav>
                                      </p:tavLst>
                                    </p:anim>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7" presetClass="entr" presetSubtype="8"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ppt_x</p:attrName>
                                        </p:attrNameLst>
                                      </p:cBhvr>
                                      <p:tavLst>
                                        <p:tav tm="0">
                                          <p:val>
                                            <p:strVal val="#ppt_x-#ppt_w/2"/>
                                          </p:val>
                                        </p:tav>
                                        <p:tav tm="100000">
                                          <p:val>
                                            <p:strVal val="#ppt_x"/>
                                          </p:val>
                                        </p:tav>
                                      </p:tavLst>
                                    </p:anim>
                                    <p:anim calcmode="lin" valueType="num">
                                      <p:cBhvr>
                                        <p:cTn id="45" dur="500" fill="hold"/>
                                        <p:tgtEl>
                                          <p:spTgt spid="20"/>
                                        </p:tgtEl>
                                        <p:attrNameLst>
                                          <p:attrName>ppt_y</p:attrName>
                                        </p:attrNameLst>
                                      </p:cBhvr>
                                      <p:tavLst>
                                        <p:tav tm="0">
                                          <p:val>
                                            <p:strVal val="#ppt_y"/>
                                          </p:val>
                                        </p:tav>
                                        <p:tav tm="100000">
                                          <p:val>
                                            <p:strVal val="#ppt_y"/>
                                          </p:val>
                                        </p:tav>
                                      </p:tavLst>
                                    </p:anim>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strVal val="#ppt_h"/>
                                          </p:val>
                                        </p:tav>
                                        <p:tav tm="100000">
                                          <p:val>
                                            <p:strVal val="#ppt_h"/>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17"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ppt_x</p:attrName>
                                        </p:attrNameLst>
                                      </p:cBhvr>
                                      <p:tavLst>
                                        <p:tav tm="0">
                                          <p:val>
                                            <p:strVal val="#ppt_x-#ppt_w/2"/>
                                          </p:val>
                                        </p:tav>
                                        <p:tav tm="100000">
                                          <p:val>
                                            <p:strVal val="#ppt_x"/>
                                          </p:val>
                                        </p:tav>
                                      </p:tavLst>
                                    </p:anim>
                                    <p:anim calcmode="lin" valueType="num">
                                      <p:cBhvr>
                                        <p:cTn id="56" dur="500" fill="hold"/>
                                        <p:tgtEl>
                                          <p:spTgt spid="28"/>
                                        </p:tgtEl>
                                        <p:attrNameLst>
                                          <p:attrName>ppt_y</p:attrName>
                                        </p:attrNameLst>
                                      </p:cBhvr>
                                      <p:tavLst>
                                        <p:tav tm="0">
                                          <p:val>
                                            <p:strVal val="#ppt_y"/>
                                          </p:val>
                                        </p:tav>
                                        <p:tav tm="100000">
                                          <p:val>
                                            <p:strVal val="#ppt_y"/>
                                          </p:val>
                                        </p:tav>
                                      </p:tavLst>
                                    </p:anim>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strVal val="#ppt_h"/>
                                          </p:val>
                                        </p:tav>
                                        <p:tav tm="100000">
                                          <p:val>
                                            <p:strVal val="#ppt_h"/>
                                          </p:val>
                                        </p:tav>
                                      </p:tavLst>
                                    </p:anim>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17" presetClass="entr" presetSubtype="8"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ppt_x</p:attrName>
                                        </p:attrNameLst>
                                      </p:cBhvr>
                                      <p:tavLst>
                                        <p:tav tm="0">
                                          <p:val>
                                            <p:strVal val="#ppt_x-#ppt_w/2"/>
                                          </p:val>
                                        </p:tav>
                                        <p:tav tm="100000">
                                          <p:val>
                                            <p:strVal val="#ppt_x"/>
                                          </p:val>
                                        </p:tav>
                                      </p:tavLst>
                                    </p:anim>
                                    <p:anim calcmode="lin" valueType="num">
                                      <p:cBhvr>
                                        <p:cTn id="67" dur="500" fill="hold"/>
                                        <p:tgtEl>
                                          <p:spTgt spid="26"/>
                                        </p:tgtEl>
                                        <p:attrNameLst>
                                          <p:attrName>ppt_y</p:attrName>
                                        </p:attrNameLst>
                                      </p:cBhvr>
                                      <p:tavLst>
                                        <p:tav tm="0">
                                          <p:val>
                                            <p:strVal val="#ppt_y"/>
                                          </p:val>
                                        </p:tav>
                                        <p:tav tm="100000">
                                          <p:val>
                                            <p:strVal val="#ppt_y"/>
                                          </p:val>
                                        </p:tav>
                                      </p:tavLst>
                                    </p:anim>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strVal val="#ppt_h"/>
                                          </p:val>
                                        </p:tav>
                                        <p:tav tm="100000">
                                          <p:val>
                                            <p:strVal val="#ppt_h"/>
                                          </p:val>
                                        </p:tav>
                                      </p:tavLst>
                                    </p:anim>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ppt_x</p:attrName>
                                        </p:attrNameLst>
                                      </p:cBhvr>
                                      <p:tavLst>
                                        <p:tav tm="0">
                                          <p:val>
                                            <p:strVal val="#ppt_x-#ppt_w/2"/>
                                          </p:val>
                                        </p:tav>
                                        <p:tav tm="100000">
                                          <p:val>
                                            <p:strVal val="#ppt_x"/>
                                          </p:val>
                                        </p:tav>
                                      </p:tavLst>
                                    </p:anim>
                                    <p:anim calcmode="lin" valueType="num">
                                      <p:cBhvr>
                                        <p:cTn id="79" dur="500" fill="hold"/>
                                        <p:tgtEl>
                                          <p:spTgt spid="14"/>
                                        </p:tgtEl>
                                        <p:attrNameLst>
                                          <p:attrName>ppt_y</p:attrName>
                                        </p:attrNameLst>
                                      </p:cBhvr>
                                      <p:tavLst>
                                        <p:tav tm="0">
                                          <p:val>
                                            <p:strVal val="#ppt_y"/>
                                          </p:val>
                                        </p:tav>
                                        <p:tav tm="100000">
                                          <p:val>
                                            <p:strVal val="#ppt_y"/>
                                          </p:val>
                                        </p:tav>
                                      </p:tavLst>
                                    </p:anim>
                                    <p:anim calcmode="lin" valueType="num">
                                      <p:cBhvr>
                                        <p:cTn id="80" dur="500" fill="hold"/>
                                        <p:tgtEl>
                                          <p:spTgt spid="14"/>
                                        </p:tgtEl>
                                        <p:attrNameLst>
                                          <p:attrName>ppt_w</p:attrName>
                                        </p:attrNameLst>
                                      </p:cBhvr>
                                      <p:tavLst>
                                        <p:tav tm="0">
                                          <p:val>
                                            <p:fltVal val="0"/>
                                          </p:val>
                                        </p:tav>
                                        <p:tav tm="100000">
                                          <p:val>
                                            <p:strVal val="#ppt_w"/>
                                          </p:val>
                                        </p:tav>
                                      </p:tavLst>
                                    </p:anim>
                                    <p:anim calcmode="lin" valueType="num">
                                      <p:cBhvr>
                                        <p:cTn id="81" dur="500" fill="hold"/>
                                        <p:tgtEl>
                                          <p:spTgt spid="14"/>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1000"/>
                            </p:stCondLst>
                            <p:childTnLst>
                              <p:par>
                                <p:cTn id="87" presetID="17" presetClass="entr" presetSubtype="8"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ppt_x</p:attrName>
                                        </p:attrNameLst>
                                      </p:cBhvr>
                                      <p:tavLst>
                                        <p:tav tm="0">
                                          <p:val>
                                            <p:strVal val="#ppt_x-#ppt_w/2"/>
                                          </p:val>
                                        </p:tav>
                                        <p:tav tm="100000">
                                          <p:val>
                                            <p:strVal val="#ppt_x"/>
                                          </p:val>
                                        </p:tav>
                                      </p:tavLst>
                                    </p:anim>
                                    <p:anim calcmode="lin" valueType="num">
                                      <p:cBhvr>
                                        <p:cTn id="90" dur="500" fill="hold"/>
                                        <p:tgtEl>
                                          <p:spTgt spid="22"/>
                                        </p:tgtEl>
                                        <p:attrNameLst>
                                          <p:attrName>ppt_y</p:attrName>
                                        </p:attrNameLst>
                                      </p:cBhvr>
                                      <p:tavLst>
                                        <p:tav tm="0">
                                          <p:val>
                                            <p:strVal val="#ppt_y"/>
                                          </p:val>
                                        </p:tav>
                                        <p:tav tm="100000">
                                          <p:val>
                                            <p:strVal val="#ppt_y"/>
                                          </p:val>
                                        </p:tav>
                                      </p:tavLst>
                                    </p:anim>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strVal val="#ppt_h"/>
                                          </p:val>
                                        </p:tav>
                                        <p:tav tm="100000">
                                          <p:val>
                                            <p:strVal val="#ppt_h"/>
                                          </p:val>
                                        </p:tav>
                                      </p:tavLst>
                                    </p:anim>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2000"/>
                            </p:stCondLst>
                            <p:childTnLst>
                              <p:par>
                                <p:cTn id="98" presetID="17" presetClass="entr" presetSubtype="8" fill="hold"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ppt_x</p:attrName>
                                        </p:attrNameLst>
                                      </p:cBhvr>
                                      <p:tavLst>
                                        <p:tav tm="0">
                                          <p:val>
                                            <p:strVal val="#ppt_x-#ppt_w/2"/>
                                          </p:val>
                                        </p:tav>
                                        <p:tav tm="100000">
                                          <p:val>
                                            <p:strVal val="#ppt_x"/>
                                          </p:val>
                                        </p:tav>
                                      </p:tavLst>
                                    </p:anim>
                                    <p:anim calcmode="lin" valueType="num">
                                      <p:cBhvr>
                                        <p:cTn id="101" dur="500" fill="hold"/>
                                        <p:tgtEl>
                                          <p:spTgt spid="30"/>
                                        </p:tgtEl>
                                        <p:attrNameLst>
                                          <p:attrName>ppt_y</p:attrName>
                                        </p:attrNameLst>
                                      </p:cBhvr>
                                      <p:tavLst>
                                        <p:tav tm="0">
                                          <p:val>
                                            <p:strVal val="#ppt_y"/>
                                          </p:val>
                                        </p:tav>
                                        <p:tav tm="100000">
                                          <p:val>
                                            <p:strVal val="#ppt_y"/>
                                          </p:val>
                                        </p:tav>
                                      </p:tavLst>
                                    </p:anim>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strVal val="#ppt_h"/>
                                          </p:val>
                                        </p:tav>
                                        <p:tav tm="100000">
                                          <p:val>
                                            <p:strVal val="#ppt_h"/>
                                          </p:val>
                                        </p:tav>
                                      </p:tavLst>
                                    </p:anim>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E3F585F7-6201-4324-A4C7-DFA7A4D64628}"/>
              </a:ext>
            </a:extLst>
          </p:cNvPr>
          <p:cNvSpPr/>
          <p:nvPr/>
        </p:nvSpPr>
        <p:spPr>
          <a:xfrm>
            <a:off x="0" y="0"/>
            <a:ext cx="9143999" cy="769441"/>
          </a:xfrm>
          <a:prstGeom prst="rect">
            <a:avLst/>
          </a:prstGeom>
          <a:noFill/>
        </p:spPr>
        <p:txBody>
          <a:bodyPr wrap="square" rtlCol="0">
            <a:spAutoFit/>
          </a:bodyPr>
          <a:lstStyle/>
          <a:p>
            <a:pPr algn="ctr" defTabSz="914400"/>
            <a:r>
              <a:rPr lang="ro-RO" sz="4400" b="1" smtClean="0">
                <a:ln w="19050">
                  <a:solidFill>
                    <a:schemeClr val="tx2">
                      <a:tint val="1000"/>
                    </a:schemeClr>
                  </a:solidFill>
                  <a:prstDash val="solid"/>
                </a:ln>
                <a:solidFill>
                  <a:srgbClr val="543D13"/>
                </a:solidFill>
                <a:effectLst>
                  <a:outerShdw blurRad="50000" dist="50800" dir="7500000" algn="tl">
                    <a:srgbClr val="000000">
                      <a:shade val="5000"/>
                      <a:alpha val="35000"/>
                    </a:srgbClr>
                  </a:outerShdw>
                </a:effectLst>
              </a:rPr>
              <a:t>STUDIUL</a:t>
            </a:r>
            <a:r>
              <a:rPr lang="ro-RO" sz="4400" b="1" smtClean="0">
                <a:ln w="19050">
                  <a:solidFill>
                    <a:schemeClr val="tx2">
                      <a:tint val="1000"/>
                    </a:schemeClr>
                  </a:solidFill>
                  <a:prstDash val="solid"/>
                </a:ln>
                <a:solidFill>
                  <a:srgbClr val="543D13"/>
                </a:solidFill>
                <a:effectLst>
                  <a:outerShdw blurRad="50000" dist="50800" dir="7500000" algn="tl">
                    <a:srgbClr val="000000">
                      <a:shade val="5000"/>
                      <a:alpha val="35000"/>
                    </a:srgbClr>
                  </a:outerShdw>
                </a:effectLst>
              </a:rPr>
              <a:t> </a:t>
            </a:r>
            <a:r>
              <a:rPr lang="ro-RO" sz="4400" b="1" smtClean="0">
                <a:ln w="19050">
                  <a:solidFill>
                    <a:schemeClr val="tx2">
                      <a:tint val="1000"/>
                    </a:schemeClr>
                  </a:solidFill>
                  <a:prstDash val="solid"/>
                </a:ln>
                <a:solidFill>
                  <a:srgbClr val="543D13"/>
                </a:solidFill>
                <a:effectLst>
                  <a:outerShdw blurRad="50000" dist="50800" dir="7500000" algn="tl">
                    <a:srgbClr val="000000">
                      <a:shade val="5000"/>
                      <a:alpha val="35000"/>
                    </a:srgbClr>
                  </a:outerShdw>
                </a:effectLst>
              </a:rPr>
              <a:t>SCRIPTURILOR</a:t>
            </a:r>
            <a:endParaRPr lang="ro-RO" sz="4400" b="1">
              <a:ln w="19050">
                <a:solidFill>
                  <a:schemeClr val="tx2">
                    <a:tint val="1000"/>
                  </a:schemeClr>
                </a:solidFill>
                <a:prstDash val="solid"/>
              </a:ln>
              <a:solidFill>
                <a:srgbClr val="543D13"/>
              </a:solidFill>
              <a:effectLst>
                <a:outerShdw blurRad="50000" dist="50800" dir="7500000" algn="tl">
                  <a:srgbClr val="000000">
                    <a:shade val="5000"/>
                    <a:alpha val="35000"/>
                  </a:srgbClr>
                </a:outerShdw>
              </a:effectLst>
            </a:endParaRPr>
          </a:p>
        </p:txBody>
      </p:sp>
      <p:sp>
        <p:nvSpPr>
          <p:cNvPr id="3" name="Rectángulo 2">
            <a:extLst>
              <a:ext uri="{FF2B5EF4-FFF2-40B4-BE49-F238E27FC236}">
                <a16:creationId xmlns="" xmlns:a16="http://schemas.microsoft.com/office/drawing/2014/main" id="{81368AF5-E728-4D60-9DBC-B327A6B3DDC5}"/>
              </a:ext>
            </a:extLst>
          </p:cNvPr>
          <p:cNvSpPr/>
          <p:nvPr/>
        </p:nvSpPr>
        <p:spPr>
          <a:xfrm>
            <a:off x="126275" y="627243"/>
            <a:ext cx="8891451" cy="877163"/>
          </a:xfrm>
          <a:prstGeom prst="rect">
            <a:avLst/>
          </a:prstGeom>
        </p:spPr>
        <p:txBody>
          <a:bodyPr wrap="square">
            <a:spAutoFit/>
            <a:scene3d>
              <a:camera prst="orthographicFront"/>
              <a:lightRig rig="threePt" dir="t"/>
            </a:scene3d>
            <a:sp3d extrusionH="57150">
              <a:bevelT w="38100" h="38100"/>
            </a:sp3d>
          </a:bodyPr>
          <a:lstStyle/>
          <a:p>
            <a:r>
              <a:rPr lang="ro-RO" sz="1700" b="1" dirty="0" smtClean="0">
                <a:solidFill>
                  <a:srgbClr val="021A03"/>
                </a:solidFill>
                <a:latin typeface="Comic Sans MS" panose="030F0702030302020204" pitchFamily="66" charset="0"/>
              </a:rPr>
              <a:t>„În anul dintâi al domniei lui, eu, Daniel, am văzut din cărţi că trebuia să treacă şaptezeci de ani pentru dărâmăturile Ierusalimului, după numărul anilor despre care vorbise Domnul către prorocul Ieremia.” </a:t>
            </a:r>
            <a:r>
              <a:rPr lang="ro-RO" sz="1600" b="1" dirty="0" smtClean="0">
                <a:solidFill>
                  <a:srgbClr val="021A03"/>
                </a:solidFill>
                <a:latin typeface="Comic Sans MS" panose="030F0702030302020204" pitchFamily="66" charset="0"/>
              </a:rPr>
              <a:t>(Daniel 9:2)</a:t>
            </a:r>
            <a:endParaRPr lang="ro-RO" sz="1600" b="1" dirty="0">
              <a:solidFill>
                <a:srgbClr val="021A03"/>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B3EACC53-D721-499C-9F73-D64C60E4A178}"/>
              </a:ext>
            </a:extLst>
          </p:cNvPr>
          <p:cNvSpPr txBox="1"/>
          <p:nvPr/>
        </p:nvSpPr>
        <p:spPr>
          <a:xfrm>
            <a:off x="154834" y="1845775"/>
            <a:ext cx="4637884" cy="2246769"/>
          </a:xfrm>
          <a:prstGeom prst="rect">
            <a:avLst/>
          </a:prstGeom>
          <a:noFill/>
        </p:spPr>
        <p:txBody>
          <a:bodyPr wrap="square" rtlCol="0">
            <a:spAutoFit/>
          </a:bodyPr>
          <a:lstStyle/>
          <a:p>
            <a:pPr>
              <a:spcBef>
                <a:spcPts val="600"/>
              </a:spcBef>
            </a:pPr>
            <a:r>
              <a:rPr lang="ro-RO" sz="2000" b="1" dirty="0" smtClean="0">
                <a:solidFill>
                  <a:schemeClr val="bg1"/>
                </a:solidFill>
              </a:rPr>
              <a:t>Daniel a studiat Scripturile şi a descoperit că Ierusalimul va rămâne pustiit vreme de 70 de ani în timp ce poporul va trăi în Babilon (Ieremia 25:11-12; 29:10). Aceasta fiind o consecinţă a păcatelor poporului lui Dumnezeu (Leviticul 26:31-35; vezi 2 Cronici 17-21).</a:t>
            </a:r>
            <a:endParaRPr lang="ro-RO" sz="2000" b="1" dirty="0">
              <a:solidFill>
                <a:schemeClr val="bg1"/>
              </a:solidFill>
            </a:endParaRPr>
          </a:p>
        </p:txBody>
      </p:sp>
      <p:pic>
        <p:nvPicPr>
          <p:cNvPr id="7" name="Imagen 6">
            <a:extLst>
              <a:ext uri="{FF2B5EF4-FFF2-40B4-BE49-F238E27FC236}">
                <a16:creationId xmlns="" xmlns:a16="http://schemas.microsoft.com/office/drawing/2014/main" id="{725AE251-BF87-443D-9E40-F3A92D822555}"/>
              </a:ext>
            </a:extLst>
          </p:cNvPr>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4792718" y="1567991"/>
            <a:ext cx="4207589" cy="225552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 xmlns:a16="http://schemas.microsoft.com/office/drawing/2014/main" id="{436770B9-1C70-49CA-8715-658F4F9B643F}"/>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flipH="1">
            <a:off x="111291" y="4092544"/>
            <a:ext cx="1965511" cy="2621501"/>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 xmlns:a16="http://schemas.microsoft.com/office/drawing/2014/main" id="{13CDDF90-0CFC-4635-AC7E-47F9D33E8C6B}"/>
              </a:ext>
            </a:extLst>
          </p:cNvPr>
          <p:cNvPicPr>
            <a:picLocks noChangeAspect="1"/>
          </p:cNvPicPr>
          <p:nvPr/>
        </p:nvPicPr>
        <p:blipFill rotWithShape="1">
          <a:blip r:embed="rId5" cstate="screen">
            <a:extLst>
              <a:ext uri="{BEBA8EAE-BF5A-486C-A8C5-ECC9F3942E4B}">
                <a14:imgProps xmlns="" xmlns:a14="http://schemas.microsoft.com/office/drawing/2010/main">
                  <a14:imgLayer r:embed="rId6">
                    <a14:imgEffect>
                      <a14:brightnessContrast contrast="40000"/>
                    </a14:imgEffect>
                  </a14:imgLayer>
                </a14:imgProps>
              </a:ext>
              <a:ext uri="{28A0092B-C50C-407E-A947-70E740481C1C}">
                <a14:useLocalDpi xmlns="" xmlns:a14="http://schemas.microsoft.com/office/drawing/2010/main"/>
              </a:ext>
            </a:extLst>
          </a:blip>
          <a:srcRect/>
          <a:stretch/>
        </p:blipFill>
        <p:spPr>
          <a:xfrm>
            <a:off x="2159724" y="4092544"/>
            <a:ext cx="1950721" cy="2621501"/>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ángulo 11">
            <a:extLst>
              <a:ext uri="{FF2B5EF4-FFF2-40B4-BE49-F238E27FC236}">
                <a16:creationId xmlns="" xmlns:a16="http://schemas.microsoft.com/office/drawing/2014/main" id="{86E27854-05E3-43EE-82B6-A6EB0FF8563A}"/>
              </a:ext>
            </a:extLst>
          </p:cNvPr>
          <p:cNvSpPr/>
          <p:nvPr/>
        </p:nvSpPr>
        <p:spPr>
          <a:xfrm>
            <a:off x="4110445" y="3887212"/>
            <a:ext cx="5016135" cy="2708434"/>
          </a:xfrm>
          <a:prstGeom prst="rect">
            <a:avLst/>
          </a:prstGeom>
        </p:spPr>
        <p:txBody>
          <a:bodyPr wrap="square">
            <a:spAutoFit/>
          </a:bodyPr>
          <a:lstStyle/>
          <a:p>
            <a:pPr>
              <a:spcBef>
                <a:spcPts val="600"/>
              </a:spcBef>
            </a:pPr>
            <a:r>
              <a:rPr lang="ro-RO" sz="2000" b="1" dirty="0" smtClean="0">
                <a:solidFill>
                  <a:schemeClr val="bg1"/>
                </a:solidFill>
              </a:rPr>
              <a:t>În acel moment (538 î.Hr.) Daniel slujea deja </a:t>
            </a:r>
            <a:r>
              <a:rPr lang="ro-RO" sz="2000" b="1" dirty="0" err="1" smtClean="0">
                <a:solidFill>
                  <a:schemeClr val="bg1"/>
                </a:solidFill>
              </a:rPr>
              <a:t>Bablilonului</a:t>
            </a:r>
            <a:r>
              <a:rPr lang="ro-RO" sz="2000" b="1" dirty="0" smtClean="0">
                <a:solidFill>
                  <a:schemeClr val="bg1"/>
                </a:solidFill>
              </a:rPr>
              <a:t> de aproape 70 de ani (605 î.Hr.), iar pustiirea totală a templului şi a Ierusalimului şi avusese loc cu aproape 50 de ani în urmă (586 î.Hr.).</a:t>
            </a:r>
          </a:p>
          <a:p>
            <a:pPr>
              <a:spcBef>
                <a:spcPts val="600"/>
              </a:spcBef>
            </a:pPr>
            <a:r>
              <a:rPr lang="ro-RO" sz="2000" b="1" dirty="0" smtClean="0">
                <a:solidFill>
                  <a:schemeClr val="bg1"/>
                </a:solidFill>
              </a:rPr>
              <a:t>El a înţeles vremurile în care trăia şi s-a îndreptat către Dumnezeu pentru a-I cere să îndeplinească ce a promis.</a:t>
            </a:r>
            <a:endParaRPr lang="ro-RO" sz="2000" b="1" dirty="0">
              <a:solidFill>
                <a:schemeClr val="bg1"/>
              </a:solidFill>
            </a:endParaRPr>
          </a:p>
        </p:txBody>
      </p:sp>
    </p:spTree>
    <p:extLst>
      <p:ext uri="{BB962C8B-B14F-4D97-AF65-F5344CB8AC3E}">
        <p14:creationId xmlns="" xmlns:p14="http://schemas.microsoft.com/office/powerpoint/2010/main" val="28120684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fade">
                                      <p:cBhvr>
                                        <p:cTn id="45" dur="1000"/>
                                        <p:tgtEl>
                                          <p:spTgt spid="12">
                                            <p:txEl>
                                              <p:pRg st="0" end="0"/>
                                            </p:txEl>
                                          </p:spTgt>
                                        </p:tgtEl>
                                      </p:cBhvr>
                                    </p:animEffect>
                                    <p:anim calcmode="lin" valueType="num">
                                      <p:cBhvr>
                                        <p:cTn id="46"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xEl>
                                              <p:pRg st="1" end="1"/>
                                            </p:txEl>
                                          </p:spTgt>
                                        </p:tgtEl>
                                        <p:attrNameLst>
                                          <p:attrName>style.visibility</p:attrName>
                                        </p:attrNameLst>
                                      </p:cBhvr>
                                      <p:to>
                                        <p:strVal val="visible"/>
                                      </p:to>
                                    </p:set>
                                    <p:animEffect transition="in" filter="fade">
                                      <p:cBhvr>
                                        <p:cTn id="52" dur="1000"/>
                                        <p:tgtEl>
                                          <p:spTgt spid="12">
                                            <p:txEl>
                                              <p:pRg st="1" end="1"/>
                                            </p:txEl>
                                          </p:spTgt>
                                        </p:tgtEl>
                                      </p:cBhvr>
                                    </p:animEffect>
                                    <p:anim calcmode="lin" valueType="num">
                                      <p:cBhvr>
                                        <p:cTn id="5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B3EACC53-D721-499C-9F73-D64C60E4A178}"/>
              </a:ext>
            </a:extLst>
          </p:cNvPr>
          <p:cNvSpPr txBox="1"/>
          <p:nvPr/>
        </p:nvSpPr>
        <p:spPr>
          <a:xfrm>
            <a:off x="2063931" y="1617289"/>
            <a:ext cx="5312228" cy="1400383"/>
          </a:xfrm>
          <a:prstGeom prst="rect">
            <a:avLst/>
          </a:prstGeom>
          <a:noFill/>
        </p:spPr>
        <p:txBody>
          <a:bodyPr wrap="square" rtlCol="0">
            <a:spAutoFit/>
          </a:bodyPr>
          <a:lstStyle/>
          <a:p>
            <a:pPr>
              <a:spcBef>
                <a:spcPts val="600"/>
              </a:spcBef>
            </a:pPr>
            <a:r>
              <a:rPr lang="ro-RO" sz="2000" b="1" smtClean="0">
                <a:solidFill>
                  <a:schemeClr val="bg1"/>
                </a:solidFill>
                <a:effectLst>
                  <a:outerShdw blurRad="38100" dist="38100" dir="2700000" algn="tl">
                    <a:srgbClr val="000000">
                      <a:alpha val="43137"/>
                    </a:srgbClr>
                  </a:outerShdw>
                </a:effectLst>
              </a:rPr>
              <a:t>Asemeni</a:t>
            </a:r>
            <a:r>
              <a:rPr lang="ro-RO" sz="2000" b="1" smtClean="0">
                <a:solidFill>
                  <a:schemeClr val="bg1"/>
                </a:solidFill>
                <a:effectLst>
                  <a:outerShdw blurRad="38100" dist="38100" dir="2700000" algn="tl">
                    <a:srgbClr val="000000">
                      <a:alpha val="43137"/>
                    </a:srgbClr>
                  </a:outerShdw>
                </a:effectLst>
              </a:rPr>
              <a:t> lui Daniel şi noi trăim în timpuri profetice </a:t>
            </a:r>
            <a:r>
              <a:rPr lang="ro-RO" sz="2000" b="1" smtClean="0">
                <a:solidFill>
                  <a:schemeClr val="bg1"/>
                </a:solidFill>
                <a:effectLst>
                  <a:outerShdw blurRad="38100" dist="38100" dir="2700000" algn="tl">
                    <a:srgbClr val="000000">
                      <a:alpha val="43137"/>
                    </a:srgbClr>
                  </a:outerShdw>
                </a:effectLst>
              </a:rPr>
              <a:t>astăzi.</a:t>
            </a:r>
            <a:endParaRPr lang="ro-RO" sz="2000" b="1" smtClean="0">
              <a:solidFill>
                <a:schemeClr val="bg1"/>
              </a:solidFill>
              <a:effectLst>
                <a:outerShdw blurRad="38100" dist="38100" dir="2700000" algn="tl">
                  <a:srgbClr val="000000">
                    <a:alpha val="43137"/>
                  </a:srgbClr>
                </a:outerShdw>
              </a:effectLst>
            </a:endParaRPr>
          </a:p>
          <a:p>
            <a:pPr>
              <a:spcBef>
                <a:spcPts val="600"/>
              </a:spcBef>
            </a:pPr>
            <a:r>
              <a:rPr lang="ro-RO" sz="2000" b="1" smtClean="0">
                <a:solidFill>
                  <a:schemeClr val="bg1"/>
                </a:solidFill>
                <a:effectLst>
                  <a:outerShdw blurRad="38100" dist="38100" dir="2700000" algn="tl">
                    <a:srgbClr val="000000">
                      <a:alpha val="43137"/>
                    </a:srgbClr>
                  </a:outerShdw>
                </a:effectLst>
              </a:rPr>
              <a:t>Trebuie musai să studiem Scripturile precum </a:t>
            </a:r>
            <a:r>
              <a:rPr lang="ro-RO" sz="2000" b="1" smtClean="0">
                <a:solidFill>
                  <a:schemeClr val="bg1"/>
                </a:solidFill>
                <a:effectLst>
                  <a:outerShdw blurRad="38100" dist="38100" dir="2700000" algn="tl">
                    <a:srgbClr val="000000">
                      <a:alpha val="43137"/>
                    </a:srgbClr>
                  </a:outerShdw>
                </a:effectLst>
              </a:rPr>
              <a:t>el</a:t>
            </a:r>
            <a:r>
              <a:rPr lang="ro-RO" sz="2000" b="1" smtClean="0">
                <a:solidFill>
                  <a:schemeClr val="bg1"/>
                </a:solidFill>
                <a:effectLst>
                  <a:outerShdw blurRad="38100" dist="38100" dir="2700000" algn="tl">
                    <a:srgbClr val="000000">
                      <a:alpha val="43137"/>
                    </a:srgbClr>
                  </a:outerShdw>
                </a:effectLst>
              </a:rPr>
              <a:t>. Astfel vom descoperi </a:t>
            </a:r>
            <a:r>
              <a:rPr lang="ro-RO" sz="2000" b="1" smtClean="0">
                <a:solidFill>
                  <a:schemeClr val="bg1"/>
                </a:solidFill>
                <a:effectLst>
                  <a:outerShdw blurRad="38100" dist="38100" dir="2700000" algn="tl">
                    <a:srgbClr val="000000">
                      <a:alpha val="43137"/>
                    </a:srgbClr>
                  </a:outerShdw>
                </a:effectLst>
              </a:rPr>
              <a:t>următoarele:</a:t>
            </a:r>
            <a:endParaRPr lang="ro-RO" sz="2000" b="1">
              <a:solidFill>
                <a:schemeClr val="bg1"/>
              </a:solidFill>
              <a:effectLst>
                <a:outerShdw blurRad="38100" dist="38100" dir="2700000" algn="tl">
                  <a:srgbClr val="000000">
                    <a:alpha val="43137"/>
                  </a:srgbClr>
                </a:outerShdw>
              </a:effectLst>
            </a:endParaRPr>
          </a:p>
        </p:txBody>
      </p:sp>
      <p:graphicFrame>
        <p:nvGraphicFramePr>
          <p:cNvPr id="8" name="Diagrama 7">
            <a:extLst>
              <a:ext uri="{FF2B5EF4-FFF2-40B4-BE49-F238E27FC236}">
                <a16:creationId xmlns="" xmlns:a16="http://schemas.microsoft.com/office/drawing/2014/main" id="{36022004-7652-4283-964D-2598C56F1532}"/>
              </a:ext>
            </a:extLst>
          </p:cNvPr>
          <p:cNvGraphicFramePr/>
          <p:nvPr>
            <p:extLst>
              <p:ext uri="{D42A27DB-BD31-4B8C-83A1-F6EECF244321}">
                <p14:modId xmlns="" xmlns:p14="http://schemas.microsoft.com/office/powerpoint/2010/main" val="335929418"/>
              </p:ext>
            </p:extLst>
          </p:nvPr>
        </p:nvGraphicFramePr>
        <p:xfrm>
          <a:off x="200295" y="3089394"/>
          <a:ext cx="8778240" cy="3642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 xmlns:a16="http://schemas.microsoft.com/office/drawing/2014/main" id="{560B8F29-52CB-43AC-90E9-FDF97F91A833}"/>
              </a:ext>
            </a:extLst>
          </p:cNvPr>
          <p:cNvSpPr/>
          <p:nvPr/>
        </p:nvSpPr>
        <p:spPr>
          <a:xfrm>
            <a:off x="0" y="0"/>
            <a:ext cx="9143999" cy="769441"/>
          </a:xfrm>
          <a:prstGeom prst="rect">
            <a:avLst/>
          </a:prstGeom>
          <a:noFill/>
        </p:spPr>
        <p:txBody>
          <a:bodyPr wrap="square" rtlCol="0">
            <a:spAutoFit/>
          </a:bodyPr>
          <a:lstStyle/>
          <a:p>
            <a:pPr algn="ctr" defTabSz="914400"/>
            <a:r>
              <a:rPr lang="ro-RO" sz="4400" b="1" smtClean="0">
                <a:ln w="19050">
                  <a:solidFill>
                    <a:schemeClr val="tx2">
                      <a:tint val="1000"/>
                    </a:schemeClr>
                  </a:solidFill>
                  <a:prstDash val="solid"/>
                </a:ln>
                <a:solidFill>
                  <a:srgbClr val="BE8329"/>
                </a:solidFill>
                <a:effectLst>
                  <a:outerShdw blurRad="50000" dist="50800" dir="7500000" algn="tl">
                    <a:srgbClr val="000000">
                      <a:shade val="5000"/>
                      <a:alpha val="35000"/>
                    </a:srgbClr>
                  </a:outerShdw>
                </a:effectLst>
              </a:rPr>
              <a:t>STUDIUL</a:t>
            </a:r>
            <a:r>
              <a:rPr lang="ro-RO" sz="4400" b="1" smtClean="0">
                <a:ln w="19050">
                  <a:solidFill>
                    <a:schemeClr val="tx2">
                      <a:tint val="1000"/>
                    </a:schemeClr>
                  </a:solidFill>
                  <a:prstDash val="solid"/>
                </a:ln>
                <a:solidFill>
                  <a:srgbClr val="BE8329"/>
                </a:solidFill>
                <a:effectLst>
                  <a:outerShdw blurRad="50000" dist="50800" dir="7500000" algn="tl">
                    <a:srgbClr val="000000">
                      <a:shade val="5000"/>
                      <a:alpha val="35000"/>
                    </a:srgbClr>
                  </a:outerShdw>
                </a:effectLst>
              </a:rPr>
              <a:t> </a:t>
            </a:r>
            <a:r>
              <a:rPr lang="ro-RO" sz="4400" b="1" smtClean="0">
                <a:ln w="19050">
                  <a:solidFill>
                    <a:schemeClr val="tx2">
                      <a:tint val="1000"/>
                    </a:schemeClr>
                  </a:solidFill>
                  <a:prstDash val="solid"/>
                </a:ln>
                <a:solidFill>
                  <a:srgbClr val="BE8329"/>
                </a:solidFill>
                <a:effectLst>
                  <a:outerShdw blurRad="50000" dist="50800" dir="7500000" algn="tl">
                    <a:srgbClr val="000000">
                      <a:shade val="5000"/>
                      <a:alpha val="35000"/>
                    </a:srgbClr>
                  </a:outerShdw>
                </a:effectLst>
              </a:rPr>
              <a:t>SCRIPTURILOR</a:t>
            </a:r>
            <a:endParaRPr lang="ro-RO" sz="4400" b="1">
              <a:ln w="19050">
                <a:solidFill>
                  <a:schemeClr val="tx2">
                    <a:tint val="1000"/>
                  </a:schemeClr>
                </a:solidFill>
                <a:prstDash val="solid"/>
              </a:ln>
              <a:solidFill>
                <a:srgbClr val="BE8329"/>
              </a:solidFill>
              <a:effectLst>
                <a:outerShdw blurRad="50000" dist="50800" dir="7500000" algn="tl">
                  <a:srgbClr val="000000">
                    <a:shade val="5000"/>
                    <a:alpha val="35000"/>
                  </a:srgbClr>
                </a:outerShdw>
              </a:effectLst>
            </a:endParaRPr>
          </a:p>
        </p:txBody>
      </p:sp>
      <p:sp>
        <p:nvSpPr>
          <p:cNvPr id="7" name="Rectángulo 6">
            <a:extLst>
              <a:ext uri="{FF2B5EF4-FFF2-40B4-BE49-F238E27FC236}">
                <a16:creationId xmlns="" xmlns:a16="http://schemas.microsoft.com/office/drawing/2014/main" id="{9BE8A6E4-223F-4EBB-B9F2-717C8C31F48A}"/>
              </a:ext>
            </a:extLst>
          </p:cNvPr>
          <p:cNvSpPr/>
          <p:nvPr/>
        </p:nvSpPr>
        <p:spPr>
          <a:xfrm>
            <a:off x="219295" y="627243"/>
            <a:ext cx="8891453" cy="877163"/>
          </a:xfrm>
          <a:prstGeom prst="rect">
            <a:avLst/>
          </a:prstGeom>
        </p:spPr>
        <p:txBody>
          <a:bodyPr wrap="square">
            <a:spAutoFit/>
          </a:bodyPr>
          <a:lstStyle/>
          <a:p>
            <a:r>
              <a:rPr lang="ro-RO" sz="1700" b="1" dirty="0" smtClean="0">
                <a:solidFill>
                  <a:srgbClr val="BDDDE9"/>
                </a:solidFill>
                <a:effectLst>
                  <a:outerShdw blurRad="38100" dist="38100" dir="2700000" algn="tl">
                    <a:srgbClr val="000000">
                      <a:alpha val="43137"/>
                    </a:srgbClr>
                  </a:outerShdw>
                </a:effectLst>
                <a:latin typeface="Comic Sans MS" panose="030F0702030302020204" pitchFamily="66" charset="0"/>
              </a:rPr>
              <a:t>„În anul dintâi al domniei lui, eu, Daniel, am văzut din cărţi că trebuia să treacă şaptezeci de ani pentru dărâmăturile Ierusalimului, după numărul anilor despre care vorbise Domnul către prorocul Ieremia.” (Daniel 9:2)</a:t>
            </a:r>
            <a:endParaRPr lang="ro-RO" sz="1700" b="1" dirty="0">
              <a:solidFill>
                <a:srgbClr val="BDDDE9"/>
              </a:solidFill>
              <a:effectLst>
                <a:outerShdw blurRad="38100" dist="38100" dir="2700000" algn="tl">
                  <a:srgbClr val="000000">
                    <a:alpha val="43137"/>
                  </a:srgbClr>
                </a:outerShdw>
              </a:effectLst>
              <a:latin typeface="Comic Sans MS" panose="030F0702030302020204" pitchFamily="66" charset="0"/>
            </a:endParaRPr>
          </a:p>
        </p:txBody>
      </p:sp>
      <p:pic>
        <p:nvPicPr>
          <p:cNvPr id="10" name="Imagen 9">
            <a:extLst>
              <a:ext uri="{FF2B5EF4-FFF2-40B4-BE49-F238E27FC236}">
                <a16:creationId xmlns="" xmlns:a16="http://schemas.microsoft.com/office/drawing/2014/main" id="{817EDF69-3A0B-4F85-B1C4-0370563CDB67}"/>
              </a:ext>
            </a:extLst>
          </p:cNvPr>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7402286" y="1581139"/>
            <a:ext cx="1615438" cy="1405431"/>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4" name="Imagen 13">
            <a:extLst>
              <a:ext uri="{FF2B5EF4-FFF2-40B4-BE49-F238E27FC236}">
                <a16:creationId xmlns="" xmlns:a16="http://schemas.microsoft.com/office/drawing/2014/main" id="{66CFF5FB-B4B9-44EE-92AC-B3FC1BC1AE55}"/>
              </a:ext>
            </a:extLst>
          </p:cNvPr>
          <p:cNvPicPr>
            <a:picLocks noChangeAspect="1"/>
          </p:cNvPicPr>
          <p:nvPr/>
        </p:nvPicPr>
        <p:blipFill>
          <a:blip r:embed="rId8" cstate="screen">
            <a:extLst>
              <a:ext uri="{28A0092B-C50C-407E-A947-70E740481C1C}">
                <a14:useLocalDpi xmlns="" xmlns:a14="http://schemas.microsoft.com/office/drawing/2010/main"/>
              </a:ext>
            </a:extLst>
          </a:blip>
          <a:stretch>
            <a:fillRect/>
          </a:stretch>
        </p:blipFill>
        <p:spPr>
          <a:xfrm flipH="1">
            <a:off x="200295" y="1592861"/>
            <a:ext cx="1776045" cy="1400383"/>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6810829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528" fill="hold" grpId="0" nodeType="clickEffect">
                                  <p:stCondLst>
                                    <p:cond delay="0"/>
                                  </p:stCondLst>
                                  <p:childTnLst>
                                    <p:set>
                                      <p:cBhvr>
                                        <p:cTn id="26" dur="1" fill="hold">
                                          <p:stCondLst>
                                            <p:cond delay="0"/>
                                          </p:stCondLst>
                                        </p:cTn>
                                        <p:tgtEl>
                                          <p:spTgt spid="8">
                                            <p:graphicEl>
                                              <a:dgm id="{55667BC4-8813-48B8-910C-B911E0ED4375}"/>
                                            </p:graphicEl>
                                          </p:spTgt>
                                        </p:tgtEl>
                                        <p:attrNameLst>
                                          <p:attrName>style.visibility</p:attrName>
                                        </p:attrNameLst>
                                      </p:cBhvr>
                                      <p:to>
                                        <p:strVal val="visible"/>
                                      </p:to>
                                    </p:set>
                                    <p:anim calcmode="lin" valueType="num">
                                      <p:cBhvr>
                                        <p:cTn id="27" dur="500" fill="hold"/>
                                        <p:tgtEl>
                                          <p:spTgt spid="8">
                                            <p:graphicEl>
                                              <a:dgm id="{55667BC4-8813-48B8-910C-B911E0ED4375}"/>
                                            </p:graphicEl>
                                          </p:spTgt>
                                        </p:tgtEl>
                                        <p:attrNameLst>
                                          <p:attrName>ppt_w</p:attrName>
                                        </p:attrNameLst>
                                      </p:cBhvr>
                                      <p:tavLst>
                                        <p:tav tm="0">
                                          <p:val>
                                            <p:fltVal val="0"/>
                                          </p:val>
                                        </p:tav>
                                        <p:tav tm="100000">
                                          <p:val>
                                            <p:strVal val="#ppt_w"/>
                                          </p:val>
                                        </p:tav>
                                      </p:tavLst>
                                    </p:anim>
                                    <p:anim calcmode="lin" valueType="num">
                                      <p:cBhvr>
                                        <p:cTn id="28" dur="500" fill="hold"/>
                                        <p:tgtEl>
                                          <p:spTgt spid="8">
                                            <p:graphicEl>
                                              <a:dgm id="{55667BC4-8813-48B8-910C-B911E0ED4375}"/>
                                            </p:graphicEl>
                                          </p:spTgt>
                                        </p:tgtEl>
                                        <p:attrNameLst>
                                          <p:attrName>ppt_h</p:attrName>
                                        </p:attrNameLst>
                                      </p:cBhvr>
                                      <p:tavLst>
                                        <p:tav tm="0">
                                          <p:val>
                                            <p:fltVal val="0"/>
                                          </p:val>
                                        </p:tav>
                                        <p:tav tm="100000">
                                          <p:val>
                                            <p:strVal val="#ppt_h"/>
                                          </p:val>
                                        </p:tav>
                                      </p:tavLst>
                                    </p:anim>
                                    <p:animEffect transition="in" filter="fade">
                                      <p:cBhvr>
                                        <p:cTn id="29" dur="500"/>
                                        <p:tgtEl>
                                          <p:spTgt spid="8">
                                            <p:graphicEl>
                                              <a:dgm id="{55667BC4-8813-48B8-910C-B911E0ED4375}"/>
                                            </p:graphicEl>
                                          </p:spTgt>
                                        </p:tgtEl>
                                      </p:cBhvr>
                                    </p:animEffect>
                                    <p:anim calcmode="lin" valueType="num">
                                      <p:cBhvr>
                                        <p:cTn id="30" dur="500" fill="hold"/>
                                        <p:tgtEl>
                                          <p:spTgt spid="8">
                                            <p:graphicEl>
                                              <a:dgm id="{55667BC4-8813-48B8-910C-B911E0ED4375}"/>
                                            </p:graphicEl>
                                          </p:spTgt>
                                        </p:tgtEl>
                                        <p:attrNameLst>
                                          <p:attrName>ppt_x</p:attrName>
                                        </p:attrNameLst>
                                      </p:cBhvr>
                                      <p:tavLst>
                                        <p:tav tm="0">
                                          <p:val>
                                            <p:fltVal val="0.5"/>
                                          </p:val>
                                        </p:tav>
                                        <p:tav tm="100000">
                                          <p:val>
                                            <p:strVal val="#ppt_x"/>
                                          </p:val>
                                        </p:tav>
                                      </p:tavLst>
                                    </p:anim>
                                    <p:anim calcmode="lin" valueType="num">
                                      <p:cBhvr>
                                        <p:cTn id="31" dur="500" fill="hold"/>
                                        <p:tgtEl>
                                          <p:spTgt spid="8">
                                            <p:graphicEl>
                                              <a:dgm id="{55667BC4-8813-48B8-910C-B911E0ED4375}"/>
                                            </p:graphicEl>
                                          </p:spTgt>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8">
                                            <p:graphicEl>
                                              <a:dgm id="{C968F5B1-4B1D-4E28-83A1-A1BEB8CE2DF1}"/>
                                            </p:graphicEl>
                                          </p:spTgt>
                                        </p:tgtEl>
                                        <p:attrNameLst>
                                          <p:attrName>style.visibility</p:attrName>
                                        </p:attrNameLst>
                                      </p:cBhvr>
                                      <p:to>
                                        <p:strVal val="visible"/>
                                      </p:to>
                                    </p:set>
                                    <p:anim calcmode="lin" valueType="num">
                                      <p:cBhvr>
                                        <p:cTn id="34" dur="500" fill="hold"/>
                                        <p:tgtEl>
                                          <p:spTgt spid="8">
                                            <p:graphicEl>
                                              <a:dgm id="{C968F5B1-4B1D-4E28-83A1-A1BEB8CE2DF1}"/>
                                            </p:graphicEl>
                                          </p:spTgt>
                                        </p:tgtEl>
                                        <p:attrNameLst>
                                          <p:attrName>ppt_w</p:attrName>
                                        </p:attrNameLst>
                                      </p:cBhvr>
                                      <p:tavLst>
                                        <p:tav tm="0">
                                          <p:val>
                                            <p:fltVal val="0"/>
                                          </p:val>
                                        </p:tav>
                                        <p:tav tm="100000">
                                          <p:val>
                                            <p:strVal val="#ppt_w"/>
                                          </p:val>
                                        </p:tav>
                                      </p:tavLst>
                                    </p:anim>
                                    <p:anim calcmode="lin" valueType="num">
                                      <p:cBhvr>
                                        <p:cTn id="35" dur="500" fill="hold"/>
                                        <p:tgtEl>
                                          <p:spTgt spid="8">
                                            <p:graphicEl>
                                              <a:dgm id="{C968F5B1-4B1D-4E28-83A1-A1BEB8CE2DF1}"/>
                                            </p:graphicEl>
                                          </p:spTgt>
                                        </p:tgtEl>
                                        <p:attrNameLst>
                                          <p:attrName>ppt_h</p:attrName>
                                        </p:attrNameLst>
                                      </p:cBhvr>
                                      <p:tavLst>
                                        <p:tav tm="0">
                                          <p:val>
                                            <p:fltVal val="0"/>
                                          </p:val>
                                        </p:tav>
                                        <p:tav tm="100000">
                                          <p:val>
                                            <p:strVal val="#ppt_h"/>
                                          </p:val>
                                        </p:tav>
                                      </p:tavLst>
                                    </p:anim>
                                    <p:animEffect transition="in" filter="fade">
                                      <p:cBhvr>
                                        <p:cTn id="36" dur="500"/>
                                        <p:tgtEl>
                                          <p:spTgt spid="8">
                                            <p:graphicEl>
                                              <a:dgm id="{C968F5B1-4B1D-4E28-83A1-A1BEB8CE2DF1}"/>
                                            </p:graphicEl>
                                          </p:spTgt>
                                        </p:tgtEl>
                                      </p:cBhvr>
                                    </p:animEffect>
                                    <p:anim calcmode="lin" valueType="num">
                                      <p:cBhvr>
                                        <p:cTn id="37" dur="500" fill="hold"/>
                                        <p:tgtEl>
                                          <p:spTgt spid="8">
                                            <p:graphicEl>
                                              <a:dgm id="{C968F5B1-4B1D-4E28-83A1-A1BEB8CE2DF1}"/>
                                            </p:graphicEl>
                                          </p:spTgt>
                                        </p:tgtEl>
                                        <p:attrNameLst>
                                          <p:attrName>ppt_x</p:attrName>
                                        </p:attrNameLst>
                                      </p:cBhvr>
                                      <p:tavLst>
                                        <p:tav tm="0">
                                          <p:val>
                                            <p:fltVal val="0.5"/>
                                          </p:val>
                                        </p:tav>
                                        <p:tav tm="100000">
                                          <p:val>
                                            <p:strVal val="#ppt_x"/>
                                          </p:val>
                                        </p:tav>
                                      </p:tavLst>
                                    </p:anim>
                                    <p:anim calcmode="lin" valueType="num">
                                      <p:cBhvr>
                                        <p:cTn id="38" dur="500" fill="hold"/>
                                        <p:tgtEl>
                                          <p:spTgt spid="8">
                                            <p:graphicEl>
                                              <a:dgm id="{C968F5B1-4B1D-4E28-83A1-A1BEB8CE2DF1}"/>
                                            </p:graphic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8">
                                            <p:graphicEl>
                                              <a:dgm id="{8261B648-D833-45B5-B602-749DABAE0E2F}"/>
                                            </p:graphicEl>
                                          </p:spTgt>
                                        </p:tgtEl>
                                        <p:attrNameLst>
                                          <p:attrName>style.visibility</p:attrName>
                                        </p:attrNameLst>
                                      </p:cBhvr>
                                      <p:to>
                                        <p:strVal val="visible"/>
                                      </p:to>
                                    </p:set>
                                    <p:anim calcmode="lin" valueType="num">
                                      <p:cBhvr>
                                        <p:cTn id="43" dur="500" fill="hold"/>
                                        <p:tgtEl>
                                          <p:spTgt spid="8">
                                            <p:graphicEl>
                                              <a:dgm id="{8261B648-D833-45B5-B602-749DABAE0E2F}"/>
                                            </p:graphicEl>
                                          </p:spTgt>
                                        </p:tgtEl>
                                        <p:attrNameLst>
                                          <p:attrName>ppt_w</p:attrName>
                                        </p:attrNameLst>
                                      </p:cBhvr>
                                      <p:tavLst>
                                        <p:tav tm="0">
                                          <p:val>
                                            <p:fltVal val="0"/>
                                          </p:val>
                                        </p:tav>
                                        <p:tav tm="100000">
                                          <p:val>
                                            <p:strVal val="#ppt_w"/>
                                          </p:val>
                                        </p:tav>
                                      </p:tavLst>
                                    </p:anim>
                                    <p:anim calcmode="lin" valueType="num">
                                      <p:cBhvr>
                                        <p:cTn id="44" dur="500" fill="hold"/>
                                        <p:tgtEl>
                                          <p:spTgt spid="8">
                                            <p:graphicEl>
                                              <a:dgm id="{8261B648-D833-45B5-B602-749DABAE0E2F}"/>
                                            </p:graphicEl>
                                          </p:spTgt>
                                        </p:tgtEl>
                                        <p:attrNameLst>
                                          <p:attrName>ppt_h</p:attrName>
                                        </p:attrNameLst>
                                      </p:cBhvr>
                                      <p:tavLst>
                                        <p:tav tm="0">
                                          <p:val>
                                            <p:fltVal val="0"/>
                                          </p:val>
                                        </p:tav>
                                        <p:tav tm="100000">
                                          <p:val>
                                            <p:strVal val="#ppt_h"/>
                                          </p:val>
                                        </p:tav>
                                      </p:tavLst>
                                    </p:anim>
                                    <p:animEffect transition="in" filter="fade">
                                      <p:cBhvr>
                                        <p:cTn id="45" dur="500"/>
                                        <p:tgtEl>
                                          <p:spTgt spid="8">
                                            <p:graphicEl>
                                              <a:dgm id="{8261B648-D833-45B5-B602-749DABAE0E2F}"/>
                                            </p:graphicEl>
                                          </p:spTgt>
                                        </p:tgtEl>
                                      </p:cBhvr>
                                    </p:animEffect>
                                    <p:anim calcmode="lin" valueType="num">
                                      <p:cBhvr>
                                        <p:cTn id="46" dur="500" fill="hold"/>
                                        <p:tgtEl>
                                          <p:spTgt spid="8">
                                            <p:graphicEl>
                                              <a:dgm id="{8261B648-D833-45B5-B602-749DABAE0E2F}"/>
                                            </p:graphicEl>
                                          </p:spTgt>
                                        </p:tgtEl>
                                        <p:attrNameLst>
                                          <p:attrName>ppt_x</p:attrName>
                                        </p:attrNameLst>
                                      </p:cBhvr>
                                      <p:tavLst>
                                        <p:tav tm="0">
                                          <p:val>
                                            <p:fltVal val="0.5"/>
                                          </p:val>
                                        </p:tav>
                                        <p:tav tm="100000">
                                          <p:val>
                                            <p:strVal val="#ppt_x"/>
                                          </p:val>
                                        </p:tav>
                                      </p:tavLst>
                                    </p:anim>
                                    <p:anim calcmode="lin" valueType="num">
                                      <p:cBhvr>
                                        <p:cTn id="47" dur="500" fill="hold"/>
                                        <p:tgtEl>
                                          <p:spTgt spid="8">
                                            <p:graphicEl>
                                              <a:dgm id="{8261B648-D833-45B5-B602-749DABAE0E2F}"/>
                                            </p:graphicEl>
                                          </p:spTgt>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8">
                                            <p:graphicEl>
                                              <a:dgm id="{7A0F633C-C214-487D-8B3F-62FACB910AC8}"/>
                                            </p:graphicEl>
                                          </p:spTgt>
                                        </p:tgtEl>
                                        <p:attrNameLst>
                                          <p:attrName>style.visibility</p:attrName>
                                        </p:attrNameLst>
                                      </p:cBhvr>
                                      <p:to>
                                        <p:strVal val="visible"/>
                                      </p:to>
                                    </p:set>
                                    <p:anim calcmode="lin" valueType="num">
                                      <p:cBhvr>
                                        <p:cTn id="50" dur="500" fill="hold"/>
                                        <p:tgtEl>
                                          <p:spTgt spid="8">
                                            <p:graphicEl>
                                              <a:dgm id="{7A0F633C-C214-487D-8B3F-62FACB910AC8}"/>
                                            </p:graphicEl>
                                          </p:spTgt>
                                        </p:tgtEl>
                                        <p:attrNameLst>
                                          <p:attrName>ppt_w</p:attrName>
                                        </p:attrNameLst>
                                      </p:cBhvr>
                                      <p:tavLst>
                                        <p:tav tm="0">
                                          <p:val>
                                            <p:fltVal val="0"/>
                                          </p:val>
                                        </p:tav>
                                        <p:tav tm="100000">
                                          <p:val>
                                            <p:strVal val="#ppt_w"/>
                                          </p:val>
                                        </p:tav>
                                      </p:tavLst>
                                    </p:anim>
                                    <p:anim calcmode="lin" valueType="num">
                                      <p:cBhvr>
                                        <p:cTn id="51" dur="500" fill="hold"/>
                                        <p:tgtEl>
                                          <p:spTgt spid="8">
                                            <p:graphicEl>
                                              <a:dgm id="{7A0F633C-C214-487D-8B3F-62FACB910AC8}"/>
                                            </p:graphicEl>
                                          </p:spTgt>
                                        </p:tgtEl>
                                        <p:attrNameLst>
                                          <p:attrName>ppt_h</p:attrName>
                                        </p:attrNameLst>
                                      </p:cBhvr>
                                      <p:tavLst>
                                        <p:tav tm="0">
                                          <p:val>
                                            <p:fltVal val="0"/>
                                          </p:val>
                                        </p:tav>
                                        <p:tav tm="100000">
                                          <p:val>
                                            <p:strVal val="#ppt_h"/>
                                          </p:val>
                                        </p:tav>
                                      </p:tavLst>
                                    </p:anim>
                                    <p:animEffect transition="in" filter="fade">
                                      <p:cBhvr>
                                        <p:cTn id="52" dur="500"/>
                                        <p:tgtEl>
                                          <p:spTgt spid="8">
                                            <p:graphicEl>
                                              <a:dgm id="{7A0F633C-C214-487D-8B3F-62FACB910AC8}"/>
                                            </p:graphicEl>
                                          </p:spTgt>
                                        </p:tgtEl>
                                      </p:cBhvr>
                                    </p:animEffect>
                                    <p:anim calcmode="lin" valueType="num">
                                      <p:cBhvr>
                                        <p:cTn id="53" dur="500" fill="hold"/>
                                        <p:tgtEl>
                                          <p:spTgt spid="8">
                                            <p:graphicEl>
                                              <a:dgm id="{7A0F633C-C214-487D-8B3F-62FACB910AC8}"/>
                                            </p:graphicEl>
                                          </p:spTgt>
                                        </p:tgtEl>
                                        <p:attrNameLst>
                                          <p:attrName>ppt_x</p:attrName>
                                        </p:attrNameLst>
                                      </p:cBhvr>
                                      <p:tavLst>
                                        <p:tav tm="0">
                                          <p:val>
                                            <p:fltVal val="0.5"/>
                                          </p:val>
                                        </p:tav>
                                        <p:tav tm="100000">
                                          <p:val>
                                            <p:strVal val="#ppt_x"/>
                                          </p:val>
                                        </p:tav>
                                      </p:tavLst>
                                    </p:anim>
                                    <p:anim calcmode="lin" valueType="num">
                                      <p:cBhvr>
                                        <p:cTn id="54" dur="500" fill="hold"/>
                                        <p:tgtEl>
                                          <p:spTgt spid="8">
                                            <p:graphicEl>
                                              <a:dgm id="{7A0F633C-C214-487D-8B3F-62FACB910AC8}"/>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8">
                                            <p:graphicEl>
                                              <a:dgm id="{A52BEF46-3096-437F-9D15-7493089E189B}"/>
                                            </p:graphicEl>
                                          </p:spTgt>
                                        </p:tgtEl>
                                        <p:attrNameLst>
                                          <p:attrName>style.visibility</p:attrName>
                                        </p:attrNameLst>
                                      </p:cBhvr>
                                      <p:to>
                                        <p:strVal val="visible"/>
                                      </p:to>
                                    </p:set>
                                    <p:anim calcmode="lin" valueType="num">
                                      <p:cBhvr>
                                        <p:cTn id="59" dur="500" fill="hold"/>
                                        <p:tgtEl>
                                          <p:spTgt spid="8">
                                            <p:graphicEl>
                                              <a:dgm id="{A52BEF46-3096-437F-9D15-7493089E189B}"/>
                                            </p:graphicEl>
                                          </p:spTgt>
                                        </p:tgtEl>
                                        <p:attrNameLst>
                                          <p:attrName>ppt_w</p:attrName>
                                        </p:attrNameLst>
                                      </p:cBhvr>
                                      <p:tavLst>
                                        <p:tav tm="0">
                                          <p:val>
                                            <p:fltVal val="0"/>
                                          </p:val>
                                        </p:tav>
                                        <p:tav tm="100000">
                                          <p:val>
                                            <p:strVal val="#ppt_w"/>
                                          </p:val>
                                        </p:tav>
                                      </p:tavLst>
                                    </p:anim>
                                    <p:anim calcmode="lin" valueType="num">
                                      <p:cBhvr>
                                        <p:cTn id="60" dur="500" fill="hold"/>
                                        <p:tgtEl>
                                          <p:spTgt spid="8">
                                            <p:graphicEl>
                                              <a:dgm id="{A52BEF46-3096-437F-9D15-7493089E189B}"/>
                                            </p:graphicEl>
                                          </p:spTgt>
                                        </p:tgtEl>
                                        <p:attrNameLst>
                                          <p:attrName>ppt_h</p:attrName>
                                        </p:attrNameLst>
                                      </p:cBhvr>
                                      <p:tavLst>
                                        <p:tav tm="0">
                                          <p:val>
                                            <p:fltVal val="0"/>
                                          </p:val>
                                        </p:tav>
                                        <p:tav tm="100000">
                                          <p:val>
                                            <p:strVal val="#ppt_h"/>
                                          </p:val>
                                        </p:tav>
                                      </p:tavLst>
                                    </p:anim>
                                    <p:animEffect transition="in" filter="fade">
                                      <p:cBhvr>
                                        <p:cTn id="61" dur="500"/>
                                        <p:tgtEl>
                                          <p:spTgt spid="8">
                                            <p:graphicEl>
                                              <a:dgm id="{A52BEF46-3096-437F-9D15-7493089E189B}"/>
                                            </p:graphicEl>
                                          </p:spTgt>
                                        </p:tgtEl>
                                      </p:cBhvr>
                                    </p:animEffect>
                                    <p:anim calcmode="lin" valueType="num">
                                      <p:cBhvr>
                                        <p:cTn id="62" dur="500" fill="hold"/>
                                        <p:tgtEl>
                                          <p:spTgt spid="8">
                                            <p:graphicEl>
                                              <a:dgm id="{A52BEF46-3096-437F-9D15-7493089E189B}"/>
                                            </p:graphicEl>
                                          </p:spTgt>
                                        </p:tgtEl>
                                        <p:attrNameLst>
                                          <p:attrName>ppt_x</p:attrName>
                                        </p:attrNameLst>
                                      </p:cBhvr>
                                      <p:tavLst>
                                        <p:tav tm="0">
                                          <p:val>
                                            <p:fltVal val="0.5"/>
                                          </p:val>
                                        </p:tav>
                                        <p:tav tm="100000">
                                          <p:val>
                                            <p:strVal val="#ppt_x"/>
                                          </p:val>
                                        </p:tav>
                                      </p:tavLst>
                                    </p:anim>
                                    <p:anim calcmode="lin" valueType="num">
                                      <p:cBhvr>
                                        <p:cTn id="63" dur="500" fill="hold"/>
                                        <p:tgtEl>
                                          <p:spTgt spid="8">
                                            <p:graphicEl>
                                              <a:dgm id="{A52BEF46-3096-437F-9D15-7493089E189B}"/>
                                            </p:graphicEl>
                                          </p:spTgt>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8">
                                            <p:graphicEl>
                                              <a:dgm id="{ECD6AEDC-0ADA-4564-B491-118E31D1449E}"/>
                                            </p:graphicEl>
                                          </p:spTgt>
                                        </p:tgtEl>
                                        <p:attrNameLst>
                                          <p:attrName>style.visibility</p:attrName>
                                        </p:attrNameLst>
                                      </p:cBhvr>
                                      <p:to>
                                        <p:strVal val="visible"/>
                                      </p:to>
                                    </p:set>
                                    <p:anim calcmode="lin" valueType="num">
                                      <p:cBhvr>
                                        <p:cTn id="66" dur="500" fill="hold"/>
                                        <p:tgtEl>
                                          <p:spTgt spid="8">
                                            <p:graphicEl>
                                              <a:dgm id="{ECD6AEDC-0ADA-4564-B491-118E31D1449E}"/>
                                            </p:graphicEl>
                                          </p:spTgt>
                                        </p:tgtEl>
                                        <p:attrNameLst>
                                          <p:attrName>ppt_w</p:attrName>
                                        </p:attrNameLst>
                                      </p:cBhvr>
                                      <p:tavLst>
                                        <p:tav tm="0">
                                          <p:val>
                                            <p:fltVal val="0"/>
                                          </p:val>
                                        </p:tav>
                                        <p:tav tm="100000">
                                          <p:val>
                                            <p:strVal val="#ppt_w"/>
                                          </p:val>
                                        </p:tav>
                                      </p:tavLst>
                                    </p:anim>
                                    <p:anim calcmode="lin" valueType="num">
                                      <p:cBhvr>
                                        <p:cTn id="67" dur="500" fill="hold"/>
                                        <p:tgtEl>
                                          <p:spTgt spid="8">
                                            <p:graphicEl>
                                              <a:dgm id="{ECD6AEDC-0ADA-4564-B491-118E31D1449E}"/>
                                            </p:graphicEl>
                                          </p:spTgt>
                                        </p:tgtEl>
                                        <p:attrNameLst>
                                          <p:attrName>ppt_h</p:attrName>
                                        </p:attrNameLst>
                                      </p:cBhvr>
                                      <p:tavLst>
                                        <p:tav tm="0">
                                          <p:val>
                                            <p:fltVal val="0"/>
                                          </p:val>
                                        </p:tav>
                                        <p:tav tm="100000">
                                          <p:val>
                                            <p:strVal val="#ppt_h"/>
                                          </p:val>
                                        </p:tav>
                                      </p:tavLst>
                                    </p:anim>
                                    <p:animEffect transition="in" filter="fade">
                                      <p:cBhvr>
                                        <p:cTn id="68" dur="500"/>
                                        <p:tgtEl>
                                          <p:spTgt spid="8">
                                            <p:graphicEl>
                                              <a:dgm id="{ECD6AEDC-0ADA-4564-B491-118E31D1449E}"/>
                                            </p:graphicEl>
                                          </p:spTgt>
                                        </p:tgtEl>
                                      </p:cBhvr>
                                    </p:animEffect>
                                    <p:anim calcmode="lin" valueType="num">
                                      <p:cBhvr>
                                        <p:cTn id="69" dur="500" fill="hold"/>
                                        <p:tgtEl>
                                          <p:spTgt spid="8">
                                            <p:graphicEl>
                                              <a:dgm id="{ECD6AEDC-0ADA-4564-B491-118E31D1449E}"/>
                                            </p:graphicEl>
                                          </p:spTgt>
                                        </p:tgtEl>
                                        <p:attrNameLst>
                                          <p:attrName>ppt_x</p:attrName>
                                        </p:attrNameLst>
                                      </p:cBhvr>
                                      <p:tavLst>
                                        <p:tav tm="0">
                                          <p:val>
                                            <p:fltVal val="0.5"/>
                                          </p:val>
                                        </p:tav>
                                        <p:tav tm="100000">
                                          <p:val>
                                            <p:strVal val="#ppt_x"/>
                                          </p:val>
                                        </p:tav>
                                      </p:tavLst>
                                    </p:anim>
                                    <p:anim calcmode="lin" valueType="num">
                                      <p:cBhvr>
                                        <p:cTn id="70" dur="500" fill="hold"/>
                                        <p:tgtEl>
                                          <p:spTgt spid="8">
                                            <p:graphicEl>
                                              <a:dgm id="{ECD6AEDC-0ADA-4564-B491-118E31D1449E}"/>
                                            </p:graphicEl>
                                          </p:spTgt>
                                        </p:tgtEl>
                                        <p:attrNameLst>
                                          <p:attrName>ppt_y</p:attrName>
                                        </p:attrNameLst>
                                      </p:cBhvr>
                                      <p:tavLst>
                                        <p:tav tm="0">
                                          <p:val>
                                            <p:fltVal val="0.5"/>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528" fill="hold" grpId="0" nodeType="clickEffect">
                                  <p:stCondLst>
                                    <p:cond delay="0"/>
                                  </p:stCondLst>
                                  <p:childTnLst>
                                    <p:set>
                                      <p:cBhvr>
                                        <p:cTn id="74" dur="1" fill="hold">
                                          <p:stCondLst>
                                            <p:cond delay="0"/>
                                          </p:stCondLst>
                                        </p:cTn>
                                        <p:tgtEl>
                                          <p:spTgt spid="8">
                                            <p:graphicEl>
                                              <a:dgm id="{071195BF-CECB-4469-AAEE-DCFFEE8F6613}"/>
                                            </p:graphicEl>
                                          </p:spTgt>
                                        </p:tgtEl>
                                        <p:attrNameLst>
                                          <p:attrName>style.visibility</p:attrName>
                                        </p:attrNameLst>
                                      </p:cBhvr>
                                      <p:to>
                                        <p:strVal val="visible"/>
                                      </p:to>
                                    </p:set>
                                    <p:anim calcmode="lin" valueType="num">
                                      <p:cBhvr>
                                        <p:cTn id="75" dur="500" fill="hold"/>
                                        <p:tgtEl>
                                          <p:spTgt spid="8">
                                            <p:graphicEl>
                                              <a:dgm id="{071195BF-CECB-4469-AAEE-DCFFEE8F6613}"/>
                                            </p:graphicEl>
                                          </p:spTgt>
                                        </p:tgtEl>
                                        <p:attrNameLst>
                                          <p:attrName>ppt_w</p:attrName>
                                        </p:attrNameLst>
                                      </p:cBhvr>
                                      <p:tavLst>
                                        <p:tav tm="0">
                                          <p:val>
                                            <p:fltVal val="0"/>
                                          </p:val>
                                        </p:tav>
                                        <p:tav tm="100000">
                                          <p:val>
                                            <p:strVal val="#ppt_w"/>
                                          </p:val>
                                        </p:tav>
                                      </p:tavLst>
                                    </p:anim>
                                    <p:anim calcmode="lin" valueType="num">
                                      <p:cBhvr>
                                        <p:cTn id="76" dur="500" fill="hold"/>
                                        <p:tgtEl>
                                          <p:spTgt spid="8">
                                            <p:graphicEl>
                                              <a:dgm id="{071195BF-CECB-4469-AAEE-DCFFEE8F6613}"/>
                                            </p:graphicEl>
                                          </p:spTgt>
                                        </p:tgtEl>
                                        <p:attrNameLst>
                                          <p:attrName>ppt_h</p:attrName>
                                        </p:attrNameLst>
                                      </p:cBhvr>
                                      <p:tavLst>
                                        <p:tav tm="0">
                                          <p:val>
                                            <p:fltVal val="0"/>
                                          </p:val>
                                        </p:tav>
                                        <p:tav tm="100000">
                                          <p:val>
                                            <p:strVal val="#ppt_h"/>
                                          </p:val>
                                        </p:tav>
                                      </p:tavLst>
                                    </p:anim>
                                    <p:animEffect transition="in" filter="fade">
                                      <p:cBhvr>
                                        <p:cTn id="77" dur="500"/>
                                        <p:tgtEl>
                                          <p:spTgt spid="8">
                                            <p:graphicEl>
                                              <a:dgm id="{071195BF-CECB-4469-AAEE-DCFFEE8F6613}"/>
                                            </p:graphicEl>
                                          </p:spTgt>
                                        </p:tgtEl>
                                      </p:cBhvr>
                                    </p:animEffect>
                                    <p:anim calcmode="lin" valueType="num">
                                      <p:cBhvr>
                                        <p:cTn id="78" dur="500" fill="hold"/>
                                        <p:tgtEl>
                                          <p:spTgt spid="8">
                                            <p:graphicEl>
                                              <a:dgm id="{071195BF-CECB-4469-AAEE-DCFFEE8F6613}"/>
                                            </p:graphicEl>
                                          </p:spTgt>
                                        </p:tgtEl>
                                        <p:attrNameLst>
                                          <p:attrName>ppt_x</p:attrName>
                                        </p:attrNameLst>
                                      </p:cBhvr>
                                      <p:tavLst>
                                        <p:tav tm="0">
                                          <p:val>
                                            <p:fltVal val="0.5"/>
                                          </p:val>
                                        </p:tav>
                                        <p:tav tm="100000">
                                          <p:val>
                                            <p:strVal val="#ppt_x"/>
                                          </p:val>
                                        </p:tav>
                                      </p:tavLst>
                                    </p:anim>
                                    <p:anim calcmode="lin" valueType="num">
                                      <p:cBhvr>
                                        <p:cTn id="79" dur="500" fill="hold"/>
                                        <p:tgtEl>
                                          <p:spTgt spid="8">
                                            <p:graphicEl>
                                              <a:dgm id="{071195BF-CECB-4469-AAEE-DCFFEE8F6613}"/>
                                            </p:graphicEl>
                                          </p:spTgt>
                                        </p:tgtEl>
                                        <p:attrNameLst>
                                          <p:attrName>ppt_y</p:attrName>
                                        </p:attrNameLst>
                                      </p:cBhvr>
                                      <p:tavLst>
                                        <p:tav tm="0">
                                          <p:val>
                                            <p:fltVal val="0.5"/>
                                          </p:val>
                                        </p:tav>
                                        <p:tav tm="100000">
                                          <p:val>
                                            <p:strVal val="#ppt_y"/>
                                          </p:val>
                                        </p:tav>
                                      </p:tavLst>
                                    </p:anim>
                                  </p:childTnLst>
                                </p:cTn>
                              </p:par>
                              <p:par>
                                <p:cTn id="80" presetID="53" presetClass="entr" presetSubtype="528" fill="hold" grpId="0" nodeType="withEffect">
                                  <p:stCondLst>
                                    <p:cond delay="0"/>
                                  </p:stCondLst>
                                  <p:childTnLst>
                                    <p:set>
                                      <p:cBhvr>
                                        <p:cTn id="81" dur="1" fill="hold">
                                          <p:stCondLst>
                                            <p:cond delay="0"/>
                                          </p:stCondLst>
                                        </p:cTn>
                                        <p:tgtEl>
                                          <p:spTgt spid="8">
                                            <p:graphicEl>
                                              <a:dgm id="{DFFD818A-6518-4C70-8413-C57D3C44743A}"/>
                                            </p:graphicEl>
                                          </p:spTgt>
                                        </p:tgtEl>
                                        <p:attrNameLst>
                                          <p:attrName>style.visibility</p:attrName>
                                        </p:attrNameLst>
                                      </p:cBhvr>
                                      <p:to>
                                        <p:strVal val="visible"/>
                                      </p:to>
                                    </p:set>
                                    <p:anim calcmode="lin" valueType="num">
                                      <p:cBhvr>
                                        <p:cTn id="82" dur="500" fill="hold"/>
                                        <p:tgtEl>
                                          <p:spTgt spid="8">
                                            <p:graphicEl>
                                              <a:dgm id="{DFFD818A-6518-4C70-8413-C57D3C44743A}"/>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DFFD818A-6518-4C70-8413-C57D3C44743A}"/>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DFFD818A-6518-4C70-8413-C57D3C44743A}"/>
                                            </p:graphicEl>
                                          </p:spTgt>
                                        </p:tgtEl>
                                      </p:cBhvr>
                                    </p:animEffect>
                                    <p:anim calcmode="lin" valueType="num">
                                      <p:cBhvr>
                                        <p:cTn id="85" dur="500" fill="hold"/>
                                        <p:tgtEl>
                                          <p:spTgt spid="8">
                                            <p:graphicEl>
                                              <a:dgm id="{DFFD818A-6518-4C70-8413-C57D3C44743A}"/>
                                            </p:graphicEl>
                                          </p:spTgt>
                                        </p:tgtEl>
                                        <p:attrNameLst>
                                          <p:attrName>ppt_x</p:attrName>
                                        </p:attrNameLst>
                                      </p:cBhvr>
                                      <p:tavLst>
                                        <p:tav tm="0">
                                          <p:val>
                                            <p:fltVal val="0.5"/>
                                          </p:val>
                                        </p:tav>
                                        <p:tav tm="100000">
                                          <p:val>
                                            <p:strVal val="#ppt_x"/>
                                          </p:val>
                                        </p:tav>
                                      </p:tavLst>
                                    </p:anim>
                                    <p:anim calcmode="lin" valueType="num">
                                      <p:cBhvr>
                                        <p:cTn id="86" dur="500" fill="hold"/>
                                        <p:tgtEl>
                                          <p:spTgt spid="8">
                                            <p:graphicEl>
                                              <a:dgm id="{DFFD818A-6518-4C70-8413-C57D3C44743A}"/>
                                            </p:graphicEl>
                                          </p:spTgt>
                                        </p:tgtEl>
                                        <p:attrNameLst>
                                          <p:attrName>ppt_y</p:attrName>
                                        </p:attrNameLst>
                                      </p:cBhvr>
                                      <p:tavLst>
                                        <p:tav tm="0">
                                          <p:val>
                                            <p:fltVal val="0.5"/>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grpId="0" nodeType="clickEffect">
                                  <p:stCondLst>
                                    <p:cond delay="0"/>
                                  </p:stCondLst>
                                  <p:childTnLst>
                                    <p:set>
                                      <p:cBhvr>
                                        <p:cTn id="90" dur="1" fill="hold">
                                          <p:stCondLst>
                                            <p:cond delay="0"/>
                                          </p:stCondLst>
                                        </p:cTn>
                                        <p:tgtEl>
                                          <p:spTgt spid="8">
                                            <p:graphicEl>
                                              <a:dgm id="{EFE41EE3-FE87-4D41-A9AB-B63D4A71BC30}"/>
                                            </p:graphicEl>
                                          </p:spTgt>
                                        </p:tgtEl>
                                        <p:attrNameLst>
                                          <p:attrName>style.visibility</p:attrName>
                                        </p:attrNameLst>
                                      </p:cBhvr>
                                      <p:to>
                                        <p:strVal val="visible"/>
                                      </p:to>
                                    </p:set>
                                    <p:anim calcmode="lin" valueType="num">
                                      <p:cBhvr>
                                        <p:cTn id="91" dur="500" fill="hold"/>
                                        <p:tgtEl>
                                          <p:spTgt spid="8">
                                            <p:graphicEl>
                                              <a:dgm id="{EFE41EE3-FE87-4D41-A9AB-B63D4A71BC30}"/>
                                            </p:graphicEl>
                                          </p:spTgt>
                                        </p:tgtEl>
                                        <p:attrNameLst>
                                          <p:attrName>ppt_w</p:attrName>
                                        </p:attrNameLst>
                                      </p:cBhvr>
                                      <p:tavLst>
                                        <p:tav tm="0">
                                          <p:val>
                                            <p:fltVal val="0"/>
                                          </p:val>
                                        </p:tav>
                                        <p:tav tm="100000">
                                          <p:val>
                                            <p:strVal val="#ppt_w"/>
                                          </p:val>
                                        </p:tav>
                                      </p:tavLst>
                                    </p:anim>
                                    <p:anim calcmode="lin" valueType="num">
                                      <p:cBhvr>
                                        <p:cTn id="92" dur="500" fill="hold"/>
                                        <p:tgtEl>
                                          <p:spTgt spid="8">
                                            <p:graphicEl>
                                              <a:dgm id="{EFE41EE3-FE87-4D41-A9AB-B63D4A71BC30}"/>
                                            </p:graphicEl>
                                          </p:spTgt>
                                        </p:tgtEl>
                                        <p:attrNameLst>
                                          <p:attrName>ppt_h</p:attrName>
                                        </p:attrNameLst>
                                      </p:cBhvr>
                                      <p:tavLst>
                                        <p:tav tm="0">
                                          <p:val>
                                            <p:fltVal val="0"/>
                                          </p:val>
                                        </p:tav>
                                        <p:tav tm="100000">
                                          <p:val>
                                            <p:strVal val="#ppt_h"/>
                                          </p:val>
                                        </p:tav>
                                      </p:tavLst>
                                    </p:anim>
                                    <p:animEffect transition="in" filter="fade">
                                      <p:cBhvr>
                                        <p:cTn id="93" dur="500"/>
                                        <p:tgtEl>
                                          <p:spTgt spid="8">
                                            <p:graphicEl>
                                              <a:dgm id="{EFE41EE3-FE87-4D41-A9AB-B63D4A71BC30}"/>
                                            </p:graphicEl>
                                          </p:spTgt>
                                        </p:tgtEl>
                                      </p:cBhvr>
                                    </p:animEffect>
                                    <p:anim calcmode="lin" valueType="num">
                                      <p:cBhvr>
                                        <p:cTn id="94" dur="500" fill="hold"/>
                                        <p:tgtEl>
                                          <p:spTgt spid="8">
                                            <p:graphicEl>
                                              <a:dgm id="{EFE41EE3-FE87-4D41-A9AB-B63D4A71BC30}"/>
                                            </p:graphicEl>
                                          </p:spTgt>
                                        </p:tgtEl>
                                        <p:attrNameLst>
                                          <p:attrName>ppt_x</p:attrName>
                                        </p:attrNameLst>
                                      </p:cBhvr>
                                      <p:tavLst>
                                        <p:tav tm="0">
                                          <p:val>
                                            <p:fltVal val="0.5"/>
                                          </p:val>
                                        </p:tav>
                                        <p:tav tm="100000">
                                          <p:val>
                                            <p:strVal val="#ppt_x"/>
                                          </p:val>
                                        </p:tav>
                                      </p:tavLst>
                                    </p:anim>
                                    <p:anim calcmode="lin" valueType="num">
                                      <p:cBhvr>
                                        <p:cTn id="95" dur="500" fill="hold"/>
                                        <p:tgtEl>
                                          <p:spTgt spid="8">
                                            <p:graphicEl>
                                              <a:dgm id="{EFE41EE3-FE87-4D41-A9AB-B63D4A71BC30}"/>
                                            </p:graphicEl>
                                          </p:spTgt>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8">
                                            <p:graphicEl>
                                              <a:dgm id="{D8C8913C-AC8B-4F0C-A2EC-6AAFCCE1D155}"/>
                                            </p:graphicEl>
                                          </p:spTgt>
                                        </p:tgtEl>
                                        <p:attrNameLst>
                                          <p:attrName>style.visibility</p:attrName>
                                        </p:attrNameLst>
                                      </p:cBhvr>
                                      <p:to>
                                        <p:strVal val="visible"/>
                                      </p:to>
                                    </p:set>
                                    <p:anim calcmode="lin" valueType="num">
                                      <p:cBhvr>
                                        <p:cTn id="98" dur="500" fill="hold"/>
                                        <p:tgtEl>
                                          <p:spTgt spid="8">
                                            <p:graphicEl>
                                              <a:dgm id="{D8C8913C-AC8B-4F0C-A2EC-6AAFCCE1D155}"/>
                                            </p:graphicEl>
                                          </p:spTgt>
                                        </p:tgtEl>
                                        <p:attrNameLst>
                                          <p:attrName>ppt_w</p:attrName>
                                        </p:attrNameLst>
                                      </p:cBhvr>
                                      <p:tavLst>
                                        <p:tav tm="0">
                                          <p:val>
                                            <p:fltVal val="0"/>
                                          </p:val>
                                        </p:tav>
                                        <p:tav tm="100000">
                                          <p:val>
                                            <p:strVal val="#ppt_w"/>
                                          </p:val>
                                        </p:tav>
                                      </p:tavLst>
                                    </p:anim>
                                    <p:anim calcmode="lin" valueType="num">
                                      <p:cBhvr>
                                        <p:cTn id="99" dur="500" fill="hold"/>
                                        <p:tgtEl>
                                          <p:spTgt spid="8">
                                            <p:graphicEl>
                                              <a:dgm id="{D8C8913C-AC8B-4F0C-A2EC-6AAFCCE1D155}"/>
                                            </p:graphicEl>
                                          </p:spTgt>
                                        </p:tgtEl>
                                        <p:attrNameLst>
                                          <p:attrName>ppt_h</p:attrName>
                                        </p:attrNameLst>
                                      </p:cBhvr>
                                      <p:tavLst>
                                        <p:tav tm="0">
                                          <p:val>
                                            <p:fltVal val="0"/>
                                          </p:val>
                                        </p:tav>
                                        <p:tav tm="100000">
                                          <p:val>
                                            <p:strVal val="#ppt_h"/>
                                          </p:val>
                                        </p:tav>
                                      </p:tavLst>
                                    </p:anim>
                                    <p:animEffect transition="in" filter="fade">
                                      <p:cBhvr>
                                        <p:cTn id="100" dur="500"/>
                                        <p:tgtEl>
                                          <p:spTgt spid="8">
                                            <p:graphicEl>
                                              <a:dgm id="{D8C8913C-AC8B-4F0C-A2EC-6AAFCCE1D155}"/>
                                            </p:graphicEl>
                                          </p:spTgt>
                                        </p:tgtEl>
                                      </p:cBhvr>
                                    </p:animEffect>
                                    <p:anim calcmode="lin" valueType="num">
                                      <p:cBhvr>
                                        <p:cTn id="101" dur="500" fill="hold"/>
                                        <p:tgtEl>
                                          <p:spTgt spid="8">
                                            <p:graphicEl>
                                              <a:dgm id="{D8C8913C-AC8B-4F0C-A2EC-6AAFCCE1D155}"/>
                                            </p:graphicEl>
                                          </p:spTgt>
                                        </p:tgtEl>
                                        <p:attrNameLst>
                                          <p:attrName>ppt_x</p:attrName>
                                        </p:attrNameLst>
                                      </p:cBhvr>
                                      <p:tavLst>
                                        <p:tav tm="0">
                                          <p:val>
                                            <p:fltVal val="0.5"/>
                                          </p:val>
                                        </p:tav>
                                        <p:tav tm="100000">
                                          <p:val>
                                            <p:strVal val="#ppt_x"/>
                                          </p:val>
                                        </p:tav>
                                      </p:tavLst>
                                    </p:anim>
                                    <p:anim calcmode="lin" valueType="num">
                                      <p:cBhvr>
                                        <p:cTn id="102" dur="500" fill="hold"/>
                                        <p:tgtEl>
                                          <p:spTgt spid="8">
                                            <p:graphicEl>
                                              <a:dgm id="{D8C8913C-AC8B-4F0C-A2EC-6AAFCCE1D155}"/>
                                            </p:graphicEl>
                                          </p:spTgt>
                                        </p:tgtEl>
                                        <p:attrNameLst>
                                          <p:attrName>ppt_y</p:attrName>
                                        </p:attrNameLst>
                                      </p:cBhvr>
                                      <p:tavLst>
                                        <p:tav tm="0">
                                          <p:val>
                                            <p:fltVal val="0.5"/>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528" fill="hold" grpId="0" nodeType="clickEffect">
                                  <p:stCondLst>
                                    <p:cond delay="0"/>
                                  </p:stCondLst>
                                  <p:childTnLst>
                                    <p:set>
                                      <p:cBhvr>
                                        <p:cTn id="106" dur="1" fill="hold">
                                          <p:stCondLst>
                                            <p:cond delay="0"/>
                                          </p:stCondLst>
                                        </p:cTn>
                                        <p:tgtEl>
                                          <p:spTgt spid="8">
                                            <p:graphicEl>
                                              <a:dgm id="{D4F59A40-8C04-42A9-890A-57D8D2EB9D0A}"/>
                                            </p:graphicEl>
                                          </p:spTgt>
                                        </p:tgtEl>
                                        <p:attrNameLst>
                                          <p:attrName>style.visibility</p:attrName>
                                        </p:attrNameLst>
                                      </p:cBhvr>
                                      <p:to>
                                        <p:strVal val="visible"/>
                                      </p:to>
                                    </p:set>
                                    <p:anim calcmode="lin" valueType="num">
                                      <p:cBhvr>
                                        <p:cTn id="107" dur="500" fill="hold"/>
                                        <p:tgtEl>
                                          <p:spTgt spid="8">
                                            <p:graphicEl>
                                              <a:dgm id="{D4F59A40-8C04-42A9-890A-57D8D2EB9D0A}"/>
                                            </p:graphicEl>
                                          </p:spTgt>
                                        </p:tgtEl>
                                        <p:attrNameLst>
                                          <p:attrName>ppt_w</p:attrName>
                                        </p:attrNameLst>
                                      </p:cBhvr>
                                      <p:tavLst>
                                        <p:tav tm="0">
                                          <p:val>
                                            <p:fltVal val="0"/>
                                          </p:val>
                                        </p:tav>
                                        <p:tav tm="100000">
                                          <p:val>
                                            <p:strVal val="#ppt_w"/>
                                          </p:val>
                                        </p:tav>
                                      </p:tavLst>
                                    </p:anim>
                                    <p:anim calcmode="lin" valueType="num">
                                      <p:cBhvr>
                                        <p:cTn id="108" dur="500" fill="hold"/>
                                        <p:tgtEl>
                                          <p:spTgt spid="8">
                                            <p:graphicEl>
                                              <a:dgm id="{D4F59A40-8C04-42A9-890A-57D8D2EB9D0A}"/>
                                            </p:graphicEl>
                                          </p:spTgt>
                                        </p:tgtEl>
                                        <p:attrNameLst>
                                          <p:attrName>ppt_h</p:attrName>
                                        </p:attrNameLst>
                                      </p:cBhvr>
                                      <p:tavLst>
                                        <p:tav tm="0">
                                          <p:val>
                                            <p:fltVal val="0"/>
                                          </p:val>
                                        </p:tav>
                                        <p:tav tm="100000">
                                          <p:val>
                                            <p:strVal val="#ppt_h"/>
                                          </p:val>
                                        </p:tav>
                                      </p:tavLst>
                                    </p:anim>
                                    <p:animEffect transition="in" filter="fade">
                                      <p:cBhvr>
                                        <p:cTn id="109" dur="500"/>
                                        <p:tgtEl>
                                          <p:spTgt spid="8">
                                            <p:graphicEl>
                                              <a:dgm id="{D4F59A40-8C04-42A9-890A-57D8D2EB9D0A}"/>
                                            </p:graphicEl>
                                          </p:spTgt>
                                        </p:tgtEl>
                                      </p:cBhvr>
                                    </p:animEffect>
                                    <p:anim calcmode="lin" valueType="num">
                                      <p:cBhvr>
                                        <p:cTn id="110" dur="500" fill="hold"/>
                                        <p:tgtEl>
                                          <p:spTgt spid="8">
                                            <p:graphicEl>
                                              <a:dgm id="{D4F59A40-8C04-42A9-890A-57D8D2EB9D0A}"/>
                                            </p:graphicEl>
                                          </p:spTgt>
                                        </p:tgtEl>
                                        <p:attrNameLst>
                                          <p:attrName>ppt_x</p:attrName>
                                        </p:attrNameLst>
                                      </p:cBhvr>
                                      <p:tavLst>
                                        <p:tav tm="0">
                                          <p:val>
                                            <p:fltVal val="0.5"/>
                                          </p:val>
                                        </p:tav>
                                        <p:tav tm="100000">
                                          <p:val>
                                            <p:strVal val="#ppt_x"/>
                                          </p:val>
                                        </p:tav>
                                      </p:tavLst>
                                    </p:anim>
                                    <p:anim calcmode="lin" valueType="num">
                                      <p:cBhvr>
                                        <p:cTn id="111" dur="500" fill="hold"/>
                                        <p:tgtEl>
                                          <p:spTgt spid="8">
                                            <p:graphicEl>
                                              <a:dgm id="{D4F59A40-8C04-42A9-890A-57D8D2EB9D0A}"/>
                                            </p:graphicEl>
                                          </p:spTgt>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8">
                                            <p:graphicEl>
                                              <a:dgm id="{99F39542-54CF-45E8-973F-7AB46D95AA11}"/>
                                            </p:graphicEl>
                                          </p:spTgt>
                                        </p:tgtEl>
                                        <p:attrNameLst>
                                          <p:attrName>style.visibility</p:attrName>
                                        </p:attrNameLst>
                                      </p:cBhvr>
                                      <p:to>
                                        <p:strVal val="visible"/>
                                      </p:to>
                                    </p:set>
                                    <p:anim calcmode="lin" valueType="num">
                                      <p:cBhvr>
                                        <p:cTn id="114" dur="500" fill="hold"/>
                                        <p:tgtEl>
                                          <p:spTgt spid="8">
                                            <p:graphicEl>
                                              <a:dgm id="{99F39542-54CF-45E8-973F-7AB46D95AA11}"/>
                                            </p:graphicEl>
                                          </p:spTgt>
                                        </p:tgtEl>
                                        <p:attrNameLst>
                                          <p:attrName>ppt_w</p:attrName>
                                        </p:attrNameLst>
                                      </p:cBhvr>
                                      <p:tavLst>
                                        <p:tav tm="0">
                                          <p:val>
                                            <p:fltVal val="0"/>
                                          </p:val>
                                        </p:tav>
                                        <p:tav tm="100000">
                                          <p:val>
                                            <p:strVal val="#ppt_w"/>
                                          </p:val>
                                        </p:tav>
                                      </p:tavLst>
                                    </p:anim>
                                    <p:anim calcmode="lin" valueType="num">
                                      <p:cBhvr>
                                        <p:cTn id="115" dur="500" fill="hold"/>
                                        <p:tgtEl>
                                          <p:spTgt spid="8">
                                            <p:graphicEl>
                                              <a:dgm id="{99F39542-54CF-45E8-973F-7AB46D95AA11}"/>
                                            </p:graphicEl>
                                          </p:spTgt>
                                        </p:tgtEl>
                                        <p:attrNameLst>
                                          <p:attrName>ppt_h</p:attrName>
                                        </p:attrNameLst>
                                      </p:cBhvr>
                                      <p:tavLst>
                                        <p:tav tm="0">
                                          <p:val>
                                            <p:fltVal val="0"/>
                                          </p:val>
                                        </p:tav>
                                        <p:tav tm="100000">
                                          <p:val>
                                            <p:strVal val="#ppt_h"/>
                                          </p:val>
                                        </p:tav>
                                      </p:tavLst>
                                    </p:anim>
                                    <p:animEffect transition="in" filter="fade">
                                      <p:cBhvr>
                                        <p:cTn id="116" dur="500"/>
                                        <p:tgtEl>
                                          <p:spTgt spid="8">
                                            <p:graphicEl>
                                              <a:dgm id="{99F39542-54CF-45E8-973F-7AB46D95AA11}"/>
                                            </p:graphicEl>
                                          </p:spTgt>
                                        </p:tgtEl>
                                      </p:cBhvr>
                                    </p:animEffect>
                                    <p:anim calcmode="lin" valueType="num">
                                      <p:cBhvr>
                                        <p:cTn id="117" dur="500" fill="hold"/>
                                        <p:tgtEl>
                                          <p:spTgt spid="8">
                                            <p:graphicEl>
                                              <a:dgm id="{99F39542-54CF-45E8-973F-7AB46D95AA11}"/>
                                            </p:graphicEl>
                                          </p:spTgt>
                                        </p:tgtEl>
                                        <p:attrNameLst>
                                          <p:attrName>ppt_x</p:attrName>
                                        </p:attrNameLst>
                                      </p:cBhvr>
                                      <p:tavLst>
                                        <p:tav tm="0">
                                          <p:val>
                                            <p:fltVal val="0.5"/>
                                          </p:val>
                                        </p:tav>
                                        <p:tav tm="100000">
                                          <p:val>
                                            <p:strVal val="#ppt_x"/>
                                          </p:val>
                                        </p:tav>
                                      </p:tavLst>
                                    </p:anim>
                                    <p:anim calcmode="lin" valueType="num">
                                      <p:cBhvr>
                                        <p:cTn id="118" dur="500" fill="hold"/>
                                        <p:tgtEl>
                                          <p:spTgt spid="8">
                                            <p:graphicEl>
                                              <a:dgm id="{99F39542-54CF-45E8-973F-7AB46D95AA1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Graphic spid="8"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6C5EC8FC-ABB2-42DF-828F-2D5152CDAAC4}"/>
              </a:ext>
            </a:extLst>
          </p:cNvPr>
          <p:cNvSpPr/>
          <p:nvPr/>
        </p:nvSpPr>
        <p:spPr>
          <a:xfrm>
            <a:off x="0" y="0"/>
            <a:ext cx="9144000" cy="769441"/>
          </a:xfrm>
          <a:prstGeom prst="rect">
            <a:avLst/>
          </a:prstGeom>
          <a:noFill/>
        </p:spPr>
        <p:txBody>
          <a:bodyPr wrap="square" rtlCol="0">
            <a:spAutoFit/>
            <a:scene3d>
              <a:camera prst="orthographicFront"/>
              <a:lightRig rig="sunrise" dir="t"/>
            </a:scene3d>
            <a:sp3d extrusionH="57150">
              <a:bevelT w="82550" h="38100" prst="coolSlant"/>
            </a:sp3d>
          </a:bodyPr>
          <a:lstStyle/>
          <a:p>
            <a:pPr algn="ctr" defTabSz="914400"/>
            <a:r>
              <a:rPr lang="ro-RO"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MĂRTURISIREA PĂCATELOR</a:t>
            </a:r>
            <a:endParaRPr lang="ro-RO"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ángulo 2">
            <a:extLst>
              <a:ext uri="{FF2B5EF4-FFF2-40B4-BE49-F238E27FC236}">
                <a16:creationId xmlns="" xmlns:a16="http://schemas.microsoft.com/office/drawing/2014/main" id="{CC5D1D5B-8E03-4214-BFD8-10A5BF565BFF}"/>
              </a:ext>
            </a:extLst>
          </p:cNvPr>
          <p:cNvSpPr/>
          <p:nvPr/>
        </p:nvSpPr>
        <p:spPr>
          <a:xfrm>
            <a:off x="1232263" y="626405"/>
            <a:ext cx="6679474" cy="923330"/>
          </a:xfrm>
          <a:prstGeom prst="rect">
            <a:avLst/>
          </a:prstGeom>
        </p:spPr>
        <p:txBody>
          <a:bodyPr wrap="square">
            <a:spAutoFit/>
            <a:scene3d>
              <a:camera prst="orthographicFront"/>
              <a:lightRig rig="threePt" dir="t"/>
            </a:scene3d>
            <a:sp3d extrusionH="57150">
              <a:bevelT w="38100" h="38100"/>
            </a:sp3d>
          </a:bodyPr>
          <a:lstStyle/>
          <a:p>
            <a:r>
              <a:rPr lang="ro-RO" b="1" smtClean="0">
                <a:solidFill>
                  <a:srgbClr val="C00000"/>
                </a:solidFill>
                <a:latin typeface="Comic Sans MS" panose="030F0702030302020204" pitchFamily="66" charset="0"/>
              </a:rPr>
              <a:t>„</a:t>
            </a:r>
            <a:r>
              <a:rPr lang="ro-RO" b="1" smtClean="0">
                <a:solidFill>
                  <a:srgbClr val="C00000"/>
                </a:solidFill>
                <a:latin typeface="Comic Sans MS" panose="030F0702030302020204" pitchFamily="66" charset="0"/>
              </a:rPr>
              <a:t>Noi am păcătuit, </a:t>
            </a:r>
            <a:r>
              <a:rPr lang="ro-RO" b="1" smtClean="0">
                <a:solidFill>
                  <a:srgbClr val="C00000"/>
                </a:solidFill>
                <a:latin typeface="Comic Sans MS" panose="030F0702030302020204" pitchFamily="66" charset="0"/>
              </a:rPr>
              <a:t>am săvârşit </a:t>
            </a:r>
            <a:r>
              <a:rPr lang="ro-RO" b="1" smtClean="0">
                <a:solidFill>
                  <a:srgbClr val="C00000"/>
                </a:solidFill>
                <a:latin typeface="Comic Sans MS" panose="030F0702030302020204" pitchFamily="66" charset="0"/>
              </a:rPr>
              <a:t>nelegiuire</a:t>
            </a:r>
            <a:r>
              <a:rPr lang="ro-RO" b="1" smtClean="0">
                <a:solidFill>
                  <a:srgbClr val="C00000"/>
                </a:solidFill>
                <a:latin typeface="Comic Sans MS" panose="030F0702030302020204" pitchFamily="66" charset="0"/>
              </a:rPr>
              <a:t>, am fost răi şi </a:t>
            </a:r>
            <a:r>
              <a:rPr lang="ro-RO" b="1" smtClean="0">
                <a:solidFill>
                  <a:srgbClr val="C00000"/>
                </a:solidFill>
                <a:latin typeface="Comic Sans MS" panose="030F0702030302020204" pitchFamily="66" charset="0"/>
              </a:rPr>
              <a:t>îndărătnici</a:t>
            </a:r>
            <a:r>
              <a:rPr lang="ro-RO" b="1" smtClean="0">
                <a:solidFill>
                  <a:srgbClr val="C00000"/>
                </a:solidFill>
                <a:latin typeface="Comic Sans MS" panose="030F0702030302020204" pitchFamily="66" charset="0"/>
              </a:rPr>
              <a:t>, ne-am abătut de la poruncile şi orânduirile </a:t>
            </a:r>
            <a:r>
              <a:rPr lang="ro-RO" b="1" smtClean="0">
                <a:solidFill>
                  <a:srgbClr val="C00000"/>
                </a:solidFill>
                <a:latin typeface="Comic Sans MS" panose="030F0702030302020204" pitchFamily="66" charset="0"/>
              </a:rPr>
              <a:t>Tale.”</a:t>
            </a:r>
            <a:r>
              <a:rPr lang="ro-RO" b="1" smtClean="0">
                <a:solidFill>
                  <a:srgbClr val="C00000"/>
                </a:solidFill>
                <a:latin typeface="Comic Sans MS" panose="030F0702030302020204" pitchFamily="66" charset="0"/>
              </a:rPr>
              <a:t> </a:t>
            </a:r>
            <a:r>
              <a:rPr lang="ro-RO" sz="1600" b="1" smtClean="0">
                <a:solidFill>
                  <a:srgbClr val="C00000"/>
                </a:solidFill>
                <a:latin typeface="Comic Sans MS" panose="030F0702030302020204" pitchFamily="66" charset="0"/>
              </a:rPr>
              <a:t>(</a:t>
            </a:r>
            <a:r>
              <a:rPr lang="ro-RO" sz="1600" b="1" smtClean="0">
                <a:solidFill>
                  <a:srgbClr val="C00000"/>
                </a:solidFill>
                <a:latin typeface="Comic Sans MS" panose="030F0702030302020204" pitchFamily="66" charset="0"/>
              </a:rPr>
              <a:t>Daniel </a:t>
            </a:r>
            <a:r>
              <a:rPr lang="ro-RO" sz="1600" b="1" smtClean="0">
                <a:solidFill>
                  <a:srgbClr val="C00000"/>
                </a:solidFill>
                <a:latin typeface="Comic Sans MS" panose="030F0702030302020204" pitchFamily="66" charset="0"/>
              </a:rPr>
              <a:t>9:5)</a:t>
            </a:r>
            <a:endParaRPr lang="ro-RO" sz="1400" b="1">
              <a:solidFill>
                <a:srgbClr val="C00000"/>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AB32B9D4-85AD-4D08-99C3-764DAB141C5B}"/>
              </a:ext>
            </a:extLst>
          </p:cNvPr>
          <p:cNvSpPr txBox="1"/>
          <p:nvPr/>
        </p:nvSpPr>
        <p:spPr>
          <a:xfrm>
            <a:off x="165053" y="4058611"/>
            <a:ext cx="5111946" cy="2708434"/>
          </a:xfrm>
          <a:prstGeom prst="rect">
            <a:avLst/>
          </a:prstGeom>
          <a:noFill/>
        </p:spPr>
        <p:txBody>
          <a:bodyPr wrap="square" rtlCol="0">
            <a:spAutoFit/>
          </a:bodyPr>
          <a:lstStyle/>
          <a:p>
            <a:pPr>
              <a:lnSpc>
                <a:spcPts val="2200"/>
              </a:lnSpc>
              <a:spcBef>
                <a:spcPts val="600"/>
              </a:spcBef>
            </a:pPr>
            <a:r>
              <a:rPr lang="ro-RO" sz="2000" b="1" dirty="0" smtClean="0"/>
              <a:t>El nu a încercat să justifice păcatul, nici să-l diminueze. Ei au încălcat Legea. Nu au ţinut cont de avertismentele lui Dumnezeu. Îşi meritau pedeapsa. Cu toate acestea, Daniel a mijlocit pentru popor şi I-a cerut lui Dumnezeu îndurare.</a:t>
            </a:r>
          </a:p>
          <a:p>
            <a:pPr>
              <a:lnSpc>
                <a:spcPts val="2200"/>
              </a:lnSpc>
              <a:spcBef>
                <a:spcPts val="600"/>
              </a:spcBef>
            </a:pPr>
            <a:r>
              <a:rPr lang="ro-RO" sz="2000" b="1" dirty="0" smtClean="0"/>
              <a:t>Atunci când ne rugăm pentru alţii, sau pentru poporul lui Dumnezeu, El ne aude rugăciunile şi poate interveni în favoarea lor.</a:t>
            </a:r>
            <a:endParaRPr lang="ro-RO" sz="2000" b="1" dirty="0"/>
          </a:p>
        </p:txBody>
      </p:sp>
      <p:pic>
        <p:nvPicPr>
          <p:cNvPr id="6" name="Imagen 5">
            <a:extLst>
              <a:ext uri="{FF2B5EF4-FFF2-40B4-BE49-F238E27FC236}">
                <a16:creationId xmlns="" xmlns:a16="http://schemas.microsoft.com/office/drawing/2014/main" id="{25034F80-15A5-4EA5-A52A-72644F14663F}"/>
              </a:ext>
            </a:extLst>
          </p:cNvPr>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5397981" y="4295163"/>
            <a:ext cx="3518265" cy="2461553"/>
          </a:xfrm>
          <a:prstGeom prst="snip2DiagRect">
            <a:avLst>
              <a:gd name="adj1" fmla="val 14737"/>
              <a:gd name="adj2" fmla="val 16324"/>
            </a:avLst>
          </a:prstGeom>
          <a:solidFill>
            <a:srgbClr val="FFFFFF">
              <a:shade val="85000"/>
            </a:srgbClr>
          </a:solidFill>
          <a:ln w="889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 xmlns:a16="http://schemas.microsoft.com/office/drawing/2014/main" id="{87DE6E55-79B1-4055-8C79-75383F954613}"/>
              </a:ext>
            </a:extLst>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1814258" y="1593281"/>
            <a:ext cx="1471769" cy="2354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 xmlns:a16="http://schemas.microsoft.com/office/drawing/2014/main" id="{31B885E1-E5C5-4B83-B8A4-B2D2753A0146}"/>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156739" y="1593280"/>
            <a:ext cx="1471768" cy="2344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ángulo 15">
            <a:extLst>
              <a:ext uri="{FF2B5EF4-FFF2-40B4-BE49-F238E27FC236}">
                <a16:creationId xmlns="" xmlns:a16="http://schemas.microsoft.com/office/drawing/2014/main" id="{7F024BF5-314A-4FAE-8176-43D2CE8E2543}"/>
              </a:ext>
            </a:extLst>
          </p:cNvPr>
          <p:cNvSpPr/>
          <p:nvPr/>
        </p:nvSpPr>
        <p:spPr>
          <a:xfrm>
            <a:off x="3390124" y="1412712"/>
            <a:ext cx="3773750" cy="2631490"/>
          </a:xfrm>
          <a:prstGeom prst="rect">
            <a:avLst/>
          </a:prstGeom>
        </p:spPr>
        <p:txBody>
          <a:bodyPr wrap="square">
            <a:spAutoFit/>
          </a:bodyPr>
          <a:lstStyle/>
          <a:p>
            <a:pPr>
              <a:spcBef>
                <a:spcPts val="600"/>
              </a:spcBef>
            </a:pPr>
            <a:r>
              <a:rPr lang="ro-RO" sz="2000" b="1" smtClean="0"/>
              <a:t>Rugăciunea</a:t>
            </a:r>
            <a:r>
              <a:rPr lang="ro-RO" sz="2000" b="1" smtClean="0"/>
              <a:t> lui Daniel a fost una de </a:t>
            </a:r>
            <a:r>
              <a:rPr lang="ro-RO" sz="2000" b="1" smtClean="0"/>
              <a:t>mijlocire</a:t>
            </a:r>
            <a:r>
              <a:rPr lang="ro-RO" sz="2000" b="1" smtClean="0"/>
              <a:t>, precum cea a lui Moise </a:t>
            </a:r>
            <a:r>
              <a:rPr lang="ro-RO" sz="2000" b="1" smtClean="0"/>
              <a:t>(Ex</a:t>
            </a:r>
            <a:r>
              <a:rPr lang="ro-RO" sz="2000" b="1" smtClean="0"/>
              <a:t>. </a:t>
            </a:r>
            <a:r>
              <a:rPr lang="ro-RO" sz="2000" b="1" smtClean="0"/>
              <a:t>32:11-13</a:t>
            </a:r>
            <a:r>
              <a:rPr lang="ro-RO" sz="2000" b="1" smtClean="0"/>
              <a:t>) şi cea a lui Ilie </a:t>
            </a:r>
            <a:r>
              <a:rPr lang="ro-RO" sz="2000" b="1" smtClean="0"/>
              <a:t>(</a:t>
            </a:r>
            <a:r>
              <a:rPr lang="ro-RO" sz="2000" b="1" smtClean="0"/>
              <a:t>1 </a:t>
            </a:r>
            <a:r>
              <a:rPr lang="ro-RO" sz="2000" b="1" smtClean="0"/>
              <a:t>Împ</a:t>
            </a:r>
            <a:r>
              <a:rPr lang="ro-RO" sz="2000" b="1" smtClean="0"/>
              <a:t>. </a:t>
            </a:r>
            <a:r>
              <a:rPr lang="ro-RO" sz="2000" b="1" smtClean="0"/>
              <a:t>18:41-46).</a:t>
            </a:r>
            <a:endParaRPr lang="ro-RO" sz="2000" b="1" smtClean="0"/>
          </a:p>
          <a:p>
            <a:pPr>
              <a:spcBef>
                <a:spcPts val="600"/>
              </a:spcBef>
            </a:pPr>
            <a:r>
              <a:rPr lang="ro-RO" sz="2000" b="1" smtClean="0"/>
              <a:t>Daniel s-a făcut părtaş la păcatele </a:t>
            </a:r>
            <a:r>
              <a:rPr lang="ro-RO" sz="2000" b="1" smtClean="0"/>
              <a:t>poporului</a:t>
            </a:r>
            <a:r>
              <a:rPr lang="ro-RO" sz="2000" b="1" smtClean="0"/>
              <a:t>, venind înaintea lui Dumnezeu cu toate păcatele şi nevrednicia </a:t>
            </a:r>
            <a:r>
              <a:rPr lang="ro-RO" sz="2000" b="1" smtClean="0"/>
              <a:t>lor.</a:t>
            </a:r>
            <a:endParaRPr lang="ro-RO" sz="2000" b="1"/>
          </a:p>
        </p:txBody>
      </p:sp>
      <p:pic>
        <p:nvPicPr>
          <p:cNvPr id="18" name="Imagen 17">
            <a:extLst>
              <a:ext uri="{FF2B5EF4-FFF2-40B4-BE49-F238E27FC236}">
                <a16:creationId xmlns="" xmlns:a16="http://schemas.microsoft.com/office/drawing/2014/main" id="{86489D2B-0DE0-4AD3-A170-676FE631A726}"/>
              </a:ext>
            </a:extLst>
          </p:cNvPr>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7280354" y="1593280"/>
            <a:ext cx="1743600" cy="2461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0275868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900" decel="100000" fill="hold"/>
                                        <p:tgtEl>
                                          <p:spTgt spid="1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1000"/>
                                        <p:tgtEl>
                                          <p:spTgt spid="16">
                                            <p:txEl>
                                              <p:pRg st="0" end="0"/>
                                            </p:txEl>
                                          </p:spTgt>
                                        </p:tgtEl>
                                      </p:cBhvr>
                                    </p:animEffect>
                                    <p:anim calcmode="lin" valueType="num">
                                      <p:cBhvr>
                                        <p:cTn id="3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6">
                                            <p:txEl>
                                              <p:pRg st="0" end="0"/>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900" decel="100000" fill="hold"/>
                                        <p:tgtEl>
                                          <p:spTgt spid="1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6">
                                            <p:txEl>
                                              <p:pRg st="1" end="1"/>
                                            </p:txEl>
                                          </p:spTgt>
                                        </p:tgtEl>
                                        <p:attrNameLst>
                                          <p:attrName>style.visibility</p:attrName>
                                        </p:attrNameLst>
                                      </p:cBhvr>
                                      <p:to>
                                        <p:strVal val="visible"/>
                                      </p:to>
                                    </p:set>
                                    <p:animEffect transition="in" filter="fade">
                                      <p:cBhvr>
                                        <p:cTn id="47" dur="1000"/>
                                        <p:tgtEl>
                                          <p:spTgt spid="16">
                                            <p:txEl>
                                              <p:pRg st="1" end="1"/>
                                            </p:txEl>
                                          </p:spTgt>
                                        </p:tgtEl>
                                      </p:cBhvr>
                                    </p:animEffect>
                                    <p:anim calcmode="lin" valueType="num">
                                      <p:cBhvr>
                                        <p:cTn id="4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6">
                                            <p:txEl>
                                              <p:pRg st="1" end="1"/>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randombar(horizontal)">
                                      <p:cBhvr>
                                        <p:cTn id="55" dur="500"/>
                                        <p:tgtEl>
                                          <p:spTgt spid="6"/>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animEffect transition="in" filter="wipe(left)">
                                      <p:cBhvr>
                                        <p:cTn id="59" dur="500"/>
                                        <p:tgtEl>
                                          <p:spTgt spid="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
                                            <p:txEl>
                                              <p:pRg st="1" end="1"/>
                                            </p:txEl>
                                          </p:spTgt>
                                        </p:tgtEl>
                                        <p:attrNameLst>
                                          <p:attrName>style.visibility</p:attrName>
                                        </p:attrNameLst>
                                      </p:cBhvr>
                                      <p:to>
                                        <p:strVal val="visible"/>
                                      </p:to>
                                    </p:set>
                                    <p:animEffect transition="in" filter="wipe(left)">
                                      <p:cBhvr>
                                        <p:cTn id="6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539FB769-849F-4F88-B776-30C94C8B40D3}"/>
              </a:ext>
            </a:extLst>
          </p:cNvPr>
          <p:cNvSpPr/>
          <p:nvPr/>
        </p:nvSpPr>
        <p:spPr>
          <a:xfrm>
            <a:off x="-1" y="-1"/>
            <a:ext cx="9143999" cy="769441"/>
          </a:xfrm>
          <a:prstGeom prst="rect">
            <a:avLst/>
          </a:prstGeom>
          <a:noFill/>
        </p:spPr>
        <p:txBody>
          <a:bodyPr wrap="square" rtlCol="0">
            <a:spAutoFit/>
          </a:bodyPr>
          <a:lstStyle/>
          <a:p>
            <a:pPr algn="ctr" defTabSz="914400"/>
            <a:r>
              <a:rPr lang="ro-RO" sz="4400" b="1" spc="300" smtClean="0">
                <a:ln w="31550" cmpd="sng">
                  <a:gradFill>
                    <a:gsLst>
                      <a:gs pos="70000">
                        <a:srgbClr val="9B3D5F"/>
                      </a:gs>
                      <a:gs pos="0">
                        <a:srgbClr val="CC8EA4"/>
                      </a:gs>
                    </a:gsLst>
                    <a:lin ang="5400000"/>
                  </a:gradFill>
                  <a:prstDash val="solid"/>
                </a:ln>
                <a:solidFill>
                  <a:schemeClr val="accent6">
                    <a:tint val="15000"/>
                    <a:satMod val="200000"/>
                  </a:schemeClr>
                </a:solidFill>
                <a:effectLst>
                  <a:outerShdw blurRad="50800" dist="40000" dir="5400000" algn="tl" rotWithShape="0">
                    <a:srgbClr val="000000">
                      <a:shade val="5000"/>
                      <a:satMod val="120000"/>
                    </a:srgbClr>
                  </a:outerShdw>
                </a:effectLst>
              </a:rPr>
              <a:t>CEREREA</a:t>
            </a:r>
            <a:r>
              <a:rPr lang="ro-RO" sz="4400" b="1" spc="300" smtClean="0">
                <a:ln w="31550" cmpd="sng">
                  <a:gradFill>
                    <a:gsLst>
                      <a:gs pos="70000">
                        <a:srgbClr val="9B3D5F"/>
                      </a:gs>
                      <a:gs pos="0">
                        <a:srgbClr val="CC8EA4"/>
                      </a:gs>
                    </a:gsLst>
                    <a:lin ang="5400000"/>
                  </a:gradFill>
                  <a:prstDash val="solid"/>
                </a:ln>
                <a:solidFill>
                  <a:schemeClr val="accent6">
                    <a:tint val="15000"/>
                    <a:satMod val="200000"/>
                  </a:schemeClr>
                </a:solidFill>
                <a:effectLst>
                  <a:outerShdw blurRad="50800" dist="40000" dir="5400000" algn="tl" rotWithShape="0">
                    <a:srgbClr val="000000">
                      <a:shade val="5000"/>
                      <a:satMod val="120000"/>
                    </a:srgbClr>
                  </a:outerShdw>
                </a:effectLst>
              </a:rPr>
              <a:t> </a:t>
            </a:r>
            <a:r>
              <a:rPr lang="ro-RO" sz="4400" b="1" spc="300" smtClean="0">
                <a:ln w="31550" cmpd="sng">
                  <a:gradFill>
                    <a:gsLst>
                      <a:gs pos="70000">
                        <a:srgbClr val="9B3D5F"/>
                      </a:gs>
                      <a:gs pos="0">
                        <a:srgbClr val="CC8EA4"/>
                      </a:gs>
                    </a:gsLst>
                    <a:lin ang="5400000"/>
                  </a:gradFill>
                  <a:prstDash val="solid"/>
                </a:ln>
                <a:solidFill>
                  <a:schemeClr val="accent6">
                    <a:tint val="15000"/>
                    <a:satMod val="200000"/>
                  </a:schemeClr>
                </a:solidFill>
                <a:effectLst>
                  <a:outerShdw blurRad="50800" dist="40000" dir="5400000" algn="tl" rotWithShape="0">
                    <a:srgbClr val="000000">
                      <a:shade val="5000"/>
                      <a:satMod val="120000"/>
                    </a:srgbClr>
                  </a:outerShdw>
                </a:effectLst>
              </a:rPr>
              <a:t>HARULUI</a:t>
            </a:r>
            <a:endParaRPr lang="ro-RO" sz="4400" b="1" spc="300">
              <a:ln w="31550" cmpd="sng">
                <a:gradFill>
                  <a:gsLst>
                    <a:gs pos="70000">
                      <a:srgbClr val="9B3D5F"/>
                    </a:gs>
                    <a:gs pos="0">
                      <a:srgbClr val="CC8EA4"/>
                    </a:gs>
                  </a:gsLst>
                  <a:lin ang="5400000"/>
                </a:gradFill>
                <a:prstDash val="solid"/>
              </a:ln>
              <a:solidFill>
                <a:schemeClr val="accent6">
                  <a:tint val="15000"/>
                  <a:satMod val="200000"/>
                </a:schemeClr>
              </a:solidFill>
              <a:effectLst>
                <a:outerShdw blurRad="50800" dist="40000" dir="5400000" algn="tl" rotWithShape="0">
                  <a:srgbClr val="000000">
                    <a:shade val="5000"/>
                    <a:satMod val="120000"/>
                  </a:srgbClr>
                </a:outerShdw>
              </a:effectLst>
            </a:endParaRPr>
          </a:p>
        </p:txBody>
      </p:sp>
      <p:sp>
        <p:nvSpPr>
          <p:cNvPr id="3" name="Rectángulo 2">
            <a:extLst>
              <a:ext uri="{FF2B5EF4-FFF2-40B4-BE49-F238E27FC236}">
                <a16:creationId xmlns="" xmlns:a16="http://schemas.microsoft.com/office/drawing/2014/main" id="{5957B6AB-3871-40B0-8DD4-BB54877CC3CA}"/>
              </a:ext>
            </a:extLst>
          </p:cNvPr>
          <p:cNvSpPr/>
          <p:nvPr/>
        </p:nvSpPr>
        <p:spPr>
          <a:xfrm>
            <a:off x="195942" y="611785"/>
            <a:ext cx="8752114" cy="923330"/>
          </a:xfrm>
          <a:prstGeom prst="rect">
            <a:avLst/>
          </a:prstGeom>
        </p:spPr>
        <p:txBody>
          <a:bodyPr wrap="square">
            <a:spAutoFit/>
          </a:bodyPr>
          <a:lstStyle/>
          <a:p>
            <a:r>
              <a:rPr lang="ro-RO"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Ascultă dar, acum, Dumnezeul nostru, </a:t>
            </a:r>
            <a:r>
              <a:rPr lang="ro-RO"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rugăciunea şi cererile robului Tău </a:t>
            </a:r>
            <a:r>
              <a:rPr lang="ro-RO"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şi</a:t>
            </a:r>
            <a:r>
              <a:rPr lang="ro-RO"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pentru dragostea </a:t>
            </a:r>
            <a:r>
              <a:rPr lang="ro-RO"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Domnului</a:t>
            </a:r>
            <a:r>
              <a:rPr lang="ro-RO"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fă să strălucească Faţa Ta peste Sfântul Tău Locaş </a:t>
            </a:r>
            <a:r>
              <a:rPr lang="ro-RO"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pustiit!”</a:t>
            </a:r>
            <a:r>
              <a:rPr lang="ro-RO"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Daniel </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9:17)</a:t>
            </a:r>
            <a:endParaRPr lang="ro-RO" sz="14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9319F8BA-5050-4404-A19E-51F0C79341E6}"/>
              </a:ext>
            </a:extLst>
          </p:cNvPr>
          <p:cNvSpPr txBox="1"/>
          <p:nvPr/>
        </p:nvSpPr>
        <p:spPr>
          <a:xfrm>
            <a:off x="304799" y="1793215"/>
            <a:ext cx="4876800" cy="1631216"/>
          </a:xfrm>
          <a:prstGeom prst="rect">
            <a:avLst/>
          </a:prstGeom>
          <a:noFill/>
        </p:spPr>
        <p:txBody>
          <a:bodyPr wrap="square" rtlCol="0">
            <a:spAutoFit/>
          </a:bodyPr>
          <a:lstStyle/>
          <a:p>
            <a:pPr>
              <a:spcBef>
                <a:spcPts val="600"/>
              </a:spcBef>
            </a:pPr>
            <a:r>
              <a:rPr lang="ro-RO" sz="1900" b="1" smtClean="0">
                <a:solidFill>
                  <a:schemeClr val="bg1"/>
                </a:solidFill>
                <a:effectLst>
                  <a:glow rad="127000">
                    <a:srgbClr val="804F7A"/>
                  </a:glow>
                </a:effectLst>
              </a:rPr>
              <a:t>Daniel </a:t>
            </a:r>
            <a:r>
              <a:rPr lang="ro-RO" sz="1900" b="1" smtClean="0">
                <a:solidFill>
                  <a:schemeClr val="bg1"/>
                </a:solidFill>
                <a:effectLst>
                  <a:glow rad="127000">
                    <a:srgbClr val="804F7A"/>
                  </a:glow>
                </a:effectLst>
              </a:rPr>
              <a:t>s-a rugat pentru Harul nemeritat al lui Dumnezeu şi pentru </a:t>
            </a:r>
            <a:r>
              <a:rPr lang="ro-RO" sz="1900" b="1" smtClean="0">
                <a:solidFill>
                  <a:schemeClr val="bg1"/>
                </a:solidFill>
                <a:effectLst>
                  <a:glow rad="127000">
                    <a:srgbClr val="804F7A"/>
                  </a:glow>
                </a:effectLst>
              </a:rPr>
              <a:t>iertare</a:t>
            </a:r>
            <a:r>
              <a:rPr lang="ro-RO" sz="1900" b="1" smtClean="0">
                <a:solidFill>
                  <a:schemeClr val="bg1"/>
                </a:solidFill>
                <a:effectLst>
                  <a:glow rad="127000">
                    <a:srgbClr val="804F7A"/>
                  </a:glow>
                </a:effectLst>
              </a:rPr>
              <a:t>. Iată cum ar trebui să fie rugăciunile noastre către </a:t>
            </a:r>
            <a:r>
              <a:rPr lang="ro-RO" sz="1900" b="1" smtClean="0">
                <a:solidFill>
                  <a:schemeClr val="bg1"/>
                </a:solidFill>
                <a:effectLst>
                  <a:glow rad="127000">
                    <a:srgbClr val="804F7A"/>
                  </a:glow>
                </a:effectLst>
              </a:rPr>
              <a:t>Dumnezeu.</a:t>
            </a:r>
            <a:endParaRPr lang="ro-RO" sz="1900" b="1" smtClean="0">
              <a:solidFill>
                <a:schemeClr val="bg1"/>
              </a:solidFill>
              <a:effectLst>
                <a:glow rad="127000">
                  <a:srgbClr val="804F7A"/>
                </a:glow>
              </a:effectLst>
            </a:endParaRPr>
          </a:p>
          <a:p>
            <a:pPr>
              <a:spcBef>
                <a:spcPts val="600"/>
              </a:spcBef>
            </a:pPr>
            <a:r>
              <a:rPr lang="ro-RO" sz="1900" b="1" smtClean="0">
                <a:solidFill>
                  <a:schemeClr val="bg1"/>
                </a:solidFill>
                <a:effectLst>
                  <a:glow rad="127000">
                    <a:srgbClr val="804F7A"/>
                  </a:glow>
                </a:effectLst>
              </a:rPr>
              <a:t>Ce argument a folosit Daniel ca să ceară iertarea lui </a:t>
            </a:r>
            <a:r>
              <a:rPr lang="ro-RO" sz="1900" b="1" smtClean="0">
                <a:solidFill>
                  <a:schemeClr val="bg1"/>
                </a:solidFill>
                <a:effectLst>
                  <a:glow rad="127000">
                    <a:srgbClr val="804F7A"/>
                  </a:glow>
                </a:effectLst>
              </a:rPr>
              <a:t>Dumnezeu?</a:t>
            </a:r>
            <a:endParaRPr lang="ro-RO" sz="1900" b="1">
              <a:solidFill>
                <a:schemeClr val="bg1"/>
              </a:solidFill>
              <a:effectLst>
                <a:glow rad="127000">
                  <a:srgbClr val="804F7A"/>
                </a:glow>
              </a:effectLst>
            </a:endParaRPr>
          </a:p>
        </p:txBody>
      </p:sp>
      <p:graphicFrame>
        <p:nvGraphicFramePr>
          <p:cNvPr id="13" name="Diagrama 12">
            <a:extLst>
              <a:ext uri="{FF2B5EF4-FFF2-40B4-BE49-F238E27FC236}">
                <a16:creationId xmlns="" xmlns:a16="http://schemas.microsoft.com/office/drawing/2014/main" id="{C3A2CBE4-EE6C-4347-A308-A9F15E659E07}"/>
              </a:ext>
            </a:extLst>
          </p:cNvPr>
          <p:cNvGraphicFramePr/>
          <p:nvPr>
            <p:extLst>
              <p:ext uri="{D42A27DB-BD31-4B8C-83A1-F6EECF244321}">
                <p14:modId xmlns="" xmlns:p14="http://schemas.microsoft.com/office/powerpoint/2010/main" val="2672674372"/>
              </p:ext>
            </p:extLst>
          </p:nvPr>
        </p:nvGraphicFramePr>
        <p:xfrm>
          <a:off x="-975362" y="3516090"/>
          <a:ext cx="7271658" cy="263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a:extLst>
              <a:ext uri="{FF2B5EF4-FFF2-40B4-BE49-F238E27FC236}">
                <a16:creationId xmlns="" xmlns:a16="http://schemas.microsoft.com/office/drawing/2014/main" id="{D36EE134-EF6E-49C8-B104-C2B21761849F}"/>
              </a:ext>
            </a:extLst>
          </p:cNvPr>
          <p:cNvPicPr>
            <a:picLocks noChangeAspect="1"/>
          </p:cNvPicPr>
          <p:nvPr/>
        </p:nvPicPr>
        <p:blipFill rotWithShape="1">
          <a:blip r:embed="rId7" cstate="screen">
            <a:extLst>
              <a:ext uri="{28A0092B-C50C-407E-A947-70E740481C1C}">
                <a14:useLocalDpi xmlns="" xmlns:a14="http://schemas.microsoft.com/office/drawing/2010/main"/>
              </a:ext>
            </a:extLst>
          </a:blip>
          <a:srcRect/>
          <a:stretch/>
        </p:blipFill>
        <p:spPr>
          <a:xfrm>
            <a:off x="5299276" y="1835331"/>
            <a:ext cx="3766345" cy="2368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 xmlns:a16="http://schemas.microsoft.com/office/drawing/2014/main" id="{1238C149-E5D1-4EE0-8410-3167BC70A820}"/>
              </a:ext>
            </a:extLst>
          </p:cNvPr>
          <p:cNvPicPr>
            <a:picLocks noChangeAspect="1"/>
          </p:cNvPicPr>
          <p:nvPr/>
        </p:nvPicPr>
        <p:blipFill>
          <a:blip r:embed="rId8" cstate="screen">
            <a:extLst>
              <a:ext uri="{28A0092B-C50C-407E-A947-70E740481C1C}">
                <a14:useLocalDpi xmlns="" xmlns:a14="http://schemas.microsoft.com/office/drawing/2010/main"/>
              </a:ext>
            </a:extLst>
          </a:blip>
          <a:stretch>
            <a:fillRect/>
          </a:stretch>
        </p:blipFill>
        <p:spPr>
          <a:xfrm>
            <a:off x="5904409" y="4348820"/>
            <a:ext cx="3158309" cy="2368732"/>
          </a:xfrm>
          <a:prstGeom prst="roundRect">
            <a:avLst>
              <a:gd name="adj" fmla="val 4167"/>
            </a:avLst>
          </a:prstGeom>
          <a:solidFill>
            <a:srgbClr val="FFFFFF"/>
          </a:solidFill>
          <a:ln w="76200" cap="sq">
            <a:solidFill>
              <a:srgbClr val="295BB4"/>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 xmlns:a16="http://schemas.microsoft.com/office/drawing/2014/main" id="{306353F6-7CC9-4BA0-B43C-659A28274D87}"/>
              </a:ext>
            </a:extLst>
          </p:cNvPr>
          <p:cNvSpPr txBox="1"/>
          <p:nvPr/>
        </p:nvSpPr>
        <p:spPr>
          <a:xfrm>
            <a:off x="121918" y="6148258"/>
            <a:ext cx="5721532" cy="707886"/>
          </a:xfrm>
          <a:prstGeom prst="rect">
            <a:avLst/>
          </a:prstGeom>
          <a:noFill/>
        </p:spPr>
        <p:txBody>
          <a:bodyPr wrap="square" rtlCol="0">
            <a:spAutoFit/>
          </a:bodyPr>
          <a:lstStyle/>
          <a:p>
            <a:pPr>
              <a:spcBef>
                <a:spcPts val="600"/>
              </a:spcBef>
            </a:pPr>
            <a:r>
              <a:rPr lang="ro-RO" sz="2000" b="1" smtClean="0">
                <a:solidFill>
                  <a:schemeClr val="bg1"/>
                </a:solidFill>
                <a:effectLst>
                  <a:glow rad="127000">
                    <a:srgbClr val="B9243A"/>
                  </a:glow>
                </a:effectLst>
              </a:rPr>
              <a:t>Pe</a:t>
            </a:r>
            <a:r>
              <a:rPr lang="ro-RO" sz="2000" b="1" smtClean="0">
                <a:solidFill>
                  <a:schemeClr val="bg1"/>
                </a:solidFill>
                <a:effectLst>
                  <a:glow rad="127000">
                    <a:srgbClr val="B9243A"/>
                  </a:glow>
                </a:effectLst>
              </a:rPr>
              <a:t> </a:t>
            </a:r>
            <a:r>
              <a:rPr lang="ro-RO" sz="2000" b="1" smtClean="0">
                <a:solidFill>
                  <a:schemeClr val="bg1"/>
                </a:solidFill>
                <a:effectLst>
                  <a:glow rad="127000">
                    <a:srgbClr val="B9243A"/>
                  </a:glow>
                </a:effectLst>
              </a:rPr>
              <a:t>scurt</a:t>
            </a:r>
            <a:r>
              <a:rPr lang="ro-RO" sz="2000" b="1" smtClean="0">
                <a:solidFill>
                  <a:schemeClr val="bg1"/>
                </a:solidFill>
                <a:effectLst>
                  <a:glow rad="127000">
                    <a:srgbClr val="B9243A"/>
                  </a:glow>
                </a:effectLst>
              </a:rPr>
              <a:t>, Daniel I-a cerut lui Dumnezeu să-I răspundă ca numele Lui să fie </a:t>
            </a:r>
            <a:r>
              <a:rPr lang="ro-RO" sz="2000" b="1" smtClean="0">
                <a:solidFill>
                  <a:schemeClr val="bg1"/>
                </a:solidFill>
                <a:effectLst>
                  <a:glow rad="127000">
                    <a:srgbClr val="B9243A"/>
                  </a:glow>
                </a:effectLst>
              </a:rPr>
              <a:t>cinstit.</a:t>
            </a:r>
            <a:endParaRPr lang="ro-RO" sz="2000" b="1">
              <a:solidFill>
                <a:schemeClr val="bg1"/>
              </a:solidFill>
              <a:effectLst>
                <a:glow rad="127000">
                  <a:srgbClr val="B9243A"/>
                </a:glow>
              </a:effectLst>
            </a:endParaRPr>
          </a:p>
        </p:txBody>
      </p:sp>
    </p:spTree>
    <p:extLst>
      <p:ext uri="{BB962C8B-B14F-4D97-AF65-F5344CB8AC3E}">
        <p14:creationId xmlns="" xmlns:p14="http://schemas.microsoft.com/office/powerpoint/2010/main" val="130138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528"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fltVal val="0.5"/>
                                          </p:val>
                                        </p:tav>
                                        <p:tav tm="100000">
                                          <p:val>
                                            <p:strVal val="#ppt_x"/>
                                          </p:val>
                                        </p:tav>
                                      </p:tavLst>
                                    </p:anim>
                                    <p:anim calcmode="lin" valueType="num">
                                      <p:cBhvr>
                                        <p:cTn id="25" dur="50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ipe(left)">
                                      <p:cBhvr>
                                        <p:cTn id="41" dur="500"/>
                                        <p:tgtEl>
                                          <p:spTgt spid="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wipe(left)">
                                      <p:cBhvr>
                                        <p:cTn id="46" dur="500"/>
                                        <p:tgtEl>
                                          <p:spTgt spid="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3">
                                            <p:graphicEl>
                                              <a:dgm id="{68C249C0-D967-4399-B576-B9DF71D12D85}"/>
                                            </p:graphicEl>
                                          </p:spTgt>
                                        </p:tgtEl>
                                        <p:attrNameLst>
                                          <p:attrName>style.visibility</p:attrName>
                                        </p:attrNameLst>
                                      </p:cBhvr>
                                      <p:to>
                                        <p:strVal val="visible"/>
                                      </p:to>
                                    </p:set>
                                    <p:anim calcmode="lin" valueType="num">
                                      <p:cBhvr>
                                        <p:cTn id="51" dur="1000" fill="hold"/>
                                        <p:tgtEl>
                                          <p:spTgt spid="13">
                                            <p:graphicEl>
                                              <a:dgm id="{68C249C0-D967-4399-B576-B9DF71D12D85}"/>
                                            </p:graphicEl>
                                          </p:spTgt>
                                        </p:tgtEl>
                                        <p:attrNameLst>
                                          <p:attrName>ppt_w</p:attrName>
                                        </p:attrNameLst>
                                      </p:cBhvr>
                                      <p:tavLst>
                                        <p:tav tm="0">
                                          <p:val>
                                            <p:fltVal val="0"/>
                                          </p:val>
                                        </p:tav>
                                        <p:tav tm="100000">
                                          <p:val>
                                            <p:strVal val="#ppt_w"/>
                                          </p:val>
                                        </p:tav>
                                      </p:tavLst>
                                    </p:anim>
                                    <p:anim calcmode="lin" valueType="num">
                                      <p:cBhvr>
                                        <p:cTn id="52" dur="1000" fill="hold"/>
                                        <p:tgtEl>
                                          <p:spTgt spid="13">
                                            <p:graphicEl>
                                              <a:dgm id="{68C249C0-D967-4399-B576-B9DF71D12D85}"/>
                                            </p:graphicEl>
                                          </p:spTgt>
                                        </p:tgtEl>
                                        <p:attrNameLst>
                                          <p:attrName>ppt_h</p:attrName>
                                        </p:attrNameLst>
                                      </p:cBhvr>
                                      <p:tavLst>
                                        <p:tav tm="0">
                                          <p:val>
                                            <p:fltVal val="0"/>
                                          </p:val>
                                        </p:tav>
                                        <p:tav tm="100000">
                                          <p:val>
                                            <p:strVal val="#ppt_h"/>
                                          </p:val>
                                        </p:tav>
                                      </p:tavLst>
                                    </p:anim>
                                    <p:anim calcmode="lin" valueType="num">
                                      <p:cBhvr>
                                        <p:cTn id="53" dur="1000" fill="hold"/>
                                        <p:tgtEl>
                                          <p:spTgt spid="13">
                                            <p:graphicEl>
                                              <a:dgm id="{68C249C0-D967-4399-B576-B9DF71D12D85}"/>
                                            </p:graphicEl>
                                          </p:spTgt>
                                        </p:tgtEl>
                                        <p:attrNameLst>
                                          <p:attrName>style.rotation</p:attrName>
                                        </p:attrNameLst>
                                      </p:cBhvr>
                                      <p:tavLst>
                                        <p:tav tm="0">
                                          <p:val>
                                            <p:fltVal val="90"/>
                                          </p:val>
                                        </p:tav>
                                        <p:tav tm="100000">
                                          <p:val>
                                            <p:fltVal val="0"/>
                                          </p:val>
                                        </p:tav>
                                      </p:tavLst>
                                    </p:anim>
                                    <p:animEffect transition="in" filter="fade">
                                      <p:cBhvr>
                                        <p:cTn id="54" dur="1000"/>
                                        <p:tgtEl>
                                          <p:spTgt spid="13">
                                            <p:graphicEl>
                                              <a:dgm id="{68C249C0-D967-4399-B576-B9DF71D12D85}"/>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3">
                                            <p:graphicEl>
                                              <a:dgm id="{BF6BE980-EC42-4300-B36A-35BDCDD3D382}"/>
                                            </p:graphicEl>
                                          </p:spTgt>
                                        </p:tgtEl>
                                        <p:attrNameLst>
                                          <p:attrName>style.visibility</p:attrName>
                                        </p:attrNameLst>
                                      </p:cBhvr>
                                      <p:to>
                                        <p:strVal val="visible"/>
                                      </p:to>
                                    </p:set>
                                    <p:animEffect transition="in" filter="wipe(left)">
                                      <p:cBhvr>
                                        <p:cTn id="57" dur="500"/>
                                        <p:tgtEl>
                                          <p:spTgt spid="13">
                                            <p:graphicEl>
                                              <a:dgm id="{BF6BE980-EC42-4300-B36A-35BDCDD3D382}"/>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3">
                                            <p:graphicEl>
                                              <a:dgm id="{01BD8BBD-D61E-470B-B18B-02433339DBE5}"/>
                                            </p:graphicEl>
                                          </p:spTgt>
                                        </p:tgtEl>
                                        <p:attrNameLst>
                                          <p:attrName>style.visibility</p:attrName>
                                        </p:attrNameLst>
                                      </p:cBhvr>
                                      <p:to>
                                        <p:strVal val="visible"/>
                                      </p:to>
                                    </p:set>
                                    <p:anim calcmode="lin" valueType="num">
                                      <p:cBhvr>
                                        <p:cTn id="62" dur="1000" fill="hold"/>
                                        <p:tgtEl>
                                          <p:spTgt spid="13">
                                            <p:graphicEl>
                                              <a:dgm id="{01BD8BBD-D61E-470B-B18B-02433339DBE5}"/>
                                            </p:graphicEl>
                                          </p:spTgt>
                                        </p:tgtEl>
                                        <p:attrNameLst>
                                          <p:attrName>ppt_w</p:attrName>
                                        </p:attrNameLst>
                                      </p:cBhvr>
                                      <p:tavLst>
                                        <p:tav tm="0">
                                          <p:val>
                                            <p:fltVal val="0"/>
                                          </p:val>
                                        </p:tav>
                                        <p:tav tm="100000">
                                          <p:val>
                                            <p:strVal val="#ppt_w"/>
                                          </p:val>
                                        </p:tav>
                                      </p:tavLst>
                                    </p:anim>
                                    <p:anim calcmode="lin" valueType="num">
                                      <p:cBhvr>
                                        <p:cTn id="63" dur="1000" fill="hold"/>
                                        <p:tgtEl>
                                          <p:spTgt spid="13">
                                            <p:graphicEl>
                                              <a:dgm id="{01BD8BBD-D61E-470B-B18B-02433339DBE5}"/>
                                            </p:graphicEl>
                                          </p:spTgt>
                                        </p:tgtEl>
                                        <p:attrNameLst>
                                          <p:attrName>ppt_h</p:attrName>
                                        </p:attrNameLst>
                                      </p:cBhvr>
                                      <p:tavLst>
                                        <p:tav tm="0">
                                          <p:val>
                                            <p:fltVal val="0"/>
                                          </p:val>
                                        </p:tav>
                                        <p:tav tm="100000">
                                          <p:val>
                                            <p:strVal val="#ppt_h"/>
                                          </p:val>
                                        </p:tav>
                                      </p:tavLst>
                                    </p:anim>
                                    <p:anim calcmode="lin" valueType="num">
                                      <p:cBhvr>
                                        <p:cTn id="64" dur="1000" fill="hold"/>
                                        <p:tgtEl>
                                          <p:spTgt spid="13">
                                            <p:graphicEl>
                                              <a:dgm id="{01BD8BBD-D61E-470B-B18B-02433339DBE5}"/>
                                            </p:graphicEl>
                                          </p:spTgt>
                                        </p:tgtEl>
                                        <p:attrNameLst>
                                          <p:attrName>style.rotation</p:attrName>
                                        </p:attrNameLst>
                                      </p:cBhvr>
                                      <p:tavLst>
                                        <p:tav tm="0">
                                          <p:val>
                                            <p:fltVal val="90"/>
                                          </p:val>
                                        </p:tav>
                                        <p:tav tm="100000">
                                          <p:val>
                                            <p:fltVal val="0"/>
                                          </p:val>
                                        </p:tav>
                                      </p:tavLst>
                                    </p:anim>
                                    <p:animEffect transition="in" filter="fade">
                                      <p:cBhvr>
                                        <p:cTn id="65" dur="1000"/>
                                        <p:tgtEl>
                                          <p:spTgt spid="13">
                                            <p:graphicEl>
                                              <a:dgm id="{01BD8BBD-D61E-470B-B18B-02433339DBE5}"/>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graphicEl>
                                              <a:dgm id="{0BBAE5B0-B95B-4EF5-AF22-2D31007A243A}"/>
                                            </p:graphicEl>
                                          </p:spTgt>
                                        </p:tgtEl>
                                        <p:attrNameLst>
                                          <p:attrName>style.visibility</p:attrName>
                                        </p:attrNameLst>
                                      </p:cBhvr>
                                      <p:to>
                                        <p:strVal val="visible"/>
                                      </p:to>
                                    </p:set>
                                    <p:animEffect transition="in" filter="wipe(left)">
                                      <p:cBhvr>
                                        <p:cTn id="68" dur="500"/>
                                        <p:tgtEl>
                                          <p:spTgt spid="13">
                                            <p:graphicEl>
                                              <a:dgm id="{0BBAE5B0-B95B-4EF5-AF22-2D31007A243A}"/>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3">
                                            <p:graphicEl>
                                              <a:dgm id="{B7EA49AB-9C87-44D2-A593-40E504E42F40}"/>
                                            </p:graphicEl>
                                          </p:spTgt>
                                        </p:tgtEl>
                                        <p:attrNameLst>
                                          <p:attrName>style.visibility</p:attrName>
                                        </p:attrNameLst>
                                      </p:cBhvr>
                                      <p:to>
                                        <p:strVal val="visible"/>
                                      </p:to>
                                    </p:set>
                                    <p:anim calcmode="lin" valueType="num">
                                      <p:cBhvr>
                                        <p:cTn id="73" dur="1000" fill="hold"/>
                                        <p:tgtEl>
                                          <p:spTgt spid="13">
                                            <p:graphicEl>
                                              <a:dgm id="{B7EA49AB-9C87-44D2-A593-40E504E42F40}"/>
                                            </p:graphicEl>
                                          </p:spTgt>
                                        </p:tgtEl>
                                        <p:attrNameLst>
                                          <p:attrName>ppt_w</p:attrName>
                                        </p:attrNameLst>
                                      </p:cBhvr>
                                      <p:tavLst>
                                        <p:tav tm="0">
                                          <p:val>
                                            <p:fltVal val="0"/>
                                          </p:val>
                                        </p:tav>
                                        <p:tav tm="100000">
                                          <p:val>
                                            <p:strVal val="#ppt_w"/>
                                          </p:val>
                                        </p:tav>
                                      </p:tavLst>
                                    </p:anim>
                                    <p:anim calcmode="lin" valueType="num">
                                      <p:cBhvr>
                                        <p:cTn id="74" dur="1000" fill="hold"/>
                                        <p:tgtEl>
                                          <p:spTgt spid="13">
                                            <p:graphicEl>
                                              <a:dgm id="{B7EA49AB-9C87-44D2-A593-40E504E42F40}"/>
                                            </p:graphicEl>
                                          </p:spTgt>
                                        </p:tgtEl>
                                        <p:attrNameLst>
                                          <p:attrName>ppt_h</p:attrName>
                                        </p:attrNameLst>
                                      </p:cBhvr>
                                      <p:tavLst>
                                        <p:tav tm="0">
                                          <p:val>
                                            <p:fltVal val="0"/>
                                          </p:val>
                                        </p:tav>
                                        <p:tav tm="100000">
                                          <p:val>
                                            <p:strVal val="#ppt_h"/>
                                          </p:val>
                                        </p:tav>
                                      </p:tavLst>
                                    </p:anim>
                                    <p:anim calcmode="lin" valueType="num">
                                      <p:cBhvr>
                                        <p:cTn id="75" dur="1000" fill="hold"/>
                                        <p:tgtEl>
                                          <p:spTgt spid="13">
                                            <p:graphicEl>
                                              <a:dgm id="{B7EA49AB-9C87-44D2-A593-40E504E42F40}"/>
                                            </p:graphicEl>
                                          </p:spTgt>
                                        </p:tgtEl>
                                        <p:attrNameLst>
                                          <p:attrName>style.rotation</p:attrName>
                                        </p:attrNameLst>
                                      </p:cBhvr>
                                      <p:tavLst>
                                        <p:tav tm="0">
                                          <p:val>
                                            <p:fltVal val="90"/>
                                          </p:val>
                                        </p:tav>
                                        <p:tav tm="100000">
                                          <p:val>
                                            <p:fltVal val="0"/>
                                          </p:val>
                                        </p:tav>
                                      </p:tavLst>
                                    </p:anim>
                                    <p:animEffect transition="in" filter="fade">
                                      <p:cBhvr>
                                        <p:cTn id="76" dur="1000"/>
                                        <p:tgtEl>
                                          <p:spTgt spid="13">
                                            <p:graphicEl>
                                              <a:dgm id="{B7EA49AB-9C87-44D2-A593-40E504E42F40}"/>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3">
                                            <p:graphicEl>
                                              <a:dgm id="{91CF3B81-9405-498E-9F93-0489D72A9024}"/>
                                            </p:graphicEl>
                                          </p:spTgt>
                                        </p:tgtEl>
                                        <p:attrNameLst>
                                          <p:attrName>style.visibility</p:attrName>
                                        </p:attrNameLst>
                                      </p:cBhvr>
                                      <p:to>
                                        <p:strVal val="visible"/>
                                      </p:to>
                                    </p:set>
                                    <p:animEffect transition="in" filter="wipe(left)">
                                      <p:cBhvr>
                                        <p:cTn id="79" dur="500"/>
                                        <p:tgtEl>
                                          <p:spTgt spid="13">
                                            <p:graphicEl>
                                              <a:dgm id="{91CF3B81-9405-498E-9F93-0489D72A902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13">
                                            <p:graphicEl>
                                              <a:dgm id="{F39EC72F-237C-423A-A3F4-D0C6A9BBA326}"/>
                                            </p:graphicEl>
                                          </p:spTgt>
                                        </p:tgtEl>
                                        <p:attrNameLst>
                                          <p:attrName>style.visibility</p:attrName>
                                        </p:attrNameLst>
                                      </p:cBhvr>
                                      <p:to>
                                        <p:strVal val="visible"/>
                                      </p:to>
                                    </p:set>
                                    <p:anim calcmode="lin" valueType="num">
                                      <p:cBhvr>
                                        <p:cTn id="84" dur="1000" fill="hold"/>
                                        <p:tgtEl>
                                          <p:spTgt spid="13">
                                            <p:graphicEl>
                                              <a:dgm id="{F39EC72F-237C-423A-A3F4-D0C6A9BBA326}"/>
                                            </p:graphicEl>
                                          </p:spTgt>
                                        </p:tgtEl>
                                        <p:attrNameLst>
                                          <p:attrName>ppt_w</p:attrName>
                                        </p:attrNameLst>
                                      </p:cBhvr>
                                      <p:tavLst>
                                        <p:tav tm="0">
                                          <p:val>
                                            <p:fltVal val="0"/>
                                          </p:val>
                                        </p:tav>
                                        <p:tav tm="100000">
                                          <p:val>
                                            <p:strVal val="#ppt_w"/>
                                          </p:val>
                                        </p:tav>
                                      </p:tavLst>
                                    </p:anim>
                                    <p:anim calcmode="lin" valueType="num">
                                      <p:cBhvr>
                                        <p:cTn id="85" dur="1000" fill="hold"/>
                                        <p:tgtEl>
                                          <p:spTgt spid="13">
                                            <p:graphicEl>
                                              <a:dgm id="{F39EC72F-237C-423A-A3F4-D0C6A9BBA326}"/>
                                            </p:graphicEl>
                                          </p:spTgt>
                                        </p:tgtEl>
                                        <p:attrNameLst>
                                          <p:attrName>ppt_h</p:attrName>
                                        </p:attrNameLst>
                                      </p:cBhvr>
                                      <p:tavLst>
                                        <p:tav tm="0">
                                          <p:val>
                                            <p:fltVal val="0"/>
                                          </p:val>
                                        </p:tav>
                                        <p:tav tm="100000">
                                          <p:val>
                                            <p:strVal val="#ppt_h"/>
                                          </p:val>
                                        </p:tav>
                                      </p:tavLst>
                                    </p:anim>
                                    <p:anim calcmode="lin" valueType="num">
                                      <p:cBhvr>
                                        <p:cTn id="86" dur="1000" fill="hold"/>
                                        <p:tgtEl>
                                          <p:spTgt spid="13">
                                            <p:graphicEl>
                                              <a:dgm id="{F39EC72F-237C-423A-A3F4-D0C6A9BBA326}"/>
                                            </p:graphicEl>
                                          </p:spTgt>
                                        </p:tgtEl>
                                        <p:attrNameLst>
                                          <p:attrName>style.rotation</p:attrName>
                                        </p:attrNameLst>
                                      </p:cBhvr>
                                      <p:tavLst>
                                        <p:tav tm="0">
                                          <p:val>
                                            <p:fltVal val="90"/>
                                          </p:val>
                                        </p:tav>
                                        <p:tav tm="100000">
                                          <p:val>
                                            <p:fltVal val="0"/>
                                          </p:val>
                                        </p:tav>
                                      </p:tavLst>
                                    </p:anim>
                                    <p:animEffect transition="in" filter="fade">
                                      <p:cBhvr>
                                        <p:cTn id="87" dur="1000"/>
                                        <p:tgtEl>
                                          <p:spTgt spid="13">
                                            <p:graphicEl>
                                              <a:dgm id="{F39EC72F-237C-423A-A3F4-D0C6A9BBA326}"/>
                                            </p:graphic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3">
                                            <p:graphicEl>
                                              <a:dgm id="{79F1D347-58A4-477F-83A9-C09CAB1D3A41}"/>
                                            </p:graphicEl>
                                          </p:spTgt>
                                        </p:tgtEl>
                                        <p:attrNameLst>
                                          <p:attrName>style.visibility</p:attrName>
                                        </p:attrNameLst>
                                      </p:cBhvr>
                                      <p:to>
                                        <p:strVal val="visible"/>
                                      </p:to>
                                    </p:set>
                                    <p:animEffect transition="in" filter="wipe(left)">
                                      <p:cBhvr>
                                        <p:cTn id="90" dur="500"/>
                                        <p:tgtEl>
                                          <p:spTgt spid="13">
                                            <p:graphicEl>
                                              <a:dgm id="{79F1D347-58A4-477F-83A9-C09CAB1D3A41}"/>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13">
                                            <p:graphicEl>
                                              <a:dgm id="{55B464D3-CB2F-4E64-8C1D-E2BCFF6AD6DA}"/>
                                            </p:graphicEl>
                                          </p:spTgt>
                                        </p:tgtEl>
                                        <p:attrNameLst>
                                          <p:attrName>style.visibility</p:attrName>
                                        </p:attrNameLst>
                                      </p:cBhvr>
                                      <p:to>
                                        <p:strVal val="visible"/>
                                      </p:to>
                                    </p:set>
                                    <p:anim calcmode="lin" valueType="num">
                                      <p:cBhvr>
                                        <p:cTn id="95" dur="1000" fill="hold"/>
                                        <p:tgtEl>
                                          <p:spTgt spid="13">
                                            <p:graphicEl>
                                              <a:dgm id="{55B464D3-CB2F-4E64-8C1D-E2BCFF6AD6DA}"/>
                                            </p:graphicEl>
                                          </p:spTgt>
                                        </p:tgtEl>
                                        <p:attrNameLst>
                                          <p:attrName>ppt_w</p:attrName>
                                        </p:attrNameLst>
                                      </p:cBhvr>
                                      <p:tavLst>
                                        <p:tav tm="0">
                                          <p:val>
                                            <p:fltVal val="0"/>
                                          </p:val>
                                        </p:tav>
                                        <p:tav tm="100000">
                                          <p:val>
                                            <p:strVal val="#ppt_w"/>
                                          </p:val>
                                        </p:tav>
                                      </p:tavLst>
                                    </p:anim>
                                    <p:anim calcmode="lin" valueType="num">
                                      <p:cBhvr>
                                        <p:cTn id="96" dur="1000" fill="hold"/>
                                        <p:tgtEl>
                                          <p:spTgt spid="13">
                                            <p:graphicEl>
                                              <a:dgm id="{55B464D3-CB2F-4E64-8C1D-E2BCFF6AD6DA}"/>
                                            </p:graphicEl>
                                          </p:spTgt>
                                        </p:tgtEl>
                                        <p:attrNameLst>
                                          <p:attrName>ppt_h</p:attrName>
                                        </p:attrNameLst>
                                      </p:cBhvr>
                                      <p:tavLst>
                                        <p:tav tm="0">
                                          <p:val>
                                            <p:fltVal val="0"/>
                                          </p:val>
                                        </p:tav>
                                        <p:tav tm="100000">
                                          <p:val>
                                            <p:strVal val="#ppt_h"/>
                                          </p:val>
                                        </p:tav>
                                      </p:tavLst>
                                    </p:anim>
                                    <p:anim calcmode="lin" valueType="num">
                                      <p:cBhvr>
                                        <p:cTn id="97" dur="1000" fill="hold"/>
                                        <p:tgtEl>
                                          <p:spTgt spid="13">
                                            <p:graphicEl>
                                              <a:dgm id="{55B464D3-CB2F-4E64-8C1D-E2BCFF6AD6DA}"/>
                                            </p:graphicEl>
                                          </p:spTgt>
                                        </p:tgtEl>
                                        <p:attrNameLst>
                                          <p:attrName>style.rotation</p:attrName>
                                        </p:attrNameLst>
                                      </p:cBhvr>
                                      <p:tavLst>
                                        <p:tav tm="0">
                                          <p:val>
                                            <p:fltVal val="90"/>
                                          </p:val>
                                        </p:tav>
                                        <p:tav tm="100000">
                                          <p:val>
                                            <p:fltVal val="0"/>
                                          </p:val>
                                        </p:tav>
                                      </p:tavLst>
                                    </p:anim>
                                    <p:animEffect transition="in" filter="fade">
                                      <p:cBhvr>
                                        <p:cTn id="98" dur="1000"/>
                                        <p:tgtEl>
                                          <p:spTgt spid="13">
                                            <p:graphicEl>
                                              <a:dgm id="{55B464D3-CB2F-4E64-8C1D-E2BCFF6AD6DA}"/>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3">
                                            <p:graphicEl>
                                              <a:dgm id="{0313F98D-EE07-445E-A064-17EFA875675B}"/>
                                            </p:graphicEl>
                                          </p:spTgt>
                                        </p:tgtEl>
                                        <p:attrNameLst>
                                          <p:attrName>style.visibility</p:attrName>
                                        </p:attrNameLst>
                                      </p:cBhvr>
                                      <p:to>
                                        <p:strVal val="visible"/>
                                      </p:to>
                                    </p:set>
                                    <p:animEffect transition="in" filter="wipe(left)">
                                      <p:cBhvr>
                                        <p:cTn id="101" dur="500"/>
                                        <p:tgtEl>
                                          <p:spTgt spid="13">
                                            <p:graphicEl>
                                              <a:dgm id="{0313F98D-EE07-445E-A064-17EFA875675B}"/>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5" presetClass="entr" presetSubtype="0" fill="hold" grpId="0" nodeType="click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Graphic spid="13" grpId="0" uiExpand="1">
        <p:bldSub>
          <a:bldDgm bld="one"/>
        </p:bldSub>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8F3BE1AC-BACF-49C4-A6FE-2E1E9BFAE644}"/>
              </a:ext>
            </a:extLst>
          </p:cNvPr>
          <p:cNvSpPr/>
          <p:nvPr/>
        </p:nvSpPr>
        <p:spPr>
          <a:xfrm>
            <a:off x="2534194" y="598272"/>
            <a:ext cx="6374675" cy="5155257"/>
          </a:xfrm>
          <a:prstGeom prst="rect">
            <a:avLst/>
          </a:prstGeom>
        </p:spPr>
        <p:txBody>
          <a:bodyPr wrap="square">
            <a:spAutoFit/>
          </a:bodyPr>
          <a:lstStyle/>
          <a:p>
            <a:pPr>
              <a:spcBef>
                <a:spcPts val="600"/>
              </a:spcBef>
            </a:pPr>
            <a:r>
              <a:rPr lang="ro-RO" sz="2500" b="1" dirty="0" smtClean="0"/>
              <a:t>„O, ce seriozitate şi ce evlavie dădeau pe faţă cererile sale! El înălţa mâini credincioase către cer ca să prindă făgăduinţele niciodată înşelătoare al Celui Prea înalt. Sufletul său se lupta în agonie şi el primi dovada, că rugăciunea sa a fost ascultată. Atunci el </a:t>
            </a:r>
            <a:r>
              <a:rPr lang="ro-RO" sz="2500" b="1" dirty="0"/>
              <a:t>a </a:t>
            </a:r>
            <a:r>
              <a:rPr lang="ro-RO" sz="2500" b="1" dirty="0" smtClean="0"/>
              <a:t>ştiut, că biruinţa e de partea sa, Dacă noi, ca popor, ne-am ruga cum se ruga Daniel şi ne-am lupta cum se lupta el, smerindu-ne sufletele înaintea lui Dumnezeu, atunci am primi un răspuns vădit la rugăciunile noastre, cum i s-a dat şi lui Daniel.”</a:t>
            </a:r>
            <a:endParaRPr lang="ro-RO" sz="2500" dirty="0" smtClean="0"/>
          </a:p>
          <a:p>
            <a:pPr>
              <a:spcBef>
                <a:spcPts val="600"/>
              </a:spcBef>
            </a:pPr>
            <a:endParaRPr lang="ro-RO" sz="2400" dirty="0">
              <a:latin typeface="Comic Sans MS" pitchFamily="66" charset="0"/>
            </a:endParaRPr>
          </a:p>
        </p:txBody>
      </p:sp>
      <p:sp>
        <p:nvSpPr>
          <p:cNvPr id="3" name="CuadroTexto 2">
            <a:extLst>
              <a:ext uri="{FF2B5EF4-FFF2-40B4-BE49-F238E27FC236}">
                <a16:creationId xmlns="" xmlns:a16="http://schemas.microsoft.com/office/drawing/2014/main" id="{3DDD1577-E486-4D0E-B63E-24C14BB2C282}"/>
              </a:ext>
            </a:extLst>
          </p:cNvPr>
          <p:cNvSpPr txBox="1"/>
          <p:nvPr/>
        </p:nvSpPr>
        <p:spPr>
          <a:xfrm>
            <a:off x="5817065" y="5965372"/>
            <a:ext cx="3231141" cy="369332"/>
          </a:xfrm>
          <a:prstGeom prst="rect">
            <a:avLst/>
          </a:prstGeom>
          <a:noFill/>
        </p:spPr>
        <p:txBody>
          <a:bodyPr wrap="none" rtlCol="0">
            <a:spAutoFit/>
          </a:bodyPr>
          <a:lstStyle/>
          <a:p>
            <a:pPr algn="r"/>
            <a:r>
              <a:rPr lang="ro-RO" b="1" smtClean="0"/>
              <a:t>E.G.W</a:t>
            </a:r>
            <a:r>
              <a:rPr lang="ro-RO" b="1" smtClean="0"/>
              <a:t>. </a:t>
            </a:r>
            <a:r>
              <a:rPr lang="ro-RO" b="1" smtClean="0"/>
              <a:t>(</a:t>
            </a:r>
            <a:r>
              <a:rPr lang="ro-RO" b="1" smtClean="0"/>
              <a:t>Sfinţirea </a:t>
            </a:r>
            <a:r>
              <a:rPr lang="ro-RO" b="1" smtClean="0"/>
              <a:t>vieţii</a:t>
            </a:r>
            <a:r>
              <a:rPr lang="ro-RO" b="1" smtClean="0"/>
              <a:t>, </a:t>
            </a:r>
            <a:r>
              <a:rPr lang="ro-RO" b="1" smtClean="0"/>
              <a:t>pag</a:t>
            </a:r>
            <a:r>
              <a:rPr lang="ro-RO" b="1" smtClean="0"/>
              <a:t>. </a:t>
            </a:r>
            <a:r>
              <a:rPr lang="ro-RO" b="1" smtClean="0"/>
              <a:t>47)</a:t>
            </a:r>
            <a:endParaRPr lang="ro-RO" b="1"/>
          </a:p>
        </p:txBody>
      </p:sp>
    </p:spTree>
    <p:extLst>
      <p:ext uri="{BB962C8B-B14F-4D97-AF65-F5344CB8AC3E}">
        <p14:creationId xmlns="" xmlns:p14="http://schemas.microsoft.com/office/powerpoint/2010/main" val="10259486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CB6F89F6-C976-4E88-B97A-16F9ABD7036E}"/>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827194" y="1802132"/>
            <a:ext cx="4177468" cy="257828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ángulo 1">
            <a:extLst>
              <a:ext uri="{FF2B5EF4-FFF2-40B4-BE49-F238E27FC236}">
                <a16:creationId xmlns="" xmlns:a16="http://schemas.microsoft.com/office/drawing/2014/main" id="{094ADEBF-FBF3-4830-8D5A-D327B56EDC95}"/>
              </a:ext>
            </a:extLst>
          </p:cNvPr>
          <p:cNvSpPr/>
          <p:nvPr/>
        </p:nvSpPr>
        <p:spPr>
          <a:xfrm>
            <a:off x="0" y="0"/>
            <a:ext cx="9143999"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rgbClr val="A47D00"/>
              </a:contourClr>
            </a:sp3d>
          </a:bodyPr>
          <a:lstStyle/>
          <a:p>
            <a:pPr algn="ctr" defTabSz="914400"/>
            <a:r>
              <a:rPr lang="ro-RO" sz="4400" b="1">
                <a:ln w="11430"/>
                <a:solidFill>
                  <a:srgbClr val="FFC000"/>
                </a:solidFill>
                <a:effectLst>
                  <a:outerShdw blurRad="50800" dist="39000" dir="5460000" algn="tl">
                    <a:srgbClr val="000000">
                      <a:alpha val="38000"/>
                    </a:srgbClr>
                  </a:outerShdw>
                </a:effectLst>
              </a:rPr>
              <a:t>EXPLICAREA </a:t>
            </a:r>
            <a:r>
              <a:rPr lang="ro-RO" sz="4400" b="1" smtClean="0">
                <a:ln w="11430"/>
                <a:solidFill>
                  <a:srgbClr val="FFC000"/>
                </a:solidFill>
                <a:effectLst>
                  <a:outerShdw blurRad="50800" dist="39000" dir="5460000" algn="tl">
                    <a:srgbClr val="000000">
                      <a:alpha val="38000"/>
                    </a:srgbClr>
                  </a:outerShdw>
                </a:effectLst>
              </a:rPr>
              <a:t>VIZIUNII</a:t>
            </a:r>
            <a:endParaRPr lang="ro-RO" sz="4400" b="1">
              <a:ln w="11430"/>
              <a:solidFill>
                <a:srgbClr val="FFC000"/>
              </a:solidFill>
              <a:effectLst>
                <a:outerShdw blurRad="50800" dist="39000" dir="5460000" algn="tl">
                  <a:srgbClr val="000000">
                    <a:alpha val="38000"/>
                  </a:srgbClr>
                </a:outerShdw>
              </a:effectLst>
            </a:endParaRPr>
          </a:p>
        </p:txBody>
      </p:sp>
      <p:sp>
        <p:nvSpPr>
          <p:cNvPr id="3" name="Rectángulo 2">
            <a:extLst>
              <a:ext uri="{FF2B5EF4-FFF2-40B4-BE49-F238E27FC236}">
                <a16:creationId xmlns="" xmlns:a16="http://schemas.microsoft.com/office/drawing/2014/main" id="{7F64ABE3-3001-4749-967A-3FF7C1E0553A}"/>
              </a:ext>
            </a:extLst>
          </p:cNvPr>
          <p:cNvSpPr/>
          <p:nvPr/>
        </p:nvSpPr>
        <p:spPr>
          <a:xfrm>
            <a:off x="551213" y="651693"/>
            <a:ext cx="8041575" cy="923330"/>
          </a:xfrm>
          <a:prstGeom prst="rect">
            <a:avLst/>
          </a:prstGeom>
        </p:spPr>
        <p:txBody>
          <a:bodyPr wrap="square">
            <a:spAutoFit/>
          </a:bodyPr>
          <a:lstStyle/>
          <a:p>
            <a:r>
              <a:rPr lang="ro-RO" b="1" dirty="0" smtClean="0">
                <a:solidFill>
                  <a:schemeClr val="bg1"/>
                </a:solidFill>
                <a:effectLst>
                  <a:outerShdw blurRad="38100" dist="38100" dir="2700000" algn="tl">
                    <a:srgbClr val="000000">
                      <a:alpha val="43137"/>
                    </a:srgbClr>
                  </a:outerShdw>
                </a:effectLst>
                <a:latin typeface="Comic Sans MS" panose="030F0702030302020204" pitchFamily="66" charset="0"/>
              </a:rPr>
              <a:t>„Când </a:t>
            </a:r>
            <a:r>
              <a:rPr lang="ro-RO" b="1" dirty="0" smtClean="0">
                <a:solidFill>
                  <a:schemeClr val="bg1"/>
                </a:solidFill>
                <a:effectLst>
                  <a:outerShdw blurRad="38100" dist="38100" dir="2700000" algn="tl">
                    <a:srgbClr val="000000">
                      <a:alpha val="43137"/>
                    </a:srgbClr>
                  </a:outerShdw>
                </a:effectLst>
                <a:latin typeface="Comic Sans MS" panose="030F0702030302020204" pitchFamily="66" charset="0"/>
              </a:rPr>
              <a:t>ai început tu să te rogi, a ieşit cuvântul, şi eu vin să ţi-l vestesc; căci tu eşti preaiubit şi scump. Ia aminte dar la cuvântul acesta şi înţelege vedenia! [</a:t>
            </a:r>
            <a:r>
              <a:rPr lang="ro-RO" b="1" i="1" dirty="0" err="1" smtClean="0">
                <a:solidFill>
                  <a:schemeClr val="bg1"/>
                </a:solidFill>
                <a:effectLst>
                  <a:outerShdw blurRad="38100" dist="38100" dir="2700000" algn="tl">
                    <a:srgbClr val="000000">
                      <a:alpha val="43137"/>
                    </a:srgbClr>
                  </a:outerShdw>
                </a:effectLst>
                <a:latin typeface="Comic Sans MS" panose="030F0702030302020204" pitchFamily="66" charset="0"/>
              </a:rPr>
              <a:t>mar’ah</a:t>
            </a:r>
            <a:r>
              <a:rPr lang="ro-RO" b="1" dirty="0"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ro-RO" sz="1600" b="1" dirty="0" smtClean="0">
                <a:solidFill>
                  <a:schemeClr val="bg1"/>
                </a:solidFill>
                <a:effectLst>
                  <a:outerShdw blurRad="38100" dist="38100" dir="2700000" algn="tl">
                    <a:srgbClr val="000000">
                      <a:alpha val="43137"/>
                    </a:srgbClr>
                  </a:outerShdw>
                </a:effectLst>
                <a:latin typeface="Comic Sans MS" panose="030F0702030302020204" pitchFamily="66" charset="0"/>
              </a:rPr>
              <a:t>(Daniel 9:23)</a:t>
            </a:r>
            <a:endParaRPr lang="ro-RO"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53977A35-F88C-4740-B5CF-8CF13F0AF7BF}"/>
              </a:ext>
            </a:extLst>
          </p:cNvPr>
          <p:cNvSpPr txBox="1"/>
          <p:nvPr/>
        </p:nvSpPr>
        <p:spPr>
          <a:xfrm>
            <a:off x="139338" y="1726272"/>
            <a:ext cx="4589416" cy="2939266"/>
          </a:xfrm>
          <a:prstGeom prst="rect">
            <a:avLst/>
          </a:prstGeom>
          <a:noFill/>
        </p:spPr>
        <p:txBody>
          <a:bodyPr wrap="square" rtlCol="0">
            <a:spAutoFit/>
          </a:bodyPr>
          <a:lstStyle/>
          <a:p>
            <a:pPr>
              <a:spcBef>
                <a:spcPts val="600"/>
              </a:spcBef>
            </a:pPr>
            <a:r>
              <a:rPr lang="ro-RO" sz="2000" b="1" dirty="0" smtClean="0"/>
              <a:t>Pe măsură ce Daniel se ruga, Dumnezeu i-a poruncit lui Gabriel să-i explice partea vedeniei (</a:t>
            </a:r>
            <a:r>
              <a:rPr lang="ro-RO" sz="2000" b="1" i="1" dirty="0" err="1" smtClean="0"/>
              <a:t>hâzôn</a:t>
            </a:r>
            <a:r>
              <a:rPr lang="ro-RO" sz="2000" b="1" dirty="0" smtClean="0"/>
              <a:t>) ce nu a fost explicată până atunci: vedenia (</a:t>
            </a:r>
            <a:r>
              <a:rPr lang="ro-RO" sz="2000" b="1" i="1" dirty="0" err="1" smtClean="0"/>
              <a:t>mar’ah</a:t>
            </a:r>
            <a:r>
              <a:rPr lang="ro-RO" sz="2000" b="1" dirty="0" smtClean="0"/>
              <a:t>) din Daniel 8:13-14.</a:t>
            </a:r>
          </a:p>
          <a:p>
            <a:pPr>
              <a:spcBef>
                <a:spcPts val="600"/>
              </a:spcBef>
            </a:pPr>
            <a:r>
              <a:rPr lang="ro-RO" sz="2000" b="1" dirty="0" smtClean="0"/>
              <a:t>Daniel era îngrijorat din pricina vedeniei, deoarece el a înţeles că păcatele poporului său puteau prelungi pustiirea Ierusalimului (v. 16).</a:t>
            </a:r>
            <a:endParaRPr lang="ro-RO" sz="2000" b="1" dirty="0"/>
          </a:p>
        </p:txBody>
      </p:sp>
      <p:sp>
        <p:nvSpPr>
          <p:cNvPr id="7" name="Rectángulo 6">
            <a:extLst>
              <a:ext uri="{FF2B5EF4-FFF2-40B4-BE49-F238E27FC236}">
                <a16:creationId xmlns="" xmlns:a16="http://schemas.microsoft.com/office/drawing/2014/main" id="{5A083807-FDC0-4FB3-8067-E2FF408A8B05}"/>
              </a:ext>
            </a:extLst>
          </p:cNvPr>
          <p:cNvSpPr/>
          <p:nvPr/>
        </p:nvSpPr>
        <p:spPr>
          <a:xfrm>
            <a:off x="3703545" y="4449281"/>
            <a:ext cx="5408022" cy="2323713"/>
          </a:xfrm>
          <a:prstGeom prst="rect">
            <a:avLst/>
          </a:prstGeom>
        </p:spPr>
        <p:txBody>
          <a:bodyPr wrap="square">
            <a:spAutoFit/>
          </a:bodyPr>
          <a:lstStyle/>
          <a:p>
            <a:pPr>
              <a:spcBef>
                <a:spcPts val="600"/>
              </a:spcBef>
            </a:pPr>
            <a:r>
              <a:rPr lang="ro-RO" sz="2000" b="1" dirty="0" smtClean="0"/>
              <a:t>Gabriel şi-a început explicaţia prin relatarea faptului că cele 70 de săptămâni au fost hotărâte „asupra poporului tău şi asupra cetăţii tale celei sfinte.” (v. 24)</a:t>
            </a:r>
          </a:p>
          <a:p>
            <a:pPr>
              <a:spcBef>
                <a:spcPts val="600"/>
              </a:spcBef>
            </a:pPr>
            <a:r>
              <a:rPr lang="ro-RO" sz="2000" b="1" dirty="0" smtClean="0"/>
              <a:t>În timpul acelei perioade, poporul lui Dumnezeu trebuia să se pregătească pentru slujba pe care Mesia urma să o facă pentru el (şi pentru noi).</a:t>
            </a:r>
            <a:endParaRPr lang="ro-RO" sz="2000" b="1" dirty="0"/>
          </a:p>
        </p:txBody>
      </p:sp>
      <p:pic>
        <p:nvPicPr>
          <p:cNvPr id="9" name="Imagen 8">
            <a:extLst>
              <a:ext uri="{FF2B5EF4-FFF2-40B4-BE49-F238E27FC236}">
                <a16:creationId xmlns="" xmlns:a16="http://schemas.microsoft.com/office/drawing/2014/main" id="{503F46F5-A739-42D3-8583-FEEFEBBD3227}"/>
              </a:ext>
            </a:extLst>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212271" y="4818265"/>
            <a:ext cx="3314700" cy="1954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7638826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left)">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left)">
                                      <p:cBhvr>
                                        <p:cTn id="4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7"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1403</Words>
  <Application>Microsoft Office PowerPoint</Application>
  <PresentationFormat>Expunere pe ecran (4:3)</PresentationFormat>
  <Paragraphs>99</Paragraphs>
  <Slides>12</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12</vt:i4>
      </vt:variant>
    </vt:vector>
  </HeadingPairs>
  <TitlesOfParts>
    <vt:vector size="18"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10 - Marturisire si mangaiere</dc:title>
  <dc:subject>Studiu Biblic, Trim. I, 2020 – Daniel</dc:subject>
  <dc:creator>Sergio Fustero Carreras</dc:creator>
  <cp:keywords>https://www.fustero.es/index_ro.php</cp:keywords>
  <cp:lastModifiedBy>Administrator</cp:lastModifiedBy>
  <cp:revision>95</cp:revision>
  <dcterms:created xsi:type="dcterms:W3CDTF">2020-02-14T18:11:47Z</dcterms:created>
  <dcterms:modified xsi:type="dcterms:W3CDTF">2020-03-06T13:29:49Z</dcterms:modified>
</cp:coreProperties>
</file>