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Default Extension="fntdata" ContentType="application/x-fontdata"/>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4" r:id="rId4"/>
    <p:sldId id="257" r:id="rId5"/>
    <p:sldId id="258" r:id="rId6"/>
    <p:sldId id="272" r:id="rId7"/>
    <p:sldId id="259" r:id="rId8"/>
    <p:sldId id="265" r:id="rId9"/>
    <p:sldId id="260" r:id="rId10"/>
    <p:sldId id="273" r:id="rId11"/>
    <p:sldId id="261" r:id="rId12"/>
    <p:sldId id="267" r:id="rId13"/>
    <p:sldId id="269" r:id="rId14"/>
    <p:sldId id="262" r:id="rId15"/>
    <p:sldId id="268" r:id="rId16"/>
    <p:sldId id="270" r:id="rId17"/>
  </p:sldIdLst>
  <p:sldSz cx="9144000" cy="6858000" type="screen4x3"/>
  <p:notesSz cx="6858000" cy="9144000"/>
  <p:embeddedFontLst>
    <p:embeddedFont>
      <p:font typeface="Calibri" pitchFamily="34" charset="0"/>
      <p:regular r:id="rId18"/>
      <p:bold r:id="rId19"/>
      <p:italic r:id="rId20"/>
      <p:boldItalic r:id="rId21"/>
    </p:embeddedFont>
    <p:embeddedFont>
      <p:font typeface="Comic Sans MS" pitchFamily="66" charset="0"/>
      <p:regular r:id="rId22"/>
      <p:bold r:id="rId23"/>
    </p:embeddedFont>
    <p:embeddedFont>
      <p:font typeface="Calibri Light" pitchFamily="34" charset="0"/>
      <p:regular r:id="rId24"/>
      <p:italic r:id="rId25"/>
    </p:embeddedFont>
    <p:embeddedFont>
      <p:font typeface="Webdings" pitchFamily="18" charset="2"/>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92E10"/>
    <a:srgbClr val="9AC8DC"/>
    <a:srgbClr val="8BB6CB"/>
    <a:srgbClr val="833C0B"/>
    <a:srgbClr val="4B4C75"/>
    <a:srgbClr val="AFB0CC"/>
    <a:srgbClr val="E7EEF8"/>
    <a:srgbClr val="D8C9E1"/>
    <a:srgbClr val="3B2846"/>
    <a:srgbClr val="FFC1C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9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D18E2-2AB1-4092-B505-2EED76B48019}" type="doc">
      <dgm:prSet loTypeId="urn:microsoft.com/office/officeart/2005/8/layout/vList3#1" loCatId="list" qsTypeId="urn:microsoft.com/office/officeart/2005/8/quickstyle/simple3" qsCatId="simple" csTypeId="urn:microsoft.com/office/officeart/2005/8/colors/colorful5" csCatId="colorful" phldr="1"/>
      <dgm:spPr/>
      <dgm:t>
        <a:bodyPr/>
        <a:lstStyle/>
        <a:p>
          <a:endParaRPr lang="es-ES"/>
        </a:p>
      </dgm:t>
    </dgm:pt>
    <dgm:pt modelId="{06002622-1563-4D02-9744-8B7035414FF5}">
      <dgm:prSet custT="1"/>
      <dgm:spPr/>
      <dgm:t>
        <a:bodyPr/>
        <a:lstStyle/>
        <a:p>
          <a:r>
            <a:rPr lang="ro-RO" sz="2000" b="1" noProof="0" dirty="0" smtClean="0"/>
            <a:t>Consacrarea sanctuarului (Numeri 7)</a:t>
          </a:r>
          <a:endParaRPr lang="ro-RO" sz="2000" b="1" noProof="0" dirty="0"/>
        </a:p>
      </dgm:t>
    </dgm:pt>
    <dgm:pt modelId="{41ADDDE6-F7C3-4B12-A8F4-39A44C550EF8}" type="parTrans" cxnId="{1857B519-066C-4504-9A57-830261116B7F}">
      <dgm:prSet/>
      <dgm:spPr/>
      <dgm:t>
        <a:bodyPr/>
        <a:lstStyle/>
        <a:p>
          <a:endParaRPr lang="es-ES"/>
        </a:p>
      </dgm:t>
    </dgm:pt>
    <dgm:pt modelId="{B1AF282E-CCD3-46FC-9177-EDD34F040D7B}" type="sibTrans" cxnId="{1857B519-066C-4504-9A57-830261116B7F}">
      <dgm:prSet/>
      <dgm:spPr/>
      <dgm:t>
        <a:bodyPr/>
        <a:lstStyle/>
        <a:p>
          <a:endParaRPr lang="es-ES"/>
        </a:p>
      </dgm:t>
    </dgm:pt>
    <dgm:pt modelId="{6CBD6146-C621-4CA4-8192-ECCFF3AFBD24}">
      <dgm:prSet custT="1"/>
      <dgm:spPr/>
      <dgm:t>
        <a:bodyPr/>
        <a:lstStyle/>
        <a:p>
          <a:r>
            <a:rPr lang="ro-RO" sz="2000" b="1" noProof="0" dirty="0" smtClean="0"/>
            <a:t>Ziua ispăşirii</a:t>
          </a:r>
          <a:br>
            <a:rPr lang="ro-RO" sz="2000" b="1" noProof="0" dirty="0" smtClean="0"/>
          </a:br>
          <a:r>
            <a:rPr lang="ro-RO" sz="2000" b="1" noProof="0" dirty="0" smtClean="0"/>
            <a:t>(Leviticul 16)</a:t>
          </a:r>
          <a:endParaRPr lang="ro-RO" sz="2000" b="1" noProof="0" dirty="0"/>
        </a:p>
      </dgm:t>
    </dgm:pt>
    <dgm:pt modelId="{5937C335-10FC-48DF-B79E-DDDBD5C62C38}" type="parTrans" cxnId="{91013971-84AF-4A0B-A084-AD1794851EC3}">
      <dgm:prSet/>
      <dgm:spPr/>
      <dgm:t>
        <a:bodyPr/>
        <a:lstStyle/>
        <a:p>
          <a:endParaRPr lang="es-ES"/>
        </a:p>
      </dgm:t>
    </dgm:pt>
    <dgm:pt modelId="{C61F168D-D692-436B-8308-E34847E792B1}" type="sibTrans" cxnId="{91013971-84AF-4A0B-A084-AD1794851EC3}">
      <dgm:prSet/>
      <dgm:spPr/>
      <dgm:t>
        <a:bodyPr/>
        <a:lstStyle/>
        <a:p>
          <a:endParaRPr lang="es-ES"/>
        </a:p>
      </dgm:t>
    </dgm:pt>
    <dgm:pt modelId="{1D8E42F8-70F1-4B0F-BE5B-9B122B11DCBC}" type="pres">
      <dgm:prSet presAssocID="{9BAD18E2-2AB1-4092-B505-2EED76B48019}" presName="linearFlow" presStyleCnt="0">
        <dgm:presLayoutVars>
          <dgm:dir/>
          <dgm:resizeHandles val="exact"/>
        </dgm:presLayoutVars>
      </dgm:prSet>
      <dgm:spPr/>
      <dgm:t>
        <a:bodyPr/>
        <a:lstStyle/>
        <a:p>
          <a:endParaRPr lang="ro-RO"/>
        </a:p>
      </dgm:t>
    </dgm:pt>
    <dgm:pt modelId="{BD7D1A39-EB19-4404-8693-B6DDAD719755}" type="pres">
      <dgm:prSet presAssocID="{06002622-1563-4D02-9744-8B7035414FF5}" presName="composite" presStyleCnt="0"/>
      <dgm:spPr/>
    </dgm:pt>
    <dgm:pt modelId="{F57E41CC-989F-4E0C-8C2E-3FB67C5AF63E}" type="pres">
      <dgm:prSet presAssocID="{06002622-1563-4D02-9744-8B7035414FF5}" presName="imgShp" presStyleLbl="fgImgPlace1" presStyleIdx="0" presStyleCnt="2" custScaleX="170890" custLinFactNeighborX="-67944" custLinFactNeighborY="3034"/>
      <dgm:spPr>
        <a:prstGeom prst="roundRect">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pt>
    <dgm:pt modelId="{69699C31-8630-46A2-9AE8-5D3F138145EC}" type="pres">
      <dgm:prSet presAssocID="{06002622-1563-4D02-9744-8B7035414FF5}" presName="txShp" presStyleLbl="node1" presStyleIdx="0" presStyleCnt="2" custScaleX="110926" custLinFactNeighborX="8887">
        <dgm:presLayoutVars>
          <dgm:bulletEnabled val="1"/>
        </dgm:presLayoutVars>
      </dgm:prSet>
      <dgm:spPr/>
      <dgm:t>
        <a:bodyPr/>
        <a:lstStyle/>
        <a:p>
          <a:endParaRPr lang="ro-RO"/>
        </a:p>
      </dgm:t>
    </dgm:pt>
    <dgm:pt modelId="{941ABF7E-79F9-4412-812A-72D01CDF0B71}" type="pres">
      <dgm:prSet presAssocID="{B1AF282E-CCD3-46FC-9177-EDD34F040D7B}" presName="spacing" presStyleCnt="0"/>
      <dgm:spPr/>
    </dgm:pt>
    <dgm:pt modelId="{9A3D3581-EEDA-4058-ADBE-4E6157D3325D}" type="pres">
      <dgm:prSet presAssocID="{6CBD6146-C621-4CA4-8192-ECCFF3AFBD24}" presName="composite" presStyleCnt="0"/>
      <dgm:spPr/>
    </dgm:pt>
    <dgm:pt modelId="{CA6BA2BA-DB87-41F5-91DE-E9055A530267}" type="pres">
      <dgm:prSet presAssocID="{6CBD6146-C621-4CA4-8192-ECCFF3AFBD24}" presName="imgShp" presStyleLbl="fgImgPlace1" presStyleIdx="1" presStyleCnt="2" custScaleX="170890" custLinFactNeighborX="-67944" custLinFactNeighborY="27"/>
      <dgm:spPr>
        <a:prstGeom prst="roundRect">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scene3d>
          <a:camera prst="orthographicFront"/>
          <a:lightRig rig="threePt" dir="t"/>
        </a:scene3d>
        <a:sp3d>
          <a:bevelT/>
        </a:sp3d>
      </dgm:spPr>
    </dgm:pt>
    <dgm:pt modelId="{9F3CB642-AE09-465E-B02B-058A0828C178}" type="pres">
      <dgm:prSet presAssocID="{6CBD6146-C621-4CA4-8192-ECCFF3AFBD24}" presName="txShp" presStyleLbl="node1" presStyleIdx="1" presStyleCnt="2" custScaleX="110926" custLinFactNeighborX="8887">
        <dgm:presLayoutVars>
          <dgm:bulletEnabled val="1"/>
        </dgm:presLayoutVars>
      </dgm:prSet>
      <dgm:spPr/>
      <dgm:t>
        <a:bodyPr/>
        <a:lstStyle/>
        <a:p>
          <a:endParaRPr lang="ro-RO"/>
        </a:p>
      </dgm:t>
    </dgm:pt>
  </dgm:ptLst>
  <dgm:cxnLst>
    <dgm:cxn modelId="{59F0A3EF-B256-46E4-AD31-69929ED80C8B}" type="presOf" srcId="{6CBD6146-C621-4CA4-8192-ECCFF3AFBD24}" destId="{9F3CB642-AE09-465E-B02B-058A0828C178}" srcOrd="0" destOrd="0" presId="urn:microsoft.com/office/officeart/2005/8/layout/vList3#1"/>
    <dgm:cxn modelId="{CEA0E610-3FE1-4609-B923-48106AE77220}" type="presOf" srcId="{06002622-1563-4D02-9744-8B7035414FF5}" destId="{69699C31-8630-46A2-9AE8-5D3F138145EC}" srcOrd="0" destOrd="0" presId="urn:microsoft.com/office/officeart/2005/8/layout/vList3#1"/>
    <dgm:cxn modelId="{C943BE6E-E192-44B8-914D-EF952A0B0EE7}" type="presOf" srcId="{9BAD18E2-2AB1-4092-B505-2EED76B48019}" destId="{1D8E42F8-70F1-4B0F-BE5B-9B122B11DCBC}" srcOrd="0" destOrd="0" presId="urn:microsoft.com/office/officeart/2005/8/layout/vList3#1"/>
    <dgm:cxn modelId="{1857B519-066C-4504-9A57-830261116B7F}" srcId="{9BAD18E2-2AB1-4092-B505-2EED76B48019}" destId="{06002622-1563-4D02-9744-8B7035414FF5}" srcOrd="0" destOrd="0" parTransId="{41ADDDE6-F7C3-4B12-A8F4-39A44C550EF8}" sibTransId="{B1AF282E-CCD3-46FC-9177-EDD34F040D7B}"/>
    <dgm:cxn modelId="{91013971-84AF-4A0B-A084-AD1794851EC3}" srcId="{9BAD18E2-2AB1-4092-B505-2EED76B48019}" destId="{6CBD6146-C621-4CA4-8192-ECCFF3AFBD24}" srcOrd="1" destOrd="0" parTransId="{5937C335-10FC-48DF-B79E-DDDBD5C62C38}" sibTransId="{C61F168D-D692-436B-8308-E34847E792B1}"/>
    <dgm:cxn modelId="{247DB79C-1550-4EBA-854C-18991525B27C}" type="presParOf" srcId="{1D8E42F8-70F1-4B0F-BE5B-9B122B11DCBC}" destId="{BD7D1A39-EB19-4404-8693-B6DDAD719755}" srcOrd="0" destOrd="0" presId="urn:microsoft.com/office/officeart/2005/8/layout/vList3#1"/>
    <dgm:cxn modelId="{C42C5F9F-4011-400F-9C47-8AA316998C5C}" type="presParOf" srcId="{BD7D1A39-EB19-4404-8693-B6DDAD719755}" destId="{F57E41CC-989F-4E0C-8C2E-3FB67C5AF63E}" srcOrd="0" destOrd="0" presId="urn:microsoft.com/office/officeart/2005/8/layout/vList3#1"/>
    <dgm:cxn modelId="{6B8E4B20-F087-4A7C-B9B4-EE9BFE524E3E}" type="presParOf" srcId="{BD7D1A39-EB19-4404-8693-B6DDAD719755}" destId="{69699C31-8630-46A2-9AE8-5D3F138145EC}" srcOrd="1" destOrd="0" presId="urn:microsoft.com/office/officeart/2005/8/layout/vList3#1"/>
    <dgm:cxn modelId="{F5A62B44-2C58-4C2E-A122-DEE48847385B}" type="presParOf" srcId="{1D8E42F8-70F1-4B0F-BE5B-9B122B11DCBC}" destId="{941ABF7E-79F9-4412-812A-72D01CDF0B71}" srcOrd="1" destOrd="0" presId="urn:microsoft.com/office/officeart/2005/8/layout/vList3#1"/>
    <dgm:cxn modelId="{E7997F2F-E854-4A62-91D8-E54671D91847}" type="presParOf" srcId="{1D8E42F8-70F1-4B0F-BE5B-9B122B11DCBC}" destId="{9A3D3581-EEDA-4058-ADBE-4E6157D3325D}" srcOrd="2" destOrd="0" presId="urn:microsoft.com/office/officeart/2005/8/layout/vList3#1"/>
    <dgm:cxn modelId="{E3393070-65AF-4CC9-8A93-E81EAD1A8370}" type="presParOf" srcId="{9A3D3581-EEDA-4058-ADBE-4E6157D3325D}" destId="{CA6BA2BA-DB87-41F5-91DE-E9055A530267}" srcOrd="0" destOrd="0" presId="urn:microsoft.com/office/officeart/2005/8/layout/vList3#1"/>
    <dgm:cxn modelId="{07F220DB-6BF8-430A-AFC1-D82DD585198D}" type="presParOf" srcId="{9A3D3581-EEDA-4058-ADBE-4E6157D3325D}" destId="{9F3CB642-AE09-465E-B02B-058A0828C178}"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AD78E-00B7-46F9-835F-362F8A9C4559}"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es-ES"/>
        </a:p>
      </dgm:t>
    </dgm:pt>
    <dgm:pt modelId="{B8F35FC0-E944-4509-A685-8585F2F4B3C5}">
      <dgm:prSet phldrT="[Texto]" custT="1"/>
      <dgm:spPr/>
      <dgm:t>
        <a:bodyPr/>
        <a:lstStyle/>
        <a:p>
          <a:r>
            <a:rPr lang="es-ES" sz="2000" b="1" dirty="0">
              <a:solidFill>
                <a:schemeClr val="tx1"/>
              </a:solidFill>
            </a:rPr>
            <a:t>Persia</a:t>
          </a:r>
          <a:br>
            <a:rPr lang="es-ES" sz="2000" b="1" dirty="0">
              <a:solidFill>
                <a:schemeClr val="tx1"/>
              </a:solidFill>
            </a:rPr>
          </a:br>
          <a:r>
            <a:rPr lang="ro-RO" sz="2000" b="1" dirty="0" smtClean="0">
              <a:solidFill>
                <a:schemeClr val="tx1"/>
              </a:solidFill>
            </a:rPr>
            <a:t>Berbecul</a:t>
          </a:r>
          <a:r>
            <a:rPr lang="es-ES" sz="2000" b="1" dirty="0" smtClean="0">
              <a:solidFill>
                <a:schemeClr val="tx1"/>
              </a:solidFill>
            </a:rPr>
            <a:t>(v</a:t>
          </a:r>
          <a:r>
            <a:rPr lang="es-ES" sz="2000" b="1" dirty="0">
              <a:solidFill>
                <a:schemeClr val="tx1"/>
              </a:solidFill>
            </a:rPr>
            <a:t>. 4)</a:t>
          </a:r>
        </a:p>
      </dgm:t>
    </dgm:pt>
    <dgm:pt modelId="{F8E81E15-CC7E-4898-BF77-C6C7360CB7B5}" type="parTrans" cxnId="{BC0B02EB-8FBD-4011-9403-6CA69BC6CBAA}">
      <dgm:prSet/>
      <dgm:spPr/>
      <dgm:t>
        <a:bodyPr/>
        <a:lstStyle/>
        <a:p>
          <a:endParaRPr lang="es-ES" sz="2000" b="1">
            <a:solidFill>
              <a:schemeClr val="tx1"/>
            </a:solidFill>
          </a:endParaRPr>
        </a:p>
      </dgm:t>
    </dgm:pt>
    <dgm:pt modelId="{FA6E3D3B-5281-47C9-B2B4-1E5BE4196D5E}" type="sibTrans" cxnId="{BC0B02EB-8FBD-4011-9403-6CA69BC6CBAA}">
      <dgm:prSet/>
      <dgm:spPr/>
      <dgm:t>
        <a:bodyPr/>
        <a:lstStyle/>
        <a:p>
          <a:endParaRPr lang="es-ES" sz="2000" b="1">
            <a:solidFill>
              <a:schemeClr val="tx1"/>
            </a:solidFill>
          </a:endParaRPr>
        </a:p>
      </dgm:t>
    </dgm:pt>
    <dgm:pt modelId="{792792C4-B922-45C7-8EDB-B2B3EDE1C2A0}">
      <dgm:prSet phldrT="[Texto]" custT="1"/>
      <dgm:spPr>
        <a:solidFill>
          <a:srgbClr val="C00000"/>
        </a:solidFill>
      </dgm:spPr>
      <dgm:t>
        <a:bodyPr/>
        <a:lstStyle/>
        <a:p>
          <a:r>
            <a:rPr lang="es-ES" sz="2000" b="1" dirty="0" smtClean="0">
              <a:solidFill>
                <a:schemeClr val="bg1"/>
              </a:solidFill>
              <a:effectLst>
                <a:outerShdw blurRad="38100" dist="38100" dir="2700000" algn="tl">
                  <a:srgbClr val="000000">
                    <a:alpha val="43137"/>
                  </a:srgbClr>
                </a:outerShdw>
              </a:effectLst>
            </a:rPr>
            <a:t>Nor</a:t>
          </a:r>
          <a:r>
            <a:rPr lang="ro-RO" sz="2000" b="1" dirty="0" smtClean="0">
              <a:solidFill>
                <a:schemeClr val="bg1"/>
              </a:solidFill>
              <a:effectLst>
                <a:outerShdw blurRad="38100" dist="38100" dir="2700000" algn="tl">
                  <a:srgbClr val="000000">
                    <a:alpha val="43137"/>
                  </a:srgbClr>
                </a:outerShdw>
              </a:effectLst>
            </a:rPr>
            <a:t>d</a:t>
          </a:r>
          <a:endParaRPr lang="es-ES" sz="2000" b="1" dirty="0">
            <a:solidFill>
              <a:schemeClr val="bg1"/>
            </a:solidFill>
            <a:effectLst>
              <a:outerShdw blurRad="38100" dist="38100" dir="2700000" algn="tl">
                <a:srgbClr val="000000">
                  <a:alpha val="43137"/>
                </a:srgbClr>
              </a:outerShdw>
            </a:effectLst>
          </a:endParaRPr>
        </a:p>
      </dgm:t>
    </dgm:pt>
    <dgm:pt modelId="{7110E1B9-7F5A-428A-BEFA-93721C3C4929}" type="parTrans" cxnId="{D4386E3D-B380-462D-A8A4-E89EF763236D}">
      <dgm:prSet custT="1"/>
      <dgm:spPr>
        <a:solidFill>
          <a:srgbClr val="C00000"/>
        </a:solidFill>
      </dgm:spPr>
      <dgm:t>
        <a:bodyPr/>
        <a:lstStyle/>
        <a:p>
          <a:endParaRPr lang="es-ES" sz="2000" b="1">
            <a:solidFill>
              <a:schemeClr val="tx1"/>
            </a:solidFill>
          </a:endParaRPr>
        </a:p>
      </dgm:t>
    </dgm:pt>
    <dgm:pt modelId="{94AF7889-2D5A-4A92-83B5-9BA882E72779}" type="sibTrans" cxnId="{D4386E3D-B380-462D-A8A4-E89EF763236D}">
      <dgm:prSet/>
      <dgm:spPr/>
      <dgm:t>
        <a:bodyPr/>
        <a:lstStyle/>
        <a:p>
          <a:endParaRPr lang="es-ES" sz="2000" b="1">
            <a:solidFill>
              <a:schemeClr val="tx1"/>
            </a:solidFill>
          </a:endParaRPr>
        </a:p>
      </dgm:t>
    </dgm:pt>
    <dgm:pt modelId="{CA357F8F-DF99-45B2-9F3A-4807AC54808E}">
      <dgm:prSet phldrT="[Texto]" custT="1"/>
      <dgm:spPr>
        <a:solidFill>
          <a:srgbClr val="008E40"/>
        </a:solidFill>
      </dgm:spPr>
      <dgm:t>
        <a:bodyPr/>
        <a:lstStyle/>
        <a:p>
          <a:r>
            <a:rPr lang="ro-RO" sz="2000" b="1" dirty="0" smtClean="0">
              <a:solidFill>
                <a:schemeClr val="bg1"/>
              </a:solidFill>
              <a:effectLst>
                <a:outerShdw blurRad="38100" dist="38100" dir="2700000" algn="tl">
                  <a:srgbClr val="000000">
                    <a:alpha val="43137"/>
                  </a:srgbClr>
                </a:outerShdw>
              </a:effectLst>
            </a:rPr>
            <a:t>V</a:t>
          </a:r>
          <a:r>
            <a:rPr lang="es-ES" sz="2000" b="1" dirty="0" smtClean="0">
              <a:solidFill>
                <a:schemeClr val="bg1"/>
              </a:solidFill>
              <a:effectLst>
                <a:outerShdw blurRad="38100" dist="38100" dir="2700000" algn="tl">
                  <a:srgbClr val="000000">
                    <a:alpha val="43137"/>
                  </a:srgbClr>
                </a:outerShdw>
              </a:effectLst>
            </a:rPr>
            <a:t>est</a:t>
          </a:r>
          <a:endParaRPr lang="es-ES" sz="2000" b="1" dirty="0">
            <a:solidFill>
              <a:schemeClr val="bg1"/>
            </a:solidFill>
            <a:effectLst>
              <a:outerShdw blurRad="38100" dist="38100" dir="2700000" algn="tl">
                <a:srgbClr val="000000">
                  <a:alpha val="43137"/>
                </a:srgbClr>
              </a:outerShdw>
            </a:effectLst>
          </a:endParaRPr>
        </a:p>
      </dgm:t>
    </dgm:pt>
    <dgm:pt modelId="{1AA97E3D-E802-4B88-B9D8-0175C8ECB0F8}" type="parTrans" cxnId="{354F0E32-7629-427F-B4F2-DEE8D24027E2}">
      <dgm:prSet custT="1"/>
      <dgm:spPr>
        <a:solidFill>
          <a:srgbClr val="008E40"/>
        </a:solidFill>
      </dgm:spPr>
      <dgm:t>
        <a:bodyPr/>
        <a:lstStyle/>
        <a:p>
          <a:endParaRPr lang="es-ES" sz="2000" b="1">
            <a:solidFill>
              <a:schemeClr val="tx1"/>
            </a:solidFill>
          </a:endParaRPr>
        </a:p>
      </dgm:t>
    </dgm:pt>
    <dgm:pt modelId="{A80CE1B1-A092-49F7-94FC-E360F31C2D9E}" type="sibTrans" cxnId="{354F0E32-7629-427F-B4F2-DEE8D24027E2}">
      <dgm:prSet/>
      <dgm:spPr/>
      <dgm:t>
        <a:bodyPr/>
        <a:lstStyle/>
        <a:p>
          <a:endParaRPr lang="es-ES" sz="2000" b="1">
            <a:solidFill>
              <a:schemeClr val="tx1"/>
            </a:solidFill>
          </a:endParaRPr>
        </a:p>
      </dgm:t>
    </dgm:pt>
    <dgm:pt modelId="{26556A8E-9F12-46C6-9EB1-E47F2A235FAC}">
      <dgm:prSet phldrT="[Texto]" custT="1"/>
      <dgm:spPr>
        <a:solidFill>
          <a:srgbClr val="0070C0"/>
        </a:solidFill>
      </dgm:spPr>
      <dgm:t>
        <a:bodyPr/>
        <a:lstStyle/>
        <a:p>
          <a:r>
            <a:rPr lang="es-ES" sz="2000" b="1" dirty="0" smtClean="0">
              <a:solidFill>
                <a:schemeClr val="bg1"/>
              </a:solidFill>
              <a:effectLst>
                <a:outerShdw blurRad="38100" dist="38100" dir="2700000" algn="tl">
                  <a:srgbClr val="000000">
                    <a:alpha val="43137"/>
                  </a:srgbClr>
                </a:outerShdw>
              </a:effectLst>
            </a:rPr>
            <a:t>S</a:t>
          </a:r>
          <a:r>
            <a:rPr lang="ro-RO" sz="2000" b="1" dirty="0" smtClean="0">
              <a:solidFill>
                <a:schemeClr val="bg1"/>
              </a:solidFill>
              <a:effectLst>
                <a:outerShdw blurRad="38100" dist="38100" dir="2700000" algn="tl">
                  <a:srgbClr val="000000">
                    <a:alpha val="43137"/>
                  </a:srgbClr>
                </a:outerShdw>
              </a:effectLst>
            </a:rPr>
            <a:t>ud</a:t>
          </a:r>
          <a:endParaRPr lang="es-ES" sz="2000" b="1" dirty="0">
            <a:solidFill>
              <a:schemeClr val="bg1"/>
            </a:solidFill>
            <a:effectLst>
              <a:outerShdw blurRad="38100" dist="38100" dir="2700000" algn="tl">
                <a:srgbClr val="000000">
                  <a:alpha val="43137"/>
                </a:srgbClr>
              </a:outerShdw>
            </a:effectLst>
          </a:endParaRPr>
        </a:p>
      </dgm:t>
    </dgm:pt>
    <dgm:pt modelId="{E2484BDC-D0BC-4651-8E6A-AB0A53E742DB}" type="parTrans" cxnId="{7A77CB56-ACF9-4AEE-811D-4FA58A67B28D}">
      <dgm:prSet custT="1"/>
      <dgm:spPr>
        <a:solidFill>
          <a:srgbClr val="0070C0"/>
        </a:solidFill>
      </dgm:spPr>
      <dgm:t>
        <a:bodyPr/>
        <a:lstStyle/>
        <a:p>
          <a:endParaRPr lang="es-ES" sz="2000" b="1">
            <a:solidFill>
              <a:schemeClr val="tx1"/>
            </a:solidFill>
          </a:endParaRPr>
        </a:p>
      </dgm:t>
    </dgm:pt>
    <dgm:pt modelId="{1E431408-6E29-4DA6-B4E3-5EAF271534C7}" type="sibTrans" cxnId="{7A77CB56-ACF9-4AEE-811D-4FA58A67B28D}">
      <dgm:prSet/>
      <dgm:spPr/>
      <dgm:t>
        <a:bodyPr/>
        <a:lstStyle/>
        <a:p>
          <a:endParaRPr lang="es-ES" sz="2000" b="1">
            <a:solidFill>
              <a:schemeClr val="tx1"/>
            </a:solidFill>
          </a:endParaRPr>
        </a:p>
      </dgm:t>
    </dgm:pt>
    <dgm:pt modelId="{54B10E30-0869-4F3C-83F8-70AB66612916}" type="pres">
      <dgm:prSet presAssocID="{153AD78E-00B7-46F9-835F-362F8A9C4559}" presName="Name0" presStyleCnt="0">
        <dgm:presLayoutVars>
          <dgm:chMax val="1"/>
          <dgm:dir/>
          <dgm:animLvl val="ctr"/>
          <dgm:resizeHandles val="exact"/>
        </dgm:presLayoutVars>
      </dgm:prSet>
      <dgm:spPr/>
      <dgm:t>
        <a:bodyPr/>
        <a:lstStyle/>
        <a:p>
          <a:endParaRPr lang="ro-RO"/>
        </a:p>
      </dgm:t>
    </dgm:pt>
    <dgm:pt modelId="{C1E017F1-6A85-42D9-8381-DBF249C33A2E}" type="pres">
      <dgm:prSet presAssocID="{B8F35FC0-E944-4509-A685-8585F2F4B3C5}" presName="centerShape" presStyleLbl="node0" presStyleIdx="0" presStyleCnt="1" custScaleX="216645" custScaleY="276543" custLinFactX="10678" custLinFactNeighborX="100000" custLinFactNeighborY="-10821"/>
      <dgm:spPr>
        <a:prstGeom prst="roundRect">
          <a:avLst/>
        </a:prstGeom>
      </dgm:spPr>
      <dgm:t>
        <a:bodyPr/>
        <a:lstStyle/>
        <a:p>
          <a:endParaRPr lang="ro-RO"/>
        </a:p>
      </dgm:t>
    </dgm:pt>
    <dgm:pt modelId="{DD5F35DB-467F-4C7B-9A0E-644C0C7D4D9E}" type="pres">
      <dgm:prSet presAssocID="{7110E1B9-7F5A-428A-BEFA-93721C3C4929}" presName="parTrans" presStyleLbl="sibTrans2D1" presStyleIdx="0" presStyleCnt="3"/>
      <dgm:spPr/>
      <dgm:t>
        <a:bodyPr/>
        <a:lstStyle/>
        <a:p>
          <a:endParaRPr lang="ro-RO"/>
        </a:p>
      </dgm:t>
    </dgm:pt>
    <dgm:pt modelId="{3EBC53FA-8DE6-4CD0-8A2B-5FFDC027167F}" type="pres">
      <dgm:prSet presAssocID="{7110E1B9-7F5A-428A-BEFA-93721C3C4929}" presName="connectorText" presStyleLbl="sibTrans2D1" presStyleIdx="0" presStyleCnt="3"/>
      <dgm:spPr/>
      <dgm:t>
        <a:bodyPr/>
        <a:lstStyle/>
        <a:p>
          <a:endParaRPr lang="ro-RO"/>
        </a:p>
      </dgm:t>
    </dgm:pt>
    <dgm:pt modelId="{357C71CB-ED10-4047-894A-6510A1D95EAE}" type="pres">
      <dgm:prSet presAssocID="{792792C4-B922-45C7-8EDB-B2B3EDE1C2A0}" presName="node" presStyleLbl="node1" presStyleIdx="0" presStyleCnt="3" custScaleX="216645">
        <dgm:presLayoutVars>
          <dgm:bulletEnabled val="1"/>
        </dgm:presLayoutVars>
      </dgm:prSet>
      <dgm:spPr>
        <a:prstGeom prst="roundRect">
          <a:avLst/>
        </a:prstGeom>
      </dgm:spPr>
      <dgm:t>
        <a:bodyPr/>
        <a:lstStyle/>
        <a:p>
          <a:endParaRPr lang="ro-RO"/>
        </a:p>
      </dgm:t>
    </dgm:pt>
    <dgm:pt modelId="{B6CD0C9A-07C7-4F4E-8394-DA21EE689076}" type="pres">
      <dgm:prSet presAssocID="{1AA97E3D-E802-4B88-B9D8-0175C8ECB0F8}" presName="parTrans" presStyleLbl="sibTrans2D1" presStyleIdx="1" presStyleCnt="3"/>
      <dgm:spPr/>
      <dgm:t>
        <a:bodyPr/>
        <a:lstStyle/>
        <a:p>
          <a:endParaRPr lang="ro-RO"/>
        </a:p>
      </dgm:t>
    </dgm:pt>
    <dgm:pt modelId="{131A270F-03B6-443C-B87D-B879112B4FD1}" type="pres">
      <dgm:prSet presAssocID="{1AA97E3D-E802-4B88-B9D8-0175C8ECB0F8}" presName="connectorText" presStyleLbl="sibTrans2D1" presStyleIdx="1" presStyleCnt="3"/>
      <dgm:spPr/>
      <dgm:t>
        <a:bodyPr/>
        <a:lstStyle/>
        <a:p>
          <a:endParaRPr lang="ro-RO"/>
        </a:p>
      </dgm:t>
    </dgm:pt>
    <dgm:pt modelId="{5549E228-4103-4810-9B34-760A8F0863EE}" type="pres">
      <dgm:prSet presAssocID="{CA357F8F-DF99-45B2-9F3A-4807AC54808E}" presName="node" presStyleLbl="node1" presStyleIdx="1" presStyleCnt="3" custScaleX="216645" custRadScaleRad="187337" custRadScaleInc="262472">
        <dgm:presLayoutVars>
          <dgm:bulletEnabled val="1"/>
        </dgm:presLayoutVars>
      </dgm:prSet>
      <dgm:spPr>
        <a:prstGeom prst="roundRect">
          <a:avLst/>
        </a:prstGeom>
      </dgm:spPr>
      <dgm:t>
        <a:bodyPr/>
        <a:lstStyle/>
        <a:p>
          <a:endParaRPr lang="ro-RO"/>
        </a:p>
      </dgm:t>
    </dgm:pt>
    <dgm:pt modelId="{BF31447F-6323-47AB-9BB4-BC59B139017A}" type="pres">
      <dgm:prSet presAssocID="{E2484BDC-D0BC-4651-8E6A-AB0A53E742DB}" presName="parTrans" presStyleLbl="sibTrans2D1" presStyleIdx="2" presStyleCnt="3"/>
      <dgm:spPr/>
      <dgm:t>
        <a:bodyPr/>
        <a:lstStyle/>
        <a:p>
          <a:endParaRPr lang="ro-RO"/>
        </a:p>
      </dgm:t>
    </dgm:pt>
    <dgm:pt modelId="{F6345F35-9014-47D0-842F-FAC14134B77F}" type="pres">
      <dgm:prSet presAssocID="{E2484BDC-D0BC-4651-8E6A-AB0A53E742DB}" presName="connectorText" presStyleLbl="sibTrans2D1" presStyleIdx="2" presStyleCnt="3"/>
      <dgm:spPr/>
      <dgm:t>
        <a:bodyPr/>
        <a:lstStyle/>
        <a:p>
          <a:endParaRPr lang="ro-RO"/>
        </a:p>
      </dgm:t>
    </dgm:pt>
    <dgm:pt modelId="{931E4CA6-10EF-45AC-88F7-D2C3F436BC0C}" type="pres">
      <dgm:prSet presAssocID="{26556A8E-9F12-46C6-9EB1-E47F2A235FAC}" presName="node" presStyleLbl="node1" presStyleIdx="2" presStyleCnt="3" custScaleX="216645" custRadScaleRad="44773" custRadScaleInc="-100000">
        <dgm:presLayoutVars>
          <dgm:bulletEnabled val="1"/>
        </dgm:presLayoutVars>
      </dgm:prSet>
      <dgm:spPr>
        <a:prstGeom prst="roundRect">
          <a:avLst/>
        </a:prstGeom>
      </dgm:spPr>
      <dgm:t>
        <a:bodyPr/>
        <a:lstStyle/>
        <a:p>
          <a:endParaRPr lang="ro-RO"/>
        </a:p>
      </dgm:t>
    </dgm:pt>
  </dgm:ptLst>
  <dgm:cxnLst>
    <dgm:cxn modelId="{A1354E30-BF1D-4E45-8688-10954DC6DC93}" type="presOf" srcId="{1AA97E3D-E802-4B88-B9D8-0175C8ECB0F8}" destId="{B6CD0C9A-07C7-4F4E-8394-DA21EE689076}" srcOrd="0" destOrd="0" presId="urn:microsoft.com/office/officeart/2005/8/layout/radial5"/>
    <dgm:cxn modelId="{7A77CB56-ACF9-4AEE-811D-4FA58A67B28D}" srcId="{B8F35FC0-E944-4509-A685-8585F2F4B3C5}" destId="{26556A8E-9F12-46C6-9EB1-E47F2A235FAC}" srcOrd="2" destOrd="0" parTransId="{E2484BDC-D0BC-4651-8E6A-AB0A53E742DB}" sibTransId="{1E431408-6E29-4DA6-B4E3-5EAF271534C7}"/>
    <dgm:cxn modelId="{B030E6B0-6D5F-4F6D-B297-1ADE1B723889}" type="presOf" srcId="{153AD78E-00B7-46F9-835F-362F8A9C4559}" destId="{54B10E30-0869-4F3C-83F8-70AB66612916}" srcOrd="0" destOrd="0" presId="urn:microsoft.com/office/officeart/2005/8/layout/radial5"/>
    <dgm:cxn modelId="{30329A19-7F9B-499A-85BE-6C307D989495}" type="presOf" srcId="{792792C4-B922-45C7-8EDB-B2B3EDE1C2A0}" destId="{357C71CB-ED10-4047-894A-6510A1D95EAE}" srcOrd="0" destOrd="0" presId="urn:microsoft.com/office/officeart/2005/8/layout/radial5"/>
    <dgm:cxn modelId="{354F0E32-7629-427F-B4F2-DEE8D24027E2}" srcId="{B8F35FC0-E944-4509-A685-8585F2F4B3C5}" destId="{CA357F8F-DF99-45B2-9F3A-4807AC54808E}" srcOrd="1" destOrd="0" parTransId="{1AA97E3D-E802-4B88-B9D8-0175C8ECB0F8}" sibTransId="{A80CE1B1-A092-49F7-94FC-E360F31C2D9E}"/>
    <dgm:cxn modelId="{AB1ED923-EF78-41F5-80C0-194290990D80}" type="presOf" srcId="{E2484BDC-D0BC-4651-8E6A-AB0A53E742DB}" destId="{BF31447F-6323-47AB-9BB4-BC59B139017A}" srcOrd="0" destOrd="0" presId="urn:microsoft.com/office/officeart/2005/8/layout/radial5"/>
    <dgm:cxn modelId="{FEEB1200-2651-4742-B6F0-AC5635C6D268}" type="presOf" srcId="{7110E1B9-7F5A-428A-BEFA-93721C3C4929}" destId="{3EBC53FA-8DE6-4CD0-8A2B-5FFDC027167F}" srcOrd="1" destOrd="0" presId="urn:microsoft.com/office/officeart/2005/8/layout/radial5"/>
    <dgm:cxn modelId="{BC0B02EB-8FBD-4011-9403-6CA69BC6CBAA}" srcId="{153AD78E-00B7-46F9-835F-362F8A9C4559}" destId="{B8F35FC0-E944-4509-A685-8585F2F4B3C5}" srcOrd="0" destOrd="0" parTransId="{F8E81E15-CC7E-4898-BF77-C6C7360CB7B5}" sibTransId="{FA6E3D3B-5281-47C9-B2B4-1E5BE4196D5E}"/>
    <dgm:cxn modelId="{B7CDFF62-441C-4E5E-A8ED-F649A1B0BCCE}" type="presOf" srcId="{B8F35FC0-E944-4509-A685-8585F2F4B3C5}" destId="{C1E017F1-6A85-42D9-8381-DBF249C33A2E}" srcOrd="0" destOrd="0" presId="urn:microsoft.com/office/officeart/2005/8/layout/radial5"/>
    <dgm:cxn modelId="{DE68177D-2E35-4840-82D3-B1CFC9155F8E}" type="presOf" srcId="{E2484BDC-D0BC-4651-8E6A-AB0A53E742DB}" destId="{F6345F35-9014-47D0-842F-FAC14134B77F}" srcOrd="1" destOrd="0" presId="urn:microsoft.com/office/officeart/2005/8/layout/radial5"/>
    <dgm:cxn modelId="{5AB6E9F1-00F7-46F6-8F2B-70AA34F8C399}" type="presOf" srcId="{26556A8E-9F12-46C6-9EB1-E47F2A235FAC}" destId="{931E4CA6-10EF-45AC-88F7-D2C3F436BC0C}" srcOrd="0" destOrd="0" presId="urn:microsoft.com/office/officeart/2005/8/layout/radial5"/>
    <dgm:cxn modelId="{D4386E3D-B380-462D-A8A4-E89EF763236D}" srcId="{B8F35FC0-E944-4509-A685-8585F2F4B3C5}" destId="{792792C4-B922-45C7-8EDB-B2B3EDE1C2A0}" srcOrd="0" destOrd="0" parTransId="{7110E1B9-7F5A-428A-BEFA-93721C3C4929}" sibTransId="{94AF7889-2D5A-4A92-83B5-9BA882E72779}"/>
    <dgm:cxn modelId="{577957FD-B71C-47C9-BD60-EBD9E4E4407B}" type="presOf" srcId="{CA357F8F-DF99-45B2-9F3A-4807AC54808E}" destId="{5549E228-4103-4810-9B34-760A8F0863EE}" srcOrd="0" destOrd="0" presId="urn:microsoft.com/office/officeart/2005/8/layout/radial5"/>
    <dgm:cxn modelId="{9658693F-6FE8-4870-9D1D-3B30139C3EE9}" type="presOf" srcId="{7110E1B9-7F5A-428A-BEFA-93721C3C4929}" destId="{DD5F35DB-467F-4C7B-9A0E-644C0C7D4D9E}" srcOrd="0" destOrd="0" presId="urn:microsoft.com/office/officeart/2005/8/layout/radial5"/>
    <dgm:cxn modelId="{70FFD194-AC0D-4EC0-94C2-1874816A547C}" type="presOf" srcId="{1AA97E3D-E802-4B88-B9D8-0175C8ECB0F8}" destId="{131A270F-03B6-443C-B87D-B879112B4FD1}" srcOrd="1" destOrd="0" presId="urn:microsoft.com/office/officeart/2005/8/layout/radial5"/>
    <dgm:cxn modelId="{A894D382-9E97-49D9-880A-0191E288B936}" type="presParOf" srcId="{54B10E30-0869-4F3C-83F8-70AB66612916}" destId="{C1E017F1-6A85-42D9-8381-DBF249C33A2E}" srcOrd="0" destOrd="0" presId="urn:microsoft.com/office/officeart/2005/8/layout/radial5"/>
    <dgm:cxn modelId="{FC00A0D3-528F-4141-A0D5-38239EB0AAF3}" type="presParOf" srcId="{54B10E30-0869-4F3C-83F8-70AB66612916}" destId="{DD5F35DB-467F-4C7B-9A0E-644C0C7D4D9E}" srcOrd="1" destOrd="0" presId="urn:microsoft.com/office/officeart/2005/8/layout/radial5"/>
    <dgm:cxn modelId="{D7DC352E-E351-4864-897F-5FFA629EA520}" type="presParOf" srcId="{DD5F35DB-467F-4C7B-9A0E-644C0C7D4D9E}" destId="{3EBC53FA-8DE6-4CD0-8A2B-5FFDC027167F}" srcOrd="0" destOrd="0" presId="urn:microsoft.com/office/officeart/2005/8/layout/radial5"/>
    <dgm:cxn modelId="{B60EE09F-A475-48B7-8022-FD3C304D3490}" type="presParOf" srcId="{54B10E30-0869-4F3C-83F8-70AB66612916}" destId="{357C71CB-ED10-4047-894A-6510A1D95EAE}" srcOrd="2" destOrd="0" presId="urn:microsoft.com/office/officeart/2005/8/layout/radial5"/>
    <dgm:cxn modelId="{9AB10EEF-44A9-45C1-92BE-3025614118B9}" type="presParOf" srcId="{54B10E30-0869-4F3C-83F8-70AB66612916}" destId="{B6CD0C9A-07C7-4F4E-8394-DA21EE689076}" srcOrd="3" destOrd="0" presId="urn:microsoft.com/office/officeart/2005/8/layout/radial5"/>
    <dgm:cxn modelId="{14D813A7-A901-4132-9D17-7C083869FF3C}" type="presParOf" srcId="{B6CD0C9A-07C7-4F4E-8394-DA21EE689076}" destId="{131A270F-03B6-443C-B87D-B879112B4FD1}" srcOrd="0" destOrd="0" presId="urn:microsoft.com/office/officeart/2005/8/layout/radial5"/>
    <dgm:cxn modelId="{C1CD7AF1-8EB1-4151-B028-3F6FAD23BF3E}" type="presParOf" srcId="{54B10E30-0869-4F3C-83F8-70AB66612916}" destId="{5549E228-4103-4810-9B34-760A8F0863EE}" srcOrd="4" destOrd="0" presId="urn:microsoft.com/office/officeart/2005/8/layout/radial5"/>
    <dgm:cxn modelId="{9455F265-15A8-48F7-A3E2-B3A3A378CE74}" type="presParOf" srcId="{54B10E30-0869-4F3C-83F8-70AB66612916}" destId="{BF31447F-6323-47AB-9BB4-BC59B139017A}" srcOrd="5" destOrd="0" presId="urn:microsoft.com/office/officeart/2005/8/layout/radial5"/>
    <dgm:cxn modelId="{C6C7BB08-376A-4AB0-97CA-2B460960A659}" type="presParOf" srcId="{BF31447F-6323-47AB-9BB4-BC59B139017A}" destId="{F6345F35-9014-47D0-842F-FAC14134B77F}" srcOrd="0" destOrd="0" presId="urn:microsoft.com/office/officeart/2005/8/layout/radial5"/>
    <dgm:cxn modelId="{CD625799-DCEA-4FBB-945E-A766696FA848}" type="presParOf" srcId="{54B10E30-0869-4F3C-83F8-70AB66612916}" destId="{931E4CA6-10EF-45AC-88F7-D2C3F436BC0C}" srcOrd="6"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D35F99-BDF0-4355-868E-4E0C2474C74C}"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s-ES"/>
        </a:p>
      </dgm:t>
    </dgm:pt>
    <dgm:pt modelId="{1586F41F-74F0-4C2F-A2EB-2F64B6D4CFF2}">
      <dgm:prSet phldrT="[Texto]" custT="1"/>
      <dgm:spPr>
        <a:solidFill>
          <a:srgbClr val="008E40"/>
        </a:solidFill>
      </dgm:spPr>
      <dgm:t>
        <a:bodyPr/>
        <a:lstStyle/>
        <a:p>
          <a:r>
            <a:rPr lang="ro-RO" sz="2000" b="1" dirty="0" smtClean="0">
              <a:effectLst>
                <a:outerShdw blurRad="38100" dist="38100" dir="2700000" algn="tl">
                  <a:srgbClr val="000000">
                    <a:alpha val="43137"/>
                  </a:srgbClr>
                </a:outerShdw>
              </a:effectLst>
            </a:rPr>
            <a:t>Grecia</a:t>
          </a:r>
          <a:r>
            <a:rPr lang="es-ES" sz="2000" b="1" dirty="0">
              <a:effectLst>
                <a:outerShdw blurRad="38100" dist="38100" dir="2700000" algn="tl">
                  <a:srgbClr val="000000">
                    <a:alpha val="43137"/>
                  </a:srgbClr>
                </a:outerShdw>
              </a:effectLst>
            </a:rPr>
            <a:t/>
          </a:r>
          <a:br>
            <a:rPr lang="es-ES" sz="2000" b="1" dirty="0">
              <a:effectLst>
                <a:outerShdw blurRad="38100" dist="38100" dir="2700000" algn="tl">
                  <a:srgbClr val="000000">
                    <a:alpha val="43137"/>
                  </a:srgbClr>
                </a:outerShdw>
              </a:effectLst>
            </a:rPr>
          </a:br>
          <a:r>
            <a:rPr lang="ro-RO" sz="2000" b="1" dirty="0" smtClean="0">
              <a:effectLst>
                <a:outerShdw blurRad="38100" dist="38100" dir="2700000" algn="tl">
                  <a:srgbClr val="000000">
                    <a:alpha val="43137"/>
                  </a:srgbClr>
                </a:outerShdw>
              </a:effectLst>
            </a:rPr>
            <a:t>Ţapul</a:t>
          </a:r>
          <a:r>
            <a:rPr lang="es-ES" sz="2000" b="1" dirty="0" smtClean="0">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(v. 5)</a:t>
          </a:r>
        </a:p>
      </dgm:t>
    </dgm:pt>
    <dgm:pt modelId="{1EDD2EE0-3584-4D3C-B6BF-336FCD4EF2AA}" type="parTrans" cxnId="{04BBD917-315D-4799-9798-066E6A613987}">
      <dgm:prSet/>
      <dgm:spPr/>
      <dgm:t>
        <a:bodyPr/>
        <a:lstStyle/>
        <a:p>
          <a:endParaRPr lang="es-ES" sz="2000" b="1"/>
        </a:p>
      </dgm:t>
    </dgm:pt>
    <dgm:pt modelId="{86FECACE-2336-4144-B99D-5C9996535243}" type="sibTrans" cxnId="{04BBD917-315D-4799-9798-066E6A613987}">
      <dgm:prSet/>
      <dgm:spPr/>
      <dgm:t>
        <a:bodyPr/>
        <a:lstStyle/>
        <a:p>
          <a:endParaRPr lang="es-ES" sz="2000" b="1"/>
        </a:p>
      </dgm:t>
    </dgm:pt>
    <dgm:pt modelId="{1BF97120-0C88-490B-BE27-DB96BF34D8C0}">
      <dgm:prSet phldrT="[Texto]" custT="1"/>
      <dgm:spPr>
        <a:solidFill>
          <a:schemeClr val="accent2">
            <a:lumMod val="75000"/>
            <a:alpha val="90000"/>
          </a:schemeClr>
        </a:solidFill>
      </dgm:spPr>
      <dgm:t>
        <a:bodyPr lIns="108000" rIns="0" anchor="ctr" anchorCtr="0"/>
        <a:lstStyle/>
        <a:p>
          <a:pPr>
            <a:buNone/>
          </a:pPr>
          <a:r>
            <a:rPr lang="ro-RO" sz="2000" b="1" dirty="0" smtClean="0">
              <a:solidFill>
                <a:schemeClr val="bg1"/>
              </a:solidFill>
              <a:effectLst>
                <a:outerShdw blurRad="38100" dist="38100" dir="2700000" algn="tl">
                  <a:srgbClr val="000000">
                    <a:alpha val="43137"/>
                  </a:srgbClr>
                </a:outerShdw>
              </a:effectLst>
            </a:rPr>
            <a:t>Din vest</a:t>
          </a:r>
          <a:endParaRPr lang="es-ES" sz="2000" b="1" dirty="0">
            <a:solidFill>
              <a:schemeClr val="bg1"/>
            </a:solidFill>
            <a:effectLst>
              <a:outerShdw blurRad="38100" dist="38100" dir="2700000" algn="tl">
                <a:srgbClr val="000000">
                  <a:alpha val="43137"/>
                </a:srgbClr>
              </a:outerShdw>
            </a:effectLst>
          </a:endParaRPr>
        </a:p>
      </dgm:t>
    </dgm:pt>
    <dgm:pt modelId="{89CD3E28-37C8-49FC-ADE2-9B075D58A106}" type="parTrans" cxnId="{5FAA8A62-6A4C-4BBA-9D36-AC4FE2A5FC1A}">
      <dgm:prSet/>
      <dgm:spPr/>
      <dgm:t>
        <a:bodyPr/>
        <a:lstStyle/>
        <a:p>
          <a:endParaRPr lang="es-ES" sz="2000" b="1"/>
        </a:p>
      </dgm:t>
    </dgm:pt>
    <dgm:pt modelId="{EC18229F-3C47-48D9-8D22-2450872333CE}" type="sibTrans" cxnId="{5FAA8A62-6A4C-4BBA-9D36-AC4FE2A5FC1A}">
      <dgm:prSet/>
      <dgm:spPr/>
      <dgm:t>
        <a:bodyPr/>
        <a:lstStyle/>
        <a:p>
          <a:endParaRPr lang="es-ES" sz="2000" b="1"/>
        </a:p>
      </dgm:t>
    </dgm:pt>
    <dgm:pt modelId="{E6C70FB4-775D-4911-A804-5EB9CA9A8EB2}" type="pres">
      <dgm:prSet presAssocID="{B9D35F99-BDF0-4355-868E-4E0C2474C74C}" presName="Name0" presStyleCnt="0">
        <dgm:presLayoutVars>
          <dgm:dir/>
          <dgm:animLvl val="lvl"/>
          <dgm:resizeHandles/>
        </dgm:presLayoutVars>
      </dgm:prSet>
      <dgm:spPr/>
      <dgm:t>
        <a:bodyPr/>
        <a:lstStyle/>
        <a:p>
          <a:endParaRPr lang="ro-RO"/>
        </a:p>
      </dgm:t>
    </dgm:pt>
    <dgm:pt modelId="{18E3DD6A-6FD2-43EA-BC9E-0F16E6337346}" type="pres">
      <dgm:prSet presAssocID="{1586F41F-74F0-4C2F-A2EB-2F64B6D4CFF2}" presName="linNode" presStyleCnt="0"/>
      <dgm:spPr/>
    </dgm:pt>
    <dgm:pt modelId="{0F0B1A1F-D3B2-490B-BAAE-54BCF13D905F}" type="pres">
      <dgm:prSet presAssocID="{1586F41F-74F0-4C2F-A2EB-2F64B6D4CFF2}" presName="parentShp" presStyleLbl="node1" presStyleIdx="0" presStyleCnt="1" custScaleX="121177" custLinFactNeighborX="132">
        <dgm:presLayoutVars>
          <dgm:bulletEnabled val="1"/>
        </dgm:presLayoutVars>
      </dgm:prSet>
      <dgm:spPr/>
      <dgm:t>
        <a:bodyPr/>
        <a:lstStyle/>
        <a:p>
          <a:endParaRPr lang="ro-RO"/>
        </a:p>
      </dgm:t>
    </dgm:pt>
    <dgm:pt modelId="{3FE879F7-E1D0-46B1-8C6A-BBC4D21B8B7B}" type="pres">
      <dgm:prSet presAssocID="{1586F41F-74F0-4C2F-A2EB-2F64B6D4CFF2}" presName="childShp" presStyleLbl="bgAccFollowNode1" presStyleIdx="0" presStyleCnt="1" custScaleX="116534" custScaleY="82404">
        <dgm:presLayoutVars>
          <dgm:bulletEnabled val="1"/>
        </dgm:presLayoutVars>
      </dgm:prSet>
      <dgm:spPr/>
      <dgm:t>
        <a:bodyPr/>
        <a:lstStyle/>
        <a:p>
          <a:endParaRPr lang="ro-RO"/>
        </a:p>
      </dgm:t>
    </dgm:pt>
  </dgm:ptLst>
  <dgm:cxnLst>
    <dgm:cxn modelId="{D5883F82-5CDF-4807-9479-AD193EF0AFB8}" type="presOf" srcId="{1BF97120-0C88-490B-BE27-DB96BF34D8C0}" destId="{3FE879F7-E1D0-46B1-8C6A-BBC4D21B8B7B}" srcOrd="0" destOrd="0" presId="urn:microsoft.com/office/officeart/2005/8/layout/vList6"/>
    <dgm:cxn modelId="{04BBD917-315D-4799-9798-066E6A613987}" srcId="{B9D35F99-BDF0-4355-868E-4E0C2474C74C}" destId="{1586F41F-74F0-4C2F-A2EB-2F64B6D4CFF2}" srcOrd="0" destOrd="0" parTransId="{1EDD2EE0-3584-4D3C-B6BF-336FCD4EF2AA}" sibTransId="{86FECACE-2336-4144-B99D-5C9996535243}"/>
    <dgm:cxn modelId="{5FAA8A62-6A4C-4BBA-9D36-AC4FE2A5FC1A}" srcId="{1586F41F-74F0-4C2F-A2EB-2F64B6D4CFF2}" destId="{1BF97120-0C88-490B-BE27-DB96BF34D8C0}" srcOrd="0" destOrd="0" parTransId="{89CD3E28-37C8-49FC-ADE2-9B075D58A106}" sibTransId="{EC18229F-3C47-48D9-8D22-2450872333CE}"/>
    <dgm:cxn modelId="{B95F748E-BB94-4E80-85FA-4CACDD54A8FB}" type="presOf" srcId="{1586F41F-74F0-4C2F-A2EB-2F64B6D4CFF2}" destId="{0F0B1A1F-D3B2-490B-BAAE-54BCF13D905F}" srcOrd="0" destOrd="0" presId="urn:microsoft.com/office/officeart/2005/8/layout/vList6"/>
    <dgm:cxn modelId="{C22F511B-9FD5-4827-B80F-4E93812A805C}" type="presOf" srcId="{B9D35F99-BDF0-4355-868E-4E0C2474C74C}" destId="{E6C70FB4-775D-4911-A804-5EB9CA9A8EB2}" srcOrd="0" destOrd="0" presId="urn:microsoft.com/office/officeart/2005/8/layout/vList6"/>
    <dgm:cxn modelId="{10EB7C0B-F66D-4A8A-A777-4FE1A5693929}" type="presParOf" srcId="{E6C70FB4-775D-4911-A804-5EB9CA9A8EB2}" destId="{18E3DD6A-6FD2-43EA-BC9E-0F16E6337346}" srcOrd="0" destOrd="0" presId="urn:microsoft.com/office/officeart/2005/8/layout/vList6"/>
    <dgm:cxn modelId="{842B0DFA-F705-4FE3-B1D1-EC5A4FF5724A}" type="presParOf" srcId="{18E3DD6A-6FD2-43EA-BC9E-0F16E6337346}" destId="{0F0B1A1F-D3B2-490B-BAAE-54BCF13D905F}" srcOrd="0" destOrd="0" presId="urn:microsoft.com/office/officeart/2005/8/layout/vList6"/>
    <dgm:cxn modelId="{A90247F8-2788-49C6-BB4C-59288A9745D3}" type="presParOf" srcId="{18E3DD6A-6FD2-43EA-BC9E-0F16E6337346}" destId="{3FE879F7-E1D0-46B1-8C6A-BBC4D21B8B7B}" srcOrd="1" destOrd="0" presId="urn:microsoft.com/office/officeart/2005/8/layout/vList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0D3BA2-BC0E-4E51-B455-D93DDEADF17D}" type="doc">
      <dgm:prSet loTypeId="urn:microsoft.com/office/officeart/2005/8/layout/radial5" loCatId="cycle" qsTypeId="urn:microsoft.com/office/officeart/2005/8/quickstyle/3d2" qsCatId="3D" csTypeId="urn:microsoft.com/office/officeart/2005/8/colors/colorful5" csCatId="colorful" phldr="1"/>
      <dgm:spPr/>
      <dgm:t>
        <a:bodyPr/>
        <a:lstStyle/>
        <a:p>
          <a:endParaRPr lang="es-ES"/>
        </a:p>
      </dgm:t>
    </dgm:pt>
    <dgm:pt modelId="{5B87BC30-926B-45FB-B474-C491B41D2924}">
      <dgm:prSet phldrT="[Texto]" custT="1"/>
      <dgm:spPr/>
      <dgm:t>
        <a:bodyPr/>
        <a:lstStyle/>
        <a:p>
          <a:r>
            <a:rPr lang="ro-RO" sz="2000" b="1" dirty="0" smtClean="0">
              <a:solidFill>
                <a:schemeClr val="tx1"/>
              </a:solidFill>
            </a:rPr>
            <a:t>Cele patru coarne </a:t>
          </a:r>
          <a:r>
            <a:rPr lang="es-ES" sz="2000" b="1" dirty="0" smtClean="0">
              <a:solidFill>
                <a:schemeClr val="tx1"/>
              </a:solidFill>
            </a:rPr>
            <a:t>(v</a:t>
          </a:r>
          <a:r>
            <a:rPr lang="es-ES" sz="2000" b="1" dirty="0">
              <a:solidFill>
                <a:schemeClr val="tx1"/>
              </a:solidFill>
            </a:rPr>
            <a:t>. 8)</a:t>
          </a:r>
        </a:p>
      </dgm:t>
    </dgm:pt>
    <dgm:pt modelId="{CFE3A0DB-5531-4A2E-91F4-25E0B9D102EA}" type="parTrans" cxnId="{EBED92CF-1D01-4E38-B28A-78BFEDCDD075}">
      <dgm:prSet/>
      <dgm:spPr/>
      <dgm:t>
        <a:bodyPr/>
        <a:lstStyle/>
        <a:p>
          <a:endParaRPr lang="es-ES" sz="2000" b="1"/>
        </a:p>
      </dgm:t>
    </dgm:pt>
    <dgm:pt modelId="{8EB7F516-854D-4DA6-AC4C-67201A252E96}" type="sibTrans" cxnId="{EBED92CF-1D01-4E38-B28A-78BFEDCDD075}">
      <dgm:prSet/>
      <dgm:spPr/>
      <dgm:t>
        <a:bodyPr/>
        <a:lstStyle/>
        <a:p>
          <a:endParaRPr lang="es-ES" sz="2000" b="1"/>
        </a:p>
      </dgm:t>
    </dgm:pt>
    <dgm:pt modelId="{DF11C630-5121-4692-A487-7960051AFC97}">
      <dgm:prSet phldrT="[Texto]" custT="1"/>
      <dgm:spPr>
        <a:solidFill>
          <a:srgbClr val="C00000"/>
        </a:solidFill>
      </dgm:spPr>
      <dgm:t>
        <a:bodyPr/>
        <a:lstStyle/>
        <a:p>
          <a:r>
            <a:rPr lang="es-ES" sz="2000" b="1" dirty="0" smtClean="0">
              <a:effectLst>
                <a:outerShdw blurRad="38100" dist="38100" dir="2700000" algn="tl">
                  <a:srgbClr val="000000">
                    <a:alpha val="43137"/>
                  </a:srgbClr>
                </a:outerShdw>
              </a:effectLst>
            </a:rPr>
            <a:t>Nor</a:t>
          </a:r>
          <a:r>
            <a:rPr lang="ro-RO" sz="2000" b="1" dirty="0" smtClean="0">
              <a:effectLst>
                <a:outerShdw blurRad="38100" dist="38100" dir="2700000" algn="tl">
                  <a:srgbClr val="000000">
                    <a:alpha val="43137"/>
                  </a:srgbClr>
                </a:outerShdw>
              </a:effectLst>
            </a:rPr>
            <a:t>d</a:t>
          </a:r>
          <a:endParaRPr lang="es-ES" sz="2000" b="1" dirty="0">
            <a:effectLst>
              <a:outerShdw blurRad="38100" dist="38100" dir="2700000" algn="tl">
                <a:srgbClr val="000000">
                  <a:alpha val="43137"/>
                </a:srgbClr>
              </a:outerShdw>
            </a:effectLst>
          </a:endParaRPr>
        </a:p>
      </dgm:t>
    </dgm:pt>
    <dgm:pt modelId="{6B435C9F-B382-4410-BD92-D1694A89B849}" type="parTrans" cxnId="{3BF7B2E7-3A73-4281-8648-82C58B6D0B25}">
      <dgm:prSet custT="1"/>
      <dgm:spPr>
        <a:solidFill>
          <a:srgbClr val="C00000"/>
        </a:solidFill>
      </dgm:spPr>
      <dgm:t>
        <a:bodyPr/>
        <a:lstStyle/>
        <a:p>
          <a:endParaRPr lang="es-ES" sz="2000" b="1"/>
        </a:p>
      </dgm:t>
    </dgm:pt>
    <dgm:pt modelId="{2CECECA1-C339-4CC2-8DBE-39FAC4A5C1D0}" type="sibTrans" cxnId="{3BF7B2E7-3A73-4281-8648-82C58B6D0B25}">
      <dgm:prSet/>
      <dgm:spPr/>
      <dgm:t>
        <a:bodyPr/>
        <a:lstStyle/>
        <a:p>
          <a:endParaRPr lang="es-ES" sz="2000" b="1"/>
        </a:p>
      </dgm:t>
    </dgm:pt>
    <dgm:pt modelId="{79CA8B43-8B7C-4466-A091-8F0C5FBE843B}">
      <dgm:prSet phldrT="[Texto]" custT="1"/>
      <dgm:spPr>
        <a:solidFill>
          <a:schemeClr val="accent2">
            <a:lumMod val="75000"/>
          </a:schemeClr>
        </a:solidFill>
      </dgm:spPr>
      <dgm:t>
        <a:bodyPr/>
        <a:lstStyle/>
        <a:p>
          <a:r>
            <a:rPr lang="es-ES" sz="2000" b="1" dirty="0" smtClean="0">
              <a:effectLst>
                <a:outerShdw blurRad="38100" dist="38100" dir="2700000" algn="tl">
                  <a:srgbClr val="000000">
                    <a:alpha val="43137"/>
                  </a:srgbClr>
                </a:outerShdw>
              </a:effectLst>
            </a:rPr>
            <a:t>Est</a:t>
          </a:r>
          <a:endParaRPr lang="es-ES" sz="2000" b="1" dirty="0">
            <a:effectLst>
              <a:outerShdw blurRad="38100" dist="38100" dir="2700000" algn="tl">
                <a:srgbClr val="000000">
                  <a:alpha val="43137"/>
                </a:srgbClr>
              </a:outerShdw>
            </a:effectLst>
          </a:endParaRPr>
        </a:p>
      </dgm:t>
    </dgm:pt>
    <dgm:pt modelId="{63B21BAE-4659-4EDD-8605-0A5AC62E6211}" type="parTrans" cxnId="{E98ECC35-80BD-411E-B494-6D1535C4FCD0}">
      <dgm:prSet custT="1"/>
      <dgm:spPr>
        <a:solidFill>
          <a:schemeClr val="accent2">
            <a:lumMod val="75000"/>
          </a:schemeClr>
        </a:solidFill>
      </dgm:spPr>
      <dgm:t>
        <a:bodyPr/>
        <a:lstStyle/>
        <a:p>
          <a:endParaRPr lang="es-ES" sz="2000" b="1"/>
        </a:p>
      </dgm:t>
    </dgm:pt>
    <dgm:pt modelId="{DFF3E2FA-0200-46B9-BE6A-B1FD6ECB3CCA}" type="sibTrans" cxnId="{E98ECC35-80BD-411E-B494-6D1535C4FCD0}">
      <dgm:prSet/>
      <dgm:spPr/>
      <dgm:t>
        <a:bodyPr/>
        <a:lstStyle/>
        <a:p>
          <a:endParaRPr lang="es-ES" sz="2000" b="1"/>
        </a:p>
      </dgm:t>
    </dgm:pt>
    <dgm:pt modelId="{EF99EB4B-AAA3-480D-BBBE-D71442C068B6}">
      <dgm:prSet phldrT="[Texto]" custT="1"/>
      <dgm:spPr>
        <a:solidFill>
          <a:srgbClr val="0070C0"/>
        </a:solidFill>
      </dgm:spPr>
      <dgm:t>
        <a:bodyPr/>
        <a:lstStyle/>
        <a:p>
          <a:r>
            <a:rPr lang="es-ES" sz="2000" b="1" dirty="0" smtClean="0">
              <a:effectLst>
                <a:outerShdw blurRad="38100" dist="38100" dir="2700000" algn="tl">
                  <a:srgbClr val="000000">
                    <a:alpha val="43137"/>
                  </a:srgbClr>
                </a:outerShdw>
              </a:effectLst>
            </a:rPr>
            <a:t>S</a:t>
          </a:r>
          <a:r>
            <a:rPr lang="ro-RO" sz="2000" b="1" dirty="0" smtClean="0">
              <a:effectLst>
                <a:outerShdw blurRad="38100" dist="38100" dir="2700000" algn="tl">
                  <a:srgbClr val="000000">
                    <a:alpha val="43137"/>
                  </a:srgbClr>
                </a:outerShdw>
              </a:effectLst>
            </a:rPr>
            <a:t>ud</a:t>
          </a:r>
          <a:endParaRPr lang="es-ES" sz="2000" b="1" dirty="0">
            <a:effectLst>
              <a:outerShdw blurRad="38100" dist="38100" dir="2700000" algn="tl">
                <a:srgbClr val="000000">
                  <a:alpha val="43137"/>
                </a:srgbClr>
              </a:outerShdw>
            </a:effectLst>
          </a:endParaRPr>
        </a:p>
      </dgm:t>
    </dgm:pt>
    <dgm:pt modelId="{DC46411C-7614-47E9-88F4-2FB0CE44B5C1}" type="parTrans" cxnId="{715A61AC-1913-4118-AD9D-1A729CB1FC98}">
      <dgm:prSet custT="1"/>
      <dgm:spPr>
        <a:solidFill>
          <a:srgbClr val="0070C0"/>
        </a:solidFill>
      </dgm:spPr>
      <dgm:t>
        <a:bodyPr/>
        <a:lstStyle/>
        <a:p>
          <a:endParaRPr lang="es-ES" sz="2000" b="1"/>
        </a:p>
      </dgm:t>
    </dgm:pt>
    <dgm:pt modelId="{358AA71C-1523-45E8-8604-ECB926E5BD6A}" type="sibTrans" cxnId="{715A61AC-1913-4118-AD9D-1A729CB1FC98}">
      <dgm:prSet/>
      <dgm:spPr/>
      <dgm:t>
        <a:bodyPr/>
        <a:lstStyle/>
        <a:p>
          <a:endParaRPr lang="es-ES" sz="2000" b="1"/>
        </a:p>
      </dgm:t>
    </dgm:pt>
    <dgm:pt modelId="{4B9C509D-FCB7-4C9B-B45F-C7F91C5AF46E}">
      <dgm:prSet phldrT="[Texto]" custT="1"/>
      <dgm:spPr>
        <a:solidFill>
          <a:srgbClr val="008E40"/>
        </a:solidFill>
      </dgm:spPr>
      <dgm:t>
        <a:bodyPr/>
        <a:lstStyle/>
        <a:p>
          <a:r>
            <a:rPr lang="ro-RO" sz="2000" b="1" dirty="0" smtClean="0">
              <a:effectLst>
                <a:outerShdw blurRad="38100" dist="38100" dir="2700000" algn="tl">
                  <a:srgbClr val="000000">
                    <a:alpha val="43137"/>
                  </a:srgbClr>
                </a:outerShdw>
              </a:effectLst>
            </a:rPr>
            <a:t>V</a:t>
          </a:r>
          <a:r>
            <a:rPr lang="es-ES" sz="2000" b="1" dirty="0" smtClean="0">
              <a:effectLst>
                <a:outerShdw blurRad="38100" dist="38100" dir="2700000" algn="tl">
                  <a:srgbClr val="000000">
                    <a:alpha val="43137"/>
                  </a:srgbClr>
                </a:outerShdw>
              </a:effectLst>
            </a:rPr>
            <a:t>est</a:t>
          </a:r>
          <a:endParaRPr lang="es-ES" sz="2000" b="1" dirty="0">
            <a:effectLst>
              <a:outerShdw blurRad="38100" dist="38100" dir="2700000" algn="tl">
                <a:srgbClr val="000000">
                  <a:alpha val="43137"/>
                </a:srgbClr>
              </a:outerShdw>
            </a:effectLst>
          </a:endParaRPr>
        </a:p>
      </dgm:t>
    </dgm:pt>
    <dgm:pt modelId="{40AD9F19-0D7F-4381-9682-CE10C0492F69}" type="parTrans" cxnId="{08510DEE-950D-48E4-A195-D4BFFE4692F6}">
      <dgm:prSet custT="1"/>
      <dgm:spPr>
        <a:solidFill>
          <a:srgbClr val="008E40"/>
        </a:solidFill>
      </dgm:spPr>
      <dgm:t>
        <a:bodyPr/>
        <a:lstStyle/>
        <a:p>
          <a:endParaRPr lang="es-ES" sz="2000" b="1"/>
        </a:p>
      </dgm:t>
    </dgm:pt>
    <dgm:pt modelId="{62859A3C-A056-4317-8814-084850EB6B2D}" type="sibTrans" cxnId="{08510DEE-950D-48E4-A195-D4BFFE4692F6}">
      <dgm:prSet/>
      <dgm:spPr/>
      <dgm:t>
        <a:bodyPr/>
        <a:lstStyle/>
        <a:p>
          <a:endParaRPr lang="es-ES" sz="2000" b="1"/>
        </a:p>
      </dgm:t>
    </dgm:pt>
    <dgm:pt modelId="{348D2DC0-32C6-4496-B7F4-13B62901B9F7}" type="pres">
      <dgm:prSet presAssocID="{230D3BA2-BC0E-4E51-B455-D93DDEADF17D}" presName="Name0" presStyleCnt="0">
        <dgm:presLayoutVars>
          <dgm:chMax val="1"/>
          <dgm:dir/>
          <dgm:animLvl val="ctr"/>
          <dgm:resizeHandles val="exact"/>
        </dgm:presLayoutVars>
      </dgm:prSet>
      <dgm:spPr/>
      <dgm:t>
        <a:bodyPr/>
        <a:lstStyle/>
        <a:p>
          <a:endParaRPr lang="ro-RO"/>
        </a:p>
      </dgm:t>
    </dgm:pt>
    <dgm:pt modelId="{6A2B8C9C-64E1-4941-92C8-2728805E26E1}" type="pres">
      <dgm:prSet presAssocID="{5B87BC30-926B-45FB-B474-C491B41D2924}" presName="centerShape" presStyleLbl="node0" presStyleIdx="0" presStyleCnt="1" custScaleX="343430" custScaleY="123270" custLinFactNeighborX="9618"/>
      <dgm:spPr>
        <a:prstGeom prst="roundRect">
          <a:avLst/>
        </a:prstGeom>
      </dgm:spPr>
      <dgm:t>
        <a:bodyPr/>
        <a:lstStyle/>
        <a:p>
          <a:endParaRPr lang="ro-RO"/>
        </a:p>
      </dgm:t>
    </dgm:pt>
    <dgm:pt modelId="{4041595A-2D1F-4F88-8893-5586F1C5F39B}" type="pres">
      <dgm:prSet presAssocID="{6B435C9F-B382-4410-BD92-D1694A89B849}" presName="parTrans" presStyleLbl="sibTrans2D1" presStyleIdx="0" presStyleCnt="4"/>
      <dgm:spPr/>
      <dgm:t>
        <a:bodyPr/>
        <a:lstStyle/>
        <a:p>
          <a:endParaRPr lang="ro-RO"/>
        </a:p>
      </dgm:t>
    </dgm:pt>
    <dgm:pt modelId="{3BA19C25-EC8D-453C-BE47-D4C9D0BF373C}" type="pres">
      <dgm:prSet presAssocID="{6B435C9F-B382-4410-BD92-D1694A89B849}" presName="connectorText" presStyleLbl="sibTrans2D1" presStyleIdx="0" presStyleCnt="4"/>
      <dgm:spPr/>
      <dgm:t>
        <a:bodyPr/>
        <a:lstStyle/>
        <a:p>
          <a:endParaRPr lang="ro-RO"/>
        </a:p>
      </dgm:t>
    </dgm:pt>
    <dgm:pt modelId="{4BEFFC3B-C061-48FB-9519-90355946D4EB}" type="pres">
      <dgm:prSet presAssocID="{DF11C630-5121-4692-A487-7960051AFC97}" presName="node" presStyleLbl="node1" presStyleIdx="0" presStyleCnt="4" custScaleX="295448" custRadScaleRad="100958" custRadScaleInc="17554">
        <dgm:presLayoutVars>
          <dgm:bulletEnabled val="1"/>
        </dgm:presLayoutVars>
      </dgm:prSet>
      <dgm:spPr>
        <a:prstGeom prst="roundRect">
          <a:avLst/>
        </a:prstGeom>
      </dgm:spPr>
      <dgm:t>
        <a:bodyPr/>
        <a:lstStyle/>
        <a:p>
          <a:endParaRPr lang="ro-RO"/>
        </a:p>
      </dgm:t>
    </dgm:pt>
    <dgm:pt modelId="{33CE8E95-A462-4D24-92A5-E0ED4C8544C8}" type="pres">
      <dgm:prSet presAssocID="{63B21BAE-4659-4EDD-8605-0A5AC62E6211}" presName="parTrans" presStyleLbl="sibTrans2D1" presStyleIdx="1" presStyleCnt="4"/>
      <dgm:spPr/>
      <dgm:t>
        <a:bodyPr/>
        <a:lstStyle/>
        <a:p>
          <a:endParaRPr lang="ro-RO"/>
        </a:p>
      </dgm:t>
    </dgm:pt>
    <dgm:pt modelId="{AA802E5B-7469-4AE9-95F4-6752A9CD2D64}" type="pres">
      <dgm:prSet presAssocID="{63B21BAE-4659-4EDD-8605-0A5AC62E6211}" presName="connectorText" presStyleLbl="sibTrans2D1" presStyleIdx="1" presStyleCnt="4"/>
      <dgm:spPr/>
      <dgm:t>
        <a:bodyPr/>
        <a:lstStyle/>
        <a:p>
          <a:endParaRPr lang="ro-RO"/>
        </a:p>
      </dgm:t>
    </dgm:pt>
    <dgm:pt modelId="{1C527ED9-08A0-4C2D-A673-B68C3C83B17A}" type="pres">
      <dgm:prSet presAssocID="{79CA8B43-8B7C-4466-A091-8F0C5FBE843B}" presName="node" presStyleLbl="node1" presStyleIdx="1" presStyleCnt="4" custScaleX="295448" custRadScaleRad="311953">
        <dgm:presLayoutVars>
          <dgm:bulletEnabled val="1"/>
        </dgm:presLayoutVars>
      </dgm:prSet>
      <dgm:spPr>
        <a:prstGeom prst="roundRect">
          <a:avLst/>
        </a:prstGeom>
      </dgm:spPr>
      <dgm:t>
        <a:bodyPr/>
        <a:lstStyle/>
        <a:p>
          <a:endParaRPr lang="ro-RO"/>
        </a:p>
      </dgm:t>
    </dgm:pt>
    <dgm:pt modelId="{0AB5AE25-E842-4A77-BAC3-F291F5D0D31C}" type="pres">
      <dgm:prSet presAssocID="{DC46411C-7614-47E9-88F4-2FB0CE44B5C1}" presName="parTrans" presStyleLbl="sibTrans2D1" presStyleIdx="2" presStyleCnt="4"/>
      <dgm:spPr/>
      <dgm:t>
        <a:bodyPr/>
        <a:lstStyle/>
        <a:p>
          <a:endParaRPr lang="ro-RO"/>
        </a:p>
      </dgm:t>
    </dgm:pt>
    <dgm:pt modelId="{BE7FD369-0943-47BD-8314-B69FAA5462C2}" type="pres">
      <dgm:prSet presAssocID="{DC46411C-7614-47E9-88F4-2FB0CE44B5C1}" presName="connectorText" presStyleLbl="sibTrans2D1" presStyleIdx="2" presStyleCnt="4"/>
      <dgm:spPr/>
      <dgm:t>
        <a:bodyPr/>
        <a:lstStyle/>
        <a:p>
          <a:endParaRPr lang="ro-RO"/>
        </a:p>
      </dgm:t>
    </dgm:pt>
    <dgm:pt modelId="{936F4277-121D-46B2-AD11-0799DF30530F}" type="pres">
      <dgm:prSet presAssocID="{EF99EB4B-AAA3-480D-BBBE-D71442C068B6}" presName="node" presStyleLbl="node1" presStyleIdx="2" presStyleCnt="4" custScaleX="295448" custRadScaleRad="101151" custRadScaleInc="-19223">
        <dgm:presLayoutVars>
          <dgm:bulletEnabled val="1"/>
        </dgm:presLayoutVars>
      </dgm:prSet>
      <dgm:spPr>
        <a:prstGeom prst="roundRect">
          <a:avLst/>
        </a:prstGeom>
      </dgm:spPr>
      <dgm:t>
        <a:bodyPr/>
        <a:lstStyle/>
        <a:p>
          <a:endParaRPr lang="ro-RO"/>
        </a:p>
      </dgm:t>
    </dgm:pt>
    <dgm:pt modelId="{F286B398-D293-43A9-B416-FF3E41807268}" type="pres">
      <dgm:prSet presAssocID="{40AD9F19-0D7F-4381-9682-CE10C0492F69}" presName="parTrans" presStyleLbl="sibTrans2D1" presStyleIdx="3" presStyleCnt="4"/>
      <dgm:spPr/>
      <dgm:t>
        <a:bodyPr/>
        <a:lstStyle/>
        <a:p>
          <a:endParaRPr lang="ro-RO"/>
        </a:p>
      </dgm:t>
    </dgm:pt>
    <dgm:pt modelId="{998E5A92-5A72-4A7A-8222-70DD848471A0}" type="pres">
      <dgm:prSet presAssocID="{40AD9F19-0D7F-4381-9682-CE10C0492F69}" presName="connectorText" presStyleLbl="sibTrans2D1" presStyleIdx="3" presStyleCnt="4"/>
      <dgm:spPr/>
      <dgm:t>
        <a:bodyPr/>
        <a:lstStyle/>
        <a:p>
          <a:endParaRPr lang="ro-RO"/>
        </a:p>
      </dgm:t>
    </dgm:pt>
    <dgm:pt modelId="{1E6B58C9-6718-4DB2-9E23-E91BD1A9D382}" type="pres">
      <dgm:prSet presAssocID="{4B9C509D-FCB7-4C9B-B45F-C7F91C5AF46E}" presName="node" presStyleLbl="node1" presStyleIdx="3" presStyleCnt="4" custScaleX="295448" custRadScaleRad="257212">
        <dgm:presLayoutVars>
          <dgm:bulletEnabled val="1"/>
        </dgm:presLayoutVars>
      </dgm:prSet>
      <dgm:spPr>
        <a:prstGeom prst="roundRect">
          <a:avLst/>
        </a:prstGeom>
      </dgm:spPr>
      <dgm:t>
        <a:bodyPr/>
        <a:lstStyle/>
        <a:p>
          <a:endParaRPr lang="ro-RO"/>
        </a:p>
      </dgm:t>
    </dgm:pt>
  </dgm:ptLst>
  <dgm:cxnLst>
    <dgm:cxn modelId="{ABD74503-68AA-41A8-BCC4-A3005A5DE256}" type="presOf" srcId="{DF11C630-5121-4692-A487-7960051AFC97}" destId="{4BEFFC3B-C061-48FB-9519-90355946D4EB}" srcOrd="0" destOrd="0" presId="urn:microsoft.com/office/officeart/2005/8/layout/radial5"/>
    <dgm:cxn modelId="{C7DBB1A6-703E-4B0B-97FF-2E562F07D691}" type="presOf" srcId="{6B435C9F-B382-4410-BD92-D1694A89B849}" destId="{4041595A-2D1F-4F88-8893-5586F1C5F39B}" srcOrd="0" destOrd="0" presId="urn:microsoft.com/office/officeart/2005/8/layout/radial5"/>
    <dgm:cxn modelId="{43EFE839-8EFA-4C39-A148-883707B8CE88}" type="presOf" srcId="{EF99EB4B-AAA3-480D-BBBE-D71442C068B6}" destId="{936F4277-121D-46B2-AD11-0799DF30530F}" srcOrd="0" destOrd="0" presId="urn:microsoft.com/office/officeart/2005/8/layout/radial5"/>
    <dgm:cxn modelId="{91EC3DFB-A469-4348-B594-96E4DCCA3BFF}" type="presOf" srcId="{5B87BC30-926B-45FB-B474-C491B41D2924}" destId="{6A2B8C9C-64E1-4941-92C8-2728805E26E1}" srcOrd="0" destOrd="0" presId="urn:microsoft.com/office/officeart/2005/8/layout/radial5"/>
    <dgm:cxn modelId="{E98ECC35-80BD-411E-B494-6D1535C4FCD0}" srcId="{5B87BC30-926B-45FB-B474-C491B41D2924}" destId="{79CA8B43-8B7C-4466-A091-8F0C5FBE843B}" srcOrd="1" destOrd="0" parTransId="{63B21BAE-4659-4EDD-8605-0A5AC62E6211}" sibTransId="{DFF3E2FA-0200-46B9-BE6A-B1FD6ECB3CCA}"/>
    <dgm:cxn modelId="{6B11F4E7-67EF-4C78-AC6B-DBA48442ACF8}" type="presOf" srcId="{79CA8B43-8B7C-4466-A091-8F0C5FBE843B}" destId="{1C527ED9-08A0-4C2D-A673-B68C3C83B17A}" srcOrd="0" destOrd="0" presId="urn:microsoft.com/office/officeart/2005/8/layout/radial5"/>
    <dgm:cxn modelId="{BD53A483-4D24-4A98-AD17-26017F210A53}" type="presOf" srcId="{40AD9F19-0D7F-4381-9682-CE10C0492F69}" destId="{998E5A92-5A72-4A7A-8222-70DD848471A0}" srcOrd="1" destOrd="0" presId="urn:microsoft.com/office/officeart/2005/8/layout/radial5"/>
    <dgm:cxn modelId="{EBED92CF-1D01-4E38-B28A-78BFEDCDD075}" srcId="{230D3BA2-BC0E-4E51-B455-D93DDEADF17D}" destId="{5B87BC30-926B-45FB-B474-C491B41D2924}" srcOrd="0" destOrd="0" parTransId="{CFE3A0DB-5531-4A2E-91F4-25E0B9D102EA}" sibTransId="{8EB7F516-854D-4DA6-AC4C-67201A252E96}"/>
    <dgm:cxn modelId="{715A61AC-1913-4118-AD9D-1A729CB1FC98}" srcId="{5B87BC30-926B-45FB-B474-C491B41D2924}" destId="{EF99EB4B-AAA3-480D-BBBE-D71442C068B6}" srcOrd="2" destOrd="0" parTransId="{DC46411C-7614-47E9-88F4-2FB0CE44B5C1}" sibTransId="{358AA71C-1523-45E8-8604-ECB926E5BD6A}"/>
    <dgm:cxn modelId="{3BF7B2E7-3A73-4281-8648-82C58B6D0B25}" srcId="{5B87BC30-926B-45FB-B474-C491B41D2924}" destId="{DF11C630-5121-4692-A487-7960051AFC97}" srcOrd="0" destOrd="0" parTransId="{6B435C9F-B382-4410-BD92-D1694A89B849}" sibTransId="{2CECECA1-C339-4CC2-8DBE-39FAC4A5C1D0}"/>
    <dgm:cxn modelId="{3F98A7E1-E372-43E8-B030-59F8DCF3C122}" type="presOf" srcId="{4B9C509D-FCB7-4C9B-B45F-C7F91C5AF46E}" destId="{1E6B58C9-6718-4DB2-9E23-E91BD1A9D382}" srcOrd="0" destOrd="0" presId="urn:microsoft.com/office/officeart/2005/8/layout/radial5"/>
    <dgm:cxn modelId="{A50D8887-2055-4AF5-884B-B8170A66DE68}" type="presOf" srcId="{63B21BAE-4659-4EDD-8605-0A5AC62E6211}" destId="{AA802E5B-7469-4AE9-95F4-6752A9CD2D64}" srcOrd="1" destOrd="0" presId="urn:microsoft.com/office/officeart/2005/8/layout/radial5"/>
    <dgm:cxn modelId="{CEE0F156-AD98-4E5A-8288-4FD49C0F824E}" type="presOf" srcId="{DC46411C-7614-47E9-88F4-2FB0CE44B5C1}" destId="{BE7FD369-0943-47BD-8314-B69FAA5462C2}" srcOrd="1" destOrd="0" presId="urn:microsoft.com/office/officeart/2005/8/layout/radial5"/>
    <dgm:cxn modelId="{6FC75E7B-66FE-4015-B55F-94BF34DC3E96}" type="presOf" srcId="{230D3BA2-BC0E-4E51-B455-D93DDEADF17D}" destId="{348D2DC0-32C6-4496-B7F4-13B62901B9F7}" srcOrd="0" destOrd="0" presId="urn:microsoft.com/office/officeart/2005/8/layout/radial5"/>
    <dgm:cxn modelId="{08510DEE-950D-48E4-A195-D4BFFE4692F6}" srcId="{5B87BC30-926B-45FB-B474-C491B41D2924}" destId="{4B9C509D-FCB7-4C9B-B45F-C7F91C5AF46E}" srcOrd="3" destOrd="0" parTransId="{40AD9F19-0D7F-4381-9682-CE10C0492F69}" sibTransId="{62859A3C-A056-4317-8814-084850EB6B2D}"/>
    <dgm:cxn modelId="{DCE16350-1B2D-48A5-B46B-CA97E4F89C77}" type="presOf" srcId="{6B435C9F-B382-4410-BD92-D1694A89B849}" destId="{3BA19C25-EC8D-453C-BE47-D4C9D0BF373C}" srcOrd="1" destOrd="0" presId="urn:microsoft.com/office/officeart/2005/8/layout/radial5"/>
    <dgm:cxn modelId="{45472877-1D14-4BC1-8ED8-8BB815B341BF}" type="presOf" srcId="{DC46411C-7614-47E9-88F4-2FB0CE44B5C1}" destId="{0AB5AE25-E842-4A77-BAC3-F291F5D0D31C}" srcOrd="0" destOrd="0" presId="urn:microsoft.com/office/officeart/2005/8/layout/radial5"/>
    <dgm:cxn modelId="{9360DF24-D32F-4386-8AF4-0D1726FDBB5C}" type="presOf" srcId="{63B21BAE-4659-4EDD-8605-0A5AC62E6211}" destId="{33CE8E95-A462-4D24-92A5-E0ED4C8544C8}" srcOrd="0" destOrd="0" presId="urn:microsoft.com/office/officeart/2005/8/layout/radial5"/>
    <dgm:cxn modelId="{AFF14D7B-221C-4DA2-855A-2FBCE91E96A2}" type="presOf" srcId="{40AD9F19-0D7F-4381-9682-CE10C0492F69}" destId="{F286B398-D293-43A9-B416-FF3E41807268}" srcOrd="0" destOrd="0" presId="urn:microsoft.com/office/officeart/2005/8/layout/radial5"/>
    <dgm:cxn modelId="{2FE5DF7B-188D-46B9-8086-66A913C328E8}" type="presParOf" srcId="{348D2DC0-32C6-4496-B7F4-13B62901B9F7}" destId="{6A2B8C9C-64E1-4941-92C8-2728805E26E1}" srcOrd="0" destOrd="0" presId="urn:microsoft.com/office/officeart/2005/8/layout/radial5"/>
    <dgm:cxn modelId="{909D417A-29EC-46F9-AFEF-3EAEC471096E}" type="presParOf" srcId="{348D2DC0-32C6-4496-B7F4-13B62901B9F7}" destId="{4041595A-2D1F-4F88-8893-5586F1C5F39B}" srcOrd="1" destOrd="0" presId="urn:microsoft.com/office/officeart/2005/8/layout/radial5"/>
    <dgm:cxn modelId="{55595D71-0482-4247-8ABC-978EE36C7016}" type="presParOf" srcId="{4041595A-2D1F-4F88-8893-5586F1C5F39B}" destId="{3BA19C25-EC8D-453C-BE47-D4C9D0BF373C}" srcOrd="0" destOrd="0" presId="urn:microsoft.com/office/officeart/2005/8/layout/radial5"/>
    <dgm:cxn modelId="{29569FF9-2535-4F33-B9D7-E477F85F446B}" type="presParOf" srcId="{348D2DC0-32C6-4496-B7F4-13B62901B9F7}" destId="{4BEFFC3B-C061-48FB-9519-90355946D4EB}" srcOrd="2" destOrd="0" presId="urn:microsoft.com/office/officeart/2005/8/layout/radial5"/>
    <dgm:cxn modelId="{5BEFFA79-E266-4E9B-8CD5-5EA1DEDC0F9B}" type="presParOf" srcId="{348D2DC0-32C6-4496-B7F4-13B62901B9F7}" destId="{33CE8E95-A462-4D24-92A5-E0ED4C8544C8}" srcOrd="3" destOrd="0" presId="urn:microsoft.com/office/officeart/2005/8/layout/radial5"/>
    <dgm:cxn modelId="{62FC3207-BA1A-4F1F-B9DE-8D015E312272}" type="presParOf" srcId="{33CE8E95-A462-4D24-92A5-E0ED4C8544C8}" destId="{AA802E5B-7469-4AE9-95F4-6752A9CD2D64}" srcOrd="0" destOrd="0" presId="urn:microsoft.com/office/officeart/2005/8/layout/radial5"/>
    <dgm:cxn modelId="{430AD45A-287F-4578-A47B-0772CA609D42}" type="presParOf" srcId="{348D2DC0-32C6-4496-B7F4-13B62901B9F7}" destId="{1C527ED9-08A0-4C2D-A673-B68C3C83B17A}" srcOrd="4" destOrd="0" presId="urn:microsoft.com/office/officeart/2005/8/layout/radial5"/>
    <dgm:cxn modelId="{1C7E6B01-1D00-41B8-A8DC-0358E3060CF2}" type="presParOf" srcId="{348D2DC0-32C6-4496-B7F4-13B62901B9F7}" destId="{0AB5AE25-E842-4A77-BAC3-F291F5D0D31C}" srcOrd="5" destOrd="0" presId="urn:microsoft.com/office/officeart/2005/8/layout/radial5"/>
    <dgm:cxn modelId="{4A045131-1FED-4AC3-BD23-4CB8D2B12252}" type="presParOf" srcId="{0AB5AE25-E842-4A77-BAC3-F291F5D0D31C}" destId="{BE7FD369-0943-47BD-8314-B69FAA5462C2}" srcOrd="0" destOrd="0" presId="urn:microsoft.com/office/officeart/2005/8/layout/radial5"/>
    <dgm:cxn modelId="{353E506C-8295-457E-BAF8-C686C66C345A}" type="presParOf" srcId="{348D2DC0-32C6-4496-B7F4-13B62901B9F7}" destId="{936F4277-121D-46B2-AD11-0799DF30530F}" srcOrd="6" destOrd="0" presId="urn:microsoft.com/office/officeart/2005/8/layout/radial5"/>
    <dgm:cxn modelId="{94E55762-C335-4F36-AE83-707EF0A71B67}" type="presParOf" srcId="{348D2DC0-32C6-4496-B7F4-13B62901B9F7}" destId="{F286B398-D293-43A9-B416-FF3E41807268}" srcOrd="7" destOrd="0" presId="urn:microsoft.com/office/officeart/2005/8/layout/radial5"/>
    <dgm:cxn modelId="{D7F83834-1459-4B91-ADB2-10C691631DAB}" type="presParOf" srcId="{F286B398-D293-43A9-B416-FF3E41807268}" destId="{998E5A92-5A72-4A7A-8222-70DD848471A0}" srcOrd="0" destOrd="0" presId="urn:microsoft.com/office/officeart/2005/8/layout/radial5"/>
    <dgm:cxn modelId="{A0182E2B-BD80-4E36-98CC-69ABBBE9E786}" type="presParOf" srcId="{348D2DC0-32C6-4496-B7F4-13B62901B9F7}" destId="{1E6B58C9-6718-4DB2-9E23-E91BD1A9D382}" srcOrd="8" destOrd="0" presId="urn:microsoft.com/office/officeart/2005/8/layout/radial5"/>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1BEA1D-2D9A-4625-AEC7-B6F8E004771C}"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es-ES"/>
        </a:p>
      </dgm:t>
    </dgm:pt>
    <dgm:pt modelId="{1694EBAA-37D9-48C2-A43F-758EB9E0DE7C}">
      <dgm:prSet custT="1"/>
      <dgm:spPr>
        <a:solidFill>
          <a:srgbClr val="FF6699"/>
        </a:solidFill>
      </dgm:spPr>
      <dgm:t>
        <a:bodyPr/>
        <a:lstStyle/>
        <a:p>
          <a:r>
            <a:rPr lang="ro-RO" sz="2000" b="1" dirty="0" smtClean="0">
              <a:solidFill>
                <a:schemeClr val="tx1"/>
              </a:solidFill>
              <a:effectLst/>
            </a:rPr>
            <a:t>Cele patru vânturi </a:t>
          </a:r>
          <a:r>
            <a:rPr lang="es-ES" sz="2000" b="1" dirty="0" smtClean="0">
              <a:solidFill>
                <a:schemeClr val="tx1"/>
              </a:solidFill>
              <a:effectLst/>
            </a:rPr>
            <a:t>(f</a:t>
          </a:r>
          <a:r>
            <a:rPr lang="es-ES" sz="2000" b="1" dirty="0">
              <a:solidFill>
                <a:schemeClr val="tx1"/>
              </a:solidFill>
              <a:effectLst/>
            </a:rPr>
            <a:t>)</a:t>
          </a:r>
        </a:p>
      </dgm:t>
    </dgm:pt>
    <dgm:pt modelId="{CAF3D665-FE03-4D6E-AC5C-054FF60681D5}" type="parTrans" cxnId="{9D874978-5154-4AAD-9B96-B48DA92432CE}">
      <dgm:prSet/>
      <dgm:spPr/>
      <dgm:t>
        <a:bodyPr/>
        <a:lstStyle/>
        <a:p>
          <a:endParaRPr lang="es-ES" sz="2000" b="1"/>
        </a:p>
      </dgm:t>
    </dgm:pt>
    <dgm:pt modelId="{098A26CB-E0ED-4395-AEFB-CEEA1CDC5C61}" type="sibTrans" cxnId="{9D874978-5154-4AAD-9B96-B48DA92432CE}">
      <dgm:prSet/>
      <dgm:spPr/>
      <dgm:t>
        <a:bodyPr/>
        <a:lstStyle/>
        <a:p>
          <a:endParaRPr lang="es-ES" sz="2000" b="1"/>
        </a:p>
      </dgm:t>
    </dgm:pt>
    <dgm:pt modelId="{B73D0138-74E5-40AC-9CEE-78364C88CF1B}">
      <dgm:prSet custT="1"/>
      <dgm:spPr>
        <a:solidFill>
          <a:srgbClr val="7093D2"/>
        </a:solidFill>
      </dgm:spPr>
      <dgm:t>
        <a:bodyPr/>
        <a:lstStyle/>
        <a:p>
          <a:r>
            <a:rPr lang="ro-RO" sz="2000" b="1" dirty="0" smtClean="0">
              <a:solidFill>
                <a:schemeClr val="tx1"/>
              </a:solidFill>
            </a:rPr>
            <a:t>din ceruri </a:t>
          </a:r>
          <a:r>
            <a:rPr lang="es-ES" sz="2000" b="1" dirty="0" smtClean="0">
              <a:solidFill>
                <a:schemeClr val="tx1"/>
              </a:solidFill>
            </a:rPr>
            <a:t>(m</a:t>
          </a:r>
          <a:r>
            <a:rPr lang="es-ES" sz="2000" b="1" dirty="0">
              <a:solidFill>
                <a:schemeClr val="tx1"/>
              </a:solidFill>
            </a:rPr>
            <a:t>, p)</a:t>
          </a:r>
        </a:p>
      </dgm:t>
    </dgm:pt>
    <dgm:pt modelId="{079FD105-A96E-4A21-B887-E128F56AE844}" type="parTrans" cxnId="{0CE82854-B55C-44E1-8D35-8C17689B7353}">
      <dgm:prSet/>
      <dgm:spPr/>
      <dgm:t>
        <a:bodyPr/>
        <a:lstStyle/>
        <a:p>
          <a:endParaRPr lang="es-ES" sz="2000" b="1"/>
        </a:p>
      </dgm:t>
    </dgm:pt>
    <dgm:pt modelId="{3CDBC99C-C3E4-464A-BE52-A29B16717BFB}" type="sibTrans" cxnId="{0CE82854-B55C-44E1-8D35-8C17689B7353}">
      <dgm:prSet/>
      <dgm:spPr/>
      <dgm:t>
        <a:bodyPr/>
        <a:lstStyle/>
        <a:p>
          <a:endParaRPr lang="es-ES" sz="2000" b="1"/>
        </a:p>
      </dgm:t>
    </dgm:pt>
    <dgm:pt modelId="{3484B79F-96D7-4A0E-B0E9-6B14B1E9176C}" type="pres">
      <dgm:prSet presAssocID="{241BEA1D-2D9A-4625-AEC7-B6F8E004771C}" presName="diagram" presStyleCnt="0">
        <dgm:presLayoutVars>
          <dgm:dir/>
          <dgm:resizeHandles val="exact"/>
        </dgm:presLayoutVars>
      </dgm:prSet>
      <dgm:spPr/>
      <dgm:t>
        <a:bodyPr/>
        <a:lstStyle/>
        <a:p>
          <a:endParaRPr lang="ro-RO"/>
        </a:p>
      </dgm:t>
    </dgm:pt>
    <dgm:pt modelId="{68B82723-18FE-4873-8A36-E362D4875963}" type="pres">
      <dgm:prSet presAssocID="{1694EBAA-37D9-48C2-A43F-758EB9E0DE7C}" presName="node" presStyleLbl="node1" presStyleIdx="0" presStyleCnt="2" custScaleX="252109">
        <dgm:presLayoutVars>
          <dgm:bulletEnabled val="1"/>
        </dgm:presLayoutVars>
      </dgm:prSet>
      <dgm:spPr/>
      <dgm:t>
        <a:bodyPr/>
        <a:lstStyle/>
        <a:p>
          <a:endParaRPr lang="ro-RO"/>
        </a:p>
      </dgm:t>
    </dgm:pt>
    <dgm:pt modelId="{8AB23405-2F92-41DE-8CF5-C3DFF2F092E8}" type="pres">
      <dgm:prSet presAssocID="{098A26CB-E0ED-4395-AEFB-CEEA1CDC5C61}" presName="sibTrans" presStyleCnt="0"/>
      <dgm:spPr/>
    </dgm:pt>
    <dgm:pt modelId="{A4C22D6C-68E9-4ABD-A876-A8204EAC3B62}" type="pres">
      <dgm:prSet presAssocID="{B73D0138-74E5-40AC-9CEE-78364C88CF1B}" presName="node" presStyleLbl="node1" presStyleIdx="1" presStyleCnt="2" custScaleX="252109">
        <dgm:presLayoutVars>
          <dgm:bulletEnabled val="1"/>
        </dgm:presLayoutVars>
      </dgm:prSet>
      <dgm:spPr/>
      <dgm:t>
        <a:bodyPr/>
        <a:lstStyle/>
        <a:p>
          <a:endParaRPr lang="ro-RO"/>
        </a:p>
      </dgm:t>
    </dgm:pt>
  </dgm:ptLst>
  <dgm:cxnLst>
    <dgm:cxn modelId="{5A20A386-EADE-45C7-A1FF-A92FA44ACBBD}" type="presOf" srcId="{B73D0138-74E5-40AC-9CEE-78364C88CF1B}" destId="{A4C22D6C-68E9-4ABD-A876-A8204EAC3B62}" srcOrd="0" destOrd="0" presId="urn:microsoft.com/office/officeart/2005/8/layout/default#1"/>
    <dgm:cxn modelId="{75423078-C6B9-45CB-8ED9-CD6B7E43072A}" type="presOf" srcId="{1694EBAA-37D9-48C2-A43F-758EB9E0DE7C}" destId="{68B82723-18FE-4873-8A36-E362D4875963}" srcOrd="0" destOrd="0" presId="urn:microsoft.com/office/officeart/2005/8/layout/default#1"/>
    <dgm:cxn modelId="{0CE82854-B55C-44E1-8D35-8C17689B7353}" srcId="{241BEA1D-2D9A-4625-AEC7-B6F8E004771C}" destId="{B73D0138-74E5-40AC-9CEE-78364C88CF1B}" srcOrd="1" destOrd="0" parTransId="{079FD105-A96E-4A21-B887-E128F56AE844}" sibTransId="{3CDBC99C-C3E4-464A-BE52-A29B16717BFB}"/>
    <dgm:cxn modelId="{FD497EC9-B18F-4DD3-9E1F-EC67116F78EB}" type="presOf" srcId="{241BEA1D-2D9A-4625-AEC7-B6F8E004771C}" destId="{3484B79F-96D7-4A0E-B0E9-6B14B1E9176C}" srcOrd="0" destOrd="0" presId="urn:microsoft.com/office/officeart/2005/8/layout/default#1"/>
    <dgm:cxn modelId="{9D874978-5154-4AAD-9B96-B48DA92432CE}" srcId="{241BEA1D-2D9A-4625-AEC7-B6F8E004771C}" destId="{1694EBAA-37D9-48C2-A43F-758EB9E0DE7C}" srcOrd="0" destOrd="0" parTransId="{CAF3D665-FE03-4D6E-AC5C-054FF60681D5}" sibTransId="{098A26CB-E0ED-4395-AEFB-CEEA1CDC5C61}"/>
    <dgm:cxn modelId="{7D8C6395-2BA0-4853-A70D-604AEF4CEA9D}" type="presParOf" srcId="{3484B79F-96D7-4A0E-B0E9-6B14B1E9176C}" destId="{68B82723-18FE-4873-8A36-E362D4875963}" srcOrd="0" destOrd="0" presId="urn:microsoft.com/office/officeart/2005/8/layout/default#1"/>
    <dgm:cxn modelId="{C88FF027-D8ED-49F7-85ED-B93F48DDFB65}" type="presParOf" srcId="{3484B79F-96D7-4A0E-B0E9-6B14B1E9176C}" destId="{8AB23405-2F92-41DE-8CF5-C3DFF2F092E8}" srcOrd="1" destOrd="0" presId="urn:microsoft.com/office/officeart/2005/8/layout/default#1"/>
    <dgm:cxn modelId="{03C56333-A70F-4D57-8E3B-670EB82765F9}" type="presParOf" srcId="{3484B79F-96D7-4A0E-B0E9-6B14B1E9176C}" destId="{A4C22D6C-68E9-4ABD-A876-A8204EAC3B62}" srcOrd="2"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1BEA1D-2D9A-4625-AEC7-B6F8E004771C}" type="doc">
      <dgm:prSet loTypeId="urn:microsoft.com/office/officeart/2005/8/layout/default#2" loCatId="list" qsTypeId="urn:microsoft.com/office/officeart/2005/8/quickstyle/3d3" qsCatId="3D" csTypeId="urn:microsoft.com/office/officeart/2005/8/colors/accent1_2" csCatId="accent1" phldr="1"/>
      <dgm:spPr/>
      <dgm:t>
        <a:bodyPr/>
        <a:lstStyle/>
        <a:p>
          <a:endParaRPr lang="es-ES"/>
        </a:p>
      </dgm:t>
    </dgm:pt>
    <dgm:pt modelId="{1694EBAA-37D9-48C2-A43F-758EB9E0DE7C}">
      <dgm:prSet custT="1"/>
      <dgm:spPr>
        <a:solidFill>
          <a:srgbClr val="FF6699"/>
        </a:solidFill>
      </dgm:spPr>
      <dgm:t>
        <a:bodyPr/>
        <a:lstStyle/>
        <a:p>
          <a:r>
            <a:rPr lang="ro-RO" sz="2000" b="1" dirty="0" smtClean="0">
              <a:solidFill>
                <a:schemeClr val="tx1"/>
              </a:solidFill>
            </a:rPr>
            <a:t>Din unul </a:t>
          </a:r>
          <a:r>
            <a:rPr lang="es-ES" sz="2000" b="1" dirty="0" smtClean="0">
              <a:solidFill>
                <a:schemeClr val="tx1"/>
              </a:solidFill>
            </a:rPr>
            <a:t>(f</a:t>
          </a:r>
          <a:r>
            <a:rPr lang="es-ES" sz="2000" b="1" dirty="0">
              <a:solidFill>
                <a:schemeClr val="tx1"/>
              </a:solidFill>
            </a:rPr>
            <a:t>)</a:t>
          </a:r>
        </a:p>
      </dgm:t>
    </dgm:pt>
    <dgm:pt modelId="{CAF3D665-FE03-4D6E-AC5C-054FF60681D5}" type="parTrans" cxnId="{9D874978-5154-4AAD-9B96-B48DA92432CE}">
      <dgm:prSet/>
      <dgm:spPr/>
      <dgm:t>
        <a:bodyPr/>
        <a:lstStyle/>
        <a:p>
          <a:endParaRPr lang="es-ES" sz="2000" b="1"/>
        </a:p>
      </dgm:t>
    </dgm:pt>
    <dgm:pt modelId="{098A26CB-E0ED-4395-AEFB-CEEA1CDC5C61}" type="sibTrans" cxnId="{9D874978-5154-4AAD-9B96-B48DA92432CE}">
      <dgm:prSet/>
      <dgm:spPr/>
      <dgm:t>
        <a:bodyPr/>
        <a:lstStyle/>
        <a:p>
          <a:endParaRPr lang="es-ES" sz="2000" b="1"/>
        </a:p>
      </dgm:t>
    </dgm:pt>
    <dgm:pt modelId="{B73D0138-74E5-40AC-9CEE-78364C88CF1B}">
      <dgm:prSet custT="1"/>
      <dgm:spPr>
        <a:solidFill>
          <a:srgbClr val="7093D2"/>
        </a:solidFill>
      </dgm:spPr>
      <dgm:t>
        <a:bodyPr/>
        <a:lstStyle/>
        <a:p>
          <a:r>
            <a:rPr lang="ro-RO" sz="2000" b="1" dirty="0" smtClean="0">
              <a:solidFill>
                <a:schemeClr val="tx1"/>
              </a:solidFill>
            </a:rPr>
            <a:t>dintre ei </a:t>
          </a:r>
          <a:r>
            <a:rPr lang="es-ES" sz="2000" b="1" dirty="0" smtClean="0">
              <a:solidFill>
                <a:schemeClr val="tx1"/>
              </a:solidFill>
            </a:rPr>
            <a:t>(m</a:t>
          </a:r>
          <a:r>
            <a:rPr lang="es-ES" sz="2000" b="1" dirty="0">
              <a:solidFill>
                <a:schemeClr val="tx1"/>
              </a:solidFill>
            </a:rPr>
            <a:t>, p)</a:t>
          </a:r>
        </a:p>
      </dgm:t>
    </dgm:pt>
    <dgm:pt modelId="{079FD105-A96E-4A21-B887-E128F56AE844}" type="parTrans" cxnId="{0CE82854-B55C-44E1-8D35-8C17689B7353}">
      <dgm:prSet/>
      <dgm:spPr/>
      <dgm:t>
        <a:bodyPr/>
        <a:lstStyle/>
        <a:p>
          <a:endParaRPr lang="es-ES" sz="2000" b="1"/>
        </a:p>
      </dgm:t>
    </dgm:pt>
    <dgm:pt modelId="{3CDBC99C-C3E4-464A-BE52-A29B16717BFB}" type="sibTrans" cxnId="{0CE82854-B55C-44E1-8D35-8C17689B7353}">
      <dgm:prSet/>
      <dgm:spPr/>
      <dgm:t>
        <a:bodyPr/>
        <a:lstStyle/>
        <a:p>
          <a:endParaRPr lang="es-ES" sz="2000" b="1"/>
        </a:p>
      </dgm:t>
    </dgm:pt>
    <dgm:pt modelId="{3484B79F-96D7-4A0E-B0E9-6B14B1E9176C}" type="pres">
      <dgm:prSet presAssocID="{241BEA1D-2D9A-4625-AEC7-B6F8E004771C}" presName="diagram" presStyleCnt="0">
        <dgm:presLayoutVars>
          <dgm:dir/>
          <dgm:resizeHandles val="exact"/>
        </dgm:presLayoutVars>
      </dgm:prSet>
      <dgm:spPr/>
      <dgm:t>
        <a:bodyPr/>
        <a:lstStyle/>
        <a:p>
          <a:endParaRPr lang="ro-RO"/>
        </a:p>
      </dgm:t>
    </dgm:pt>
    <dgm:pt modelId="{68B82723-18FE-4873-8A36-E362D4875963}" type="pres">
      <dgm:prSet presAssocID="{1694EBAA-37D9-48C2-A43F-758EB9E0DE7C}" presName="node" presStyleLbl="node1" presStyleIdx="0" presStyleCnt="2" custScaleX="252109">
        <dgm:presLayoutVars>
          <dgm:bulletEnabled val="1"/>
        </dgm:presLayoutVars>
      </dgm:prSet>
      <dgm:spPr/>
      <dgm:t>
        <a:bodyPr/>
        <a:lstStyle/>
        <a:p>
          <a:endParaRPr lang="ro-RO"/>
        </a:p>
      </dgm:t>
    </dgm:pt>
    <dgm:pt modelId="{8AB23405-2F92-41DE-8CF5-C3DFF2F092E8}" type="pres">
      <dgm:prSet presAssocID="{098A26CB-E0ED-4395-AEFB-CEEA1CDC5C61}" presName="sibTrans" presStyleCnt="0"/>
      <dgm:spPr/>
    </dgm:pt>
    <dgm:pt modelId="{A4C22D6C-68E9-4ABD-A876-A8204EAC3B62}" type="pres">
      <dgm:prSet presAssocID="{B73D0138-74E5-40AC-9CEE-78364C88CF1B}" presName="node" presStyleLbl="node1" presStyleIdx="1" presStyleCnt="2" custScaleX="252109">
        <dgm:presLayoutVars>
          <dgm:bulletEnabled val="1"/>
        </dgm:presLayoutVars>
      </dgm:prSet>
      <dgm:spPr/>
      <dgm:t>
        <a:bodyPr/>
        <a:lstStyle/>
        <a:p>
          <a:endParaRPr lang="ro-RO"/>
        </a:p>
      </dgm:t>
    </dgm:pt>
  </dgm:ptLst>
  <dgm:cxnLst>
    <dgm:cxn modelId="{5A20A386-EADE-45C7-A1FF-A92FA44ACBBD}" type="presOf" srcId="{B73D0138-74E5-40AC-9CEE-78364C88CF1B}" destId="{A4C22D6C-68E9-4ABD-A876-A8204EAC3B62}" srcOrd="0" destOrd="0" presId="urn:microsoft.com/office/officeart/2005/8/layout/default#2"/>
    <dgm:cxn modelId="{75423078-C6B9-45CB-8ED9-CD6B7E43072A}" type="presOf" srcId="{1694EBAA-37D9-48C2-A43F-758EB9E0DE7C}" destId="{68B82723-18FE-4873-8A36-E362D4875963}" srcOrd="0" destOrd="0" presId="urn:microsoft.com/office/officeart/2005/8/layout/default#2"/>
    <dgm:cxn modelId="{0CE82854-B55C-44E1-8D35-8C17689B7353}" srcId="{241BEA1D-2D9A-4625-AEC7-B6F8E004771C}" destId="{B73D0138-74E5-40AC-9CEE-78364C88CF1B}" srcOrd="1" destOrd="0" parTransId="{079FD105-A96E-4A21-B887-E128F56AE844}" sibTransId="{3CDBC99C-C3E4-464A-BE52-A29B16717BFB}"/>
    <dgm:cxn modelId="{FD497EC9-B18F-4DD3-9E1F-EC67116F78EB}" type="presOf" srcId="{241BEA1D-2D9A-4625-AEC7-B6F8E004771C}" destId="{3484B79F-96D7-4A0E-B0E9-6B14B1E9176C}" srcOrd="0" destOrd="0" presId="urn:microsoft.com/office/officeart/2005/8/layout/default#2"/>
    <dgm:cxn modelId="{9D874978-5154-4AAD-9B96-B48DA92432CE}" srcId="{241BEA1D-2D9A-4625-AEC7-B6F8E004771C}" destId="{1694EBAA-37D9-48C2-A43F-758EB9E0DE7C}" srcOrd="0" destOrd="0" parTransId="{CAF3D665-FE03-4D6E-AC5C-054FF60681D5}" sibTransId="{098A26CB-E0ED-4395-AEFB-CEEA1CDC5C61}"/>
    <dgm:cxn modelId="{7D8C6395-2BA0-4853-A70D-604AEF4CEA9D}" type="presParOf" srcId="{3484B79F-96D7-4A0E-B0E9-6B14B1E9176C}" destId="{68B82723-18FE-4873-8A36-E362D4875963}" srcOrd="0" destOrd="0" presId="urn:microsoft.com/office/officeart/2005/8/layout/default#2"/>
    <dgm:cxn modelId="{C88FF027-D8ED-49F7-85ED-B93F48DDFB65}" type="presParOf" srcId="{3484B79F-96D7-4A0E-B0E9-6B14B1E9176C}" destId="{8AB23405-2F92-41DE-8CF5-C3DFF2F092E8}" srcOrd="1" destOrd="0" presId="urn:microsoft.com/office/officeart/2005/8/layout/default#2"/>
    <dgm:cxn modelId="{03C56333-A70F-4D57-8E3B-670EB82765F9}" type="presParOf" srcId="{3484B79F-96D7-4A0E-B0E9-6B14B1E9176C}" destId="{A4C22D6C-68E9-4ABD-A876-A8204EAC3B62}" srcOrd="2" destOrd="0" presId="urn:microsoft.com/office/officeart/2005/8/layout/default#2"/>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F22815-B327-47C1-990D-B5E548D798E7}"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s-ES"/>
        </a:p>
      </dgm:t>
    </dgm:pt>
    <dgm:pt modelId="{FB94D4AF-E9B1-4F2C-A59F-6904F118748A}">
      <dgm:prSet custT="1"/>
      <dgm:spPr/>
      <dgm:t>
        <a:bodyPr/>
        <a:lstStyle/>
        <a:p>
          <a:r>
            <a:rPr lang="ro-RO" sz="2000" b="1" dirty="0" smtClean="0">
              <a:solidFill>
                <a:schemeClr val="tx1"/>
              </a:solidFill>
            </a:rPr>
            <a:t>Gazda şi stelele</a:t>
          </a:r>
          <a:br>
            <a:rPr lang="ro-RO" sz="2000" b="1" dirty="0" smtClean="0">
              <a:solidFill>
                <a:schemeClr val="tx1"/>
              </a:solidFill>
            </a:rPr>
          </a:br>
          <a:r>
            <a:rPr lang="en-US" sz="2000" b="1" dirty="0" smtClean="0">
              <a:solidFill>
                <a:schemeClr val="tx1"/>
              </a:solidFill>
            </a:rPr>
            <a:t>(v</a:t>
          </a:r>
          <a:r>
            <a:rPr lang="en-US" sz="2000" b="1" dirty="0">
              <a:solidFill>
                <a:schemeClr val="tx1"/>
              </a:solidFill>
            </a:rPr>
            <a:t>. 10)</a:t>
          </a:r>
          <a:endParaRPr lang="es-ES" sz="2000" b="1" dirty="0">
            <a:solidFill>
              <a:schemeClr val="tx1"/>
            </a:solidFill>
          </a:endParaRPr>
        </a:p>
      </dgm:t>
    </dgm:pt>
    <dgm:pt modelId="{60EAD40B-EB56-4ACC-840D-04B01254BBE4}" type="parTrans" cxnId="{6CE162D9-0D10-48EF-8427-055047437ADF}">
      <dgm:prSet/>
      <dgm:spPr/>
      <dgm:t>
        <a:bodyPr/>
        <a:lstStyle/>
        <a:p>
          <a:endParaRPr lang="es-ES" sz="2000" b="1">
            <a:solidFill>
              <a:schemeClr val="tx1"/>
            </a:solidFill>
          </a:endParaRPr>
        </a:p>
      </dgm:t>
    </dgm:pt>
    <dgm:pt modelId="{E5450948-C4EC-4131-AC61-5160D94F6F45}" type="sibTrans" cxnId="{6CE162D9-0D10-48EF-8427-055047437ADF}">
      <dgm:prSet/>
      <dgm:spPr/>
      <dgm:t>
        <a:bodyPr/>
        <a:lstStyle/>
        <a:p>
          <a:endParaRPr lang="es-ES" sz="2000" b="1">
            <a:solidFill>
              <a:schemeClr val="tx1"/>
            </a:solidFill>
          </a:endParaRPr>
        </a:p>
      </dgm:t>
    </dgm:pt>
    <dgm:pt modelId="{FB56ADC5-FEE9-42D3-9F4D-1DCC2CC6295F}">
      <dgm:prSet custT="1"/>
      <dgm:spPr/>
      <dgm:t>
        <a:bodyPr/>
        <a:lstStyle/>
        <a:p>
          <a:r>
            <a:rPr lang="ro-RO" sz="2000" b="1" dirty="0" smtClean="0">
              <a:solidFill>
                <a:schemeClr val="tx1"/>
              </a:solidFill>
            </a:rPr>
            <a:t>Persecuţia</a:t>
          </a:r>
          <a:br>
            <a:rPr lang="ro-RO" sz="2000" b="1" dirty="0" smtClean="0">
              <a:solidFill>
                <a:schemeClr val="tx1"/>
              </a:solidFill>
            </a:rPr>
          </a:br>
          <a:r>
            <a:rPr lang="en-US" sz="2000" b="1" dirty="0" smtClean="0">
              <a:solidFill>
                <a:schemeClr val="tx1"/>
              </a:solidFill>
            </a:rPr>
            <a:t>(v</a:t>
          </a:r>
          <a:r>
            <a:rPr lang="en-US" sz="2000" b="1" dirty="0">
              <a:solidFill>
                <a:schemeClr val="tx1"/>
              </a:solidFill>
            </a:rPr>
            <a:t>. 24)</a:t>
          </a:r>
          <a:endParaRPr lang="es-ES" sz="2000" b="1" dirty="0">
            <a:solidFill>
              <a:schemeClr val="tx1"/>
            </a:solidFill>
          </a:endParaRPr>
        </a:p>
      </dgm:t>
    </dgm:pt>
    <dgm:pt modelId="{BF32C702-95AD-4D97-BDD8-3BAB3710EE9E}" type="parTrans" cxnId="{03C42F7E-EDA7-4FEA-BA91-AEB2DC7C010F}">
      <dgm:prSet/>
      <dgm:spPr/>
      <dgm:t>
        <a:bodyPr/>
        <a:lstStyle/>
        <a:p>
          <a:endParaRPr lang="es-ES" sz="2000" b="1">
            <a:solidFill>
              <a:schemeClr val="tx1"/>
            </a:solidFill>
          </a:endParaRPr>
        </a:p>
      </dgm:t>
    </dgm:pt>
    <dgm:pt modelId="{9BC8681A-9695-4150-9843-46C3B4585CA6}" type="sibTrans" cxnId="{03C42F7E-EDA7-4FEA-BA91-AEB2DC7C010F}">
      <dgm:prSet/>
      <dgm:spPr/>
      <dgm:t>
        <a:bodyPr/>
        <a:lstStyle/>
        <a:p>
          <a:endParaRPr lang="es-ES" sz="2000" b="1">
            <a:solidFill>
              <a:schemeClr val="tx1"/>
            </a:solidFill>
          </a:endParaRPr>
        </a:p>
      </dgm:t>
    </dgm:pt>
    <dgm:pt modelId="{FC78A034-CC90-40A7-9275-3DECC62EBC3C}">
      <dgm:prSet custT="1"/>
      <dgm:spPr/>
      <dgm:t>
        <a:bodyPr/>
        <a:lstStyle/>
        <a:p>
          <a:r>
            <a:rPr lang="ro-RO" sz="2000" b="1" dirty="0" smtClean="0">
              <a:solidFill>
                <a:schemeClr val="tx1"/>
              </a:solidFill>
            </a:rPr>
            <a:t>Isus este atacat</a:t>
          </a:r>
          <a:br>
            <a:rPr lang="ro-RO" sz="2000" b="1" dirty="0" smtClean="0">
              <a:solidFill>
                <a:schemeClr val="tx1"/>
              </a:solidFill>
            </a:rPr>
          </a:br>
          <a:r>
            <a:rPr lang="en-US" sz="2000" b="1" dirty="0" smtClean="0">
              <a:solidFill>
                <a:schemeClr val="tx1"/>
              </a:solidFill>
            </a:rPr>
            <a:t>(v</a:t>
          </a:r>
          <a:r>
            <a:rPr lang="en-US" sz="2000" b="1" dirty="0">
              <a:solidFill>
                <a:schemeClr val="tx1"/>
              </a:solidFill>
            </a:rPr>
            <a:t>. 11, 25)</a:t>
          </a:r>
          <a:endParaRPr lang="es-ES" sz="2000" b="1" dirty="0">
            <a:solidFill>
              <a:schemeClr val="tx1"/>
            </a:solidFill>
          </a:endParaRPr>
        </a:p>
      </dgm:t>
    </dgm:pt>
    <dgm:pt modelId="{2AE9CA8D-94EF-474D-9B20-A43D8EE4AED8}" type="parTrans" cxnId="{204D3248-C892-43BA-BB34-8FA85AC8E669}">
      <dgm:prSet/>
      <dgm:spPr/>
      <dgm:t>
        <a:bodyPr/>
        <a:lstStyle/>
        <a:p>
          <a:endParaRPr lang="es-ES" sz="2000" b="1">
            <a:solidFill>
              <a:schemeClr val="tx1"/>
            </a:solidFill>
          </a:endParaRPr>
        </a:p>
      </dgm:t>
    </dgm:pt>
    <dgm:pt modelId="{33081038-F206-46DC-B422-75E59FF615C5}" type="sibTrans" cxnId="{204D3248-C892-43BA-BB34-8FA85AC8E669}">
      <dgm:prSet/>
      <dgm:spPr/>
      <dgm:t>
        <a:bodyPr/>
        <a:lstStyle/>
        <a:p>
          <a:endParaRPr lang="es-ES" sz="2000" b="1">
            <a:solidFill>
              <a:schemeClr val="tx1"/>
            </a:solidFill>
          </a:endParaRPr>
        </a:p>
      </dgm:t>
    </dgm:pt>
    <dgm:pt modelId="{AB05610F-211F-489D-A48A-485AE088E21B}">
      <dgm:prSet custT="1"/>
      <dgm:spPr/>
      <dgm:t>
        <a:bodyPr/>
        <a:lstStyle/>
        <a:p>
          <a:r>
            <a:rPr lang="vi-VN" sz="2000" b="1" dirty="0" smtClean="0">
              <a:solidFill>
                <a:schemeClr val="tx1"/>
              </a:solidFill>
            </a:rPr>
            <a:t>„Jertfa zilnică” este luată</a:t>
          </a:r>
          <a:r>
            <a:rPr lang="ro-RO" sz="2000" b="1" dirty="0" smtClean="0">
              <a:solidFill>
                <a:schemeClr val="tx1"/>
              </a:solidFill>
            </a:rPr>
            <a:t> </a:t>
          </a:r>
          <a:r>
            <a:rPr lang="en-US" sz="2000" b="1" dirty="0" smtClean="0">
              <a:solidFill>
                <a:schemeClr val="tx1"/>
              </a:solidFill>
            </a:rPr>
            <a:t>(v</a:t>
          </a:r>
          <a:r>
            <a:rPr lang="en-US" sz="2000" b="1" dirty="0">
              <a:solidFill>
                <a:schemeClr val="tx1"/>
              </a:solidFill>
            </a:rPr>
            <a:t>. 11)</a:t>
          </a:r>
          <a:endParaRPr lang="es-ES" sz="2000" b="1" dirty="0">
            <a:solidFill>
              <a:schemeClr val="tx1"/>
            </a:solidFill>
          </a:endParaRPr>
        </a:p>
      </dgm:t>
    </dgm:pt>
    <dgm:pt modelId="{AA306351-6895-493D-8BD9-8C665880756C}" type="parTrans" cxnId="{2CE98D13-1CE5-44AE-89A5-DBE2CA997A58}">
      <dgm:prSet/>
      <dgm:spPr/>
      <dgm:t>
        <a:bodyPr/>
        <a:lstStyle/>
        <a:p>
          <a:endParaRPr lang="es-ES" sz="2000" b="1">
            <a:solidFill>
              <a:schemeClr val="tx1"/>
            </a:solidFill>
          </a:endParaRPr>
        </a:p>
      </dgm:t>
    </dgm:pt>
    <dgm:pt modelId="{08DEB4E6-A61D-4E79-9FED-54EF6A4DE734}" type="sibTrans" cxnId="{2CE98D13-1CE5-44AE-89A5-DBE2CA997A58}">
      <dgm:prSet/>
      <dgm:spPr/>
      <dgm:t>
        <a:bodyPr/>
        <a:lstStyle/>
        <a:p>
          <a:endParaRPr lang="es-ES" sz="2000" b="1">
            <a:solidFill>
              <a:schemeClr val="tx1"/>
            </a:solidFill>
          </a:endParaRPr>
        </a:p>
      </dgm:t>
    </dgm:pt>
    <dgm:pt modelId="{D134E7E4-6D2C-48A8-A5FD-A452D19BC460}">
      <dgm:prSet custT="1"/>
      <dgm:spPr>
        <a:solidFill>
          <a:srgbClr val="FF5B5B"/>
        </a:solidFill>
      </dgm:spPr>
      <dgm:t>
        <a:bodyPr/>
        <a:lstStyle/>
        <a:p>
          <a:r>
            <a:rPr lang="vi-VN" sz="1800" b="1" dirty="0" smtClean="0">
              <a:solidFill>
                <a:schemeClr val="tx1"/>
              </a:solidFill>
              <a:latin typeface="Calibri (Corp)"/>
            </a:rPr>
            <a:t>În cele din urmă, adevărul este aruncat la pământ</a:t>
          </a:r>
          <a:r>
            <a:rPr lang="en-US" sz="1800" b="1" dirty="0" smtClean="0">
              <a:solidFill>
                <a:schemeClr val="tx1"/>
              </a:solidFill>
              <a:latin typeface="Calibri (Corp)"/>
            </a:rPr>
            <a:t> </a:t>
          </a:r>
          <a:r>
            <a:rPr lang="en-US" sz="1800" b="1" dirty="0">
              <a:solidFill>
                <a:schemeClr val="tx1"/>
              </a:solidFill>
              <a:latin typeface="Calibri (Corp)"/>
            </a:rPr>
            <a:t>(v. 12)</a:t>
          </a:r>
          <a:endParaRPr lang="es-ES" sz="1800" b="1" dirty="0">
            <a:solidFill>
              <a:schemeClr val="tx1"/>
            </a:solidFill>
            <a:latin typeface="Calibri (Corp)"/>
          </a:endParaRPr>
        </a:p>
      </dgm:t>
    </dgm:pt>
    <dgm:pt modelId="{9FBBDF63-CFFE-4964-9260-3BB51400B364}" type="parTrans" cxnId="{85923998-B382-4E4B-ACEF-85410FAF813E}">
      <dgm:prSet/>
      <dgm:spPr/>
      <dgm:t>
        <a:bodyPr/>
        <a:lstStyle/>
        <a:p>
          <a:endParaRPr lang="es-ES" sz="2000" b="1">
            <a:solidFill>
              <a:schemeClr val="tx1"/>
            </a:solidFill>
          </a:endParaRPr>
        </a:p>
      </dgm:t>
    </dgm:pt>
    <dgm:pt modelId="{8DEDF3F2-364E-4FC7-B15F-E38CB39A47E8}" type="sibTrans" cxnId="{85923998-B382-4E4B-ACEF-85410FAF813E}">
      <dgm:prSet/>
      <dgm:spPr/>
      <dgm:t>
        <a:bodyPr/>
        <a:lstStyle/>
        <a:p>
          <a:endParaRPr lang="es-ES" sz="2000" b="1">
            <a:solidFill>
              <a:schemeClr val="tx1"/>
            </a:solidFill>
          </a:endParaRPr>
        </a:p>
      </dgm:t>
    </dgm:pt>
    <dgm:pt modelId="{6C076EAB-624E-4D5E-ABBF-6AA2048503E5}">
      <dgm:prSet custT="1"/>
      <dgm:spPr>
        <a:ln>
          <a:solidFill>
            <a:schemeClr val="tx1"/>
          </a:solidFill>
        </a:ln>
        <a:effectLst>
          <a:outerShdw blurRad="50800" dist="38100" dir="2700000" algn="tl" rotWithShape="0">
            <a:prstClr val="black">
              <a:alpha val="40000"/>
            </a:prstClr>
          </a:outerShdw>
        </a:effectLst>
      </dgm:spPr>
      <dgm:t>
        <a:bodyPr rIns="0"/>
        <a:lstStyle/>
        <a:p>
          <a:pPr marL="0" indent="0">
            <a:buFontTx/>
            <a:buNone/>
          </a:pPr>
          <a:r>
            <a:rPr lang="ro-RO" sz="1800" b="1" noProof="0" dirty="0" smtClean="0">
              <a:solidFill>
                <a:schemeClr val="tx1"/>
              </a:solidFill>
              <a:latin typeface="Calibri (Corp)"/>
            </a:rPr>
            <a:t>Ei reprezintă poporul lui Dumnezeu care este cetăţean al cerului (Exodul 12:41; Daniel 12: 3; Filipeni 3:20)</a:t>
          </a:r>
          <a:endParaRPr lang="ro-RO" sz="1800" b="1" noProof="0" dirty="0">
            <a:solidFill>
              <a:schemeClr val="tx1"/>
            </a:solidFill>
            <a:latin typeface="Calibri (Corp)"/>
          </a:endParaRPr>
        </a:p>
      </dgm:t>
    </dgm:pt>
    <dgm:pt modelId="{14523264-4CC6-4CD2-AB45-D99BAB14B8BB}" type="parTrans" cxnId="{C343383D-E9EC-4177-90F9-92C09CB0678F}">
      <dgm:prSet/>
      <dgm:spPr/>
      <dgm:t>
        <a:bodyPr/>
        <a:lstStyle/>
        <a:p>
          <a:endParaRPr lang="es-ES" sz="2000" b="1">
            <a:solidFill>
              <a:schemeClr val="tx1"/>
            </a:solidFill>
          </a:endParaRPr>
        </a:p>
      </dgm:t>
    </dgm:pt>
    <dgm:pt modelId="{920198BB-2D56-4DB8-9858-7FB8427203A0}" type="sibTrans" cxnId="{C343383D-E9EC-4177-90F9-92C09CB0678F}">
      <dgm:prSet/>
      <dgm:spPr/>
      <dgm:t>
        <a:bodyPr/>
        <a:lstStyle/>
        <a:p>
          <a:endParaRPr lang="es-ES" sz="2000" b="1">
            <a:solidFill>
              <a:schemeClr val="tx1"/>
            </a:solidFill>
          </a:endParaRPr>
        </a:p>
      </dgm:t>
    </dgm:pt>
    <dgm:pt modelId="{A1D17F5D-D3B3-4084-B006-92B8B2181817}">
      <dgm:prSet custT="1"/>
      <dgm:spPr>
        <a:ln>
          <a:solidFill>
            <a:schemeClr val="tx1"/>
          </a:solidFill>
        </a:ln>
        <a:effectLst>
          <a:outerShdw blurRad="50800" dist="38100" dir="2700000" algn="tl" rotWithShape="0">
            <a:prstClr val="black">
              <a:alpha val="40000"/>
            </a:prstClr>
          </a:outerShdw>
        </a:effectLst>
      </dgm:spPr>
      <dgm:t>
        <a:bodyPr rIns="0"/>
        <a:lstStyle/>
        <a:p>
          <a:pPr marL="0" indent="0">
            <a:buFontTx/>
            <a:buNone/>
          </a:pPr>
          <a:r>
            <a:rPr lang="ro-RO" sz="2000" b="1" dirty="0" smtClean="0">
              <a:solidFill>
                <a:schemeClr val="tx1"/>
              </a:solidFill>
            </a:rPr>
            <a:t>Este perioada de 1.260 de ani în </a:t>
          </a:r>
          <a:r>
            <a:rPr lang="en-US" sz="2000" b="1" dirty="0" smtClean="0">
              <a:solidFill>
                <a:schemeClr val="tx1"/>
              </a:solidFill>
            </a:rPr>
            <a:t>Daniel </a:t>
          </a:r>
          <a:r>
            <a:rPr lang="en-US" sz="2000" b="1" dirty="0">
              <a:solidFill>
                <a:schemeClr val="tx1"/>
              </a:solidFill>
            </a:rPr>
            <a:t>7:25</a:t>
          </a:r>
          <a:endParaRPr lang="es-ES" sz="2000" b="1" dirty="0">
            <a:solidFill>
              <a:schemeClr val="tx1"/>
            </a:solidFill>
          </a:endParaRPr>
        </a:p>
      </dgm:t>
    </dgm:pt>
    <dgm:pt modelId="{894B3388-CC6D-47D7-920A-A1810942CC1D}" type="parTrans" cxnId="{D880B5F8-5DC8-4862-AA47-E9B62C309666}">
      <dgm:prSet/>
      <dgm:spPr/>
      <dgm:t>
        <a:bodyPr/>
        <a:lstStyle/>
        <a:p>
          <a:endParaRPr lang="es-ES" sz="2000" b="1">
            <a:solidFill>
              <a:schemeClr val="tx1"/>
            </a:solidFill>
          </a:endParaRPr>
        </a:p>
      </dgm:t>
    </dgm:pt>
    <dgm:pt modelId="{44F7F283-6A68-4AB2-8765-917A80B958C6}" type="sibTrans" cxnId="{D880B5F8-5DC8-4862-AA47-E9B62C309666}">
      <dgm:prSet/>
      <dgm:spPr/>
      <dgm:t>
        <a:bodyPr/>
        <a:lstStyle/>
        <a:p>
          <a:endParaRPr lang="es-ES" sz="2000" b="1">
            <a:solidFill>
              <a:schemeClr val="tx1"/>
            </a:solidFill>
          </a:endParaRPr>
        </a:p>
      </dgm:t>
    </dgm:pt>
    <dgm:pt modelId="{23C50FAD-2362-4A98-9F62-583ECD8D4028}">
      <dgm:prSet custT="1"/>
      <dgm:spPr>
        <a:ln>
          <a:solidFill>
            <a:schemeClr val="tx1"/>
          </a:solidFill>
        </a:ln>
        <a:effectLst>
          <a:outerShdw blurRad="50800" dist="38100" dir="2700000" algn="tl" rotWithShape="0">
            <a:prstClr val="black">
              <a:alpha val="40000"/>
            </a:prstClr>
          </a:outerShdw>
        </a:effectLst>
      </dgm:spPr>
      <dgm:t>
        <a:bodyPr rIns="0"/>
        <a:lstStyle/>
        <a:p>
          <a:pPr marL="0" indent="0">
            <a:buFontTx/>
            <a:buNone/>
          </a:pPr>
          <a:r>
            <a:rPr lang="es-ES" sz="2000" b="1" dirty="0" smtClean="0">
              <a:solidFill>
                <a:schemeClr val="tx1"/>
              </a:solidFill>
            </a:rPr>
            <a:t>El este înlocuit de un vicar uman de pe pământ</a:t>
          </a:r>
          <a:r>
            <a:rPr lang="en-US" sz="2000" b="1" dirty="0" smtClean="0">
              <a:solidFill>
                <a:schemeClr val="tx1"/>
              </a:solidFill>
            </a:rPr>
            <a:t>.</a:t>
          </a:r>
          <a:endParaRPr lang="es-ES" sz="2000" b="1" dirty="0">
            <a:solidFill>
              <a:schemeClr val="tx1"/>
            </a:solidFill>
          </a:endParaRPr>
        </a:p>
      </dgm:t>
    </dgm:pt>
    <dgm:pt modelId="{99F335BD-48EE-47F3-AC1B-BC3CCDC6E5CF}" type="parTrans" cxnId="{1DA06BC8-01DD-41E2-90B6-17FC717C8639}">
      <dgm:prSet/>
      <dgm:spPr/>
      <dgm:t>
        <a:bodyPr/>
        <a:lstStyle/>
        <a:p>
          <a:endParaRPr lang="es-ES" sz="2000" b="1">
            <a:solidFill>
              <a:schemeClr val="tx1"/>
            </a:solidFill>
          </a:endParaRPr>
        </a:p>
      </dgm:t>
    </dgm:pt>
    <dgm:pt modelId="{C12A12C6-8E44-4F5D-82ED-41A548131B94}" type="sibTrans" cxnId="{1DA06BC8-01DD-41E2-90B6-17FC717C8639}">
      <dgm:prSet/>
      <dgm:spPr/>
      <dgm:t>
        <a:bodyPr/>
        <a:lstStyle/>
        <a:p>
          <a:endParaRPr lang="es-ES" sz="2000" b="1">
            <a:solidFill>
              <a:schemeClr val="tx1"/>
            </a:solidFill>
          </a:endParaRPr>
        </a:p>
      </dgm:t>
    </dgm:pt>
    <dgm:pt modelId="{0DEF1B35-B3DE-4494-BE88-A89F9E3AF7CE}">
      <dgm:prSet custT="1"/>
      <dgm:spPr>
        <a:ln>
          <a:solidFill>
            <a:schemeClr val="tx1"/>
          </a:solidFill>
        </a:ln>
        <a:effectLst>
          <a:outerShdw blurRad="50800" dist="38100" dir="2700000" algn="tl" rotWithShape="0">
            <a:prstClr val="black">
              <a:alpha val="40000"/>
            </a:prstClr>
          </a:outerShdw>
        </a:effectLst>
      </dgm:spPr>
      <dgm:t>
        <a:bodyPr rIns="0"/>
        <a:lstStyle/>
        <a:p>
          <a:pPr marL="0" indent="0">
            <a:buFontTx/>
            <a:buNone/>
          </a:pPr>
          <a:r>
            <a:rPr lang="vi-VN" sz="2000" b="1" dirty="0" smtClean="0">
              <a:solidFill>
                <a:schemeClr val="tx1"/>
              </a:solidFill>
              <a:latin typeface="Calibri (Corp)"/>
            </a:rPr>
            <a:t>Intrecerea lui Isus ca Mare Preot al Sanctuarului Ceresc este înlocuită de mijlocirea oamenilor şi a sfinţilor</a:t>
          </a:r>
          <a:r>
            <a:rPr lang="en-US" sz="2000" b="1" dirty="0" smtClean="0">
              <a:solidFill>
                <a:schemeClr val="tx1"/>
              </a:solidFill>
              <a:latin typeface="Calibri (Corp)"/>
            </a:rPr>
            <a:t>.</a:t>
          </a:r>
          <a:endParaRPr lang="es-ES" sz="2000" b="1" dirty="0">
            <a:solidFill>
              <a:schemeClr val="tx1"/>
            </a:solidFill>
            <a:latin typeface="Calibri (Corp)"/>
          </a:endParaRPr>
        </a:p>
      </dgm:t>
    </dgm:pt>
    <dgm:pt modelId="{B8CC6AE4-E509-4E08-8B38-55AA60F2D7CB}" type="parTrans" cxnId="{2AB8FE17-1CD1-496E-8250-F6A45C904F47}">
      <dgm:prSet/>
      <dgm:spPr/>
      <dgm:t>
        <a:bodyPr/>
        <a:lstStyle/>
        <a:p>
          <a:endParaRPr lang="es-ES" sz="2000" b="1">
            <a:solidFill>
              <a:schemeClr val="tx1"/>
            </a:solidFill>
          </a:endParaRPr>
        </a:p>
      </dgm:t>
    </dgm:pt>
    <dgm:pt modelId="{F37C6998-7E35-4AFF-88C1-E3B27F0CF057}" type="sibTrans" cxnId="{2AB8FE17-1CD1-496E-8250-F6A45C904F47}">
      <dgm:prSet/>
      <dgm:spPr/>
      <dgm:t>
        <a:bodyPr/>
        <a:lstStyle/>
        <a:p>
          <a:endParaRPr lang="es-ES" sz="2000" b="1">
            <a:solidFill>
              <a:schemeClr val="tx1"/>
            </a:solidFill>
          </a:endParaRPr>
        </a:p>
      </dgm:t>
    </dgm:pt>
    <dgm:pt modelId="{F13A9CD6-77F6-4C7D-8E38-3F3EDA30D9D3}">
      <dgm:prSet custT="1"/>
      <dgm:spPr>
        <a:solidFill>
          <a:srgbClr val="FFC1C1">
            <a:alpha val="89804"/>
          </a:srgbClr>
        </a:solidFill>
        <a:ln>
          <a:solidFill>
            <a:schemeClr val="tx1"/>
          </a:solidFill>
        </a:ln>
        <a:effectLst>
          <a:outerShdw blurRad="50800" dist="38100" dir="2700000" algn="tl" rotWithShape="0">
            <a:prstClr val="black">
              <a:alpha val="40000"/>
            </a:prstClr>
          </a:outerShdw>
        </a:effectLst>
      </dgm:spPr>
      <dgm:t>
        <a:bodyPr rIns="0"/>
        <a:lstStyle/>
        <a:p>
          <a:pPr marL="0" indent="0">
            <a:buFontTx/>
            <a:buNone/>
          </a:pPr>
          <a:r>
            <a:rPr lang="vi-VN" sz="2000" b="1" dirty="0" smtClean="0">
              <a:solidFill>
                <a:schemeClr val="tx1"/>
              </a:solidFill>
              <a:latin typeface="Calibri (Corp)"/>
            </a:rPr>
            <a:t>Sunt învăţate doctrine false, iar autoritatea Bibliei este înlocuită de tradiţie</a:t>
          </a:r>
          <a:r>
            <a:rPr lang="en-US" sz="2000" b="1" dirty="0" smtClean="0">
              <a:solidFill>
                <a:schemeClr val="tx1"/>
              </a:solidFill>
              <a:latin typeface="Calibri (Corp)"/>
            </a:rPr>
            <a:t>.</a:t>
          </a:r>
          <a:endParaRPr lang="es-ES" sz="2000" b="1" dirty="0">
            <a:solidFill>
              <a:schemeClr val="tx1"/>
            </a:solidFill>
            <a:latin typeface="Calibri (Corp)"/>
          </a:endParaRPr>
        </a:p>
      </dgm:t>
    </dgm:pt>
    <dgm:pt modelId="{CB4AF938-E06B-43E1-957A-38EA31A3612B}" type="parTrans" cxnId="{E47F3E52-C6DF-4ADC-ABCC-22608EBEE4A1}">
      <dgm:prSet/>
      <dgm:spPr/>
      <dgm:t>
        <a:bodyPr/>
        <a:lstStyle/>
        <a:p>
          <a:endParaRPr lang="es-ES" sz="2000" b="1">
            <a:solidFill>
              <a:schemeClr val="tx1"/>
            </a:solidFill>
          </a:endParaRPr>
        </a:p>
      </dgm:t>
    </dgm:pt>
    <dgm:pt modelId="{E71CBC20-4BF3-4A64-AFD0-36BB819963A0}" type="sibTrans" cxnId="{E47F3E52-C6DF-4ADC-ABCC-22608EBEE4A1}">
      <dgm:prSet/>
      <dgm:spPr/>
      <dgm:t>
        <a:bodyPr/>
        <a:lstStyle/>
        <a:p>
          <a:endParaRPr lang="es-ES" sz="2000" b="1">
            <a:solidFill>
              <a:schemeClr val="tx1"/>
            </a:solidFill>
          </a:endParaRPr>
        </a:p>
      </dgm:t>
    </dgm:pt>
    <dgm:pt modelId="{FF161AD9-5C1C-4E56-82B0-5FB5FC674829}" type="pres">
      <dgm:prSet presAssocID="{1AF22815-B327-47C1-990D-B5E548D798E7}" presName="Name0" presStyleCnt="0">
        <dgm:presLayoutVars>
          <dgm:dir/>
          <dgm:animLvl val="lvl"/>
          <dgm:resizeHandles val="exact"/>
        </dgm:presLayoutVars>
      </dgm:prSet>
      <dgm:spPr/>
      <dgm:t>
        <a:bodyPr/>
        <a:lstStyle/>
        <a:p>
          <a:endParaRPr lang="ro-RO"/>
        </a:p>
      </dgm:t>
    </dgm:pt>
    <dgm:pt modelId="{043EE32B-36A8-41FA-87D7-8A0FBF746FCF}" type="pres">
      <dgm:prSet presAssocID="{FB94D4AF-E9B1-4F2C-A59F-6904F118748A}" presName="linNode" presStyleCnt="0"/>
      <dgm:spPr/>
    </dgm:pt>
    <dgm:pt modelId="{724F1010-6AEE-431B-8913-16145191DE4E}" type="pres">
      <dgm:prSet presAssocID="{FB94D4AF-E9B1-4F2C-A59F-6904F118748A}" presName="parentText" presStyleLbl="node1" presStyleIdx="0" presStyleCnt="5" custScaleX="69677" custLinFactNeighborX="-10218">
        <dgm:presLayoutVars>
          <dgm:chMax val="1"/>
          <dgm:bulletEnabled val="1"/>
        </dgm:presLayoutVars>
      </dgm:prSet>
      <dgm:spPr/>
      <dgm:t>
        <a:bodyPr/>
        <a:lstStyle/>
        <a:p>
          <a:endParaRPr lang="ro-RO"/>
        </a:p>
      </dgm:t>
    </dgm:pt>
    <dgm:pt modelId="{2996FAA1-AB71-4C4E-99F0-101E9DF24EC0}" type="pres">
      <dgm:prSet presAssocID="{FB94D4AF-E9B1-4F2C-A59F-6904F118748A}" presName="descendantText" presStyleLbl="alignAccFollowNode1" presStyleIdx="0" presStyleCnt="5" custScaleX="96926" custScaleY="124417" custLinFactNeighborX="17750">
        <dgm:presLayoutVars>
          <dgm:bulletEnabled val="1"/>
        </dgm:presLayoutVars>
      </dgm:prSet>
      <dgm:spPr/>
      <dgm:t>
        <a:bodyPr/>
        <a:lstStyle/>
        <a:p>
          <a:endParaRPr lang="ro-RO"/>
        </a:p>
      </dgm:t>
    </dgm:pt>
    <dgm:pt modelId="{5B6A60D8-8A40-404D-98AA-188B5DDB880C}" type="pres">
      <dgm:prSet presAssocID="{E5450948-C4EC-4131-AC61-5160D94F6F45}" presName="sp" presStyleCnt="0"/>
      <dgm:spPr/>
    </dgm:pt>
    <dgm:pt modelId="{3D9B8F55-FB91-492C-BE1E-2DE92C3E9207}" type="pres">
      <dgm:prSet presAssocID="{FB56ADC5-FEE9-42D3-9F4D-1DCC2CC6295F}" presName="linNode" presStyleCnt="0"/>
      <dgm:spPr/>
    </dgm:pt>
    <dgm:pt modelId="{1A1A3AF6-7FB7-413F-8628-32BC93496AC6}" type="pres">
      <dgm:prSet presAssocID="{FB56ADC5-FEE9-42D3-9F4D-1DCC2CC6295F}" presName="parentText" presStyleLbl="node1" presStyleIdx="1" presStyleCnt="5" custScaleX="69677" custLinFactNeighborX="-10218">
        <dgm:presLayoutVars>
          <dgm:chMax val="1"/>
          <dgm:bulletEnabled val="1"/>
        </dgm:presLayoutVars>
      </dgm:prSet>
      <dgm:spPr/>
      <dgm:t>
        <a:bodyPr/>
        <a:lstStyle/>
        <a:p>
          <a:endParaRPr lang="ro-RO"/>
        </a:p>
      </dgm:t>
    </dgm:pt>
    <dgm:pt modelId="{B87E0A95-D332-4A45-B3D6-125D5FEAF3CD}" type="pres">
      <dgm:prSet presAssocID="{FB56ADC5-FEE9-42D3-9F4D-1DCC2CC6295F}" presName="descendantText" presStyleLbl="alignAccFollowNode1" presStyleIdx="1" presStyleCnt="5" custScaleX="96926" custLinFactNeighborX="17750">
        <dgm:presLayoutVars>
          <dgm:bulletEnabled val="1"/>
        </dgm:presLayoutVars>
      </dgm:prSet>
      <dgm:spPr/>
      <dgm:t>
        <a:bodyPr/>
        <a:lstStyle/>
        <a:p>
          <a:endParaRPr lang="ro-RO"/>
        </a:p>
      </dgm:t>
    </dgm:pt>
    <dgm:pt modelId="{E33CB5EB-6380-4FA9-8C1E-69CAE9089BA7}" type="pres">
      <dgm:prSet presAssocID="{9BC8681A-9695-4150-9843-46C3B4585CA6}" presName="sp" presStyleCnt="0"/>
      <dgm:spPr/>
    </dgm:pt>
    <dgm:pt modelId="{40675582-8439-4CCF-B7A7-3C2F5D844591}" type="pres">
      <dgm:prSet presAssocID="{FC78A034-CC90-40A7-9275-3DECC62EBC3C}" presName="linNode" presStyleCnt="0"/>
      <dgm:spPr/>
    </dgm:pt>
    <dgm:pt modelId="{259731A2-FF24-492D-BC97-3FF649CD13C4}" type="pres">
      <dgm:prSet presAssocID="{FC78A034-CC90-40A7-9275-3DECC62EBC3C}" presName="parentText" presStyleLbl="node1" presStyleIdx="2" presStyleCnt="5" custScaleX="69677" custLinFactNeighborX="-10218">
        <dgm:presLayoutVars>
          <dgm:chMax val="1"/>
          <dgm:bulletEnabled val="1"/>
        </dgm:presLayoutVars>
      </dgm:prSet>
      <dgm:spPr/>
      <dgm:t>
        <a:bodyPr/>
        <a:lstStyle/>
        <a:p>
          <a:endParaRPr lang="ro-RO"/>
        </a:p>
      </dgm:t>
    </dgm:pt>
    <dgm:pt modelId="{2728CBCB-D1EA-4956-A60D-4F471D0DD2A1}" type="pres">
      <dgm:prSet presAssocID="{FC78A034-CC90-40A7-9275-3DECC62EBC3C}" presName="descendantText" presStyleLbl="alignAccFollowNode1" presStyleIdx="2" presStyleCnt="5" custScaleX="96926" custLinFactNeighborX="17750">
        <dgm:presLayoutVars>
          <dgm:bulletEnabled val="1"/>
        </dgm:presLayoutVars>
      </dgm:prSet>
      <dgm:spPr/>
      <dgm:t>
        <a:bodyPr/>
        <a:lstStyle/>
        <a:p>
          <a:endParaRPr lang="ro-RO"/>
        </a:p>
      </dgm:t>
    </dgm:pt>
    <dgm:pt modelId="{6B3F731B-838C-4BC3-9CF2-6C5683912B30}" type="pres">
      <dgm:prSet presAssocID="{33081038-F206-46DC-B422-75E59FF615C5}" presName="sp" presStyleCnt="0"/>
      <dgm:spPr/>
    </dgm:pt>
    <dgm:pt modelId="{63D0D209-1D14-4B2E-A6E2-4A3EB6C96BD7}" type="pres">
      <dgm:prSet presAssocID="{AB05610F-211F-489D-A48A-485AE088E21B}" presName="linNode" presStyleCnt="0"/>
      <dgm:spPr/>
    </dgm:pt>
    <dgm:pt modelId="{02202F1E-0224-40CA-B3A3-131E019B0D37}" type="pres">
      <dgm:prSet presAssocID="{AB05610F-211F-489D-A48A-485AE088E21B}" presName="parentText" presStyleLbl="node1" presStyleIdx="3" presStyleCnt="5" custScaleX="69677" custLinFactNeighborX="-10218">
        <dgm:presLayoutVars>
          <dgm:chMax val="1"/>
          <dgm:bulletEnabled val="1"/>
        </dgm:presLayoutVars>
      </dgm:prSet>
      <dgm:spPr/>
      <dgm:t>
        <a:bodyPr/>
        <a:lstStyle/>
        <a:p>
          <a:endParaRPr lang="ro-RO"/>
        </a:p>
      </dgm:t>
    </dgm:pt>
    <dgm:pt modelId="{EB5CA7D8-750E-464F-B323-0F633CA97687}" type="pres">
      <dgm:prSet presAssocID="{AB05610F-211F-489D-A48A-485AE088E21B}" presName="descendantText" presStyleLbl="alignAccFollowNode1" presStyleIdx="3" presStyleCnt="5" custScaleX="96926" custScaleY="124417" custLinFactNeighborX="17750">
        <dgm:presLayoutVars>
          <dgm:bulletEnabled val="1"/>
        </dgm:presLayoutVars>
      </dgm:prSet>
      <dgm:spPr/>
      <dgm:t>
        <a:bodyPr/>
        <a:lstStyle/>
        <a:p>
          <a:endParaRPr lang="ro-RO"/>
        </a:p>
      </dgm:t>
    </dgm:pt>
    <dgm:pt modelId="{1750F43F-3CD6-40D5-8060-7CE930E8C2F7}" type="pres">
      <dgm:prSet presAssocID="{08DEB4E6-A61D-4E79-9FED-54EF6A4DE734}" presName="sp" presStyleCnt="0"/>
      <dgm:spPr/>
    </dgm:pt>
    <dgm:pt modelId="{BA262F37-DCEF-4F9A-9747-E266E0E333BA}" type="pres">
      <dgm:prSet presAssocID="{D134E7E4-6D2C-48A8-A5FD-A452D19BC460}" presName="linNode" presStyleCnt="0"/>
      <dgm:spPr/>
    </dgm:pt>
    <dgm:pt modelId="{47989585-F28F-460C-B131-684C9198F64D}" type="pres">
      <dgm:prSet presAssocID="{D134E7E4-6D2C-48A8-A5FD-A452D19BC460}" presName="parentText" presStyleLbl="node1" presStyleIdx="4" presStyleCnt="5" custScaleX="69677" custLinFactNeighborX="-10218">
        <dgm:presLayoutVars>
          <dgm:chMax val="1"/>
          <dgm:bulletEnabled val="1"/>
        </dgm:presLayoutVars>
      </dgm:prSet>
      <dgm:spPr/>
      <dgm:t>
        <a:bodyPr/>
        <a:lstStyle/>
        <a:p>
          <a:endParaRPr lang="ro-RO"/>
        </a:p>
      </dgm:t>
    </dgm:pt>
    <dgm:pt modelId="{7FED13F9-FAC0-41B4-8F8B-37890B09F5B9}" type="pres">
      <dgm:prSet presAssocID="{D134E7E4-6D2C-48A8-A5FD-A452D19BC460}" presName="descendantText" presStyleLbl="alignAccFollowNode1" presStyleIdx="4" presStyleCnt="5" custScaleX="96926" custLinFactNeighborX="17750">
        <dgm:presLayoutVars>
          <dgm:bulletEnabled val="1"/>
        </dgm:presLayoutVars>
      </dgm:prSet>
      <dgm:spPr/>
      <dgm:t>
        <a:bodyPr/>
        <a:lstStyle/>
        <a:p>
          <a:endParaRPr lang="ro-RO"/>
        </a:p>
      </dgm:t>
    </dgm:pt>
  </dgm:ptLst>
  <dgm:cxnLst>
    <dgm:cxn modelId="{B4E58A92-E02E-42DB-A474-13AF32637171}" type="presOf" srcId="{23C50FAD-2362-4A98-9F62-583ECD8D4028}" destId="{2728CBCB-D1EA-4956-A60D-4F471D0DD2A1}" srcOrd="0" destOrd="0" presId="urn:microsoft.com/office/officeart/2005/8/layout/vList5"/>
    <dgm:cxn modelId="{F9B85B23-B684-4B21-ABD0-4CCDA0545AB9}" type="presOf" srcId="{F13A9CD6-77F6-4C7D-8E38-3F3EDA30D9D3}" destId="{7FED13F9-FAC0-41B4-8F8B-37890B09F5B9}" srcOrd="0" destOrd="0" presId="urn:microsoft.com/office/officeart/2005/8/layout/vList5"/>
    <dgm:cxn modelId="{6CE162D9-0D10-48EF-8427-055047437ADF}" srcId="{1AF22815-B327-47C1-990D-B5E548D798E7}" destId="{FB94D4AF-E9B1-4F2C-A59F-6904F118748A}" srcOrd="0" destOrd="0" parTransId="{60EAD40B-EB56-4ACC-840D-04B01254BBE4}" sibTransId="{E5450948-C4EC-4131-AC61-5160D94F6F45}"/>
    <dgm:cxn modelId="{8C2A08FD-72ED-43E4-8CEA-683D68EFC93A}" type="presOf" srcId="{AB05610F-211F-489D-A48A-485AE088E21B}" destId="{02202F1E-0224-40CA-B3A3-131E019B0D37}" srcOrd="0" destOrd="0" presId="urn:microsoft.com/office/officeart/2005/8/layout/vList5"/>
    <dgm:cxn modelId="{204D3248-C892-43BA-BB34-8FA85AC8E669}" srcId="{1AF22815-B327-47C1-990D-B5E548D798E7}" destId="{FC78A034-CC90-40A7-9275-3DECC62EBC3C}" srcOrd="2" destOrd="0" parTransId="{2AE9CA8D-94EF-474D-9B20-A43D8EE4AED8}" sibTransId="{33081038-F206-46DC-B422-75E59FF615C5}"/>
    <dgm:cxn modelId="{2CE98D13-1CE5-44AE-89A5-DBE2CA997A58}" srcId="{1AF22815-B327-47C1-990D-B5E548D798E7}" destId="{AB05610F-211F-489D-A48A-485AE088E21B}" srcOrd="3" destOrd="0" parTransId="{AA306351-6895-493D-8BD9-8C665880756C}" sibTransId="{08DEB4E6-A61D-4E79-9FED-54EF6A4DE734}"/>
    <dgm:cxn modelId="{1DA06BC8-01DD-41E2-90B6-17FC717C8639}" srcId="{FC78A034-CC90-40A7-9275-3DECC62EBC3C}" destId="{23C50FAD-2362-4A98-9F62-583ECD8D4028}" srcOrd="0" destOrd="0" parTransId="{99F335BD-48EE-47F3-AC1B-BC3CCDC6E5CF}" sibTransId="{C12A12C6-8E44-4F5D-82ED-41A548131B94}"/>
    <dgm:cxn modelId="{7840D7D5-B148-472C-8C8D-A80ADF0E6F08}" type="presOf" srcId="{D134E7E4-6D2C-48A8-A5FD-A452D19BC460}" destId="{47989585-F28F-460C-B131-684C9198F64D}" srcOrd="0" destOrd="0" presId="urn:microsoft.com/office/officeart/2005/8/layout/vList5"/>
    <dgm:cxn modelId="{85923998-B382-4E4B-ACEF-85410FAF813E}" srcId="{1AF22815-B327-47C1-990D-B5E548D798E7}" destId="{D134E7E4-6D2C-48A8-A5FD-A452D19BC460}" srcOrd="4" destOrd="0" parTransId="{9FBBDF63-CFFE-4964-9260-3BB51400B364}" sibTransId="{8DEDF3F2-364E-4FC7-B15F-E38CB39A47E8}"/>
    <dgm:cxn modelId="{45D0A0DB-085D-46EE-B6E4-3796CC5B3062}" type="presOf" srcId="{FB56ADC5-FEE9-42D3-9F4D-1DCC2CC6295F}" destId="{1A1A3AF6-7FB7-413F-8628-32BC93496AC6}" srcOrd="0" destOrd="0" presId="urn:microsoft.com/office/officeart/2005/8/layout/vList5"/>
    <dgm:cxn modelId="{C343383D-E9EC-4177-90F9-92C09CB0678F}" srcId="{FB94D4AF-E9B1-4F2C-A59F-6904F118748A}" destId="{6C076EAB-624E-4D5E-ABBF-6AA2048503E5}" srcOrd="0" destOrd="0" parTransId="{14523264-4CC6-4CD2-AB45-D99BAB14B8BB}" sibTransId="{920198BB-2D56-4DB8-9858-7FB8427203A0}"/>
    <dgm:cxn modelId="{D880B5F8-5DC8-4862-AA47-E9B62C309666}" srcId="{FB56ADC5-FEE9-42D3-9F4D-1DCC2CC6295F}" destId="{A1D17F5D-D3B3-4084-B006-92B8B2181817}" srcOrd="0" destOrd="0" parTransId="{894B3388-CC6D-47D7-920A-A1810942CC1D}" sibTransId="{44F7F283-6A68-4AB2-8765-917A80B958C6}"/>
    <dgm:cxn modelId="{6B243508-7103-43BB-B249-A361FE9D058F}" type="presOf" srcId="{A1D17F5D-D3B3-4084-B006-92B8B2181817}" destId="{B87E0A95-D332-4A45-B3D6-125D5FEAF3CD}" srcOrd="0" destOrd="0" presId="urn:microsoft.com/office/officeart/2005/8/layout/vList5"/>
    <dgm:cxn modelId="{08BC804A-5642-47D1-AD34-7ED64A08F986}" type="presOf" srcId="{FC78A034-CC90-40A7-9275-3DECC62EBC3C}" destId="{259731A2-FF24-492D-BC97-3FF649CD13C4}" srcOrd="0" destOrd="0" presId="urn:microsoft.com/office/officeart/2005/8/layout/vList5"/>
    <dgm:cxn modelId="{2AB8FE17-1CD1-496E-8250-F6A45C904F47}" srcId="{AB05610F-211F-489D-A48A-485AE088E21B}" destId="{0DEF1B35-B3DE-4494-BE88-A89F9E3AF7CE}" srcOrd="0" destOrd="0" parTransId="{B8CC6AE4-E509-4E08-8B38-55AA60F2D7CB}" sibTransId="{F37C6998-7E35-4AFF-88C1-E3B27F0CF057}"/>
    <dgm:cxn modelId="{906ABEE6-6E2A-4F2D-8FC3-54266EDE0BFD}" type="presOf" srcId="{FB94D4AF-E9B1-4F2C-A59F-6904F118748A}" destId="{724F1010-6AEE-431B-8913-16145191DE4E}" srcOrd="0" destOrd="0" presId="urn:microsoft.com/office/officeart/2005/8/layout/vList5"/>
    <dgm:cxn modelId="{03C42F7E-EDA7-4FEA-BA91-AEB2DC7C010F}" srcId="{1AF22815-B327-47C1-990D-B5E548D798E7}" destId="{FB56ADC5-FEE9-42D3-9F4D-1DCC2CC6295F}" srcOrd="1" destOrd="0" parTransId="{BF32C702-95AD-4D97-BDD8-3BAB3710EE9E}" sibTransId="{9BC8681A-9695-4150-9843-46C3B4585CA6}"/>
    <dgm:cxn modelId="{E47F3E52-C6DF-4ADC-ABCC-22608EBEE4A1}" srcId="{D134E7E4-6D2C-48A8-A5FD-A452D19BC460}" destId="{F13A9CD6-77F6-4C7D-8E38-3F3EDA30D9D3}" srcOrd="0" destOrd="0" parTransId="{CB4AF938-E06B-43E1-957A-38EA31A3612B}" sibTransId="{E71CBC20-4BF3-4A64-AFD0-36BB819963A0}"/>
    <dgm:cxn modelId="{97D6A852-826C-4F2A-AD33-14FF2A386EAE}" type="presOf" srcId="{0DEF1B35-B3DE-4494-BE88-A89F9E3AF7CE}" destId="{EB5CA7D8-750E-464F-B323-0F633CA97687}" srcOrd="0" destOrd="0" presId="urn:microsoft.com/office/officeart/2005/8/layout/vList5"/>
    <dgm:cxn modelId="{212D92E7-0E38-47AF-84A9-8DEB6863846E}" type="presOf" srcId="{6C076EAB-624E-4D5E-ABBF-6AA2048503E5}" destId="{2996FAA1-AB71-4C4E-99F0-101E9DF24EC0}" srcOrd="0" destOrd="0" presId="urn:microsoft.com/office/officeart/2005/8/layout/vList5"/>
    <dgm:cxn modelId="{BC10A43F-8415-499C-975B-42041E014C21}" type="presOf" srcId="{1AF22815-B327-47C1-990D-B5E548D798E7}" destId="{FF161AD9-5C1C-4E56-82B0-5FB5FC674829}" srcOrd="0" destOrd="0" presId="urn:microsoft.com/office/officeart/2005/8/layout/vList5"/>
    <dgm:cxn modelId="{5E189A59-77F2-47B5-96D7-C9A3FFC9E992}" type="presParOf" srcId="{FF161AD9-5C1C-4E56-82B0-5FB5FC674829}" destId="{043EE32B-36A8-41FA-87D7-8A0FBF746FCF}" srcOrd="0" destOrd="0" presId="urn:microsoft.com/office/officeart/2005/8/layout/vList5"/>
    <dgm:cxn modelId="{EE07DD02-A967-4568-970B-0CFA688BC257}" type="presParOf" srcId="{043EE32B-36A8-41FA-87D7-8A0FBF746FCF}" destId="{724F1010-6AEE-431B-8913-16145191DE4E}" srcOrd="0" destOrd="0" presId="urn:microsoft.com/office/officeart/2005/8/layout/vList5"/>
    <dgm:cxn modelId="{398890EA-3ABA-438E-980F-8F5FEEA33E04}" type="presParOf" srcId="{043EE32B-36A8-41FA-87D7-8A0FBF746FCF}" destId="{2996FAA1-AB71-4C4E-99F0-101E9DF24EC0}" srcOrd="1" destOrd="0" presId="urn:microsoft.com/office/officeart/2005/8/layout/vList5"/>
    <dgm:cxn modelId="{74EBA7E1-A29D-4301-A23F-CEB571D529A1}" type="presParOf" srcId="{FF161AD9-5C1C-4E56-82B0-5FB5FC674829}" destId="{5B6A60D8-8A40-404D-98AA-188B5DDB880C}" srcOrd="1" destOrd="0" presId="urn:microsoft.com/office/officeart/2005/8/layout/vList5"/>
    <dgm:cxn modelId="{264D84C5-1856-4377-BED3-5A9018257E76}" type="presParOf" srcId="{FF161AD9-5C1C-4E56-82B0-5FB5FC674829}" destId="{3D9B8F55-FB91-492C-BE1E-2DE92C3E9207}" srcOrd="2" destOrd="0" presId="urn:microsoft.com/office/officeart/2005/8/layout/vList5"/>
    <dgm:cxn modelId="{34F8C86F-1762-409E-8E40-933E954628DE}" type="presParOf" srcId="{3D9B8F55-FB91-492C-BE1E-2DE92C3E9207}" destId="{1A1A3AF6-7FB7-413F-8628-32BC93496AC6}" srcOrd="0" destOrd="0" presId="urn:microsoft.com/office/officeart/2005/8/layout/vList5"/>
    <dgm:cxn modelId="{96987EC6-6A90-4547-9BBC-C232A01B93D3}" type="presParOf" srcId="{3D9B8F55-FB91-492C-BE1E-2DE92C3E9207}" destId="{B87E0A95-D332-4A45-B3D6-125D5FEAF3CD}" srcOrd="1" destOrd="0" presId="urn:microsoft.com/office/officeart/2005/8/layout/vList5"/>
    <dgm:cxn modelId="{F8545422-352D-4403-A593-7C34305F301F}" type="presParOf" srcId="{FF161AD9-5C1C-4E56-82B0-5FB5FC674829}" destId="{E33CB5EB-6380-4FA9-8C1E-69CAE9089BA7}" srcOrd="3" destOrd="0" presId="urn:microsoft.com/office/officeart/2005/8/layout/vList5"/>
    <dgm:cxn modelId="{EAFA5D1C-6692-471D-9563-EDB5C7B3B619}" type="presParOf" srcId="{FF161AD9-5C1C-4E56-82B0-5FB5FC674829}" destId="{40675582-8439-4CCF-B7A7-3C2F5D844591}" srcOrd="4" destOrd="0" presId="urn:microsoft.com/office/officeart/2005/8/layout/vList5"/>
    <dgm:cxn modelId="{C328F566-A515-4D29-B5D1-473DC19470EB}" type="presParOf" srcId="{40675582-8439-4CCF-B7A7-3C2F5D844591}" destId="{259731A2-FF24-492D-BC97-3FF649CD13C4}" srcOrd="0" destOrd="0" presId="urn:microsoft.com/office/officeart/2005/8/layout/vList5"/>
    <dgm:cxn modelId="{213FF6C6-F659-446D-AFF8-BFC8A68AA9DA}" type="presParOf" srcId="{40675582-8439-4CCF-B7A7-3C2F5D844591}" destId="{2728CBCB-D1EA-4956-A60D-4F471D0DD2A1}" srcOrd="1" destOrd="0" presId="urn:microsoft.com/office/officeart/2005/8/layout/vList5"/>
    <dgm:cxn modelId="{AEE55167-D352-4985-8179-1E16D1E421F0}" type="presParOf" srcId="{FF161AD9-5C1C-4E56-82B0-5FB5FC674829}" destId="{6B3F731B-838C-4BC3-9CF2-6C5683912B30}" srcOrd="5" destOrd="0" presId="urn:microsoft.com/office/officeart/2005/8/layout/vList5"/>
    <dgm:cxn modelId="{D113B771-F917-47A2-B137-36B235F72319}" type="presParOf" srcId="{FF161AD9-5C1C-4E56-82B0-5FB5FC674829}" destId="{63D0D209-1D14-4B2E-A6E2-4A3EB6C96BD7}" srcOrd="6" destOrd="0" presId="urn:microsoft.com/office/officeart/2005/8/layout/vList5"/>
    <dgm:cxn modelId="{3A75A264-C5A3-48F0-A456-D5F21E99EA85}" type="presParOf" srcId="{63D0D209-1D14-4B2E-A6E2-4A3EB6C96BD7}" destId="{02202F1E-0224-40CA-B3A3-131E019B0D37}" srcOrd="0" destOrd="0" presId="urn:microsoft.com/office/officeart/2005/8/layout/vList5"/>
    <dgm:cxn modelId="{3B0EC1F9-C7FB-4DD6-9EA8-60C808859881}" type="presParOf" srcId="{63D0D209-1D14-4B2E-A6E2-4A3EB6C96BD7}" destId="{EB5CA7D8-750E-464F-B323-0F633CA97687}" srcOrd="1" destOrd="0" presId="urn:microsoft.com/office/officeart/2005/8/layout/vList5"/>
    <dgm:cxn modelId="{E465B50F-AFFA-436C-BB0A-31A8003B381F}" type="presParOf" srcId="{FF161AD9-5C1C-4E56-82B0-5FB5FC674829}" destId="{1750F43F-3CD6-40D5-8060-7CE930E8C2F7}" srcOrd="7" destOrd="0" presId="urn:microsoft.com/office/officeart/2005/8/layout/vList5"/>
    <dgm:cxn modelId="{866CB83B-66A4-412B-BB33-80A86A5D5ECD}" type="presParOf" srcId="{FF161AD9-5C1C-4E56-82B0-5FB5FC674829}" destId="{BA262F37-DCEF-4F9A-9747-E266E0E333BA}" srcOrd="8" destOrd="0" presId="urn:microsoft.com/office/officeart/2005/8/layout/vList5"/>
    <dgm:cxn modelId="{C9BD0BD7-B540-4FB0-8B07-8F73AD6A6EF5}" type="presParOf" srcId="{BA262F37-DCEF-4F9A-9747-E266E0E333BA}" destId="{47989585-F28F-460C-B131-684C9198F64D}" srcOrd="0" destOrd="0" presId="urn:microsoft.com/office/officeart/2005/8/layout/vList5"/>
    <dgm:cxn modelId="{C9D2D52D-3A17-4497-8F9D-2DA462E4B6F6}" type="presParOf" srcId="{BA262F37-DCEF-4F9A-9747-E266E0E333BA}" destId="{7FED13F9-FAC0-41B4-8F8B-37890B09F5B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699C31-8630-46A2-9AE8-5D3F138145EC}">
      <dsp:nvSpPr>
        <dsp:cNvPr id="0" name=""/>
        <dsp:cNvSpPr/>
      </dsp:nvSpPr>
      <dsp:spPr>
        <a:xfrm rot="10800000">
          <a:off x="1077903" y="154"/>
          <a:ext cx="3587624" cy="563787"/>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614" tIns="76200" rIns="142240" bIns="76200" numCol="1" spcCol="1270" anchor="ctr" anchorCtr="0">
          <a:noAutofit/>
        </a:bodyPr>
        <a:lstStyle/>
        <a:p>
          <a:pPr lvl="0" algn="ctr" defTabSz="889000">
            <a:lnSpc>
              <a:spcPct val="90000"/>
            </a:lnSpc>
            <a:spcBef>
              <a:spcPct val="0"/>
            </a:spcBef>
            <a:spcAft>
              <a:spcPct val="35000"/>
            </a:spcAft>
          </a:pPr>
          <a:r>
            <a:rPr lang="ro-RO" sz="2000" b="1" kern="1200" noProof="0" dirty="0" smtClean="0"/>
            <a:t>Consacrarea sanctuarului (Numeri 7)</a:t>
          </a:r>
          <a:endParaRPr lang="ro-RO" sz="2000" b="1" kern="1200" noProof="0" dirty="0"/>
        </a:p>
      </dsp:txBody>
      <dsp:txXfrm rot="10800000">
        <a:off x="1077903" y="154"/>
        <a:ext cx="3587624" cy="563787"/>
      </dsp:txXfrm>
    </dsp:sp>
    <dsp:sp modelId="{F57E41CC-989F-4E0C-8C2E-3FB67C5AF63E}">
      <dsp:nvSpPr>
        <dsp:cNvPr id="0" name=""/>
        <dsp:cNvSpPr/>
      </dsp:nvSpPr>
      <dsp:spPr>
        <a:xfrm>
          <a:off x="102374" y="17260"/>
          <a:ext cx="963455" cy="563787"/>
        </a:xfrm>
        <a:prstGeom prst="roundRect">
          <a:avLst/>
        </a:prstGeom>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 modelId="{9F3CB642-AE09-465E-B02B-058A0828C178}">
      <dsp:nvSpPr>
        <dsp:cNvPr id="0" name=""/>
        <dsp:cNvSpPr/>
      </dsp:nvSpPr>
      <dsp:spPr>
        <a:xfrm rot="10800000">
          <a:off x="1077903" y="704888"/>
          <a:ext cx="3587624" cy="563787"/>
        </a:xfrm>
        <a:prstGeom prst="homePlat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8614" tIns="76200" rIns="142240" bIns="76200" numCol="1" spcCol="1270" anchor="ctr" anchorCtr="0">
          <a:noAutofit/>
        </a:bodyPr>
        <a:lstStyle/>
        <a:p>
          <a:pPr lvl="0" algn="ctr" defTabSz="889000">
            <a:lnSpc>
              <a:spcPct val="90000"/>
            </a:lnSpc>
            <a:spcBef>
              <a:spcPct val="0"/>
            </a:spcBef>
            <a:spcAft>
              <a:spcPct val="35000"/>
            </a:spcAft>
          </a:pPr>
          <a:r>
            <a:rPr lang="ro-RO" sz="2000" b="1" kern="1200" noProof="0" dirty="0" smtClean="0"/>
            <a:t>Ziua ispăşirii</a:t>
          </a:r>
          <a:br>
            <a:rPr lang="ro-RO" sz="2000" b="1" kern="1200" noProof="0" dirty="0" smtClean="0"/>
          </a:br>
          <a:r>
            <a:rPr lang="ro-RO" sz="2000" b="1" kern="1200" noProof="0" dirty="0" smtClean="0"/>
            <a:t>(Leviticul 16)</a:t>
          </a:r>
          <a:endParaRPr lang="ro-RO" sz="2000" b="1" kern="1200" noProof="0" dirty="0"/>
        </a:p>
      </dsp:txBody>
      <dsp:txXfrm rot="10800000">
        <a:off x="1077903" y="704888"/>
        <a:ext cx="3587624" cy="563787"/>
      </dsp:txXfrm>
    </dsp:sp>
    <dsp:sp modelId="{CA6BA2BA-DB87-41F5-91DE-E9055A530267}">
      <dsp:nvSpPr>
        <dsp:cNvPr id="0" name=""/>
        <dsp:cNvSpPr/>
      </dsp:nvSpPr>
      <dsp:spPr>
        <a:xfrm>
          <a:off x="102374" y="705041"/>
          <a:ext cx="963455" cy="563787"/>
        </a:xfrm>
        <a:prstGeom prst="roundRect">
          <a:avLst/>
        </a:prstGeom>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ln w="635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E017F1-6A85-42D9-8381-DBF249C33A2E}">
      <dsp:nvSpPr>
        <dsp:cNvPr id="0" name=""/>
        <dsp:cNvSpPr/>
      </dsp:nvSpPr>
      <dsp:spPr>
        <a:xfrm>
          <a:off x="3721934" y="191372"/>
          <a:ext cx="1125723" cy="143696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a:solidFill>
                <a:schemeClr val="tx1"/>
              </a:solidFill>
            </a:rPr>
            <a:t>Persia</a:t>
          </a:r>
          <a:br>
            <a:rPr lang="es-ES" sz="2000" b="1" kern="1200" dirty="0">
              <a:solidFill>
                <a:schemeClr val="tx1"/>
              </a:solidFill>
            </a:rPr>
          </a:br>
          <a:r>
            <a:rPr lang="ro-RO" sz="2000" b="1" kern="1200" dirty="0" smtClean="0">
              <a:solidFill>
                <a:schemeClr val="tx1"/>
              </a:solidFill>
            </a:rPr>
            <a:t>Berbecul</a:t>
          </a:r>
          <a:r>
            <a:rPr lang="es-ES" sz="2000" b="1" kern="1200" dirty="0" smtClean="0">
              <a:solidFill>
                <a:schemeClr val="tx1"/>
              </a:solidFill>
            </a:rPr>
            <a:t>(v</a:t>
          </a:r>
          <a:r>
            <a:rPr lang="es-ES" sz="2000" b="1" kern="1200" dirty="0">
              <a:solidFill>
                <a:schemeClr val="tx1"/>
              </a:solidFill>
            </a:rPr>
            <a:t>. 4)</a:t>
          </a:r>
        </a:p>
      </dsp:txBody>
      <dsp:txXfrm>
        <a:off x="3721934" y="191372"/>
        <a:ext cx="1125723" cy="1436962"/>
      </dsp:txXfrm>
    </dsp:sp>
    <dsp:sp modelId="{DD5F35DB-467F-4C7B-9A0E-644C0C7D4D9E}">
      <dsp:nvSpPr>
        <dsp:cNvPr id="0" name=""/>
        <dsp:cNvSpPr/>
      </dsp:nvSpPr>
      <dsp:spPr>
        <a:xfrm rot="11969610">
          <a:off x="3168619" y="491118"/>
          <a:ext cx="421083" cy="196299"/>
        </a:xfrm>
        <a:prstGeom prst="rightArrow">
          <a:avLst>
            <a:gd name="adj1" fmla="val 60000"/>
            <a:gd name="adj2" fmla="val 50000"/>
          </a:avLst>
        </a:prstGeom>
        <a:solidFill>
          <a:srgbClr val="C0000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rot="11969610">
        <a:off x="3168619" y="491118"/>
        <a:ext cx="421083" cy="196299"/>
      </dsp:txXfrm>
    </dsp:sp>
    <dsp:sp modelId="{357C71CB-ED10-4047-894A-6510A1D95EAE}">
      <dsp:nvSpPr>
        <dsp:cNvPr id="0" name=""/>
        <dsp:cNvSpPr/>
      </dsp:nvSpPr>
      <dsp:spPr>
        <a:xfrm>
          <a:off x="1871781" y="-11620"/>
          <a:ext cx="1250803" cy="577351"/>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effectLst>
                <a:outerShdw blurRad="38100" dist="38100" dir="2700000" algn="tl">
                  <a:srgbClr val="000000">
                    <a:alpha val="43137"/>
                  </a:srgbClr>
                </a:outerShdw>
              </a:effectLst>
            </a:rPr>
            <a:t>Nor</a:t>
          </a:r>
          <a:r>
            <a:rPr lang="ro-RO" sz="2000" b="1" kern="1200" dirty="0" smtClean="0">
              <a:solidFill>
                <a:schemeClr val="bg1"/>
              </a:solidFill>
              <a:effectLst>
                <a:outerShdw blurRad="38100" dist="38100" dir="2700000" algn="tl">
                  <a:srgbClr val="000000">
                    <a:alpha val="43137"/>
                  </a:srgbClr>
                </a:outerShdw>
              </a:effectLst>
            </a:rPr>
            <a:t>d</a:t>
          </a:r>
          <a:endParaRPr lang="es-ES" sz="2000" b="1" kern="1200" dirty="0">
            <a:solidFill>
              <a:schemeClr val="bg1"/>
            </a:solidFill>
            <a:effectLst>
              <a:outerShdw blurRad="38100" dist="38100" dir="2700000" algn="tl">
                <a:srgbClr val="000000">
                  <a:alpha val="43137"/>
                </a:srgbClr>
              </a:outerShdw>
            </a:effectLst>
          </a:endParaRPr>
        </a:p>
      </dsp:txBody>
      <dsp:txXfrm>
        <a:off x="1871781" y="-11620"/>
        <a:ext cx="1250803" cy="577351"/>
      </dsp:txXfrm>
    </dsp:sp>
    <dsp:sp modelId="{B6CD0C9A-07C7-4F4E-8394-DA21EE689076}">
      <dsp:nvSpPr>
        <dsp:cNvPr id="0" name=""/>
        <dsp:cNvSpPr/>
      </dsp:nvSpPr>
      <dsp:spPr>
        <a:xfrm rot="10823272">
          <a:off x="2147361" y="801001"/>
          <a:ext cx="1112720" cy="196299"/>
        </a:xfrm>
        <a:prstGeom prst="rightArrow">
          <a:avLst>
            <a:gd name="adj1" fmla="val 60000"/>
            <a:gd name="adj2" fmla="val 50000"/>
          </a:avLst>
        </a:prstGeom>
        <a:solidFill>
          <a:srgbClr val="008E4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rot="10823272">
        <a:off x="2147361" y="801001"/>
        <a:ext cx="1112720" cy="196299"/>
      </dsp:txXfrm>
    </dsp:sp>
    <dsp:sp modelId="{5549E228-4103-4810-9B34-760A8F0863EE}">
      <dsp:nvSpPr>
        <dsp:cNvPr id="0" name=""/>
        <dsp:cNvSpPr/>
      </dsp:nvSpPr>
      <dsp:spPr>
        <a:xfrm>
          <a:off x="371781" y="598922"/>
          <a:ext cx="1250803" cy="577351"/>
        </a:xfrm>
        <a:prstGeom prst="roundRect">
          <a:avLst/>
        </a:prstGeom>
        <a:solidFill>
          <a:srgbClr val="008E4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bg1"/>
              </a:solidFill>
              <a:effectLst>
                <a:outerShdw blurRad="38100" dist="38100" dir="2700000" algn="tl">
                  <a:srgbClr val="000000">
                    <a:alpha val="43137"/>
                  </a:srgbClr>
                </a:outerShdw>
              </a:effectLst>
            </a:rPr>
            <a:t>V</a:t>
          </a:r>
          <a:r>
            <a:rPr lang="es-ES" sz="2000" b="1" kern="1200" dirty="0" smtClean="0">
              <a:solidFill>
                <a:schemeClr val="bg1"/>
              </a:solidFill>
              <a:effectLst>
                <a:outerShdw blurRad="38100" dist="38100" dir="2700000" algn="tl">
                  <a:srgbClr val="000000">
                    <a:alpha val="43137"/>
                  </a:srgbClr>
                </a:outerShdw>
              </a:effectLst>
            </a:rPr>
            <a:t>est</a:t>
          </a:r>
          <a:endParaRPr lang="es-ES" sz="2000" b="1" kern="1200" dirty="0">
            <a:solidFill>
              <a:schemeClr val="bg1"/>
            </a:solidFill>
            <a:effectLst>
              <a:outerShdw blurRad="38100" dist="38100" dir="2700000" algn="tl">
                <a:srgbClr val="000000">
                  <a:alpha val="43137"/>
                </a:srgbClr>
              </a:outerShdw>
            </a:effectLst>
          </a:endParaRPr>
        </a:p>
      </dsp:txBody>
      <dsp:txXfrm>
        <a:off x="371781" y="598922"/>
        <a:ext cx="1250803" cy="577351"/>
      </dsp:txXfrm>
    </dsp:sp>
    <dsp:sp modelId="{BF31447F-6323-47AB-9BB4-BC59B139017A}">
      <dsp:nvSpPr>
        <dsp:cNvPr id="0" name=""/>
        <dsp:cNvSpPr/>
      </dsp:nvSpPr>
      <dsp:spPr>
        <a:xfrm rot="9797929">
          <a:off x="3192025" y="1080196"/>
          <a:ext cx="395818" cy="196299"/>
        </a:xfrm>
        <a:prstGeom prst="rightArrow">
          <a:avLst>
            <a:gd name="adj1" fmla="val 60000"/>
            <a:gd name="adj2" fmla="val 50000"/>
          </a:avLst>
        </a:prstGeom>
        <a:solidFill>
          <a:srgbClr val="0070C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rot="9797929">
        <a:off x="3192025" y="1080196"/>
        <a:ext cx="395818" cy="196299"/>
      </dsp:txXfrm>
    </dsp:sp>
    <dsp:sp modelId="{931E4CA6-10EF-45AC-88F7-D2C3F436BC0C}">
      <dsp:nvSpPr>
        <dsp:cNvPr id="0" name=""/>
        <dsp:cNvSpPr/>
      </dsp:nvSpPr>
      <dsp:spPr>
        <a:xfrm>
          <a:off x="1871781" y="1157528"/>
          <a:ext cx="1250803" cy="577351"/>
        </a:xfrm>
        <a:prstGeom prst="roundRect">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bg1"/>
              </a:solidFill>
              <a:effectLst>
                <a:outerShdw blurRad="38100" dist="38100" dir="2700000" algn="tl">
                  <a:srgbClr val="000000">
                    <a:alpha val="43137"/>
                  </a:srgbClr>
                </a:outerShdw>
              </a:effectLst>
            </a:rPr>
            <a:t>S</a:t>
          </a:r>
          <a:r>
            <a:rPr lang="ro-RO" sz="2000" b="1" kern="1200" dirty="0" smtClean="0">
              <a:solidFill>
                <a:schemeClr val="bg1"/>
              </a:solidFill>
              <a:effectLst>
                <a:outerShdw blurRad="38100" dist="38100" dir="2700000" algn="tl">
                  <a:srgbClr val="000000">
                    <a:alpha val="43137"/>
                  </a:srgbClr>
                </a:outerShdw>
              </a:effectLst>
            </a:rPr>
            <a:t>ud</a:t>
          </a:r>
          <a:endParaRPr lang="es-ES" sz="2000" b="1" kern="1200" dirty="0">
            <a:solidFill>
              <a:schemeClr val="bg1"/>
            </a:solidFill>
            <a:effectLst>
              <a:outerShdw blurRad="38100" dist="38100" dir="2700000" algn="tl">
                <a:srgbClr val="000000">
                  <a:alpha val="43137"/>
                </a:srgbClr>
              </a:outerShdw>
            </a:effectLst>
          </a:endParaRPr>
        </a:p>
      </dsp:txBody>
      <dsp:txXfrm>
        <a:off x="1871781" y="1157528"/>
        <a:ext cx="1250803" cy="5773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E879F7-E1D0-46B1-8C6A-BBC4D21B8B7B}">
      <dsp:nvSpPr>
        <dsp:cNvPr id="0" name=""/>
        <dsp:cNvSpPr/>
      </dsp:nvSpPr>
      <dsp:spPr>
        <a:xfrm>
          <a:off x="1658303" y="97280"/>
          <a:ext cx="2389008" cy="911147"/>
        </a:xfrm>
        <a:prstGeom prst="rightArrow">
          <a:avLst>
            <a:gd name="adj1" fmla="val 75000"/>
            <a:gd name="adj2" fmla="val 50000"/>
          </a:avLst>
        </a:prstGeom>
        <a:solidFill>
          <a:schemeClr val="accent2">
            <a:lumMod val="75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8000" tIns="12700" rIns="0" bIns="12700"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smtClean="0">
              <a:solidFill>
                <a:schemeClr val="bg1"/>
              </a:solidFill>
              <a:effectLst>
                <a:outerShdw blurRad="38100" dist="38100" dir="2700000" algn="tl">
                  <a:srgbClr val="000000">
                    <a:alpha val="43137"/>
                  </a:srgbClr>
                </a:outerShdw>
              </a:effectLst>
            </a:rPr>
            <a:t>Din vest</a:t>
          </a:r>
          <a:endParaRPr lang="es-ES" sz="2000" b="1" kern="1200" dirty="0">
            <a:solidFill>
              <a:schemeClr val="bg1"/>
            </a:solidFill>
            <a:effectLst>
              <a:outerShdw blurRad="38100" dist="38100" dir="2700000" algn="tl">
                <a:srgbClr val="000000">
                  <a:alpha val="43137"/>
                </a:srgbClr>
              </a:outerShdw>
            </a:effectLst>
          </a:endParaRPr>
        </a:p>
      </dsp:txBody>
      <dsp:txXfrm>
        <a:off x="1658303" y="97280"/>
        <a:ext cx="2389008" cy="911147"/>
      </dsp:txXfrm>
    </dsp:sp>
    <dsp:sp modelId="{0F0B1A1F-D3B2-490B-BAAE-54BCF13D905F}">
      <dsp:nvSpPr>
        <dsp:cNvPr id="0" name=""/>
        <dsp:cNvSpPr/>
      </dsp:nvSpPr>
      <dsp:spPr>
        <a:xfrm>
          <a:off x="4881" y="0"/>
          <a:ext cx="1656128" cy="1105708"/>
        </a:xfrm>
        <a:prstGeom prst="roundRect">
          <a:avLst/>
        </a:prstGeom>
        <a:solidFill>
          <a:srgbClr val="008E4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rPr>
            <a:t>Grecia</a:t>
          </a:r>
          <a:r>
            <a:rPr lang="es-ES" sz="2000" b="1" kern="1200" dirty="0">
              <a:effectLst>
                <a:outerShdw blurRad="38100" dist="38100" dir="2700000" algn="tl">
                  <a:srgbClr val="000000">
                    <a:alpha val="43137"/>
                  </a:srgbClr>
                </a:outerShdw>
              </a:effectLst>
            </a:rPr>
            <a:t/>
          </a:r>
          <a:br>
            <a:rPr lang="es-ES" sz="2000" b="1" kern="1200" dirty="0">
              <a:effectLst>
                <a:outerShdw blurRad="38100" dist="38100" dir="2700000" algn="tl">
                  <a:srgbClr val="000000">
                    <a:alpha val="43137"/>
                  </a:srgbClr>
                </a:outerShdw>
              </a:effectLst>
            </a:rPr>
          </a:br>
          <a:r>
            <a:rPr lang="ro-RO" sz="2000" b="1" kern="1200" dirty="0" smtClean="0">
              <a:effectLst>
                <a:outerShdw blurRad="38100" dist="38100" dir="2700000" algn="tl">
                  <a:srgbClr val="000000">
                    <a:alpha val="43137"/>
                  </a:srgbClr>
                </a:outerShdw>
              </a:effectLst>
            </a:rPr>
            <a:t>Ţapul</a:t>
          </a:r>
          <a:r>
            <a:rPr lang="es-ES" sz="2000" b="1" kern="1200" dirty="0" smtClean="0">
              <a:effectLst>
                <a:outerShdw blurRad="38100" dist="38100" dir="2700000" algn="tl">
                  <a:srgbClr val="000000">
                    <a:alpha val="43137"/>
                  </a:srgbClr>
                </a:outerShdw>
              </a:effectLst>
            </a:rPr>
            <a:t> </a:t>
          </a:r>
          <a:r>
            <a:rPr lang="es-ES" sz="2000" b="1" kern="1200" dirty="0">
              <a:effectLst>
                <a:outerShdw blurRad="38100" dist="38100" dir="2700000" algn="tl">
                  <a:srgbClr val="000000">
                    <a:alpha val="43137"/>
                  </a:srgbClr>
                </a:outerShdw>
              </a:effectLst>
            </a:rPr>
            <a:t>(v. 5)</a:t>
          </a:r>
        </a:p>
      </dsp:txBody>
      <dsp:txXfrm>
        <a:off x="4881" y="0"/>
        <a:ext cx="1656128" cy="11057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2B8C9C-64E1-4941-92C8-2728805E26E1}">
      <dsp:nvSpPr>
        <dsp:cNvPr id="0" name=""/>
        <dsp:cNvSpPr/>
      </dsp:nvSpPr>
      <dsp:spPr>
        <a:xfrm>
          <a:off x="1866246" y="613056"/>
          <a:ext cx="1512214" cy="5427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Cele patru coarne </a:t>
          </a:r>
          <a:r>
            <a:rPr lang="es-ES" sz="2000" b="1" kern="1200" dirty="0" smtClean="0">
              <a:solidFill>
                <a:schemeClr val="tx1"/>
              </a:solidFill>
            </a:rPr>
            <a:t>(v</a:t>
          </a:r>
          <a:r>
            <a:rPr lang="es-ES" sz="2000" b="1" kern="1200" dirty="0">
              <a:solidFill>
                <a:schemeClr val="tx1"/>
              </a:solidFill>
            </a:rPr>
            <a:t>. 8)</a:t>
          </a:r>
        </a:p>
      </dsp:txBody>
      <dsp:txXfrm>
        <a:off x="1866246" y="613056"/>
        <a:ext cx="1512214" cy="542790"/>
      </dsp:txXfrm>
    </dsp:sp>
    <dsp:sp modelId="{4041595A-2D1F-4F88-8893-5586F1C5F39B}">
      <dsp:nvSpPr>
        <dsp:cNvPr id="0" name=""/>
        <dsp:cNvSpPr/>
      </dsp:nvSpPr>
      <dsp:spPr>
        <a:xfrm rot="16015875">
          <a:off x="2565026" y="462820"/>
          <a:ext cx="77924" cy="158158"/>
        </a:xfrm>
        <a:prstGeom prst="rightArrow">
          <a:avLst>
            <a:gd name="adj1" fmla="val 60000"/>
            <a:gd name="adj2" fmla="val 50000"/>
          </a:avLst>
        </a:prstGeom>
        <a:solidFill>
          <a:srgbClr val="C0000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p>
      </dsp:txBody>
      <dsp:txXfrm rot="16015875">
        <a:off x="2565026" y="462820"/>
        <a:ext cx="77924" cy="158158"/>
      </dsp:txXfrm>
    </dsp:sp>
    <dsp:sp modelId="{4BEFFC3B-C061-48FB-9519-90355946D4EB}">
      <dsp:nvSpPr>
        <dsp:cNvPr id="0" name=""/>
        <dsp:cNvSpPr/>
      </dsp:nvSpPr>
      <dsp:spPr>
        <a:xfrm>
          <a:off x="1900295" y="1153"/>
          <a:ext cx="1374345" cy="465173"/>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Nor</a:t>
          </a:r>
          <a:r>
            <a:rPr lang="ro-RO" sz="2000" b="1" kern="1200" dirty="0" smtClean="0">
              <a:effectLst>
                <a:outerShdw blurRad="38100" dist="38100" dir="2700000" algn="tl">
                  <a:srgbClr val="000000">
                    <a:alpha val="43137"/>
                  </a:srgbClr>
                </a:outerShdw>
              </a:effectLst>
            </a:rPr>
            <a:t>d</a:t>
          </a:r>
          <a:endParaRPr lang="es-ES" sz="2000" b="1" kern="1200" dirty="0">
            <a:effectLst>
              <a:outerShdw blurRad="38100" dist="38100" dir="2700000" algn="tl">
                <a:srgbClr val="000000">
                  <a:alpha val="43137"/>
                </a:srgbClr>
              </a:outerShdw>
            </a:effectLst>
          </a:endParaRPr>
        </a:p>
      </dsp:txBody>
      <dsp:txXfrm>
        <a:off x="1900295" y="1153"/>
        <a:ext cx="1374345" cy="465173"/>
      </dsp:txXfrm>
    </dsp:sp>
    <dsp:sp modelId="{33CE8E95-A462-4D24-92A5-E0ED4C8544C8}">
      <dsp:nvSpPr>
        <dsp:cNvPr id="0" name=""/>
        <dsp:cNvSpPr/>
      </dsp:nvSpPr>
      <dsp:spPr>
        <a:xfrm>
          <a:off x="3431603" y="805372"/>
          <a:ext cx="128026" cy="158158"/>
        </a:xfrm>
        <a:prstGeom prst="rightArrow">
          <a:avLst>
            <a:gd name="adj1" fmla="val 60000"/>
            <a:gd name="adj2" fmla="val 50000"/>
          </a:avLst>
        </a:prstGeom>
        <a:solidFill>
          <a:schemeClr val="accent2">
            <a:lumMod val="7500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p>
      </dsp:txBody>
      <dsp:txXfrm>
        <a:off x="3431603" y="805372"/>
        <a:ext cx="128026" cy="158158"/>
      </dsp:txXfrm>
    </dsp:sp>
    <dsp:sp modelId="{1C527ED9-08A0-4C2D-A673-B68C3C83B17A}">
      <dsp:nvSpPr>
        <dsp:cNvPr id="0" name=""/>
        <dsp:cNvSpPr/>
      </dsp:nvSpPr>
      <dsp:spPr>
        <a:xfrm>
          <a:off x="3620020" y="651864"/>
          <a:ext cx="1374345" cy="465173"/>
        </a:xfrm>
        <a:prstGeom prst="round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Est</a:t>
          </a:r>
          <a:endParaRPr lang="es-ES" sz="2000" b="1" kern="1200" dirty="0">
            <a:effectLst>
              <a:outerShdw blurRad="38100" dist="38100" dir="2700000" algn="tl">
                <a:srgbClr val="000000">
                  <a:alpha val="43137"/>
                </a:srgbClr>
              </a:outerShdw>
            </a:effectLst>
          </a:endParaRPr>
        </a:p>
      </dsp:txBody>
      <dsp:txXfrm>
        <a:off x="3620020" y="651864"/>
        <a:ext cx="1374345" cy="465173"/>
      </dsp:txXfrm>
    </dsp:sp>
    <dsp:sp modelId="{0AB5AE25-E842-4A77-BAC3-F291F5D0D31C}">
      <dsp:nvSpPr>
        <dsp:cNvPr id="0" name=""/>
        <dsp:cNvSpPr/>
      </dsp:nvSpPr>
      <dsp:spPr>
        <a:xfrm rot="5538207">
          <a:off x="2569646" y="1147927"/>
          <a:ext cx="77856" cy="158158"/>
        </a:xfrm>
        <a:prstGeom prst="rightArrow">
          <a:avLst>
            <a:gd name="adj1" fmla="val 60000"/>
            <a:gd name="adj2" fmla="val 50000"/>
          </a:avLst>
        </a:prstGeom>
        <a:solidFill>
          <a:srgbClr val="0070C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p>
      </dsp:txBody>
      <dsp:txXfrm rot="5538207">
        <a:off x="2569646" y="1147927"/>
        <a:ext cx="77856" cy="158158"/>
      </dsp:txXfrm>
    </dsp:sp>
    <dsp:sp modelId="{936F4277-121D-46B2-AD11-0799DF30530F}">
      <dsp:nvSpPr>
        <dsp:cNvPr id="0" name=""/>
        <dsp:cNvSpPr/>
      </dsp:nvSpPr>
      <dsp:spPr>
        <a:xfrm>
          <a:off x="1909006" y="1302577"/>
          <a:ext cx="1374345" cy="465173"/>
        </a:xfrm>
        <a:prstGeom prst="roundRect">
          <a:avLst/>
        </a:prstGeom>
        <a:solidFill>
          <a:srgbClr val="0070C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rPr>
            <a:t>S</a:t>
          </a:r>
          <a:r>
            <a:rPr lang="ro-RO" sz="2000" b="1" kern="1200" dirty="0" smtClean="0">
              <a:effectLst>
                <a:outerShdw blurRad="38100" dist="38100" dir="2700000" algn="tl">
                  <a:srgbClr val="000000">
                    <a:alpha val="43137"/>
                  </a:srgbClr>
                </a:outerShdw>
              </a:effectLst>
            </a:rPr>
            <a:t>ud</a:t>
          </a:r>
          <a:endParaRPr lang="es-ES" sz="2000" b="1" kern="1200" dirty="0">
            <a:effectLst>
              <a:outerShdw blurRad="38100" dist="38100" dir="2700000" algn="tl">
                <a:srgbClr val="000000">
                  <a:alpha val="43137"/>
                </a:srgbClr>
              </a:outerShdw>
            </a:effectLst>
          </a:endParaRPr>
        </a:p>
      </dsp:txBody>
      <dsp:txXfrm>
        <a:off x="1909006" y="1302577"/>
        <a:ext cx="1374345" cy="465173"/>
      </dsp:txXfrm>
    </dsp:sp>
    <dsp:sp modelId="{F286B398-D293-43A9-B416-FF3E41807268}">
      <dsp:nvSpPr>
        <dsp:cNvPr id="0" name=""/>
        <dsp:cNvSpPr/>
      </dsp:nvSpPr>
      <dsp:spPr>
        <a:xfrm rot="10800000">
          <a:off x="1599548" y="805372"/>
          <a:ext cx="188466" cy="158158"/>
        </a:xfrm>
        <a:prstGeom prst="rightArrow">
          <a:avLst>
            <a:gd name="adj1" fmla="val 60000"/>
            <a:gd name="adj2" fmla="val 50000"/>
          </a:avLst>
        </a:prstGeom>
        <a:solidFill>
          <a:srgbClr val="008E40"/>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p>
      </dsp:txBody>
      <dsp:txXfrm rot="10800000">
        <a:off x="1599548" y="805372"/>
        <a:ext cx="188466" cy="158158"/>
      </dsp:txXfrm>
    </dsp:sp>
    <dsp:sp modelId="{1E6B58C9-6718-4DB2-9E23-E91BD1A9D382}">
      <dsp:nvSpPr>
        <dsp:cNvPr id="0" name=""/>
        <dsp:cNvSpPr/>
      </dsp:nvSpPr>
      <dsp:spPr>
        <a:xfrm>
          <a:off x="136303" y="651864"/>
          <a:ext cx="1374345" cy="465173"/>
        </a:xfrm>
        <a:prstGeom prst="roundRect">
          <a:avLst/>
        </a:prstGeom>
        <a:solidFill>
          <a:srgbClr val="008E4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smtClean="0">
              <a:effectLst>
                <a:outerShdw blurRad="38100" dist="38100" dir="2700000" algn="tl">
                  <a:srgbClr val="000000">
                    <a:alpha val="43137"/>
                  </a:srgbClr>
                </a:outerShdw>
              </a:effectLst>
            </a:rPr>
            <a:t>V</a:t>
          </a:r>
          <a:r>
            <a:rPr lang="es-ES" sz="2000" b="1" kern="1200" dirty="0" smtClean="0">
              <a:effectLst>
                <a:outerShdw blurRad="38100" dist="38100" dir="2700000" algn="tl">
                  <a:srgbClr val="000000">
                    <a:alpha val="43137"/>
                  </a:srgbClr>
                </a:outerShdw>
              </a:effectLst>
            </a:rPr>
            <a:t>est</a:t>
          </a:r>
          <a:endParaRPr lang="es-ES" sz="2000" b="1" kern="1200" dirty="0">
            <a:effectLst>
              <a:outerShdw blurRad="38100" dist="38100" dir="2700000" algn="tl">
                <a:srgbClr val="000000">
                  <a:alpha val="43137"/>
                </a:srgbClr>
              </a:outerShdw>
            </a:effectLst>
          </a:endParaRPr>
        </a:p>
      </dsp:txBody>
      <dsp:txXfrm>
        <a:off x="136303" y="651864"/>
        <a:ext cx="1374345" cy="4651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B82723-18FE-4873-8A36-E362D4875963}">
      <dsp:nvSpPr>
        <dsp:cNvPr id="0" name=""/>
        <dsp:cNvSpPr/>
      </dsp:nvSpPr>
      <dsp:spPr>
        <a:xfrm>
          <a:off x="1735" y="29705"/>
          <a:ext cx="2466130" cy="586920"/>
        </a:xfrm>
        <a:prstGeom prst="rect">
          <a:avLst/>
        </a:prstGeom>
        <a:solidFill>
          <a:srgbClr val="FF66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rPr>
            <a:t>Cele patru vânturi </a:t>
          </a:r>
          <a:r>
            <a:rPr lang="es-ES" sz="2000" b="1" kern="1200" dirty="0" smtClean="0">
              <a:solidFill>
                <a:schemeClr val="tx1"/>
              </a:solidFill>
              <a:effectLst/>
            </a:rPr>
            <a:t>(f</a:t>
          </a:r>
          <a:r>
            <a:rPr lang="es-ES" sz="2000" b="1" kern="1200" dirty="0">
              <a:solidFill>
                <a:schemeClr val="tx1"/>
              </a:solidFill>
              <a:effectLst/>
            </a:rPr>
            <a:t>)</a:t>
          </a:r>
        </a:p>
      </dsp:txBody>
      <dsp:txXfrm>
        <a:off x="1735" y="29705"/>
        <a:ext cx="2466130" cy="586920"/>
      </dsp:txXfrm>
    </dsp:sp>
    <dsp:sp modelId="{A4C22D6C-68E9-4ABD-A876-A8204EAC3B62}">
      <dsp:nvSpPr>
        <dsp:cNvPr id="0" name=""/>
        <dsp:cNvSpPr/>
      </dsp:nvSpPr>
      <dsp:spPr>
        <a:xfrm>
          <a:off x="2565686" y="29705"/>
          <a:ext cx="2466130" cy="586920"/>
        </a:xfrm>
        <a:prstGeom prst="rect">
          <a:avLst/>
        </a:prstGeom>
        <a:solidFill>
          <a:srgbClr val="7093D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din ceruri </a:t>
          </a:r>
          <a:r>
            <a:rPr lang="es-ES" sz="2000" b="1" kern="1200" dirty="0" smtClean="0">
              <a:solidFill>
                <a:schemeClr val="tx1"/>
              </a:solidFill>
            </a:rPr>
            <a:t>(m</a:t>
          </a:r>
          <a:r>
            <a:rPr lang="es-ES" sz="2000" b="1" kern="1200" dirty="0">
              <a:solidFill>
                <a:schemeClr val="tx1"/>
              </a:solidFill>
            </a:rPr>
            <a:t>, p)</a:t>
          </a:r>
        </a:p>
      </dsp:txBody>
      <dsp:txXfrm>
        <a:off x="2565686" y="29705"/>
        <a:ext cx="2466130" cy="5869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B82723-18FE-4873-8A36-E362D4875963}">
      <dsp:nvSpPr>
        <dsp:cNvPr id="0" name=""/>
        <dsp:cNvSpPr/>
      </dsp:nvSpPr>
      <dsp:spPr>
        <a:xfrm>
          <a:off x="1495" y="70322"/>
          <a:ext cx="2124798" cy="505685"/>
        </a:xfrm>
        <a:prstGeom prst="rect">
          <a:avLst/>
        </a:prstGeom>
        <a:solidFill>
          <a:srgbClr val="FF66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Din unul </a:t>
          </a:r>
          <a:r>
            <a:rPr lang="es-ES" sz="2000" b="1" kern="1200" dirty="0" smtClean="0">
              <a:solidFill>
                <a:schemeClr val="tx1"/>
              </a:solidFill>
            </a:rPr>
            <a:t>(f</a:t>
          </a:r>
          <a:r>
            <a:rPr lang="es-ES" sz="2000" b="1" kern="1200" dirty="0">
              <a:solidFill>
                <a:schemeClr val="tx1"/>
              </a:solidFill>
            </a:rPr>
            <a:t>)</a:t>
          </a:r>
        </a:p>
      </dsp:txBody>
      <dsp:txXfrm>
        <a:off x="1495" y="70322"/>
        <a:ext cx="2124798" cy="505685"/>
      </dsp:txXfrm>
    </dsp:sp>
    <dsp:sp modelId="{A4C22D6C-68E9-4ABD-A876-A8204EAC3B62}">
      <dsp:nvSpPr>
        <dsp:cNvPr id="0" name=""/>
        <dsp:cNvSpPr/>
      </dsp:nvSpPr>
      <dsp:spPr>
        <a:xfrm>
          <a:off x="2210574" y="70322"/>
          <a:ext cx="2124798" cy="505685"/>
        </a:xfrm>
        <a:prstGeom prst="rect">
          <a:avLst/>
        </a:prstGeom>
        <a:solidFill>
          <a:srgbClr val="7093D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dintre ei </a:t>
          </a:r>
          <a:r>
            <a:rPr lang="es-ES" sz="2000" b="1" kern="1200" dirty="0" smtClean="0">
              <a:solidFill>
                <a:schemeClr val="tx1"/>
              </a:solidFill>
            </a:rPr>
            <a:t>(m</a:t>
          </a:r>
          <a:r>
            <a:rPr lang="es-ES" sz="2000" b="1" kern="1200" dirty="0">
              <a:solidFill>
                <a:schemeClr val="tx1"/>
              </a:solidFill>
            </a:rPr>
            <a:t>, p)</a:t>
          </a:r>
        </a:p>
      </dsp:txBody>
      <dsp:txXfrm>
        <a:off x="2210574" y="70322"/>
        <a:ext cx="2124798" cy="50568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96FAA1-AB71-4C4E-99F0-101E9DF24EC0}">
      <dsp:nvSpPr>
        <dsp:cNvPr id="0" name=""/>
        <dsp:cNvSpPr/>
      </dsp:nvSpPr>
      <dsp:spPr>
        <a:xfrm rot="5400000">
          <a:off x="5670132" y="-2277842"/>
          <a:ext cx="977853" cy="5542613"/>
        </a:xfrm>
        <a:prstGeom prst="round2SameRect">
          <a:avLst/>
        </a:prstGeom>
        <a:solidFill>
          <a:schemeClr val="accent2">
            <a:tint val="40000"/>
            <a:alpha val="90000"/>
            <a:hueOff val="0"/>
            <a:satOff val="0"/>
            <a:lumOff val="0"/>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0" bIns="123825" numCol="1" spcCol="1270" anchor="ctr" anchorCtr="0">
          <a:noAutofit/>
        </a:bodyPr>
        <a:lstStyle/>
        <a:p>
          <a:pPr marL="0" lvl="1" indent="0" algn="l" defTabSz="800100">
            <a:lnSpc>
              <a:spcPct val="90000"/>
            </a:lnSpc>
            <a:spcBef>
              <a:spcPct val="0"/>
            </a:spcBef>
            <a:spcAft>
              <a:spcPct val="15000"/>
            </a:spcAft>
            <a:buFontTx/>
            <a:buChar char="••"/>
          </a:pPr>
          <a:r>
            <a:rPr lang="ro-RO" sz="1800" b="1" kern="1200" noProof="0" dirty="0" smtClean="0">
              <a:solidFill>
                <a:schemeClr val="tx1"/>
              </a:solidFill>
              <a:latin typeface="Calibri (Corp)"/>
            </a:rPr>
            <a:t>Ei reprezintă poporul lui Dumnezeu care este cetăţean al cerului (Exodul 12:41; Daniel 12: 3; Filipeni 3:20)</a:t>
          </a:r>
          <a:endParaRPr lang="ro-RO" sz="1800" b="1" kern="1200" noProof="0" dirty="0">
            <a:solidFill>
              <a:schemeClr val="tx1"/>
            </a:solidFill>
            <a:latin typeface="Calibri (Corp)"/>
          </a:endParaRPr>
        </a:p>
      </dsp:txBody>
      <dsp:txXfrm rot="5400000">
        <a:off x="5670132" y="-2277842"/>
        <a:ext cx="977853" cy="5542613"/>
      </dsp:txXfrm>
    </dsp:sp>
    <dsp:sp modelId="{724F1010-6AEE-431B-8913-16145191DE4E}">
      <dsp:nvSpPr>
        <dsp:cNvPr id="0" name=""/>
        <dsp:cNvSpPr/>
      </dsp:nvSpPr>
      <dsp:spPr>
        <a:xfrm>
          <a:off x="0" y="2246"/>
          <a:ext cx="2241229" cy="9824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Gazda şi stelele</a:t>
          </a:r>
          <a:br>
            <a:rPr lang="ro-RO" sz="2000" b="1" kern="1200" dirty="0" smtClean="0">
              <a:solidFill>
                <a:schemeClr val="tx1"/>
              </a:solidFill>
            </a:rPr>
          </a:br>
          <a:r>
            <a:rPr lang="en-US" sz="2000" b="1" kern="1200" dirty="0" smtClean="0">
              <a:solidFill>
                <a:schemeClr val="tx1"/>
              </a:solidFill>
            </a:rPr>
            <a:t>(v</a:t>
          </a:r>
          <a:r>
            <a:rPr lang="en-US" sz="2000" b="1" kern="1200" dirty="0">
              <a:solidFill>
                <a:schemeClr val="tx1"/>
              </a:solidFill>
            </a:rPr>
            <a:t>. 10)</a:t>
          </a:r>
          <a:endParaRPr lang="es-ES" sz="2000" b="1" kern="1200" dirty="0">
            <a:solidFill>
              <a:schemeClr val="tx1"/>
            </a:solidFill>
          </a:endParaRPr>
        </a:p>
      </dsp:txBody>
      <dsp:txXfrm>
        <a:off x="0" y="2246"/>
        <a:ext cx="2241229" cy="982435"/>
      </dsp:txXfrm>
    </dsp:sp>
    <dsp:sp modelId="{B87E0A95-D332-4A45-B3D6-125D5FEAF3CD}">
      <dsp:nvSpPr>
        <dsp:cNvPr id="0" name=""/>
        <dsp:cNvSpPr/>
      </dsp:nvSpPr>
      <dsp:spPr>
        <a:xfrm rot="5400000">
          <a:off x="5766084" y="-1246284"/>
          <a:ext cx="785948" cy="5542613"/>
        </a:xfrm>
        <a:prstGeom prst="round2SameRect">
          <a:avLst/>
        </a:prstGeom>
        <a:solidFill>
          <a:schemeClr val="accent3">
            <a:tint val="40000"/>
            <a:alpha val="90000"/>
            <a:hueOff val="0"/>
            <a:satOff val="0"/>
            <a:lumOff val="0"/>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0" bIns="123825" numCol="1" spcCol="1270" anchor="ctr" anchorCtr="0">
          <a:noAutofit/>
        </a:bodyPr>
        <a:lstStyle/>
        <a:p>
          <a:pPr marL="0" lvl="1" indent="0" algn="l" defTabSz="889000">
            <a:lnSpc>
              <a:spcPct val="90000"/>
            </a:lnSpc>
            <a:spcBef>
              <a:spcPct val="0"/>
            </a:spcBef>
            <a:spcAft>
              <a:spcPct val="15000"/>
            </a:spcAft>
            <a:buFontTx/>
            <a:buChar char="••"/>
          </a:pPr>
          <a:r>
            <a:rPr lang="ro-RO" sz="2000" b="1" kern="1200" dirty="0" smtClean="0">
              <a:solidFill>
                <a:schemeClr val="tx1"/>
              </a:solidFill>
            </a:rPr>
            <a:t>Este perioada de 1.260 de ani în </a:t>
          </a:r>
          <a:r>
            <a:rPr lang="en-US" sz="2000" b="1" kern="1200" dirty="0" smtClean="0">
              <a:solidFill>
                <a:schemeClr val="tx1"/>
              </a:solidFill>
            </a:rPr>
            <a:t>Daniel </a:t>
          </a:r>
          <a:r>
            <a:rPr lang="en-US" sz="2000" b="1" kern="1200" dirty="0">
              <a:solidFill>
                <a:schemeClr val="tx1"/>
              </a:solidFill>
            </a:rPr>
            <a:t>7:25</a:t>
          </a:r>
          <a:endParaRPr lang="es-ES" sz="2000" b="1" kern="1200" dirty="0">
            <a:solidFill>
              <a:schemeClr val="tx1"/>
            </a:solidFill>
          </a:endParaRPr>
        </a:p>
      </dsp:txBody>
      <dsp:txXfrm rot="5400000">
        <a:off x="5766084" y="-1246284"/>
        <a:ext cx="785948" cy="5542613"/>
      </dsp:txXfrm>
    </dsp:sp>
    <dsp:sp modelId="{1A1A3AF6-7FB7-413F-8628-32BC93496AC6}">
      <dsp:nvSpPr>
        <dsp:cNvPr id="0" name=""/>
        <dsp:cNvSpPr/>
      </dsp:nvSpPr>
      <dsp:spPr>
        <a:xfrm>
          <a:off x="0" y="1033804"/>
          <a:ext cx="2241229" cy="98243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Persecuţia</a:t>
          </a:r>
          <a:br>
            <a:rPr lang="ro-RO" sz="2000" b="1" kern="1200" dirty="0" smtClean="0">
              <a:solidFill>
                <a:schemeClr val="tx1"/>
              </a:solidFill>
            </a:rPr>
          </a:br>
          <a:r>
            <a:rPr lang="en-US" sz="2000" b="1" kern="1200" dirty="0" smtClean="0">
              <a:solidFill>
                <a:schemeClr val="tx1"/>
              </a:solidFill>
            </a:rPr>
            <a:t>(v</a:t>
          </a:r>
          <a:r>
            <a:rPr lang="en-US" sz="2000" b="1" kern="1200" dirty="0">
              <a:solidFill>
                <a:schemeClr val="tx1"/>
              </a:solidFill>
            </a:rPr>
            <a:t>. 24)</a:t>
          </a:r>
          <a:endParaRPr lang="es-ES" sz="2000" b="1" kern="1200" dirty="0">
            <a:solidFill>
              <a:schemeClr val="tx1"/>
            </a:solidFill>
          </a:endParaRPr>
        </a:p>
      </dsp:txBody>
      <dsp:txXfrm>
        <a:off x="0" y="1033804"/>
        <a:ext cx="2241229" cy="982435"/>
      </dsp:txXfrm>
    </dsp:sp>
    <dsp:sp modelId="{2728CBCB-D1EA-4956-A60D-4F471D0DD2A1}">
      <dsp:nvSpPr>
        <dsp:cNvPr id="0" name=""/>
        <dsp:cNvSpPr/>
      </dsp:nvSpPr>
      <dsp:spPr>
        <a:xfrm rot="5400000">
          <a:off x="5766084" y="-214726"/>
          <a:ext cx="785948" cy="5542613"/>
        </a:xfrm>
        <a:prstGeom prst="round2SameRect">
          <a:avLst/>
        </a:prstGeom>
        <a:solidFill>
          <a:schemeClr val="accent4">
            <a:tint val="40000"/>
            <a:alpha val="90000"/>
            <a:hueOff val="0"/>
            <a:satOff val="0"/>
            <a:lumOff val="0"/>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0" bIns="123825" numCol="1" spcCol="1270" anchor="ctr" anchorCtr="0">
          <a:noAutofit/>
        </a:bodyPr>
        <a:lstStyle/>
        <a:p>
          <a:pPr marL="0" lvl="1" indent="0" algn="l" defTabSz="889000">
            <a:lnSpc>
              <a:spcPct val="90000"/>
            </a:lnSpc>
            <a:spcBef>
              <a:spcPct val="0"/>
            </a:spcBef>
            <a:spcAft>
              <a:spcPct val="15000"/>
            </a:spcAft>
            <a:buFontTx/>
            <a:buChar char="••"/>
          </a:pPr>
          <a:r>
            <a:rPr lang="es-ES" sz="2000" b="1" kern="1200" dirty="0" smtClean="0">
              <a:solidFill>
                <a:schemeClr val="tx1"/>
              </a:solidFill>
            </a:rPr>
            <a:t>El este înlocuit de un vicar uman de pe pământ</a:t>
          </a:r>
          <a:r>
            <a:rPr lang="en-US" sz="2000" b="1" kern="1200" dirty="0" smtClean="0">
              <a:solidFill>
                <a:schemeClr val="tx1"/>
              </a:solidFill>
            </a:rPr>
            <a:t>.</a:t>
          </a:r>
          <a:endParaRPr lang="es-ES" sz="2000" b="1" kern="1200" dirty="0">
            <a:solidFill>
              <a:schemeClr val="tx1"/>
            </a:solidFill>
          </a:endParaRPr>
        </a:p>
      </dsp:txBody>
      <dsp:txXfrm rot="5400000">
        <a:off x="5766084" y="-214726"/>
        <a:ext cx="785948" cy="5542613"/>
      </dsp:txXfrm>
    </dsp:sp>
    <dsp:sp modelId="{259731A2-FF24-492D-BC97-3FF649CD13C4}">
      <dsp:nvSpPr>
        <dsp:cNvPr id="0" name=""/>
        <dsp:cNvSpPr/>
      </dsp:nvSpPr>
      <dsp:spPr>
        <a:xfrm>
          <a:off x="0" y="2065362"/>
          <a:ext cx="2241229" cy="98243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Isus este atacat</a:t>
          </a:r>
          <a:br>
            <a:rPr lang="ro-RO" sz="2000" b="1" kern="1200" dirty="0" smtClean="0">
              <a:solidFill>
                <a:schemeClr val="tx1"/>
              </a:solidFill>
            </a:rPr>
          </a:br>
          <a:r>
            <a:rPr lang="en-US" sz="2000" b="1" kern="1200" dirty="0" smtClean="0">
              <a:solidFill>
                <a:schemeClr val="tx1"/>
              </a:solidFill>
            </a:rPr>
            <a:t>(v</a:t>
          </a:r>
          <a:r>
            <a:rPr lang="en-US" sz="2000" b="1" kern="1200" dirty="0">
              <a:solidFill>
                <a:schemeClr val="tx1"/>
              </a:solidFill>
            </a:rPr>
            <a:t>. 11, 25)</a:t>
          </a:r>
          <a:endParaRPr lang="es-ES" sz="2000" b="1" kern="1200" dirty="0">
            <a:solidFill>
              <a:schemeClr val="tx1"/>
            </a:solidFill>
          </a:endParaRPr>
        </a:p>
      </dsp:txBody>
      <dsp:txXfrm>
        <a:off x="0" y="2065362"/>
        <a:ext cx="2241229" cy="982435"/>
      </dsp:txXfrm>
    </dsp:sp>
    <dsp:sp modelId="{EB5CA7D8-750E-464F-B323-0F633CA97687}">
      <dsp:nvSpPr>
        <dsp:cNvPr id="0" name=""/>
        <dsp:cNvSpPr/>
      </dsp:nvSpPr>
      <dsp:spPr>
        <a:xfrm rot="5400000">
          <a:off x="5670132" y="816830"/>
          <a:ext cx="977853" cy="5542613"/>
        </a:xfrm>
        <a:prstGeom prst="round2SameRect">
          <a:avLst/>
        </a:prstGeom>
        <a:solidFill>
          <a:schemeClr val="accent5">
            <a:tint val="40000"/>
            <a:alpha val="90000"/>
            <a:hueOff val="0"/>
            <a:satOff val="0"/>
            <a:lumOff val="0"/>
            <a:alphaOff val="0"/>
          </a:scheme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0" bIns="123825" numCol="1" spcCol="1270" anchor="ctr" anchorCtr="0">
          <a:noAutofit/>
        </a:bodyPr>
        <a:lstStyle/>
        <a:p>
          <a:pPr marL="0" lvl="1" indent="0" algn="l" defTabSz="889000">
            <a:lnSpc>
              <a:spcPct val="90000"/>
            </a:lnSpc>
            <a:spcBef>
              <a:spcPct val="0"/>
            </a:spcBef>
            <a:spcAft>
              <a:spcPct val="15000"/>
            </a:spcAft>
            <a:buFontTx/>
            <a:buChar char="••"/>
          </a:pPr>
          <a:r>
            <a:rPr lang="vi-VN" sz="2000" b="1" kern="1200" dirty="0" smtClean="0">
              <a:solidFill>
                <a:schemeClr val="tx1"/>
              </a:solidFill>
              <a:latin typeface="Calibri (Corp)"/>
            </a:rPr>
            <a:t>Intrecerea lui Isus ca Mare Preot al Sanctuarului Ceresc este înlocuită de mijlocirea oamenilor şi a sfinţilor</a:t>
          </a:r>
          <a:r>
            <a:rPr lang="en-US" sz="2000" b="1" kern="1200" dirty="0" smtClean="0">
              <a:solidFill>
                <a:schemeClr val="tx1"/>
              </a:solidFill>
              <a:latin typeface="Calibri (Corp)"/>
            </a:rPr>
            <a:t>.</a:t>
          </a:r>
          <a:endParaRPr lang="es-ES" sz="2000" b="1" kern="1200" dirty="0">
            <a:solidFill>
              <a:schemeClr val="tx1"/>
            </a:solidFill>
            <a:latin typeface="Calibri (Corp)"/>
          </a:endParaRPr>
        </a:p>
      </dsp:txBody>
      <dsp:txXfrm rot="5400000">
        <a:off x="5670132" y="816830"/>
        <a:ext cx="977853" cy="5542613"/>
      </dsp:txXfrm>
    </dsp:sp>
    <dsp:sp modelId="{02202F1E-0224-40CA-B3A3-131E019B0D37}">
      <dsp:nvSpPr>
        <dsp:cNvPr id="0" name=""/>
        <dsp:cNvSpPr/>
      </dsp:nvSpPr>
      <dsp:spPr>
        <a:xfrm>
          <a:off x="0" y="3096919"/>
          <a:ext cx="2241229" cy="9824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vi-VN" sz="2000" b="1" kern="1200" dirty="0" smtClean="0">
              <a:solidFill>
                <a:schemeClr val="tx1"/>
              </a:solidFill>
            </a:rPr>
            <a:t>„Jertfa zilnică” este luată</a:t>
          </a:r>
          <a:r>
            <a:rPr lang="ro-RO" sz="2000" b="1" kern="1200" dirty="0" smtClean="0">
              <a:solidFill>
                <a:schemeClr val="tx1"/>
              </a:solidFill>
            </a:rPr>
            <a:t> </a:t>
          </a:r>
          <a:r>
            <a:rPr lang="en-US" sz="2000" b="1" kern="1200" dirty="0" smtClean="0">
              <a:solidFill>
                <a:schemeClr val="tx1"/>
              </a:solidFill>
            </a:rPr>
            <a:t>(v</a:t>
          </a:r>
          <a:r>
            <a:rPr lang="en-US" sz="2000" b="1" kern="1200" dirty="0">
              <a:solidFill>
                <a:schemeClr val="tx1"/>
              </a:solidFill>
            </a:rPr>
            <a:t>. 11)</a:t>
          </a:r>
          <a:endParaRPr lang="es-ES" sz="2000" b="1" kern="1200" dirty="0">
            <a:solidFill>
              <a:schemeClr val="tx1"/>
            </a:solidFill>
          </a:endParaRPr>
        </a:p>
      </dsp:txBody>
      <dsp:txXfrm>
        <a:off x="0" y="3096919"/>
        <a:ext cx="2241229" cy="982435"/>
      </dsp:txXfrm>
    </dsp:sp>
    <dsp:sp modelId="{7FED13F9-FAC0-41B4-8F8B-37890B09F5B9}">
      <dsp:nvSpPr>
        <dsp:cNvPr id="0" name=""/>
        <dsp:cNvSpPr/>
      </dsp:nvSpPr>
      <dsp:spPr>
        <a:xfrm rot="5400000">
          <a:off x="5766084" y="1848388"/>
          <a:ext cx="785948" cy="5542613"/>
        </a:xfrm>
        <a:prstGeom prst="round2SameRect">
          <a:avLst/>
        </a:prstGeom>
        <a:solidFill>
          <a:srgbClr val="FFC1C1">
            <a:alpha val="89804"/>
          </a:srgbClr>
        </a:solidFill>
        <a:ln w="6350" cap="flat" cmpd="sng" algn="ctr">
          <a:solidFill>
            <a:schemeClr val="tx1"/>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0" bIns="123825" numCol="1" spcCol="1270" anchor="ctr" anchorCtr="0">
          <a:noAutofit/>
        </a:bodyPr>
        <a:lstStyle/>
        <a:p>
          <a:pPr marL="0" lvl="1" indent="0" algn="l" defTabSz="889000">
            <a:lnSpc>
              <a:spcPct val="90000"/>
            </a:lnSpc>
            <a:spcBef>
              <a:spcPct val="0"/>
            </a:spcBef>
            <a:spcAft>
              <a:spcPct val="15000"/>
            </a:spcAft>
            <a:buFontTx/>
            <a:buChar char="••"/>
          </a:pPr>
          <a:r>
            <a:rPr lang="vi-VN" sz="2000" b="1" kern="1200" dirty="0" smtClean="0">
              <a:solidFill>
                <a:schemeClr val="tx1"/>
              </a:solidFill>
              <a:latin typeface="Calibri (Corp)"/>
            </a:rPr>
            <a:t>Sunt învăţate doctrine false, iar autoritatea Bibliei este înlocuită de tradiţie</a:t>
          </a:r>
          <a:r>
            <a:rPr lang="en-US" sz="2000" b="1" kern="1200" dirty="0" smtClean="0">
              <a:solidFill>
                <a:schemeClr val="tx1"/>
              </a:solidFill>
              <a:latin typeface="Calibri (Corp)"/>
            </a:rPr>
            <a:t>.</a:t>
          </a:r>
          <a:endParaRPr lang="es-ES" sz="2000" b="1" kern="1200" dirty="0">
            <a:solidFill>
              <a:schemeClr val="tx1"/>
            </a:solidFill>
            <a:latin typeface="Calibri (Corp)"/>
          </a:endParaRPr>
        </a:p>
      </dsp:txBody>
      <dsp:txXfrm rot="5400000">
        <a:off x="5766084" y="1848388"/>
        <a:ext cx="785948" cy="5542613"/>
      </dsp:txXfrm>
    </dsp:sp>
    <dsp:sp modelId="{47989585-F28F-460C-B131-684C9198F64D}">
      <dsp:nvSpPr>
        <dsp:cNvPr id="0" name=""/>
        <dsp:cNvSpPr/>
      </dsp:nvSpPr>
      <dsp:spPr>
        <a:xfrm>
          <a:off x="0" y="4128477"/>
          <a:ext cx="2241229" cy="982435"/>
        </a:xfrm>
        <a:prstGeom prst="roundRect">
          <a:avLst/>
        </a:prstGeom>
        <a:solidFill>
          <a:srgbClr val="FF5B5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vi-VN" sz="1800" b="1" kern="1200" dirty="0" smtClean="0">
              <a:solidFill>
                <a:schemeClr val="tx1"/>
              </a:solidFill>
              <a:latin typeface="Calibri (Corp)"/>
            </a:rPr>
            <a:t>În cele din urmă, adevărul este aruncat la pământ</a:t>
          </a:r>
          <a:r>
            <a:rPr lang="en-US" sz="1800" b="1" kern="1200" dirty="0" smtClean="0">
              <a:solidFill>
                <a:schemeClr val="tx1"/>
              </a:solidFill>
              <a:latin typeface="Calibri (Corp)"/>
            </a:rPr>
            <a:t> </a:t>
          </a:r>
          <a:r>
            <a:rPr lang="en-US" sz="1800" b="1" kern="1200" dirty="0">
              <a:solidFill>
                <a:schemeClr val="tx1"/>
              </a:solidFill>
              <a:latin typeface="Calibri (Corp)"/>
            </a:rPr>
            <a:t>(v. 12)</a:t>
          </a:r>
          <a:endParaRPr lang="es-ES" sz="1800" b="1" kern="1200" dirty="0">
            <a:solidFill>
              <a:schemeClr val="tx1"/>
            </a:solidFill>
            <a:latin typeface="Calibri (Corp)"/>
          </a:endParaRPr>
        </a:p>
      </dsp:txBody>
      <dsp:txXfrm>
        <a:off x="0" y="4128477"/>
        <a:ext cx="2241229" cy="982435"/>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3960784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8422072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1944143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0B32-9446-45CC-B956-966D39B5F7E6}" type="datetimeFigureOut">
              <a:rPr lang="es-ES" smtClean="0">
                <a:solidFill>
                  <a:prstClr val="black">
                    <a:tint val="75000"/>
                  </a:prstClr>
                </a:solidFill>
              </a:rPr>
              <a:pPr/>
              <a:t>28/02/2020</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C022FCDB-884F-4E4A-B552-B9632E7C2263}"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268041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2747641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2412444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2799045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7576407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42470006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3578558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4049203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DB94E8-643B-49D7-857F-6FC4BAF30968}" type="datetimeFigureOut">
              <a:rPr lang="es-ES" smtClean="0"/>
              <a:pPr/>
              <a:t>28/02/2020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1895687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B94E8-643B-49D7-857F-6FC4BAF30968}" type="datetimeFigureOut">
              <a:rPr lang="es-ES" smtClean="0"/>
              <a:pPr/>
              <a:t>28/02/2020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2EC0C-2E85-4982-992A-3BA56059ACB7}" type="slidenum">
              <a:rPr lang="es-ES" smtClean="0"/>
              <a:pPr/>
              <a:t>‹#›</a:t>
            </a:fld>
            <a:endParaRPr lang="es-ES"/>
          </a:p>
        </p:txBody>
      </p:sp>
    </p:spTree>
    <p:extLst>
      <p:ext uri="{BB962C8B-B14F-4D97-AF65-F5344CB8AC3E}">
        <p14:creationId xmlns:p14="http://schemas.microsoft.com/office/powerpoint/2010/main" xmlns="" val="1200376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0B32-9446-45CC-B956-966D39B5F7E6}" type="datetimeFigureOut">
              <a:rPr lang="es-ES" smtClean="0">
                <a:solidFill>
                  <a:prstClr val="black">
                    <a:tint val="75000"/>
                  </a:prstClr>
                </a:solidFill>
              </a:rPr>
              <a:pPr/>
              <a:t>28/02/2020</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2FCDB-884F-4E4A-B552-B9632E7C2263}"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752502501"/>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jpeg"/><Relationship Id="rId4" Type="http://schemas.openxmlformats.org/officeDocument/2006/relationships/diagramData" Target="../diagrams/data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14.png"/><Relationship Id="rId21" Type="http://schemas.openxmlformats.org/officeDocument/2006/relationships/image" Target="../media/image16.pn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image" Target="../media/image13.jpeg"/><Relationship Id="rId16" Type="http://schemas.openxmlformats.org/officeDocument/2006/relationships/diagramQuickStyle" Target="../diagrams/quickStyle4.xml"/><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3" Type="http://schemas.openxmlformats.org/officeDocument/2006/relationships/image" Target="../media/image18.png"/><Relationship Id="rId7" Type="http://schemas.openxmlformats.org/officeDocument/2006/relationships/diagramLayout" Target="../diagrams/layout5.xml"/><Relationship Id="rId12" Type="http://schemas.openxmlformats.org/officeDocument/2006/relationships/diagramLayout" Target="../diagrams/layout6.xml"/><Relationship Id="rId2" Type="http://schemas.openxmlformats.org/officeDocument/2006/relationships/image" Target="../media/image17.jpe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16.png"/><Relationship Id="rId15" Type="http://schemas.microsoft.com/office/2007/relationships/diagramDrawing" Target="../diagrams/drawing6.xml"/><Relationship Id="rId10" Type="http://schemas.microsoft.com/office/2007/relationships/diagramDrawing" Target="../diagrams/drawing5.xml"/><Relationship Id="rId4" Type="http://schemas.openxmlformats.org/officeDocument/2006/relationships/image" Target="../media/image19.jpe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31.jpeg"/><Relationship Id="rId5" Type="http://schemas.openxmlformats.org/officeDocument/2006/relationships/diagramQuickStyle" Target="../diagrams/quickStyle7.xml"/><Relationship Id="rId10" Type="http://schemas.openxmlformats.org/officeDocument/2006/relationships/image" Target="../media/image30.jpeg"/><Relationship Id="rId4" Type="http://schemas.openxmlformats.org/officeDocument/2006/relationships/diagramLayout" Target="../diagrams/layout7.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8C85D50-2259-43FA-9655-B138F2291538}"/>
              </a:ext>
            </a:extLst>
          </p:cNvPr>
          <p:cNvSpPr txBox="1"/>
          <p:nvPr/>
        </p:nvSpPr>
        <p:spPr>
          <a:xfrm>
            <a:off x="0" y="455463"/>
            <a:ext cx="9144000" cy="646331"/>
          </a:xfrm>
          <a:prstGeom prst="rect">
            <a:avLst/>
          </a:prstGeom>
          <a:noFill/>
        </p:spPr>
        <p:txBody>
          <a:bodyPr wrap="square" rtlCol="0">
            <a:prstTxWarp prst="textArchUp">
              <a:avLst>
                <a:gd name="adj" fmla="val 10473854"/>
              </a:avLst>
            </a:prstTxWarp>
            <a:spAutoFit/>
          </a:bodyPr>
          <a:lstStyle/>
          <a:p>
            <a:pPr algn="ctr"/>
            <a:r>
              <a:rPr lang="ro-RO" sz="4800" b="1" dirty="0" smtClean="0">
                <a:ln w="10160">
                  <a:solidFill>
                    <a:srgbClr val="675A6B"/>
                  </a:solidFill>
                  <a:prstDash val="solid"/>
                </a:ln>
                <a:solidFill>
                  <a:srgbClr val="FFFFFF"/>
                </a:solidFill>
                <a:effectLst>
                  <a:outerShdw blurRad="38100" dist="22860" dir="5400000" algn="tl" rotWithShape="0">
                    <a:srgbClr val="000000">
                      <a:alpha val="30000"/>
                    </a:srgbClr>
                  </a:outerShdw>
                  <a:reflection blurRad="6350" stA="55000" endA="300" endPos="45500" dir="5400000" sy="-100000" algn="bl" rotWithShape="0"/>
                </a:effectLst>
              </a:rPr>
              <a:t>CURĂŢIREA SANCTUARULUI</a:t>
            </a:r>
            <a:endParaRPr lang="ro-RO" sz="4800" b="1" dirty="0">
              <a:ln w="10160">
                <a:solidFill>
                  <a:srgbClr val="675A6B"/>
                </a:solidFill>
                <a:prstDash val="solid"/>
              </a:ln>
              <a:solidFill>
                <a:srgbClr val="FFFFFF"/>
              </a:solidFill>
              <a:effectLst>
                <a:outerShdw blurRad="38100" dist="22860" dir="5400000" algn="tl" rotWithShape="0">
                  <a:srgbClr val="000000">
                    <a:alpha val="30000"/>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xmlns="" id="{20F778A3-B3DB-4838-A934-6AC2BB36C2EC}"/>
              </a:ext>
            </a:extLst>
          </p:cNvPr>
          <p:cNvSpPr txBox="1"/>
          <p:nvPr/>
        </p:nvSpPr>
        <p:spPr>
          <a:xfrm>
            <a:off x="685615" y="6453834"/>
            <a:ext cx="3446072" cy="369332"/>
          </a:xfrm>
          <a:prstGeom prst="rect">
            <a:avLst/>
          </a:prstGeom>
          <a:noFill/>
        </p:spPr>
        <p:txBody>
          <a:bodyPr wrap="none" rtlCol="0">
            <a:spAutoFit/>
          </a:bodyPr>
          <a:lstStyle/>
          <a:p>
            <a:r>
              <a:rPr lang="ro-RO" b="1" dirty="0" smtClean="0">
                <a:solidFill>
                  <a:srgbClr val="C6BFC9"/>
                </a:solidFill>
                <a:effectLst>
                  <a:outerShdw blurRad="38100" dist="38100" dir="2700000" algn="tl">
                    <a:srgbClr val="000000">
                      <a:alpha val="43137"/>
                    </a:srgbClr>
                  </a:outerShdw>
                </a:effectLst>
              </a:rPr>
              <a:t>Lecţia 9 pentru 29 Februarie 2020</a:t>
            </a:r>
            <a:endParaRPr lang="ro-RO" b="1" dirty="0">
              <a:solidFill>
                <a:srgbClr val="C6BFC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91239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9B8D204-68D9-4383-BDAA-1AD2AA78808E}"/>
              </a:ext>
            </a:extLst>
          </p:cNvPr>
          <p:cNvSpPr/>
          <p:nvPr/>
        </p:nvSpPr>
        <p:spPr>
          <a:xfrm>
            <a:off x="0" y="0"/>
            <a:ext cx="9143999" cy="769441"/>
          </a:xfrm>
          <a:prstGeom prst="rect">
            <a:avLst/>
          </a:prstGeom>
        </p:spPr>
        <p:txBody>
          <a:bodyPr wrap="square">
            <a:spAutoFit/>
          </a:bodyPr>
          <a:lstStyle/>
          <a:p>
            <a:pPr algn="ctr"/>
            <a:r>
              <a:rPr lang="ro-RO" sz="4400" b="1" smtClean="0">
                <a:ln w="12700">
                  <a:solidFill>
                    <a:schemeClr val="accent2">
                      <a:lumMod val="50000"/>
                    </a:schemeClr>
                  </a:solidFill>
                  <a:prstDash val="solid"/>
                </a:ln>
                <a:pattFill prst="narHorz">
                  <a:fgClr>
                    <a:srgbClr val="833C0B"/>
                  </a:fgClr>
                  <a:bgClr>
                    <a:schemeClr val="accent2">
                      <a:lumMod val="20000"/>
                      <a:lumOff val="80000"/>
                    </a:schemeClr>
                  </a:bgClr>
                </a:pattFill>
                <a:effectLst>
                  <a:outerShdw blurRad="63500" sx="102000" sy="102000" algn="ctr" rotWithShape="0">
                    <a:prstClr val="black">
                      <a:alpha val="40000"/>
                    </a:prstClr>
                  </a:outerShdw>
                </a:effectLst>
              </a:rPr>
              <a:t>CURĂŢIREA SANCTUARULUI</a:t>
            </a:r>
            <a:r>
              <a:rPr lang="ro-RO" sz="4400" b="1" smtClean="0">
                <a:ln w="12700">
                  <a:solidFill>
                    <a:schemeClr val="accent2">
                      <a:lumMod val="50000"/>
                    </a:schemeClr>
                  </a:solidFill>
                  <a:prstDash val="solid"/>
                </a:ln>
                <a:pattFill prst="narHorz">
                  <a:fgClr>
                    <a:srgbClr val="833C0B"/>
                  </a:fgClr>
                  <a:bgClr>
                    <a:schemeClr val="accent2">
                      <a:lumMod val="20000"/>
                      <a:lumOff val="80000"/>
                    </a:schemeClr>
                  </a:bgClr>
                </a:pattFill>
                <a:effectLst>
                  <a:outerShdw blurRad="63500" sx="102000" sy="102000" algn="ctr" rotWithShape="0">
                    <a:prstClr val="black">
                      <a:alpha val="40000"/>
                    </a:prstClr>
                  </a:outerShdw>
                </a:effectLst>
              </a:rPr>
              <a:t>: </a:t>
            </a:r>
            <a:r>
              <a:rPr lang="ro-RO" sz="4400" b="1" smtClean="0">
                <a:ln w="12700">
                  <a:solidFill>
                    <a:schemeClr val="accent2">
                      <a:lumMod val="50000"/>
                    </a:schemeClr>
                  </a:solidFill>
                  <a:prstDash val="solid"/>
                </a:ln>
                <a:pattFill prst="narHorz">
                  <a:fgClr>
                    <a:srgbClr val="833C0B"/>
                  </a:fgClr>
                  <a:bgClr>
                    <a:schemeClr val="accent2">
                      <a:lumMod val="20000"/>
                      <a:lumOff val="80000"/>
                    </a:schemeClr>
                  </a:bgClr>
                </a:pattFill>
                <a:effectLst>
                  <a:outerShdw blurRad="63500" sx="102000" sy="102000" algn="ctr" rotWithShape="0">
                    <a:prstClr val="black">
                      <a:alpha val="40000"/>
                    </a:prstClr>
                  </a:outerShdw>
                </a:effectLst>
              </a:rPr>
              <a:t>CUM?</a:t>
            </a:r>
            <a:endParaRPr lang="ro-RO" sz="4400" b="1">
              <a:ln w="12700">
                <a:solidFill>
                  <a:schemeClr val="accent2">
                    <a:lumMod val="50000"/>
                  </a:schemeClr>
                </a:solidFill>
                <a:prstDash val="solid"/>
              </a:ln>
              <a:pattFill prst="narHorz">
                <a:fgClr>
                  <a:srgbClr val="833C0B"/>
                </a:fgClr>
                <a:bgClr>
                  <a:schemeClr val="accent2">
                    <a:lumMod val="20000"/>
                    <a:lumOff val="80000"/>
                  </a:schemeClr>
                </a:bgClr>
              </a:pattFill>
              <a:effectLst>
                <a:outerShdw blurRad="63500" sx="102000" sy="102000" algn="ctr" rotWithShape="0">
                  <a:prstClr val="black">
                    <a:alpha val="40000"/>
                  </a:prstClr>
                </a:outerShdw>
              </a:effectLst>
            </a:endParaRPr>
          </a:p>
        </p:txBody>
      </p:sp>
      <p:sp>
        <p:nvSpPr>
          <p:cNvPr id="3" name="Rectángulo 2">
            <a:extLst>
              <a:ext uri="{FF2B5EF4-FFF2-40B4-BE49-F238E27FC236}">
                <a16:creationId xmlns:a16="http://schemas.microsoft.com/office/drawing/2014/main" xmlns="" id="{2D748CAF-35F8-4C58-920E-ABB714C0D9AC}"/>
              </a:ext>
            </a:extLst>
          </p:cNvPr>
          <p:cNvSpPr/>
          <p:nvPr/>
        </p:nvSpPr>
        <p:spPr>
          <a:xfrm>
            <a:off x="220128" y="653368"/>
            <a:ext cx="8703744"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4B4C75"/>
                </a:solidFill>
                <a:latin typeface="Comic Sans MS" panose="030F0702030302020204" pitchFamily="66" charset="0"/>
              </a:rPr>
              <a:t>„Am auzit pe un sfânt vorbind; şi un alt sfânt a întrebat pe cel ce vorbea: „În câtă vreme se va împlini vedenia despre desfiinţarea jertfei necurmate şi despre urâciunea pustiirii? Până când va fi călcat în picioare Sfântul Locaş şi oştirea”</a:t>
            </a:r>
            <a:r>
              <a:rPr lang="ro-RO" b="1" dirty="0" smtClean="0">
                <a:solidFill>
                  <a:srgbClr val="4B4C75"/>
                </a:solidFill>
                <a:latin typeface="Comic Sans MS" panose="030F0702030302020204" pitchFamily="66" charset="0"/>
              </a:rPr>
              <a:t>” </a:t>
            </a:r>
            <a:r>
              <a:rPr lang="ro-RO" sz="1600" b="1" dirty="0" smtClean="0">
                <a:solidFill>
                  <a:srgbClr val="4B4C75"/>
                </a:solidFill>
                <a:latin typeface="Comic Sans MS" panose="030F0702030302020204" pitchFamily="66" charset="0"/>
              </a:rPr>
              <a:t>(Daniel 8:13)</a:t>
            </a:r>
            <a:endParaRPr lang="ro-RO" b="1" dirty="0">
              <a:solidFill>
                <a:srgbClr val="4B4C75"/>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0F68E3F8-567E-4E77-BCDB-25295CCA2779}"/>
              </a:ext>
            </a:extLst>
          </p:cNvPr>
          <p:cNvSpPr txBox="1"/>
          <p:nvPr/>
        </p:nvSpPr>
        <p:spPr>
          <a:xfrm>
            <a:off x="4571998" y="1811644"/>
            <a:ext cx="4406065" cy="2215991"/>
          </a:xfrm>
          <a:prstGeom prst="rect">
            <a:avLst/>
          </a:prstGeom>
          <a:noFill/>
        </p:spPr>
        <p:txBody>
          <a:bodyPr wrap="square" rtlCol="0">
            <a:spAutoFit/>
          </a:bodyPr>
          <a:lstStyle/>
          <a:p>
            <a:pPr>
              <a:spcBef>
                <a:spcPts val="600"/>
              </a:spcBef>
            </a:pPr>
            <a:r>
              <a:rPr lang="ro-RO" sz="1900" b="1" dirty="0" smtClean="0">
                <a:latin typeface="Calibri (Corp)"/>
              </a:rPr>
              <a:t>Sanctuarul (templul) a fost reconstruit pe vremea imperiului persan (berbecul). A fost atacat de atunci, mai ales în timpul imperiului grec (ţapul).</a:t>
            </a:r>
          </a:p>
          <a:p>
            <a:pPr>
              <a:spcBef>
                <a:spcPts val="600"/>
              </a:spcBef>
            </a:pPr>
            <a:r>
              <a:rPr lang="ro-RO" sz="1900" b="1" dirty="0" smtClean="0">
                <a:latin typeface="Calibri (Corp)"/>
              </a:rPr>
              <a:t>Roma imperială (cornul cel mic) distrusă pentru totdeauna.</a:t>
            </a:r>
            <a:endParaRPr lang="ro-RO" sz="1900" b="1" dirty="0">
              <a:latin typeface="Calibri (Corp)"/>
            </a:endParaRPr>
          </a:p>
        </p:txBody>
      </p:sp>
      <p:pic>
        <p:nvPicPr>
          <p:cNvPr id="6" name="Imagen 5">
            <a:extLst>
              <a:ext uri="{FF2B5EF4-FFF2-40B4-BE49-F238E27FC236}">
                <a16:creationId xmlns:a16="http://schemas.microsoft.com/office/drawing/2014/main" xmlns="" id="{046CD6A9-6D41-4211-94F6-D62E272B1A21}"/>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flipH="1">
            <a:off x="165936" y="1961578"/>
            <a:ext cx="2137518" cy="2120937"/>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xmlns="" id="{190ECB6B-6C09-42FC-B9FB-47FF9471B934}"/>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2412273" y="1961577"/>
            <a:ext cx="2070079" cy="2124473"/>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49039B0B-0914-4C22-B63E-5595CA91F8D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232777" y="4176463"/>
            <a:ext cx="2745286" cy="2058965"/>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ángulo 10">
            <a:extLst>
              <a:ext uri="{FF2B5EF4-FFF2-40B4-BE49-F238E27FC236}">
                <a16:creationId xmlns:a16="http://schemas.microsoft.com/office/drawing/2014/main" xmlns="" id="{ABE61A72-6D9C-42C4-8168-993A7A702433}"/>
              </a:ext>
            </a:extLst>
          </p:cNvPr>
          <p:cNvSpPr/>
          <p:nvPr/>
        </p:nvSpPr>
        <p:spPr>
          <a:xfrm>
            <a:off x="2189175" y="4121695"/>
            <a:ext cx="4039493" cy="2800767"/>
          </a:xfrm>
          <a:prstGeom prst="rect">
            <a:avLst/>
          </a:prstGeom>
        </p:spPr>
        <p:txBody>
          <a:bodyPr wrap="square">
            <a:spAutoFit/>
          </a:bodyPr>
          <a:lstStyle/>
          <a:p>
            <a:pPr>
              <a:spcBef>
                <a:spcPts val="600"/>
              </a:spcBef>
            </a:pPr>
            <a:r>
              <a:rPr lang="ro-RO" sz="1900" b="1" dirty="0" smtClean="0">
                <a:latin typeface="Calibri (Corp)"/>
              </a:rPr>
              <a:t>Atacul asupra sanctuarului nu s-a terminat atunci. Roma papală (a doua fază a cornului mic) şi-a mărit atacul asupra Sanctuarului Ceresc.</a:t>
            </a:r>
          </a:p>
          <a:p>
            <a:pPr>
              <a:spcBef>
                <a:spcPts val="600"/>
              </a:spcBef>
            </a:pPr>
            <a:r>
              <a:rPr lang="ro-RO" sz="1900" b="1" dirty="0" smtClean="0">
                <a:latin typeface="Calibri (Corp)"/>
              </a:rPr>
              <a:t>Aşa că a venit momentul să  fie curăţat sanctuarul. Aceasta a fost simbolizată de Ziua ispăşirii (Leviticul 16).</a:t>
            </a:r>
            <a:endParaRPr lang="ro-RO" sz="1900" b="1" dirty="0">
              <a:latin typeface="Calibri (Corp)"/>
            </a:endParaRPr>
          </a:p>
        </p:txBody>
      </p:sp>
      <p:pic>
        <p:nvPicPr>
          <p:cNvPr id="15" name="Imagen 14">
            <a:extLst>
              <a:ext uri="{FF2B5EF4-FFF2-40B4-BE49-F238E27FC236}">
                <a16:creationId xmlns:a16="http://schemas.microsoft.com/office/drawing/2014/main" xmlns="" id="{1738F898-F205-4CD8-B57A-58E54EF70F60}"/>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65936" y="4162071"/>
            <a:ext cx="1819618" cy="2628793"/>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Resultado de imagen de misa">
            <a:extLst>
              <a:ext uri="{FF2B5EF4-FFF2-40B4-BE49-F238E27FC236}">
                <a16:creationId xmlns:a16="http://schemas.microsoft.com/office/drawing/2014/main" xmlns="" id="{9ECC8C56-FC98-483B-B085-DD3E86643EB6}"/>
              </a:ext>
            </a:extLst>
          </p:cNvPr>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7175433" y="5525240"/>
            <a:ext cx="1906495" cy="1240751"/>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54167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0-#ppt_w/2"/>
                                          </p:val>
                                        </p:tav>
                                        <p:tav tm="100000">
                                          <p:val>
                                            <p:strVal val="#ppt_x"/>
                                          </p:val>
                                        </p:tav>
                                      </p:tavLst>
                                    </p:anim>
                                    <p:anim calcmode="lin" valueType="num">
                                      <p:cBhvr additive="base">
                                        <p:cTn id="49" dur="500" fill="hold"/>
                                        <p:tgtEl>
                                          <p:spTgt spid="1026"/>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wipe(left)">
                                      <p:cBhvr>
                                        <p:cTn id="53" dur="500"/>
                                        <p:tgtEl>
                                          <p:spTgt spid="11">
                                            <p:txEl>
                                              <p:pRg st="0" end="0"/>
                                            </p:txEl>
                                          </p:spTgt>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wipe(left)">
                                      <p:cBhvr>
                                        <p:cTn id="57" dur="500"/>
                                        <p:tgtEl>
                                          <p:spTgt spid="11">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uiExpand="1" build="p"/>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9B8D204-68D9-4383-BDAA-1AD2AA78808E}"/>
              </a:ext>
            </a:extLst>
          </p:cNvPr>
          <p:cNvSpPr/>
          <p:nvPr/>
        </p:nvSpPr>
        <p:spPr>
          <a:xfrm>
            <a:off x="0" y="0"/>
            <a:ext cx="9143999" cy="769441"/>
          </a:xfrm>
          <a:prstGeom prst="rect">
            <a:avLst/>
          </a:prstGeom>
        </p:spPr>
        <p:txBody>
          <a:bodyPr wrap="square">
            <a:spAutoFit/>
          </a:bodyPr>
          <a:lstStyle/>
          <a:p>
            <a:pPr algn="ctr"/>
            <a:r>
              <a:rPr lang="ro-RO" sz="4400" b="1" spc="50" dirty="0" smtClean="0">
                <a:ln w="0"/>
                <a:solidFill>
                  <a:schemeClr val="accent4">
                    <a:lumMod val="20000"/>
                    <a:lumOff val="80000"/>
                  </a:schemeClr>
                </a:solidFill>
                <a:effectLst>
                  <a:innerShdw blurRad="63500" dist="50800" dir="13500000">
                    <a:srgbClr val="000000">
                      <a:alpha val="50000"/>
                    </a:srgbClr>
                  </a:innerShdw>
                </a:effectLst>
              </a:rPr>
              <a:t>CURĂŢIREA SANCTUARULUI: CUM?</a:t>
            </a:r>
            <a:endParaRPr lang="ro-RO" sz="4400" b="1" spc="50" dirty="0">
              <a:ln w="0"/>
              <a:solidFill>
                <a:schemeClr val="accent4">
                  <a:lumMod val="20000"/>
                  <a:lumOff val="80000"/>
                </a:schemeClr>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2D748CAF-35F8-4C58-920E-ABB714C0D9AC}"/>
              </a:ext>
            </a:extLst>
          </p:cNvPr>
          <p:cNvSpPr/>
          <p:nvPr/>
        </p:nvSpPr>
        <p:spPr>
          <a:xfrm>
            <a:off x="330926" y="653368"/>
            <a:ext cx="8482149" cy="1200329"/>
          </a:xfrm>
          <a:prstGeom prst="rect">
            <a:avLst/>
          </a:prstGeom>
        </p:spPr>
        <p:txBody>
          <a:bodyPr wrap="square">
            <a:spAutoFit/>
          </a:bodyPr>
          <a:lstStyle/>
          <a:p>
            <a:r>
              <a:rPr lang="ro-RO" b="1" dirty="0" smtClean="0">
                <a:solidFill>
                  <a:schemeClr val="accent5">
                    <a:lumMod val="20000"/>
                    <a:lumOff val="80000"/>
                  </a:schemeClr>
                </a:solidFill>
                <a:latin typeface="Comic Sans MS" panose="030F0702030302020204" pitchFamily="66" charset="0"/>
              </a:rPr>
              <a:t>„Am auzit pe un sfânt vorbind; şi un alt sfânt a întrebat pe cel ce vorbea: „În câtă vreme se va împlini vedenia despre desfiinţarea jertfei necurmate şi despre urâciunea pustiirii? Până când va fi călcat în picioare Sfântul Locaş şi oştirea””</a:t>
            </a:r>
            <a:r>
              <a:rPr lang="ro-RO" b="1" dirty="0" smtClean="0">
                <a:solidFill>
                  <a:schemeClr val="accent5">
                    <a:lumMod val="20000"/>
                    <a:lumOff val="80000"/>
                  </a:schemeClr>
                </a:solidFill>
                <a:latin typeface="Comic Sans MS" panose="030F0702030302020204" pitchFamily="66" charset="0"/>
              </a:rPr>
              <a:t> </a:t>
            </a:r>
            <a:r>
              <a:rPr lang="ro-RO" sz="1600" b="1" dirty="0" smtClean="0">
                <a:solidFill>
                  <a:schemeClr val="accent5">
                    <a:lumMod val="20000"/>
                    <a:lumOff val="80000"/>
                  </a:schemeClr>
                </a:solidFill>
                <a:latin typeface="Comic Sans MS" panose="030F0702030302020204" pitchFamily="66" charset="0"/>
              </a:rPr>
              <a:t>(Daniel 8:13)</a:t>
            </a:r>
            <a:endParaRPr lang="ro-RO" b="1" dirty="0">
              <a:solidFill>
                <a:schemeClr val="accent5">
                  <a:lumMod val="20000"/>
                  <a:lumOff val="8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0F68E3F8-567E-4E77-BCDB-25295CCA2779}"/>
              </a:ext>
            </a:extLst>
          </p:cNvPr>
          <p:cNvSpPr txBox="1"/>
          <p:nvPr/>
        </p:nvSpPr>
        <p:spPr>
          <a:xfrm>
            <a:off x="182879" y="2392047"/>
            <a:ext cx="5012576" cy="3939540"/>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3B2846"/>
                  </a:glow>
                </a:effectLst>
              </a:rPr>
              <a:t>Când ne mărturisim păcatele, acestea sunt iertate (1 Ioan 1: 9). Dumnezeu nu le mai ţine cont (Mică 7:19). Prin urmare, putem fi întotdeauna siguri că am fost iertaţi.</a:t>
            </a:r>
          </a:p>
          <a:p>
            <a:pPr>
              <a:spcBef>
                <a:spcPts val="600"/>
              </a:spcBef>
            </a:pPr>
            <a:r>
              <a:rPr lang="ro-RO" sz="2000" b="1" dirty="0" smtClean="0">
                <a:solidFill>
                  <a:schemeClr val="bg1"/>
                </a:solidFill>
                <a:effectLst>
                  <a:glow rad="127000">
                    <a:srgbClr val="3B2846"/>
                  </a:glow>
                </a:effectLst>
              </a:rPr>
              <a:t>Cu toate acestea, înregistrarea păcatelor noastre nu este înlăturată până când viaţa noastră nu este judecată în timpul curăţării Sanctuarului Ceresc (</a:t>
            </a:r>
            <a:r>
              <a:rPr lang="ro-RO" sz="2000" b="1" dirty="0" err="1" smtClean="0">
                <a:solidFill>
                  <a:schemeClr val="bg1"/>
                </a:solidFill>
                <a:effectLst>
                  <a:glow rad="127000">
                    <a:srgbClr val="3B2846"/>
                  </a:glow>
                </a:effectLst>
              </a:rPr>
              <a:t>Levitic</a:t>
            </a:r>
            <a:r>
              <a:rPr lang="ro-RO" sz="2000" b="1" dirty="0" smtClean="0">
                <a:solidFill>
                  <a:schemeClr val="bg1"/>
                </a:solidFill>
                <a:effectLst>
                  <a:glow rad="127000">
                    <a:srgbClr val="3B2846"/>
                  </a:glow>
                </a:effectLst>
              </a:rPr>
              <a:t> 16:30).</a:t>
            </a:r>
          </a:p>
          <a:p>
            <a:pPr>
              <a:spcBef>
                <a:spcPts val="600"/>
              </a:spcBef>
            </a:pPr>
            <a:r>
              <a:rPr lang="ro-RO" sz="2000" b="1" dirty="0" smtClean="0">
                <a:solidFill>
                  <a:schemeClr val="bg1"/>
                </a:solidFill>
                <a:effectLst>
                  <a:glow rad="127000">
                    <a:srgbClr val="3B2846"/>
                  </a:glow>
                </a:effectLst>
              </a:rPr>
              <a:t>Datorită sacrificiului şi mijlocirii lui Isus, vom fi declaraţi nevinovaţi în Judecată. Amintiţi-vă că în conformitate cu Daniel 7: 26-27, scopul judecăţii este de a da Împărăţia sfinţilor.</a:t>
            </a:r>
            <a:endParaRPr lang="ro-RO" sz="2000" b="1" dirty="0">
              <a:solidFill>
                <a:schemeClr val="bg1"/>
              </a:solidFill>
              <a:effectLst>
                <a:glow rad="127000">
                  <a:srgbClr val="3B2846"/>
                </a:glow>
              </a:effectLst>
            </a:endParaRPr>
          </a:p>
        </p:txBody>
      </p:sp>
    </p:spTree>
    <p:extLst>
      <p:ext uri="{BB962C8B-B14F-4D97-AF65-F5344CB8AC3E}">
        <p14:creationId xmlns:p14="http://schemas.microsoft.com/office/powerpoint/2010/main" xmlns="" val="3922407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135ECA7-AF9B-401B-BFB1-B3021B40B500}"/>
              </a:ext>
            </a:extLst>
          </p:cNvPr>
          <p:cNvSpPr/>
          <p:nvPr/>
        </p:nvSpPr>
        <p:spPr>
          <a:xfrm>
            <a:off x="928457" y="1650062"/>
            <a:ext cx="8137165" cy="4970591"/>
          </a:xfrm>
          <a:prstGeom prst="rect">
            <a:avLst/>
          </a:prstGeom>
        </p:spPr>
        <p:txBody>
          <a:bodyPr wrap="square">
            <a:spAutoFit/>
            <a:scene3d>
              <a:camera prst="orthographicFront"/>
              <a:lightRig rig="threePt" dir="t"/>
            </a:scene3d>
            <a:sp3d extrusionH="57150">
              <a:bevelT w="38100" h="38100"/>
            </a:sp3d>
          </a:bodyPr>
          <a:lstStyle/>
          <a:p>
            <a:pPr>
              <a:spcBef>
                <a:spcPts val="600"/>
              </a:spcBef>
            </a:pPr>
            <a:r>
              <a:rPr lang="ro-RO" sz="2600" b="1" dirty="0" smtClean="0">
                <a:effectLst>
                  <a:outerShdw blurRad="38100" dist="38100" dir="2700000" algn="tl">
                    <a:srgbClr val="000000">
                      <a:alpha val="43137"/>
                    </a:srgbClr>
                  </a:outerShdw>
                </a:effectLst>
                <a:latin typeface="Calibri (Corp)"/>
              </a:rPr>
              <a:t>„</a:t>
            </a:r>
            <a:r>
              <a:rPr lang="vi-VN" sz="2600" b="1" dirty="0" smtClean="0">
                <a:effectLst>
                  <a:outerShdw blurRad="38100" dist="38100" dir="2700000" algn="tl">
                    <a:srgbClr val="000000">
                      <a:alpha val="43137"/>
                    </a:srgbClr>
                  </a:outerShdw>
                </a:effectLst>
                <a:latin typeface="Calibri (Corp)"/>
              </a:rPr>
              <a:t>Aşa </a:t>
            </a:r>
            <a:r>
              <a:rPr lang="vi-VN" sz="2600" b="1" dirty="0" smtClean="0">
                <a:effectLst>
                  <a:outerShdw blurRad="38100" dist="38100" dir="2700000" algn="tl">
                    <a:srgbClr val="000000">
                      <a:alpha val="43137"/>
                    </a:srgbClr>
                  </a:outerShdw>
                </a:effectLst>
                <a:latin typeface="Calibri (Corp)"/>
              </a:rPr>
              <a:t>cum în trecut, păcatele oamenilor au fost puse prin </a:t>
            </a:r>
            <a:r>
              <a:rPr lang="vi-VN" sz="2600" b="1" dirty="0" smtClean="0">
                <a:effectLst>
                  <a:outerShdw blurRad="38100" dist="38100" dir="2700000" algn="tl">
                    <a:srgbClr val="000000">
                      <a:alpha val="43137"/>
                    </a:srgbClr>
                  </a:outerShdw>
                </a:effectLst>
                <a:latin typeface="Calibri (Corp)"/>
              </a:rPr>
              <a:t>credinţă </a:t>
            </a:r>
            <a:r>
              <a:rPr lang="vi-VN" sz="2600" b="1" dirty="0" smtClean="0">
                <a:effectLst>
                  <a:outerShdw blurRad="38100" dist="38100" dir="2700000" algn="tl">
                    <a:srgbClr val="000000">
                      <a:alpha val="43137"/>
                    </a:srgbClr>
                  </a:outerShdw>
                </a:effectLst>
                <a:latin typeface="Calibri (Corp)"/>
              </a:rPr>
              <a:t>la jertfa păcatului </a:t>
            </a:r>
            <a:r>
              <a:rPr lang="vi-VN" sz="2600" b="1" dirty="0" smtClean="0">
                <a:effectLst>
                  <a:outerShdw blurRad="38100" dist="38100" dir="2700000" algn="tl">
                    <a:srgbClr val="000000">
                      <a:alpha val="43137"/>
                    </a:srgbClr>
                  </a:outerShdw>
                </a:effectLst>
                <a:latin typeface="Calibri (Corp)"/>
              </a:rPr>
              <a:t>şi </a:t>
            </a:r>
            <a:r>
              <a:rPr lang="vi-VN" sz="2600" b="1" dirty="0" smtClean="0">
                <a:effectLst>
                  <a:outerShdw blurRad="38100" dist="38100" dir="2700000" algn="tl">
                    <a:srgbClr val="000000">
                      <a:alpha val="43137"/>
                    </a:srgbClr>
                  </a:outerShdw>
                </a:effectLst>
                <a:latin typeface="Calibri (Corp)"/>
              </a:rPr>
              <a:t>prin sângele său transferat, în figură, la sanctuarul pământesc, tot </a:t>
            </a:r>
            <a:r>
              <a:rPr lang="vi-VN" sz="2600" b="1" dirty="0" smtClean="0">
                <a:effectLst>
                  <a:outerShdw blurRad="38100" dist="38100" dir="2700000" algn="tl">
                    <a:srgbClr val="000000">
                      <a:alpha val="43137"/>
                    </a:srgbClr>
                  </a:outerShdw>
                </a:effectLst>
                <a:latin typeface="Calibri (Corp)"/>
              </a:rPr>
              <a:t>aşa</a:t>
            </a:r>
            <a:r>
              <a:rPr lang="vi-VN" sz="2600" b="1" dirty="0" smtClean="0">
                <a:effectLst>
                  <a:outerShdw blurRad="38100" dist="38100" dir="2700000" algn="tl">
                    <a:srgbClr val="000000">
                      <a:alpha val="43137"/>
                    </a:srgbClr>
                  </a:outerShdw>
                </a:effectLst>
                <a:latin typeface="Calibri (Corp)"/>
              </a:rPr>
              <a:t>, în noul legământ, păcatele </a:t>
            </a:r>
            <a:r>
              <a:rPr lang="vi-VN" sz="2600" b="1" dirty="0" smtClean="0">
                <a:effectLst>
                  <a:outerShdw blurRad="38100" dist="38100" dir="2700000" algn="tl">
                    <a:srgbClr val="000000">
                      <a:alpha val="43137"/>
                    </a:srgbClr>
                  </a:outerShdw>
                </a:effectLst>
                <a:latin typeface="Calibri (Corp)"/>
              </a:rPr>
              <a:t>pocăinţei </a:t>
            </a:r>
            <a:r>
              <a:rPr lang="vi-VN" sz="2600" b="1" dirty="0" smtClean="0">
                <a:effectLst>
                  <a:outerShdw blurRad="38100" dist="38100" dir="2700000" algn="tl">
                    <a:srgbClr val="000000">
                      <a:alpha val="43137"/>
                    </a:srgbClr>
                  </a:outerShdw>
                </a:effectLst>
                <a:latin typeface="Calibri (Corp)"/>
              </a:rPr>
              <a:t>sunt prin </a:t>
            </a:r>
            <a:r>
              <a:rPr lang="vi-VN" sz="2600" b="1" dirty="0" smtClean="0">
                <a:effectLst>
                  <a:outerShdw blurRad="38100" dist="38100" dir="2700000" algn="tl">
                    <a:srgbClr val="000000">
                      <a:alpha val="43137"/>
                    </a:srgbClr>
                  </a:outerShdw>
                </a:effectLst>
                <a:latin typeface="Calibri (Corp)"/>
              </a:rPr>
              <a:t>credinţă </a:t>
            </a:r>
            <a:r>
              <a:rPr lang="vi-VN" sz="2600" b="1" dirty="0" smtClean="0">
                <a:effectLst>
                  <a:outerShdw blurRad="38100" dist="38100" dir="2700000" algn="tl">
                    <a:srgbClr val="000000">
                      <a:alpha val="43137"/>
                    </a:srgbClr>
                  </a:outerShdw>
                </a:effectLst>
                <a:latin typeface="Calibri (Corp)"/>
              </a:rPr>
              <a:t>puse pe Hristos </a:t>
            </a:r>
            <a:r>
              <a:rPr lang="vi-VN" sz="2600" b="1" dirty="0" smtClean="0">
                <a:effectLst>
                  <a:outerShdw blurRad="38100" dist="38100" dir="2700000" algn="tl">
                    <a:srgbClr val="000000">
                      <a:alpha val="43137"/>
                    </a:srgbClr>
                  </a:outerShdw>
                </a:effectLst>
                <a:latin typeface="Calibri (Corp)"/>
              </a:rPr>
              <a:t>şi </a:t>
            </a:r>
            <a:r>
              <a:rPr lang="vi-VN" sz="2600" b="1" dirty="0" smtClean="0">
                <a:effectLst>
                  <a:outerShdw blurRad="38100" dist="38100" dir="2700000" algn="tl">
                    <a:srgbClr val="000000">
                      <a:alpha val="43137"/>
                    </a:srgbClr>
                  </a:outerShdw>
                </a:effectLst>
                <a:latin typeface="Calibri (Corp)"/>
              </a:rPr>
              <a:t>transferate, de </a:t>
            </a:r>
            <a:r>
              <a:rPr lang="vi-VN" sz="2600" b="1" dirty="0" smtClean="0">
                <a:effectLst>
                  <a:outerShdw blurRad="38100" dist="38100" dir="2700000" algn="tl">
                    <a:srgbClr val="000000">
                      <a:alpha val="43137"/>
                    </a:srgbClr>
                  </a:outerShdw>
                </a:effectLst>
                <a:latin typeface="Calibri (Corp)"/>
              </a:rPr>
              <a:t>fapt, </a:t>
            </a:r>
            <a:r>
              <a:rPr lang="vi-VN" sz="2600" b="1" dirty="0" smtClean="0">
                <a:effectLst>
                  <a:outerShdw blurRad="38100" dist="38100" dir="2700000" algn="tl">
                    <a:srgbClr val="000000">
                      <a:alpha val="43137"/>
                    </a:srgbClr>
                  </a:outerShdw>
                </a:effectLst>
                <a:latin typeface="Calibri (Corp)"/>
              </a:rPr>
              <a:t>la sanctuarul ceresc. Și cum </a:t>
            </a:r>
            <a:r>
              <a:rPr lang="vi-VN" sz="2600" b="1" dirty="0" smtClean="0">
                <a:effectLst>
                  <a:outerShdw blurRad="38100" dist="38100" dir="2700000" algn="tl">
                    <a:srgbClr val="000000">
                      <a:alpha val="43137"/>
                    </a:srgbClr>
                  </a:outerShdw>
                </a:effectLst>
                <a:latin typeface="Calibri (Corp)"/>
              </a:rPr>
              <a:t>curăţarea </a:t>
            </a:r>
            <a:r>
              <a:rPr lang="vi-VN" sz="2600" b="1" dirty="0" smtClean="0">
                <a:effectLst>
                  <a:outerShdw blurRad="38100" dist="38100" dir="2700000" algn="tl">
                    <a:srgbClr val="000000">
                      <a:alpha val="43137"/>
                    </a:srgbClr>
                  </a:outerShdw>
                </a:effectLst>
                <a:latin typeface="Calibri (Corp)"/>
              </a:rPr>
              <a:t>tipică a pământului s-a realizat prin înlăturarea păcatelor prin care a fost poluat, tot </a:t>
            </a:r>
            <a:r>
              <a:rPr lang="vi-VN" sz="2600" b="1" dirty="0" smtClean="0">
                <a:effectLst>
                  <a:outerShdw blurRad="38100" dist="38100" dir="2700000" algn="tl">
                    <a:srgbClr val="000000">
                      <a:alpha val="43137"/>
                    </a:srgbClr>
                  </a:outerShdw>
                </a:effectLst>
                <a:latin typeface="Calibri (Corp)"/>
              </a:rPr>
              <a:t>aşa</a:t>
            </a:r>
            <a:r>
              <a:rPr lang="vi-VN" sz="2600" b="1" dirty="0" smtClean="0">
                <a:effectLst>
                  <a:outerShdw blurRad="38100" dist="38100" dir="2700000" algn="tl">
                    <a:srgbClr val="000000">
                      <a:alpha val="43137"/>
                    </a:srgbClr>
                  </a:outerShdw>
                </a:effectLst>
                <a:latin typeface="Calibri (Corp)"/>
              </a:rPr>
              <a:t>, </a:t>
            </a:r>
            <a:r>
              <a:rPr lang="vi-VN" sz="2600" b="1" dirty="0" smtClean="0">
                <a:effectLst>
                  <a:outerShdw blurRad="38100" dist="38100" dir="2700000" algn="tl">
                    <a:srgbClr val="000000">
                      <a:alpha val="43137"/>
                    </a:srgbClr>
                  </a:outerShdw>
                </a:effectLst>
                <a:latin typeface="Calibri (Corp)"/>
              </a:rPr>
              <a:t>curăţarea </a:t>
            </a:r>
            <a:r>
              <a:rPr lang="vi-VN" sz="2600" b="1" dirty="0" smtClean="0">
                <a:effectLst>
                  <a:outerShdw blurRad="38100" dist="38100" dir="2700000" algn="tl">
                    <a:srgbClr val="000000">
                      <a:alpha val="43137"/>
                    </a:srgbClr>
                  </a:outerShdw>
                </a:effectLst>
                <a:latin typeface="Calibri (Corp)"/>
              </a:rPr>
              <a:t>reală a celor </a:t>
            </a:r>
            <a:r>
              <a:rPr lang="vi-VN" sz="2600" b="1" dirty="0" smtClean="0">
                <a:effectLst>
                  <a:outerShdw blurRad="38100" dist="38100" dir="2700000" algn="tl">
                    <a:srgbClr val="000000">
                      <a:alpha val="43137"/>
                    </a:srgbClr>
                  </a:outerShdw>
                </a:effectLst>
                <a:latin typeface="Calibri (Corp)"/>
              </a:rPr>
              <a:t>cereşti </a:t>
            </a:r>
            <a:r>
              <a:rPr lang="vi-VN" sz="2600" b="1" dirty="0" smtClean="0">
                <a:effectLst>
                  <a:outerShdw blurRad="38100" dist="38100" dir="2700000" algn="tl">
                    <a:srgbClr val="000000">
                      <a:alpha val="43137"/>
                    </a:srgbClr>
                  </a:outerShdw>
                </a:effectLst>
                <a:latin typeface="Calibri (Corp)"/>
              </a:rPr>
              <a:t>trebuie să fie realizată prin îndepărtarea sau eliminarea păcatelor care sunt înregistrate acolo</a:t>
            </a:r>
            <a:r>
              <a:rPr lang="vi-VN" sz="2600" b="1" dirty="0" smtClean="0">
                <a:effectLst>
                  <a:outerShdw blurRad="38100" dist="38100" dir="2700000" algn="tl">
                    <a:srgbClr val="000000">
                      <a:alpha val="43137"/>
                    </a:srgbClr>
                  </a:outerShdw>
                </a:effectLst>
                <a:latin typeface="Calibri (Corp)"/>
              </a:rPr>
              <a:t>.</a:t>
            </a:r>
            <a:r>
              <a:rPr lang="ro-RO" sz="2600" b="1" dirty="0" smtClean="0">
                <a:effectLst>
                  <a:outerShdw blurRad="38100" dist="38100" dir="2700000" algn="tl">
                    <a:srgbClr val="000000">
                      <a:alpha val="43137"/>
                    </a:srgbClr>
                  </a:outerShdw>
                </a:effectLst>
                <a:latin typeface="Calibri (Corp)"/>
              </a:rPr>
              <a:t>”</a:t>
            </a:r>
            <a:endParaRPr lang="vi-VN" sz="2600" b="1" dirty="0" smtClean="0">
              <a:effectLst>
                <a:outerShdw blurRad="38100" dist="38100" dir="2700000" algn="tl">
                  <a:srgbClr val="000000">
                    <a:alpha val="43137"/>
                  </a:srgbClr>
                </a:outerShdw>
              </a:effectLst>
              <a:latin typeface="Calibri (Corp)"/>
            </a:endParaRPr>
          </a:p>
          <a:p>
            <a:pPr>
              <a:spcBef>
                <a:spcPts val="600"/>
              </a:spcBef>
            </a:pPr>
            <a:endParaRPr lang="es-ES" sz="2600" b="1" dirty="0">
              <a:solidFill>
                <a:srgbClr val="492E10"/>
              </a:solidFill>
              <a:effectLst>
                <a:outerShdw blurRad="38100" dist="38100" dir="2700000" algn="tl">
                  <a:srgbClr val="000000">
                    <a:alpha val="43137"/>
                  </a:srgbClr>
                </a:outerShdw>
              </a:effectLst>
              <a:latin typeface="Calibri (Corp)"/>
            </a:endParaRPr>
          </a:p>
        </p:txBody>
      </p:sp>
      <p:sp>
        <p:nvSpPr>
          <p:cNvPr id="3" name="CuadroTexto 2">
            <a:extLst>
              <a:ext uri="{FF2B5EF4-FFF2-40B4-BE49-F238E27FC236}">
                <a16:creationId xmlns:a16="http://schemas.microsoft.com/office/drawing/2014/main" xmlns="" id="{03F0706B-E4A1-44D1-B19C-3AC2A3651091}"/>
              </a:ext>
            </a:extLst>
          </p:cNvPr>
          <p:cNvSpPr txBox="1"/>
          <p:nvPr/>
        </p:nvSpPr>
        <p:spPr>
          <a:xfrm>
            <a:off x="4542621" y="6348548"/>
            <a:ext cx="4504759" cy="369332"/>
          </a:xfrm>
          <a:prstGeom prst="rect">
            <a:avLst/>
          </a:prstGeom>
          <a:noFill/>
        </p:spPr>
        <p:txBody>
          <a:bodyPr wrap="none" rtlCol="0">
            <a:spAutoFit/>
          </a:bodyPr>
          <a:lstStyle/>
          <a:p>
            <a:pPr algn="r"/>
            <a:r>
              <a:rPr lang="en-US" b="1" dirty="0" err="1">
                <a:solidFill>
                  <a:srgbClr val="492E10"/>
                </a:solidFill>
              </a:rPr>
              <a:t>E.G.W.</a:t>
            </a:r>
            <a:r>
              <a:rPr lang="en-US" b="1" dirty="0">
                <a:solidFill>
                  <a:srgbClr val="492E10"/>
                </a:solidFill>
              </a:rPr>
              <a:t> </a:t>
            </a:r>
            <a:r>
              <a:rPr lang="en-US" b="1" dirty="0" smtClean="0">
                <a:solidFill>
                  <a:srgbClr val="492E10"/>
                </a:solidFill>
              </a:rPr>
              <a:t>(</a:t>
            </a:r>
            <a:r>
              <a:rPr lang="vi-VN" b="1" dirty="0" smtClean="0">
                <a:solidFill>
                  <a:srgbClr val="492E10"/>
                </a:solidFill>
              </a:rPr>
              <a:t>Marea controversă</a:t>
            </a:r>
            <a:r>
              <a:rPr lang="en-US" b="1" dirty="0" smtClean="0">
                <a:solidFill>
                  <a:srgbClr val="492E10"/>
                </a:solidFill>
              </a:rPr>
              <a:t>, c</a:t>
            </a:r>
            <a:r>
              <a:rPr lang="ro-RO" b="1" dirty="0" smtClean="0">
                <a:solidFill>
                  <a:srgbClr val="492E10"/>
                </a:solidFill>
              </a:rPr>
              <a:t>a</a:t>
            </a:r>
            <a:r>
              <a:rPr lang="en-US" b="1" dirty="0" smtClean="0">
                <a:solidFill>
                  <a:srgbClr val="492E10"/>
                </a:solidFill>
              </a:rPr>
              <a:t>p</a:t>
            </a:r>
            <a:r>
              <a:rPr lang="en-US" b="1" dirty="0">
                <a:solidFill>
                  <a:srgbClr val="492E10"/>
                </a:solidFill>
              </a:rPr>
              <a:t>. 23, p. 421)</a:t>
            </a:r>
            <a:endParaRPr lang="es-ES" b="1" dirty="0">
              <a:solidFill>
                <a:srgbClr val="492E10"/>
              </a:solidFill>
            </a:endParaRPr>
          </a:p>
        </p:txBody>
      </p:sp>
    </p:spTree>
    <p:extLst>
      <p:ext uri="{BB962C8B-B14F-4D97-AF65-F5344CB8AC3E}">
        <p14:creationId xmlns:p14="http://schemas.microsoft.com/office/powerpoint/2010/main" xmlns="" val="4084756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0CA2ECB-8CB3-4CBC-B8BD-AB253AB60FA2}"/>
              </a:ext>
            </a:extLst>
          </p:cNvPr>
          <p:cNvSpPr/>
          <p:nvPr/>
        </p:nvSpPr>
        <p:spPr>
          <a:xfrm>
            <a:off x="0" y="0"/>
            <a:ext cx="9143999" cy="769441"/>
          </a:xfrm>
          <a:prstGeom prst="rect">
            <a:avLst/>
          </a:prstGeom>
        </p:spPr>
        <p:txBody>
          <a:bodyPr wrap="square">
            <a:spAutoFit/>
          </a:bodyPr>
          <a:lstStyle/>
          <a:p>
            <a:pPr algn="ctr"/>
            <a:r>
              <a:rPr lang="ro-RO" sz="4400" b="1" dirty="0" smtClean="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CURĂŢIREA SANCTUARULUI: CÂND?</a:t>
            </a:r>
            <a:endParaRPr lang="ro-RO" sz="4400" b="1" dirty="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Rectángulo 2">
            <a:extLst>
              <a:ext uri="{FF2B5EF4-FFF2-40B4-BE49-F238E27FC236}">
                <a16:creationId xmlns:a16="http://schemas.microsoft.com/office/drawing/2014/main" xmlns="" id="{5F2D28EA-AB6A-46B1-ADEB-4A376361C216}"/>
              </a:ext>
            </a:extLst>
          </p:cNvPr>
          <p:cNvSpPr/>
          <p:nvPr/>
        </p:nvSpPr>
        <p:spPr>
          <a:xfrm>
            <a:off x="1045028" y="659563"/>
            <a:ext cx="7053944" cy="646331"/>
          </a:xfrm>
          <a:prstGeom prst="rect">
            <a:avLst/>
          </a:prstGeom>
          <a:solidFill>
            <a:srgbClr val="9AC8DC"/>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ro-RO" b="1" dirty="0" smtClean="0">
                <a:latin typeface="Comic Sans MS" panose="030F0702030302020204" pitchFamily="66" charset="0"/>
              </a:rPr>
              <a:t>„</a:t>
            </a:r>
            <a:r>
              <a:rPr lang="ro-RO" b="1" dirty="0" smtClean="0">
                <a:latin typeface="Comic Sans MS" panose="030F0702030302020204" pitchFamily="66" charset="0"/>
              </a:rPr>
              <a:t>Şi el mi-a zis: „Până vor trece două mii trei sute de seri şi dimineţi; apoi Sfântul Locaş va fi curăţat!</a:t>
            </a:r>
            <a:r>
              <a:rPr lang="ro-RO" b="1" dirty="0" smtClean="0">
                <a:latin typeface="Comic Sans MS" panose="030F0702030302020204" pitchFamily="66" charset="0"/>
              </a:rPr>
              <a:t>.’” </a:t>
            </a:r>
            <a:r>
              <a:rPr lang="ro-RO" sz="1600" b="1" dirty="0" smtClean="0">
                <a:latin typeface="Comic Sans MS" panose="030F0702030302020204" pitchFamily="66" charset="0"/>
              </a:rPr>
              <a:t>(Daniel 8:14)</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2EAF2F6D-D57F-438A-AB37-16DEE490412E}"/>
              </a:ext>
            </a:extLst>
          </p:cNvPr>
          <p:cNvSpPr txBox="1"/>
          <p:nvPr/>
        </p:nvSpPr>
        <p:spPr>
          <a:xfrm>
            <a:off x="217712" y="4765119"/>
            <a:ext cx="8856619" cy="1785104"/>
          </a:xfrm>
          <a:prstGeom prst="rect">
            <a:avLst/>
          </a:prstGeom>
          <a:noFill/>
        </p:spPr>
        <p:txBody>
          <a:bodyPr wrap="square" rtlCol="0">
            <a:spAutoFit/>
          </a:bodyPr>
          <a:lstStyle/>
          <a:p>
            <a:pPr>
              <a:spcBef>
                <a:spcPts val="600"/>
              </a:spcBef>
            </a:pPr>
            <a:r>
              <a:rPr lang="ro-RO" sz="2000" b="1" dirty="0" smtClean="0"/>
              <a:t>Procesul de purificare ar începe înainte de sfârşit, deoarece distrugerea „micului corn” ar depinde de decizia luată la Judecată (adică curăţarea Sanctuarului).</a:t>
            </a:r>
          </a:p>
          <a:p>
            <a:pPr>
              <a:spcBef>
                <a:spcPts val="600"/>
              </a:spcBef>
            </a:pPr>
            <a:r>
              <a:rPr lang="ro-RO" sz="2000" b="1" dirty="0" smtClean="0"/>
              <a:t>2.300 de zile sunt ceva mai mult de 6 ani. Este prea scurt pentru toate evenimentele istorice menţionate în acest capitol.</a:t>
            </a:r>
          </a:p>
          <a:p>
            <a:pPr>
              <a:spcBef>
                <a:spcPts val="600"/>
              </a:spcBef>
            </a:pPr>
            <a:r>
              <a:rPr lang="ro-RO" sz="2000" b="1" dirty="0" smtClean="0"/>
              <a:t>Prin urmare, trebuie să aplicăm principiul zi-an.</a:t>
            </a:r>
            <a:endParaRPr lang="ro-RO" sz="2000" b="1" dirty="0"/>
          </a:p>
        </p:txBody>
      </p:sp>
      <p:pic>
        <p:nvPicPr>
          <p:cNvPr id="6" name="Imagen 5">
            <a:extLst>
              <a:ext uri="{FF2B5EF4-FFF2-40B4-BE49-F238E27FC236}">
                <a16:creationId xmlns:a16="http://schemas.microsoft.com/office/drawing/2014/main" xmlns="" id="{13F01FA7-F503-4F7C-A328-F633EAB501B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74616" y="1346729"/>
            <a:ext cx="8194768" cy="3418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6176114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xmlns="" id="{2DE762A6-18C3-4419-BB69-B2DAEC74E1D0}"/>
              </a:ext>
            </a:extLst>
          </p:cNvPr>
          <p:cNvGrpSpPr/>
          <p:nvPr/>
        </p:nvGrpSpPr>
        <p:grpSpPr>
          <a:xfrm>
            <a:off x="-4355" y="801988"/>
            <a:ext cx="9144000" cy="4571201"/>
            <a:chOff x="-4355" y="801988"/>
            <a:chExt cx="9144000" cy="4571201"/>
          </a:xfrm>
        </p:grpSpPr>
        <p:grpSp>
          <p:nvGrpSpPr>
            <p:cNvPr id="7" name="Grupo 6">
              <a:extLst>
                <a:ext uri="{FF2B5EF4-FFF2-40B4-BE49-F238E27FC236}">
                  <a16:creationId xmlns:a16="http://schemas.microsoft.com/office/drawing/2014/main" xmlns="" id="{BBBB02E3-B745-4FFA-9F1E-ABD8761C3BD4}"/>
                </a:ext>
              </a:extLst>
            </p:cNvPr>
            <p:cNvGrpSpPr/>
            <p:nvPr/>
          </p:nvGrpSpPr>
          <p:grpSpPr>
            <a:xfrm>
              <a:off x="-2759" y="801988"/>
              <a:ext cx="9142404" cy="4571201"/>
              <a:chOff x="-2759" y="688771"/>
              <a:chExt cx="9142404" cy="4571201"/>
            </a:xfrm>
          </p:grpSpPr>
          <p:pic>
            <p:nvPicPr>
              <p:cNvPr id="6" name="Imagen 5">
                <a:extLst>
                  <a:ext uri="{FF2B5EF4-FFF2-40B4-BE49-F238E27FC236}">
                    <a16:creationId xmlns:a16="http://schemas.microsoft.com/office/drawing/2014/main" xmlns="" id="{124FB863-1E55-452C-89B1-75789D238679}"/>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p:blipFill>
            <p:spPr>
              <a:xfrm>
                <a:off x="-2759" y="688771"/>
                <a:ext cx="9142403" cy="4571201"/>
              </a:xfrm>
              <a:prstGeom prst="rect">
                <a:avLst/>
              </a:prstGeom>
            </p:spPr>
          </p:pic>
          <p:sp>
            <p:nvSpPr>
              <p:cNvPr id="3" name="Rectángulo 2">
                <a:extLst>
                  <a:ext uri="{FF2B5EF4-FFF2-40B4-BE49-F238E27FC236}">
                    <a16:creationId xmlns:a16="http://schemas.microsoft.com/office/drawing/2014/main" xmlns="" id="{5F2D28EA-AB6A-46B1-ADEB-4A376361C216}"/>
                  </a:ext>
                </a:extLst>
              </p:cNvPr>
              <p:cNvSpPr/>
              <p:nvPr/>
            </p:nvSpPr>
            <p:spPr>
              <a:xfrm>
                <a:off x="4357" y="833328"/>
                <a:ext cx="9135288" cy="400110"/>
              </a:xfrm>
              <a:prstGeom prst="rect">
                <a:avLst/>
              </a:prstGeom>
            </p:spPr>
            <p:txBody>
              <a:bodyPr wrap="square">
                <a:spAutoFit/>
              </a:bodyPr>
              <a:lstStyle/>
              <a:p>
                <a:pPr algn="ctr"/>
                <a:r>
                  <a:rPr lang="ro-RO" sz="2000" b="1" dirty="0" smtClean="0">
                    <a:latin typeface="Comic Sans MS" panose="030F0702030302020204" pitchFamily="66" charset="0"/>
                  </a:rPr>
                  <a:t>„De două mii trei sute de zile; atunci sanctuarul va fi curăţat</a:t>
                </a:r>
                <a:r>
                  <a:rPr lang="ro-RO" sz="2000" b="1" dirty="0" smtClean="0">
                    <a:latin typeface="Comic Sans MS" panose="030F0702030302020204" pitchFamily="66" charset="0"/>
                  </a:rPr>
                  <a:t>.”</a:t>
                </a:r>
                <a:endParaRPr lang="ro-RO" sz="2000" b="1" dirty="0">
                  <a:latin typeface="Comic Sans MS" panose="030F0702030302020204" pitchFamily="66" charset="0"/>
                </a:endParaRPr>
              </a:p>
            </p:txBody>
          </p:sp>
        </p:grpSp>
        <p:sp>
          <p:nvSpPr>
            <p:cNvPr id="12" name="CuadroTexto 11">
              <a:extLst>
                <a:ext uri="{FF2B5EF4-FFF2-40B4-BE49-F238E27FC236}">
                  <a16:creationId xmlns:a16="http://schemas.microsoft.com/office/drawing/2014/main" xmlns="" id="{03AA8502-6F45-4B01-AF3E-47C76CDB5F5B}"/>
                </a:ext>
              </a:extLst>
            </p:cNvPr>
            <p:cNvSpPr txBox="1"/>
            <p:nvPr/>
          </p:nvSpPr>
          <p:spPr>
            <a:xfrm>
              <a:off x="-4355" y="3152505"/>
              <a:ext cx="9143999" cy="461665"/>
            </a:xfrm>
            <a:prstGeom prst="rect">
              <a:avLst/>
            </a:prstGeom>
            <a:noFill/>
          </p:spPr>
          <p:txBody>
            <a:bodyPr wrap="square" rtlCol="0">
              <a:spAutoFit/>
            </a:bodyPr>
            <a:lstStyle/>
            <a:p>
              <a:pPr algn="ctr"/>
              <a:r>
                <a:rPr lang="ro-RO" sz="2400" b="1" smtClean="0">
                  <a:solidFill>
                    <a:schemeClr val="bg1"/>
                  </a:solidFill>
                  <a:effectLst>
                    <a:outerShdw blurRad="38100" dist="38100" dir="2700000" algn="tl">
                      <a:srgbClr val="000000">
                        <a:alpha val="43137"/>
                      </a:srgbClr>
                    </a:outerShdw>
                  </a:effectLst>
                </a:rPr>
                <a:t>2,300 </a:t>
              </a:r>
              <a:r>
                <a:rPr lang="ro-RO" sz="2400" b="1" smtClean="0">
                  <a:solidFill>
                    <a:schemeClr val="bg1"/>
                  </a:solidFill>
                  <a:effectLst>
                    <a:outerShdw blurRad="38100" dist="38100" dir="2700000" algn="tl">
                      <a:srgbClr val="000000">
                        <a:alpha val="43137"/>
                      </a:srgbClr>
                    </a:outerShdw>
                  </a:effectLst>
                </a:rPr>
                <a:t>ani</a:t>
              </a:r>
              <a:endParaRPr lang="ro-RO" sz="2400" b="1">
                <a:solidFill>
                  <a:schemeClr val="bg1"/>
                </a:solidFill>
                <a:effectLst>
                  <a:outerShdw blurRad="38100" dist="38100" dir="2700000" algn="tl">
                    <a:srgbClr val="000000">
                      <a:alpha val="43137"/>
                    </a:srgbClr>
                  </a:outerShdw>
                </a:effectLst>
              </a:endParaRPr>
            </a:p>
          </p:txBody>
        </p:sp>
      </p:grpSp>
      <p:sp>
        <p:nvSpPr>
          <p:cNvPr id="2" name="Rectángulo 1">
            <a:extLst>
              <a:ext uri="{FF2B5EF4-FFF2-40B4-BE49-F238E27FC236}">
                <a16:creationId xmlns:a16="http://schemas.microsoft.com/office/drawing/2014/main" xmlns="" id="{F0CA2ECB-8CB3-4CBC-B8BD-AB253AB60FA2}"/>
              </a:ext>
            </a:extLst>
          </p:cNvPr>
          <p:cNvSpPr/>
          <p:nvPr/>
        </p:nvSpPr>
        <p:spPr>
          <a:xfrm>
            <a:off x="0" y="0"/>
            <a:ext cx="9143999" cy="769441"/>
          </a:xfrm>
          <a:prstGeom prst="rect">
            <a:avLst/>
          </a:prstGeom>
        </p:spPr>
        <p:txBody>
          <a:bodyPr wrap="square">
            <a:spAutoFit/>
          </a:bodyPr>
          <a:lstStyle/>
          <a:p>
            <a:pPr algn="ctr"/>
            <a:r>
              <a:rPr lang="ro-RO" sz="4400" b="1" smtClean="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CURĂŢIREA SANCTUARULUI: </a:t>
            </a:r>
            <a:r>
              <a:rPr lang="ro-RO" sz="4400" b="1" smtClean="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CÂND</a:t>
            </a:r>
            <a:r>
              <a:rPr lang="ro-RO" sz="4400" b="1" smtClean="0">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endParaRPr lang="ro-RO" sz="4400" b="1">
              <a:ln>
                <a:solidFill>
                  <a:schemeClr val="tx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CuadroTexto 7">
            <a:extLst>
              <a:ext uri="{FF2B5EF4-FFF2-40B4-BE49-F238E27FC236}">
                <a16:creationId xmlns:a16="http://schemas.microsoft.com/office/drawing/2014/main" xmlns="" id="{80DD119C-73D1-4913-940F-5A68F9CA67C6}"/>
              </a:ext>
            </a:extLst>
          </p:cNvPr>
          <p:cNvSpPr txBox="1"/>
          <p:nvPr/>
        </p:nvSpPr>
        <p:spPr>
          <a:xfrm>
            <a:off x="182878" y="3779524"/>
            <a:ext cx="1140824" cy="369332"/>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457 </a:t>
            </a:r>
            <a:r>
              <a:rPr lang="ro-RO" b="1" smtClean="0">
                <a:solidFill>
                  <a:srgbClr val="FFFF99"/>
                </a:solidFill>
                <a:effectLst>
                  <a:outerShdw blurRad="38100" dist="38100" dir="2700000" algn="tl">
                    <a:srgbClr val="000000">
                      <a:alpha val="43137"/>
                    </a:srgbClr>
                  </a:outerShdw>
                </a:effectLst>
              </a:rPr>
              <a:t>BC</a:t>
            </a:r>
            <a:endParaRPr lang="ro-RO" b="1">
              <a:solidFill>
                <a:srgbClr val="FFFF99"/>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xmlns="" id="{B670B7B8-CE43-4C06-AA67-BED9B7FBAECC}"/>
              </a:ext>
            </a:extLst>
          </p:cNvPr>
          <p:cNvSpPr txBox="1"/>
          <p:nvPr/>
        </p:nvSpPr>
        <p:spPr>
          <a:xfrm>
            <a:off x="182878" y="4170925"/>
            <a:ext cx="1140824" cy="830997"/>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smtClean="0"/>
              <a:t>Decretul </a:t>
            </a:r>
            <a:r>
              <a:rPr lang="ro-RO" sz="1600" smtClean="0"/>
              <a:t>lui </a:t>
            </a:r>
            <a:r>
              <a:rPr lang="ro-RO" sz="1600" smtClean="0"/>
              <a:t>Artaxerxes</a:t>
            </a:r>
            <a:endParaRPr lang="ro-RO" sz="1600"/>
          </a:p>
        </p:txBody>
      </p:sp>
      <p:sp>
        <p:nvSpPr>
          <p:cNvPr id="10" name="CuadroTexto 9">
            <a:extLst>
              <a:ext uri="{FF2B5EF4-FFF2-40B4-BE49-F238E27FC236}">
                <a16:creationId xmlns:a16="http://schemas.microsoft.com/office/drawing/2014/main" xmlns="" id="{622E29CB-525C-4E9D-A5E3-012508A1AA56}"/>
              </a:ext>
            </a:extLst>
          </p:cNvPr>
          <p:cNvSpPr txBox="1"/>
          <p:nvPr/>
        </p:nvSpPr>
        <p:spPr>
          <a:xfrm>
            <a:off x="7876905" y="3779524"/>
            <a:ext cx="1140824" cy="369332"/>
          </a:xfrm>
          <a:prstGeom prst="rect">
            <a:avLst/>
          </a:prstGeom>
          <a:noFill/>
        </p:spPr>
        <p:txBody>
          <a:bodyPr wrap="square" rtlCol="0">
            <a:spAutoFit/>
          </a:bodyPr>
          <a:lstStyle/>
          <a:p>
            <a:pPr algn="ctr"/>
            <a:r>
              <a:rPr lang="ro-RO" b="1" smtClean="0">
                <a:solidFill>
                  <a:srgbClr val="FFFF99"/>
                </a:solidFill>
                <a:effectLst>
                  <a:outerShdw blurRad="38100" dist="38100" dir="2700000" algn="tl">
                    <a:srgbClr val="000000">
                      <a:alpha val="43137"/>
                    </a:srgbClr>
                  </a:outerShdw>
                </a:effectLst>
              </a:rPr>
              <a:t>1844 </a:t>
            </a:r>
            <a:r>
              <a:rPr lang="ro-RO" b="1" smtClean="0">
                <a:solidFill>
                  <a:srgbClr val="FFFF99"/>
                </a:solidFill>
                <a:effectLst>
                  <a:outerShdw blurRad="38100" dist="38100" dir="2700000" algn="tl">
                    <a:srgbClr val="000000">
                      <a:alpha val="43137"/>
                    </a:srgbClr>
                  </a:outerShdw>
                </a:effectLst>
              </a:rPr>
              <a:t>AD</a:t>
            </a:r>
            <a:endParaRPr lang="ro-RO" b="1">
              <a:solidFill>
                <a:srgbClr val="FFFF99"/>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xmlns="" id="{528B829B-7CBC-4000-AF4C-F7012C1DED92}"/>
              </a:ext>
            </a:extLst>
          </p:cNvPr>
          <p:cNvSpPr txBox="1"/>
          <p:nvPr/>
        </p:nvSpPr>
        <p:spPr>
          <a:xfrm>
            <a:off x="7876905" y="4170925"/>
            <a:ext cx="1140824" cy="830997"/>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ro-RO" sz="1600" dirty="0" smtClean="0"/>
              <a:t>Curăţarea sanctuarului</a:t>
            </a:r>
            <a:endParaRPr lang="ro-RO" sz="1600" dirty="0"/>
          </a:p>
        </p:txBody>
      </p:sp>
      <p:sp>
        <p:nvSpPr>
          <p:cNvPr id="13" name="CuadroTexto 12">
            <a:extLst>
              <a:ext uri="{FF2B5EF4-FFF2-40B4-BE49-F238E27FC236}">
                <a16:creationId xmlns:a16="http://schemas.microsoft.com/office/drawing/2014/main" xmlns="" id="{8C2C275D-990B-4F30-8663-F2B497512F73}"/>
              </a:ext>
            </a:extLst>
          </p:cNvPr>
          <p:cNvSpPr txBox="1"/>
          <p:nvPr/>
        </p:nvSpPr>
        <p:spPr>
          <a:xfrm>
            <a:off x="-4355" y="5434158"/>
            <a:ext cx="9143999" cy="1400383"/>
          </a:xfrm>
          <a:prstGeom prst="rect">
            <a:avLst/>
          </a:prstGeom>
          <a:noFill/>
        </p:spPr>
        <p:txBody>
          <a:bodyPr wrap="square" rtlCol="0">
            <a:spAutoFit/>
          </a:bodyPr>
          <a:lstStyle/>
          <a:p>
            <a:pPr>
              <a:spcBef>
                <a:spcPts val="600"/>
              </a:spcBef>
            </a:pPr>
            <a:r>
              <a:rPr lang="ro-RO" sz="2000" b="1" dirty="0" smtClean="0"/>
              <a:t>Perioada de 2.300 de ani a început cu decretul </a:t>
            </a:r>
            <a:r>
              <a:rPr lang="ro-RO" sz="2000" b="1" dirty="0" err="1" smtClean="0"/>
              <a:t>Artaxerxes</a:t>
            </a:r>
            <a:r>
              <a:rPr lang="ro-RO" sz="2000" b="1" dirty="0" smtClean="0"/>
              <a:t>. El a fost regele persan care a trimis Ezra la Ierusalim (aşa cum este explicat în Daniel 9:25).</a:t>
            </a:r>
          </a:p>
          <a:p>
            <a:pPr>
              <a:spcBef>
                <a:spcPts val="600"/>
              </a:spcBef>
            </a:pPr>
            <a:r>
              <a:rPr lang="ro-RO" sz="2000" b="1" dirty="0" smtClean="0"/>
              <a:t>Curăţarea Sanctuarului Ceresc a început în 1844 d.Hr., la scurt timp după opresiunea cornului mic care a avut loc între 538 d.Hr. şi 1798 d.Hr.</a:t>
            </a:r>
            <a:endParaRPr lang="ro-RO" sz="2000" b="1" dirty="0"/>
          </a:p>
        </p:txBody>
      </p:sp>
    </p:spTree>
    <p:extLst>
      <p:ext uri="{BB962C8B-B14F-4D97-AF65-F5344CB8AC3E}">
        <p14:creationId xmlns:p14="http://schemas.microsoft.com/office/powerpoint/2010/main" xmlns="" val="304370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135ECA7-AF9B-401B-BFB1-B3021B40B500}"/>
              </a:ext>
            </a:extLst>
          </p:cNvPr>
          <p:cNvSpPr/>
          <p:nvPr/>
        </p:nvSpPr>
        <p:spPr>
          <a:xfrm>
            <a:off x="1956925" y="1666250"/>
            <a:ext cx="6553200" cy="4708981"/>
          </a:xfrm>
          <a:prstGeom prst="rect">
            <a:avLst/>
          </a:prstGeom>
        </p:spPr>
        <p:txBody>
          <a:bodyPr wrap="square">
            <a:spAutoFit/>
          </a:bodyPr>
          <a:lstStyle/>
          <a:p>
            <a:pPr>
              <a:spcBef>
                <a:spcPts val="600"/>
              </a:spcBef>
            </a:pPr>
            <a:r>
              <a:rPr lang="ro-RO" sz="3000" b="1" dirty="0" smtClean="0">
                <a:effectLst>
                  <a:outerShdw blurRad="38100" dist="38100" dir="2700000" algn="tl">
                    <a:srgbClr val="000000">
                      <a:alpha val="43137"/>
                    </a:srgbClr>
                  </a:outerShdw>
                </a:effectLst>
                <a:latin typeface="Calibri (Corp)"/>
              </a:rPr>
              <a:t>„Curăţarea sanctuarului implică, aşadar, o lucrare de cercetare - o lucrare de judecată. Această lucrare trebuie să fie îndeplinită înainte de venirea lui Hristos pentru a răscumpăra poporul Său; căci atunci când vine, răsplata Sa este cu El pentru a da fiecăruia după faptele sale. Apocalipsa 22:12.</a:t>
            </a:r>
            <a:r>
              <a:rPr lang="ro-RO" sz="3000" b="1" dirty="0" smtClean="0">
                <a:effectLst>
                  <a:outerShdw blurRad="38100" dist="38100" dir="2700000" algn="tl">
                    <a:srgbClr val="000000">
                      <a:alpha val="43137"/>
                    </a:srgbClr>
                  </a:outerShdw>
                </a:effectLst>
                <a:latin typeface="Calibri (Corp)"/>
              </a:rPr>
              <a:t>”</a:t>
            </a:r>
            <a:endParaRPr lang="ro-RO" sz="3000" b="1" dirty="0">
              <a:effectLst>
                <a:outerShdw blurRad="38100" dist="38100" dir="2700000" algn="tl">
                  <a:srgbClr val="000000">
                    <a:alpha val="43137"/>
                  </a:srgbClr>
                </a:outerShdw>
              </a:effectLst>
              <a:latin typeface="Calibri (Corp)"/>
            </a:endParaRPr>
          </a:p>
        </p:txBody>
      </p:sp>
      <p:sp>
        <p:nvSpPr>
          <p:cNvPr id="3" name="CuadroTexto 2">
            <a:extLst>
              <a:ext uri="{FF2B5EF4-FFF2-40B4-BE49-F238E27FC236}">
                <a16:creationId xmlns:a16="http://schemas.microsoft.com/office/drawing/2014/main" xmlns="" id="{03F0706B-E4A1-44D1-B19C-3AC2A3651091}"/>
              </a:ext>
            </a:extLst>
          </p:cNvPr>
          <p:cNvSpPr txBox="1"/>
          <p:nvPr/>
        </p:nvSpPr>
        <p:spPr>
          <a:xfrm>
            <a:off x="4324946" y="6357258"/>
            <a:ext cx="4297394" cy="369332"/>
          </a:xfrm>
          <a:prstGeom prst="rect">
            <a:avLst/>
          </a:prstGeom>
          <a:noFill/>
        </p:spPr>
        <p:txBody>
          <a:bodyPr wrap="none" rtlCol="0">
            <a:spAutoFit/>
          </a:bodyPr>
          <a:lstStyle/>
          <a:p>
            <a:pPr algn="r"/>
            <a:r>
              <a:rPr lang="ro-RO" b="1" smtClean="0"/>
              <a:t>E.G.W</a:t>
            </a:r>
            <a:r>
              <a:rPr lang="ro-RO" b="1" smtClean="0"/>
              <a:t>.</a:t>
            </a:r>
            <a:r>
              <a:rPr lang="ro-RO" b="1" smtClean="0"/>
              <a:t> </a:t>
            </a:r>
            <a:r>
              <a:rPr lang="ro-RO" b="1" smtClean="0"/>
              <a:t>(</a:t>
            </a:r>
            <a:r>
              <a:rPr lang="ro-RO" b="1" smtClean="0"/>
              <a:t>Marea </a:t>
            </a:r>
            <a:r>
              <a:rPr lang="ro-RO" b="1" smtClean="0"/>
              <a:t>controversă</a:t>
            </a:r>
            <a:r>
              <a:rPr lang="ro-RO" b="1" smtClean="0"/>
              <a:t>, </a:t>
            </a:r>
            <a:r>
              <a:rPr lang="ro-RO" b="1" smtClean="0"/>
              <a:t>cap</a:t>
            </a:r>
            <a:r>
              <a:rPr lang="ro-RO" b="1" smtClean="0"/>
              <a:t>. </a:t>
            </a:r>
            <a:r>
              <a:rPr lang="ro-RO" b="1" smtClean="0"/>
              <a:t>23</a:t>
            </a:r>
            <a:r>
              <a:rPr lang="ro-RO" b="1" smtClean="0"/>
              <a:t>, </a:t>
            </a:r>
            <a:r>
              <a:rPr lang="ro-RO" b="1" smtClean="0"/>
              <a:t>p</a:t>
            </a:r>
            <a:r>
              <a:rPr lang="ro-RO" b="1" smtClean="0"/>
              <a:t>. </a:t>
            </a:r>
            <a:r>
              <a:rPr lang="ro-RO" b="1" smtClean="0"/>
              <a:t>421)</a:t>
            </a:r>
            <a:endParaRPr lang="ro-RO" b="1"/>
          </a:p>
        </p:txBody>
      </p:sp>
    </p:spTree>
    <p:extLst>
      <p:ext uri="{BB962C8B-B14F-4D97-AF65-F5344CB8AC3E}">
        <p14:creationId xmlns:p14="http://schemas.microsoft.com/office/powerpoint/2010/main" xmlns="" val="852833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B49B588-F53D-4635-867A-6CE6EBFD8790}"/>
              </a:ext>
            </a:extLst>
          </p:cNvPr>
          <p:cNvSpPr/>
          <p:nvPr/>
        </p:nvSpPr>
        <p:spPr>
          <a:xfrm>
            <a:off x="2501537" y="0"/>
            <a:ext cx="5325292" cy="1569660"/>
          </a:xfrm>
          <a:prstGeom prst="rect">
            <a:avLst/>
          </a:prstGeom>
        </p:spPr>
        <p:txBody>
          <a:bodyPr wrap="square">
            <a:spAutoFit/>
          </a:bodyPr>
          <a:lstStyle/>
          <a:p>
            <a:pPr algn="ctr"/>
            <a:r>
              <a:rPr lang="ro-RO" sz="2400" b="1" dirty="0" smtClean="0">
                <a:solidFill>
                  <a:prstClr val="white"/>
                </a:solidFill>
                <a:effectLst>
                  <a:glow rad="127000">
                    <a:prstClr val="black"/>
                  </a:glow>
                </a:effectLst>
                <a:latin typeface="Comic Sans MS" panose="030F0702030302020204" pitchFamily="66" charset="0"/>
              </a:rPr>
              <a:t>„Şi el mi-a zis: </a:t>
            </a:r>
            <a:r>
              <a:rPr lang="ro-RO" sz="2400" b="1" dirty="0" smtClean="0">
                <a:solidFill>
                  <a:prstClr val="white"/>
                </a:solidFill>
                <a:effectLst>
                  <a:glow rad="127000">
                    <a:prstClr val="black"/>
                  </a:glow>
                </a:effectLst>
                <a:latin typeface="Times New Roman"/>
                <a:cs typeface="Times New Roman"/>
              </a:rPr>
              <a:t>«</a:t>
            </a:r>
            <a:r>
              <a:rPr lang="ro-RO" sz="2400" b="1" dirty="0" smtClean="0">
                <a:solidFill>
                  <a:prstClr val="white"/>
                </a:solidFill>
                <a:effectLst>
                  <a:glow rad="127000">
                    <a:prstClr val="black"/>
                  </a:glow>
                </a:effectLst>
                <a:latin typeface="Comic Sans MS" panose="030F0702030302020204" pitchFamily="66" charset="0"/>
              </a:rPr>
              <a:t>Până vor trece două mii trei sute de seri </a:t>
            </a:r>
            <a:r>
              <a:rPr lang="ro-RO" sz="2400" b="1" dirty="0" smtClean="0">
                <a:solidFill>
                  <a:prstClr val="white"/>
                </a:solidFill>
                <a:effectLst>
                  <a:glow rad="127000">
                    <a:prstClr val="black"/>
                  </a:glow>
                </a:effectLst>
                <a:latin typeface="Comic Sans MS" panose="030F0702030302020204" pitchFamily="66" charset="0"/>
              </a:rPr>
              <a:t>şi dimineţi</a:t>
            </a:r>
            <a:r>
              <a:rPr lang="ro-RO" sz="2400" b="1" dirty="0" smtClean="0">
                <a:solidFill>
                  <a:prstClr val="white"/>
                </a:solidFill>
                <a:effectLst>
                  <a:glow rad="127000">
                    <a:prstClr val="black"/>
                  </a:glow>
                </a:effectLst>
                <a:latin typeface="Comic Sans MS" panose="030F0702030302020204" pitchFamily="66" charset="0"/>
              </a:rPr>
              <a:t>; apoi sfântul </a:t>
            </a:r>
            <a:r>
              <a:rPr lang="ro-RO" sz="2400" b="1" dirty="0" smtClean="0">
                <a:solidFill>
                  <a:prstClr val="white"/>
                </a:solidFill>
                <a:effectLst>
                  <a:glow rad="127000">
                    <a:prstClr val="black"/>
                  </a:glow>
                </a:effectLst>
                <a:latin typeface="Comic Sans MS" panose="030F0702030302020204" pitchFamily="66" charset="0"/>
              </a:rPr>
              <a:t>Locaş </a:t>
            </a:r>
            <a:r>
              <a:rPr lang="ro-RO" sz="2400" b="1" dirty="0" smtClean="0">
                <a:solidFill>
                  <a:prstClr val="white"/>
                </a:solidFill>
                <a:effectLst>
                  <a:glow rad="127000">
                    <a:prstClr val="black"/>
                  </a:glow>
                </a:effectLst>
                <a:latin typeface="Comic Sans MS" panose="030F0702030302020204" pitchFamily="66" charset="0"/>
              </a:rPr>
              <a:t>va fi </a:t>
            </a:r>
            <a:r>
              <a:rPr lang="ro-RO" sz="2400" b="1" dirty="0" smtClean="0">
                <a:solidFill>
                  <a:prstClr val="white"/>
                </a:solidFill>
                <a:effectLst>
                  <a:glow rad="127000">
                    <a:prstClr val="black"/>
                  </a:glow>
                </a:effectLst>
                <a:latin typeface="Comic Sans MS" panose="030F0702030302020204" pitchFamily="66" charset="0"/>
              </a:rPr>
              <a:t>curăţit</a:t>
            </a:r>
            <a:r>
              <a:rPr lang="ro-RO" sz="2400" b="1" dirty="0" smtClean="0">
                <a:solidFill>
                  <a:prstClr val="white"/>
                </a:solidFill>
                <a:effectLst>
                  <a:glow rad="127000">
                    <a:prstClr val="black"/>
                  </a:glow>
                </a:effectLst>
                <a:latin typeface="Comic Sans MS" panose="030F0702030302020204" pitchFamily="66" charset="0"/>
              </a:rPr>
              <a:t>!</a:t>
            </a:r>
            <a:r>
              <a:rPr lang="ro-RO" sz="2400" b="1" dirty="0" smtClean="0">
                <a:solidFill>
                  <a:prstClr val="white"/>
                </a:solidFill>
                <a:effectLst>
                  <a:glow rad="127000">
                    <a:prstClr val="black"/>
                  </a:glow>
                </a:effectLst>
                <a:latin typeface="Times New Roman"/>
                <a:cs typeface="Times New Roman"/>
              </a:rPr>
              <a:t>»</a:t>
            </a:r>
            <a:r>
              <a:rPr lang="ro-RO" sz="2400" b="1" dirty="0" smtClean="0">
                <a:solidFill>
                  <a:prstClr val="white"/>
                </a:solidFill>
                <a:effectLst>
                  <a:glow rad="127000">
                    <a:prstClr val="black"/>
                  </a:glow>
                </a:effectLst>
                <a:latin typeface="Comic Sans MS" panose="030F0702030302020204" pitchFamily="66" charset="0"/>
              </a:rPr>
              <a:t>” </a:t>
            </a:r>
            <a:r>
              <a:rPr lang="ro-RO" sz="2200" b="1" dirty="0" smtClean="0">
                <a:solidFill>
                  <a:prstClr val="white"/>
                </a:solidFill>
                <a:effectLst>
                  <a:glow rad="127000">
                    <a:prstClr val="black"/>
                  </a:glow>
                </a:effectLst>
                <a:latin typeface="Comic Sans MS" panose="030F0702030302020204" pitchFamily="66" charset="0"/>
              </a:rPr>
              <a:t>(Daniel 8:14)</a:t>
            </a:r>
            <a:endParaRPr lang="ro-RO" sz="2200" b="1" dirty="0">
              <a:solidFill>
                <a:prstClr val="white"/>
              </a:solidFill>
              <a:effectLst>
                <a:glow rad="127000">
                  <a:prstClr val="black"/>
                </a:glow>
              </a:effectLst>
              <a:latin typeface="Comic Sans MS" panose="030F0702030302020204" pitchFamily="66" charset="0"/>
            </a:endParaRPr>
          </a:p>
        </p:txBody>
      </p:sp>
    </p:spTree>
    <p:extLst>
      <p:ext uri="{BB962C8B-B14F-4D97-AF65-F5344CB8AC3E}">
        <p14:creationId xmlns:p14="http://schemas.microsoft.com/office/powerpoint/2010/main" xmlns="" val="3343906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CEE8B651-2326-4288-8389-429B3CBDEFAA}"/>
              </a:ext>
            </a:extLst>
          </p:cNvPr>
          <p:cNvSpPr txBox="1"/>
          <p:nvPr/>
        </p:nvSpPr>
        <p:spPr>
          <a:xfrm>
            <a:off x="853437" y="4379657"/>
            <a:ext cx="5791201" cy="2015936"/>
          </a:xfrm>
          <a:prstGeom prst="rect">
            <a:avLst/>
          </a:prstGeom>
          <a:noFill/>
        </p:spPr>
        <p:txBody>
          <a:bodyPr wrap="square" rtlCol="0">
            <a:spAutoFit/>
          </a:bodyPr>
          <a:lstStyle/>
          <a:p>
            <a:pPr>
              <a:spcBef>
                <a:spcPts val="1200"/>
              </a:spcBef>
              <a:spcAft>
                <a:spcPts val="600"/>
              </a:spcAft>
            </a:pPr>
            <a:r>
              <a:rPr lang="ro-RO" sz="2000" b="1" dirty="0" smtClean="0">
                <a:solidFill>
                  <a:srgbClr val="FFFF66"/>
                </a:solidFill>
                <a:effectLst>
                  <a:outerShdw blurRad="38100" dist="38100" dir="2700000" algn="tl">
                    <a:srgbClr val="000000">
                      <a:alpha val="43137"/>
                    </a:srgbClr>
                  </a:outerShdw>
                </a:effectLst>
              </a:rPr>
              <a:t>Cele patru vânturi. </a:t>
            </a:r>
            <a:r>
              <a:rPr lang="ro-RO" sz="2000" b="1" dirty="0" smtClean="0">
                <a:solidFill>
                  <a:srgbClr val="FFFFCC"/>
                </a:solidFill>
                <a:effectLst>
                  <a:outerShdw blurRad="38100" dist="38100" dir="2700000" algn="tl">
                    <a:srgbClr val="000000">
                      <a:alpha val="43137"/>
                    </a:srgbClr>
                  </a:outerShdw>
                </a:effectLst>
              </a:rPr>
              <a:t>Daniel 8:1-8, 15-22</a:t>
            </a:r>
          </a:p>
          <a:p>
            <a:pPr>
              <a:spcBef>
                <a:spcPts val="1200"/>
              </a:spcBef>
              <a:spcAft>
                <a:spcPts val="600"/>
              </a:spcAft>
            </a:pPr>
            <a:r>
              <a:rPr lang="ro-RO" sz="2000" b="1" dirty="0" smtClean="0">
                <a:solidFill>
                  <a:srgbClr val="F3758A"/>
                </a:solidFill>
                <a:effectLst>
                  <a:outerShdw blurRad="38100" dist="38100" dir="2700000" algn="tl">
                    <a:srgbClr val="000000">
                      <a:alpha val="43137"/>
                    </a:srgbClr>
                  </a:outerShdw>
                </a:effectLst>
              </a:rPr>
              <a:t>Alte simboluri… </a:t>
            </a:r>
            <a:r>
              <a:rPr lang="ro-RO" sz="2000" b="1" dirty="0" smtClean="0">
                <a:solidFill>
                  <a:srgbClr val="FFFFCC"/>
                </a:solidFill>
                <a:effectLst>
                  <a:outerShdw blurRad="38100" dist="38100" dir="2700000" algn="tl">
                    <a:srgbClr val="000000">
                      <a:alpha val="43137"/>
                    </a:srgbClr>
                  </a:outerShdw>
                </a:effectLst>
              </a:rPr>
              <a:t>Daniel 8:9, 23</a:t>
            </a:r>
          </a:p>
          <a:p>
            <a:pPr>
              <a:spcBef>
                <a:spcPts val="1200"/>
              </a:spcBef>
              <a:spcAft>
                <a:spcPts val="600"/>
              </a:spcAft>
            </a:pPr>
            <a:r>
              <a:rPr lang="ro-RO" sz="2000" b="1" dirty="0" smtClean="0">
                <a:solidFill>
                  <a:srgbClr val="57D3FF"/>
                </a:solidFill>
                <a:effectLst>
                  <a:outerShdw blurRad="38100" dist="38100" dir="2700000" algn="tl">
                    <a:srgbClr val="000000">
                      <a:alpha val="43137"/>
                    </a:srgbClr>
                  </a:outerShdw>
                </a:effectLst>
              </a:rPr>
              <a:t>Atacul asupra sanctuarului. </a:t>
            </a:r>
            <a:r>
              <a:rPr lang="ro-RO" sz="2000" b="1" dirty="0" smtClean="0">
                <a:solidFill>
                  <a:srgbClr val="FFFFCC"/>
                </a:solidFill>
                <a:effectLst>
                  <a:outerShdw blurRad="38100" dist="38100" dir="2700000" algn="tl">
                    <a:srgbClr val="000000">
                      <a:alpha val="43137"/>
                    </a:srgbClr>
                  </a:outerShdw>
                </a:effectLst>
              </a:rPr>
              <a:t>Daniel 8:10-12, 24-25</a:t>
            </a:r>
          </a:p>
          <a:p>
            <a:pPr>
              <a:spcBef>
                <a:spcPts val="1200"/>
              </a:spcBef>
              <a:spcAft>
                <a:spcPts val="600"/>
              </a:spcAft>
            </a:pPr>
            <a:r>
              <a:rPr lang="ro-RO" sz="2000" b="1" dirty="0" smtClean="0">
                <a:solidFill>
                  <a:srgbClr val="76FD5F"/>
                </a:solidFill>
                <a:effectLst>
                  <a:outerShdw blurRad="38100" dist="38100" dir="2700000" algn="tl">
                    <a:srgbClr val="000000">
                      <a:alpha val="43137"/>
                    </a:srgbClr>
                  </a:outerShdw>
                </a:effectLst>
              </a:rPr>
              <a:t>Curăţirea Sanctuarului. </a:t>
            </a:r>
            <a:r>
              <a:rPr lang="ro-RO" sz="2000" b="1" dirty="0" smtClean="0">
                <a:solidFill>
                  <a:srgbClr val="FFFFCC"/>
                </a:solidFill>
                <a:effectLst>
                  <a:outerShdw blurRad="38100" dist="38100" dir="2700000" algn="tl">
                    <a:srgbClr val="000000">
                      <a:alpha val="43137"/>
                    </a:srgbClr>
                  </a:outerShdw>
                </a:effectLst>
              </a:rPr>
              <a:t>Daniel 8:13-14, 26-27</a:t>
            </a:r>
            <a:endParaRPr lang="ro-RO" sz="2000" b="1" dirty="0">
              <a:solidFill>
                <a:srgbClr val="FFFFCC"/>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37AACEDC-5BE8-4663-B13F-A7E03E376255}"/>
              </a:ext>
            </a:extLst>
          </p:cNvPr>
          <p:cNvSpPr txBox="1"/>
          <p:nvPr/>
        </p:nvSpPr>
        <p:spPr>
          <a:xfrm>
            <a:off x="252550" y="434136"/>
            <a:ext cx="8516983" cy="3016210"/>
          </a:xfrm>
          <a:prstGeom prst="rect">
            <a:avLst/>
          </a:prstGeom>
          <a:noFill/>
        </p:spPr>
        <p:txBody>
          <a:bodyPr wrap="square" rtlCol="0">
            <a:spAutoFit/>
          </a:bodyPr>
          <a:lstStyle/>
          <a:p>
            <a:pPr>
              <a:spcBef>
                <a:spcPts val="600"/>
              </a:spcBef>
            </a:pPr>
            <a:r>
              <a:rPr lang="ro-RO" sz="2000" b="1" dirty="0" smtClean="0">
                <a:solidFill>
                  <a:srgbClr val="FFFFCC"/>
                </a:solidFill>
                <a:effectLst>
                  <a:outerShdw blurRad="38100" dist="38100" dir="2700000" algn="tl">
                    <a:srgbClr val="000000">
                      <a:alpha val="43137"/>
                    </a:srgbClr>
                  </a:outerShdw>
                </a:effectLst>
              </a:rPr>
              <a:t>Daniel 7 şi 8 sunt capitole paralele care se explică reciproc. Capitolul 7 se referă la „regii care apar” (v. 17), iar capitolul 8 specifică numele unora dintre ei: Media-Persia, berbecul (v. 20); Grecia, ţapul (v. 21).</a:t>
            </a:r>
          </a:p>
          <a:p>
            <a:pPr>
              <a:spcBef>
                <a:spcPts val="600"/>
              </a:spcBef>
            </a:pPr>
            <a:r>
              <a:rPr lang="ro-RO" sz="2000" b="1" dirty="0" smtClean="0">
                <a:solidFill>
                  <a:srgbClr val="FFFFCC"/>
                </a:solidFill>
                <a:effectLst>
                  <a:outerShdw blurRad="38100" dist="38100" dir="2700000" algn="tl">
                    <a:srgbClr val="000000">
                      <a:alpha val="43137"/>
                    </a:srgbClr>
                  </a:outerShdw>
                </a:effectLst>
              </a:rPr>
              <a:t>Babilonul era deja îndreptat spre distrugere, deci nu a fost menţionat în Daniel 8. În plus, cea de-a patra fiară şi micul ei corn sunt simbolizate de un singur element din acest capitol: cornul mic.</a:t>
            </a:r>
          </a:p>
          <a:p>
            <a:pPr>
              <a:spcBef>
                <a:spcPts val="600"/>
              </a:spcBef>
            </a:pPr>
            <a:r>
              <a:rPr lang="ro-RO" sz="2000" b="1" dirty="0" smtClean="0">
                <a:solidFill>
                  <a:srgbClr val="FFFFCC"/>
                </a:solidFill>
                <a:effectLst>
                  <a:outerShdw blurRad="38100" dist="38100" dir="2700000" algn="tl">
                    <a:srgbClr val="000000">
                      <a:alpha val="43137"/>
                    </a:srgbClr>
                  </a:outerShdw>
                </a:effectLst>
              </a:rPr>
              <a:t>Există două diferenţe principale între ambele capitole: limba şi accentul pe sanctuar. Toate elementele menţionate în Daniel 8 sunt legate de slujba de la sanctuar. Conversaţia fiinţelor cereşti este axată şi în acest subiect</a:t>
            </a:r>
            <a:r>
              <a:rPr lang="ro-RO" sz="2000" b="1" dirty="0" smtClean="0">
                <a:solidFill>
                  <a:srgbClr val="FFFFCC"/>
                </a:solidFill>
                <a:effectLst>
                  <a:outerShdw blurRad="38100" dist="38100" dir="2700000" algn="tl">
                    <a:srgbClr val="000000">
                      <a:alpha val="43137"/>
                    </a:srgbClr>
                  </a:outerShdw>
                </a:effectLst>
              </a:rPr>
              <a:t>.</a:t>
            </a:r>
            <a:endParaRPr lang="ro-RO" sz="2000" b="1" dirty="0">
              <a:solidFill>
                <a:srgbClr val="FFFFCC"/>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xmlns="" id="{0047F18E-736A-4CC1-9D42-2D401711125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849" y="4931199"/>
            <a:ext cx="395588" cy="395588"/>
          </a:xfrm>
          <a:prstGeom prst="rect">
            <a:avLst/>
          </a:prstGeom>
        </p:spPr>
      </p:pic>
      <p:pic>
        <p:nvPicPr>
          <p:cNvPr id="7" name="Imagen 6">
            <a:extLst>
              <a:ext uri="{FF2B5EF4-FFF2-40B4-BE49-F238E27FC236}">
                <a16:creationId xmlns:a16="http://schemas.microsoft.com/office/drawing/2014/main" xmlns="" id="{29D8A3D6-7D98-47A8-8D81-415A596D0183}"/>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57849" y="4397069"/>
            <a:ext cx="395588" cy="395588"/>
          </a:xfrm>
          <a:prstGeom prst="rect">
            <a:avLst/>
          </a:prstGeom>
        </p:spPr>
      </p:pic>
      <p:pic>
        <p:nvPicPr>
          <p:cNvPr id="9" name="Imagen 8">
            <a:extLst>
              <a:ext uri="{FF2B5EF4-FFF2-40B4-BE49-F238E27FC236}">
                <a16:creationId xmlns:a16="http://schemas.microsoft.com/office/drawing/2014/main" xmlns="" id="{E873496B-C2C7-4B95-9F80-0E8FD8EB251A}"/>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57849" y="5999458"/>
            <a:ext cx="395588" cy="395588"/>
          </a:xfrm>
          <a:prstGeom prst="rect">
            <a:avLst/>
          </a:prstGeom>
        </p:spPr>
      </p:pic>
      <p:pic>
        <p:nvPicPr>
          <p:cNvPr id="11" name="Imagen 10">
            <a:extLst>
              <a:ext uri="{FF2B5EF4-FFF2-40B4-BE49-F238E27FC236}">
                <a16:creationId xmlns:a16="http://schemas.microsoft.com/office/drawing/2014/main" xmlns="" id="{44CE3146-F91A-4346-918F-6CEB465517C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57849" y="5465329"/>
            <a:ext cx="395588" cy="395588"/>
          </a:xfrm>
          <a:prstGeom prst="rect">
            <a:avLst/>
          </a:prstGeom>
        </p:spPr>
      </p:pic>
    </p:spTree>
    <p:extLst>
      <p:ext uri="{BB962C8B-B14F-4D97-AF65-F5344CB8AC3E}">
        <p14:creationId xmlns:p14="http://schemas.microsoft.com/office/powerpoint/2010/main" xmlns="" val="2851051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5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9FB2756-23E2-402A-9DB8-2C2125F22349}"/>
              </a:ext>
            </a:extLst>
          </p:cNvPr>
          <p:cNvSpPr/>
          <p:nvPr/>
        </p:nvSpPr>
        <p:spPr>
          <a:xfrm>
            <a:off x="3068764" y="0"/>
            <a:ext cx="6075234" cy="769441"/>
          </a:xfrm>
          <a:prstGeom prst="rect">
            <a:avLst/>
          </a:prstGeom>
        </p:spPr>
        <p:txBody>
          <a:bodyPr wrap="square">
            <a:spAutoFit/>
            <a:scene3d>
              <a:camera prst="orthographicFront"/>
              <a:lightRig rig="threePt" dir="t"/>
            </a:scene3d>
            <a:sp3d extrusionH="57150">
              <a:bevelT h="25400" prst="softRound"/>
            </a:sp3d>
          </a:bodyPr>
          <a:lstStyle/>
          <a:p>
            <a:pPr algn="ctr"/>
            <a:r>
              <a:rPr lang="ro-RO" sz="4400" b="1" smtClean="0">
                <a:ln w="6600">
                  <a:solidFill>
                    <a:srgbClr val="527392"/>
                  </a:solidFill>
                  <a:prstDash val="solid"/>
                </a:ln>
                <a:solidFill>
                  <a:srgbClr val="CBD8E3"/>
                </a:solidFill>
                <a:effectLst>
                  <a:outerShdw dist="38100" dir="2700000" algn="tl" rotWithShape="0">
                    <a:srgbClr val="527392"/>
                  </a:outerShdw>
                </a:effectLst>
              </a:rPr>
              <a:t>CELE </a:t>
            </a:r>
            <a:r>
              <a:rPr lang="ro-RO" sz="4400" b="1" smtClean="0">
                <a:ln w="6600">
                  <a:solidFill>
                    <a:srgbClr val="527392"/>
                  </a:solidFill>
                  <a:prstDash val="solid"/>
                </a:ln>
                <a:solidFill>
                  <a:srgbClr val="CBD8E3"/>
                </a:solidFill>
                <a:effectLst>
                  <a:outerShdw dist="38100" dir="2700000" algn="tl" rotWithShape="0">
                    <a:srgbClr val="527392"/>
                  </a:outerShdw>
                </a:effectLst>
              </a:rPr>
              <a:t>PATRU </a:t>
            </a:r>
            <a:r>
              <a:rPr lang="ro-RO" sz="4400" b="1" smtClean="0">
                <a:ln w="6600">
                  <a:solidFill>
                    <a:srgbClr val="527392"/>
                  </a:solidFill>
                  <a:prstDash val="solid"/>
                </a:ln>
                <a:solidFill>
                  <a:srgbClr val="CBD8E3"/>
                </a:solidFill>
                <a:effectLst>
                  <a:outerShdw dist="38100" dir="2700000" algn="tl" rotWithShape="0">
                    <a:srgbClr val="527392"/>
                  </a:outerShdw>
                </a:effectLst>
              </a:rPr>
              <a:t>VÂNTURI</a:t>
            </a:r>
            <a:endParaRPr lang="ro-RO" sz="4400" b="1">
              <a:ln w="6600">
                <a:solidFill>
                  <a:srgbClr val="527392"/>
                </a:solidFill>
                <a:prstDash val="solid"/>
              </a:ln>
              <a:solidFill>
                <a:srgbClr val="CBD8E3"/>
              </a:solidFill>
              <a:effectLst>
                <a:outerShdw dist="38100" dir="2700000" algn="tl" rotWithShape="0">
                  <a:srgbClr val="527392"/>
                </a:outerShdw>
              </a:effectLst>
            </a:endParaRPr>
          </a:p>
        </p:txBody>
      </p:sp>
      <p:sp>
        <p:nvSpPr>
          <p:cNvPr id="3" name="Rectángulo 2">
            <a:extLst>
              <a:ext uri="{FF2B5EF4-FFF2-40B4-BE49-F238E27FC236}">
                <a16:creationId xmlns:a16="http://schemas.microsoft.com/office/drawing/2014/main" xmlns="" id="{82CB283C-1091-4A50-B2DD-B9EA93C81717}"/>
              </a:ext>
            </a:extLst>
          </p:cNvPr>
          <p:cNvSpPr/>
          <p:nvPr/>
        </p:nvSpPr>
        <p:spPr>
          <a:xfrm>
            <a:off x="3058887" y="682241"/>
            <a:ext cx="6085114" cy="646331"/>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7A2412"/>
                </a:solidFill>
                <a:latin typeface="Comic Sans MS" panose="030F0702030302020204" pitchFamily="66" charset="0"/>
              </a:rPr>
              <a:t>„</a:t>
            </a:r>
            <a:r>
              <a:rPr lang="ro-RO" b="1" dirty="0" smtClean="0">
                <a:solidFill>
                  <a:srgbClr val="7A2412"/>
                </a:solidFill>
                <a:latin typeface="Comic Sans MS" panose="030F0702030302020204" pitchFamily="66" charset="0"/>
              </a:rPr>
              <a:t>Am văzut cum berbecul împungea cu coarnele spre apus, spre miazănoapte şi spre miazăzi</a:t>
            </a:r>
            <a:r>
              <a:rPr lang="ro-RO" b="1" dirty="0" smtClean="0">
                <a:solidFill>
                  <a:srgbClr val="7A2412"/>
                </a:solidFill>
                <a:latin typeface="Comic Sans MS" panose="030F0702030302020204" pitchFamily="66" charset="0"/>
              </a:rPr>
              <a:t>,” </a:t>
            </a:r>
            <a:r>
              <a:rPr lang="ro-RO" sz="1600" b="1" dirty="0" smtClean="0">
                <a:solidFill>
                  <a:srgbClr val="7A2412"/>
                </a:solidFill>
                <a:latin typeface="Comic Sans MS" panose="030F0702030302020204" pitchFamily="66" charset="0"/>
              </a:rPr>
              <a:t>(Daniel 8:4)</a:t>
            </a:r>
            <a:endParaRPr lang="ro-RO" sz="1600" b="1" dirty="0">
              <a:solidFill>
                <a:srgbClr val="7A2412"/>
              </a:solidFill>
              <a:latin typeface="Comic Sans MS" panose="030F0702030302020204" pitchFamily="66" charset="0"/>
            </a:endParaRPr>
          </a:p>
        </p:txBody>
      </p:sp>
      <p:sp>
        <p:nvSpPr>
          <p:cNvPr id="7" name="CuadroTexto 6">
            <a:extLst>
              <a:ext uri="{FF2B5EF4-FFF2-40B4-BE49-F238E27FC236}">
                <a16:creationId xmlns:a16="http://schemas.microsoft.com/office/drawing/2014/main" xmlns="" id="{9676EBA1-893F-4CA9-B88D-25189F1CFEB8}"/>
              </a:ext>
            </a:extLst>
          </p:cNvPr>
          <p:cNvSpPr txBox="1"/>
          <p:nvPr/>
        </p:nvSpPr>
        <p:spPr>
          <a:xfrm>
            <a:off x="132803" y="1739652"/>
            <a:ext cx="4014950" cy="1015663"/>
          </a:xfrm>
          <a:prstGeom prst="rect">
            <a:avLst/>
          </a:prstGeom>
          <a:noFill/>
        </p:spPr>
        <p:txBody>
          <a:bodyPr wrap="square" rtlCol="0">
            <a:spAutoFit/>
          </a:bodyPr>
          <a:lstStyle/>
          <a:p>
            <a:pPr>
              <a:spcBef>
                <a:spcPts val="600"/>
              </a:spcBef>
            </a:pPr>
            <a:r>
              <a:rPr lang="ro-RO" sz="2000" b="1" dirty="0" smtClean="0"/>
              <a:t>Există doar alte două momente când berbecul şi ţapul sunt menţionate împreună</a:t>
            </a:r>
            <a:r>
              <a:rPr lang="ro-RO" sz="2000" b="1" dirty="0" smtClean="0"/>
              <a:t>:</a:t>
            </a:r>
            <a:endParaRPr lang="ro-RO" sz="2000" b="1" dirty="0"/>
          </a:p>
        </p:txBody>
      </p:sp>
      <p:graphicFrame>
        <p:nvGraphicFramePr>
          <p:cNvPr id="15" name="Diagrama 14">
            <a:extLst>
              <a:ext uri="{FF2B5EF4-FFF2-40B4-BE49-F238E27FC236}">
                <a16:creationId xmlns:a16="http://schemas.microsoft.com/office/drawing/2014/main" xmlns="" id="{BFDC37A0-3197-4AA9-BE08-A977A5876BE2}"/>
              </a:ext>
            </a:extLst>
          </p:cNvPr>
          <p:cNvGraphicFramePr/>
          <p:nvPr>
            <p:extLst>
              <p:ext uri="{D42A27DB-BD31-4B8C-83A1-F6EECF244321}">
                <p14:modId xmlns:p14="http://schemas.microsoft.com/office/powerpoint/2010/main" xmlns="" val="999492540"/>
              </p:ext>
            </p:extLst>
          </p:nvPr>
        </p:nvGraphicFramePr>
        <p:xfrm>
          <a:off x="87084" y="2780756"/>
          <a:ext cx="4863534" cy="1268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uadroTexto 12">
            <a:extLst>
              <a:ext uri="{FF2B5EF4-FFF2-40B4-BE49-F238E27FC236}">
                <a16:creationId xmlns:a16="http://schemas.microsoft.com/office/drawing/2014/main" xmlns="" id="{CDFBA7CE-359F-4DC0-9802-4D8FB9E6DD5C}"/>
              </a:ext>
            </a:extLst>
          </p:cNvPr>
          <p:cNvSpPr txBox="1"/>
          <p:nvPr/>
        </p:nvSpPr>
        <p:spPr>
          <a:xfrm>
            <a:off x="132803" y="4075027"/>
            <a:ext cx="4863534" cy="2400657"/>
          </a:xfrm>
          <a:prstGeom prst="rect">
            <a:avLst/>
          </a:prstGeom>
          <a:noFill/>
        </p:spPr>
        <p:txBody>
          <a:bodyPr wrap="square" rtlCol="0">
            <a:spAutoFit/>
          </a:bodyPr>
          <a:lstStyle/>
          <a:p>
            <a:pPr>
              <a:spcBef>
                <a:spcPts val="600"/>
              </a:spcBef>
            </a:pPr>
            <a:r>
              <a:rPr lang="ro-RO" sz="2000" b="1" dirty="0" smtClean="0"/>
              <a:t>Berbecul a fost sacrificat înaintea ţapului în ambele cazuri.</a:t>
            </a:r>
          </a:p>
          <a:p>
            <a:pPr>
              <a:spcBef>
                <a:spcPts val="600"/>
              </a:spcBef>
            </a:pPr>
            <a:r>
              <a:rPr lang="ro-RO" sz="2000" b="1" dirty="0" smtClean="0"/>
              <a:t>În afară de semnificaţia specifică a viziunii, sanctuarul şi judecata în Ziua ispăşirii sunt evidenţiate prin simboluri.</a:t>
            </a:r>
          </a:p>
          <a:p>
            <a:pPr>
              <a:spcBef>
                <a:spcPts val="600"/>
              </a:spcBef>
            </a:pPr>
            <a:r>
              <a:rPr lang="ro-RO" sz="2000" b="1" dirty="0" smtClean="0"/>
              <a:t>Această judecată este paralelă cu cea din Daniel </a:t>
            </a:r>
            <a:r>
              <a:rPr lang="ro-RO" sz="2000" b="1" dirty="0" smtClean="0"/>
              <a:t>7:9-10.</a:t>
            </a:r>
            <a:endParaRPr lang="ro-RO" sz="2000" b="1" dirty="0"/>
          </a:p>
        </p:txBody>
      </p:sp>
      <p:pic>
        <p:nvPicPr>
          <p:cNvPr id="8" name="Imagen 7">
            <a:extLst>
              <a:ext uri="{FF2B5EF4-FFF2-40B4-BE49-F238E27FC236}">
                <a16:creationId xmlns:a16="http://schemas.microsoft.com/office/drawing/2014/main" xmlns="" id="{52E12585-9999-4B92-A5EE-195991197FA8}"/>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56753" y="82573"/>
            <a:ext cx="2912011" cy="1589473"/>
          </a:xfrm>
          <a:prstGeom prst="roundRect">
            <a:avLst>
              <a:gd name="adj" fmla="val 7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a:extLst>
              <a:ext uri="{FF2B5EF4-FFF2-40B4-BE49-F238E27FC236}">
                <a16:creationId xmlns:a16="http://schemas.microsoft.com/office/drawing/2014/main" xmlns="" id="{FF48F79C-76A2-4DAB-A75E-3A22BB709CED}"/>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5020288" y="1415974"/>
            <a:ext cx="4014950" cy="5354940"/>
          </a:xfrm>
          <a:prstGeom prst="rect">
            <a:avLst/>
          </a:prstGeom>
          <a:ln w="38100" cap="sq">
            <a:solidFill>
              <a:srgbClr val="3B536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90015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upRight)">
                                      <p:cBhvr>
                                        <p:cTn id="38" dur="500"/>
                                        <p:tgtEl>
                                          <p:spTgt spid="14"/>
                                        </p:tgtEl>
                                      </p:cBhvr>
                                    </p:animEffect>
                                  </p:childTnLst>
                                </p:cTn>
                              </p:par>
                            </p:childTnLst>
                          </p:cTn>
                        </p:par>
                        <p:par>
                          <p:cTn id="39" fill="hold">
                            <p:stCondLst>
                              <p:cond delay="500"/>
                            </p:stCondLst>
                            <p:childTnLst>
                              <p:par>
                                <p:cTn id="40" presetID="43"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
                                        <p:tgtEl>
                                          <p:spTgt spid="7"/>
                                        </p:tgtEl>
                                      </p:cBhvr>
                                    </p:animEffect>
                                    <p:anim calcmode="lin" valueType="num">
                                      <p:cBhvr>
                                        <p:cTn id="43" dur="400" fill="hold"/>
                                        <p:tgtEl>
                                          <p:spTgt spid="7"/>
                                        </p:tgtEl>
                                        <p:attrNameLst>
                                          <p:attrName>ppt_x</p:attrName>
                                        </p:attrNameLst>
                                      </p:cBhvr>
                                      <p:tavLst>
                                        <p:tav tm="0">
                                          <p:val>
                                            <p:strVal val="#ppt_x"/>
                                          </p:val>
                                        </p:tav>
                                        <p:tav tm="100000">
                                          <p:val>
                                            <p:strVal val="#ppt_x"/>
                                          </p:val>
                                        </p:tav>
                                      </p:tavLst>
                                    </p:anim>
                                    <p:anim calcmode="lin" valueType="num">
                                      <p:cBhvr>
                                        <p:cTn id="44" dur="400" fill="hold"/>
                                        <p:tgtEl>
                                          <p:spTgt spid="7"/>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graphicEl>
                                              <a:dgm id="{F57E41CC-989F-4E0C-8C2E-3FB67C5AF63E}"/>
                                            </p:graphicEl>
                                          </p:spTgt>
                                        </p:tgtEl>
                                        <p:attrNameLst>
                                          <p:attrName>style.visibility</p:attrName>
                                        </p:attrNameLst>
                                      </p:cBhvr>
                                      <p:to>
                                        <p:strVal val="visible"/>
                                      </p:to>
                                    </p:set>
                                    <p:anim calcmode="lin" valueType="num">
                                      <p:cBhvr>
                                        <p:cTn id="51" dur="500" fill="hold"/>
                                        <p:tgtEl>
                                          <p:spTgt spid="15">
                                            <p:graphicEl>
                                              <a:dgm id="{F57E41CC-989F-4E0C-8C2E-3FB67C5AF63E}"/>
                                            </p:graphicEl>
                                          </p:spTgt>
                                        </p:tgtEl>
                                        <p:attrNameLst>
                                          <p:attrName>ppt_w</p:attrName>
                                        </p:attrNameLst>
                                      </p:cBhvr>
                                      <p:tavLst>
                                        <p:tav tm="0">
                                          <p:val>
                                            <p:fltVal val="0"/>
                                          </p:val>
                                        </p:tav>
                                        <p:tav tm="100000">
                                          <p:val>
                                            <p:strVal val="#ppt_w"/>
                                          </p:val>
                                        </p:tav>
                                      </p:tavLst>
                                    </p:anim>
                                    <p:anim calcmode="lin" valueType="num">
                                      <p:cBhvr>
                                        <p:cTn id="52" dur="500" fill="hold"/>
                                        <p:tgtEl>
                                          <p:spTgt spid="15">
                                            <p:graphicEl>
                                              <a:dgm id="{F57E41CC-989F-4E0C-8C2E-3FB67C5AF63E}"/>
                                            </p:graphicEl>
                                          </p:spTgt>
                                        </p:tgtEl>
                                        <p:attrNameLst>
                                          <p:attrName>ppt_h</p:attrName>
                                        </p:attrNameLst>
                                      </p:cBhvr>
                                      <p:tavLst>
                                        <p:tav tm="0">
                                          <p:val>
                                            <p:fltVal val="0"/>
                                          </p:val>
                                        </p:tav>
                                        <p:tav tm="100000">
                                          <p:val>
                                            <p:strVal val="#ppt_h"/>
                                          </p:val>
                                        </p:tav>
                                      </p:tavLst>
                                    </p:anim>
                                    <p:animEffect transition="in" filter="fade">
                                      <p:cBhvr>
                                        <p:cTn id="53" dur="500"/>
                                        <p:tgtEl>
                                          <p:spTgt spid="15">
                                            <p:graphicEl>
                                              <a:dgm id="{F57E41CC-989F-4E0C-8C2E-3FB67C5AF63E}"/>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graphicEl>
                                              <a:dgm id="{69699C31-8630-46A2-9AE8-5D3F138145EC}"/>
                                            </p:graphicEl>
                                          </p:spTgt>
                                        </p:tgtEl>
                                        <p:attrNameLst>
                                          <p:attrName>style.visibility</p:attrName>
                                        </p:attrNameLst>
                                      </p:cBhvr>
                                      <p:to>
                                        <p:strVal val="visible"/>
                                      </p:to>
                                    </p:set>
                                    <p:animEffect transition="in" filter="wipe(left)">
                                      <p:cBhvr>
                                        <p:cTn id="57" dur="500"/>
                                        <p:tgtEl>
                                          <p:spTgt spid="15">
                                            <p:graphicEl>
                                              <a:dgm id="{69699C31-8630-46A2-9AE8-5D3F138145E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5">
                                            <p:graphicEl>
                                              <a:dgm id="{CA6BA2BA-DB87-41F5-91DE-E9055A530267}"/>
                                            </p:graphicEl>
                                          </p:spTgt>
                                        </p:tgtEl>
                                        <p:attrNameLst>
                                          <p:attrName>style.visibility</p:attrName>
                                        </p:attrNameLst>
                                      </p:cBhvr>
                                      <p:to>
                                        <p:strVal val="visible"/>
                                      </p:to>
                                    </p:set>
                                    <p:anim calcmode="lin" valueType="num">
                                      <p:cBhvr>
                                        <p:cTn id="62" dur="500" fill="hold"/>
                                        <p:tgtEl>
                                          <p:spTgt spid="15">
                                            <p:graphicEl>
                                              <a:dgm id="{CA6BA2BA-DB87-41F5-91DE-E9055A530267}"/>
                                            </p:graphicEl>
                                          </p:spTgt>
                                        </p:tgtEl>
                                        <p:attrNameLst>
                                          <p:attrName>ppt_w</p:attrName>
                                        </p:attrNameLst>
                                      </p:cBhvr>
                                      <p:tavLst>
                                        <p:tav tm="0">
                                          <p:val>
                                            <p:fltVal val="0"/>
                                          </p:val>
                                        </p:tav>
                                        <p:tav tm="100000">
                                          <p:val>
                                            <p:strVal val="#ppt_w"/>
                                          </p:val>
                                        </p:tav>
                                      </p:tavLst>
                                    </p:anim>
                                    <p:anim calcmode="lin" valueType="num">
                                      <p:cBhvr>
                                        <p:cTn id="63" dur="500" fill="hold"/>
                                        <p:tgtEl>
                                          <p:spTgt spid="15">
                                            <p:graphicEl>
                                              <a:dgm id="{CA6BA2BA-DB87-41F5-91DE-E9055A530267}"/>
                                            </p:graphicEl>
                                          </p:spTgt>
                                        </p:tgtEl>
                                        <p:attrNameLst>
                                          <p:attrName>ppt_h</p:attrName>
                                        </p:attrNameLst>
                                      </p:cBhvr>
                                      <p:tavLst>
                                        <p:tav tm="0">
                                          <p:val>
                                            <p:fltVal val="0"/>
                                          </p:val>
                                        </p:tav>
                                        <p:tav tm="100000">
                                          <p:val>
                                            <p:strVal val="#ppt_h"/>
                                          </p:val>
                                        </p:tav>
                                      </p:tavLst>
                                    </p:anim>
                                    <p:animEffect transition="in" filter="fade">
                                      <p:cBhvr>
                                        <p:cTn id="64" dur="500"/>
                                        <p:tgtEl>
                                          <p:spTgt spid="15">
                                            <p:graphicEl>
                                              <a:dgm id="{CA6BA2BA-DB87-41F5-91DE-E9055A530267}"/>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5">
                                            <p:graphicEl>
                                              <a:dgm id="{9F3CB642-AE09-465E-B02B-058A0828C178}"/>
                                            </p:graphicEl>
                                          </p:spTgt>
                                        </p:tgtEl>
                                        <p:attrNameLst>
                                          <p:attrName>style.visibility</p:attrName>
                                        </p:attrNameLst>
                                      </p:cBhvr>
                                      <p:to>
                                        <p:strVal val="visible"/>
                                      </p:to>
                                    </p:set>
                                    <p:animEffect transition="in" filter="wipe(left)">
                                      <p:cBhvr>
                                        <p:cTn id="68" dur="500"/>
                                        <p:tgtEl>
                                          <p:spTgt spid="15">
                                            <p:graphicEl>
                                              <a:dgm id="{9F3CB642-AE09-465E-B02B-058A0828C178}"/>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Effect transition="in" filter="wipe(left)">
                                      <p:cBhvr>
                                        <p:cTn id="73" dur="500"/>
                                        <p:tgtEl>
                                          <p:spTgt spid="1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
                                            <p:txEl>
                                              <p:pRg st="1" end="1"/>
                                            </p:txEl>
                                          </p:spTgt>
                                        </p:tgtEl>
                                        <p:attrNameLst>
                                          <p:attrName>style.visibility</p:attrName>
                                        </p:attrNameLst>
                                      </p:cBhvr>
                                      <p:to>
                                        <p:strVal val="visible"/>
                                      </p:to>
                                    </p:set>
                                    <p:animEffect transition="in" filter="wipe(left)">
                                      <p:cBhvr>
                                        <p:cTn id="78" dur="500"/>
                                        <p:tgtEl>
                                          <p:spTgt spid="1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3">
                                            <p:txEl>
                                              <p:pRg st="2" end="2"/>
                                            </p:txEl>
                                          </p:spTgt>
                                        </p:tgtEl>
                                        <p:attrNameLst>
                                          <p:attrName>style.visibility</p:attrName>
                                        </p:attrNameLst>
                                      </p:cBhvr>
                                      <p:to>
                                        <p:strVal val="visible"/>
                                      </p:to>
                                    </p:set>
                                    <p:animEffect transition="in" filter="wipe(left)">
                                      <p:cBhvr>
                                        <p:cTn id="8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Graphic spid="15" grpId="0" uiExpand="1">
        <p:bldSub>
          <a:bldDgm bld="one"/>
        </p:bldSub>
      </p:bldGraphic>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7158E87C-B6BA-4BC3-816A-84C1A868FD2E}"/>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873542" y="1337281"/>
            <a:ext cx="2159419" cy="2176625"/>
          </a:xfrm>
          <a:prstGeom prst="rect">
            <a:avLst/>
          </a:prstGeom>
          <a:effectLst>
            <a:outerShdw blurRad="50800" dist="38100" dir="2700000" algn="tl" rotWithShape="0">
              <a:prstClr val="black">
                <a:alpha val="40000"/>
              </a:prstClr>
            </a:outerShdw>
          </a:effectLst>
        </p:spPr>
      </p:pic>
      <p:graphicFrame>
        <p:nvGraphicFramePr>
          <p:cNvPr id="4" name="Diagrama 3">
            <a:extLst>
              <a:ext uri="{FF2B5EF4-FFF2-40B4-BE49-F238E27FC236}">
                <a16:creationId xmlns:a16="http://schemas.microsoft.com/office/drawing/2014/main" xmlns="" id="{506AD6DA-EFD5-46F0-80E6-1924B10E02A5}"/>
              </a:ext>
            </a:extLst>
          </p:cNvPr>
          <p:cNvGraphicFramePr/>
          <p:nvPr>
            <p:extLst>
              <p:ext uri="{D42A27DB-BD31-4B8C-83A1-F6EECF244321}">
                <p14:modId xmlns:p14="http://schemas.microsoft.com/office/powerpoint/2010/main" xmlns="" val="3353807654"/>
              </p:ext>
            </p:extLst>
          </p:nvPr>
        </p:nvGraphicFramePr>
        <p:xfrm>
          <a:off x="2405739" y="1561313"/>
          <a:ext cx="4994366" cy="1791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a 4">
            <a:extLst>
              <a:ext uri="{FF2B5EF4-FFF2-40B4-BE49-F238E27FC236}">
                <a16:creationId xmlns:a16="http://schemas.microsoft.com/office/drawing/2014/main" xmlns="" id="{7F2D0FA6-8B4D-4BB7-ADB3-8BDE849EA66D}"/>
              </a:ext>
            </a:extLst>
          </p:cNvPr>
          <p:cNvGraphicFramePr/>
          <p:nvPr>
            <p:extLst>
              <p:ext uri="{D42A27DB-BD31-4B8C-83A1-F6EECF244321}">
                <p14:modId xmlns:p14="http://schemas.microsoft.com/office/powerpoint/2010/main" xmlns="" val="2003222805"/>
              </p:ext>
            </p:extLst>
          </p:nvPr>
        </p:nvGraphicFramePr>
        <p:xfrm>
          <a:off x="182880" y="3429000"/>
          <a:ext cx="4049487" cy="11057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a 5">
            <a:extLst>
              <a:ext uri="{FF2B5EF4-FFF2-40B4-BE49-F238E27FC236}">
                <a16:creationId xmlns:a16="http://schemas.microsoft.com/office/drawing/2014/main" xmlns="" id="{0CA98446-F7DC-41B9-A5C1-268478255C10}"/>
              </a:ext>
            </a:extLst>
          </p:cNvPr>
          <p:cNvGraphicFramePr/>
          <p:nvPr>
            <p:extLst>
              <p:ext uri="{D42A27DB-BD31-4B8C-83A1-F6EECF244321}">
                <p14:modId xmlns:p14="http://schemas.microsoft.com/office/powerpoint/2010/main" xmlns="" val="2107803579"/>
              </p:ext>
            </p:extLst>
          </p:nvPr>
        </p:nvGraphicFramePr>
        <p:xfrm>
          <a:off x="4005943" y="4502650"/>
          <a:ext cx="4994366" cy="17689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7" name="CuadroTexto 6">
            <a:extLst>
              <a:ext uri="{FF2B5EF4-FFF2-40B4-BE49-F238E27FC236}">
                <a16:creationId xmlns:a16="http://schemas.microsoft.com/office/drawing/2014/main" xmlns="" id="{9676EBA1-893F-4CA9-B88D-25189F1CFEB8}"/>
              </a:ext>
            </a:extLst>
          </p:cNvPr>
          <p:cNvSpPr txBox="1"/>
          <p:nvPr/>
        </p:nvSpPr>
        <p:spPr>
          <a:xfrm>
            <a:off x="0" y="1895473"/>
            <a:ext cx="2732314" cy="1323439"/>
          </a:xfrm>
          <a:prstGeom prst="rect">
            <a:avLst/>
          </a:prstGeom>
          <a:noFill/>
        </p:spPr>
        <p:txBody>
          <a:bodyPr wrap="square" rtlCol="0">
            <a:spAutoFit/>
          </a:bodyPr>
          <a:lstStyle/>
          <a:p>
            <a:pPr>
              <a:spcBef>
                <a:spcPts val="600"/>
              </a:spcBef>
            </a:pPr>
            <a:r>
              <a:rPr lang="ro-RO" sz="2000" b="1" dirty="0" smtClean="0"/>
              <a:t>În această viziune, mişcările sunt descrise în raport cu punctele cardinale</a:t>
            </a:r>
            <a:r>
              <a:rPr lang="ro-RO" sz="2000" b="1" dirty="0" smtClean="0"/>
              <a:t>.</a:t>
            </a:r>
            <a:endParaRPr lang="ro-RO" sz="2000" b="1" dirty="0"/>
          </a:p>
        </p:txBody>
      </p:sp>
      <p:sp>
        <p:nvSpPr>
          <p:cNvPr id="12" name="Rectángulo 11">
            <a:extLst>
              <a:ext uri="{FF2B5EF4-FFF2-40B4-BE49-F238E27FC236}">
                <a16:creationId xmlns:a16="http://schemas.microsoft.com/office/drawing/2014/main" xmlns="" id="{25156D07-E109-4823-8250-1CF74D867F13}"/>
              </a:ext>
            </a:extLst>
          </p:cNvPr>
          <p:cNvSpPr/>
          <p:nvPr/>
        </p:nvSpPr>
        <p:spPr>
          <a:xfrm>
            <a:off x="3068764" y="0"/>
            <a:ext cx="6075234" cy="769441"/>
          </a:xfrm>
          <a:prstGeom prst="rect">
            <a:avLst/>
          </a:prstGeom>
        </p:spPr>
        <p:txBody>
          <a:bodyPr wrap="square">
            <a:spAutoFit/>
            <a:scene3d>
              <a:camera prst="orthographicFront"/>
              <a:lightRig rig="threePt" dir="t"/>
            </a:scene3d>
            <a:sp3d extrusionH="57150">
              <a:bevelT h="25400" prst="softRound"/>
            </a:sp3d>
          </a:bodyPr>
          <a:lstStyle/>
          <a:p>
            <a:pPr algn="ctr"/>
            <a:r>
              <a:rPr lang="ro-RO" sz="4400" b="1" smtClean="0">
                <a:ln w="6600">
                  <a:solidFill>
                    <a:srgbClr val="527392"/>
                  </a:solidFill>
                  <a:prstDash val="solid"/>
                </a:ln>
                <a:solidFill>
                  <a:srgbClr val="CBD8E3"/>
                </a:solidFill>
                <a:effectLst>
                  <a:outerShdw dist="38100" dir="2700000" algn="tl" rotWithShape="0">
                    <a:srgbClr val="527392"/>
                  </a:outerShdw>
                </a:effectLst>
              </a:rPr>
              <a:t>CELE PATRU </a:t>
            </a:r>
            <a:r>
              <a:rPr lang="ro-RO" sz="4400" b="1" smtClean="0">
                <a:ln w="6600">
                  <a:solidFill>
                    <a:srgbClr val="527392"/>
                  </a:solidFill>
                  <a:prstDash val="solid"/>
                </a:ln>
                <a:solidFill>
                  <a:srgbClr val="CBD8E3"/>
                </a:solidFill>
                <a:effectLst>
                  <a:outerShdw dist="38100" dir="2700000" algn="tl" rotWithShape="0">
                    <a:srgbClr val="527392"/>
                  </a:outerShdw>
                </a:effectLst>
              </a:rPr>
              <a:t>VÂNTURI</a:t>
            </a:r>
            <a:endParaRPr lang="ro-RO" sz="4400" b="1">
              <a:ln w="6600">
                <a:solidFill>
                  <a:srgbClr val="527392"/>
                </a:solidFill>
                <a:prstDash val="solid"/>
              </a:ln>
              <a:solidFill>
                <a:srgbClr val="CBD8E3"/>
              </a:solidFill>
              <a:effectLst>
                <a:outerShdw dist="38100" dir="2700000" algn="tl" rotWithShape="0">
                  <a:srgbClr val="527392"/>
                </a:outerShdw>
              </a:effectLst>
            </a:endParaRPr>
          </a:p>
        </p:txBody>
      </p:sp>
      <p:sp>
        <p:nvSpPr>
          <p:cNvPr id="13" name="Rectángulo 12">
            <a:extLst>
              <a:ext uri="{FF2B5EF4-FFF2-40B4-BE49-F238E27FC236}">
                <a16:creationId xmlns:a16="http://schemas.microsoft.com/office/drawing/2014/main" xmlns="" id="{5D4DABDB-293C-40A0-BAA0-6D0B08013BE6}"/>
              </a:ext>
            </a:extLst>
          </p:cNvPr>
          <p:cNvSpPr/>
          <p:nvPr/>
        </p:nvSpPr>
        <p:spPr>
          <a:xfrm>
            <a:off x="3069771" y="682241"/>
            <a:ext cx="6074229" cy="646331"/>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7A2412"/>
                </a:solidFill>
                <a:latin typeface="Comic Sans MS" panose="030F0702030302020204" pitchFamily="66" charset="0"/>
              </a:rPr>
              <a:t>„</a:t>
            </a:r>
            <a:r>
              <a:rPr lang="ro-RO" b="1" dirty="0" smtClean="0">
                <a:solidFill>
                  <a:srgbClr val="7A2412"/>
                </a:solidFill>
                <a:latin typeface="Comic Sans MS" panose="030F0702030302020204" pitchFamily="66" charset="0"/>
              </a:rPr>
              <a:t>Am văzut cum berbecul împungea cu coarnele spre apus, spre miazănoapte şi spre miazăzi</a:t>
            </a:r>
            <a:r>
              <a:rPr lang="ro-RO" b="1" dirty="0" smtClean="0">
                <a:solidFill>
                  <a:srgbClr val="7A2412"/>
                </a:solidFill>
                <a:latin typeface="Comic Sans MS" panose="030F0702030302020204" pitchFamily="66" charset="0"/>
              </a:rPr>
              <a:t>,” </a:t>
            </a:r>
            <a:r>
              <a:rPr lang="ro-RO" sz="1600" b="1" dirty="0" smtClean="0">
                <a:solidFill>
                  <a:srgbClr val="7A2412"/>
                </a:solidFill>
                <a:latin typeface="Comic Sans MS" panose="030F0702030302020204" pitchFamily="66" charset="0"/>
              </a:rPr>
              <a:t>(Daniel 8:4)</a:t>
            </a:r>
            <a:endParaRPr lang="ro-RO" sz="1600" b="1" dirty="0">
              <a:solidFill>
                <a:srgbClr val="7A2412"/>
              </a:solidFill>
              <a:latin typeface="Comic Sans MS" panose="030F0702030302020204" pitchFamily="66" charset="0"/>
            </a:endParaRPr>
          </a:p>
        </p:txBody>
      </p:sp>
      <p:pic>
        <p:nvPicPr>
          <p:cNvPr id="14" name="Imagen 13">
            <a:extLst>
              <a:ext uri="{FF2B5EF4-FFF2-40B4-BE49-F238E27FC236}">
                <a16:creationId xmlns:a16="http://schemas.microsoft.com/office/drawing/2014/main" xmlns="" id="{452ED9F9-D704-4E57-9F57-9FF66334BA9C}"/>
              </a:ext>
            </a:extLst>
          </p:cNvPr>
          <p:cNvPicPr>
            <a:picLocks noChangeAspect="1"/>
          </p:cNvPicPr>
          <p:nvPr/>
        </p:nvPicPr>
        <p:blipFill>
          <a:blip r:embed="rId19" cstate="screen">
            <a:extLst>
              <a:ext uri="{28A0092B-C50C-407E-A947-70E740481C1C}">
                <a14:useLocalDpi xmlns:a14="http://schemas.microsoft.com/office/drawing/2010/main" xmlns=""/>
              </a:ext>
            </a:extLst>
          </a:blip>
          <a:stretch>
            <a:fillRect/>
          </a:stretch>
        </p:blipFill>
        <p:spPr>
          <a:xfrm>
            <a:off x="156753" y="82573"/>
            <a:ext cx="2912011" cy="1589473"/>
          </a:xfrm>
          <a:prstGeom prst="roundRect">
            <a:avLst>
              <a:gd name="adj" fmla="val 7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Imagen 14">
            <a:extLst>
              <a:ext uri="{FF2B5EF4-FFF2-40B4-BE49-F238E27FC236}">
                <a16:creationId xmlns:a16="http://schemas.microsoft.com/office/drawing/2014/main" xmlns="" id="{F0D66206-84C8-45C3-9AB5-BBC4BA6A7DB7}"/>
              </a:ext>
            </a:extLst>
          </p:cNvPr>
          <p:cNvPicPr>
            <a:picLocks noChangeAspect="1"/>
          </p:cNvPicPr>
          <p:nvPr/>
        </p:nvPicPr>
        <p:blipFill>
          <a:blip r:embed="rId20" cstate="print">
            <a:extLst>
              <a:ext uri="{28A0092B-C50C-407E-A947-70E740481C1C}">
                <a14:useLocalDpi xmlns:a14="http://schemas.microsoft.com/office/drawing/2010/main" xmlns=""/>
              </a:ext>
            </a:extLst>
          </a:blip>
          <a:stretch>
            <a:fillRect/>
          </a:stretch>
        </p:blipFill>
        <p:spPr>
          <a:xfrm>
            <a:off x="114196" y="4618673"/>
            <a:ext cx="3479365" cy="1980952"/>
          </a:xfrm>
          <a:prstGeom prst="rect">
            <a:avLst/>
          </a:prstGeom>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xmlns="" id="{1986333C-41EB-4E0C-A3C5-718D9CB54FA4}"/>
              </a:ext>
            </a:extLst>
          </p:cNvPr>
          <p:cNvPicPr>
            <a:picLocks noChangeAspect="1"/>
          </p:cNvPicPr>
          <p:nvPr/>
        </p:nvPicPr>
        <p:blipFill>
          <a:blip r:embed="rId21" cstate="screen">
            <a:extLst>
              <a:ext uri="{28A0092B-C50C-407E-A947-70E740481C1C}">
                <a14:useLocalDpi xmlns:a14="http://schemas.microsoft.com/office/drawing/2010/main" xmlns=""/>
              </a:ext>
            </a:extLst>
          </a:blip>
          <a:stretch>
            <a:fillRect/>
          </a:stretch>
        </p:blipFill>
        <p:spPr>
          <a:xfrm>
            <a:off x="7444103" y="5476475"/>
            <a:ext cx="1673772" cy="1333788"/>
          </a:xfrm>
          <a:prstGeom prst="rect">
            <a:avLst/>
          </a:prstGeom>
          <a:effectLst>
            <a:outerShdw blurRad="50800" dist="38100" dir="2700000" algn="tl" rotWithShape="0">
              <a:prstClr val="black">
                <a:alpha val="40000"/>
              </a:prstClr>
            </a:outerShdw>
          </a:effectLst>
        </p:spPr>
      </p:pic>
      <p:sp>
        <p:nvSpPr>
          <p:cNvPr id="11" name="CuadroTexto 10">
            <a:extLst>
              <a:ext uri="{FF2B5EF4-FFF2-40B4-BE49-F238E27FC236}">
                <a16:creationId xmlns:a16="http://schemas.microsoft.com/office/drawing/2014/main" xmlns="" id="{43D279BD-F087-4381-8526-E31240CF418B}"/>
              </a:ext>
            </a:extLst>
          </p:cNvPr>
          <p:cNvSpPr txBox="1"/>
          <p:nvPr/>
        </p:nvSpPr>
        <p:spPr>
          <a:xfrm>
            <a:off x="664028" y="6274375"/>
            <a:ext cx="6379030" cy="564257"/>
          </a:xfrm>
          <a:prstGeom prst="rect">
            <a:avLst/>
          </a:prstGeom>
          <a:noFill/>
        </p:spPr>
        <p:txBody>
          <a:bodyPr wrap="square" tIns="0" bIns="0" rtlCol="0">
            <a:spAutoFit/>
          </a:bodyPr>
          <a:lstStyle/>
          <a:p>
            <a:pPr>
              <a:lnSpc>
                <a:spcPts val="2200"/>
              </a:lnSpc>
              <a:spcBef>
                <a:spcPts val="600"/>
              </a:spcBef>
            </a:pPr>
            <a:r>
              <a:rPr lang="ro-RO" sz="2000" b="1" dirty="0" smtClean="0"/>
              <a:t>Când Alexandru a murit, generalii săi s-au răspândit pe cele patru puncte cardinale (vânturi).</a:t>
            </a:r>
            <a:endParaRPr lang="ro-RO" sz="2000" b="1" dirty="0"/>
          </a:p>
        </p:txBody>
      </p:sp>
      <p:sp>
        <p:nvSpPr>
          <p:cNvPr id="2" name="Rectángulo 1">
            <a:extLst>
              <a:ext uri="{FF2B5EF4-FFF2-40B4-BE49-F238E27FC236}">
                <a16:creationId xmlns:a16="http://schemas.microsoft.com/office/drawing/2014/main" xmlns="" id="{0B0573B5-255D-4578-BB77-3E52E9070E3F}"/>
              </a:ext>
            </a:extLst>
          </p:cNvPr>
          <p:cNvSpPr/>
          <p:nvPr/>
        </p:nvSpPr>
        <p:spPr>
          <a:xfrm>
            <a:off x="4232367" y="3483364"/>
            <a:ext cx="4885508" cy="1015663"/>
          </a:xfrm>
          <a:prstGeom prst="rect">
            <a:avLst/>
          </a:prstGeom>
        </p:spPr>
        <p:txBody>
          <a:bodyPr wrap="square">
            <a:spAutoFit/>
          </a:bodyPr>
          <a:lstStyle/>
          <a:p>
            <a:pPr>
              <a:spcBef>
                <a:spcPts val="600"/>
              </a:spcBef>
            </a:pPr>
            <a:r>
              <a:rPr lang="ro-RO" sz="2000" b="1" smtClean="0"/>
              <a:t>Persia (actualul Iran) cucerită de la est la vest (Europa). Alexandru cel Mare a venit din vest (</a:t>
            </a:r>
            <a:r>
              <a:rPr lang="ro-RO" sz="2000" b="1" smtClean="0"/>
              <a:t>Grecia</a:t>
            </a:r>
            <a:r>
              <a:rPr lang="ro-RO" sz="2000" b="1" smtClean="0"/>
              <a:t>).</a:t>
            </a:r>
            <a:endParaRPr lang="ro-RO" sz="2000" b="1"/>
          </a:p>
        </p:txBody>
      </p:sp>
    </p:spTree>
    <p:extLst>
      <p:ext uri="{BB962C8B-B14F-4D97-AF65-F5344CB8AC3E}">
        <p14:creationId xmlns:p14="http://schemas.microsoft.com/office/powerpoint/2010/main" xmlns="" val="3951275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graphicEl>
                                              <a:dgm id="{C1E017F1-6A85-42D9-8381-DBF249C33A2E}"/>
                                            </p:graphicEl>
                                          </p:spTgt>
                                        </p:tgtEl>
                                        <p:attrNameLst>
                                          <p:attrName>style.visibility</p:attrName>
                                        </p:attrNameLst>
                                      </p:cBhvr>
                                      <p:to>
                                        <p:strVal val="visible"/>
                                      </p:to>
                                    </p:set>
                                    <p:animEffect transition="in" filter="randombar(horizontal)">
                                      <p:cBhvr>
                                        <p:cTn id="16" dur="500"/>
                                        <p:tgtEl>
                                          <p:spTgt spid="4">
                                            <p:graphicEl>
                                              <a:dgm id="{C1E017F1-6A85-42D9-8381-DBF249C33A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graphicEl>
                                              <a:dgm id="{DD5F35DB-467F-4C7B-9A0E-644C0C7D4D9E}"/>
                                            </p:graphicEl>
                                          </p:spTgt>
                                        </p:tgtEl>
                                        <p:attrNameLst>
                                          <p:attrName>style.visibility</p:attrName>
                                        </p:attrNameLst>
                                      </p:cBhvr>
                                      <p:to>
                                        <p:strVal val="visible"/>
                                      </p:to>
                                    </p:set>
                                    <p:animEffect transition="in" filter="wipe(right)">
                                      <p:cBhvr>
                                        <p:cTn id="21" dur="500"/>
                                        <p:tgtEl>
                                          <p:spTgt spid="4">
                                            <p:graphicEl>
                                              <a:dgm id="{DD5F35DB-467F-4C7B-9A0E-644C0C7D4D9E}"/>
                                            </p:graphic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
                                            <p:graphicEl>
                                              <a:dgm id="{357C71CB-ED10-4047-894A-6510A1D95EAE}"/>
                                            </p:graphicEl>
                                          </p:spTgt>
                                        </p:tgtEl>
                                        <p:attrNameLst>
                                          <p:attrName>style.visibility</p:attrName>
                                        </p:attrNameLst>
                                      </p:cBhvr>
                                      <p:to>
                                        <p:strVal val="visible"/>
                                      </p:to>
                                    </p:set>
                                    <p:animEffect transition="in" filter="wipe(right)">
                                      <p:cBhvr>
                                        <p:cTn id="24" dur="500"/>
                                        <p:tgtEl>
                                          <p:spTgt spid="4">
                                            <p:graphicEl>
                                              <a:dgm id="{357C71CB-ED10-4047-894A-6510A1D95EAE}"/>
                                            </p:graphicEl>
                                          </p:spTgt>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4">
                                            <p:graphicEl>
                                              <a:dgm id="{B6CD0C9A-07C7-4F4E-8394-DA21EE689076}"/>
                                            </p:graphicEl>
                                          </p:spTgt>
                                        </p:tgtEl>
                                        <p:attrNameLst>
                                          <p:attrName>style.visibility</p:attrName>
                                        </p:attrNameLst>
                                      </p:cBhvr>
                                      <p:to>
                                        <p:strVal val="visible"/>
                                      </p:to>
                                    </p:set>
                                    <p:animEffect transition="in" filter="wipe(right)">
                                      <p:cBhvr>
                                        <p:cTn id="28" dur="500"/>
                                        <p:tgtEl>
                                          <p:spTgt spid="4">
                                            <p:graphicEl>
                                              <a:dgm id="{B6CD0C9A-07C7-4F4E-8394-DA21EE689076}"/>
                                            </p:graphicEl>
                                          </p:spTgt>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
                                            <p:graphicEl>
                                              <a:dgm id="{5549E228-4103-4810-9B34-760A8F0863EE}"/>
                                            </p:graphicEl>
                                          </p:spTgt>
                                        </p:tgtEl>
                                        <p:attrNameLst>
                                          <p:attrName>style.visibility</p:attrName>
                                        </p:attrNameLst>
                                      </p:cBhvr>
                                      <p:to>
                                        <p:strVal val="visible"/>
                                      </p:to>
                                    </p:set>
                                    <p:animEffect transition="in" filter="wipe(right)">
                                      <p:cBhvr>
                                        <p:cTn id="31" dur="500"/>
                                        <p:tgtEl>
                                          <p:spTgt spid="4">
                                            <p:graphicEl>
                                              <a:dgm id="{5549E228-4103-4810-9B34-760A8F0863EE}"/>
                                            </p:graphicEl>
                                          </p:spTgt>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4">
                                            <p:graphicEl>
                                              <a:dgm id="{BF31447F-6323-47AB-9BB4-BC59B139017A}"/>
                                            </p:graphicEl>
                                          </p:spTgt>
                                        </p:tgtEl>
                                        <p:attrNameLst>
                                          <p:attrName>style.visibility</p:attrName>
                                        </p:attrNameLst>
                                      </p:cBhvr>
                                      <p:to>
                                        <p:strVal val="visible"/>
                                      </p:to>
                                    </p:set>
                                    <p:animEffect transition="in" filter="wipe(right)">
                                      <p:cBhvr>
                                        <p:cTn id="35" dur="500"/>
                                        <p:tgtEl>
                                          <p:spTgt spid="4">
                                            <p:graphicEl>
                                              <a:dgm id="{BF31447F-6323-47AB-9BB4-BC59B139017A}"/>
                                            </p:graphic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
                                            <p:graphicEl>
                                              <a:dgm id="{931E4CA6-10EF-45AC-88F7-D2C3F436BC0C}"/>
                                            </p:graphicEl>
                                          </p:spTgt>
                                        </p:tgtEl>
                                        <p:attrNameLst>
                                          <p:attrName>style.visibility</p:attrName>
                                        </p:attrNameLst>
                                      </p:cBhvr>
                                      <p:to>
                                        <p:strVal val="visible"/>
                                      </p:to>
                                    </p:set>
                                    <p:animEffect transition="in" filter="wipe(right)">
                                      <p:cBhvr>
                                        <p:cTn id="38" dur="500"/>
                                        <p:tgtEl>
                                          <p:spTgt spid="4">
                                            <p:graphicEl>
                                              <a:dgm id="{931E4CA6-10EF-45AC-88F7-D2C3F436BC0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randombar(horizontal)">
                                      <p:cBhvr>
                                        <p:cTn id="43" dur="500"/>
                                        <p:tgtEl>
                                          <p:spTgt spid="1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
                                            <p:graphicEl>
                                              <a:dgm id="{0F0B1A1F-D3B2-490B-BAAE-54BCF13D905F}"/>
                                            </p:graphicEl>
                                          </p:spTgt>
                                        </p:tgtEl>
                                        <p:attrNameLst>
                                          <p:attrName>style.visibility</p:attrName>
                                        </p:attrNameLst>
                                      </p:cBhvr>
                                      <p:to>
                                        <p:strVal val="visible"/>
                                      </p:to>
                                    </p:set>
                                    <p:animEffect transition="in" filter="randombar(horizontal)">
                                      <p:cBhvr>
                                        <p:cTn id="46" dur="500"/>
                                        <p:tgtEl>
                                          <p:spTgt spid="5">
                                            <p:graphicEl>
                                              <a:dgm id="{0F0B1A1F-D3B2-490B-BAAE-54BCF13D905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graphicEl>
                                              <a:dgm id="{3FE879F7-E1D0-46B1-8C6A-BBC4D21B8B7B}"/>
                                            </p:graphicEl>
                                          </p:spTgt>
                                        </p:tgtEl>
                                        <p:attrNameLst>
                                          <p:attrName>style.visibility</p:attrName>
                                        </p:attrNameLst>
                                      </p:cBhvr>
                                      <p:to>
                                        <p:strVal val="visible"/>
                                      </p:to>
                                    </p:set>
                                    <p:animEffect transition="in" filter="wipe(left)">
                                      <p:cBhvr>
                                        <p:cTn id="51" dur="500"/>
                                        <p:tgtEl>
                                          <p:spTgt spid="5">
                                            <p:graphicEl>
                                              <a:dgm id="{3FE879F7-E1D0-46B1-8C6A-BBC4D21B8B7B}"/>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randombar(horizontal)">
                                      <p:cBhvr>
                                        <p:cTn id="56" dur="500"/>
                                        <p:tgtEl>
                                          <p:spTgt spid="1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
                                            <p:graphicEl>
                                              <a:dgm id="{6A2B8C9C-64E1-4941-92C8-2728805E26E1}"/>
                                            </p:graphicEl>
                                          </p:spTgt>
                                        </p:tgtEl>
                                        <p:attrNameLst>
                                          <p:attrName>style.visibility</p:attrName>
                                        </p:attrNameLst>
                                      </p:cBhvr>
                                      <p:to>
                                        <p:strVal val="visible"/>
                                      </p:to>
                                    </p:set>
                                    <p:animEffect transition="in" filter="randombar(horizontal)">
                                      <p:cBhvr>
                                        <p:cTn id="59" dur="500"/>
                                        <p:tgtEl>
                                          <p:spTgt spid="6">
                                            <p:graphicEl>
                                              <a:dgm id="{6A2B8C9C-64E1-4941-92C8-2728805E26E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graphicEl>
                                              <a:dgm id="{4041595A-2D1F-4F88-8893-5586F1C5F39B}"/>
                                            </p:graphicEl>
                                          </p:spTgt>
                                        </p:tgtEl>
                                        <p:attrNameLst>
                                          <p:attrName>style.visibility</p:attrName>
                                        </p:attrNameLst>
                                      </p:cBhvr>
                                      <p:to>
                                        <p:strVal val="visible"/>
                                      </p:to>
                                    </p:set>
                                    <p:animEffect transition="in" filter="wipe(down)">
                                      <p:cBhvr>
                                        <p:cTn id="64" dur="500"/>
                                        <p:tgtEl>
                                          <p:spTgt spid="6">
                                            <p:graphicEl>
                                              <a:dgm id="{4041595A-2D1F-4F88-8893-5586F1C5F39B}"/>
                                            </p:graphic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
                                            <p:graphicEl>
                                              <a:dgm id="{4BEFFC3B-C061-48FB-9519-90355946D4EB}"/>
                                            </p:graphicEl>
                                          </p:spTgt>
                                        </p:tgtEl>
                                        <p:attrNameLst>
                                          <p:attrName>style.visibility</p:attrName>
                                        </p:attrNameLst>
                                      </p:cBhvr>
                                      <p:to>
                                        <p:strVal val="visible"/>
                                      </p:to>
                                    </p:set>
                                    <p:animEffect transition="in" filter="wipe(down)">
                                      <p:cBhvr>
                                        <p:cTn id="67" dur="500"/>
                                        <p:tgtEl>
                                          <p:spTgt spid="6">
                                            <p:graphicEl>
                                              <a:dgm id="{4BEFFC3B-C061-48FB-9519-90355946D4EB}"/>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6">
                                            <p:graphicEl>
                                              <a:dgm id="{33CE8E95-A462-4D24-92A5-E0ED4C8544C8}"/>
                                            </p:graphicEl>
                                          </p:spTgt>
                                        </p:tgtEl>
                                        <p:attrNameLst>
                                          <p:attrName>style.visibility</p:attrName>
                                        </p:attrNameLst>
                                      </p:cBhvr>
                                      <p:to>
                                        <p:strVal val="visible"/>
                                      </p:to>
                                    </p:set>
                                    <p:animEffect transition="in" filter="wipe(left)">
                                      <p:cBhvr>
                                        <p:cTn id="71" dur="500"/>
                                        <p:tgtEl>
                                          <p:spTgt spid="6">
                                            <p:graphicEl>
                                              <a:dgm id="{33CE8E95-A462-4D24-92A5-E0ED4C8544C8}"/>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
                                            <p:graphicEl>
                                              <a:dgm id="{1C527ED9-08A0-4C2D-A673-B68C3C83B17A}"/>
                                            </p:graphicEl>
                                          </p:spTgt>
                                        </p:tgtEl>
                                        <p:attrNameLst>
                                          <p:attrName>style.visibility</p:attrName>
                                        </p:attrNameLst>
                                      </p:cBhvr>
                                      <p:to>
                                        <p:strVal val="visible"/>
                                      </p:to>
                                    </p:set>
                                    <p:animEffect transition="in" filter="wipe(left)">
                                      <p:cBhvr>
                                        <p:cTn id="74" dur="500"/>
                                        <p:tgtEl>
                                          <p:spTgt spid="6">
                                            <p:graphicEl>
                                              <a:dgm id="{1C527ED9-08A0-4C2D-A673-B68C3C83B17A}"/>
                                            </p:graphicEl>
                                          </p:spTgt>
                                        </p:tgtEl>
                                      </p:cBhvr>
                                    </p:animEffect>
                                  </p:childTnLst>
                                </p:cTn>
                              </p:par>
                            </p:childTnLst>
                          </p:cTn>
                        </p:par>
                        <p:par>
                          <p:cTn id="75" fill="hold">
                            <p:stCondLst>
                              <p:cond delay="1000"/>
                            </p:stCondLst>
                            <p:childTnLst>
                              <p:par>
                                <p:cTn id="76" presetID="22" presetClass="entr" presetSubtype="1" fill="hold" grpId="0" nodeType="afterEffect">
                                  <p:stCondLst>
                                    <p:cond delay="0"/>
                                  </p:stCondLst>
                                  <p:childTnLst>
                                    <p:set>
                                      <p:cBhvr>
                                        <p:cTn id="77" dur="1" fill="hold">
                                          <p:stCondLst>
                                            <p:cond delay="0"/>
                                          </p:stCondLst>
                                        </p:cTn>
                                        <p:tgtEl>
                                          <p:spTgt spid="6">
                                            <p:graphicEl>
                                              <a:dgm id="{0AB5AE25-E842-4A77-BAC3-F291F5D0D31C}"/>
                                            </p:graphicEl>
                                          </p:spTgt>
                                        </p:tgtEl>
                                        <p:attrNameLst>
                                          <p:attrName>style.visibility</p:attrName>
                                        </p:attrNameLst>
                                      </p:cBhvr>
                                      <p:to>
                                        <p:strVal val="visible"/>
                                      </p:to>
                                    </p:set>
                                    <p:animEffect transition="in" filter="wipe(up)">
                                      <p:cBhvr>
                                        <p:cTn id="78" dur="500"/>
                                        <p:tgtEl>
                                          <p:spTgt spid="6">
                                            <p:graphicEl>
                                              <a:dgm id="{0AB5AE25-E842-4A77-BAC3-F291F5D0D31C}"/>
                                            </p:graphicEl>
                                          </p:spTgt>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
                                            <p:graphicEl>
                                              <a:dgm id="{936F4277-121D-46B2-AD11-0799DF30530F}"/>
                                            </p:graphicEl>
                                          </p:spTgt>
                                        </p:tgtEl>
                                        <p:attrNameLst>
                                          <p:attrName>style.visibility</p:attrName>
                                        </p:attrNameLst>
                                      </p:cBhvr>
                                      <p:to>
                                        <p:strVal val="visible"/>
                                      </p:to>
                                    </p:set>
                                    <p:animEffect transition="in" filter="wipe(up)">
                                      <p:cBhvr>
                                        <p:cTn id="81" dur="500"/>
                                        <p:tgtEl>
                                          <p:spTgt spid="6">
                                            <p:graphicEl>
                                              <a:dgm id="{936F4277-121D-46B2-AD11-0799DF30530F}"/>
                                            </p:graphicEl>
                                          </p:spTgt>
                                        </p:tgtEl>
                                      </p:cBhvr>
                                    </p:animEffect>
                                  </p:childTnLst>
                                </p:cTn>
                              </p:par>
                            </p:childTnLst>
                          </p:cTn>
                        </p:par>
                        <p:par>
                          <p:cTn id="82" fill="hold">
                            <p:stCondLst>
                              <p:cond delay="1500"/>
                            </p:stCondLst>
                            <p:childTnLst>
                              <p:par>
                                <p:cTn id="83" presetID="22" presetClass="entr" presetSubtype="2" fill="hold" grpId="0" nodeType="afterEffect">
                                  <p:stCondLst>
                                    <p:cond delay="0"/>
                                  </p:stCondLst>
                                  <p:childTnLst>
                                    <p:set>
                                      <p:cBhvr>
                                        <p:cTn id="84" dur="1" fill="hold">
                                          <p:stCondLst>
                                            <p:cond delay="0"/>
                                          </p:stCondLst>
                                        </p:cTn>
                                        <p:tgtEl>
                                          <p:spTgt spid="6">
                                            <p:graphicEl>
                                              <a:dgm id="{F286B398-D293-43A9-B416-FF3E41807268}"/>
                                            </p:graphicEl>
                                          </p:spTgt>
                                        </p:tgtEl>
                                        <p:attrNameLst>
                                          <p:attrName>style.visibility</p:attrName>
                                        </p:attrNameLst>
                                      </p:cBhvr>
                                      <p:to>
                                        <p:strVal val="visible"/>
                                      </p:to>
                                    </p:set>
                                    <p:animEffect transition="in" filter="wipe(right)">
                                      <p:cBhvr>
                                        <p:cTn id="85" dur="500"/>
                                        <p:tgtEl>
                                          <p:spTgt spid="6">
                                            <p:graphicEl>
                                              <a:dgm id="{F286B398-D293-43A9-B416-FF3E41807268}"/>
                                            </p:graphicEl>
                                          </p:spTgt>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6">
                                            <p:graphicEl>
                                              <a:dgm id="{1E6B58C9-6718-4DB2-9E23-E91BD1A9D382}"/>
                                            </p:graphicEl>
                                          </p:spTgt>
                                        </p:tgtEl>
                                        <p:attrNameLst>
                                          <p:attrName>style.visibility</p:attrName>
                                        </p:attrNameLst>
                                      </p:cBhvr>
                                      <p:to>
                                        <p:strVal val="visible"/>
                                      </p:to>
                                    </p:set>
                                    <p:animEffect transition="in" filter="wipe(right)">
                                      <p:cBhvr>
                                        <p:cTn id="88" dur="500"/>
                                        <p:tgtEl>
                                          <p:spTgt spid="6">
                                            <p:graphicEl>
                                              <a:dgm id="{1E6B58C9-6718-4DB2-9E23-E91BD1A9D382}"/>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 calcmode="lin" valueType="num">
                                      <p:cBhvr>
                                        <p:cTn id="93"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96" dur="1000" fill="hold"/>
                                        <p:tgtEl>
                                          <p:spTgt spid="2"/>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 calcmode="lin" valueType="num">
                                      <p:cBhvr>
                                        <p:cTn id="10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8" dur="1000" fill="hold"/>
                                        <p:tgtEl>
                                          <p:spTgt spid="11"/>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uiExpand="1">
        <p:bldSub>
          <a:bldDgm bld="one"/>
        </p:bldSub>
      </p:bldGraphic>
      <p:bldGraphic spid="6" grpId="0" uiExpand="1">
        <p:bldSub>
          <a:bldDgm bld="one"/>
        </p:bldSub>
      </p:bldGraphic>
      <p:bldP spid="7"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xmlns="" id="{A3AAF199-0073-4D5B-907C-27983CD1B199}"/>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261166" y="2521914"/>
            <a:ext cx="3814354" cy="18141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9" name="Imagen 18">
            <a:extLst>
              <a:ext uri="{FF2B5EF4-FFF2-40B4-BE49-F238E27FC236}">
                <a16:creationId xmlns:a16="http://schemas.microsoft.com/office/drawing/2014/main" xmlns="" id="{8CF727A3-C840-449B-8053-4D72B61E8E1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316661" y="5185444"/>
            <a:ext cx="1541419" cy="15433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17" name="Grupo 16">
            <a:extLst>
              <a:ext uri="{FF2B5EF4-FFF2-40B4-BE49-F238E27FC236}">
                <a16:creationId xmlns:a16="http://schemas.microsoft.com/office/drawing/2014/main" xmlns="" id="{3F739807-A951-44E6-82A5-DA82189F5E38}"/>
              </a:ext>
            </a:extLst>
          </p:cNvPr>
          <p:cNvGrpSpPr/>
          <p:nvPr/>
        </p:nvGrpSpPr>
        <p:grpSpPr>
          <a:xfrm>
            <a:off x="153575" y="4725730"/>
            <a:ext cx="1673772" cy="2646878"/>
            <a:chOff x="153575" y="4725730"/>
            <a:chExt cx="1673772" cy="2646878"/>
          </a:xfrm>
        </p:grpSpPr>
        <p:pic>
          <p:nvPicPr>
            <p:cNvPr id="14" name="Imagen 13">
              <a:extLst>
                <a:ext uri="{FF2B5EF4-FFF2-40B4-BE49-F238E27FC236}">
                  <a16:creationId xmlns:a16="http://schemas.microsoft.com/office/drawing/2014/main" xmlns="" id="{53E3DC39-2391-4B44-B6F9-F0C3ABE871A3}"/>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53575" y="5382275"/>
              <a:ext cx="1673772" cy="1333788"/>
            </a:xfrm>
            <a:prstGeom prst="rect">
              <a:avLst/>
            </a:prstGeom>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xmlns="" id="{2C54D86D-A0A3-400D-A9A3-0912247CE88D}"/>
                </a:ext>
              </a:extLst>
            </p:cNvPr>
            <p:cNvSpPr txBox="1"/>
            <p:nvPr/>
          </p:nvSpPr>
          <p:spPr>
            <a:xfrm>
              <a:off x="251567" y="4725730"/>
              <a:ext cx="1289135" cy="2646878"/>
            </a:xfrm>
            <a:prstGeom prst="rect">
              <a:avLst/>
            </a:prstGeom>
            <a:noFill/>
          </p:spPr>
          <p:txBody>
            <a:bodyPr wrap="none" rtlCol="0">
              <a:spAutoFit/>
            </a:bodyPr>
            <a:lstStyle/>
            <a:p>
              <a:r>
                <a:rPr lang="ro-RO" sz="16600" smtClean="0">
                  <a:solidFill>
                    <a:srgbClr val="FF0000"/>
                  </a:solidFill>
                  <a:effectLst>
                    <a:outerShdw blurRad="50800" dist="38100" dir="2700000" algn="tl" rotWithShape="0">
                      <a:prstClr val="black">
                        <a:alpha val="40000"/>
                      </a:prstClr>
                    </a:outerShdw>
                  </a:effectLst>
                  <a:latin typeface="+mj-lt"/>
                </a:rPr>
                <a:t>X</a:t>
              </a:r>
              <a:endParaRPr lang="ro-RO" sz="16600">
                <a:solidFill>
                  <a:srgbClr val="FF0000"/>
                </a:solidFill>
                <a:effectLst>
                  <a:outerShdw blurRad="50800" dist="38100" dir="2700000" algn="tl" rotWithShape="0">
                    <a:prstClr val="black">
                      <a:alpha val="40000"/>
                    </a:prstClr>
                  </a:outerShdw>
                </a:effectLst>
                <a:latin typeface="+mj-lt"/>
              </a:endParaRPr>
            </a:p>
          </p:txBody>
        </p:sp>
      </p:grpSp>
      <p:sp>
        <p:nvSpPr>
          <p:cNvPr id="4" name="CuadroTexto 3">
            <a:extLst>
              <a:ext uri="{FF2B5EF4-FFF2-40B4-BE49-F238E27FC236}">
                <a16:creationId xmlns:a16="http://schemas.microsoft.com/office/drawing/2014/main" xmlns="" id="{0B0464D6-569B-4B30-AD1C-918E3D9D3301}"/>
              </a:ext>
            </a:extLst>
          </p:cNvPr>
          <p:cNvSpPr txBox="1"/>
          <p:nvPr/>
        </p:nvSpPr>
        <p:spPr>
          <a:xfrm>
            <a:off x="296091" y="1401014"/>
            <a:ext cx="8307978" cy="1508105"/>
          </a:xfrm>
          <a:prstGeom prst="rect">
            <a:avLst/>
          </a:prstGeom>
          <a:noFill/>
        </p:spPr>
        <p:txBody>
          <a:bodyPr wrap="square" rtlCol="0">
            <a:spAutoFit/>
          </a:bodyPr>
          <a:lstStyle/>
          <a:p>
            <a:r>
              <a:rPr lang="ro-RO" b="1" dirty="0" smtClean="0">
                <a:latin typeface="Calibri (Corp)"/>
              </a:rPr>
              <a:t>Versetele 8 şi 9 pot părea ambigue în unele traduceri despre de unde provine acest mic corn, fie de la unul dintre cele patru coarne, fie de la unul dintre cele patru vânturi. Cu toate acestea, textul original ebraic este foarte clar în acest sens</a:t>
            </a:r>
            <a:r>
              <a:rPr lang="ro-RO" b="1" dirty="0" smtClean="0">
                <a:latin typeface="Calibri (Corp)"/>
              </a:rPr>
              <a:t>.</a:t>
            </a:r>
          </a:p>
          <a:p>
            <a:r>
              <a:rPr lang="ro-RO" b="1" dirty="0" smtClean="0">
                <a:latin typeface="Calibri (Corp)"/>
              </a:rPr>
              <a:t>Să analizăm cuvintele originale:</a:t>
            </a:r>
            <a:endParaRPr lang="ro-RO" b="1" dirty="0">
              <a:latin typeface="Calibri (Corp)"/>
            </a:endParaRPr>
          </a:p>
        </p:txBody>
      </p:sp>
      <p:sp>
        <p:nvSpPr>
          <p:cNvPr id="5" name="CuadroTexto 4">
            <a:extLst>
              <a:ext uri="{FF2B5EF4-FFF2-40B4-BE49-F238E27FC236}">
                <a16:creationId xmlns:a16="http://schemas.microsoft.com/office/drawing/2014/main" xmlns="" id="{2B40875B-37E1-486C-9AD7-3F1CCF68DE3F}"/>
              </a:ext>
            </a:extLst>
          </p:cNvPr>
          <p:cNvSpPr txBox="1"/>
          <p:nvPr/>
        </p:nvSpPr>
        <p:spPr>
          <a:xfrm>
            <a:off x="79960" y="2786737"/>
            <a:ext cx="5206934" cy="1631216"/>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Webdings" panose="05030102010509060703" pitchFamily="18" charset="2"/>
              <a:buChar char=""/>
            </a:pPr>
            <a:r>
              <a:rPr lang="ro-RO" sz="2000" b="1" smtClean="0">
                <a:solidFill>
                  <a:srgbClr val="FF3B8A"/>
                </a:solidFill>
              </a:rPr>
              <a:t>Coarnele</a:t>
            </a:r>
            <a:r>
              <a:rPr lang="ro-RO" sz="2000" b="1" smtClean="0">
                <a:solidFill>
                  <a:srgbClr val="FF3B8A"/>
                </a:solidFill>
              </a:rPr>
              <a:t> – </a:t>
            </a:r>
            <a:r>
              <a:rPr lang="ro-RO" sz="2000" b="1" i="1" smtClean="0">
                <a:solidFill>
                  <a:srgbClr val="FF3B8A"/>
                </a:solidFill>
              </a:rPr>
              <a:t>kehren</a:t>
            </a:r>
            <a:r>
              <a:rPr lang="ro-RO" sz="2000" b="1" smtClean="0">
                <a:solidFill>
                  <a:srgbClr val="FF3B8A"/>
                </a:solidFill>
              </a:rPr>
              <a:t> =&gt; </a:t>
            </a:r>
            <a:r>
              <a:rPr lang="ro-RO" sz="2000" b="1" smtClean="0">
                <a:solidFill>
                  <a:srgbClr val="FF3B8A"/>
                </a:solidFill>
              </a:rPr>
              <a:t>feminin</a:t>
            </a:r>
            <a:endParaRPr lang="ro-RO" sz="2000" b="1" smtClean="0">
              <a:solidFill>
                <a:srgbClr val="FF3B8A"/>
              </a:solidFill>
            </a:endParaRPr>
          </a:p>
          <a:p>
            <a:pPr marL="342900" indent="-342900">
              <a:buFont typeface="Webdings" panose="05030102010509060703" pitchFamily="18" charset="2"/>
              <a:buChar char=""/>
            </a:pPr>
            <a:r>
              <a:rPr lang="ro-RO" sz="2000" b="1" smtClean="0">
                <a:solidFill>
                  <a:srgbClr val="FF3B8A"/>
                </a:solidFill>
              </a:rPr>
              <a:t>Vânturile</a:t>
            </a:r>
            <a:r>
              <a:rPr lang="ro-RO" sz="2000" b="1" smtClean="0">
                <a:solidFill>
                  <a:srgbClr val="FF3B8A"/>
                </a:solidFill>
              </a:rPr>
              <a:t> – </a:t>
            </a:r>
            <a:r>
              <a:rPr lang="ro-RO" sz="2000" b="1" i="1" smtClean="0">
                <a:solidFill>
                  <a:srgbClr val="FF3B8A"/>
                </a:solidFill>
              </a:rPr>
              <a:t>ruhot</a:t>
            </a:r>
            <a:r>
              <a:rPr lang="ro-RO" sz="2000" b="1" smtClean="0">
                <a:solidFill>
                  <a:srgbClr val="FF3B8A"/>
                </a:solidFill>
              </a:rPr>
              <a:t> =&gt; </a:t>
            </a:r>
            <a:r>
              <a:rPr lang="ro-RO" sz="2000" b="1" smtClean="0">
                <a:solidFill>
                  <a:srgbClr val="FF3B8A"/>
                </a:solidFill>
              </a:rPr>
              <a:t>feminin</a:t>
            </a:r>
            <a:endParaRPr lang="ro-RO" sz="2000" b="1" smtClean="0">
              <a:solidFill>
                <a:srgbClr val="FF3B8A"/>
              </a:solidFill>
            </a:endParaRPr>
          </a:p>
          <a:p>
            <a:pPr marL="342900" indent="-342900">
              <a:buFont typeface="Webdings" panose="05030102010509060703" pitchFamily="18" charset="2"/>
              <a:buChar char=""/>
            </a:pPr>
            <a:r>
              <a:rPr lang="ro-RO" sz="2000" b="1" smtClean="0">
                <a:solidFill>
                  <a:srgbClr val="0045D0"/>
                </a:solidFill>
              </a:rPr>
              <a:t>Cerurile</a:t>
            </a:r>
            <a:r>
              <a:rPr lang="ro-RO" sz="2000" b="1" smtClean="0">
                <a:solidFill>
                  <a:srgbClr val="0045D0"/>
                </a:solidFill>
              </a:rPr>
              <a:t> – </a:t>
            </a:r>
            <a:r>
              <a:rPr lang="ro-RO" sz="2000" b="1" i="1" smtClean="0">
                <a:solidFill>
                  <a:srgbClr val="0045D0"/>
                </a:solidFill>
              </a:rPr>
              <a:t>hassamaoyim</a:t>
            </a:r>
            <a:r>
              <a:rPr lang="ro-RO" sz="2000" b="1" smtClean="0">
                <a:solidFill>
                  <a:srgbClr val="0045D0"/>
                </a:solidFill>
              </a:rPr>
              <a:t> =&gt; </a:t>
            </a:r>
            <a:r>
              <a:rPr lang="ro-RO" sz="2000" b="1" smtClean="0">
                <a:solidFill>
                  <a:srgbClr val="0045D0"/>
                </a:solidFill>
              </a:rPr>
              <a:t>masculin</a:t>
            </a:r>
            <a:r>
              <a:rPr lang="ro-RO" sz="2000" b="1" smtClean="0">
                <a:solidFill>
                  <a:srgbClr val="0045D0"/>
                </a:solidFill>
              </a:rPr>
              <a:t>, </a:t>
            </a:r>
            <a:r>
              <a:rPr lang="ro-RO" sz="2000" b="1" smtClean="0">
                <a:solidFill>
                  <a:srgbClr val="0045D0"/>
                </a:solidFill>
              </a:rPr>
              <a:t>plural</a:t>
            </a:r>
            <a:endParaRPr lang="ro-RO" sz="2000" b="1" smtClean="0">
              <a:solidFill>
                <a:srgbClr val="0045D0"/>
              </a:solidFill>
            </a:endParaRPr>
          </a:p>
          <a:p>
            <a:pPr marL="342900" indent="-342900">
              <a:buFont typeface="Webdings" panose="05030102010509060703" pitchFamily="18" charset="2"/>
              <a:buChar char=""/>
            </a:pPr>
            <a:r>
              <a:rPr lang="ro-RO" sz="2000" b="1" smtClean="0">
                <a:solidFill>
                  <a:srgbClr val="FF3B8A"/>
                </a:solidFill>
              </a:rPr>
              <a:t>Una</a:t>
            </a:r>
            <a:r>
              <a:rPr lang="ro-RO" sz="2000" b="1" smtClean="0">
                <a:solidFill>
                  <a:srgbClr val="FF3B8A"/>
                </a:solidFill>
              </a:rPr>
              <a:t> – </a:t>
            </a:r>
            <a:r>
              <a:rPr lang="ro-RO" sz="2000" b="1" i="1" smtClean="0">
                <a:solidFill>
                  <a:srgbClr val="FF3B8A"/>
                </a:solidFill>
              </a:rPr>
              <a:t>ahat</a:t>
            </a:r>
            <a:r>
              <a:rPr lang="ro-RO" sz="2000" b="1" smtClean="0">
                <a:solidFill>
                  <a:srgbClr val="FF3B8A"/>
                </a:solidFill>
              </a:rPr>
              <a:t> =&gt; </a:t>
            </a:r>
            <a:r>
              <a:rPr lang="ro-RO" sz="2000" b="1" smtClean="0">
                <a:solidFill>
                  <a:srgbClr val="FF3B8A"/>
                </a:solidFill>
              </a:rPr>
              <a:t>feminin</a:t>
            </a:r>
            <a:endParaRPr lang="ro-RO" sz="2000" b="1" smtClean="0">
              <a:solidFill>
                <a:srgbClr val="FF3B8A"/>
              </a:solidFill>
            </a:endParaRPr>
          </a:p>
          <a:p>
            <a:pPr marL="342900" indent="-342900">
              <a:buFont typeface="Webdings" panose="05030102010509060703" pitchFamily="18" charset="2"/>
              <a:buChar char=""/>
            </a:pPr>
            <a:r>
              <a:rPr lang="ro-RO" sz="2000" b="1" smtClean="0">
                <a:solidFill>
                  <a:srgbClr val="0045D0"/>
                </a:solidFill>
              </a:rPr>
              <a:t>Ei</a:t>
            </a:r>
            <a:r>
              <a:rPr lang="ro-RO" sz="2000" b="1" smtClean="0">
                <a:solidFill>
                  <a:srgbClr val="0045D0"/>
                </a:solidFill>
              </a:rPr>
              <a:t> – </a:t>
            </a:r>
            <a:r>
              <a:rPr lang="ro-RO" sz="2000" b="1" i="1" smtClean="0">
                <a:solidFill>
                  <a:srgbClr val="0045D0"/>
                </a:solidFill>
              </a:rPr>
              <a:t>mehem</a:t>
            </a:r>
            <a:r>
              <a:rPr lang="ro-RO" sz="2000" b="1" smtClean="0">
                <a:solidFill>
                  <a:srgbClr val="0045D0"/>
                </a:solidFill>
              </a:rPr>
              <a:t> =&gt; </a:t>
            </a:r>
            <a:r>
              <a:rPr lang="ro-RO" sz="2000" b="1" smtClean="0">
                <a:solidFill>
                  <a:srgbClr val="0045D0"/>
                </a:solidFill>
              </a:rPr>
              <a:t>masculin</a:t>
            </a:r>
            <a:r>
              <a:rPr lang="ro-RO" sz="2000" b="1" smtClean="0">
                <a:solidFill>
                  <a:srgbClr val="0045D0"/>
                </a:solidFill>
              </a:rPr>
              <a:t>, </a:t>
            </a:r>
            <a:r>
              <a:rPr lang="ro-RO" sz="2000" b="1" smtClean="0">
                <a:solidFill>
                  <a:srgbClr val="0045D0"/>
                </a:solidFill>
              </a:rPr>
              <a:t>plural</a:t>
            </a:r>
            <a:endParaRPr lang="ro-RO" sz="2000" b="1">
              <a:solidFill>
                <a:srgbClr val="0045D0"/>
              </a:solidFill>
            </a:endParaRPr>
          </a:p>
        </p:txBody>
      </p:sp>
      <p:graphicFrame>
        <p:nvGraphicFramePr>
          <p:cNvPr id="9" name="Diagrama 8">
            <a:extLst>
              <a:ext uri="{FF2B5EF4-FFF2-40B4-BE49-F238E27FC236}">
                <a16:creationId xmlns:a16="http://schemas.microsoft.com/office/drawing/2014/main" xmlns="" id="{A6456131-1731-499E-9190-5ED423B7F266}"/>
              </a:ext>
            </a:extLst>
          </p:cNvPr>
          <p:cNvGraphicFramePr/>
          <p:nvPr>
            <p:extLst>
              <p:ext uri="{D42A27DB-BD31-4B8C-83A1-F6EECF244321}">
                <p14:modId xmlns:p14="http://schemas.microsoft.com/office/powerpoint/2010/main" xmlns="" val="4115451307"/>
              </p:ext>
            </p:extLst>
          </p:nvPr>
        </p:nvGraphicFramePr>
        <p:xfrm>
          <a:off x="2055228" y="5435019"/>
          <a:ext cx="5033553" cy="6463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a 9">
            <a:extLst>
              <a:ext uri="{FF2B5EF4-FFF2-40B4-BE49-F238E27FC236}">
                <a16:creationId xmlns:a16="http://schemas.microsoft.com/office/drawing/2014/main" xmlns="" id="{B2AC3B9F-F30A-4724-9AAF-70D60BEE1C53}"/>
              </a:ext>
            </a:extLst>
          </p:cNvPr>
          <p:cNvGraphicFramePr/>
          <p:nvPr>
            <p:extLst>
              <p:ext uri="{D42A27DB-BD31-4B8C-83A1-F6EECF244321}">
                <p14:modId xmlns:p14="http://schemas.microsoft.com/office/powerpoint/2010/main" xmlns="" val="477952079"/>
              </p:ext>
            </p:extLst>
          </p:nvPr>
        </p:nvGraphicFramePr>
        <p:xfrm>
          <a:off x="2403570" y="6208647"/>
          <a:ext cx="4336868" cy="64633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 name="Flecha: a la derecha 11">
            <a:extLst>
              <a:ext uri="{FF2B5EF4-FFF2-40B4-BE49-F238E27FC236}">
                <a16:creationId xmlns:a16="http://schemas.microsoft.com/office/drawing/2014/main" xmlns="" id="{708CE6EC-0C73-4BDC-84E5-BC07F7BE76BD}"/>
              </a:ext>
            </a:extLst>
          </p:cNvPr>
          <p:cNvSpPr/>
          <p:nvPr/>
        </p:nvSpPr>
        <p:spPr>
          <a:xfrm rot="16200000">
            <a:off x="5432773" y="5921772"/>
            <a:ext cx="333693" cy="420889"/>
          </a:xfrm>
          <a:prstGeom prst="rightArrow">
            <a:avLst/>
          </a:prstGeom>
          <a:solidFill>
            <a:schemeClr val="accent4">
              <a:lumMod val="75000"/>
            </a:schemeClr>
          </a:solidFill>
          <a:ln>
            <a:solidFill>
              <a:schemeClr val="accent4">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000" b="1"/>
          </a:p>
        </p:txBody>
      </p:sp>
      <p:sp>
        <p:nvSpPr>
          <p:cNvPr id="13" name="CuadroTexto 12">
            <a:extLst>
              <a:ext uri="{FF2B5EF4-FFF2-40B4-BE49-F238E27FC236}">
                <a16:creationId xmlns:a16="http://schemas.microsoft.com/office/drawing/2014/main" xmlns="" id="{48A10034-07A2-4AD3-A980-E02E4D71430D}"/>
              </a:ext>
            </a:extLst>
          </p:cNvPr>
          <p:cNvSpPr txBox="1"/>
          <p:nvPr/>
        </p:nvSpPr>
        <p:spPr>
          <a:xfrm>
            <a:off x="153576" y="4417953"/>
            <a:ext cx="8764002" cy="923330"/>
          </a:xfrm>
          <a:prstGeom prst="rect">
            <a:avLst/>
          </a:prstGeom>
          <a:noFill/>
        </p:spPr>
        <p:txBody>
          <a:bodyPr wrap="square" rtlCol="0">
            <a:spAutoFit/>
          </a:bodyPr>
          <a:lstStyle/>
          <a:p>
            <a:pPr>
              <a:spcBef>
                <a:spcPts val="600"/>
              </a:spcBef>
            </a:pPr>
            <a:r>
              <a:rPr lang="ro-RO" b="1" dirty="0" smtClean="0">
                <a:latin typeface="Calibri (Corp)"/>
              </a:rPr>
              <a:t>Genul gramatical al „coarnelor” (f) şi „vânturilor” (f) se potriveşte cu cel al „unu” (f). Cu toate acestea, „ei” (m) se potrivesc doar cu „cerul” (m, cuvântul ebraic aici este plural). Prin urmare, această secţiune ar trebui citită astfel</a:t>
            </a:r>
            <a:r>
              <a:rPr lang="ro-RO" b="1" dirty="0" smtClean="0">
                <a:latin typeface="Calibri (Corp)"/>
              </a:rPr>
              <a:t>:</a:t>
            </a:r>
            <a:endParaRPr lang="ro-RO" b="1" dirty="0">
              <a:latin typeface="Calibri (Corp)"/>
            </a:endParaRPr>
          </a:p>
        </p:txBody>
      </p:sp>
      <p:sp>
        <p:nvSpPr>
          <p:cNvPr id="22" name="Flecha: a la derecha 21">
            <a:extLst>
              <a:ext uri="{FF2B5EF4-FFF2-40B4-BE49-F238E27FC236}">
                <a16:creationId xmlns:a16="http://schemas.microsoft.com/office/drawing/2014/main" xmlns="" id="{CBD6F269-2F2F-42DD-93AA-0D86E0752868}"/>
              </a:ext>
            </a:extLst>
          </p:cNvPr>
          <p:cNvSpPr/>
          <p:nvPr/>
        </p:nvSpPr>
        <p:spPr>
          <a:xfrm rot="16200000">
            <a:off x="3310084" y="5921772"/>
            <a:ext cx="333693" cy="420889"/>
          </a:xfrm>
          <a:prstGeom prst="rightArrow">
            <a:avLst/>
          </a:prstGeom>
          <a:solidFill>
            <a:schemeClr val="accent4">
              <a:lumMod val="75000"/>
            </a:schemeClr>
          </a:solidFill>
          <a:ln>
            <a:solidFill>
              <a:schemeClr val="accent4">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2000" b="1"/>
          </a:p>
        </p:txBody>
      </p:sp>
      <p:sp>
        <p:nvSpPr>
          <p:cNvPr id="18" name="Rectángulo 17">
            <a:extLst>
              <a:ext uri="{FF2B5EF4-FFF2-40B4-BE49-F238E27FC236}">
                <a16:creationId xmlns:a16="http://schemas.microsoft.com/office/drawing/2014/main" xmlns="" id="{4AAB843D-35A1-4804-8650-E437EBB119C8}"/>
              </a:ext>
            </a:extLst>
          </p:cNvPr>
          <p:cNvSpPr/>
          <p:nvPr/>
        </p:nvSpPr>
        <p:spPr>
          <a:xfrm>
            <a:off x="1375954" y="-43545"/>
            <a:ext cx="7768046"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002060"/>
              </a:contourClr>
            </a:sp3d>
          </a:bodyPr>
          <a:lstStyle/>
          <a:p>
            <a:pPr algn="ctr" defTabSz="914400"/>
            <a:r>
              <a:rPr lang="ro-RO" sz="4400" b="1" spc="300" smtClean="0">
                <a:ln w="11430"/>
                <a:solidFill>
                  <a:srgbClr val="002060"/>
                </a:solidFill>
                <a:effectLst>
                  <a:outerShdw blurRad="50800" dist="39000" dir="5460000" algn="tl">
                    <a:srgbClr val="000000">
                      <a:alpha val="38000"/>
                    </a:srgbClr>
                  </a:outerShdw>
                </a:effectLst>
              </a:rPr>
              <a:t>ALTE</a:t>
            </a:r>
            <a:r>
              <a:rPr lang="ro-RO" sz="4400" b="1" spc="300" smtClean="0">
                <a:ln w="11430"/>
                <a:solidFill>
                  <a:srgbClr val="002060"/>
                </a:solidFill>
                <a:effectLst>
                  <a:outerShdw blurRad="50800" dist="39000" dir="5460000" algn="tl">
                    <a:srgbClr val="000000">
                      <a:alpha val="38000"/>
                    </a:srgbClr>
                  </a:outerShdw>
                </a:effectLst>
              </a:rPr>
              <a:t> </a:t>
            </a:r>
            <a:r>
              <a:rPr lang="ro-RO" sz="4400" b="1" spc="300" smtClean="0">
                <a:ln w="11430"/>
                <a:solidFill>
                  <a:srgbClr val="002060"/>
                </a:solidFill>
                <a:effectLst>
                  <a:outerShdw blurRad="50800" dist="39000" dir="5460000" algn="tl">
                    <a:srgbClr val="000000">
                      <a:alpha val="38000"/>
                    </a:srgbClr>
                  </a:outerShdw>
                </a:effectLst>
              </a:rPr>
              <a:t>SIMBOLURI…</a:t>
            </a:r>
            <a:endParaRPr lang="ro-RO" sz="4400" b="1" spc="300">
              <a:ln w="11430"/>
              <a:solidFill>
                <a:srgbClr val="002060"/>
              </a:solidFill>
              <a:effectLst>
                <a:outerShdw blurRad="50800" dist="39000" dir="5460000" algn="tl">
                  <a:srgbClr val="000000">
                    <a:alpha val="38000"/>
                  </a:srgbClr>
                </a:outerShdw>
              </a:effectLst>
            </a:endParaRPr>
          </a:p>
        </p:txBody>
      </p:sp>
      <p:sp>
        <p:nvSpPr>
          <p:cNvPr id="20" name="Rectángulo 19">
            <a:extLst>
              <a:ext uri="{FF2B5EF4-FFF2-40B4-BE49-F238E27FC236}">
                <a16:creationId xmlns:a16="http://schemas.microsoft.com/office/drawing/2014/main" xmlns="" id="{4E9FB1EF-A96E-413D-9DDA-5A7F58C87D24}"/>
              </a:ext>
            </a:extLst>
          </p:cNvPr>
          <p:cNvSpPr/>
          <p:nvPr/>
        </p:nvSpPr>
        <p:spPr>
          <a:xfrm>
            <a:off x="931028" y="581183"/>
            <a:ext cx="8044740" cy="877163"/>
          </a:xfrm>
          <a:prstGeom prst="rect">
            <a:avLst/>
          </a:prstGeom>
        </p:spPr>
        <p:txBody>
          <a:bodyPr wrap="square">
            <a:spAutoFit/>
            <a:scene3d>
              <a:camera prst="orthographicFront"/>
              <a:lightRig rig="threePt" dir="t"/>
            </a:scene3d>
            <a:sp3d extrusionH="57150">
              <a:bevelT w="38100" h="38100"/>
            </a:sp3d>
          </a:bodyPr>
          <a:lstStyle/>
          <a:p>
            <a:r>
              <a:rPr lang="ro-RO" sz="1700" b="1" dirty="0" smtClean="0">
                <a:solidFill>
                  <a:srgbClr val="002060"/>
                </a:solidFill>
                <a:latin typeface="Comic Sans MS" panose="030F0702030302020204" pitchFamily="66" charset="0"/>
              </a:rPr>
              <a:t>„…</a:t>
            </a:r>
            <a:r>
              <a:rPr lang="ro-RO" sz="1700" b="1" dirty="0" smtClean="0">
                <a:solidFill>
                  <a:srgbClr val="002060"/>
                </a:solidFill>
                <a:latin typeface="Comic Sans MS" panose="030F0702030302020204" pitchFamily="66" charset="0"/>
              </a:rPr>
              <a:t>patru coarne mari, în cele patru vânturi ale cerurilor.</a:t>
            </a:r>
          </a:p>
          <a:p>
            <a:r>
              <a:rPr lang="ro-RO" sz="1700" b="1" dirty="0" smtClean="0">
                <a:solidFill>
                  <a:srgbClr val="002060"/>
                </a:solidFill>
                <a:latin typeface="Comic Sans MS" panose="030F0702030302020204" pitchFamily="66" charset="0"/>
              </a:rPr>
              <a:t> 9 Dintr-unul din ele a crescut un corn mic, care s-a mărit nespus de mult spre miazăzi, spre răsărit şi spre ţara cea minunată</a:t>
            </a:r>
            <a:r>
              <a:rPr lang="ro-RO" sz="1700" b="1" dirty="0" smtClean="0">
                <a:solidFill>
                  <a:srgbClr val="002060"/>
                </a:solidFill>
                <a:latin typeface="Comic Sans MS" panose="030F0702030302020204" pitchFamily="66" charset="0"/>
              </a:rPr>
              <a:t>.” </a:t>
            </a:r>
            <a:r>
              <a:rPr lang="ro-RO" sz="1600" b="1" dirty="0" smtClean="0">
                <a:solidFill>
                  <a:srgbClr val="002060"/>
                </a:solidFill>
                <a:latin typeface="Comic Sans MS" panose="030F0702030302020204" pitchFamily="66" charset="0"/>
              </a:rPr>
              <a:t>(Daniel 8:8-9)</a:t>
            </a:r>
            <a:endParaRPr lang="ro-RO" b="1" dirty="0">
              <a:solidFill>
                <a:srgbClr val="002060"/>
              </a:solidFill>
              <a:latin typeface="Comic Sans MS" panose="030F0702030302020204" pitchFamily="66" charset="0"/>
            </a:endParaRPr>
          </a:p>
        </p:txBody>
      </p:sp>
      <p:pic>
        <p:nvPicPr>
          <p:cNvPr id="23" name="Imagen 22">
            <a:extLst>
              <a:ext uri="{FF2B5EF4-FFF2-40B4-BE49-F238E27FC236}">
                <a16:creationId xmlns:a16="http://schemas.microsoft.com/office/drawing/2014/main" xmlns="" id="{307D91D6-E94B-412A-A878-9AF1899C5D47}"/>
              </a:ext>
            </a:extLst>
          </p:cNvPr>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rot="9547796" flipH="1">
            <a:off x="-32153" y="294912"/>
            <a:ext cx="1607348" cy="10444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269789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out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wipe(left)">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wipe(left)">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wipe(left)">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wipe(left)">
                                      <p:cBhvr>
                                        <p:cTn id="50" dur="500"/>
                                        <p:tgtEl>
                                          <p:spTgt spid="5">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wipe(left)">
                                      <p:cBhvr>
                                        <p:cTn id="55" dur="500"/>
                                        <p:tgtEl>
                                          <p:spTgt spid="5">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horizontal)">
                                      <p:cBhvr>
                                        <p:cTn id="65" dur="500"/>
                                        <p:tgtEl>
                                          <p:spTgt spid="1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randombar(horizontal)">
                                      <p:cBhvr>
                                        <p:cTn id="68" dur="500"/>
                                        <p:tgtEl>
                                          <p:spTgt spid="9"/>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randombar(horizontal)">
                                      <p:cBhvr>
                                        <p:cTn id="71" dur="500"/>
                                        <p:tgtEl>
                                          <p:spTgt spid="10"/>
                                        </p:tgtEl>
                                      </p:cBhvr>
                                    </p:animEffect>
                                  </p:childTnLst>
                                </p:cTn>
                              </p:par>
                              <p:par>
                                <p:cTn id="72" presetID="14" presetClass="entr" presetSubtype="10"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randombar(horizontal)">
                                      <p:cBhvr>
                                        <p:cTn id="74" dur="500"/>
                                        <p:tgtEl>
                                          <p:spTgt spid="19"/>
                                        </p:tgtEl>
                                      </p:cBhvr>
                                    </p:animEffect>
                                  </p:childTnLst>
                                </p:cTn>
                              </p:par>
                            </p:childTnLst>
                          </p:cTn>
                        </p:par>
                        <p:par>
                          <p:cTn id="75" fill="hold">
                            <p:stCondLst>
                              <p:cond delay="500"/>
                            </p:stCondLst>
                            <p:childTnLst>
                              <p:par>
                                <p:cTn id="76" presetID="17" presetClass="entr" presetSubtype="4"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ppt_x</p:attrName>
                                        </p:attrNameLst>
                                      </p:cBhvr>
                                      <p:tavLst>
                                        <p:tav tm="0">
                                          <p:val>
                                            <p:strVal val="#ppt_x"/>
                                          </p:val>
                                        </p:tav>
                                        <p:tav tm="100000">
                                          <p:val>
                                            <p:strVal val="#ppt_x"/>
                                          </p:val>
                                        </p:tav>
                                      </p:tavLst>
                                    </p:anim>
                                    <p:anim calcmode="lin" valueType="num">
                                      <p:cBhvr>
                                        <p:cTn id="79" dur="500" fill="hold"/>
                                        <p:tgtEl>
                                          <p:spTgt spid="12"/>
                                        </p:tgtEl>
                                        <p:attrNameLst>
                                          <p:attrName>ppt_y</p:attrName>
                                        </p:attrNameLst>
                                      </p:cBhvr>
                                      <p:tavLst>
                                        <p:tav tm="0">
                                          <p:val>
                                            <p:strVal val="#ppt_y+#ppt_h/2"/>
                                          </p:val>
                                        </p:tav>
                                        <p:tav tm="100000">
                                          <p:val>
                                            <p:strVal val="#ppt_y"/>
                                          </p:val>
                                        </p:tav>
                                      </p:tavLst>
                                    </p:anim>
                                    <p:anim calcmode="lin" valueType="num">
                                      <p:cBhvr>
                                        <p:cTn id="80" dur="500" fill="hold"/>
                                        <p:tgtEl>
                                          <p:spTgt spid="12"/>
                                        </p:tgtEl>
                                        <p:attrNameLst>
                                          <p:attrName>ppt_w</p:attrName>
                                        </p:attrNameLst>
                                      </p:cBhvr>
                                      <p:tavLst>
                                        <p:tav tm="0">
                                          <p:val>
                                            <p:strVal val="#ppt_w"/>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childTnLst>
                                </p:cTn>
                              </p:par>
                              <p:par>
                                <p:cTn id="82" presetID="17" presetClass="entr" presetSubtype="4"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ppt_x</p:attrName>
                                        </p:attrNameLst>
                                      </p:cBhvr>
                                      <p:tavLst>
                                        <p:tav tm="0">
                                          <p:val>
                                            <p:strVal val="#ppt_x"/>
                                          </p:val>
                                        </p:tav>
                                        <p:tav tm="100000">
                                          <p:val>
                                            <p:strVal val="#ppt_x"/>
                                          </p:val>
                                        </p:tav>
                                      </p:tavLst>
                                    </p:anim>
                                    <p:anim calcmode="lin" valueType="num">
                                      <p:cBhvr>
                                        <p:cTn id="85" dur="500" fill="hold"/>
                                        <p:tgtEl>
                                          <p:spTgt spid="22"/>
                                        </p:tgtEl>
                                        <p:attrNameLst>
                                          <p:attrName>ppt_y</p:attrName>
                                        </p:attrNameLst>
                                      </p:cBhvr>
                                      <p:tavLst>
                                        <p:tav tm="0">
                                          <p:val>
                                            <p:strVal val="#ppt_y+#ppt_h/2"/>
                                          </p:val>
                                        </p:tav>
                                        <p:tav tm="100000">
                                          <p:val>
                                            <p:strVal val="#ppt_y"/>
                                          </p:val>
                                        </p:tav>
                                      </p:tavLst>
                                    </p:anim>
                                    <p:anim calcmode="lin" valueType="num">
                                      <p:cBhvr>
                                        <p:cTn id="86" dur="500" fill="hold"/>
                                        <p:tgtEl>
                                          <p:spTgt spid="22"/>
                                        </p:tgtEl>
                                        <p:attrNameLst>
                                          <p:attrName>ppt_w</p:attrName>
                                        </p:attrNameLst>
                                      </p:cBhvr>
                                      <p:tavLst>
                                        <p:tav tm="0">
                                          <p:val>
                                            <p:strVal val="#ppt_w"/>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Graphic spid="9" grpId="0">
        <p:bldAsOne/>
      </p:bldGraphic>
      <p:bldGraphic spid="10" grpId="0">
        <p:bldAsOne/>
      </p:bldGraphic>
      <p:bldP spid="12" grpId="0" animBg="1"/>
      <p:bldP spid="13" grpId="0"/>
      <p:bldP spid="22"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E03B8E4-EB14-41B7-B8C7-5EA9A777C91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2000" y="1723423"/>
            <a:ext cx="4263942" cy="3411154"/>
          </a:xfrm>
          <a:prstGeom prst="roundRect">
            <a:avLst>
              <a:gd name="adj" fmla="val 243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xmlns="" id="{0B0464D6-569B-4B30-AD1C-918E3D9D3301}"/>
              </a:ext>
            </a:extLst>
          </p:cNvPr>
          <p:cNvSpPr txBox="1"/>
          <p:nvPr/>
        </p:nvSpPr>
        <p:spPr>
          <a:xfrm>
            <a:off x="147250" y="1616231"/>
            <a:ext cx="3460473" cy="4939814"/>
          </a:xfrm>
          <a:prstGeom prst="rect">
            <a:avLst/>
          </a:prstGeom>
          <a:noFill/>
        </p:spPr>
        <p:txBody>
          <a:bodyPr wrap="square" rtlCol="0">
            <a:spAutoFit/>
          </a:bodyPr>
          <a:lstStyle/>
          <a:p>
            <a:pPr>
              <a:spcBef>
                <a:spcPts val="600"/>
              </a:spcBef>
            </a:pPr>
            <a:r>
              <a:rPr lang="ro-RO" sz="2000" b="1" dirty="0" smtClean="0"/>
              <a:t>Puterea reprezentată de cornul mic este paralelă cu cea de-a patra fiară din Daniel 7.</a:t>
            </a:r>
          </a:p>
          <a:p>
            <a:pPr>
              <a:spcBef>
                <a:spcPts val="600"/>
              </a:spcBef>
            </a:pPr>
            <a:r>
              <a:rPr lang="ro-RO" sz="2000" b="1" dirty="0" smtClean="0"/>
              <a:t>Nu a venit dintr-unul dintre cele patru regate (coarne) după Alexandru cel Mare, ci după domnia lor (Daniel 8: 22-23) din vest (unul dintre cele patru vânturi).</a:t>
            </a:r>
          </a:p>
          <a:p>
            <a:pPr>
              <a:spcBef>
                <a:spcPts val="600"/>
              </a:spcBef>
            </a:pPr>
            <a:r>
              <a:rPr lang="ro-RO" sz="2000" b="1" dirty="0" smtClean="0"/>
              <a:t>Imperiul roman a apărut în acel moment. Au cucerit întregul imperiu grec.</a:t>
            </a:r>
          </a:p>
          <a:p>
            <a:pPr>
              <a:spcBef>
                <a:spcPts val="600"/>
              </a:spcBef>
            </a:pPr>
            <a:r>
              <a:rPr lang="ro-RO" sz="2000" b="1" dirty="0" smtClean="0"/>
              <a:t>Evoluţia imperiului roman ca putere religioasă coincide cu „cornul mic” din Daniel 7.</a:t>
            </a:r>
            <a:endParaRPr lang="ro-RO" sz="2000" b="1" dirty="0"/>
          </a:p>
        </p:txBody>
      </p:sp>
      <p:graphicFrame>
        <p:nvGraphicFramePr>
          <p:cNvPr id="7" name="Tabla 7">
            <a:extLst>
              <a:ext uri="{FF2B5EF4-FFF2-40B4-BE49-F238E27FC236}">
                <a16:creationId xmlns:a16="http://schemas.microsoft.com/office/drawing/2014/main" xmlns="" id="{41A5CA25-627C-4FA5-8DE4-10CDDC00E397}"/>
              </a:ext>
            </a:extLst>
          </p:cNvPr>
          <p:cNvGraphicFramePr>
            <a:graphicFrameLocks noGrp="1"/>
          </p:cNvGraphicFramePr>
          <p:nvPr>
            <p:extLst>
              <p:ext uri="{D42A27DB-BD31-4B8C-83A1-F6EECF244321}">
                <p14:modId xmlns:p14="http://schemas.microsoft.com/office/powerpoint/2010/main" xmlns="" val="3598113225"/>
              </p:ext>
            </p:extLst>
          </p:nvPr>
        </p:nvGraphicFramePr>
        <p:xfrm>
          <a:off x="3682537" y="1645920"/>
          <a:ext cx="5304709" cy="3566160"/>
        </p:xfrm>
        <a:graphic>
          <a:graphicData uri="http://schemas.openxmlformats.org/drawingml/2006/table">
            <a:tbl>
              <a:tblPr firstRow="1" bandRow="1">
                <a:tableStyleId>{8FD4443E-F989-4FC4-A0C8-D5A2AF1F390B}</a:tableStyleId>
              </a:tblPr>
              <a:tblGrid>
                <a:gridCol w="3294392">
                  <a:extLst>
                    <a:ext uri="{9D8B030D-6E8A-4147-A177-3AD203B41FA5}">
                      <a16:colId xmlns:a16="http://schemas.microsoft.com/office/drawing/2014/main" xmlns="" val="182804677"/>
                    </a:ext>
                  </a:extLst>
                </a:gridCol>
                <a:gridCol w="999898">
                  <a:extLst>
                    <a:ext uri="{9D8B030D-6E8A-4147-A177-3AD203B41FA5}">
                      <a16:colId xmlns:a16="http://schemas.microsoft.com/office/drawing/2014/main" xmlns="" val="3564330817"/>
                    </a:ext>
                  </a:extLst>
                </a:gridCol>
                <a:gridCol w="1010419">
                  <a:extLst>
                    <a:ext uri="{9D8B030D-6E8A-4147-A177-3AD203B41FA5}">
                      <a16:colId xmlns:a16="http://schemas.microsoft.com/office/drawing/2014/main" xmlns="" val="1031208788"/>
                    </a:ext>
                  </a:extLst>
                </a:gridCol>
              </a:tblGrid>
              <a:tr h="370840">
                <a:tc>
                  <a:txBody>
                    <a:bodyPr/>
                    <a:lstStyle/>
                    <a:p>
                      <a:pPr algn="ctr"/>
                      <a:r>
                        <a:rPr lang="ro-RO" sz="2000" b="1" noProof="0" dirty="0" smtClean="0">
                          <a:effectLst>
                            <a:outerShdw blurRad="38100" dist="38100" dir="2700000" algn="tl">
                              <a:srgbClr val="000000">
                                <a:alpha val="43137"/>
                              </a:srgbClr>
                            </a:outerShdw>
                          </a:effectLst>
                        </a:rPr>
                        <a:t>CORNUL CEL MIC</a:t>
                      </a:r>
                      <a:endParaRPr lang="ro-RO" sz="2000" b="1" noProof="0" dirty="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Cap. 7</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Cap. 8</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extLst>
                  <a:ext uri="{0D108BD9-81ED-4DB2-BD59-A6C34878D82A}">
                    <a16:rowId xmlns:a16="http://schemas.microsoft.com/office/drawing/2014/main" xmlns="" val="3266691622"/>
                  </a:ext>
                </a:extLst>
              </a:tr>
              <a:tr h="370840">
                <a:tc>
                  <a:txBody>
                    <a:bodyPr/>
                    <a:lstStyle/>
                    <a:p>
                      <a:r>
                        <a:rPr lang="ro-RO" sz="2000" b="1" noProof="0" dirty="0" smtClean="0">
                          <a:effectLst>
                            <a:outerShdw blurRad="38100" dist="38100" dir="2700000" algn="tl">
                              <a:srgbClr val="000000">
                                <a:alpha val="43137"/>
                              </a:srgbClr>
                            </a:outerShdw>
                          </a:effectLst>
                        </a:rPr>
                        <a:t>Ele sunt mici</a:t>
                      </a:r>
                      <a:endParaRPr lang="ro-RO" sz="2000" b="1" noProof="0" dirty="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8</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9</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extLst>
                  <a:ext uri="{0D108BD9-81ED-4DB2-BD59-A6C34878D82A}">
                    <a16:rowId xmlns:a16="http://schemas.microsoft.com/office/drawing/2014/main" xmlns="" val="2762139394"/>
                  </a:ext>
                </a:extLst>
              </a:tr>
              <a:tr h="370840">
                <a:tc>
                  <a:txBody>
                    <a:bodyPr/>
                    <a:lstStyle/>
                    <a:p>
                      <a:r>
                        <a:rPr lang="ro-RO" sz="2000" baseline="0" noProof="0" dirty="0" smtClean="0"/>
                        <a:t>Ele cresc mari</a:t>
                      </a:r>
                      <a:endParaRPr lang="ro-RO" sz="2000" baseline="0" noProof="0" dirty="0" smtClean="0"/>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20</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9</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extLst>
                  <a:ext uri="{0D108BD9-81ED-4DB2-BD59-A6C34878D82A}">
                    <a16:rowId xmlns:a16="http://schemas.microsoft.com/office/drawing/2014/main" xmlns="" val="2435596396"/>
                  </a:ext>
                </a:extLst>
              </a:tr>
              <a:tr h="370840">
                <a:tc>
                  <a:txBody>
                    <a:bodyPr/>
                    <a:lstStyle/>
                    <a:p>
                      <a:r>
                        <a:rPr lang="ro-RO" sz="1900" b="1" kern="1200" noProof="0" dirty="0" smtClean="0">
                          <a:solidFill>
                            <a:schemeClr val="lt1"/>
                          </a:solidFill>
                          <a:effectLst>
                            <a:outerShdw blurRad="38100" dist="38100" dir="2700000" algn="tl">
                              <a:srgbClr val="000000">
                                <a:alpha val="43137"/>
                              </a:srgbClr>
                            </a:outerShdw>
                          </a:effectLst>
                          <a:latin typeface="+mn-lt"/>
                          <a:ea typeface="+mn-ea"/>
                          <a:cs typeface="+mn-cs"/>
                        </a:rPr>
                        <a:t>Ei persecută</a:t>
                      </a:r>
                      <a:endParaRPr lang="ro-RO" sz="1900" b="1" kern="1200" noProof="0" dirty="0">
                        <a:solidFill>
                          <a:schemeClr val="lt1"/>
                        </a:solidFill>
                        <a:effectLst>
                          <a:outerShdw blurRad="38100" dist="38100" dir="2700000" algn="tl">
                            <a:srgbClr val="000000">
                              <a:alpha val="43137"/>
                            </a:srgbClr>
                          </a:outerShdw>
                        </a:effectLst>
                        <a:latin typeface="+mn-lt"/>
                        <a:ea typeface="+mn-ea"/>
                        <a:cs typeface="+mn-cs"/>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21</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10, 24</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extLst>
                  <a:ext uri="{0D108BD9-81ED-4DB2-BD59-A6C34878D82A}">
                    <a16:rowId xmlns:a16="http://schemas.microsoft.com/office/drawing/2014/main" xmlns="" val="3216089095"/>
                  </a:ext>
                </a:extLst>
              </a:tr>
              <a:tr h="370840">
                <a:tc>
                  <a:txBody>
                    <a:bodyPr/>
                    <a:lstStyle/>
                    <a:p>
                      <a:r>
                        <a:rPr lang="ro-RO" sz="1900" b="1" noProof="0" smtClean="0">
                          <a:effectLst>
                            <a:outerShdw blurRad="38100" dist="38100" dir="2700000" algn="tl">
                              <a:srgbClr val="000000">
                                <a:alpha val="43137"/>
                              </a:srgbClr>
                            </a:outerShdw>
                          </a:effectLst>
                        </a:rPr>
                        <a:t>Ele sunt blasfematoare</a:t>
                      </a:r>
                      <a:endParaRPr lang="ro-RO" sz="19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25</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25</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extLst>
                  <a:ext uri="{0D108BD9-81ED-4DB2-BD59-A6C34878D82A}">
                    <a16:rowId xmlns:a16="http://schemas.microsoft.com/office/drawing/2014/main" xmlns="" val="3099253705"/>
                  </a:ext>
                </a:extLst>
              </a:tr>
              <a:tr h="370840">
                <a:tc>
                  <a:txBody>
                    <a:bodyPr/>
                    <a:lstStyle/>
                    <a:p>
                      <a:r>
                        <a:rPr lang="ro-RO" sz="1900" b="1" noProof="0" dirty="0" smtClean="0">
                          <a:effectLst>
                            <a:outerShdw blurRad="38100" dist="38100" dir="2700000" algn="tl">
                              <a:srgbClr val="000000">
                                <a:alpha val="43137"/>
                              </a:srgbClr>
                            </a:outerShdw>
                          </a:effectLst>
                        </a:rPr>
                        <a:t>Ei atacă poporul lui Dumnezeu</a:t>
                      </a:r>
                      <a:endParaRPr lang="ro-RO" sz="1900" b="1" noProof="0" dirty="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25</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24</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extLst>
                  <a:ext uri="{0D108BD9-81ED-4DB2-BD59-A6C34878D82A}">
                    <a16:rowId xmlns:a16="http://schemas.microsoft.com/office/drawing/2014/main" xmlns="" val="4122619619"/>
                  </a:ext>
                </a:extLst>
              </a:tr>
              <a:tr h="370840">
                <a:tc>
                  <a:txBody>
                    <a:bodyPr/>
                    <a:lstStyle/>
                    <a:p>
                      <a:r>
                        <a:rPr lang="ro-RO" sz="1900" b="1" noProof="0" smtClean="0">
                          <a:effectLst>
                            <a:outerShdw blurRad="38100" dist="38100" dir="2700000" algn="tl">
                              <a:srgbClr val="000000">
                                <a:alpha val="43137"/>
                              </a:srgbClr>
                            </a:outerShdw>
                          </a:effectLst>
                        </a:rPr>
                        <a:t>Au un timp profetic</a:t>
                      </a:r>
                      <a:endParaRPr lang="ro-RO" sz="19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25</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13-14</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extLst>
                  <a:ext uri="{0D108BD9-81ED-4DB2-BD59-A6C34878D82A}">
                    <a16:rowId xmlns:a16="http://schemas.microsoft.com/office/drawing/2014/main" xmlns="" val="3670793823"/>
                  </a:ext>
                </a:extLst>
              </a:tr>
              <a:tr h="370840">
                <a:tc>
                  <a:txBody>
                    <a:bodyPr/>
                    <a:lstStyle/>
                    <a:p>
                      <a:r>
                        <a:rPr lang="ro-RO" sz="1900" b="1" noProof="0" dirty="0" smtClean="0">
                          <a:effectLst>
                            <a:outerShdw blurRad="38100" dist="38100" dir="2700000" algn="tl">
                              <a:srgbClr val="000000">
                                <a:alpha val="43137"/>
                              </a:srgbClr>
                            </a:outerShdw>
                          </a:effectLst>
                        </a:rPr>
                        <a:t>Ei continuă până la sfârşit</a:t>
                      </a:r>
                      <a:endParaRPr lang="ro-RO" sz="1900" b="1" noProof="0" dirty="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25-27</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tc>
                  <a:txBody>
                    <a:bodyPr/>
                    <a:lstStyle/>
                    <a:p>
                      <a:pPr algn="ctr"/>
                      <a:r>
                        <a:rPr lang="ro-RO" sz="2000" b="1" noProof="0" smtClean="0">
                          <a:effectLst>
                            <a:outerShdw blurRad="38100" dist="38100" dir="2700000" algn="tl">
                              <a:srgbClr val="000000">
                                <a:alpha val="43137"/>
                              </a:srgbClr>
                            </a:outerShdw>
                          </a:effectLst>
                        </a:rPr>
                        <a:t>17, 19</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tcPr>
                </a:tc>
                <a:extLst>
                  <a:ext uri="{0D108BD9-81ED-4DB2-BD59-A6C34878D82A}">
                    <a16:rowId xmlns:a16="http://schemas.microsoft.com/office/drawing/2014/main" xmlns="" val="2759296410"/>
                  </a:ext>
                </a:extLst>
              </a:tr>
              <a:tr h="370840">
                <a:tc>
                  <a:txBody>
                    <a:bodyPr/>
                    <a:lstStyle/>
                    <a:p>
                      <a:r>
                        <a:rPr lang="ro-RO" sz="1900" b="1" noProof="0" smtClean="0">
                          <a:effectLst>
                            <a:outerShdw blurRad="38100" dist="38100" dir="2700000" algn="tl">
                              <a:srgbClr val="000000">
                                <a:alpha val="43137"/>
                              </a:srgbClr>
                            </a:outerShdw>
                          </a:effectLst>
                        </a:rPr>
                        <a:t>Sunt distruse de Dumnezeu</a:t>
                      </a:r>
                      <a:endParaRPr lang="ro-RO" sz="19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smtClean="0">
                          <a:effectLst>
                            <a:outerShdw blurRad="38100" dist="38100" dir="2700000" algn="tl">
                              <a:srgbClr val="000000">
                                <a:alpha val="43137"/>
                              </a:srgbClr>
                            </a:outerShdw>
                          </a:effectLst>
                        </a:rPr>
                        <a:t>26</a:t>
                      </a:r>
                      <a:endParaRPr lang="ro-RO" sz="2000" b="1" noProof="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tc>
                  <a:txBody>
                    <a:bodyPr/>
                    <a:lstStyle/>
                    <a:p>
                      <a:pPr algn="ctr"/>
                      <a:r>
                        <a:rPr lang="ro-RO" sz="2000" b="1" noProof="0" dirty="0" smtClean="0">
                          <a:effectLst>
                            <a:outerShdw blurRad="38100" dist="38100" dir="2700000" algn="tl">
                              <a:srgbClr val="000000">
                                <a:alpha val="43137"/>
                              </a:srgbClr>
                            </a:outerShdw>
                          </a:effectLst>
                        </a:rPr>
                        <a:t>25</a:t>
                      </a:r>
                      <a:endParaRPr lang="ro-RO" sz="2000" b="1" noProof="0" dirty="0">
                        <a:effectLst>
                          <a:outerShdw blurRad="38100" dist="38100" dir="2700000" algn="tl">
                            <a:srgbClr val="000000">
                              <a:alpha val="43137"/>
                            </a:srgbClr>
                          </a:outerShdw>
                        </a:effectLst>
                      </a:endParaRPr>
                    </a:p>
                  </a:txBody>
                  <a:tcPr>
                    <a:cell3D prstMaterial="dkEdge">
                      <a:bevel prst="coolSlant"/>
                      <a:lightRig rig="flood" dir="t"/>
                    </a:cell3D>
                    <a:solidFill>
                      <a:schemeClr val="accent5">
                        <a:lumMod val="60000"/>
                        <a:lumOff val="40000"/>
                      </a:schemeClr>
                    </a:solidFill>
                  </a:tcPr>
                </a:tc>
                <a:extLst>
                  <a:ext uri="{0D108BD9-81ED-4DB2-BD59-A6C34878D82A}">
                    <a16:rowId xmlns:a16="http://schemas.microsoft.com/office/drawing/2014/main" xmlns="" val="295773567"/>
                  </a:ext>
                </a:extLst>
              </a:tr>
            </a:tbl>
          </a:graphicData>
        </a:graphic>
      </p:graphicFrame>
      <p:pic>
        <p:nvPicPr>
          <p:cNvPr id="1026" name="Picture 2" descr="Resultado de imagen de ejercitos romanos&quot;">
            <a:extLst>
              <a:ext uri="{FF2B5EF4-FFF2-40B4-BE49-F238E27FC236}">
                <a16:creationId xmlns:a16="http://schemas.microsoft.com/office/drawing/2014/main" xmlns="" id="{ED44239C-C54E-4D22-87D8-9DA1B75067C8}"/>
              </a:ext>
            </a:extLst>
          </p:cNvPr>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flipH="1">
            <a:off x="4096286" y="5353487"/>
            <a:ext cx="1895203" cy="1421403"/>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xmlns="">
                <a:solidFill>
                  <a:srgbClr val="FFFFFF"/>
                </a:solidFill>
              </a14:hiddenFill>
            </a:ext>
          </a:extLst>
        </p:spPr>
      </p:pic>
      <p:pic>
        <p:nvPicPr>
          <p:cNvPr id="1028" name="Picture 4" descr="Resultado de imagen de vaticano&quot;">
            <a:extLst>
              <a:ext uri="{FF2B5EF4-FFF2-40B4-BE49-F238E27FC236}">
                <a16:creationId xmlns:a16="http://schemas.microsoft.com/office/drawing/2014/main" xmlns="" id="{D4BB5A4C-AF88-42F9-9A0E-7FFADC1B03CC}"/>
              </a:ext>
            </a:extLst>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200936" y="5353487"/>
            <a:ext cx="2551176" cy="141732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14300" prst="hardEdge"/>
          </a:sp3d>
          <a:extLst>
            <a:ext uri="{909E8E84-426E-40DD-AFC4-6F175D3DCCD1}">
              <a14:hiddenFill xmlns:a14="http://schemas.microsoft.com/office/drawing/2010/main" xmlns="">
                <a:solidFill>
                  <a:srgbClr val="FFFFFF"/>
                </a:solidFill>
              </a14:hiddenFill>
            </a:ext>
          </a:extLst>
        </p:spPr>
      </p:pic>
      <p:sp>
        <p:nvSpPr>
          <p:cNvPr id="12" name="Rectángulo 11">
            <a:extLst>
              <a:ext uri="{FF2B5EF4-FFF2-40B4-BE49-F238E27FC236}">
                <a16:creationId xmlns:a16="http://schemas.microsoft.com/office/drawing/2014/main" xmlns="" id="{88E5B84D-F2AF-4BDE-9C60-69820AE8AD9E}"/>
              </a:ext>
            </a:extLst>
          </p:cNvPr>
          <p:cNvSpPr/>
          <p:nvPr/>
        </p:nvSpPr>
        <p:spPr>
          <a:xfrm>
            <a:off x="1375954" y="-43545"/>
            <a:ext cx="7768046"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002060"/>
              </a:contourClr>
            </a:sp3d>
          </a:bodyPr>
          <a:lstStyle/>
          <a:p>
            <a:pPr algn="ctr" defTabSz="914400"/>
            <a:r>
              <a:rPr lang="ro-RO" sz="4400" b="1" spc="300" smtClean="0">
                <a:ln w="11430"/>
                <a:solidFill>
                  <a:srgbClr val="002060"/>
                </a:solidFill>
                <a:effectLst>
                  <a:outerShdw blurRad="50800" dist="39000" dir="5460000" algn="tl">
                    <a:srgbClr val="000000">
                      <a:alpha val="38000"/>
                    </a:srgbClr>
                  </a:outerShdw>
                </a:effectLst>
              </a:rPr>
              <a:t>ALTE</a:t>
            </a:r>
            <a:r>
              <a:rPr lang="ro-RO" sz="4400" b="1" spc="300" smtClean="0">
                <a:ln w="11430"/>
                <a:solidFill>
                  <a:srgbClr val="002060"/>
                </a:solidFill>
                <a:effectLst>
                  <a:outerShdw blurRad="50800" dist="39000" dir="5460000" algn="tl">
                    <a:srgbClr val="000000">
                      <a:alpha val="38000"/>
                    </a:srgbClr>
                  </a:outerShdw>
                </a:effectLst>
              </a:rPr>
              <a:t> </a:t>
            </a:r>
            <a:r>
              <a:rPr lang="ro-RO" sz="4400" b="1" spc="300" smtClean="0">
                <a:ln w="11430"/>
                <a:solidFill>
                  <a:srgbClr val="002060"/>
                </a:solidFill>
                <a:effectLst>
                  <a:outerShdw blurRad="50800" dist="39000" dir="5460000" algn="tl">
                    <a:srgbClr val="000000">
                      <a:alpha val="38000"/>
                    </a:srgbClr>
                  </a:outerShdw>
                </a:effectLst>
              </a:rPr>
              <a:t>SIMBOLURI…</a:t>
            </a:r>
            <a:endParaRPr lang="ro-RO" sz="4400" b="1" spc="300">
              <a:ln w="11430"/>
              <a:solidFill>
                <a:srgbClr val="002060"/>
              </a:solidFill>
              <a:effectLst>
                <a:outerShdw blurRad="50800" dist="39000" dir="5460000" algn="tl">
                  <a:srgbClr val="000000">
                    <a:alpha val="38000"/>
                  </a:srgbClr>
                </a:outerShdw>
              </a:effectLst>
            </a:endParaRPr>
          </a:p>
        </p:txBody>
      </p:sp>
      <p:sp>
        <p:nvSpPr>
          <p:cNvPr id="13" name="Rectángulo 12">
            <a:extLst>
              <a:ext uri="{FF2B5EF4-FFF2-40B4-BE49-F238E27FC236}">
                <a16:creationId xmlns:a16="http://schemas.microsoft.com/office/drawing/2014/main" xmlns="" id="{3CD9DF22-98DA-4FA5-B11C-0437EC5C6CFA}"/>
              </a:ext>
            </a:extLst>
          </p:cNvPr>
          <p:cNvSpPr/>
          <p:nvPr/>
        </p:nvSpPr>
        <p:spPr>
          <a:xfrm>
            <a:off x="931027" y="581183"/>
            <a:ext cx="8046716" cy="877163"/>
          </a:xfrm>
          <a:prstGeom prst="rect">
            <a:avLst/>
          </a:prstGeom>
        </p:spPr>
        <p:txBody>
          <a:bodyPr wrap="square">
            <a:spAutoFit/>
            <a:scene3d>
              <a:camera prst="orthographicFront"/>
              <a:lightRig rig="threePt" dir="t"/>
            </a:scene3d>
            <a:sp3d extrusionH="57150">
              <a:bevelT w="38100" h="38100"/>
            </a:sp3d>
          </a:bodyPr>
          <a:lstStyle/>
          <a:p>
            <a:r>
              <a:rPr lang="ro-RO" sz="1700" b="1" dirty="0" smtClean="0">
                <a:solidFill>
                  <a:srgbClr val="002060"/>
                </a:solidFill>
                <a:latin typeface="Comic Sans MS" panose="030F0702030302020204" pitchFamily="66" charset="0"/>
              </a:rPr>
              <a:t>„…</a:t>
            </a:r>
            <a:r>
              <a:rPr lang="ro-RO" sz="1700" b="1" dirty="0" smtClean="0">
                <a:solidFill>
                  <a:srgbClr val="002060"/>
                </a:solidFill>
                <a:latin typeface="Comic Sans MS" panose="030F0702030302020204" pitchFamily="66" charset="0"/>
              </a:rPr>
              <a:t>patru coarne mari, în cele patru vânturi ale cerurilor.</a:t>
            </a:r>
          </a:p>
          <a:p>
            <a:r>
              <a:rPr lang="ro-RO" sz="1700" b="1" dirty="0" smtClean="0">
                <a:solidFill>
                  <a:srgbClr val="002060"/>
                </a:solidFill>
                <a:latin typeface="Comic Sans MS" panose="030F0702030302020204" pitchFamily="66" charset="0"/>
              </a:rPr>
              <a:t> 9 Dintr-unul din ele a crescut un corn mic, care s-a mărit nespus de mult spre miazăzi, spre răsărit şi spre ţara cea minunată</a:t>
            </a:r>
            <a:r>
              <a:rPr lang="ro-RO" sz="1700" b="1" dirty="0" smtClean="0">
                <a:solidFill>
                  <a:srgbClr val="002060"/>
                </a:solidFill>
                <a:latin typeface="Comic Sans MS" panose="030F0702030302020204" pitchFamily="66" charset="0"/>
              </a:rPr>
              <a:t>.” </a:t>
            </a:r>
            <a:r>
              <a:rPr lang="ro-RO" sz="1600" b="1" dirty="0" smtClean="0">
                <a:solidFill>
                  <a:srgbClr val="002060"/>
                </a:solidFill>
                <a:latin typeface="Comic Sans MS" panose="030F0702030302020204" pitchFamily="66" charset="0"/>
              </a:rPr>
              <a:t>(Daniel 8:8-9)</a:t>
            </a:r>
            <a:endParaRPr lang="ro-RO" b="1" dirty="0">
              <a:solidFill>
                <a:srgbClr val="002060"/>
              </a:solidFill>
              <a:latin typeface="Comic Sans MS" panose="030F0702030302020204" pitchFamily="66" charset="0"/>
            </a:endParaRPr>
          </a:p>
        </p:txBody>
      </p:sp>
      <p:pic>
        <p:nvPicPr>
          <p:cNvPr id="14" name="Imagen 13">
            <a:extLst>
              <a:ext uri="{FF2B5EF4-FFF2-40B4-BE49-F238E27FC236}">
                <a16:creationId xmlns:a16="http://schemas.microsoft.com/office/drawing/2014/main" xmlns="" id="{AD631447-2FE8-4F15-BFA7-63CB5ABF9F4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9547796" flipH="1">
            <a:off x="-32153" y="294912"/>
            <a:ext cx="1607348" cy="10444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665339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grpId="0"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p:cTn id="4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43" dur="1000" fill="hold"/>
                                        <p:tgtEl>
                                          <p:spTgt spid="102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 calcmode="lin" valueType="num">
                                      <p:cBhvr>
                                        <p:cTn id="52"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55" dur="1000" fill="hold"/>
                                        <p:tgtEl>
                                          <p:spTgt spid="1028"/>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28"/>
                                        </p:tgtEl>
                                      </p:cBhvr>
                                    </p:animEffect>
                                  </p:childTnLst>
                                </p:cTn>
                              </p:par>
                            </p:childTnLst>
                          </p:cTn>
                        </p:par>
                      </p:childTnLst>
                    </p:cTn>
                  </p:par>
                  <p:par>
                    <p:cTn id="60" fill="hold">
                      <p:stCondLst>
                        <p:cond delay="indefinite"/>
                      </p:stCondLst>
                      <p:childTnLst>
                        <p:par>
                          <p:cTn id="61" fill="hold">
                            <p:stCondLst>
                              <p:cond delay="0"/>
                            </p:stCondLst>
                            <p:childTnLst>
                              <p:par>
                                <p:cTn id="62" presetID="15"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1000" fill="hold"/>
                                        <p:tgtEl>
                                          <p:spTgt spid="7"/>
                                        </p:tgtEl>
                                        <p:attrNameLst>
                                          <p:attrName>ppt_w</p:attrName>
                                        </p:attrNameLst>
                                      </p:cBhvr>
                                      <p:tavLst>
                                        <p:tav tm="0">
                                          <p:val>
                                            <p:fltVal val="0"/>
                                          </p:val>
                                        </p:tav>
                                        <p:tav tm="100000">
                                          <p:val>
                                            <p:strVal val="#ppt_w"/>
                                          </p:val>
                                        </p:tav>
                                      </p:tavLst>
                                    </p:anim>
                                    <p:anim calcmode="lin" valueType="num">
                                      <p:cBhvr>
                                        <p:cTn id="65" dur="1000" fill="hold"/>
                                        <p:tgtEl>
                                          <p:spTgt spid="7"/>
                                        </p:tgtEl>
                                        <p:attrNameLst>
                                          <p:attrName>ppt_h</p:attrName>
                                        </p:attrNameLst>
                                      </p:cBhvr>
                                      <p:tavLst>
                                        <p:tav tm="0">
                                          <p:val>
                                            <p:fltVal val="0"/>
                                          </p:val>
                                        </p:tav>
                                        <p:tav tm="100000">
                                          <p:val>
                                            <p:strVal val="#ppt_h"/>
                                          </p:val>
                                        </p:tav>
                                      </p:tavLst>
                                    </p:anim>
                                    <p:anim calcmode="lin" valueType="num">
                                      <p:cBhvr>
                                        <p:cTn id="6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CD33F9D-B838-4686-98BC-2D63581EF631}"/>
              </a:ext>
            </a:extLst>
          </p:cNvPr>
          <p:cNvSpPr/>
          <p:nvPr/>
        </p:nvSpPr>
        <p:spPr>
          <a:xfrm>
            <a:off x="1" y="0"/>
            <a:ext cx="9143998" cy="769441"/>
          </a:xfrm>
          <a:prstGeom prst="rect">
            <a:avLst/>
          </a:prstGeom>
        </p:spPr>
        <p:txBody>
          <a:bodyPr wrap="square">
            <a:spAutoFit/>
            <a:scene3d>
              <a:camera prst="orthographicFront"/>
              <a:lightRig rig="threePt" dir="t"/>
            </a:scene3d>
            <a:sp3d extrusionH="57150">
              <a:bevelT w="57150" h="38100" prst="hardEdge"/>
            </a:sp3d>
          </a:bodyPr>
          <a:lstStyle/>
          <a:p>
            <a:pPr algn="ctr"/>
            <a:r>
              <a:rPr lang="ro-RO"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rPr>
              <a:t>ATACUL ASUPRA SANCTUARULUI</a:t>
            </a:r>
            <a:endPar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84B9762F-8290-428A-9525-E8996EBE194E}"/>
              </a:ext>
            </a:extLst>
          </p:cNvPr>
          <p:cNvSpPr/>
          <p:nvPr/>
        </p:nvSpPr>
        <p:spPr>
          <a:xfrm>
            <a:off x="110630" y="635067"/>
            <a:ext cx="9033369" cy="646331"/>
          </a:xfrm>
          <a:prstGeom prst="rect">
            <a:avLst/>
          </a:prstGeom>
        </p:spPr>
        <p:txBody>
          <a:bodyPr wrap="square">
            <a:spAutoFit/>
          </a:bodyPr>
          <a:lstStyle/>
          <a:p>
            <a:r>
              <a:rPr lang="ro-RO" b="1" dirty="0" smtClean="0">
                <a:solidFill>
                  <a:srgbClr val="FFFF3B"/>
                </a:solidFill>
                <a:effectLst>
                  <a:outerShdw blurRad="38100" dist="38100" dir="2700000" algn="tl">
                    <a:srgbClr val="000000">
                      <a:alpha val="43137"/>
                    </a:srgbClr>
                  </a:outerShdw>
                </a:effectLst>
                <a:latin typeface="Comic Sans MS" panose="030F0702030302020204" pitchFamily="66" charset="0"/>
              </a:rPr>
              <a:t>„</a:t>
            </a:r>
            <a:r>
              <a:rPr lang="ro-RO" b="1" dirty="0" smtClean="0">
                <a:solidFill>
                  <a:srgbClr val="FFFF3B"/>
                </a:solidFill>
                <a:effectLst>
                  <a:outerShdw blurRad="38100" dist="38100" dir="2700000" algn="tl">
                    <a:srgbClr val="000000">
                      <a:alpha val="43137"/>
                    </a:srgbClr>
                  </a:outerShdw>
                </a:effectLst>
                <a:latin typeface="Comic Sans MS" panose="030F0702030302020204" pitchFamily="66" charset="0"/>
              </a:rPr>
              <a:t>S-a înălţat până la căpetenia oştirii, i-a smuls jertfa necurmată şi i-a surpat locul Locaşului său celui Sfânt</a:t>
            </a:r>
            <a:r>
              <a:rPr lang="ro-RO" b="1" dirty="0" smtClean="0">
                <a:solidFill>
                  <a:srgbClr val="FFFF3B"/>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rgbClr val="FFFF3B"/>
                </a:solidFill>
                <a:effectLst>
                  <a:outerShdw blurRad="38100" dist="38100" dir="2700000" algn="tl">
                    <a:srgbClr val="000000">
                      <a:alpha val="43137"/>
                    </a:srgbClr>
                  </a:outerShdw>
                </a:effectLst>
                <a:latin typeface="Comic Sans MS" panose="030F0702030302020204" pitchFamily="66" charset="0"/>
              </a:rPr>
              <a:t>(Daniel 8:11)</a:t>
            </a:r>
            <a:endParaRPr lang="ro-RO" sz="1600" b="1" dirty="0">
              <a:solidFill>
                <a:srgbClr val="FFFF3B"/>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4A9B390D-6176-4C13-AE45-733D6C83C825}"/>
              </a:ext>
            </a:extLst>
          </p:cNvPr>
          <p:cNvSpPr txBox="1"/>
          <p:nvPr/>
        </p:nvSpPr>
        <p:spPr>
          <a:xfrm>
            <a:off x="4467497" y="1513706"/>
            <a:ext cx="4676502" cy="4939814"/>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Roma l-a atacat pe Isus (prinţul), a pus capăt riturilor de sacrificiu (sacrificiile zilnice) şi a distrus templul din Ierusalim (sanctuarul).</a:t>
            </a:r>
          </a:p>
          <a:p>
            <a:pPr>
              <a:spcBef>
                <a:spcPts val="600"/>
              </a:spcBef>
            </a:pPr>
            <a:r>
              <a:rPr lang="ro-RO" sz="2000" b="1" dirty="0" smtClean="0">
                <a:solidFill>
                  <a:schemeClr val="bg1"/>
                </a:solidFill>
                <a:effectLst>
                  <a:outerShdw blurRad="38100" dist="38100" dir="2700000" algn="tl">
                    <a:srgbClr val="000000">
                      <a:alpha val="43137"/>
                    </a:srgbClr>
                  </a:outerShdw>
                </a:effectLst>
              </a:rPr>
              <a:t>Cu toate acestea, evenimentele din acest capitol se extind până la Timpul sfârşitului (v. 17, 19). Deoarece nu mai există puteri după cornul mic, aceste versete trebuie să aibă un sens mai larg.</a:t>
            </a:r>
          </a:p>
          <a:p>
            <a:pPr>
              <a:spcBef>
                <a:spcPts val="600"/>
              </a:spcBef>
            </a:pPr>
            <a:r>
              <a:rPr lang="ro-RO" sz="2000" b="1" dirty="0" smtClean="0">
                <a:solidFill>
                  <a:schemeClr val="bg1"/>
                </a:solidFill>
                <a:effectLst>
                  <a:outerShdw blurRad="38100" dist="38100" dir="2700000" algn="tl">
                    <a:srgbClr val="000000">
                      <a:alpha val="43137"/>
                    </a:srgbClr>
                  </a:outerShdw>
                </a:effectLst>
              </a:rPr>
              <a:t>Puterea politică şi militară a Romei Imperiale a fost înlocuită cu puterea religioasă a Romei Papale.</a:t>
            </a:r>
          </a:p>
          <a:p>
            <a:pPr>
              <a:spcBef>
                <a:spcPts val="600"/>
              </a:spcBef>
            </a:pPr>
            <a:r>
              <a:rPr lang="ro-RO" sz="2000" b="1" dirty="0" smtClean="0">
                <a:solidFill>
                  <a:schemeClr val="bg1"/>
                </a:solidFill>
                <a:effectLst>
                  <a:outerShdw blurRad="38100" dist="38100" dir="2700000" algn="tl">
                    <a:srgbClr val="000000">
                      <a:alpha val="43137"/>
                    </a:srgbClr>
                  </a:outerShdw>
                </a:effectLst>
              </a:rPr>
              <a:t>Roma papală a atacat sanctuarul. Nu cel pământesc care a fost deja distrus, ci cel ceresc menţionat de Pavel în Evrei 9.</a:t>
            </a:r>
            <a:endParaRPr lang="ro-RO" sz="2000" b="1" dirty="0">
              <a:solidFill>
                <a:schemeClr val="bg1"/>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46D9F623-D2EE-4294-B41F-725DEB4FF13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0630" y="1592441"/>
            <a:ext cx="4261073" cy="5139502"/>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3306121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ppt_h/2"/>
                                          </p:val>
                                        </p:tav>
                                        <p:tav tm="100000">
                                          <p:val>
                                            <p:strVal val="#ppt_y"/>
                                          </p:val>
                                        </p:tav>
                                      </p:tavLst>
                                    </p:anim>
                                    <p:anim calcmode="lin" valueType="num">
                                      <p:cBhvr>
                                        <p:cTn id="18" dur="500" fill="hold"/>
                                        <p:tgtEl>
                                          <p:spTgt spid="6"/>
                                        </p:tgtEl>
                                        <p:attrNameLst>
                                          <p:attrName>ppt_w</p:attrName>
                                        </p:attrNameLst>
                                      </p:cBhvr>
                                      <p:tavLst>
                                        <p:tav tm="0">
                                          <p:val>
                                            <p:strVal val="#ppt_w"/>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CD33F9D-B838-4686-98BC-2D63581EF631}"/>
              </a:ext>
            </a:extLst>
          </p:cNvPr>
          <p:cNvSpPr/>
          <p:nvPr/>
        </p:nvSpPr>
        <p:spPr>
          <a:xfrm>
            <a:off x="1" y="0"/>
            <a:ext cx="7463244" cy="707886"/>
          </a:xfrm>
          <a:prstGeom prst="rect">
            <a:avLst/>
          </a:prstGeom>
        </p:spPr>
        <p:txBody>
          <a:bodyPr wrap="square">
            <a:spAutoFit/>
          </a:bodyPr>
          <a:lstStyle/>
          <a:p>
            <a:pPr algn="ctr"/>
            <a:r>
              <a:rPr lang="ro-RO" sz="4000" smtClean="0">
                <a:ln w="0"/>
                <a:effectLst>
                  <a:outerShdw blurRad="38100" dist="19050" dir="2700000" algn="tl" rotWithShape="0">
                    <a:schemeClr val="dk1">
                      <a:alpha val="40000"/>
                    </a:schemeClr>
                  </a:outerShdw>
                </a:effectLst>
              </a:rPr>
              <a:t>ATACUL ASUPRA SANCTUARULUI</a:t>
            </a:r>
            <a:endParaRPr lang="ro-RO" sz="400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84B9762F-8290-428A-9525-E8996EBE194E}"/>
              </a:ext>
            </a:extLst>
          </p:cNvPr>
          <p:cNvSpPr/>
          <p:nvPr/>
        </p:nvSpPr>
        <p:spPr>
          <a:xfrm>
            <a:off x="0" y="651693"/>
            <a:ext cx="7463245"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C00000"/>
                </a:solidFill>
                <a:latin typeface="Comic Sans MS" panose="030F0702030302020204" pitchFamily="66" charset="0"/>
              </a:rPr>
              <a:t>„</a:t>
            </a:r>
            <a:r>
              <a:rPr lang="ro-RO" b="1" dirty="0" smtClean="0">
                <a:solidFill>
                  <a:srgbClr val="C00000"/>
                </a:solidFill>
                <a:latin typeface="Comic Sans MS" panose="030F0702030302020204" pitchFamily="66" charset="0"/>
              </a:rPr>
              <a:t>S-a înălţat până la căpetenia oştirii, i-a smuls jertfa necurmată şi i-a surpat locul Locaşului său celui Sfânt</a:t>
            </a:r>
            <a:r>
              <a:rPr lang="ro-RO" b="1" dirty="0" smtClean="0">
                <a:solidFill>
                  <a:srgbClr val="C00000"/>
                </a:solidFill>
                <a:latin typeface="Comic Sans MS" panose="030F0702030302020204" pitchFamily="66" charset="0"/>
              </a:rPr>
              <a:t>.” </a:t>
            </a:r>
            <a:r>
              <a:rPr lang="ro-RO" sz="1600" b="1" dirty="0" smtClean="0">
                <a:solidFill>
                  <a:srgbClr val="C00000"/>
                </a:solidFill>
                <a:latin typeface="Comic Sans MS" panose="030F0702030302020204" pitchFamily="66" charset="0"/>
              </a:rPr>
              <a:t>(Daniel 8:11)</a:t>
            </a:r>
            <a:endParaRPr lang="ro-RO" sz="1600" b="1" dirty="0">
              <a:solidFill>
                <a:srgbClr val="C00000"/>
              </a:solidFill>
              <a:latin typeface="Comic Sans MS" panose="030F0702030302020204" pitchFamily="66" charset="0"/>
            </a:endParaRPr>
          </a:p>
        </p:txBody>
      </p:sp>
      <p:graphicFrame>
        <p:nvGraphicFramePr>
          <p:cNvPr id="5" name="Diagrama 4">
            <a:extLst>
              <a:ext uri="{FF2B5EF4-FFF2-40B4-BE49-F238E27FC236}">
                <a16:creationId xmlns:a16="http://schemas.microsoft.com/office/drawing/2014/main" xmlns="" id="{965B704C-8378-4363-B676-E0C1728FFC42}"/>
              </a:ext>
            </a:extLst>
          </p:cNvPr>
          <p:cNvGraphicFramePr/>
          <p:nvPr>
            <p:extLst>
              <p:ext uri="{D42A27DB-BD31-4B8C-83A1-F6EECF244321}">
                <p14:modId xmlns:p14="http://schemas.microsoft.com/office/powerpoint/2010/main" xmlns="" val="2390311786"/>
              </p:ext>
            </p:extLst>
          </p:nvPr>
        </p:nvGraphicFramePr>
        <p:xfrm>
          <a:off x="130627" y="1653400"/>
          <a:ext cx="8934996" cy="5113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esquinas redondeadas 5">
            <a:extLst>
              <a:ext uri="{FF2B5EF4-FFF2-40B4-BE49-F238E27FC236}">
                <a16:creationId xmlns:a16="http://schemas.microsoft.com/office/drawing/2014/main" xmlns="" id="{85A1BB6F-5508-4D91-9B50-AA30FE242CB3}"/>
              </a:ext>
            </a:extLst>
          </p:cNvPr>
          <p:cNvSpPr/>
          <p:nvPr/>
        </p:nvSpPr>
        <p:spPr>
          <a:xfrm>
            <a:off x="2403566" y="1635981"/>
            <a:ext cx="1219200" cy="1001707"/>
          </a:xfrm>
          <a:prstGeom prst="roundRect">
            <a:avLst/>
          </a:prstGeom>
          <a:blipFill>
            <a:blip r:embed="rId8" cstate="screen">
              <a:extLst>
                <a:ext uri="{28A0092B-C50C-407E-A947-70E740481C1C}">
                  <a14:useLocalDpi xmlns:a14="http://schemas.microsoft.com/office/drawing/2010/main" xmlns=""/>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ectángulo: esquinas redondeadas 6">
            <a:extLst>
              <a:ext uri="{FF2B5EF4-FFF2-40B4-BE49-F238E27FC236}">
                <a16:creationId xmlns:a16="http://schemas.microsoft.com/office/drawing/2014/main" xmlns="" id="{C3528704-B367-43D3-B21F-A6110563ECA8}"/>
              </a:ext>
            </a:extLst>
          </p:cNvPr>
          <p:cNvSpPr/>
          <p:nvPr/>
        </p:nvSpPr>
        <p:spPr>
          <a:xfrm>
            <a:off x="2403566" y="2668199"/>
            <a:ext cx="1219200" cy="1001707"/>
          </a:xfrm>
          <a:prstGeom prst="roundRect">
            <a:avLst/>
          </a:prstGeom>
          <a:blipFill>
            <a:blip r:embed="rId9" cstate="screen">
              <a:extLst>
                <a:ext uri="{28A0092B-C50C-407E-A947-70E740481C1C}">
                  <a14:useLocalDpi xmlns:a14="http://schemas.microsoft.com/office/drawing/2010/main" xmlns=""/>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ángulo: esquinas redondeadas 7">
            <a:extLst>
              <a:ext uri="{FF2B5EF4-FFF2-40B4-BE49-F238E27FC236}">
                <a16:creationId xmlns:a16="http://schemas.microsoft.com/office/drawing/2014/main" xmlns="" id="{534F0A04-3434-44F6-92DD-F2F8E5B58D91}"/>
              </a:ext>
            </a:extLst>
          </p:cNvPr>
          <p:cNvSpPr/>
          <p:nvPr/>
        </p:nvSpPr>
        <p:spPr>
          <a:xfrm>
            <a:off x="2403566" y="3700417"/>
            <a:ext cx="1219200" cy="1001707"/>
          </a:xfrm>
          <a:prstGeom prst="roundRect">
            <a:avLst/>
          </a:prstGeom>
          <a:blipFill>
            <a:blip r:embed="rId10" cstate="screen">
              <a:extLst>
                <a:ext uri="{28A0092B-C50C-407E-A947-70E740481C1C}">
                  <a14:useLocalDpi xmlns:a14="http://schemas.microsoft.com/office/drawing/2010/main" xmlns=""/>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Rectángulo: esquinas redondeadas 8">
            <a:extLst>
              <a:ext uri="{FF2B5EF4-FFF2-40B4-BE49-F238E27FC236}">
                <a16:creationId xmlns:a16="http://schemas.microsoft.com/office/drawing/2014/main" xmlns="" id="{9971FFA3-CD1C-4FE6-B814-8310B5D0D21A}"/>
              </a:ext>
            </a:extLst>
          </p:cNvPr>
          <p:cNvSpPr/>
          <p:nvPr/>
        </p:nvSpPr>
        <p:spPr>
          <a:xfrm>
            <a:off x="2403566" y="4732635"/>
            <a:ext cx="1219200" cy="1001707"/>
          </a:xfrm>
          <a:prstGeom prst="roundRect">
            <a:avLst/>
          </a:prstGeom>
          <a:blipFill>
            <a:blip r:embed="rId11" cstate="screen">
              <a:extLst>
                <a:ext uri="{28A0092B-C50C-407E-A947-70E740481C1C}">
                  <a14:useLocalDpi xmlns:a14="http://schemas.microsoft.com/office/drawing/2010/main" xmlns=""/>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Rectángulo: esquinas redondeadas 9">
            <a:extLst>
              <a:ext uri="{FF2B5EF4-FFF2-40B4-BE49-F238E27FC236}">
                <a16:creationId xmlns:a16="http://schemas.microsoft.com/office/drawing/2014/main" xmlns="" id="{9017A6ED-1097-4D12-A4DD-3DCB694CB45B}"/>
              </a:ext>
            </a:extLst>
          </p:cNvPr>
          <p:cNvSpPr/>
          <p:nvPr/>
        </p:nvSpPr>
        <p:spPr>
          <a:xfrm>
            <a:off x="2403566" y="5764853"/>
            <a:ext cx="1219200" cy="1001707"/>
          </a:xfrm>
          <a:prstGeom prst="roundRect">
            <a:avLst/>
          </a:prstGeom>
          <a:blipFill>
            <a:blip r:embed="rId12" cstate="screen">
              <a:extLst>
                <a:ext uri="{28A0092B-C50C-407E-A947-70E740481C1C}">
                  <a14:useLocalDpi xmlns:a14="http://schemas.microsoft.com/office/drawing/2010/main" xmlns=""/>
                </a:ext>
              </a:extLst>
            </a:blip>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4" name="Imagen 13">
            <a:extLst>
              <a:ext uri="{FF2B5EF4-FFF2-40B4-BE49-F238E27FC236}">
                <a16:creationId xmlns:a16="http://schemas.microsoft.com/office/drawing/2014/main" xmlns="" id="{6ED60430-6D68-4A7B-82DA-694EDA94F7AA}"/>
              </a:ext>
            </a:extLst>
          </p:cNvPr>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7489372" y="47895"/>
            <a:ext cx="1550127" cy="1532749"/>
          </a:xfrm>
          <a:prstGeom prst="rect">
            <a:avLst/>
          </a:prstGeom>
          <a:ln w="28575">
            <a:solidFill>
              <a:schemeClr val="tx1"/>
            </a:solidFill>
          </a:ln>
        </p:spPr>
      </p:pic>
    </p:spTree>
    <p:extLst>
      <p:ext uri="{BB962C8B-B14F-4D97-AF65-F5344CB8AC3E}">
        <p14:creationId xmlns:p14="http://schemas.microsoft.com/office/powerpoint/2010/main" xmlns="" val="2278564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5">
                                            <p:graphicEl>
                                              <a:dgm id="{724F1010-6AEE-431B-8913-16145191DE4E}"/>
                                            </p:graphicEl>
                                          </p:spTgt>
                                        </p:tgtEl>
                                        <p:attrNameLst>
                                          <p:attrName>style.visibility</p:attrName>
                                        </p:attrNameLst>
                                      </p:cBhvr>
                                      <p:to>
                                        <p:strVal val="visible"/>
                                      </p:to>
                                    </p:set>
                                    <p:anim calcmode="lin" valueType="num">
                                      <p:cBhvr>
                                        <p:cTn id="11" dur="500" fill="hold"/>
                                        <p:tgtEl>
                                          <p:spTgt spid="5">
                                            <p:graphicEl>
                                              <a:dgm id="{724F1010-6AEE-431B-8913-16145191DE4E}"/>
                                            </p:graphicEl>
                                          </p:spTgt>
                                        </p:tgtEl>
                                        <p:attrNameLst>
                                          <p:attrName>ppt_w</p:attrName>
                                        </p:attrNameLst>
                                      </p:cBhvr>
                                      <p:tavLst>
                                        <p:tav tm="0">
                                          <p:val>
                                            <p:fltVal val="0"/>
                                          </p:val>
                                        </p:tav>
                                        <p:tav tm="100000">
                                          <p:val>
                                            <p:strVal val="#ppt_w"/>
                                          </p:val>
                                        </p:tav>
                                      </p:tavLst>
                                    </p:anim>
                                    <p:anim calcmode="lin" valueType="num">
                                      <p:cBhvr>
                                        <p:cTn id="12" dur="500" fill="hold"/>
                                        <p:tgtEl>
                                          <p:spTgt spid="5">
                                            <p:graphicEl>
                                              <a:dgm id="{724F1010-6AEE-431B-8913-16145191DE4E}"/>
                                            </p:graphicEl>
                                          </p:spTgt>
                                        </p:tgtEl>
                                        <p:attrNameLst>
                                          <p:attrName>ppt_h</p:attrName>
                                        </p:attrNameLst>
                                      </p:cBhvr>
                                      <p:tavLst>
                                        <p:tav tm="0">
                                          <p:val>
                                            <p:fltVal val="0"/>
                                          </p:val>
                                        </p:tav>
                                        <p:tav tm="100000">
                                          <p:val>
                                            <p:strVal val="#ppt_h"/>
                                          </p:val>
                                        </p:tav>
                                      </p:tavLst>
                                    </p:anim>
                                    <p:animEffect transition="in" filter="fade">
                                      <p:cBhvr>
                                        <p:cTn id="13" dur="500"/>
                                        <p:tgtEl>
                                          <p:spTgt spid="5">
                                            <p:graphicEl>
                                              <a:dgm id="{724F1010-6AEE-431B-8913-16145191DE4E}"/>
                                            </p:graphicEl>
                                          </p:spTgt>
                                        </p:tgtEl>
                                      </p:cBhvr>
                                    </p:animEffect>
                                    <p:anim calcmode="lin" valueType="num">
                                      <p:cBhvr>
                                        <p:cTn id="14" dur="500" fill="hold"/>
                                        <p:tgtEl>
                                          <p:spTgt spid="5">
                                            <p:graphicEl>
                                              <a:dgm id="{724F1010-6AEE-431B-8913-16145191DE4E}"/>
                                            </p:graphicEl>
                                          </p:spTgt>
                                        </p:tgtEl>
                                        <p:attrNameLst>
                                          <p:attrName>ppt_x</p:attrName>
                                        </p:attrNameLst>
                                      </p:cBhvr>
                                      <p:tavLst>
                                        <p:tav tm="0">
                                          <p:val>
                                            <p:fltVal val="0.5"/>
                                          </p:val>
                                        </p:tav>
                                        <p:tav tm="100000">
                                          <p:val>
                                            <p:strVal val="#ppt_x"/>
                                          </p:val>
                                        </p:tav>
                                      </p:tavLst>
                                    </p:anim>
                                    <p:anim calcmode="lin" valueType="num">
                                      <p:cBhvr>
                                        <p:cTn id="15" dur="500" fill="hold"/>
                                        <p:tgtEl>
                                          <p:spTgt spid="5">
                                            <p:graphicEl>
                                              <a:dgm id="{724F1010-6AEE-431B-8913-16145191DE4E}"/>
                                            </p:graphicEl>
                                          </p:spTgt>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graphicEl>
                                              <a:dgm id="{2996FAA1-AB71-4C4E-99F0-101E9DF24EC0}"/>
                                            </p:graphicEl>
                                          </p:spTgt>
                                        </p:tgtEl>
                                        <p:attrNameLst>
                                          <p:attrName>style.visibility</p:attrName>
                                        </p:attrNameLst>
                                      </p:cBhvr>
                                      <p:to>
                                        <p:strVal val="visible"/>
                                      </p:to>
                                    </p:set>
                                    <p:animEffect transition="in" filter="randombar(horizontal)">
                                      <p:cBhvr>
                                        <p:cTn id="20" dur="500"/>
                                        <p:tgtEl>
                                          <p:spTgt spid="5">
                                            <p:graphicEl>
                                              <a:dgm id="{2996FAA1-AB71-4C4E-99F0-101E9DF24EC0}"/>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5">
                                            <p:graphicEl>
                                              <a:dgm id="{1A1A3AF6-7FB7-413F-8628-32BC93496AC6}"/>
                                            </p:graphicEl>
                                          </p:spTgt>
                                        </p:tgtEl>
                                        <p:attrNameLst>
                                          <p:attrName>style.visibility</p:attrName>
                                        </p:attrNameLst>
                                      </p:cBhvr>
                                      <p:to>
                                        <p:strVal val="visible"/>
                                      </p:to>
                                    </p:set>
                                    <p:anim calcmode="lin" valueType="num">
                                      <p:cBhvr>
                                        <p:cTn id="28" dur="500" fill="hold"/>
                                        <p:tgtEl>
                                          <p:spTgt spid="5">
                                            <p:graphicEl>
                                              <a:dgm id="{1A1A3AF6-7FB7-413F-8628-32BC93496AC6}"/>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1A1A3AF6-7FB7-413F-8628-32BC93496AC6}"/>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1A1A3AF6-7FB7-413F-8628-32BC93496AC6}"/>
                                            </p:graphicEl>
                                          </p:spTgt>
                                        </p:tgtEl>
                                      </p:cBhvr>
                                    </p:animEffect>
                                    <p:anim calcmode="lin" valueType="num">
                                      <p:cBhvr>
                                        <p:cTn id="31" dur="500" fill="hold"/>
                                        <p:tgtEl>
                                          <p:spTgt spid="5">
                                            <p:graphicEl>
                                              <a:dgm id="{1A1A3AF6-7FB7-413F-8628-32BC93496AC6}"/>
                                            </p:graphicEl>
                                          </p:spTgt>
                                        </p:tgtEl>
                                        <p:attrNameLst>
                                          <p:attrName>ppt_x</p:attrName>
                                        </p:attrNameLst>
                                      </p:cBhvr>
                                      <p:tavLst>
                                        <p:tav tm="0">
                                          <p:val>
                                            <p:fltVal val="0.5"/>
                                          </p:val>
                                        </p:tav>
                                        <p:tav tm="100000">
                                          <p:val>
                                            <p:strVal val="#ppt_x"/>
                                          </p:val>
                                        </p:tav>
                                      </p:tavLst>
                                    </p:anim>
                                    <p:anim calcmode="lin" valueType="num">
                                      <p:cBhvr>
                                        <p:cTn id="32" dur="500" fill="hold"/>
                                        <p:tgtEl>
                                          <p:spTgt spid="5">
                                            <p:graphicEl>
                                              <a:dgm id="{1A1A3AF6-7FB7-413F-8628-32BC93496AC6}"/>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graphicEl>
                                              <a:dgm id="{B87E0A95-D332-4A45-B3D6-125D5FEAF3CD}"/>
                                            </p:graphicEl>
                                          </p:spTgt>
                                        </p:tgtEl>
                                        <p:attrNameLst>
                                          <p:attrName>style.visibility</p:attrName>
                                        </p:attrNameLst>
                                      </p:cBhvr>
                                      <p:to>
                                        <p:strVal val="visible"/>
                                      </p:to>
                                    </p:set>
                                    <p:animEffect transition="in" filter="randombar(horizontal)">
                                      <p:cBhvr>
                                        <p:cTn id="37" dur="500"/>
                                        <p:tgtEl>
                                          <p:spTgt spid="5">
                                            <p:graphicEl>
                                              <a:dgm id="{B87E0A95-D332-4A45-B3D6-125D5FEAF3CD}"/>
                                            </p:graphic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5">
                                            <p:graphicEl>
                                              <a:dgm id="{259731A2-FF24-492D-BC97-3FF649CD13C4}"/>
                                            </p:graphicEl>
                                          </p:spTgt>
                                        </p:tgtEl>
                                        <p:attrNameLst>
                                          <p:attrName>style.visibility</p:attrName>
                                        </p:attrNameLst>
                                      </p:cBhvr>
                                      <p:to>
                                        <p:strVal val="visible"/>
                                      </p:to>
                                    </p:set>
                                    <p:anim calcmode="lin" valueType="num">
                                      <p:cBhvr>
                                        <p:cTn id="45" dur="500" fill="hold"/>
                                        <p:tgtEl>
                                          <p:spTgt spid="5">
                                            <p:graphicEl>
                                              <a:dgm id="{259731A2-FF24-492D-BC97-3FF649CD13C4}"/>
                                            </p:graphicEl>
                                          </p:spTgt>
                                        </p:tgtEl>
                                        <p:attrNameLst>
                                          <p:attrName>ppt_w</p:attrName>
                                        </p:attrNameLst>
                                      </p:cBhvr>
                                      <p:tavLst>
                                        <p:tav tm="0">
                                          <p:val>
                                            <p:fltVal val="0"/>
                                          </p:val>
                                        </p:tav>
                                        <p:tav tm="100000">
                                          <p:val>
                                            <p:strVal val="#ppt_w"/>
                                          </p:val>
                                        </p:tav>
                                      </p:tavLst>
                                    </p:anim>
                                    <p:anim calcmode="lin" valueType="num">
                                      <p:cBhvr>
                                        <p:cTn id="46" dur="500" fill="hold"/>
                                        <p:tgtEl>
                                          <p:spTgt spid="5">
                                            <p:graphicEl>
                                              <a:dgm id="{259731A2-FF24-492D-BC97-3FF649CD13C4}"/>
                                            </p:graphicEl>
                                          </p:spTgt>
                                        </p:tgtEl>
                                        <p:attrNameLst>
                                          <p:attrName>ppt_h</p:attrName>
                                        </p:attrNameLst>
                                      </p:cBhvr>
                                      <p:tavLst>
                                        <p:tav tm="0">
                                          <p:val>
                                            <p:fltVal val="0"/>
                                          </p:val>
                                        </p:tav>
                                        <p:tav tm="100000">
                                          <p:val>
                                            <p:strVal val="#ppt_h"/>
                                          </p:val>
                                        </p:tav>
                                      </p:tavLst>
                                    </p:anim>
                                    <p:animEffect transition="in" filter="fade">
                                      <p:cBhvr>
                                        <p:cTn id="47" dur="500"/>
                                        <p:tgtEl>
                                          <p:spTgt spid="5">
                                            <p:graphicEl>
                                              <a:dgm id="{259731A2-FF24-492D-BC97-3FF649CD13C4}"/>
                                            </p:graphicEl>
                                          </p:spTgt>
                                        </p:tgtEl>
                                      </p:cBhvr>
                                    </p:animEffect>
                                    <p:anim calcmode="lin" valueType="num">
                                      <p:cBhvr>
                                        <p:cTn id="48" dur="500" fill="hold"/>
                                        <p:tgtEl>
                                          <p:spTgt spid="5">
                                            <p:graphicEl>
                                              <a:dgm id="{259731A2-FF24-492D-BC97-3FF649CD13C4}"/>
                                            </p:graphicEl>
                                          </p:spTgt>
                                        </p:tgtEl>
                                        <p:attrNameLst>
                                          <p:attrName>ppt_x</p:attrName>
                                        </p:attrNameLst>
                                      </p:cBhvr>
                                      <p:tavLst>
                                        <p:tav tm="0">
                                          <p:val>
                                            <p:fltVal val="0.5"/>
                                          </p:val>
                                        </p:tav>
                                        <p:tav tm="100000">
                                          <p:val>
                                            <p:strVal val="#ppt_x"/>
                                          </p:val>
                                        </p:tav>
                                      </p:tavLst>
                                    </p:anim>
                                    <p:anim calcmode="lin" valueType="num">
                                      <p:cBhvr>
                                        <p:cTn id="49" dur="500" fill="hold"/>
                                        <p:tgtEl>
                                          <p:spTgt spid="5">
                                            <p:graphicEl>
                                              <a:dgm id="{259731A2-FF24-492D-BC97-3FF649CD13C4}"/>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
                                            <p:graphicEl>
                                              <a:dgm id="{2728CBCB-D1EA-4956-A60D-4F471D0DD2A1}"/>
                                            </p:graphicEl>
                                          </p:spTgt>
                                        </p:tgtEl>
                                        <p:attrNameLst>
                                          <p:attrName>style.visibility</p:attrName>
                                        </p:attrNameLst>
                                      </p:cBhvr>
                                      <p:to>
                                        <p:strVal val="visible"/>
                                      </p:to>
                                    </p:set>
                                    <p:animEffect transition="in" filter="randombar(horizontal)">
                                      <p:cBhvr>
                                        <p:cTn id="54" dur="500"/>
                                        <p:tgtEl>
                                          <p:spTgt spid="5">
                                            <p:graphicEl>
                                              <a:dgm id="{2728CBCB-D1EA-4956-A60D-4F471D0DD2A1}"/>
                                            </p:graphicEl>
                                          </p:spTgt>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randombar(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5">
                                            <p:graphicEl>
                                              <a:dgm id="{02202F1E-0224-40CA-B3A3-131E019B0D37}"/>
                                            </p:graphicEl>
                                          </p:spTgt>
                                        </p:tgtEl>
                                        <p:attrNameLst>
                                          <p:attrName>style.visibility</p:attrName>
                                        </p:attrNameLst>
                                      </p:cBhvr>
                                      <p:to>
                                        <p:strVal val="visible"/>
                                      </p:to>
                                    </p:set>
                                    <p:anim calcmode="lin" valueType="num">
                                      <p:cBhvr>
                                        <p:cTn id="62" dur="500" fill="hold"/>
                                        <p:tgtEl>
                                          <p:spTgt spid="5">
                                            <p:graphicEl>
                                              <a:dgm id="{02202F1E-0224-40CA-B3A3-131E019B0D37}"/>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02202F1E-0224-40CA-B3A3-131E019B0D37}"/>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02202F1E-0224-40CA-B3A3-131E019B0D37}"/>
                                            </p:graphicEl>
                                          </p:spTgt>
                                        </p:tgtEl>
                                      </p:cBhvr>
                                    </p:animEffect>
                                    <p:anim calcmode="lin" valueType="num">
                                      <p:cBhvr>
                                        <p:cTn id="65" dur="500" fill="hold"/>
                                        <p:tgtEl>
                                          <p:spTgt spid="5">
                                            <p:graphicEl>
                                              <a:dgm id="{02202F1E-0224-40CA-B3A3-131E019B0D37}"/>
                                            </p:graphicEl>
                                          </p:spTgt>
                                        </p:tgtEl>
                                        <p:attrNameLst>
                                          <p:attrName>ppt_x</p:attrName>
                                        </p:attrNameLst>
                                      </p:cBhvr>
                                      <p:tavLst>
                                        <p:tav tm="0">
                                          <p:val>
                                            <p:fltVal val="0.5"/>
                                          </p:val>
                                        </p:tav>
                                        <p:tav tm="100000">
                                          <p:val>
                                            <p:strVal val="#ppt_x"/>
                                          </p:val>
                                        </p:tav>
                                      </p:tavLst>
                                    </p:anim>
                                    <p:anim calcmode="lin" valueType="num">
                                      <p:cBhvr>
                                        <p:cTn id="66" dur="500" fill="hold"/>
                                        <p:tgtEl>
                                          <p:spTgt spid="5">
                                            <p:graphicEl>
                                              <a:dgm id="{02202F1E-0224-40CA-B3A3-131E019B0D37}"/>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5">
                                            <p:graphicEl>
                                              <a:dgm id="{EB5CA7D8-750E-464F-B323-0F633CA97687}"/>
                                            </p:graphicEl>
                                          </p:spTgt>
                                        </p:tgtEl>
                                        <p:attrNameLst>
                                          <p:attrName>style.visibility</p:attrName>
                                        </p:attrNameLst>
                                      </p:cBhvr>
                                      <p:to>
                                        <p:strVal val="visible"/>
                                      </p:to>
                                    </p:set>
                                    <p:animEffect transition="in" filter="randombar(horizontal)">
                                      <p:cBhvr>
                                        <p:cTn id="71" dur="500"/>
                                        <p:tgtEl>
                                          <p:spTgt spid="5">
                                            <p:graphicEl>
                                              <a:dgm id="{EB5CA7D8-750E-464F-B323-0F633CA97687}"/>
                                            </p:graphicEl>
                                          </p:spTgt>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randombar(horizont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5">
                                            <p:graphicEl>
                                              <a:dgm id="{47989585-F28F-460C-B131-684C9198F64D}"/>
                                            </p:graphicEl>
                                          </p:spTgt>
                                        </p:tgtEl>
                                        <p:attrNameLst>
                                          <p:attrName>style.visibility</p:attrName>
                                        </p:attrNameLst>
                                      </p:cBhvr>
                                      <p:to>
                                        <p:strVal val="visible"/>
                                      </p:to>
                                    </p:set>
                                    <p:anim calcmode="lin" valueType="num">
                                      <p:cBhvr>
                                        <p:cTn id="79" dur="500" fill="hold"/>
                                        <p:tgtEl>
                                          <p:spTgt spid="5">
                                            <p:graphicEl>
                                              <a:dgm id="{47989585-F28F-460C-B131-684C9198F64D}"/>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7989585-F28F-460C-B131-684C9198F64D}"/>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7989585-F28F-460C-B131-684C9198F64D}"/>
                                            </p:graphicEl>
                                          </p:spTgt>
                                        </p:tgtEl>
                                      </p:cBhvr>
                                    </p:animEffect>
                                    <p:anim calcmode="lin" valueType="num">
                                      <p:cBhvr>
                                        <p:cTn id="82" dur="500" fill="hold"/>
                                        <p:tgtEl>
                                          <p:spTgt spid="5">
                                            <p:graphicEl>
                                              <a:dgm id="{47989585-F28F-460C-B131-684C9198F64D}"/>
                                            </p:graphicEl>
                                          </p:spTgt>
                                        </p:tgtEl>
                                        <p:attrNameLst>
                                          <p:attrName>ppt_x</p:attrName>
                                        </p:attrNameLst>
                                      </p:cBhvr>
                                      <p:tavLst>
                                        <p:tav tm="0">
                                          <p:val>
                                            <p:fltVal val="0.5"/>
                                          </p:val>
                                        </p:tav>
                                        <p:tav tm="100000">
                                          <p:val>
                                            <p:strVal val="#ppt_x"/>
                                          </p:val>
                                        </p:tav>
                                      </p:tavLst>
                                    </p:anim>
                                    <p:anim calcmode="lin" valueType="num">
                                      <p:cBhvr>
                                        <p:cTn id="83" dur="500" fill="hold"/>
                                        <p:tgtEl>
                                          <p:spTgt spid="5">
                                            <p:graphicEl>
                                              <a:dgm id="{47989585-F28F-460C-B131-684C9198F64D}"/>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5">
                                            <p:graphicEl>
                                              <a:dgm id="{7FED13F9-FAC0-41B4-8F8B-37890B09F5B9}"/>
                                            </p:graphicEl>
                                          </p:spTgt>
                                        </p:tgtEl>
                                        <p:attrNameLst>
                                          <p:attrName>style.visibility</p:attrName>
                                        </p:attrNameLst>
                                      </p:cBhvr>
                                      <p:to>
                                        <p:strVal val="visible"/>
                                      </p:to>
                                    </p:set>
                                    <p:animEffect transition="in" filter="randombar(horizontal)">
                                      <p:cBhvr>
                                        <p:cTn id="88" dur="500"/>
                                        <p:tgtEl>
                                          <p:spTgt spid="5">
                                            <p:graphicEl>
                                              <a:dgm id="{7FED13F9-FAC0-41B4-8F8B-37890B09F5B9}"/>
                                            </p:graphicEl>
                                          </p:spTgt>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randombar(horizontal)">
                                      <p:cBhvr>
                                        <p:cTn id="9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7" grpId="0" animBg="1"/>
      <p:bldP spid="8" grpId="0" animBg="1"/>
      <p:bldP spid="9" grpId="0" animBg="1"/>
      <p:bldP spid="10"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1721</Words>
  <Application>Microsoft Office PowerPoint</Application>
  <PresentationFormat>Expunere pe ecran (4:3)</PresentationFormat>
  <Paragraphs>131</Paragraphs>
  <Slides>15</Slides>
  <Notes>0</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15</vt:i4>
      </vt:variant>
    </vt:vector>
  </HeadingPairs>
  <TitlesOfParts>
    <vt:vector size="24" baseType="lpstr">
      <vt:lpstr>Arial</vt:lpstr>
      <vt:lpstr>Calibri</vt:lpstr>
      <vt:lpstr>Comic Sans MS</vt:lpstr>
      <vt:lpstr>Times New Roman</vt:lpstr>
      <vt:lpstr>Calibri Light</vt:lpstr>
      <vt:lpstr>Calibri (Corp)</vt:lpstr>
      <vt:lpstr>Webdings</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lpstr>Diapozitivul 12</vt:lpstr>
      <vt:lpstr>Diapozitivul 13</vt:lpstr>
      <vt:lpstr>Diapozitivul 14</vt:lpstr>
      <vt:lpstr>Diapozitivul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Curatirea sanctuarului</dc:title>
  <dc:subject>Studiu Biblic, Trim. I, 2020 – Daniel</dc:subject>
  <dc:creator>Sergio Fustero Carreras, traducere Viorel Tronaru</dc:creator>
  <cp:keywords>https://www.fustero.es/index_ro.php</cp:keywords>
  <cp:lastModifiedBy>Tronaru Viorel</cp:lastModifiedBy>
  <cp:revision>141</cp:revision>
  <dcterms:created xsi:type="dcterms:W3CDTF">2019-12-12T19:37:09Z</dcterms:created>
  <dcterms:modified xsi:type="dcterms:W3CDTF">2020-02-28T21:25:02Z</dcterms:modified>
</cp:coreProperties>
</file>