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Default Extension="fntdata" ContentType="application/x-fontdata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56" r:id="rId3"/>
    <p:sldId id="275" r:id="rId4"/>
    <p:sldId id="257" r:id="rId5"/>
    <p:sldId id="258" r:id="rId6"/>
    <p:sldId id="271" r:id="rId7"/>
    <p:sldId id="272" r:id="rId8"/>
    <p:sldId id="273" r:id="rId9"/>
    <p:sldId id="274" r:id="rId10"/>
    <p:sldId id="259" r:id="rId11"/>
    <p:sldId id="266" r:id="rId12"/>
    <p:sldId id="263" r:id="rId13"/>
    <p:sldId id="260" r:id="rId14"/>
    <p:sldId id="261" r:id="rId15"/>
    <p:sldId id="262" r:id="rId16"/>
    <p:sldId id="267" r:id="rId17"/>
  </p:sldIdLst>
  <p:sldSz cx="9144000" cy="6858000" type="screen4x3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Comic Sans MS" pitchFamily="66" charset="0"/>
      <p:regular r:id="rId22"/>
      <p:bold r:id="rId23"/>
    </p:embeddedFont>
    <p:embeddedFont>
      <p:font typeface="Gill Sans MT" pitchFamily="34" charset="-18"/>
      <p:regular r:id="rId24"/>
      <p:bold r:id="rId25"/>
      <p:italic r:id="rId26"/>
      <p:boldItalic r:id="rId27"/>
    </p:embeddedFont>
    <p:embeddedFont>
      <p:font typeface="Cooper Black" pitchFamily="18" charset="0"/>
      <p:regular r:id="rId28"/>
    </p:embeddedFont>
    <p:embeddedFont>
      <p:font typeface="Arial Black" pitchFamily="34" charset="0"/>
      <p:bold r:id="rId29"/>
    </p:embeddedFont>
    <p:embeddedFont>
      <p:font typeface="Calibri Light" pitchFamily="34" charset="0"/>
      <p:regular r:id="rId30"/>
      <p:italic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23A3E"/>
    <a:srgbClr val="34A6B1"/>
    <a:srgbClr val="358C6C"/>
    <a:srgbClr val="F8F5C8"/>
    <a:srgbClr val="FBF9DD"/>
    <a:srgbClr val="F5F0A9"/>
    <a:srgbClr val="EFE772"/>
    <a:srgbClr val="296D55"/>
    <a:srgbClr val="FCE98A"/>
    <a:srgbClr val="9F7AD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5AE1E0-3684-4CB8-8EBB-BD25FDB0285F}" type="doc">
      <dgm:prSet loTypeId="urn:microsoft.com/office/officeart/2005/8/layout/hierarchy4" loCatId="list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es-ES"/>
        </a:p>
      </dgm:t>
    </dgm:pt>
    <dgm:pt modelId="{5B24A844-6AF7-4441-9791-A8B0567C487A}">
      <dgm:prSet phldrT="[Texto]" custT="1"/>
      <dgm:spPr>
        <a:solidFill>
          <a:srgbClr val="E1521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LEUL </a:t>
          </a:r>
          <a:r>
            <a:rPr lang="ro-RO" sz="28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ŞI </a:t>
          </a:r>
          <a:r>
            <a:rPr lang="ro-RO" sz="2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VULTURUL</a:t>
          </a:r>
          <a:endParaRPr lang="es-ES" sz="2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8FF680AC-38D1-4389-A05A-6A910763F4F6}" type="parTrans" cxnId="{013A1573-5D42-414E-8112-3EE382E03A86}">
      <dgm:prSet/>
      <dgm:spPr/>
      <dgm:t>
        <a:bodyPr/>
        <a:lstStyle/>
        <a:p>
          <a:endParaRPr lang="es-ES" sz="2000" b="1"/>
        </a:p>
      </dgm:t>
    </dgm:pt>
    <dgm:pt modelId="{577D6E6F-9DBA-4E34-97BB-CD88924952A8}" type="sibTrans" cxnId="{013A1573-5D42-414E-8112-3EE382E03A86}">
      <dgm:prSet/>
      <dgm:spPr/>
      <dgm:t>
        <a:bodyPr/>
        <a:lstStyle/>
        <a:p>
          <a:endParaRPr lang="es-ES" sz="2000" b="1"/>
        </a:p>
      </dgm:t>
    </dgm:pt>
    <dgm:pt modelId="{EF3BAD56-E86B-4B80-9124-067282E1B95A}">
      <dgm:prSet phldrT="[Texto]" custT="1"/>
      <dgm:spPr>
        <a:solidFill>
          <a:srgbClr val="EA724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IMPERIUL BABILONIAN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2E71812B-EA73-4988-95DE-7DF42C5CC840}" type="parTrans" cxnId="{BE383156-D2F2-4912-A2B3-FA7643B3AC06}">
      <dgm:prSet/>
      <dgm:spPr/>
      <dgm:t>
        <a:bodyPr/>
        <a:lstStyle/>
        <a:p>
          <a:endParaRPr lang="es-ES" sz="2000" b="1"/>
        </a:p>
      </dgm:t>
    </dgm:pt>
    <dgm:pt modelId="{45B08634-F444-4BCC-9438-32F058C07BC2}" type="sibTrans" cxnId="{BE383156-D2F2-4912-A2B3-FA7643B3AC06}">
      <dgm:prSet/>
      <dgm:spPr/>
      <dgm:t>
        <a:bodyPr/>
        <a:lstStyle/>
        <a:p>
          <a:endParaRPr lang="es-ES" sz="2000" b="1"/>
        </a:p>
      </dgm:t>
    </dgm:pt>
    <dgm:pt modelId="{97898DBE-E81F-49E7-AA47-048864F36967}">
      <dgm:prSet phldrT="[Texto]" custT="1"/>
      <dgm:spPr>
        <a:solidFill>
          <a:srgbClr val="EE8B64"/>
        </a:solidFill>
      </dgm:spPr>
      <dgm:t>
        <a:bodyPr/>
        <a:lstStyle/>
        <a:p>
          <a:r>
            <a:rPr lang="ro-RO" sz="2400" b="1" dirty="0">
              <a:solidFill>
                <a:srgbClr val="663300"/>
              </a:solidFill>
            </a:rPr>
            <a:t>Îi sunt smulse aripile</a:t>
          </a:r>
          <a:endParaRPr lang="es-ES" sz="2400" b="1" dirty="0">
            <a:solidFill>
              <a:srgbClr val="663300"/>
            </a:solidFill>
          </a:endParaRPr>
        </a:p>
      </dgm:t>
    </dgm:pt>
    <dgm:pt modelId="{4AE36499-801E-4E21-8BF3-F78BC689DE35}" type="parTrans" cxnId="{5175721D-2DAA-41F3-8994-10164EF4E602}">
      <dgm:prSet/>
      <dgm:spPr/>
      <dgm:t>
        <a:bodyPr/>
        <a:lstStyle/>
        <a:p>
          <a:endParaRPr lang="es-ES" sz="2000" b="1"/>
        </a:p>
      </dgm:t>
    </dgm:pt>
    <dgm:pt modelId="{69A37B25-E618-4122-83CF-764CAE2FFD96}" type="sibTrans" cxnId="{5175721D-2DAA-41F3-8994-10164EF4E602}">
      <dgm:prSet/>
      <dgm:spPr/>
      <dgm:t>
        <a:bodyPr/>
        <a:lstStyle/>
        <a:p>
          <a:endParaRPr lang="es-ES" sz="2000" b="1"/>
        </a:p>
      </dgm:t>
    </dgm:pt>
    <dgm:pt modelId="{16506366-873C-4857-96D1-4EBC83B2BF9B}">
      <dgm:prSet custT="1"/>
      <dgm:spPr>
        <a:solidFill>
          <a:srgbClr val="EE8B64"/>
        </a:solidFill>
      </dgm:spPr>
      <dgm:t>
        <a:bodyPr/>
        <a:lstStyle/>
        <a:p>
          <a:r>
            <a:rPr lang="ro-RO" sz="2400" b="1" dirty="0">
              <a:solidFill>
                <a:srgbClr val="663300"/>
              </a:solidFill>
            </a:rPr>
            <a:t>Pierde capacitatea de cucerire</a:t>
          </a:r>
          <a:endParaRPr lang="es-ES" sz="2400" b="1" dirty="0">
            <a:solidFill>
              <a:srgbClr val="663300"/>
            </a:solidFill>
          </a:endParaRPr>
        </a:p>
      </dgm:t>
    </dgm:pt>
    <dgm:pt modelId="{7D623196-C524-4384-A749-DBA478383028}" type="parTrans" cxnId="{E478FD3D-3E13-4798-B1BA-6299420D4CDD}">
      <dgm:prSet/>
      <dgm:spPr/>
      <dgm:t>
        <a:bodyPr/>
        <a:lstStyle/>
        <a:p>
          <a:endParaRPr lang="es-ES" sz="2000" b="1"/>
        </a:p>
      </dgm:t>
    </dgm:pt>
    <dgm:pt modelId="{BD053400-E802-429D-92C6-A0BFB84FC562}" type="sibTrans" cxnId="{E478FD3D-3E13-4798-B1BA-6299420D4CDD}">
      <dgm:prSet/>
      <dgm:spPr/>
      <dgm:t>
        <a:bodyPr/>
        <a:lstStyle/>
        <a:p>
          <a:endParaRPr lang="es-ES" sz="2000" b="1"/>
        </a:p>
      </dgm:t>
    </dgm:pt>
    <dgm:pt modelId="{7F9408E7-4E6E-4E38-805F-ED52C51EDD7D}">
      <dgm:prSet custT="1"/>
      <dgm:spPr>
        <a:solidFill>
          <a:srgbClr val="ED7D31">
            <a:tint val="8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b="1" kern="1200" dirty="0">
              <a:solidFill>
                <a:srgbClr val="663300"/>
              </a:solidFill>
              <a:latin typeface="Calibri" panose="020F0502020204030204"/>
              <a:ea typeface="+mn-ea"/>
              <a:cs typeface="+mn-cs"/>
            </a:rPr>
            <a:t>Se ridică din pământ</a:t>
          </a:r>
          <a:endParaRPr lang="es-ES" sz="2400" b="1" kern="1200" dirty="0">
            <a:solidFill>
              <a:srgbClr val="663300"/>
            </a:solidFill>
            <a:latin typeface="Calibri" panose="020F0502020204030204"/>
            <a:ea typeface="+mn-ea"/>
            <a:cs typeface="+mn-cs"/>
          </a:endParaRPr>
        </a:p>
      </dgm:t>
    </dgm:pt>
    <dgm:pt modelId="{9F8233C2-DB1F-4DA0-8D36-C7690330D10E}" type="parTrans" cxnId="{BAFEE477-D1F9-4F36-AAB6-61F06DB8471A}">
      <dgm:prSet/>
      <dgm:spPr/>
      <dgm:t>
        <a:bodyPr/>
        <a:lstStyle/>
        <a:p>
          <a:endParaRPr lang="es-ES" sz="2000" b="1"/>
        </a:p>
      </dgm:t>
    </dgm:pt>
    <dgm:pt modelId="{5860722E-044C-4D7D-96DC-9398F32D215C}" type="sibTrans" cxnId="{BAFEE477-D1F9-4F36-AAB6-61F06DB8471A}">
      <dgm:prSet/>
      <dgm:spPr/>
      <dgm:t>
        <a:bodyPr/>
        <a:lstStyle/>
        <a:p>
          <a:endParaRPr lang="es-ES" sz="2000" b="1"/>
        </a:p>
      </dgm:t>
    </dgm:pt>
    <dgm:pt modelId="{D17A3961-5402-4F18-82D9-8468B944BBE9}">
      <dgm:prSet custT="1"/>
      <dgm:spPr/>
      <dgm:t>
        <a:bodyPr/>
        <a:lstStyle/>
        <a:p>
          <a:r>
            <a:rPr lang="ro-RO" sz="2400" b="1" dirty="0" smtClean="0">
              <a:solidFill>
                <a:srgbClr val="663300"/>
              </a:solidFill>
            </a:rPr>
            <a:t>Primeşte </a:t>
          </a:r>
          <a:r>
            <a:rPr lang="ro-RO" sz="2400" b="1" dirty="0">
              <a:solidFill>
                <a:srgbClr val="663300"/>
              </a:solidFill>
            </a:rPr>
            <a:t>o inimă de om</a:t>
          </a:r>
          <a:endParaRPr lang="es-ES" sz="2400" b="1" dirty="0">
            <a:solidFill>
              <a:srgbClr val="663300"/>
            </a:solidFill>
          </a:endParaRPr>
        </a:p>
      </dgm:t>
    </dgm:pt>
    <dgm:pt modelId="{AD88A27F-4129-448C-9BB3-92ADFD3AF79A}" type="parTrans" cxnId="{D1A0741A-92D1-4D5F-ABA1-28E82EDED690}">
      <dgm:prSet/>
      <dgm:spPr/>
      <dgm:t>
        <a:bodyPr/>
        <a:lstStyle/>
        <a:p>
          <a:endParaRPr lang="es-ES" sz="2000" b="1"/>
        </a:p>
      </dgm:t>
    </dgm:pt>
    <dgm:pt modelId="{16C48202-A1FA-4F20-A150-E974A883588C}" type="sibTrans" cxnId="{D1A0741A-92D1-4D5F-ABA1-28E82EDED690}">
      <dgm:prSet/>
      <dgm:spPr/>
      <dgm:t>
        <a:bodyPr/>
        <a:lstStyle/>
        <a:p>
          <a:endParaRPr lang="es-ES" sz="2000" b="1"/>
        </a:p>
      </dgm:t>
    </dgm:pt>
    <dgm:pt modelId="{8CE0D9B3-A6DC-4530-BFB1-1A81511D8D35}">
      <dgm:prSet custT="1"/>
      <dgm:spPr>
        <a:solidFill>
          <a:srgbClr val="ED7D31">
            <a:tint val="8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b="1" kern="1200" dirty="0" smtClean="0">
              <a:solidFill>
                <a:srgbClr val="663300"/>
              </a:solidFill>
              <a:latin typeface="Calibri" panose="020F0502020204030204"/>
              <a:ea typeface="+mn-ea"/>
              <a:cs typeface="+mn-cs"/>
            </a:rPr>
            <a:t>Îşi </a:t>
          </a:r>
          <a:r>
            <a:rPr lang="ro-RO" sz="2400" b="1" kern="1200" dirty="0">
              <a:solidFill>
                <a:srgbClr val="663300"/>
              </a:solidFill>
              <a:latin typeface="Calibri" panose="020F0502020204030204"/>
              <a:ea typeface="+mn-ea"/>
              <a:cs typeface="+mn-cs"/>
            </a:rPr>
            <a:t>pierde demnitatea </a:t>
          </a:r>
          <a:r>
            <a:rPr lang="ro-RO" sz="2400" b="1" kern="1200" dirty="0" smtClean="0">
              <a:solidFill>
                <a:srgbClr val="663300"/>
              </a:solidFill>
              <a:latin typeface="Calibri" panose="020F0502020204030204"/>
              <a:ea typeface="+mn-ea"/>
              <a:cs typeface="+mn-cs"/>
            </a:rPr>
            <a:t>şi </a:t>
          </a:r>
          <a:r>
            <a:rPr lang="ro-RO" sz="2400" b="1" kern="1200" dirty="0">
              <a:solidFill>
                <a:srgbClr val="663300"/>
              </a:solidFill>
              <a:latin typeface="Calibri" panose="020F0502020204030204"/>
              <a:ea typeface="+mn-ea"/>
              <a:cs typeface="+mn-cs"/>
            </a:rPr>
            <a:t>decade</a:t>
          </a:r>
          <a:endParaRPr lang="es-ES" sz="2400" b="1" kern="1200" dirty="0">
            <a:solidFill>
              <a:srgbClr val="663300"/>
            </a:solidFill>
            <a:latin typeface="Calibri" panose="020F0502020204030204"/>
            <a:ea typeface="+mn-ea"/>
            <a:cs typeface="+mn-cs"/>
          </a:endParaRPr>
        </a:p>
      </dgm:t>
    </dgm:pt>
    <dgm:pt modelId="{4EC91F11-D488-42CB-BCFD-66A0D4B3705B}" type="sibTrans" cxnId="{AA017D4F-98BA-4ED2-9DA8-9960044E79BC}">
      <dgm:prSet/>
      <dgm:spPr/>
      <dgm:t>
        <a:bodyPr/>
        <a:lstStyle/>
        <a:p>
          <a:endParaRPr lang="es-ES" sz="2000" b="1"/>
        </a:p>
      </dgm:t>
    </dgm:pt>
    <dgm:pt modelId="{D1ED11AA-4CFD-4AD1-A2B0-D955497ED6CE}" type="parTrans" cxnId="{AA017D4F-98BA-4ED2-9DA8-9960044E79BC}">
      <dgm:prSet/>
      <dgm:spPr/>
      <dgm:t>
        <a:bodyPr/>
        <a:lstStyle/>
        <a:p>
          <a:endParaRPr lang="es-ES" sz="2000" b="1"/>
        </a:p>
      </dgm:t>
    </dgm:pt>
    <dgm:pt modelId="{CE29326B-D729-4452-AA5C-1D5290B27505}">
      <dgm:prSet custT="1"/>
      <dgm:spPr/>
      <dgm:t>
        <a:bodyPr/>
        <a:lstStyle/>
        <a:p>
          <a:r>
            <a:rPr lang="ro-RO" sz="2400" b="1" dirty="0">
              <a:solidFill>
                <a:srgbClr val="663300"/>
              </a:solidFill>
            </a:rPr>
            <a:t>Devine temător</a:t>
          </a:r>
          <a:endParaRPr lang="es-ES" sz="2400" b="1" dirty="0">
            <a:solidFill>
              <a:srgbClr val="663300"/>
            </a:solidFill>
          </a:endParaRPr>
        </a:p>
      </dgm:t>
    </dgm:pt>
    <dgm:pt modelId="{72FC6018-BB5F-4358-823D-68E3DD8FA458}" type="sibTrans" cxnId="{620FAB67-C334-487B-9662-E2048038C124}">
      <dgm:prSet/>
      <dgm:spPr/>
      <dgm:t>
        <a:bodyPr/>
        <a:lstStyle/>
        <a:p>
          <a:endParaRPr lang="es-ES" sz="2000" b="1"/>
        </a:p>
      </dgm:t>
    </dgm:pt>
    <dgm:pt modelId="{93E8F05B-22BE-46FB-AEA8-C3C94A5EEBFE}" type="parTrans" cxnId="{620FAB67-C334-487B-9662-E2048038C124}">
      <dgm:prSet/>
      <dgm:spPr/>
      <dgm:t>
        <a:bodyPr/>
        <a:lstStyle/>
        <a:p>
          <a:endParaRPr lang="es-ES" sz="2000" b="1"/>
        </a:p>
      </dgm:t>
    </dgm:pt>
    <dgm:pt modelId="{96104B9A-3260-458F-BDFE-5157FD00B36D}" type="pres">
      <dgm:prSet presAssocID="{7A5AE1E0-3684-4CB8-8EBB-BD25FDB0285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o-RO"/>
        </a:p>
      </dgm:t>
    </dgm:pt>
    <dgm:pt modelId="{4DAC2B01-247D-4CA0-B395-B239BF56F5FA}" type="pres">
      <dgm:prSet presAssocID="{5B24A844-6AF7-4441-9791-A8B0567C487A}" presName="vertOne" presStyleCnt="0"/>
      <dgm:spPr/>
    </dgm:pt>
    <dgm:pt modelId="{D100E698-A172-4AFA-B079-669E9D467755}" type="pres">
      <dgm:prSet presAssocID="{5B24A844-6AF7-4441-9791-A8B0567C487A}" presName="txOne" presStyleLbl="node0" presStyleIdx="0" presStyleCnt="1" custScaleY="34515">
        <dgm:presLayoutVars>
          <dgm:chPref val="3"/>
        </dgm:presLayoutVars>
      </dgm:prSet>
      <dgm:spPr>
        <a:xfrm>
          <a:off x="1847" y="5026"/>
          <a:ext cx="3945641" cy="573363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o-RO"/>
        </a:p>
      </dgm:t>
    </dgm:pt>
    <dgm:pt modelId="{7C91BE23-97FE-41DC-9909-740B81BD4B99}" type="pres">
      <dgm:prSet presAssocID="{5B24A844-6AF7-4441-9791-A8B0567C487A}" presName="parTransOne" presStyleCnt="0"/>
      <dgm:spPr/>
    </dgm:pt>
    <dgm:pt modelId="{DAB66DE4-BD3F-4056-8D17-C4A7E14696F5}" type="pres">
      <dgm:prSet presAssocID="{5B24A844-6AF7-4441-9791-A8B0567C487A}" presName="horzOne" presStyleCnt="0"/>
      <dgm:spPr/>
    </dgm:pt>
    <dgm:pt modelId="{8C69081B-E404-4C96-BE6F-69DACBE35F6A}" type="pres">
      <dgm:prSet presAssocID="{EF3BAD56-E86B-4B80-9124-067282E1B95A}" presName="vertTwo" presStyleCnt="0"/>
      <dgm:spPr/>
    </dgm:pt>
    <dgm:pt modelId="{A2788815-2981-44D6-B670-F4B9D7AD4F2C}" type="pres">
      <dgm:prSet presAssocID="{EF3BAD56-E86B-4B80-9124-067282E1B95A}" presName="txTwo" presStyleLbl="node2" presStyleIdx="0" presStyleCnt="1" custScaleY="34515">
        <dgm:presLayoutVars>
          <dgm:chPref val="3"/>
        </dgm:presLayoutVars>
      </dgm:prSet>
      <dgm:spPr>
        <a:xfrm>
          <a:off x="5698" y="636055"/>
          <a:ext cx="3937938" cy="573363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o-RO"/>
        </a:p>
      </dgm:t>
    </dgm:pt>
    <dgm:pt modelId="{52987CD0-D0B3-40DD-800D-EF0B2816D14D}" type="pres">
      <dgm:prSet presAssocID="{EF3BAD56-E86B-4B80-9124-067282E1B95A}" presName="parTransTwo" presStyleCnt="0"/>
      <dgm:spPr/>
    </dgm:pt>
    <dgm:pt modelId="{2B792D60-189D-4DEF-9A30-1C50D74C9B79}" type="pres">
      <dgm:prSet presAssocID="{EF3BAD56-E86B-4B80-9124-067282E1B95A}" presName="horzTwo" presStyleCnt="0"/>
      <dgm:spPr/>
    </dgm:pt>
    <dgm:pt modelId="{9A59BAF9-4821-478D-9B00-892EDCF48395}" type="pres">
      <dgm:prSet presAssocID="{97898DBE-E81F-49E7-AA47-048864F36967}" presName="vertThree" presStyleCnt="0"/>
      <dgm:spPr/>
    </dgm:pt>
    <dgm:pt modelId="{96A609D3-5471-45C5-A278-1A5D3574DF5A}" type="pres">
      <dgm:prSet presAssocID="{97898DBE-E81F-49E7-AA47-048864F36967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D2936033-E64A-4D3B-A0FF-E170794B9177}" type="pres">
      <dgm:prSet presAssocID="{97898DBE-E81F-49E7-AA47-048864F36967}" presName="parTransThree" presStyleCnt="0"/>
      <dgm:spPr/>
    </dgm:pt>
    <dgm:pt modelId="{E47715E5-7F19-477D-B0E4-DE2212C10E21}" type="pres">
      <dgm:prSet presAssocID="{97898DBE-E81F-49E7-AA47-048864F36967}" presName="horzThree" presStyleCnt="0"/>
      <dgm:spPr/>
    </dgm:pt>
    <dgm:pt modelId="{4D8F7E9D-0335-41F8-BCAC-7AE017071253}" type="pres">
      <dgm:prSet presAssocID="{7F9408E7-4E6E-4E38-805F-ED52C51EDD7D}" presName="vertFour" presStyleCnt="0">
        <dgm:presLayoutVars>
          <dgm:chPref val="3"/>
        </dgm:presLayoutVars>
      </dgm:prSet>
      <dgm:spPr/>
    </dgm:pt>
    <dgm:pt modelId="{00B94CB3-D709-4A2A-B03C-66C794DC5DD5}" type="pres">
      <dgm:prSet presAssocID="{7F9408E7-4E6E-4E38-805F-ED52C51EDD7D}" presName="txFour" presStyleLbl="node4" presStyleIdx="0" presStyleCnt="4">
        <dgm:presLayoutVars>
          <dgm:chPref val="3"/>
        </dgm:presLayoutVars>
      </dgm:prSet>
      <dgm:spPr>
        <a:xfrm>
          <a:off x="5698" y="2985953"/>
          <a:ext cx="1928471" cy="166120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o-RO"/>
        </a:p>
      </dgm:t>
    </dgm:pt>
    <dgm:pt modelId="{1F984689-1B8E-4BAA-8300-4BB422682121}" type="pres">
      <dgm:prSet presAssocID="{7F9408E7-4E6E-4E38-805F-ED52C51EDD7D}" presName="parTransFour" presStyleCnt="0"/>
      <dgm:spPr/>
    </dgm:pt>
    <dgm:pt modelId="{E629D2EE-3C79-4964-95DB-77B8E81EEFB1}" type="pres">
      <dgm:prSet presAssocID="{7F9408E7-4E6E-4E38-805F-ED52C51EDD7D}" presName="horzFour" presStyleCnt="0"/>
      <dgm:spPr/>
    </dgm:pt>
    <dgm:pt modelId="{A9FD6884-F447-43C9-8C7C-0567B7A8B9E0}" type="pres">
      <dgm:prSet presAssocID="{D17A3961-5402-4F18-82D9-8468B944BBE9}" presName="vertFour" presStyleCnt="0">
        <dgm:presLayoutVars>
          <dgm:chPref val="3"/>
        </dgm:presLayoutVars>
      </dgm:prSet>
      <dgm:spPr/>
    </dgm:pt>
    <dgm:pt modelId="{BAF199D1-2361-46D2-8EF8-E06A97455B1F}" type="pres">
      <dgm:prSet presAssocID="{D17A3961-5402-4F18-82D9-8468B944BBE9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1A568EA0-460C-4858-8FDA-EDBC70575317}" type="pres">
      <dgm:prSet presAssocID="{D17A3961-5402-4F18-82D9-8468B944BBE9}" presName="horzFour" presStyleCnt="0"/>
      <dgm:spPr/>
    </dgm:pt>
    <dgm:pt modelId="{428DEFEB-38E4-4C9B-8352-8746B36E7CE9}" type="pres">
      <dgm:prSet presAssocID="{69A37B25-E618-4122-83CF-764CAE2FFD96}" presName="sibSpaceThree" presStyleCnt="0"/>
      <dgm:spPr/>
    </dgm:pt>
    <dgm:pt modelId="{8AE9BC8E-515C-483B-9FFC-9E1DAB0C2057}" type="pres">
      <dgm:prSet presAssocID="{16506366-873C-4857-96D1-4EBC83B2BF9B}" presName="vertThree" presStyleCnt="0"/>
      <dgm:spPr/>
    </dgm:pt>
    <dgm:pt modelId="{5796D113-9DC5-4243-99D7-A174D5CF82A5}" type="pres">
      <dgm:prSet presAssocID="{16506366-873C-4857-96D1-4EBC83B2BF9B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C3AB3E0A-8C69-43F3-A297-9254E1514F9E}" type="pres">
      <dgm:prSet presAssocID="{16506366-873C-4857-96D1-4EBC83B2BF9B}" presName="parTransThree" presStyleCnt="0"/>
      <dgm:spPr/>
    </dgm:pt>
    <dgm:pt modelId="{83B49354-C711-4C21-A3CB-9993E741DFBF}" type="pres">
      <dgm:prSet presAssocID="{16506366-873C-4857-96D1-4EBC83B2BF9B}" presName="horzThree" presStyleCnt="0"/>
      <dgm:spPr/>
    </dgm:pt>
    <dgm:pt modelId="{0C9817D7-9358-4E90-967E-30FCC0BE6D9A}" type="pres">
      <dgm:prSet presAssocID="{8CE0D9B3-A6DC-4530-BFB1-1A81511D8D35}" presName="vertFour" presStyleCnt="0">
        <dgm:presLayoutVars>
          <dgm:chPref val="3"/>
        </dgm:presLayoutVars>
      </dgm:prSet>
      <dgm:spPr/>
    </dgm:pt>
    <dgm:pt modelId="{D40C748D-D0AD-48E0-8D43-E7BBD8CD898E}" type="pres">
      <dgm:prSet presAssocID="{8CE0D9B3-A6DC-4530-BFB1-1A81511D8D35}" presName="txFour" presStyleLbl="node4" presStyleIdx="2" presStyleCnt="4">
        <dgm:presLayoutVars>
          <dgm:chPref val="3"/>
        </dgm:presLayoutVars>
      </dgm:prSet>
      <dgm:spPr>
        <a:xfrm>
          <a:off x="2015165" y="2985953"/>
          <a:ext cx="1928471" cy="166120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o-RO"/>
        </a:p>
      </dgm:t>
    </dgm:pt>
    <dgm:pt modelId="{5D5FE780-B9A7-4BED-9CD1-09A0577F79C1}" type="pres">
      <dgm:prSet presAssocID="{8CE0D9B3-A6DC-4530-BFB1-1A81511D8D35}" presName="parTransFour" presStyleCnt="0"/>
      <dgm:spPr/>
    </dgm:pt>
    <dgm:pt modelId="{13DEAE7B-E25F-4EB8-A6EB-6DBF1B266B8E}" type="pres">
      <dgm:prSet presAssocID="{8CE0D9B3-A6DC-4530-BFB1-1A81511D8D35}" presName="horzFour" presStyleCnt="0"/>
      <dgm:spPr/>
    </dgm:pt>
    <dgm:pt modelId="{757DD132-45B0-41D7-870D-E5121B8B59F1}" type="pres">
      <dgm:prSet presAssocID="{CE29326B-D729-4452-AA5C-1D5290B27505}" presName="vertFour" presStyleCnt="0">
        <dgm:presLayoutVars>
          <dgm:chPref val="3"/>
        </dgm:presLayoutVars>
      </dgm:prSet>
      <dgm:spPr/>
    </dgm:pt>
    <dgm:pt modelId="{FFC610D9-AE08-4E33-89A0-64C6A5990139}" type="pres">
      <dgm:prSet presAssocID="{CE29326B-D729-4452-AA5C-1D5290B27505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8A5C76BB-8DAB-4EC8-AE0B-93B605B8B63B}" type="pres">
      <dgm:prSet presAssocID="{CE29326B-D729-4452-AA5C-1D5290B27505}" presName="horzFour" presStyleCnt="0"/>
      <dgm:spPr/>
    </dgm:pt>
  </dgm:ptLst>
  <dgm:cxnLst>
    <dgm:cxn modelId="{E68B28A6-3FF5-4037-BC61-3A7F18287C02}" type="presOf" srcId="{EF3BAD56-E86B-4B80-9124-067282E1B95A}" destId="{A2788815-2981-44D6-B670-F4B9D7AD4F2C}" srcOrd="0" destOrd="0" presId="urn:microsoft.com/office/officeart/2005/8/layout/hierarchy4"/>
    <dgm:cxn modelId="{71850867-BB53-4DC9-89C6-A26351751AFA}" type="presOf" srcId="{8CE0D9B3-A6DC-4530-BFB1-1A81511D8D35}" destId="{D40C748D-D0AD-48E0-8D43-E7BBD8CD898E}" srcOrd="0" destOrd="0" presId="urn:microsoft.com/office/officeart/2005/8/layout/hierarchy4"/>
    <dgm:cxn modelId="{AA017D4F-98BA-4ED2-9DA8-9960044E79BC}" srcId="{16506366-873C-4857-96D1-4EBC83B2BF9B}" destId="{8CE0D9B3-A6DC-4530-BFB1-1A81511D8D35}" srcOrd="0" destOrd="0" parTransId="{D1ED11AA-4CFD-4AD1-A2B0-D955497ED6CE}" sibTransId="{4EC91F11-D488-42CB-BCFD-66A0D4B3705B}"/>
    <dgm:cxn modelId="{5175721D-2DAA-41F3-8994-10164EF4E602}" srcId="{EF3BAD56-E86B-4B80-9124-067282E1B95A}" destId="{97898DBE-E81F-49E7-AA47-048864F36967}" srcOrd="0" destOrd="0" parTransId="{4AE36499-801E-4E21-8BF3-F78BC689DE35}" sibTransId="{69A37B25-E618-4122-83CF-764CAE2FFD96}"/>
    <dgm:cxn modelId="{D9BB32E9-8626-4D0D-8D72-0C4906D22840}" type="presOf" srcId="{7A5AE1E0-3684-4CB8-8EBB-BD25FDB0285F}" destId="{96104B9A-3260-458F-BDFE-5157FD00B36D}" srcOrd="0" destOrd="0" presId="urn:microsoft.com/office/officeart/2005/8/layout/hierarchy4"/>
    <dgm:cxn modelId="{BE383156-D2F2-4912-A2B3-FA7643B3AC06}" srcId="{5B24A844-6AF7-4441-9791-A8B0567C487A}" destId="{EF3BAD56-E86B-4B80-9124-067282E1B95A}" srcOrd="0" destOrd="0" parTransId="{2E71812B-EA73-4988-95DE-7DF42C5CC840}" sibTransId="{45B08634-F444-4BCC-9438-32F058C07BC2}"/>
    <dgm:cxn modelId="{EE5DE96A-7985-4DB1-843D-7AEA1714ED13}" type="presOf" srcId="{5B24A844-6AF7-4441-9791-A8B0567C487A}" destId="{D100E698-A172-4AFA-B079-669E9D467755}" srcOrd="0" destOrd="0" presId="urn:microsoft.com/office/officeart/2005/8/layout/hierarchy4"/>
    <dgm:cxn modelId="{D1A0741A-92D1-4D5F-ABA1-28E82EDED690}" srcId="{7F9408E7-4E6E-4E38-805F-ED52C51EDD7D}" destId="{D17A3961-5402-4F18-82D9-8468B944BBE9}" srcOrd="0" destOrd="0" parTransId="{AD88A27F-4129-448C-9BB3-92ADFD3AF79A}" sibTransId="{16C48202-A1FA-4F20-A150-E974A883588C}"/>
    <dgm:cxn modelId="{620FAB67-C334-487B-9662-E2048038C124}" srcId="{8CE0D9B3-A6DC-4530-BFB1-1A81511D8D35}" destId="{CE29326B-D729-4452-AA5C-1D5290B27505}" srcOrd="0" destOrd="0" parTransId="{93E8F05B-22BE-46FB-AEA8-C3C94A5EEBFE}" sibTransId="{72FC6018-BB5F-4358-823D-68E3DD8FA458}"/>
    <dgm:cxn modelId="{EF9123E7-579B-41AF-A51A-2808AF841D7D}" type="presOf" srcId="{16506366-873C-4857-96D1-4EBC83B2BF9B}" destId="{5796D113-9DC5-4243-99D7-A174D5CF82A5}" srcOrd="0" destOrd="0" presId="urn:microsoft.com/office/officeart/2005/8/layout/hierarchy4"/>
    <dgm:cxn modelId="{E478FD3D-3E13-4798-B1BA-6299420D4CDD}" srcId="{EF3BAD56-E86B-4B80-9124-067282E1B95A}" destId="{16506366-873C-4857-96D1-4EBC83B2BF9B}" srcOrd="1" destOrd="0" parTransId="{7D623196-C524-4384-A749-DBA478383028}" sibTransId="{BD053400-E802-429D-92C6-A0BFB84FC562}"/>
    <dgm:cxn modelId="{C52D1949-9449-49A5-ADEB-639043A02C59}" type="presOf" srcId="{7F9408E7-4E6E-4E38-805F-ED52C51EDD7D}" destId="{00B94CB3-D709-4A2A-B03C-66C794DC5DD5}" srcOrd="0" destOrd="0" presId="urn:microsoft.com/office/officeart/2005/8/layout/hierarchy4"/>
    <dgm:cxn modelId="{BAFEE477-D1F9-4F36-AAB6-61F06DB8471A}" srcId="{97898DBE-E81F-49E7-AA47-048864F36967}" destId="{7F9408E7-4E6E-4E38-805F-ED52C51EDD7D}" srcOrd="0" destOrd="0" parTransId="{9F8233C2-DB1F-4DA0-8D36-C7690330D10E}" sibTransId="{5860722E-044C-4D7D-96DC-9398F32D215C}"/>
    <dgm:cxn modelId="{90A3C3F1-50DC-491B-986D-BF594336A871}" type="presOf" srcId="{CE29326B-D729-4452-AA5C-1D5290B27505}" destId="{FFC610D9-AE08-4E33-89A0-64C6A5990139}" srcOrd="0" destOrd="0" presId="urn:microsoft.com/office/officeart/2005/8/layout/hierarchy4"/>
    <dgm:cxn modelId="{83322685-09F5-4BB1-8B06-024DAB56A97C}" type="presOf" srcId="{D17A3961-5402-4F18-82D9-8468B944BBE9}" destId="{BAF199D1-2361-46D2-8EF8-E06A97455B1F}" srcOrd="0" destOrd="0" presId="urn:microsoft.com/office/officeart/2005/8/layout/hierarchy4"/>
    <dgm:cxn modelId="{013A1573-5D42-414E-8112-3EE382E03A86}" srcId="{7A5AE1E0-3684-4CB8-8EBB-BD25FDB0285F}" destId="{5B24A844-6AF7-4441-9791-A8B0567C487A}" srcOrd="0" destOrd="0" parTransId="{8FF680AC-38D1-4389-A05A-6A910763F4F6}" sibTransId="{577D6E6F-9DBA-4E34-97BB-CD88924952A8}"/>
    <dgm:cxn modelId="{7199CF58-E2FD-4DD0-8674-FF32BD7CCD2C}" type="presOf" srcId="{97898DBE-E81F-49E7-AA47-048864F36967}" destId="{96A609D3-5471-45C5-A278-1A5D3574DF5A}" srcOrd="0" destOrd="0" presId="urn:microsoft.com/office/officeart/2005/8/layout/hierarchy4"/>
    <dgm:cxn modelId="{0D5CAF0E-FA9E-4C68-A98A-159D96643BF5}" type="presParOf" srcId="{96104B9A-3260-458F-BDFE-5157FD00B36D}" destId="{4DAC2B01-247D-4CA0-B395-B239BF56F5FA}" srcOrd="0" destOrd="0" presId="urn:microsoft.com/office/officeart/2005/8/layout/hierarchy4"/>
    <dgm:cxn modelId="{3ED296C5-CB0D-4F4F-93DC-40F3A2AC4C2C}" type="presParOf" srcId="{4DAC2B01-247D-4CA0-B395-B239BF56F5FA}" destId="{D100E698-A172-4AFA-B079-669E9D467755}" srcOrd="0" destOrd="0" presId="urn:microsoft.com/office/officeart/2005/8/layout/hierarchy4"/>
    <dgm:cxn modelId="{C2718711-0972-4E03-94A2-C9AF63A1D116}" type="presParOf" srcId="{4DAC2B01-247D-4CA0-B395-B239BF56F5FA}" destId="{7C91BE23-97FE-41DC-9909-740B81BD4B99}" srcOrd="1" destOrd="0" presId="urn:microsoft.com/office/officeart/2005/8/layout/hierarchy4"/>
    <dgm:cxn modelId="{6A667105-3733-4D23-AA33-3738250262C8}" type="presParOf" srcId="{4DAC2B01-247D-4CA0-B395-B239BF56F5FA}" destId="{DAB66DE4-BD3F-4056-8D17-C4A7E14696F5}" srcOrd="2" destOrd="0" presId="urn:microsoft.com/office/officeart/2005/8/layout/hierarchy4"/>
    <dgm:cxn modelId="{145EB3FB-4E19-4977-9264-471B619881F2}" type="presParOf" srcId="{DAB66DE4-BD3F-4056-8D17-C4A7E14696F5}" destId="{8C69081B-E404-4C96-BE6F-69DACBE35F6A}" srcOrd="0" destOrd="0" presId="urn:microsoft.com/office/officeart/2005/8/layout/hierarchy4"/>
    <dgm:cxn modelId="{7C01C4A9-2820-403E-806D-9986356AEE7F}" type="presParOf" srcId="{8C69081B-E404-4C96-BE6F-69DACBE35F6A}" destId="{A2788815-2981-44D6-B670-F4B9D7AD4F2C}" srcOrd="0" destOrd="0" presId="urn:microsoft.com/office/officeart/2005/8/layout/hierarchy4"/>
    <dgm:cxn modelId="{F0D0C66C-BEE2-45CA-B569-4212485C9FE4}" type="presParOf" srcId="{8C69081B-E404-4C96-BE6F-69DACBE35F6A}" destId="{52987CD0-D0B3-40DD-800D-EF0B2816D14D}" srcOrd="1" destOrd="0" presId="urn:microsoft.com/office/officeart/2005/8/layout/hierarchy4"/>
    <dgm:cxn modelId="{D031B426-02DD-413A-B7B6-D33BB2E9DAFC}" type="presParOf" srcId="{8C69081B-E404-4C96-BE6F-69DACBE35F6A}" destId="{2B792D60-189D-4DEF-9A30-1C50D74C9B79}" srcOrd="2" destOrd="0" presId="urn:microsoft.com/office/officeart/2005/8/layout/hierarchy4"/>
    <dgm:cxn modelId="{B47BBA9E-A392-4153-B6B8-A08926325F91}" type="presParOf" srcId="{2B792D60-189D-4DEF-9A30-1C50D74C9B79}" destId="{9A59BAF9-4821-478D-9B00-892EDCF48395}" srcOrd="0" destOrd="0" presId="urn:microsoft.com/office/officeart/2005/8/layout/hierarchy4"/>
    <dgm:cxn modelId="{61E4DBCF-A9FD-4681-85A2-2FD972A78A8C}" type="presParOf" srcId="{9A59BAF9-4821-478D-9B00-892EDCF48395}" destId="{96A609D3-5471-45C5-A278-1A5D3574DF5A}" srcOrd="0" destOrd="0" presId="urn:microsoft.com/office/officeart/2005/8/layout/hierarchy4"/>
    <dgm:cxn modelId="{F814BE3C-0B9A-4940-8CFF-E8D0335D24F6}" type="presParOf" srcId="{9A59BAF9-4821-478D-9B00-892EDCF48395}" destId="{D2936033-E64A-4D3B-A0FF-E170794B9177}" srcOrd="1" destOrd="0" presId="urn:microsoft.com/office/officeart/2005/8/layout/hierarchy4"/>
    <dgm:cxn modelId="{C5C875D6-1C55-4A48-A812-CD96AD51D776}" type="presParOf" srcId="{9A59BAF9-4821-478D-9B00-892EDCF48395}" destId="{E47715E5-7F19-477D-B0E4-DE2212C10E21}" srcOrd="2" destOrd="0" presId="urn:microsoft.com/office/officeart/2005/8/layout/hierarchy4"/>
    <dgm:cxn modelId="{F7DA001D-A115-4D28-91D8-8379FDAA55E9}" type="presParOf" srcId="{E47715E5-7F19-477D-B0E4-DE2212C10E21}" destId="{4D8F7E9D-0335-41F8-BCAC-7AE017071253}" srcOrd="0" destOrd="0" presId="urn:microsoft.com/office/officeart/2005/8/layout/hierarchy4"/>
    <dgm:cxn modelId="{ADAB16E8-A52C-48CB-A796-0B54C1B3016C}" type="presParOf" srcId="{4D8F7E9D-0335-41F8-BCAC-7AE017071253}" destId="{00B94CB3-D709-4A2A-B03C-66C794DC5DD5}" srcOrd="0" destOrd="0" presId="urn:microsoft.com/office/officeart/2005/8/layout/hierarchy4"/>
    <dgm:cxn modelId="{6A0D9D71-FC36-42DB-9CD4-B9773FDC246A}" type="presParOf" srcId="{4D8F7E9D-0335-41F8-BCAC-7AE017071253}" destId="{1F984689-1B8E-4BAA-8300-4BB422682121}" srcOrd="1" destOrd="0" presId="urn:microsoft.com/office/officeart/2005/8/layout/hierarchy4"/>
    <dgm:cxn modelId="{8B7FCF7E-6A77-4F10-BF50-6C9C5D5DBD74}" type="presParOf" srcId="{4D8F7E9D-0335-41F8-BCAC-7AE017071253}" destId="{E629D2EE-3C79-4964-95DB-77B8E81EEFB1}" srcOrd="2" destOrd="0" presId="urn:microsoft.com/office/officeart/2005/8/layout/hierarchy4"/>
    <dgm:cxn modelId="{70281E59-C779-437D-836D-5CD6C3AD3396}" type="presParOf" srcId="{E629D2EE-3C79-4964-95DB-77B8E81EEFB1}" destId="{A9FD6884-F447-43C9-8C7C-0567B7A8B9E0}" srcOrd="0" destOrd="0" presId="urn:microsoft.com/office/officeart/2005/8/layout/hierarchy4"/>
    <dgm:cxn modelId="{C6EA1F94-B67B-4803-B443-82FD9FBE5041}" type="presParOf" srcId="{A9FD6884-F447-43C9-8C7C-0567B7A8B9E0}" destId="{BAF199D1-2361-46D2-8EF8-E06A97455B1F}" srcOrd="0" destOrd="0" presId="urn:microsoft.com/office/officeart/2005/8/layout/hierarchy4"/>
    <dgm:cxn modelId="{86FC1C6A-5AF7-4B7D-AC4C-0B0FB595BB25}" type="presParOf" srcId="{A9FD6884-F447-43C9-8C7C-0567B7A8B9E0}" destId="{1A568EA0-460C-4858-8FDA-EDBC70575317}" srcOrd="1" destOrd="0" presId="urn:microsoft.com/office/officeart/2005/8/layout/hierarchy4"/>
    <dgm:cxn modelId="{314AEEAC-F785-4F5E-9C59-636915525D0D}" type="presParOf" srcId="{2B792D60-189D-4DEF-9A30-1C50D74C9B79}" destId="{428DEFEB-38E4-4C9B-8352-8746B36E7CE9}" srcOrd="1" destOrd="0" presId="urn:microsoft.com/office/officeart/2005/8/layout/hierarchy4"/>
    <dgm:cxn modelId="{D4CC6D03-9AA7-42F0-B592-CABC2303B657}" type="presParOf" srcId="{2B792D60-189D-4DEF-9A30-1C50D74C9B79}" destId="{8AE9BC8E-515C-483B-9FFC-9E1DAB0C2057}" srcOrd="2" destOrd="0" presId="urn:microsoft.com/office/officeart/2005/8/layout/hierarchy4"/>
    <dgm:cxn modelId="{9AF7AAA7-6EEB-4053-8D91-32F66DDB244E}" type="presParOf" srcId="{8AE9BC8E-515C-483B-9FFC-9E1DAB0C2057}" destId="{5796D113-9DC5-4243-99D7-A174D5CF82A5}" srcOrd="0" destOrd="0" presId="urn:microsoft.com/office/officeart/2005/8/layout/hierarchy4"/>
    <dgm:cxn modelId="{0A3D809C-76BD-4D4A-9B9D-5DAB6D6F0A9F}" type="presParOf" srcId="{8AE9BC8E-515C-483B-9FFC-9E1DAB0C2057}" destId="{C3AB3E0A-8C69-43F3-A297-9254E1514F9E}" srcOrd="1" destOrd="0" presId="urn:microsoft.com/office/officeart/2005/8/layout/hierarchy4"/>
    <dgm:cxn modelId="{A0D954F7-2317-4118-9179-1EE9608E96D6}" type="presParOf" srcId="{8AE9BC8E-515C-483B-9FFC-9E1DAB0C2057}" destId="{83B49354-C711-4C21-A3CB-9993E741DFBF}" srcOrd="2" destOrd="0" presId="urn:microsoft.com/office/officeart/2005/8/layout/hierarchy4"/>
    <dgm:cxn modelId="{4B5EE33F-0FFA-4AA4-A999-D327587048C0}" type="presParOf" srcId="{83B49354-C711-4C21-A3CB-9993E741DFBF}" destId="{0C9817D7-9358-4E90-967E-30FCC0BE6D9A}" srcOrd="0" destOrd="0" presId="urn:microsoft.com/office/officeart/2005/8/layout/hierarchy4"/>
    <dgm:cxn modelId="{F35A0489-6C33-49CB-9826-FFBB33FF8C54}" type="presParOf" srcId="{0C9817D7-9358-4E90-967E-30FCC0BE6D9A}" destId="{D40C748D-D0AD-48E0-8D43-E7BBD8CD898E}" srcOrd="0" destOrd="0" presId="urn:microsoft.com/office/officeart/2005/8/layout/hierarchy4"/>
    <dgm:cxn modelId="{CF18ACDB-1B18-40DB-98CA-E4F8E18B13EB}" type="presParOf" srcId="{0C9817D7-9358-4E90-967E-30FCC0BE6D9A}" destId="{5D5FE780-B9A7-4BED-9CD1-09A0577F79C1}" srcOrd="1" destOrd="0" presId="urn:microsoft.com/office/officeart/2005/8/layout/hierarchy4"/>
    <dgm:cxn modelId="{B679B75F-BA4F-4B01-AE86-39AD563CEDEE}" type="presParOf" srcId="{0C9817D7-9358-4E90-967E-30FCC0BE6D9A}" destId="{13DEAE7B-E25F-4EB8-A6EB-6DBF1B266B8E}" srcOrd="2" destOrd="0" presId="urn:microsoft.com/office/officeart/2005/8/layout/hierarchy4"/>
    <dgm:cxn modelId="{0AEBDB7E-0C81-46DB-A645-C1BC9A651CFE}" type="presParOf" srcId="{13DEAE7B-E25F-4EB8-A6EB-6DBF1B266B8E}" destId="{757DD132-45B0-41D7-870D-E5121B8B59F1}" srcOrd="0" destOrd="0" presId="urn:microsoft.com/office/officeart/2005/8/layout/hierarchy4"/>
    <dgm:cxn modelId="{C8E5AB6C-5F50-4520-A2D2-A585AC95389F}" type="presParOf" srcId="{757DD132-45B0-41D7-870D-E5121B8B59F1}" destId="{FFC610D9-AE08-4E33-89A0-64C6A5990139}" srcOrd="0" destOrd="0" presId="urn:microsoft.com/office/officeart/2005/8/layout/hierarchy4"/>
    <dgm:cxn modelId="{05DD0A94-E89A-4295-A685-A94162C26D72}" type="presParOf" srcId="{757DD132-45B0-41D7-870D-E5121B8B59F1}" destId="{8A5C76BB-8DAB-4EC8-AE0B-93B605B8B63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5AE1E0-3684-4CB8-8EBB-BD25FDB0285F}" type="doc">
      <dgm:prSet loTypeId="urn:microsoft.com/office/officeart/2005/8/layout/hierarchy4" loCatId="list" qsTypeId="urn:microsoft.com/office/officeart/2005/8/quickstyle/3d3" qsCatId="3D" csTypeId="urn:microsoft.com/office/officeart/2005/8/colors/accent4_3" csCatId="accent4" phldr="1"/>
      <dgm:spPr/>
      <dgm:t>
        <a:bodyPr/>
        <a:lstStyle/>
        <a:p>
          <a:endParaRPr lang="es-ES"/>
        </a:p>
      </dgm:t>
    </dgm:pt>
    <dgm:pt modelId="{CC249612-973E-447A-9AFC-D146E03DFA53}">
      <dgm:prSet phldrT="[Texto]" custT="1"/>
      <dgm:spPr>
        <a:solidFill>
          <a:srgbClr val="C47E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800" b="1" kern="1200" spc="3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URSUL</a:t>
          </a:r>
          <a:endParaRPr lang="es-ES" sz="2800" b="1" kern="1200" spc="3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E8380A2E-AB3B-4030-B8AE-C44BB3433401}" type="parTrans" cxnId="{9EA32D4D-35EA-47BF-AEDB-E27C673DEA7C}">
      <dgm:prSet/>
      <dgm:spPr/>
      <dgm:t>
        <a:bodyPr/>
        <a:lstStyle/>
        <a:p>
          <a:endParaRPr lang="es-ES" sz="2000" b="1"/>
        </a:p>
      </dgm:t>
    </dgm:pt>
    <dgm:pt modelId="{3E259965-4776-430A-BD5E-7D44815A002F}" type="sibTrans" cxnId="{9EA32D4D-35EA-47BF-AEDB-E27C673DEA7C}">
      <dgm:prSet/>
      <dgm:spPr/>
      <dgm:t>
        <a:bodyPr/>
        <a:lstStyle/>
        <a:p>
          <a:endParaRPr lang="es-ES" sz="2000" b="1"/>
        </a:p>
      </dgm:t>
    </dgm:pt>
    <dgm:pt modelId="{A21A5BCE-8F79-4DFC-AB31-CC484FF07991}">
      <dgm:prSet phldrT="[Texto]" custT="1"/>
      <dgm:spPr>
        <a:solidFill>
          <a:srgbClr val="FFB02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IMPE</a:t>
          </a:r>
          <a:r>
            <a:rPr lang="ro-RO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RIUL</a:t>
          </a:r>
          <a:r>
            <a:rPr lang="es-E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MEDO-PERSA</a:t>
          </a:r>
          <a:r>
            <a:rPr lang="ro-RO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N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CA691B82-F119-4BFD-AC73-C2364271DA88}" type="parTrans" cxnId="{D33C8AFC-5638-4165-B9EE-16F87DD87C2A}">
      <dgm:prSet/>
      <dgm:spPr/>
      <dgm:t>
        <a:bodyPr/>
        <a:lstStyle/>
        <a:p>
          <a:endParaRPr lang="es-ES" sz="2000" b="1"/>
        </a:p>
      </dgm:t>
    </dgm:pt>
    <dgm:pt modelId="{D44DE573-459E-439B-82CA-F1C31CAFEF3E}" type="sibTrans" cxnId="{D33C8AFC-5638-4165-B9EE-16F87DD87C2A}">
      <dgm:prSet/>
      <dgm:spPr/>
      <dgm:t>
        <a:bodyPr/>
        <a:lstStyle/>
        <a:p>
          <a:endParaRPr lang="es-ES" sz="2000" b="1"/>
        </a:p>
      </dgm:t>
    </dgm:pt>
    <dgm:pt modelId="{7342D3AE-D075-468F-A580-1FA5F8461F15}">
      <dgm:prSet phldrT="[Texto]" custT="1"/>
      <dgm:spPr>
        <a:solidFill>
          <a:srgbClr val="FFC253"/>
        </a:solidFill>
      </dgm:spPr>
      <dgm:t>
        <a:bodyPr/>
        <a:lstStyle/>
        <a:p>
          <a:r>
            <a:rPr lang="ro-RO" sz="2400" b="1" dirty="0" smtClean="0">
              <a:solidFill>
                <a:srgbClr val="4C3A00"/>
              </a:solidFill>
            </a:rPr>
            <a:t>Stătea </a:t>
          </a:r>
          <a:r>
            <a:rPr lang="ro-RO" sz="2400" b="1" dirty="0">
              <a:solidFill>
                <a:srgbClr val="4C3A00"/>
              </a:solidFill>
            </a:rPr>
            <a:t>într-o rână</a:t>
          </a:r>
        </a:p>
      </dgm:t>
    </dgm:pt>
    <dgm:pt modelId="{D1829642-942D-4337-A5F7-B9DA10CE998F}" type="parTrans" cxnId="{35777FF9-D7B6-4C62-A701-9D65F329FC7C}">
      <dgm:prSet/>
      <dgm:spPr/>
      <dgm:t>
        <a:bodyPr/>
        <a:lstStyle/>
        <a:p>
          <a:endParaRPr lang="es-ES" sz="2000" b="1"/>
        </a:p>
      </dgm:t>
    </dgm:pt>
    <dgm:pt modelId="{624C50F9-CC72-4AC3-9250-217806C65CE7}" type="sibTrans" cxnId="{35777FF9-D7B6-4C62-A701-9D65F329FC7C}">
      <dgm:prSet/>
      <dgm:spPr/>
      <dgm:t>
        <a:bodyPr/>
        <a:lstStyle/>
        <a:p>
          <a:endParaRPr lang="es-ES" sz="2000" b="1"/>
        </a:p>
      </dgm:t>
    </dgm:pt>
    <dgm:pt modelId="{EA8D657D-7AA9-4B50-B499-F0A2EF1428D3}">
      <dgm:prSet custT="1"/>
      <dgm:spPr>
        <a:solidFill>
          <a:srgbClr val="FFC000">
            <a:tint val="8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b="1" kern="1200" dirty="0">
              <a:solidFill>
                <a:srgbClr val="4C3A00"/>
              </a:solidFill>
              <a:latin typeface="Calibri" panose="020F0502020204030204"/>
              <a:ea typeface="+mn-ea"/>
              <a:cs typeface="+mn-cs"/>
            </a:rPr>
            <a:t>Are trei coaste în gură</a:t>
          </a:r>
          <a:endParaRPr lang="es-ES" sz="2400" b="1" kern="1200" dirty="0">
            <a:solidFill>
              <a:srgbClr val="4C3A00"/>
            </a:solidFill>
            <a:latin typeface="Calibri" panose="020F0502020204030204"/>
            <a:ea typeface="+mn-ea"/>
            <a:cs typeface="+mn-cs"/>
          </a:endParaRPr>
        </a:p>
      </dgm:t>
    </dgm:pt>
    <dgm:pt modelId="{F3088C7F-8F28-47EC-ABE9-B01EAECF6B1C}" type="parTrans" cxnId="{ACA45959-AF66-47BA-B284-D6D352185145}">
      <dgm:prSet/>
      <dgm:spPr/>
      <dgm:t>
        <a:bodyPr/>
        <a:lstStyle/>
        <a:p>
          <a:endParaRPr lang="es-ES" sz="2000" b="1"/>
        </a:p>
      </dgm:t>
    </dgm:pt>
    <dgm:pt modelId="{A78FEEFD-D090-469E-8725-ABE33F6CE499}" type="sibTrans" cxnId="{ACA45959-AF66-47BA-B284-D6D352185145}">
      <dgm:prSet/>
      <dgm:spPr/>
      <dgm:t>
        <a:bodyPr/>
        <a:lstStyle/>
        <a:p>
          <a:endParaRPr lang="es-ES" sz="2000" b="1"/>
        </a:p>
      </dgm:t>
    </dgm:pt>
    <dgm:pt modelId="{F72246EE-D8D4-4870-98E0-D09414C35135}">
      <dgm:prSet custT="1"/>
      <dgm:spPr/>
      <dgm:t>
        <a:bodyPr/>
        <a:lstStyle/>
        <a:p>
          <a:r>
            <a:rPr lang="ro-RO" sz="2400" b="1" dirty="0">
              <a:solidFill>
                <a:srgbClr val="4C3A00"/>
              </a:solidFill>
            </a:rPr>
            <a:t>I se spune: „scoală-te </a:t>
          </a:r>
          <a:r>
            <a:rPr lang="ro-RO" sz="2400" b="1" dirty="0" smtClean="0">
              <a:solidFill>
                <a:srgbClr val="4C3A00"/>
              </a:solidFill>
            </a:rPr>
            <a:t>şi </a:t>
          </a:r>
          <a:r>
            <a:rPr lang="ro-RO" sz="2400" b="1" dirty="0">
              <a:solidFill>
                <a:srgbClr val="4C3A00"/>
              </a:solidFill>
            </a:rPr>
            <a:t>mănâncă”</a:t>
          </a:r>
          <a:endParaRPr lang="es-ES" sz="2400" b="1" dirty="0">
            <a:solidFill>
              <a:srgbClr val="4C3A00"/>
            </a:solidFill>
          </a:endParaRPr>
        </a:p>
      </dgm:t>
    </dgm:pt>
    <dgm:pt modelId="{9F7DEBA3-42B3-4285-8FBA-60C21F054949}" type="parTrans" cxnId="{A783821A-1893-463E-97C8-8F86291BEAF5}">
      <dgm:prSet/>
      <dgm:spPr/>
      <dgm:t>
        <a:bodyPr/>
        <a:lstStyle/>
        <a:p>
          <a:endParaRPr lang="es-ES" sz="2000" b="1"/>
        </a:p>
      </dgm:t>
    </dgm:pt>
    <dgm:pt modelId="{C564ED38-A04D-4937-ADDB-DDC59F63EFD8}" type="sibTrans" cxnId="{A783821A-1893-463E-97C8-8F86291BEAF5}">
      <dgm:prSet/>
      <dgm:spPr/>
      <dgm:t>
        <a:bodyPr/>
        <a:lstStyle/>
        <a:p>
          <a:endParaRPr lang="es-ES" sz="2000" b="1"/>
        </a:p>
      </dgm:t>
    </dgm:pt>
    <dgm:pt modelId="{37745967-5FC5-4638-835C-D44E766ADC7C}">
      <dgm:prSet custT="1"/>
      <dgm:spPr>
        <a:solidFill>
          <a:srgbClr val="FFC253"/>
        </a:solidFill>
      </dgm:spPr>
      <dgm:t>
        <a:bodyPr/>
        <a:lstStyle/>
        <a:p>
          <a:r>
            <a:rPr lang="ro-RO" sz="2400" b="1" dirty="0">
              <a:solidFill>
                <a:srgbClr val="4C3A00"/>
              </a:solidFill>
            </a:rPr>
            <a:t>Persia era mai puternică decât Media</a:t>
          </a:r>
          <a:endParaRPr lang="es-ES" sz="2400" b="1" dirty="0">
            <a:solidFill>
              <a:srgbClr val="4C3A00"/>
            </a:solidFill>
          </a:endParaRPr>
        </a:p>
      </dgm:t>
    </dgm:pt>
    <dgm:pt modelId="{E0391E8B-5871-4E85-B797-0CAA727B4B20}" type="parTrans" cxnId="{DC4AAD22-D7C1-4D57-A1DC-CA7C62EED419}">
      <dgm:prSet/>
      <dgm:spPr/>
      <dgm:t>
        <a:bodyPr/>
        <a:lstStyle/>
        <a:p>
          <a:endParaRPr lang="es-ES" sz="2000" b="1"/>
        </a:p>
      </dgm:t>
    </dgm:pt>
    <dgm:pt modelId="{00697129-C289-482E-968A-9CCD34CE1F44}" type="sibTrans" cxnId="{DC4AAD22-D7C1-4D57-A1DC-CA7C62EED419}">
      <dgm:prSet/>
      <dgm:spPr/>
      <dgm:t>
        <a:bodyPr/>
        <a:lstStyle/>
        <a:p>
          <a:endParaRPr lang="es-ES" sz="2000" b="1"/>
        </a:p>
      </dgm:t>
    </dgm:pt>
    <dgm:pt modelId="{E724EFD1-E40E-4DA1-9E10-1924F27D3479}">
      <dgm:prSet custT="1"/>
      <dgm:spPr>
        <a:solidFill>
          <a:srgbClr val="FFC000">
            <a:tint val="8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91440" tIns="91440" rIns="91440" bIns="91440" numCol="1" spcCol="1270" anchor="ctr" anchorCtr="0"/>
        <a:lstStyle/>
        <a:p>
          <a:r>
            <a:rPr lang="ro-RO" sz="2400" b="1" kern="1200" noProof="0" dirty="0" smtClean="0">
              <a:solidFill>
                <a:srgbClr val="4C3A00"/>
              </a:solidFill>
            </a:rPr>
            <a:t>A cucerit Lidia, Babilonul şi  Egiptul</a:t>
          </a:r>
          <a:endParaRPr lang="ro-RO" sz="2400" b="1" kern="1200" noProof="0" dirty="0">
            <a:solidFill>
              <a:srgbClr val="4C3A00"/>
            </a:solidFill>
          </a:endParaRPr>
        </a:p>
      </dgm:t>
    </dgm:pt>
    <dgm:pt modelId="{63CA43C3-90E1-4027-8DF7-6DDA96EE3804}" type="parTrans" cxnId="{9EC2D1F3-E604-4754-966A-AFDAB2B79EAA}">
      <dgm:prSet/>
      <dgm:spPr/>
      <dgm:t>
        <a:bodyPr/>
        <a:lstStyle/>
        <a:p>
          <a:endParaRPr lang="es-ES" sz="2000" b="1"/>
        </a:p>
      </dgm:t>
    </dgm:pt>
    <dgm:pt modelId="{DF4722E0-2917-4538-AB1F-B3E774C04C4F}" type="sibTrans" cxnId="{9EC2D1F3-E604-4754-966A-AFDAB2B79EAA}">
      <dgm:prSet/>
      <dgm:spPr/>
      <dgm:t>
        <a:bodyPr/>
        <a:lstStyle/>
        <a:p>
          <a:endParaRPr lang="es-ES" sz="2000" b="1"/>
        </a:p>
      </dgm:t>
    </dgm:pt>
    <dgm:pt modelId="{ED23B75B-BF85-4D8A-8FF9-CF42D1E7AB13}">
      <dgm:prSet custT="1"/>
      <dgm:spPr/>
      <dgm:t>
        <a:bodyPr/>
        <a:lstStyle/>
        <a:p>
          <a:r>
            <a:rPr lang="ro-RO" sz="2400" b="1" dirty="0" smtClean="0">
              <a:solidFill>
                <a:srgbClr val="4C3A00"/>
              </a:solidFill>
            </a:rPr>
            <a:t>Cucereşte </a:t>
          </a:r>
          <a:r>
            <a:rPr lang="ro-RO" sz="2400" b="1" dirty="0">
              <a:solidFill>
                <a:srgbClr val="4C3A00"/>
              </a:solidFill>
            </a:rPr>
            <a:t>mai multe teritorii </a:t>
          </a:r>
          <a:r>
            <a:rPr lang="ro-RO" sz="2400" b="1" dirty="0" smtClean="0">
              <a:solidFill>
                <a:srgbClr val="4C3A00"/>
              </a:solidFill>
            </a:rPr>
            <a:t>şi </a:t>
          </a:r>
          <a:r>
            <a:rPr lang="ro-RO" sz="2400" b="1" dirty="0">
              <a:solidFill>
                <a:srgbClr val="4C3A00"/>
              </a:solidFill>
            </a:rPr>
            <a:t>cu o mai mare veridicitate</a:t>
          </a:r>
          <a:endParaRPr lang="es-ES" sz="2400" b="1" dirty="0">
            <a:solidFill>
              <a:srgbClr val="4C3A00"/>
            </a:solidFill>
          </a:endParaRPr>
        </a:p>
      </dgm:t>
    </dgm:pt>
    <dgm:pt modelId="{00E8F2A5-E55D-47F8-985A-8F966989F173}" type="parTrans" cxnId="{E6BEF3D8-9977-4C34-9DB7-43F3478E4DF8}">
      <dgm:prSet/>
      <dgm:spPr/>
      <dgm:t>
        <a:bodyPr/>
        <a:lstStyle/>
        <a:p>
          <a:endParaRPr lang="es-ES" sz="2000" b="1"/>
        </a:p>
      </dgm:t>
    </dgm:pt>
    <dgm:pt modelId="{AF953CBA-4B28-46FB-9350-8E0015B3EBE7}" type="sibTrans" cxnId="{E6BEF3D8-9977-4C34-9DB7-43F3478E4DF8}">
      <dgm:prSet/>
      <dgm:spPr/>
      <dgm:t>
        <a:bodyPr/>
        <a:lstStyle/>
        <a:p>
          <a:endParaRPr lang="es-ES" sz="2000" b="1"/>
        </a:p>
      </dgm:t>
    </dgm:pt>
    <dgm:pt modelId="{96104B9A-3260-458F-BDFE-5157FD00B36D}" type="pres">
      <dgm:prSet presAssocID="{7A5AE1E0-3684-4CB8-8EBB-BD25FDB0285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o-RO"/>
        </a:p>
      </dgm:t>
    </dgm:pt>
    <dgm:pt modelId="{329157C4-C71A-4323-8B0C-DC678E57D8B4}" type="pres">
      <dgm:prSet presAssocID="{CC249612-973E-447A-9AFC-D146E03DFA53}" presName="vertOne" presStyleCnt="0"/>
      <dgm:spPr/>
    </dgm:pt>
    <dgm:pt modelId="{974E6B65-8327-487A-BA63-C75E3372353A}" type="pres">
      <dgm:prSet presAssocID="{CC249612-973E-447A-9AFC-D146E03DFA53}" presName="txOne" presStyleLbl="node0" presStyleIdx="0" presStyleCnt="1" custScaleY="34515">
        <dgm:presLayoutVars>
          <dgm:chPref val="3"/>
        </dgm:presLayoutVars>
      </dgm:prSet>
      <dgm:spPr>
        <a:xfrm>
          <a:off x="1847" y="5026"/>
          <a:ext cx="3945640" cy="573363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o-RO"/>
        </a:p>
      </dgm:t>
    </dgm:pt>
    <dgm:pt modelId="{39ACAE8C-E982-4634-8C1E-4497B1209570}" type="pres">
      <dgm:prSet presAssocID="{CC249612-973E-447A-9AFC-D146E03DFA53}" presName="parTransOne" presStyleCnt="0"/>
      <dgm:spPr/>
    </dgm:pt>
    <dgm:pt modelId="{B763BBC7-B836-400C-920E-3F8DD8FAB871}" type="pres">
      <dgm:prSet presAssocID="{CC249612-973E-447A-9AFC-D146E03DFA53}" presName="horzOne" presStyleCnt="0"/>
      <dgm:spPr/>
    </dgm:pt>
    <dgm:pt modelId="{2A45D400-DA40-48BB-9CF3-CA9373AF0762}" type="pres">
      <dgm:prSet presAssocID="{A21A5BCE-8F79-4DFC-AB31-CC484FF07991}" presName="vertTwo" presStyleCnt="0"/>
      <dgm:spPr/>
    </dgm:pt>
    <dgm:pt modelId="{2BE591BB-ABD6-4E1E-A3CD-49A6E51FED8D}" type="pres">
      <dgm:prSet presAssocID="{A21A5BCE-8F79-4DFC-AB31-CC484FF07991}" presName="txTwo" presStyleLbl="node2" presStyleIdx="0" presStyleCnt="1" custScaleY="34515">
        <dgm:presLayoutVars>
          <dgm:chPref val="3"/>
        </dgm:presLayoutVars>
      </dgm:prSet>
      <dgm:spPr>
        <a:xfrm>
          <a:off x="5698" y="636055"/>
          <a:ext cx="3937937" cy="573363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o-RO"/>
        </a:p>
      </dgm:t>
    </dgm:pt>
    <dgm:pt modelId="{4BAD2F50-21E0-4E7A-BD93-9066DFDDBDD8}" type="pres">
      <dgm:prSet presAssocID="{A21A5BCE-8F79-4DFC-AB31-CC484FF07991}" presName="parTransTwo" presStyleCnt="0"/>
      <dgm:spPr/>
    </dgm:pt>
    <dgm:pt modelId="{3048173D-EDED-4621-9EDE-C8C9044C4860}" type="pres">
      <dgm:prSet presAssocID="{A21A5BCE-8F79-4DFC-AB31-CC484FF07991}" presName="horzTwo" presStyleCnt="0"/>
      <dgm:spPr/>
    </dgm:pt>
    <dgm:pt modelId="{A99072DA-AA35-444D-981F-33CE052FA055}" type="pres">
      <dgm:prSet presAssocID="{7342D3AE-D075-468F-A580-1FA5F8461F15}" presName="vertThree" presStyleCnt="0"/>
      <dgm:spPr/>
    </dgm:pt>
    <dgm:pt modelId="{BA9461AE-A2F2-4D43-AF8C-A168C82B48AE}" type="pres">
      <dgm:prSet presAssocID="{7342D3AE-D075-468F-A580-1FA5F8461F15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578B6BDE-66A9-494B-AB4C-E0D317B84036}" type="pres">
      <dgm:prSet presAssocID="{7342D3AE-D075-468F-A580-1FA5F8461F15}" presName="parTransThree" presStyleCnt="0"/>
      <dgm:spPr/>
    </dgm:pt>
    <dgm:pt modelId="{1C53B788-0E50-43B6-B3B1-E418E680F4EF}" type="pres">
      <dgm:prSet presAssocID="{7342D3AE-D075-468F-A580-1FA5F8461F15}" presName="horzThree" presStyleCnt="0"/>
      <dgm:spPr/>
    </dgm:pt>
    <dgm:pt modelId="{1A6433E7-3706-4816-A69B-402A73BC95A3}" type="pres">
      <dgm:prSet presAssocID="{EA8D657D-7AA9-4B50-B499-F0A2EF1428D3}" presName="vertFour" presStyleCnt="0">
        <dgm:presLayoutVars>
          <dgm:chPref val="3"/>
        </dgm:presLayoutVars>
      </dgm:prSet>
      <dgm:spPr/>
    </dgm:pt>
    <dgm:pt modelId="{52348FD7-8216-4813-B323-6A4EDE8B00DE}" type="pres">
      <dgm:prSet presAssocID="{EA8D657D-7AA9-4B50-B499-F0A2EF1428D3}" presName="txFour" presStyleLbl="node4" presStyleIdx="0" presStyleCnt="4">
        <dgm:presLayoutVars>
          <dgm:chPref val="3"/>
        </dgm:presLayoutVars>
      </dgm:prSet>
      <dgm:spPr>
        <a:xfrm>
          <a:off x="5698" y="2985953"/>
          <a:ext cx="1928470" cy="166120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o-RO"/>
        </a:p>
      </dgm:t>
    </dgm:pt>
    <dgm:pt modelId="{D894B72B-24BB-457E-B171-C4F658472597}" type="pres">
      <dgm:prSet presAssocID="{EA8D657D-7AA9-4B50-B499-F0A2EF1428D3}" presName="parTransFour" presStyleCnt="0"/>
      <dgm:spPr/>
    </dgm:pt>
    <dgm:pt modelId="{07A5F746-7524-4EFE-B9FD-8A40B4AEA3DF}" type="pres">
      <dgm:prSet presAssocID="{EA8D657D-7AA9-4B50-B499-F0A2EF1428D3}" presName="horzFour" presStyleCnt="0"/>
      <dgm:spPr/>
    </dgm:pt>
    <dgm:pt modelId="{5C24B531-A990-4D30-8477-18DAB2D2C323}" type="pres">
      <dgm:prSet presAssocID="{F72246EE-D8D4-4870-98E0-D09414C35135}" presName="vertFour" presStyleCnt="0">
        <dgm:presLayoutVars>
          <dgm:chPref val="3"/>
        </dgm:presLayoutVars>
      </dgm:prSet>
      <dgm:spPr/>
    </dgm:pt>
    <dgm:pt modelId="{ABDDAB60-6829-4C17-86D6-5A1F12488945}" type="pres">
      <dgm:prSet presAssocID="{F72246EE-D8D4-4870-98E0-D09414C35135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0E2106C9-A5CB-46F1-ADE9-88EB4B4CA19E}" type="pres">
      <dgm:prSet presAssocID="{F72246EE-D8D4-4870-98E0-D09414C35135}" presName="horzFour" presStyleCnt="0"/>
      <dgm:spPr/>
    </dgm:pt>
    <dgm:pt modelId="{B4BC7654-2C3E-4829-B7A7-E8FD6F30FB57}" type="pres">
      <dgm:prSet presAssocID="{624C50F9-CC72-4AC3-9250-217806C65CE7}" presName="sibSpaceThree" presStyleCnt="0"/>
      <dgm:spPr/>
    </dgm:pt>
    <dgm:pt modelId="{451FDA05-68D0-4536-A469-C1F28DF751CC}" type="pres">
      <dgm:prSet presAssocID="{37745967-5FC5-4638-835C-D44E766ADC7C}" presName="vertThree" presStyleCnt="0"/>
      <dgm:spPr/>
    </dgm:pt>
    <dgm:pt modelId="{CCE382D1-4732-4711-B279-15DB378877A2}" type="pres">
      <dgm:prSet presAssocID="{37745967-5FC5-4638-835C-D44E766ADC7C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42FEAC7B-0CDE-49C5-A0CB-F3F63C5A4B9A}" type="pres">
      <dgm:prSet presAssocID="{37745967-5FC5-4638-835C-D44E766ADC7C}" presName="parTransThree" presStyleCnt="0"/>
      <dgm:spPr/>
    </dgm:pt>
    <dgm:pt modelId="{0BA5B221-BDDE-4B8D-AAA0-511DFCC63C58}" type="pres">
      <dgm:prSet presAssocID="{37745967-5FC5-4638-835C-D44E766ADC7C}" presName="horzThree" presStyleCnt="0"/>
      <dgm:spPr/>
    </dgm:pt>
    <dgm:pt modelId="{48E051F2-3AE6-463C-BE2F-8603DF5208F1}" type="pres">
      <dgm:prSet presAssocID="{E724EFD1-E40E-4DA1-9E10-1924F27D3479}" presName="vertFour" presStyleCnt="0">
        <dgm:presLayoutVars>
          <dgm:chPref val="3"/>
        </dgm:presLayoutVars>
      </dgm:prSet>
      <dgm:spPr/>
    </dgm:pt>
    <dgm:pt modelId="{4A472253-6170-468B-9CD5-6D6CB4BF5148}" type="pres">
      <dgm:prSet presAssocID="{E724EFD1-E40E-4DA1-9E10-1924F27D3479}" presName="txFour" presStyleLbl="node4" presStyleIdx="2" presStyleCnt="4">
        <dgm:presLayoutVars>
          <dgm:chPref val="3"/>
        </dgm:presLayoutVars>
      </dgm:prSet>
      <dgm:spPr>
        <a:xfrm>
          <a:off x="2015165" y="2985953"/>
          <a:ext cx="1928470" cy="166120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o-RO"/>
        </a:p>
      </dgm:t>
    </dgm:pt>
    <dgm:pt modelId="{77887CC3-E9F0-4A4D-9B77-3DA2B57FB7DB}" type="pres">
      <dgm:prSet presAssocID="{E724EFD1-E40E-4DA1-9E10-1924F27D3479}" presName="parTransFour" presStyleCnt="0"/>
      <dgm:spPr/>
    </dgm:pt>
    <dgm:pt modelId="{4A2C7127-3FCC-4241-AC17-2AB550893AFB}" type="pres">
      <dgm:prSet presAssocID="{E724EFD1-E40E-4DA1-9E10-1924F27D3479}" presName="horzFour" presStyleCnt="0"/>
      <dgm:spPr/>
    </dgm:pt>
    <dgm:pt modelId="{4CEB2AB2-DB7B-4171-AFA8-2581B8B76E75}" type="pres">
      <dgm:prSet presAssocID="{ED23B75B-BF85-4D8A-8FF9-CF42D1E7AB13}" presName="vertFour" presStyleCnt="0">
        <dgm:presLayoutVars>
          <dgm:chPref val="3"/>
        </dgm:presLayoutVars>
      </dgm:prSet>
      <dgm:spPr/>
    </dgm:pt>
    <dgm:pt modelId="{DBE3DCB3-7429-42FB-AB86-4F12916C7349}" type="pres">
      <dgm:prSet presAssocID="{ED23B75B-BF85-4D8A-8FF9-CF42D1E7AB13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7892ADB5-A7D5-4696-AE85-27EC83711579}" type="pres">
      <dgm:prSet presAssocID="{ED23B75B-BF85-4D8A-8FF9-CF42D1E7AB13}" presName="horzFour" presStyleCnt="0"/>
      <dgm:spPr/>
    </dgm:pt>
  </dgm:ptLst>
  <dgm:cxnLst>
    <dgm:cxn modelId="{D33C8AFC-5638-4165-B9EE-16F87DD87C2A}" srcId="{CC249612-973E-447A-9AFC-D146E03DFA53}" destId="{A21A5BCE-8F79-4DFC-AB31-CC484FF07991}" srcOrd="0" destOrd="0" parTransId="{CA691B82-F119-4BFD-AC73-C2364271DA88}" sibTransId="{D44DE573-459E-439B-82CA-F1C31CAFEF3E}"/>
    <dgm:cxn modelId="{D999E60B-9E6B-49F5-9EED-91868FD3CD8A}" type="presOf" srcId="{E724EFD1-E40E-4DA1-9E10-1924F27D3479}" destId="{4A472253-6170-468B-9CD5-6D6CB4BF5148}" srcOrd="0" destOrd="0" presId="urn:microsoft.com/office/officeart/2005/8/layout/hierarchy4"/>
    <dgm:cxn modelId="{2B013500-5475-4751-AF99-823B26FE66DC}" type="presOf" srcId="{A21A5BCE-8F79-4DFC-AB31-CC484FF07991}" destId="{2BE591BB-ABD6-4E1E-A3CD-49A6E51FED8D}" srcOrd="0" destOrd="0" presId="urn:microsoft.com/office/officeart/2005/8/layout/hierarchy4"/>
    <dgm:cxn modelId="{9EA32D4D-35EA-47BF-AEDB-E27C673DEA7C}" srcId="{7A5AE1E0-3684-4CB8-8EBB-BD25FDB0285F}" destId="{CC249612-973E-447A-9AFC-D146E03DFA53}" srcOrd="0" destOrd="0" parTransId="{E8380A2E-AB3B-4030-B8AE-C44BB3433401}" sibTransId="{3E259965-4776-430A-BD5E-7D44815A002F}"/>
    <dgm:cxn modelId="{34BED80A-7AB5-4DE9-94A5-74E8285BC9FD}" type="presOf" srcId="{EA8D657D-7AA9-4B50-B499-F0A2EF1428D3}" destId="{52348FD7-8216-4813-B323-6A4EDE8B00DE}" srcOrd="0" destOrd="0" presId="urn:microsoft.com/office/officeart/2005/8/layout/hierarchy4"/>
    <dgm:cxn modelId="{FA0568AD-BE3B-4483-A91B-1C36CB2F4F1A}" type="presOf" srcId="{CC249612-973E-447A-9AFC-D146E03DFA53}" destId="{974E6B65-8327-487A-BA63-C75E3372353A}" srcOrd="0" destOrd="0" presId="urn:microsoft.com/office/officeart/2005/8/layout/hierarchy4"/>
    <dgm:cxn modelId="{DC4AAD22-D7C1-4D57-A1DC-CA7C62EED419}" srcId="{A21A5BCE-8F79-4DFC-AB31-CC484FF07991}" destId="{37745967-5FC5-4638-835C-D44E766ADC7C}" srcOrd="1" destOrd="0" parTransId="{E0391E8B-5871-4E85-B797-0CAA727B4B20}" sibTransId="{00697129-C289-482E-968A-9CCD34CE1F44}"/>
    <dgm:cxn modelId="{D9BB32E9-8626-4D0D-8D72-0C4906D22840}" type="presOf" srcId="{7A5AE1E0-3684-4CB8-8EBB-BD25FDB0285F}" destId="{96104B9A-3260-458F-BDFE-5157FD00B36D}" srcOrd="0" destOrd="0" presId="urn:microsoft.com/office/officeart/2005/8/layout/hierarchy4"/>
    <dgm:cxn modelId="{35777FF9-D7B6-4C62-A701-9D65F329FC7C}" srcId="{A21A5BCE-8F79-4DFC-AB31-CC484FF07991}" destId="{7342D3AE-D075-468F-A580-1FA5F8461F15}" srcOrd="0" destOrd="0" parTransId="{D1829642-942D-4337-A5F7-B9DA10CE998F}" sibTransId="{624C50F9-CC72-4AC3-9250-217806C65CE7}"/>
    <dgm:cxn modelId="{80216D70-6B7C-4F18-9C59-33147D75244B}" type="presOf" srcId="{7342D3AE-D075-468F-A580-1FA5F8461F15}" destId="{BA9461AE-A2F2-4D43-AF8C-A168C82B48AE}" srcOrd="0" destOrd="0" presId="urn:microsoft.com/office/officeart/2005/8/layout/hierarchy4"/>
    <dgm:cxn modelId="{ACA45959-AF66-47BA-B284-D6D352185145}" srcId="{7342D3AE-D075-468F-A580-1FA5F8461F15}" destId="{EA8D657D-7AA9-4B50-B499-F0A2EF1428D3}" srcOrd="0" destOrd="0" parTransId="{F3088C7F-8F28-47EC-ABE9-B01EAECF6B1C}" sibTransId="{A78FEEFD-D090-469E-8725-ABE33F6CE499}"/>
    <dgm:cxn modelId="{E6BEF3D8-9977-4C34-9DB7-43F3478E4DF8}" srcId="{E724EFD1-E40E-4DA1-9E10-1924F27D3479}" destId="{ED23B75B-BF85-4D8A-8FF9-CF42D1E7AB13}" srcOrd="0" destOrd="0" parTransId="{00E8F2A5-E55D-47F8-985A-8F966989F173}" sibTransId="{AF953CBA-4B28-46FB-9350-8E0015B3EBE7}"/>
    <dgm:cxn modelId="{A783821A-1893-463E-97C8-8F86291BEAF5}" srcId="{EA8D657D-7AA9-4B50-B499-F0A2EF1428D3}" destId="{F72246EE-D8D4-4870-98E0-D09414C35135}" srcOrd="0" destOrd="0" parTransId="{9F7DEBA3-42B3-4285-8FBA-60C21F054949}" sibTransId="{C564ED38-A04D-4937-ADDB-DDC59F63EFD8}"/>
    <dgm:cxn modelId="{890BC4CE-2063-46FA-A6E2-EBE745F8EA05}" type="presOf" srcId="{F72246EE-D8D4-4870-98E0-D09414C35135}" destId="{ABDDAB60-6829-4C17-86D6-5A1F12488945}" srcOrd="0" destOrd="0" presId="urn:microsoft.com/office/officeart/2005/8/layout/hierarchy4"/>
    <dgm:cxn modelId="{4A19D9A8-379A-4EE8-8E5F-A68042A13380}" type="presOf" srcId="{37745967-5FC5-4638-835C-D44E766ADC7C}" destId="{CCE382D1-4732-4711-B279-15DB378877A2}" srcOrd="0" destOrd="0" presId="urn:microsoft.com/office/officeart/2005/8/layout/hierarchy4"/>
    <dgm:cxn modelId="{77EC3EF9-7902-40B9-9FD5-E30743EE9958}" type="presOf" srcId="{ED23B75B-BF85-4D8A-8FF9-CF42D1E7AB13}" destId="{DBE3DCB3-7429-42FB-AB86-4F12916C7349}" srcOrd="0" destOrd="0" presId="urn:microsoft.com/office/officeart/2005/8/layout/hierarchy4"/>
    <dgm:cxn modelId="{9EC2D1F3-E604-4754-966A-AFDAB2B79EAA}" srcId="{37745967-5FC5-4638-835C-D44E766ADC7C}" destId="{E724EFD1-E40E-4DA1-9E10-1924F27D3479}" srcOrd="0" destOrd="0" parTransId="{63CA43C3-90E1-4027-8DF7-6DDA96EE3804}" sibTransId="{DF4722E0-2917-4538-AB1F-B3E774C04C4F}"/>
    <dgm:cxn modelId="{496CED5A-7DF8-461C-A128-29345A96D80D}" type="presParOf" srcId="{96104B9A-3260-458F-BDFE-5157FD00B36D}" destId="{329157C4-C71A-4323-8B0C-DC678E57D8B4}" srcOrd="0" destOrd="0" presId="urn:microsoft.com/office/officeart/2005/8/layout/hierarchy4"/>
    <dgm:cxn modelId="{90E75CC1-4D2D-462D-800E-7D1B90EBB46F}" type="presParOf" srcId="{329157C4-C71A-4323-8B0C-DC678E57D8B4}" destId="{974E6B65-8327-487A-BA63-C75E3372353A}" srcOrd="0" destOrd="0" presId="urn:microsoft.com/office/officeart/2005/8/layout/hierarchy4"/>
    <dgm:cxn modelId="{0AFEB431-4852-4C82-B74B-56CB3AFE4B57}" type="presParOf" srcId="{329157C4-C71A-4323-8B0C-DC678E57D8B4}" destId="{39ACAE8C-E982-4634-8C1E-4497B1209570}" srcOrd="1" destOrd="0" presId="urn:microsoft.com/office/officeart/2005/8/layout/hierarchy4"/>
    <dgm:cxn modelId="{169A24F7-7436-4066-B067-9A86BB227986}" type="presParOf" srcId="{329157C4-C71A-4323-8B0C-DC678E57D8B4}" destId="{B763BBC7-B836-400C-920E-3F8DD8FAB871}" srcOrd="2" destOrd="0" presId="urn:microsoft.com/office/officeart/2005/8/layout/hierarchy4"/>
    <dgm:cxn modelId="{7652C45E-CDCD-44B3-B62D-1A30FA0AF47C}" type="presParOf" srcId="{B763BBC7-B836-400C-920E-3F8DD8FAB871}" destId="{2A45D400-DA40-48BB-9CF3-CA9373AF0762}" srcOrd="0" destOrd="0" presId="urn:microsoft.com/office/officeart/2005/8/layout/hierarchy4"/>
    <dgm:cxn modelId="{492B2E98-8590-4FFF-BA96-E7784E8ABFFA}" type="presParOf" srcId="{2A45D400-DA40-48BB-9CF3-CA9373AF0762}" destId="{2BE591BB-ABD6-4E1E-A3CD-49A6E51FED8D}" srcOrd="0" destOrd="0" presId="urn:microsoft.com/office/officeart/2005/8/layout/hierarchy4"/>
    <dgm:cxn modelId="{9ED9B1FC-3AC9-4E06-A91C-60E68459E42E}" type="presParOf" srcId="{2A45D400-DA40-48BB-9CF3-CA9373AF0762}" destId="{4BAD2F50-21E0-4E7A-BD93-9066DFDDBDD8}" srcOrd="1" destOrd="0" presId="urn:microsoft.com/office/officeart/2005/8/layout/hierarchy4"/>
    <dgm:cxn modelId="{C855A8D0-8AC5-4339-9C04-03A9515ACECB}" type="presParOf" srcId="{2A45D400-DA40-48BB-9CF3-CA9373AF0762}" destId="{3048173D-EDED-4621-9EDE-C8C9044C4860}" srcOrd="2" destOrd="0" presId="urn:microsoft.com/office/officeart/2005/8/layout/hierarchy4"/>
    <dgm:cxn modelId="{2E351A11-2BBF-4CD7-9B2F-324D447D9635}" type="presParOf" srcId="{3048173D-EDED-4621-9EDE-C8C9044C4860}" destId="{A99072DA-AA35-444D-981F-33CE052FA055}" srcOrd="0" destOrd="0" presId="urn:microsoft.com/office/officeart/2005/8/layout/hierarchy4"/>
    <dgm:cxn modelId="{CE593CF8-77D0-4E48-BE58-C03F20D28CD8}" type="presParOf" srcId="{A99072DA-AA35-444D-981F-33CE052FA055}" destId="{BA9461AE-A2F2-4D43-AF8C-A168C82B48AE}" srcOrd="0" destOrd="0" presId="urn:microsoft.com/office/officeart/2005/8/layout/hierarchy4"/>
    <dgm:cxn modelId="{243BAAC6-7F3D-4F34-937F-92F16F842FA1}" type="presParOf" srcId="{A99072DA-AA35-444D-981F-33CE052FA055}" destId="{578B6BDE-66A9-494B-AB4C-E0D317B84036}" srcOrd="1" destOrd="0" presId="urn:microsoft.com/office/officeart/2005/8/layout/hierarchy4"/>
    <dgm:cxn modelId="{744D5DD0-DEB5-4893-9D92-5DAFBC907660}" type="presParOf" srcId="{A99072DA-AA35-444D-981F-33CE052FA055}" destId="{1C53B788-0E50-43B6-B3B1-E418E680F4EF}" srcOrd="2" destOrd="0" presId="urn:microsoft.com/office/officeart/2005/8/layout/hierarchy4"/>
    <dgm:cxn modelId="{179E0057-6E87-474A-95BB-97F2EB006102}" type="presParOf" srcId="{1C53B788-0E50-43B6-B3B1-E418E680F4EF}" destId="{1A6433E7-3706-4816-A69B-402A73BC95A3}" srcOrd="0" destOrd="0" presId="urn:microsoft.com/office/officeart/2005/8/layout/hierarchy4"/>
    <dgm:cxn modelId="{399F2066-6F1A-40B2-851E-5631FDC43204}" type="presParOf" srcId="{1A6433E7-3706-4816-A69B-402A73BC95A3}" destId="{52348FD7-8216-4813-B323-6A4EDE8B00DE}" srcOrd="0" destOrd="0" presId="urn:microsoft.com/office/officeart/2005/8/layout/hierarchy4"/>
    <dgm:cxn modelId="{DCBAC1ED-C5FA-47C3-B733-598E4807B595}" type="presParOf" srcId="{1A6433E7-3706-4816-A69B-402A73BC95A3}" destId="{D894B72B-24BB-457E-B171-C4F658472597}" srcOrd="1" destOrd="0" presId="urn:microsoft.com/office/officeart/2005/8/layout/hierarchy4"/>
    <dgm:cxn modelId="{9C45D6A0-DD35-4E3A-9C37-F3F18D4E3539}" type="presParOf" srcId="{1A6433E7-3706-4816-A69B-402A73BC95A3}" destId="{07A5F746-7524-4EFE-B9FD-8A40B4AEA3DF}" srcOrd="2" destOrd="0" presId="urn:microsoft.com/office/officeart/2005/8/layout/hierarchy4"/>
    <dgm:cxn modelId="{B9282962-4058-46E9-8ECB-5206D5CA2EFD}" type="presParOf" srcId="{07A5F746-7524-4EFE-B9FD-8A40B4AEA3DF}" destId="{5C24B531-A990-4D30-8477-18DAB2D2C323}" srcOrd="0" destOrd="0" presId="urn:microsoft.com/office/officeart/2005/8/layout/hierarchy4"/>
    <dgm:cxn modelId="{75845B20-6BD0-4237-B178-EF326DFACC39}" type="presParOf" srcId="{5C24B531-A990-4D30-8477-18DAB2D2C323}" destId="{ABDDAB60-6829-4C17-86D6-5A1F12488945}" srcOrd="0" destOrd="0" presId="urn:microsoft.com/office/officeart/2005/8/layout/hierarchy4"/>
    <dgm:cxn modelId="{65619FD5-9912-4D2B-9BFD-BB4486F96CC7}" type="presParOf" srcId="{5C24B531-A990-4D30-8477-18DAB2D2C323}" destId="{0E2106C9-A5CB-46F1-ADE9-88EB4B4CA19E}" srcOrd="1" destOrd="0" presId="urn:microsoft.com/office/officeart/2005/8/layout/hierarchy4"/>
    <dgm:cxn modelId="{D5777ED5-1592-4BA0-AFC9-EE5F1C52B1DD}" type="presParOf" srcId="{3048173D-EDED-4621-9EDE-C8C9044C4860}" destId="{B4BC7654-2C3E-4829-B7A7-E8FD6F30FB57}" srcOrd="1" destOrd="0" presId="urn:microsoft.com/office/officeart/2005/8/layout/hierarchy4"/>
    <dgm:cxn modelId="{C01869C2-C525-49D6-91A6-1F40120463AF}" type="presParOf" srcId="{3048173D-EDED-4621-9EDE-C8C9044C4860}" destId="{451FDA05-68D0-4536-A469-C1F28DF751CC}" srcOrd="2" destOrd="0" presId="urn:microsoft.com/office/officeart/2005/8/layout/hierarchy4"/>
    <dgm:cxn modelId="{26F26142-F65D-41FE-8F4F-604CBFDFA56F}" type="presParOf" srcId="{451FDA05-68D0-4536-A469-C1F28DF751CC}" destId="{CCE382D1-4732-4711-B279-15DB378877A2}" srcOrd="0" destOrd="0" presId="urn:microsoft.com/office/officeart/2005/8/layout/hierarchy4"/>
    <dgm:cxn modelId="{E42EA8CD-B9E1-4F7D-8EB4-48D22C98E397}" type="presParOf" srcId="{451FDA05-68D0-4536-A469-C1F28DF751CC}" destId="{42FEAC7B-0CDE-49C5-A0CB-F3F63C5A4B9A}" srcOrd="1" destOrd="0" presId="urn:microsoft.com/office/officeart/2005/8/layout/hierarchy4"/>
    <dgm:cxn modelId="{1FAEB955-184C-43BE-B99A-1B178D8A49B0}" type="presParOf" srcId="{451FDA05-68D0-4536-A469-C1F28DF751CC}" destId="{0BA5B221-BDDE-4B8D-AAA0-511DFCC63C58}" srcOrd="2" destOrd="0" presId="urn:microsoft.com/office/officeart/2005/8/layout/hierarchy4"/>
    <dgm:cxn modelId="{11CC4C76-2B9C-4FF9-91CD-A0185AFE390F}" type="presParOf" srcId="{0BA5B221-BDDE-4B8D-AAA0-511DFCC63C58}" destId="{48E051F2-3AE6-463C-BE2F-8603DF5208F1}" srcOrd="0" destOrd="0" presId="urn:microsoft.com/office/officeart/2005/8/layout/hierarchy4"/>
    <dgm:cxn modelId="{F323FBDE-ADFE-409E-8BFB-79BD87019A7D}" type="presParOf" srcId="{48E051F2-3AE6-463C-BE2F-8603DF5208F1}" destId="{4A472253-6170-468B-9CD5-6D6CB4BF5148}" srcOrd="0" destOrd="0" presId="urn:microsoft.com/office/officeart/2005/8/layout/hierarchy4"/>
    <dgm:cxn modelId="{4BA7D751-24D5-44C2-BC77-A03D7B861FD6}" type="presParOf" srcId="{48E051F2-3AE6-463C-BE2F-8603DF5208F1}" destId="{77887CC3-E9F0-4A4D-9B77-3DA2B57FB7DB}" srcOrd="1" destOrd="0" presId="urn:microsoft.com/office/officeart/2005/8/layout/hierarchy4"/>
    <dgm:cxn modelId="{CCB55F4A-6780-49E1-92A8-E6F89FEFB456}" type="presParOf" srcId="{48E051F2-3AE6-463C-BE2F-8603DF5208F1}" destId="{4A2C7127-3FCC-4241-AC17-2AB550893AFB}" srcOrd="2" destOrd="0" presId="urn:microsoft.com/office/officeart/2005/8/layout/hierarchy4"/>
    <dgm:cxn modelId="{80B2E17F-110A-452F-923F-D238EE378BF9}" type="presParOf" srcId="{4A2C7127-3FCC-4241-AC17-2AB550893AFB}" destId="{4CEB2AB2-DB7B-4171-AFA8-2581B8B76E75}" srcOrd="0" destOrd="0" presId="urn:microsoft.com/office/officeart/2005/8/layout/hierarchy4"/>
    <dgm:cxn modelId="{A46C0BF8-55F0-4EEA-A769-8B9219DD7186}" type="presParOf" srcId="{4CEB2AB2-DB7B-4171-AFA8-2581B8B76E75}" destId="{DBE3DCB3-7429-42FB-AB86-4F12916C7349}" srcOrd="0" destOrd="0" presId="urn:microsoft.com/office/officeart/2005/8/layout/hierarchy4"/>
    <dgm:cxn modelId="{4C8E57CB-0784-425B-B89E-7ABA3ABB1136}" type="presParOf" srcId="{4CEB2AB2-DB7B-4171-AFA8-2581B8B76E75}" destId="{7892ADB5-A7D5-4696-AE85-27EC8371157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5AE1E0-3684-4CB8-8EBB-BD25FDB0285F}" type="doc">
      <dgm:prSet loTypeId="urn:microsoft.com/office/officeart/2005/8/layout/hierarchy4" loCatId="list" qsTypeId="urn:microsoft.com/office/officeart/2005/8/quickstyle/3d3" qsCatId="3D" csTypeId="urn:microsoft.com/office/officeart/2005/8/colors/accent6_3" csCatId="accent6" phldr="1"/>
      <dgm:spPr/>
      <dgm:t>
        <a:bodyPr/>
        <a:lstStyle/>
        <a:p>
          <a:endParaRPr lang="es-ES"/>
        </a:p>
      </dgm:t>
    </dgm:pt>
    <dgm:pt modelId="{5B24A844-6AF7-4441-9791-A8B0567C487A}">
      <dgm:prSet phldrT="[Texto]" custT="1"/>
      <dgm:spPr>
        <a:solidFill>
          <a:srgbClr val="486B3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PARDOSUL</a:t>
          </a:r>
          <a:endParaRPr lang="es-ES" sz="2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8FF680AC-38D1-4389-A05A-6A910763F4F6}" type="parTrans" cxnId="{013A1573-5D42-414E-8112-3EE382E03A86}">
      <dgm:prSet/>
      <dgm:spPr/>
      <dgm:t>
        <a:bodyPr/>
        <a:lstStyle/>
        <a:p>
          <a:endParaRPr lang="es-ES" sz="2000" b="1"/>
        </a:p>
      </dgm:t>
    </dgm:pt>
    <dgm:pt modelId="{577D6E6F-9DBA-4E34-97BB-CD88924952A8}" type="sibTrans" cxnId="{013A1573-5D42-414E-8112-3EE382E03A86}">
      <dgm:prSet/>
      <dgm:spPr/>
      <dgm:t>
        <a:bodyPr/>
        <a:lstStyle/>
        <a:p>
          <a:endParaRPr lang="es-ES" sz="2000" b="1"/>
        </a:p>
      </dgm:t>
    </dgm:pt>
    <dgm:pt modelId="{EF3BAD56-E86B-4B80-9124-067282E1B95A}">
      <dgm:prSet phldrT="[Texto]" custT="1"/>
      <dgm:spPr>
        <a:solidFill>
          <a:srgbClr val="62914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IMPER</a:t>
          </a:r>
          <a:r>
            <a:rPr lang="ro-RO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IUL</a:t>
          </a:r>
          <a:r>
            <a:rPr lang="es-E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GRECO-MACED</a:t>
          </a:r>
          <a:r>
            <a:rPr lang="ro-RO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ONIAN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2E71812B-EA73-4988-95DE-7DF42C5CC840}" type="parTrans" cxnId="{BE383156-D2F2-4912-A2B3-FA7643B3AC06}">
      <dgm:prSet/>
      <dgm:spPr/>
      <dgm:t>
        <a:bodyPr/>
        <a:lstStyle/>
        <a:p>
          <a:endParaRPr lang="es-ES" sz="2000" b="1"/>
        </a:p>
      </dgm:t>
    </dgm:pt>
    <dgm:pt modelId="{45B08634-F444-4BCC-9438-32F058C07BC2}" type="sibTrans" cxnId="{BE383156-D2F2-4912-A2B3-FA7643B3AC06}">
      <dgm:prSet/>
      <dgm:spPr/>
      <dgm:t>
        <a:bodyPr/>
        <a:lstStyle/>
        <a:p>
          <a:endParaRPr lang="es-ES" sz="2000" b="1"/>
        </a:p>
      </dgm:t>
    </dgm:pt>
    <dgm:pt modelId="{CE29326B-D729-4452-AA5C-1D5290B27505}">
      <dgm:prSet custT="1"/>
      <dgm:spPr>
        <a:solidFill>
          <a:srgbClr val="7AAD63"/>
        </a:solidFill>
      </dgm:spPr>
      <dgm:t>
        <a:bodyPr/>
        <a:lstStyle/>
        <a:p>
          <a:r>
            <a:rPr lang="ro-RO" sz="2400" b="1" dirty="0" smtClean="0">
              <a:solidFill>
                <a:srgbClr val="253917"/>
              </a:solidFill>
            </a:rPr>
            <a:t>Cucereşte </a:t>
          </a:r>
          <a:r>
            <a:rPr lang="ro-RO" sz="2400" b="1" dirty="0">
              <a:solidFill>
                <a:srgbClr val="253917"/>
              </a:solidFill>
            </a:rPr>
            <a:t>cu mare rapiditate</a:t>
          </a:r>
          <a:endParaRPr lang="es-ES" sz="2400" b="1" dirty="0">
            <a:solidFill>
              <a:srgbClr val="253917"/>
            </a:solidFill>
          </a:endParaRPr>
        </a:p>
      </dgm:t>
    </dgm:pt>
    <dgm:pt modelId="{72FC6018-BB5F-4358-823D-68E3DD8FA458}" type="sibTrans" cxnId="{620FAB67-C334-487B-9662-E2048038C124}">
      <dgm:prSet/>
      <dgm:spPr/>
      <dgm:t>
        <a:bodyPr/>
        <a:lstStyle/>
        <a:p>
          <a:endParaRPr lang="es-ES" sz="2000" b="1"/>
        </a:p>
      </dgm:t>
    </dgm:pt>
    <dgm:pt modelId="{93E8F05B-22BE-46FB-AEA8-C3C94A5EEBFE}" type="parTrans" cxnId="{620FAB67-C334-487B-9662-E2048038C124}">
      <dgm:prSet/>
      <dgm:spPr/>
      <dgm:t>
        <a:bodyPr/>
        <a:lstStyle/>
        <a:p>
          <a:endParaRPr lang="es-ES" sz="2000" b="1"/>
        </a:p>
      </dgm:t>
    </dgm:pt>
    <dgm:pt modelId="{D17A3961-5402-4F18-82D9-8468B944BBE9}">
      <dgm:prSet custT="1"/>
      <dgm:spPr>
        <a:solidFill>
          <a:srgbClr val="7AAD63"/>
        </a:solidFill>
      </dgm:spPr>
      <dgm:t>
        <a:bodyPr/>
        <a:lstStyle/>
        <a:p>
          <a:r>
            <a:rPr lang="ro-RO" sz="2400" b="1" dirty="0">
              <a:solidFill>
                <a:srgbClr val="253917"/>
              </a:solidFill>
            </a:rPr>
            <a:t>Are patru aripi ca de pasăre</a:t>
          </a:r>
          <a:endParaRPr lang="es-ES" sz="2400" b="1" dirty="0">
            <a:solidFill>
              <a:srgbClr val="253917"/>
            </a:solidFill>
          </a:endParaRPr>
        </a:p>
      </dgm:t>
    </dgm:pt>
    <dgm:pt modelId="{AD88A27F-4129-448C-9BB3-92ADFD3AF79A}" type="parTrans" cxnId="{D1A0741A-92D1-4D5F-ABA1-28E82EDED690}">
      <dgm:prSet/>
      <dgm:spPr/>
      <dgm:t>
        <a:bodyPr/>
        <a:lstStyle/>
        <a:p>
          <a:endParaRPr lang="es-ES" sz="2000" b="1"/>
        </a:p>
      </dgm:t>
    </dgm:pt>
    <dgm:pt modelId="{16C48202-A1FA-4F20-A150-E974A883588C}" type="sibTrans" cxnId="{D1A0741A-92D1-4D5F-ABA1-28E82EDED690}">
      <dgm:prSet/>
      <dgm:spPr/>
      <dgm:t>
        <a:bodyPr/>
        <a:lstStyle/>
        <a:p>
          <a:endParaRPr lang="es-ES" sz="2000" b="1"/>
        </a:p>
      </dgm:t>
    </dgm:pt>
    <dgm:pt modelId="{1839CCA9-E728-4A5D-A1F8-95DA87E63789}">
      <dgm:prSet custT="1"/>
      <dgm:spPr>
        <a:solidFill>
          <a:srgbClr val="70AD47">
            <a:tint val="8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b="1" kern="1200" dirty="0">
              <a:solidFill>
                <a:srgbClr val="253917"/>
              </a:solidFill>
              <a:latin typeface="Calibri" panose="020F0502020204030204"/>
              <a:ea typeface="+mn-ea"/>
              <a:cs typeface="+mn-cs"/>
            </a:rPr>
            <a:t>Are patru capete</a:t>
          </a:r>
          <a:endParaRPr lang="es-ES" sz="2400" b="1" kern="1200" dirty="0">
            <a:solidFill>
              <a:srgbClr val="253917"/>
            </a:solidFill>
            <a:latin typeface="Calibri" panose="020F0502020204030204"/>
            <a:ea typeface="+mn-ea"/>
            <a:cs typeface="+mn-cs"/>
          </a:endParaRPr>
        </a:p>
      </dgm:t>
    </dgm:pt>
    <dgm:pt modelId="{F22EB706-201E-4BDB-A6E0-B4309B485805}" type="parTrans" cxnId="{C7E147CE-94DD-47D6-9B3B-6DC227E09B4F}">
      <dgm:prSet/>
      <dgm:spPr/>
      <dgm:t>
        <a:bodyPr/>
        <a:lstStyle/>
        <a:p>
          <a:endParaRPr lang="es-ES" sz="2000" b="1"/>
        </a:p>
      </dgm:t>
    </dgm:pt>
    <dgm:pt modelId="{FE8C7E4D-7FC3-4EF5-BD68-D8E1781B049C}" type="sibTrans" cxnId="{C7E147CE-94DD-47D6-9B3B-6DC227E09B4F}">
      <dgm:prSet/>
      <dgm:spPr/>
      <dgm:t>
        <a:bodyPr/>
        <a:lstStyle/>
        <a:p>
          <a:endParaRPr lang="es-ES" sz="2000" b="1"/>
        </a:p>
      </dgm:t>
    </dgm:pt>
    <dgm:pt modelId="{C0D662DB-2A69-4DB2-8A16-C6A7B360B2F7}">
      <dgm:prSet custT="1"/>
      <dgm:spPr/>
      <dgm:t>
        <a:bodyPr/>
        <a:lstStyle/>
        <a:p>
          <a:r>
            <a:rPr lang="ro-RO" sz="2400" b="1" dirty="0">
              <a:solidFill>
                <a:srgbClr val="253917"/>
              </a:solidFill>
            </a:rPr>
            <a:t>I se dă stăpânire</a:t>
          </a:r>
          <a:endParaRPr lang="es-ES" sz="2400" b="1" dirty="0">
            <a:solidFill>
              <a:srgbClr val="253917"/>
            </a:solidFill>
          </a:endParaRPr>
        </a:p>
      </dgm:t>
    </dgm:pt>
    <dgm:pt modelId="{C4B80ACB-D4DA-43A2-8C62-7A68E6C0AEF2}" type="parTrans" cxnId="{D37C257A-1516-492B-9F33-816802FDCCEE}">
      <dgm:prSet/>
      <dgm:spPr/>
      <dgm:t>
        <a:bodyPr/>
        <a:lstStyle/>
        <a:p>
          <a:endParaRPr lang="es-ES" sz="2000" b="1"/>
        </a:p>
      </dgm:t>
    </dgm:pt>
    <dgm:pt modelId="{FD8353AE-E9B7-424C-8D7D-957E6CBCCDB9}" type="sibTrans" cxnId="{D37C257A-1516-492B-9F33-816802FDCCEE}">
      <dgm:prSet/>
      <dgm:spPr/>
      <dgm:t>
        <a:bodyPr/>
        <a:lstStyle/>
        <a:p>
          <a:endParaRPr lang="es-ES" sz="2000" b="1"/>
        </a:p>
      </dgm:t>
    </dgm:pt>
    <dgm:pt modelId="{9F828863-D529-4C30-A92A-9E156E12E1C9}">
      <dgm:prSet custT="1"/>
      <dgm:spPr>
        <a:solidFill>
          <a:srgbClr val="70AD47">
            <a:tint val="8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91440" tIns="91440" rIns="91440" bIns="91440" numCol="1" spcCol="1270" anchor="ctr" anchorCtr="0"/>
        <a:lstStyle/>
        <a:p>
          <a:r>
            <a:rPr lang="ro-RO" sz="2400" b="1" kern="1200" dirty="0">
              <a:solidFill>
                <a:srgbClr val="253917"/>
              </a:solidFill>
            </a:rPr>
            <a:t>Cei patru generali care conduceau imperiul</a:t>
          </a:r>
          <a:endParaRPr lang="es-ES" sz="2400" b="1" kern="1200" dirty="0">
            <a:solidFill>
              <a:srgbClr val="253917"/>
            </a:solidFill>
          </a:endParaRPr>
        </a:p>
      </dgm:t>
    </dgm:pt>
    <dgm:pt modelId="{209DF543-83E1-4E11-9122-0FDA790CE0DB}" type="parTrans" cxnId="{809C37FB-C345-4DF1-816E-B0DB4AA6EAE0}">
      <dgm:prSet/>
      <dgm:spPr/>
      <dgm:t>
        <a:bodyPr/>
        <a:lstStyle/>
        <a:p>
          <a:endParaRPr lang="es-ES" sz="2000" b="1"/>
        </a:p>
      </dgm:t>
    </dgm:pt>
    <dgm:pt modelId="{1A3FC12D-62DF-4911-9223-434BA5452DC3}" type="sibTrans" cxnId="{809C37FB-C345-4DF1-816E-B0DB4AA6EAE0}">
      <dgm:prSet/>
      <dgm:spPr/>
      <dgm:t>
        <a:bodyPr/>
        <a:lstStyle/>
        <a:p>
          <a:endParaRPr lang="es-ES" sz="2000" b="1"/>
        </a:p>
      </dgm:t>
    </dgm:pt>
    <dgm:pt modelId="{86A614CD-82AA-437A-97D5-622D21F5E3F9}">
      <dgm:prSet custT="1"/>
      <dgm:spPr/>
      <dgm:t>
        <a:bodyPr/>
        <a:lstStyle/>
        <a:p>
          <a:r>
            <a:rPr lang="ro-RO" sz="2400" b="1" dirty="0" smtClean="0">
              <a:solidFill>
                <a:srgbClr val="253917"/>
              </a:solidFill>
            </a:rPr>
            <a:t>Cucereşte </a:t>
          </a:r>
          <a:r>
            <a:rPr lang="ro-RO" sz="2400" b="1" dirty="0">
              <a:solidFill>
                <a:srgbClr val="253917"/>
              </a:solidFill>
            </a:rPr>
            <a:t>mai mult teritoriu decât predecesorii</a:t>
          </a:r>
          <a:endParaRPr lang="es-ES" sz="2400" b="1" dirty="0">
            <a:solidFill>
              <a:srgbClr val="253917"/>
            </a:solidFill>
          </a:endParaRPr>
        </a:p>
      </dgm:t>
    </dgm:pt>
    <dgm:pt modelId="{E5D9A591-8BD4-46C1-A7B5-F656EF232FC1}" type="sibTrans" cxnId="{CF3FC7C7-774C-4303-A582-E4BE347AF868}">
      <dgm:prSet/>
      <dgm:spPr/>
      <dgm:t>
        <a:bodyPr/>
        <a:lstStyle/>
        <a:p>
          <a:endParaRPr lang="es-ES" sz="2000" b="1"/>
        </a:p>
      </dgm:t>
    </dgm:pt>
    <dgm:pt modelId="{44E375FC-824A-4860-8901-21F52B0C1812}" type="parTrans" cxnId="{CF3FC7C7-774C-4303-A582-E4BE347AF868}">
      <dgm:prSet/>
      <dgm:spPr/>
      <dgm:t>
        <a:bodyPr/>
        <a:lstStyle/>
        <a:p>
          <a:endParaRPr lang="es-ES" sz="2000" b="1"/>
        </a:p>
      </dgm:t>
    </dgm:pt>
    <dgm:pt modelId="{96104B9A-3260-458F-BDFE-5157FD00B36D}" type="pres">
      <dgm:prSet presAssocID="{7A5AE1E0-3684-4CB8-8EBB-BD25FDB0285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o-RO"/>
        </a:p>
      </dgm:t>
    </dgm:pt>
    <dgm:pt modelId="{4DAC2B01-247D-4CA0-B395-B239BF56F5FA}" type="pres">
      <dgm:prSet presAssocID="{5B24A844-6AF7-4441-9791-A8B0567C487A}" presName="vertOne" presStyleCnt="0"/>
      <dgm:spPr/>
    </dgm:pt>
    <dgm:pt modelId="{D100E698-A172-4AFA-B079-669E9D467755}" type="pres">
      <dgm:prSet presAssocID="{5B24A844-6AF7-4441-9791-A8B0567C487A}" presName="txOne" presStyleLbl="node0" presStyleIdx="0" presStyleCnt="1" custScaleY="34515">
        <dgm:presLayoutVars>
          <dgm:chPref val="3"/>
        </dgm:presLayoutVars>
      </dgm:prSet>
      <dgm:spPr>
        <a:xfrm>
          <a:off x="1847" y="5026"/>
          <a:ext cx="3945640" cy="573363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o-RO"/>
        </a:p>
      </dgm:t>
    </dgm:pt>
    <dgm:pt modelId="{7C91BE23-97FE-41DC-9909-740B81BD4B99}" type="pres">
      <dgm:prSet presAssocID="{5B24A844-6AF7-4441-9791-A8B0567C487A}" presName="parTransOne" presStyleCnt="0"/>
      <dgm:spPr/>
    </dgm:pt>
    <dgm:pt modelId="{DAB66DE4-BD3F-4056-8D17-C4A7E14696F5}" type="pres">
      <dgm:prSet presAssocID="{5B24A844-6AF7-4441-9791-A8B0567C487A}" presName="horzOne" presStyleCnt="0"/>
      <dgm:spPr/>
    </dgm:pt>
    <dgm:pt modelId="{8C69081B-E404-4C96-BE6F-69DACBE35F6A}" type="pres">
      <dgm:prSet presAssocID="{EF3BAD56-E86B-4B80-9124-067282E1B95A}" presName="vertTwo" presStyleCnt="0"/>
      <dgm:spPr/>
    </dgm:pt>
    <dgm:pt modelId="{A2788815-2981-44D6-B670-F4B9D7AD4F2C}" type="pres">
      <dgm:prSet presAssocID="{EF3BAD56-E86B-4B80-9124-067282E1B95A}" presName="txTwo" presStyleLbl="node2" presStyleIdx="0" presStyleCnt="1" custScaleY="34515">
        <dgm:presLayoutVars>
          <dgm:chPref val="3"/>
        </dgm:presLayoutVars>
      </dgm:prSet>
      <dgm:spPr>
        <a:xfrm>
          <a:off x="5698" y="636055"/>
          <a:ext cx="3937937" cy="573363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o-RO"/>
        </a:p>
      </dgm:t>
    </dgm:pt>
    <dgm:pt modelId="{52987CD0-D0B3-40DD-800D-EF0B2816D14D}" type="pres">
      <dgm:prSet presAssocID="{EF3BAD56-E86B-4B80-9124-067282E1B95A}" presName="parTransTwo" presStyleCnt="0"/>
      <dgm:spPr/>
    </dgm:pt>
    <dgm:pt modelId="{2B792D60-189D-4DEF-9A30-1C50D74C9B79}" type="pres">
      <dgm:prSet presAssocID="{EF3BAD56-E86B-4B80-9124-067282E1B95A}" presName="horzTwo" presStyleCnt="0"/>
      <dgm:spPr/>
    </dgm:pt>
    <dgm:pt modelId="{3311341D-726E-45DA-B59B-8F6FD3D9A1E5}" type="pres">
      <dgm:prSet presAssocID="{D17A3961-5402-4F18-82D9-8468B944BBE9}" presName="vertThree" presStyleCnt="0"/>
      <dgm:spPr/>
    </dgm:pt>
    <dgm:pt modelId="{0C69B691-5971-43A1-8EC2-2A1595A76C49}" type="pres">
      <dgm:prSet presAssocID="{D17A3961-5402-4F18-82D9-8468B944BBE9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24EB3F2E-E2BF-4089-91D3-9E061E8616CF}" type="pres">
      <dgm:prSet presAssocID="{D17A3961-5402-4F18-82D9-8468B944BBE9}" presName="parTransThree" presStyleCnt="0"/>
      <dgm:spPr/>
    </dgm:pt>
    <dgm:pt modelId="{23CFB0F3-E874-4078-AF06-321BB353B13B}" type="pres">
      <dgm:prSet presAssocID="{D17A3961-5402-4F18-82D9-8468B944BBE9}" presName="horzThree" presStyleCnt="0"/>
      <dgm:spPr/>
    </dgm:pt>
    <dgm:pt modelId="{ED6873EC-077E-4860-B8C0-7948AFD93C97}" type="pres">
      <dgm:prSet presAssocID="{1839CCA9-E728-4A5D-A1F8-95DA87E63789}" presName="vertFour" presStyleCnt="0">
        <dgm:presLayoutVars>
          <dgm:chPref val="3"/>
        </dgm:presLayoutVars>
      </dgm:prSet>
      <dgm:spPr/>
    </dgm:pt>
    <dgm:pt modelId="{A410EC87-6C70-4049-9E0D-0C355E206A1F}" type="pres">
      <dgm:prSet presAssocID="{1839CCA9-E728-4A5D-A1F8-95DA87E63789}" presName="txFour" presStyleLbl="node4" presStyleIdx="0" presStyleCnt="4">
        <dgm:presLayoutVars>
          <dgm:chPref val="3"/>
        </dgm:presLayoutVars>
      </dgm:prSet>
      <dgm:spPr>
        <a:xfrm>
          <a:off x="5698" y="2985953"/>
          <a:ext cx="1928470" cy="166120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o-RO"/>
        </a:p>
      </dgm:t>
    </dgm:pt>
    <dgm:pt modelId="{B1F2562B-4424-44FE-AAE9-45BAF88F0097}" type="pres">
      <dgm:prSet presAssocID="{1839CCA9-E728-4A5D-A1F8-95DA87E63789}" presName="parTransFour" presStyleCnt="0"/>
      <dgm:spPr/>
    </dgm:pt>
    <dgm:pt modelId="{B538ABCE-7718-4943-9062-BC938751BA00}" type="pres">
      <dgm:prSet presAssocID="{1839CCA9-E728-4A5D-A1F8-95DA87E63789}" presName="horzFour" presStyleCnt="0"/>
      <dgm:spPr/>
    </dgm:pt>
    <dgm:pt modelId="{D87CA950-43C3-47F5-BA72-0EC1E2AB346D}" type="pres">
      <dgm:prSet presAssocID="{C0D662DB-2A69-4DB2-8A16-C6A7B360B2F7}" presName="vertFour" presStyleCnt="0">
        <dgm:presLayoutVars>
          <dgm:chPref val="3"/>
        </dgm:presLayoutVars>
      </dgm:prSet>
      <dgm:spPr/>
    </dgm:pt>
    <dgm:pt modelId="{8D20E9C0-680B-430C-9A39-774C14FB2BEA}" type="pres">
      <dgm:prSet presAssocID="{C0D662DB-2A69-4DB2-8A16-C6A7B360B2F7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A423EF63-8777-4BAE-A992-8148379A0403}" type="pres">
      <dgm:prSet presAssocID="{C0D662DB-2A69-4DB2-8A16-C6A7B360B2F7}" presName="horzFour" presStyleCnt="0"/>
      <dgm:spPr/>
    </dgm:pt>
    <dgm:pt modelId="{0FDB7FEA-4ECE-4529-A6D1-88A607305199}" type="pres">
      <dgm:prSet presAssocID="{16C48202-A1FA-4F20-A150-E974A883588C}" presName="sibSpaceThree" presStyleCnt="0"/>
      <dgm:spPr/>
    </dgm:pt>
    <dgm:pt modelId="{554DE6EF-A3F1-4D37-BCB9-4335EB6DBE86}" type="pres">
      <dgm:prSet presAssocID="{CE29326B-D729-4452-AA5C-1D5290B27505}" presName="vertThree" presStyleCnt="0"/>
      <dgm:spPr/>
    </dgm:pt>
    <dgm:pt modelId="{08E37EAE-1165-4061-B2D7-CE8BB66A47D0}" type="pres">
      <dgm:prSet presAssocID="{CE29326B-D729-4452-AA5C-1D5290B27505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76E89773-B30E-41A3-AFA1-75825F457C82}" type="pres">
      <dgm:prSet presAssocID="{CE29326B-D729-4452-AA5C-1D5290B27505}" presName="parTransThree" presStyleCnt="0"/>
      <dgm:spPr/>
    </dgm:pt>
    <dgm:pt modelId="{64235FE4-0D18-4CBD-B625-1684C666F7BD}" type="pres">
      <dgm:prSet presAssocID="{CE29326B-D729-4452-AA5C-1D5290B27505}" presName="horzThree" presStyleCnt="0"/>
      <dgm:spPr/>
    </dgm:pt>
    <dgm:pt modelId="{AA8159DE-3829-4633-B7C8-5FD944EE984A}" type="pres">
      <dgm:prSet presAssocID="{9F828863-D529-4C30-A92A-9E156E12E1C9}" presName="vertFour" presStyleCnt="0">
        <dgm:presLayoutVars>
          <dgm:chPref val="3"/>
        </dgm:presLayoutVars>
      </dgm:prSet>
      <dgm:spPr/>
    </dgm:pt>
    <dgm:pt modelId="{AC0A8B46-2D05-42DF-AF7C-E9A7E348EEE8}" type="pres">
      <dgm:prSet presAssocID="{9F828863-D529-4C30-A92A-9E156E12E1C9}" presName="txFour" presStyleLbl="node4" presStyleIdx="2" presStyleCnt="4">
        <dgm:presLayoutVars>
          <dgm:chPref val="3"/>
        </dgm:presLayoutVars>
      </dgm:prSet>
      <dgm:spPr>
        <a:xfrm>
          <a:off x="2015165" y="2985953"/>
          <a:ext cx="1928470" cy="166120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o-RO"/>
        </a:p>
      </dgm:t>
    </dgm:pt>
    <dgm:pt modelId="{98890AA2-CF57-4E23-BCDC-F1ABCBD0E868}" type="pres">
      <dgm:prSet presAssocID="{9F828863-D529-4C30-A92A-9E156E12E1C9}" presName="parTransFour" presStyleCnt="0"/>
      <dgm:spPr/>
    </dgm:pt>
    <dgm:pt modelId="{5B6B848D-CAE6-4450-BEE4-C60546F01B3E}" type="pres">
      <dgm:prSet presAssocID="{9F828863-D529-4C30-A92A-9E156E12E1C9}" presName="horzFour" presStyleCnt="0"/>
      <dgm:spPr/>
    </dgm:pt>
    <dgm:pt modelId="{7E155AE0-2179-4333-875F-606E924C57A3}" type="pres">
      <dgm:prSet presAssocID="{86A614CD-82AA-437A-97D5-622D21F5E3F9}" presName="vertFour" presStyleCnt="0">
        <dgm:presLayoutVars>
          <dgm:chPref val="3"/>
        </dgm:presLayoutVars>
      </dgm:prSet>
      <dgm:spPr/>
    </dgm:pt>
    <dgm:pt modelId="{5E8A4286-A01F-43E9-8EFE-ADEFD59BE679}" type="pres">
      <dgm:prSet presAssocID="{86A614CD-82AA-437A-97D5-622D21F5E3F9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5B819918-A0E3-4FED-978B-DD7AD9AA3648}" type="pres">
      <dgm:prSet presAssocID="{86A614CD-82AA-437A-97D5-622D21F5E3F9}" presName="horzFour" presStyleCnt="0"/>
      <dgm:spPr/>
    </dgm:pt>
  </dgm:ptLst>
  <dgm:cxnLst>
    <dgm:cxn modelId="{1246AD7D-7632-4A3F-B719-128FBD34DEEE}" type="presOf" srcId="{86A614CD-82AA-437A-97D5-622D21F5E3F9}" destId="{5E8A4286-A01F-43E9-8EFE-ADEFD59BE679}" srcOrd="0" destOrd="0" presId="urn:microsoft.com/office/officeart/2005/8/layout/hierarchy4"/>
    <dgm:cxn modelId="{C7E147CE-94DD-47D6-9B3B-6DC227E09B4F}" srcId="{D17A3961-5402-4F18-82D9-8468B944BBE9}" destId="{1839CCA9-E728-4A5D-A1F8-95DA87E63789}" srcOrd="0" destOrd="0" parTransId="{F22EB706-201E-4BDB-A6E0-B4309B485805}" sibTransId="{FE8C7E4D-7FC3-4EF5-BD68-D8E1781B049C}"/>
    <dgm:cxn modelId="{4DF1B282-06EF-439E-B9F0-4FF265D47352}" type="presOf" srcId="{C0D662DB-2A69-4DB2-8A16-C6A7B360B2F7}" destId="{8D20E9C0-680B-430C-9A39-774C14FB2BEA}" srcOrd="0" destOrd="0" presId="urn:microsoft.com/office/officeart/2005/8/layout/hierarchy4"/>
    <dgm:cxn modelId="{016086FB-348B-4972-B871-93C9E14D8EAC}" type="presOf" srcId="{9F828863-D529-4C30-A92A-9E156E12E1C9}" destId="{AC0A8B46-2D05-42DF-AF7C-E9A7E348EEE8}" srcOrd="0" destOrd="0" presId="urn:microsoft.com/office/officeart/2005/8/layout/hierarchy4"/>
    <dgm:cxn modelId="{7BABCDC8-DCDE-4855-AA6A-3C70248CB9C4}" type="presOf" srcId="{D17A3961-5402-4F18-82D9-8468B944BBE9}" destId="{0C69B691-5971-43A1-8EC2-2A1595A76C49}" srcOrd="0" destOrd="0" presId="urn:microsoft.com/office/officeart/2005/8/layout/hierarchy4"/>
    <dgm:cxn modelId="{E68B28A6-3FF5-4037-BC61-3A7F18287C02}" type="presOf" srcId="{EF3BAD56-E86B-4B80-9124-067282E1B95A}" destId="{A2788815-2981-44D6-B670-F4B9D7AD4F2C}" srcOrd="0" destOrd="0" presId="urn:microsoft.com/office/officeart/2005/8/layout/hierarchy4"/>
    <dgm:cxn modelId="{D9BB32E9-8626-4D0D-8D72-0C4906D22840}" type="presOf" srcId="{7A5AE1E0-3684-4CB8-8EBB-BD25FDB0285F}" destId="{96104B9A-3260-458F-BDFE-5157FD00B36D}" srcOrd="0" destOrd="0" presId="urn:microsoft.com/office/officeart/2005/8/layout/hierarchy4"/>
    <dgm:cxn modelId="{BE383156-D2F2-4912-A2B3-FA7643B3AC06}" srcId="{5B24A844-6AF7-4441-9791-A8B0567C487A}" destId="{EF3BAD56-E86B-4B80-9124-067282E1B95A}" srcOrd="0" destOrd="0" parTransId="{2E71812B-EA73-4988-95DE-7DF42C5CC840}" sibTransId="{45B08634-F444-4BCC-9438-32F058C07BC2}"/>
    <dgm:cxn modelId="{D37C257A-1516-492B-9F33-816802FDCCEE}" srcId="{1839CCA9-E728-4A5D-A1F8-95DA87E63789}" destId="{C0D662DB-2A69-4DB2-8A16-C6A7B360B2F7}" srcOrd="0" destOrd="0" parTransId="{C4B80ACB-D4DA-43A2-8C62-7A68E6C0AEF2}" sibTransId="{FD8353AE-E9B7-424C-8D7D-957E6CBCCDB9}"/>
    <dgm:cxn modelId="{809C37FB-C345-4DF1-816E-B0DB4AA6EAE0}" srcId="{CE29326B-D729-4452-AA5C-1D5290B27505}" destId="{9F828863-D529-4C30-A92A-9E156E12E1C9}" srcOrd="0" destOrd="0" parTransId="{209DF543-83E1-4E11-9122-0FDA790CE0DB}" sibTransId="{1A3FC12D-62DF-4911-9223-434BA5452DC3}"/>
    <dgm:cxn modelId="{EE5DE96A-7985-4DB1-843D-7AEA1714ED13}" type="presOf" srcId="{5B24A844-6AF7-4441-9791-A8B0567C487A}" destId="{D100E698-A172-4AFA-B079-669E9D467755}" srcOrd="0" destOrd="0" presId="urn:microsoft.com/office/officeart/2005/8/layout/hierarchy4"/>
    <dgm:cxn modelId="{D1A0741A-92D1-4D5F-ABA1-28E82EDED690}" srcId="{EF3BAD56-E86B-4B80-9124-067282E1B95A}" destId="{D17A3961-5402-4F18-82D9-8468B944BBE9}" srcOrd="0" destOrd="0" parTransId="{AD88A27F-4129-448C-9BB3-92ADFD3AF79A}" sibTransId="{16C48202-A1FA-4F20-A150-E974A883588C}"/>
    <dgm:cxn modelId="{620FAB67-C334-487B-9662-E2048038C124}" srcId="{EF3BAD56-E86B-4B80-9124-067282E1B95A}" destId="{CE29326B-D729-4452-AA5C-1D5290B27505}" srcOrd="1" destOrd="0" parTransId="{93E8F05B-22BE-46FB-AEA8-C3C94A5EEBFE}" sibTransId="{72FC6018-BB5F-4358-823D-68E3DD8FA458}"/>
    <dgm:cxn modelId="{5D2BA4FF-0D45-4533-B72E-D83A18C83DD4}" type="presOf" srcId="{CE29326B-D729-4452-AA5C-1D5290B27505}" destId="{08E37EAE-1165-4061-B2D7-CE8BB66A47D0}" srcOrd="0" destOrd="0" presId="urn:microsoft.com/office/officeart/2005/8/layout/hierarchy4"/>
    <dgm:cxn modelId="{6CCC5479-E4D7-4375-A09C-6C6D1DA22250}" type="presOf" srcId="{1839CCA9-E728-4A5D-A1F8-95DA87E63789}" destId="{A410EC87-6C70-4049-9E0D-0C355E206A1F}" srcOrd="0" destOrd="0" presId="urn:microsoft.com/office/officeart/2005/8/layout/hierarchy4"/>
    <dgm:cxn modelId="{CF3FC7C7-774C-4303-A582-E4BE347AF868}" srcId="{9F828863-D529-4C30-A92A-9E156E12E1C9}" destId="{86A614CD-82AA-437A-97D5-622D21F5E3F9}" srcOrd="0" destOrd="0" parTransId="{44E375FC-824A-4860-8901-21F52B0C1812}" sibTransId="{E5D9A591-8BD4-46C1-A7B5-F656EF232FC1}"/>
    <dgm:cxn modelId="{013A1573-5D42-414E-8112-3EE382E03A86}" srcId="{7A5AE1E0-3684-4CB8-8EBB-BD25FDB0285F}" destId="{5B24A844-6AF7-4441-9791-A8B0567C487A}" srcOrd="0" destOrd="0" parTransId="{8FF680AC-38D1-4389-A05A-6A910763F4F6}" sibTransId="{577D6E6F-9DBA-4E34-97BB-CD88924952A8}"/>
    <dgm:cxn modelId="{0D5CAF0E-FA9E-4C68-A98A-159D96643BF5}" type="presParOf" srcId="{96104B9A-3260-458F-BDFE-5157FD00B36D}" destId="{4DAC2B01-247D-4CA0-B395-B239BF56F5FA}" srcOrd="0" destOrd="0" presId="urn:microsoft.com/office/officeart/2005/8/layout/hierarchy4"/>
    <dgm:cxn modelId="{3ED296C5-CB0D-4F4F-93DC-40F3A2AC4C2C}" type="presParOf" srcId="{4DAC2B01-247D-4CA0-B395-B239BF56F5FA}" destId="{D100E698-A172-4AFA-B079-669E9D467755}" srcOrd="0" destOrd="0" presId="urn:microsoft.com/office/officeart/2005/8/layout/hierarchy4"/>
    <dgm:cxn modelId="{C2718711-0972-4E03-94A2-C9AF63A1D116}" type="presParOf" srcId="{4DAC2B01-247D-4CA0-B395-B239BF56F5FA}" destId="{7C91BE23-97FE-41DC-9909-740B81BD4B99}" srcOrd="1" destOrd="0" presId="urn:microsoft.com/office/officeart/2005/8/layout/hierarchy4"/>
    <dgm:cxn modelId="{6A667105-3733-4D23-AA33-3738250262C8}" type="presParOf" srcId="{4DAC2B01-247D-4CA0-B395-B239BF56F5FA}" destId="{DAB66DE4-BD3F-4056-8D17-C4A7E14696F5}" srcOrd="2" destOrd="0" presId="urn:microsoft.com/office/officeart/2005/8/layout/hierarchy4"/>
    <dgm:cxn modelId="{145EB3FB-4E19-4977-9264-471B619881F2}" type="presParOf" srcId="{DAB66DE4-BD3F-4056-8D17-C4A7E14696F5}" destId="{8C69081B-E404-4C96-BE6F-69DACBE35F6A}" srcOrd="0" destOrd="0" presId="urn:microsoft.com/office/officeart/2005/8/layout/hierarchy4"/>
    <dgm:cxn modelId="{7C01C4A9-2820-403E-806D-9986356AEE7F}" type="presParOf" srcId="{8C69081B-E404-4C96-BE6F-69DACBE35F6A}" destId="{A2788815-2981-44D6-B670-F4B9D7AD4F2C}" srcOrd="0" destOrd="0" presId="urn:microsoft.com/office/officeart/2005/8/layout/hierarchy4"/>
    <dgm:cxn modelId="{F0D0C66C-BEE2-45CA-B569-4212485C9FE4}" type="presParOf" srcId="{8C69081B-E404-4C96-BE6F-69DACBE35F6A}" destId="{52987CD0-D0B3-40DD-800D-EF0B2816D14D}" srcOrd="1" destOrd="0" presId="urn:microsoft.com/office/officeart/2005/8/layout/hierarchy4"/>
    <dgm:cxn modelId="{D031B426-02DD-413A-B7B6-D33BB2E9DAFC}" type="presParOf" srcId="{8C69081B-E404-4C96-BE6F-69DACBE35F6A}" destId="{2B792D60-189D-4DEF-9A30-1C50D74C9B79}" srcOrd="2" destOrd="0" presId="urn:microsoft.com/office/officeart/2005/8/layout/hierarchy4"/>
    <dgm:cxn modelId="{0B6BA03A-25C3-465D-A97E-48F6AE76FF6E}" type="presParOf" srcId="{2B792D60-189D-4DEF-9A30-1C50D74C9B79}" destId="{3311341D-726E-45DA-B59B-8F6FD3D9A1E5}" srcOrd="0" destOrd="0" presId="urn:microsoft.com/office/officeart/2005/8/layout/hierarchy4"/>
    <dgm:cxn modelId="{3B226E2C-235F-4996-8D26-CFB0FCDB1C83}" type="presParOf" srcId="{3311341D-726E-45DA-B59B-8F6FD3D9A1E5}" destId="{0C69B691-5971-43A1-8EC2-2A1595A76C49}" srcOrd="0" destOrd="0" presId="urn:microsoft.com/office/officeart/2005/8/layout/hierarchy4"/>
    <dgm:cxn modelId="{6CC13B30-88AC-4E71-BEEC-42D33F60B1BA}" type="presParOf" srcId="{3311341D-726E-45DA-B59B-8F6FD3D9A1E5}" destId="{24EB3F2E-E2BF-4089-91D3-9E061E8616CF}" srcOrd="1" destOrd="0" presId="urn:microsoft.com/office/officeart/2005/8/layout/hierarchy4"/>
    <dgm:cxn modelId="{BE573090-336D-459B-95B1-30BE6DB543EA}" type="presParOf" srcId="{3311341D-726E-45DA-B59B-8F6FD3D9A1E5}" destId="{23CFB0F3-E874-4078-AF06-321BB353B13B}" srcOrd="2" destOrd="0" presId="urn:microsoft.com/office/officeart/2005/8/layout/hierarchy4"/>
    <dgm:cxn modelId="{78BF07F4-1EF4-4BDB-8BB4-A27487D3BA83}" type="presParOf" srcId="{23CFB0F3-E874-4078-AF06-321BB353B13B}" destId="{ED6873EC-077E-4860-B8C0-7948AFD93C97}" srcOrd="0" destOrd="0" presId="urn:microsoft.com/office/officeart/2005/8/layout/hierarchy4"/>
    <dgm:cxn modelId="{24CA7A6A-07F6-4EA9-A725-B978C4E6F3C3}" type="presParOf" srcId="{ED6873EC-077E-4860-B8C0-7948AFD93C97}" destId="{A410EC87-6C70-4049-9E0D-0C355E206A1F}" srcOrd="0" destOrd="0" presId="urn:microsoft.com/office/officeart/2005/8/layout/hierarchy4"/>
    <dgm:cxn modelId="{03CF3BC4-2016-4BB1-AD2B-CA5FD9F5A826}" type="presParOf" srcId="{ED6873EC-077E-4860-B8C0-7948AFD93C97}" destId="{B1F2562B-4424-44FE-AAE9-45BAF88F0097}" srcOrd="1" destOrd="0" presId="urn:microsoft.com/office/officeart/2005/8/layout/hierarchy4"/>
    <dgm:cxn modelId="{B357C76A-7D9B-4DCA-99A3-A62D4270275C}" type="presParOf" srcId="{ED6873EC-077E-4860-B8C0-7948AFD93C97}" destId="{B538ABCE-7718-4943-9062-BC938751BA00}" srcOrd="2" destOrd="0" presId="urn:microsoft.com/office/officeart/2005/8/layout/hierarchy4"/>
    <dgm:cxn modelId="{EE5D4EB7-30A5-49DF-A8D7-9FDA8D712766}" type="presParOf" srcId="{B538ABCE-7718-4943-9062-BC938751BA00}" destId="{D87CA950-43C3-47F5-BA72-0EC1E2AB346D}" srcOrd="0" destOrd="0" presId="urn:microsoft.com/office/officeart/2005/8/layout/hierarchy4"/>
    <dgm:cxn modelId="{F2F6A257-C895-4C57-BA30-7E3B404CD585}" type="presParOf" srcId="{D87CA950-43C3-47F5-BA72-0EC1E2AB346D}" destId="{8D20E9C0-680B-430C-9A39-774C14FB2BEA}" srcOrd="0" destOrd="0" presId="urn:microsoft.com/office/officeart/2005/8/layout/hierarchy4"/>
    <dgm:cxn modelId="{A225E675-2CA7-4DCC-B539-AA91296235F3}" type="presParOf" srcId="{D87CA950-43C3-47F5-BA72-0EC1E2AB346D}" destId="{A423EF63-8777-4BAE-A992-8148379A0403}" srcOrd="1" destOrd="0" presId="urn:microsoft.com/office/officeart/2005/8/layout/hierarchy4"/>
    <dgm:cxn modelId="{23B0C4C3-B43E-4A18-A930-A78C8C84AFAD}" type="presParOf" srcId="{2B792D60-189D-4DEF-9A30-1C50D74C9B79}" destId="{0FDB7FEA-4ECE-4529-A6D1-88A607305199}" srcOrd="1" destOrd="0" presId="urn:microsoft.com/office/officeart/2005/8/layout/hierarchy4"/>
    <dgm:cxn modelId="{D135F171-A5FD-48F4-96C6-888155F72ADB}" type="presParOf" srcId="{2B792D60-189D-4DEF-9A30-1C50D74C9B79}" destId="{554DE6EF-A3F1-4D37-BCB9-4335EB6DBE86}" srcOrd="2" destOrd="0" presId="urn:microsoft.com/office/officeart/2005/8/layout/hierarchy4"/>
    <dgm:cxn modelId="{A4AB1228-874A-454D-B795-6BE5F1EBCA8D}" type="presParOf" srcId="{554DE6EF-A3F1-4D37-BCB9-4335EB6DBE86}" destId="{08E37EAE-1165-4061-B2D7-CE8BB66A47D0}" srcOrd="0" destOrd="0" presId="urn:microsoft.com/office/officeart/2005/8/layout/hierarchy4"/>
    <dgm:cxn modelId="{16F7A37B-E132-4746-BA78-53A0D067B5F1}" type="presParOf" srcId="{554DE6EF-A3F1-4D37-BCB9-4335EB6DBE86}" destId="{76E89773-B30E-41A3-AFA1-75825F457C82}" srcOrd="1" destOrd="0" presId="urn:microsoft.com/office/officeart/2005/8/layout/hierarchy4"/>
    <dgm:cxn modelId="{F58E9516-6982-4155-8854-FB8A3C2BA922}" type="presParOf" srcId="{554DE6EF-A3F1-4D37-BCB9-4335EB6DBE86}" destId="{64235FE4-0D18-4CBD-B625-1684C666F7BD}" srcOrd="2" destOrd="0" presId="urn:microsoft.com/office/officeart/2005/8/layout/hierarchy4"/>
    <dgm:cxn modelId="{92BB2B21-DC47-47E0-9B2E-27F0A841CB60}" type="presParOf" srcId="{64235FE4-0D18-4CBD-B625-1684C666F7BD}" destId="{AA8159DE-3829-4633-B7C8-5FD944EE984A}" srcOrd="0" destOrd="0" presId="urn:microsoft.com/office/officeart/2005/8/layout/hierarchy4"/>
    <dgm:cxn modelId="{7AD18721-BAE6-4290-8EBB-81F32EFC647B}" type="presParOf" srcId="{AA8159DE-3829-4633-B7C8-5FD944EE984A}" destId="{AC0A8B46-2D05-42DF-AF7C-E9A7E348EEE8}" srcOrd="0" destOrd="0" presId="urn:microsoft.com/office/officeart/2005/8/layout/hierarchy4"/>
    <dgm:cxn modelId="{AE9AC3A1-E257-4196-9AF4-26436EC1E6D8}" type="presParOf" srcId="{AA8159DE-3829-4633-B7C8-5FD944EE984A}" destId="{98890AA2-CF57-4E23-BCDC-F1ABCBD0E868}" srcOrd="1" destOrd="0" presId="urn:microsoft.com/office/officeart/2005/8/layout/hierarchy4"/>
    <dgm:cxn modelId="{B2DA3756-6B73-48AB-A78F-9631CA5DF16B}" type="presParOf" srcId="{AA8159DE-3829-4633-B7C8-5FD944EE984A}" destId="{5B6B848D-CAE6-4450-BEE4-C60546F01B3E}" srcOrd="2" destOrd="0" presId="urn:microsoft.com/office/officeart/2005/8/layout/hierarchy4"/>
    <dgm:cxn modelId="{D984529C-ACAE-4DA3-9CF5-7C5C6CDC17DB}" type="presParOf" srcId="{5B6B848D-CAE6-4450-BEE4-C60546F01B3E}" destId="{7E155AE0-2179-4333-875F-606E924C57A3}" srcOrd="0" destOrd="0" presId="urn:microsoft.com/office/officeart/2005/8/layout/hierarchy4"/>
    <dgm:cxn modelId="{235B66E1-CDD7-4980-9E55-2B02A5AE9E02}" type="presParOf" srcId="{7E155AE0-2179-4333-875F-606E924C57A3}" destId="{5E8A4286-A01F-43E9-8EFE-ADEFD59BE679}" srcOrd="0" destOrd="0" presId="urn:microsoft.com/office/officeart/2005/8/layout/hierarchy4"/>
    <dgm:cxn modelId="{C8303205-A707-41BE-A15A-806A17C109DD}" type="presParOf" srcId="{7E155AE0-2179-4333-875F-606E924C57A3}" destId="{5B819918-A0E3-4FED-978B-DD7AD9AA364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5AE1E0-3684-4CB8-8EBB-BD25FDB0285F}" type="doc">
      <dgm:prSet loTypeId="urn:microsoft.com/office/officeart/2005/8/layout/hierarchy4" loCatId="list" qsTypeId="urn:microsoft.com/office/officeart/2005/8/quickstyle/3d3" qsCatId="3D" csTypeId="urn:microsoft.com/office/officeart/2005/8/colors/accent5_3" csCatId="accent5" phldr="1"/>
      <dgm:spPr/>
      <dgm:t>
        <a:bodyPr/>
        <a:lstStyle/>
        <a:p>
          <a:endParaRPr lang="es-ES"/>
        </a:p>
      </dgm:t>
    </dgm:pt>
    <dgm:pt modelId="{CC249612-973E-447A-9AFC-D146E03DFA53}">
      <dgm:prSet phldrT="[Texto]" custT="1"/>
      <dgm:spPr>
        <a:solidFill>
          <a:srgbClr val="396D9D"/>
        </a:solidFill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FIARA</a:t>
          </a:r>
          <a:endParaRPr lang="es-E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E8380A2E-AB3B-4030-B8AE-C44BB3433401}" type="parTrans" cxnId="{9EA32D4D-35EA-47BF-AEDB-E27C673DEA7C}">
      <dgm:prSet/>
      <dgm:spPr/>
      <dgm:t>
        <a:bodyPr/>
        <a:lstStyle/>
        <a:p>
          <a:endParaRPr lang="es-ES" sz="2000" b="1"/>
        </a:p>
      </dgm:t>
    </dgm:pt>
    <dgm:pt modelId="{3E259965-4776-430A-BD5E-7D44815A002F}" type="sibTrans" cxnId="{9EA32D4D-35EA-47BF-AEDB-E27C673DEA7C}">
      <dgm:prSet/>
      <dgm:spPr/>
      <dgm:t>
        <a:bodyPr/>
        <a:lstStyle/>
        <a:p>
          <a:endParaRPr lang="es-ES" sz="2000" b="1"/>
        </a:p>
      </dgm:t>
    </dgm:pt>
    <dgm:pt modelId="{A21A5BCE-8F79-4DFC-AB31-CC484FF07991}">
      <dgm:prSet phldrT="[Texto]" custT="1"/>
      <dgm:spPr/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IMPERI</a:t>
          </a:r>
          <a:r>
            <a:rPr lang="ro-RO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UL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ROMAN</a:t>
          </a:r>
        </a:p>
      </dgm:t>
    </dgm:pt>
    <dgm:pt modelId="{CA691B82-F119-4BFD-AC73-C2364271DA88}" type="parTrans" cxnId="{D33C8AFC-5638-4165-B9EE-16F87DD87C2A}">
      <dgm:prSet/>
      <dgm:spPr/>
      <dgm:t>
        <a:bodyPr/>
        <a:lstStyle/>
        <a:p>
          <a:endParaRPr lang="es-ES" sz="2000" b="1"/>
        </a:p>
      </dgm:t>
    </dgm:pt>
    <dgm:pt modelId="{D44DE573-459E-439B-82CA-F1C31CAFEF3E}" type="sibTrans" cxnId="{D33C8AFC-5638-4165-B9EE-16F87DD87C2A}">
      <dgm:prSet/>
      <dgm:spPr/>
      <dgm:t>
        <a:bodyPr/>
        <a:lstStyle/>
        <a:p>
          <a:endParaRPr lang="es-ES" sz="2000" b="1"/>
        </a:p>
      </dgm:t>
    </dgm:pt>
    <dgm:pt modelId="{ED23B75B-BF85-4D8A-8FF9-CF42D1E7AB13}">
      <dgm:prSet custT="1"/>
      <dgm:spPr/>
      <dgm:t>
        <a:bodyPr/>
        <a:lstStyle/>
        <a:p>
          <a:r>
            <a:rPr lang="ro-RO" sz="2400" b="1" dirty="0">
              <a:solidFill>
                <a:srgbClr val="152543"/>
              </a:solidFill>
            </a:rPr>
            <a:t>Este cunoscut ca imperiul de fier</a:t>
          </a:r>
          <a:endParaRPr lang="es-ES" sz="2400" b="1" dirty="0">
            <a:solidFill>
              <a:srgbClr val="152543"/>
            </a:solidFill>
          </a:endParaRPr>
        </a:p>
      </dgm:t>
    </dgm:pt>
    <dgm:pt modelId="{00E8F2A5-E55D-47F8-985A-8F966989F173}" type="parTrans" cxnId="{E6BEF3D8-9977-4C34-9DB7-43F3478E4DF8}">
      <dgm:prSet/>
      <dgm:spPr/>
      <dgm:t>
        <a:bodyPr/>
        <a:lstStyle/>
        <a:p>
          <a:endParaRPr lang="es-ES" sz="2000" b="1"/>
        </a:p>
      </dgm:t>
    </dgm:pt>
    <dgm:pt modelId="{AF953CBA-4B28-46FB-9350-8E0015B3EBE7}" type="sibTrans" cxnId="{E6BEF3D8-9977-4C34-9DB7-43F3478E4DF8}">
      <dgm:prSet/>
      <dgm:spPr/>
      <dgm:t>
        <a:bodyPr/>
        <a:lstStyle/>
        <a:p>
          <a:endParaRPr lang="es-ES" sz="2000" b="1"/>
        </a:p>
      </dgm:t>
    </dgm:pt>
    <dgm:pt modelId="{F72246EE-D8D4-4870-98E0-D09414C35135}">
      <dgm:prSet custT="1"/>
      <dgm:spPr/>
      <dgm:t>
        <a:bodyPr/>
        <a:lstStyle/>
        <a:p>
          <a:r>
            <a:rPr lang="ro-RO" sz="2400" b="1" dirty="0">
              <a:solidFill>
                <a:srgbClr val="152543"/>
              </a:solidFill>
            </a:rPr>
            <a:t>Are </a:t>
          </a:r>
          <a:r>
            <a:rPr lang="ro-RO" sz="2400" b="1" dirty="0" smtClean="0">
              <a:solidFill>
                <a:srgbClr val="152543"/>
              </a:solidFill>
            </a:rPr>
            <a:t>dinţi </a:t>
          </a:r>
          <a:r>
            <a:rPr lang="ro-RO" sz="2400" b="1" dirty="0">
              <a:solidFill>
                <a:srgbClr val="152543"/>
              </a:solidFill>
            </a:rPr>
            <a:t>mari de fier</a:t>
          </a:r>
          <a:endParaRPr lang="es-ES" sz="2400" b="1" dirty="0">
            <a:solidFill>
              <a:srgbClr val="152543"/>
            </a:solidFill>
          </a:endParaRPr>
        </a:p>
      </dgm:t>
    </dgm:pt>
    <dgm:pt modelId="{C564ED38-A04D-4937-ADDB-DDC59F63EFD8}" type="sibTrans" cxnId="{A783821A-1893-463E-97C8-8F86291BEAF5}">
      <dgm:prSet/>
      <dgm:spPr/>
      <dgm:t>
        <a:bodyPr/>
        <a:lstStyle/>
        <a:p>
          <a:endParaRPr lang="es-ES" sz="2000" b="1"/>
        </a:p>
      </dgm:t>
    </dgm:pt>
    <dgm:pt modelId="{9F7DEBA3-42B3-4285-8FBA-60C21F054949}" type="parTrans" cxnId="{A783821A-1893-463E-97C8-8F86291BEAF5}">
      <dgm:prSet/>
      <dgm:spPr/>
      <dgm:t>
        <a:bodyPr/>
        <a:lstStyle/>
        <a:p>
          <a:endParaRPr lang="es-ES" sz="2000" b="1"/>
        </a:p>
      </dgm:t>
    </dgm:pt>
    <dgm:pt modelId="{EF271969-45CE-4901-9F7B-0153CB84B99D}">
      <dgm:prSet custT="1"/>
      <dgm:spPr/>
      <dgm:t>
        <a:bodyPr spcFirstLastPara="0" vert="horz" wrap="square" lIns="91440" tIns="91440" rIns="91440" bIns="91440" numCol="1" spcCol="1270" anchor="ctr" anchorCtr="0"/>
        <a:lstStyle/>
        <a:p>
          <a:r>
            <a:rPr lang="ro-RO" sz="2400" b="1" kern="1200" dirty="0">
              <a:solidFill>
                <a:srgbClr val="152543"/>
              </a:solidFill>
              <a:latin typeface="Calibri" panose="020F0502020204030204"/>
              <a:ea typeface="+mn-ea"/>
              <a:cs typeface="+mn-cs"/>
            </a:rPr>
            <a:t>Mănâncă, sfărâmă </a:t>
          </a:r>
          <a:r>
            <a:rPr lang="ro-RO" sz="2400" b="1" kern="1200" dirty="0" smtClean="0">
              <a:solidFill>
                <a:srgbClr val="152543"/>
              </a:solidFill>
              <a:latin typeface="Calibri" panose="020F0502020204030204"/>
              <a:ea typeface="+mn-ea"/>
              <a:cs typeface="+mn-cs"/>
            </a:rPr>
            <a:t>şi </a:t>
          </a:r>
          <a:r>
            <a:rPr lang="ro-RO" sz="2400" b="1" kern="1200" dirty="0">
              <a:solidFill>
                <a:srgbClr val="152543"/>
              </a:solidFill>
              <a:latin typeface="Calibri" panose="020F0502020204030204"/>
              <a:ea typeface="+mn-ea"/>
              <a:cs typeface="+mn-cs"/>
            </a:rPr>
            <a:t>calcă în picioare</a:t>
          </a:r>
          <a:endParaRPr lang="es-ES" sz="2400" b="1" kern="1200" dirty="0">
            <a:solidFill>
              <a:srgbClr val="152543"/>
            </a:solidFill>
          </a:endParaRPr>
        </a:p>
      </dgm:t>
    </dgm:pt>
    <dgm:pt modelId="{466A041B-7620-4F88-A999-4CA9D63B5B45}" type="parTrans" cxnId="{4677DFDF-B477-4C3D-A89F-AFD09A0031CF}">
      <dgm:prSet/>
      <dgm:spPr/>
      <dgm:t>
        <a:bodyPr/>
        <a:lstStyle/>
        <a:p>
          <a:endParaRPr lang="es-ES" sz="2000" b="1"/>
        </a:p>
      </dgm:t>
    </dgm:pt>
    <dgm:pt modelId="{D891488D-8DD1-44F4-8FC2-0F27F4E4C501}" type="sibTrans" cxnId="{4677DFDF-B477-4C3D-A89F-AFD09A0031CF}">
      <dgm:prSet/>
      <dgm:spPr/>
      <dgm:t>
        <a:bodyPr/>
        <a:lstStyle/>
        <a:p>
          <a:endParaRPr lang="es-ES" sz="2000" b="1"/>
        </a:p>
      </dgm:t>
    </dgm:pt>
    <dgm:pt modelId="{DAB7B8D9-3298-4532-AA93-47B18A98C16D}">
      <dgm:prSet custT="1"/>
      <dgm:spPr/>
      <dgm:t>
        <a:bodyPr/>
        <a:lstStyle/>
        <a:p>
          <a:r>
            <a:rPr lang="ro-RO" sz="2400" b="1" dirty="0">
              <a:solidFill>
                <a:srgbClr val="152543"/>
              </a:solidFill>
            </a:rPr>
            <a:t>Are zece coarne</a:t>
          </a:r>
          <a:endParaRPr lang="es-ES" sz="2400" b="1" dirty="0">
            <a:solidFill>
              <a:srgbClr val="152543"/>
            </a:solidFill>
          </a:endParaRPr>
        </a:p>
      </dgm:t>
    </dgm:pt>
    <dgm:pt modelId="{3DDE84B1-6D16-4384-8FB3-9FBEAAAAF67A}" type="parTrans" cxnId="{90A43352-2FE1-4230-BE40-57E9584BD65B}">
      <dgm:prSet/>
      <dgm:spPr/>
      <dgm:t>
        <a:bodyPr/>
        <a:lstStyle/>
        <a:p>
          <a:endParaRPr lang="es-ES" sz="2000" b="1"/>
        </a:p>
      </dgm:t>
    </dgm:pt>
    <dgm:pt modelId="{9B601F03-7E81-47D4-B4F0-D56841F597A3}" type="sibTrans" cxnId="{90A43352-2FE1-4230-BE40-57E9584BD65B}">
      <dgm:prSet/>
      <dgm:spPr/>
      <dgm:t>
        <a:bodyPr/>
        <a:lstStyle/>
        <a:p>
          <a:endParaRPr lang="es-ES" sz="2000" b="1"/>
        </a:p>
      </dgm:t>
    </dgm:pt>
    <dgm:pt modelId="{BEA07747-6D41-492B-AF18-32485BBF1688}">
      <dgm:prSet custT="1"/>
      <dgm:spPr/>
      <dgm:t>
        <a:bodyPr spcFirstLastPara="0" vert="horz" wrap="square" lIns="91440" tIns="91440" rIns="91440" bIns="91440" numCol="1" spcCol="1270" anchor="ctr" anchorCtr="0"/>
        <a:lstStyle/>
        <a:p>
          <a:r>
            <a:rPr lang="ro-RO" sz="2400" b="1" kern="1200" dirty="0" smtClean="0">
              <a:solidFill>
                <a:srgbClr val="152543"/>
              </a:solidFill>
              <a:latin typeface="Calibri" panose="020F0502020204030204"/>
              <a:ea typeface="+mn-ea"/>
              <a:cs typeface="+mn-cs"/>
            </a:rPr>
            <a:t>Foloseşte </a:t>
          </a:r>
          <a:r>
            <a:rPr lang="ro-RO" sz="2400" b="1" kern="1200" dirty="0">
              <a:solidFill>
                <a:srgbClr val="152543"/>
              </a:solidFill>
              <a:latin typeface="Calibri" panose="020F0502020204030204"/>
              <a:ea typeface="+mn-ea"/>
              <a:cs typeface="+mn-cs"/>
            </a:rPr>
            <a:t>diferite tactici de cucerire</a:t>
          </a:r>
          <a:endParaRPr lang="es-ES" sz="2400" b="1" kern="1200" dirty="0">
            <a:solidFill>
              <a:srgbClr val="152543"/>
            </a:solidFill>
          </a:endParaRPr>
        </a:p>
      </dgm:t>
    </dgm:pt>
    <dgm:pt modelId="{26243032-5812-4685-94D7-34C90FA86945}" type="parTrans" cxnId="{E81CD174-51B0-44EB-839A-238C0016C380}">
      <dgm:prSet/>
      <dgm:spPr/>
      <dgm:t>
        <a:bodyPr/>
        <a:lstStyle/>
        <a:p>
          <a:endParaRPr lang="es-ES" sz="2000" b="1"/>
        </a:p>
      </dgm:t>
    </dgm:pt>
    <dgm:pt modelId="{BF965404-0B19-4840-98D2-5BE475FADB8F}" type="sibTrans" cxnId="{E81CD174-51B0-44EB-839A-238C0016C380}">
      <dgm:prSet/>
      <dgm:spPr/>
      <dgm:t>
        <a:bodyPr/>
        <a:lstStyle/>
        <a:p>
          <a:endParaRPr lang="es-ES" sz="2000" b="1"/>
        </a:p>
      </dgm:t>
    </dgm:pt>
    <dgm:pt modelId="{5E502B9D-0037-41AB-B337-F652FF609BF1}">
      <dgm:prSet custT="1"/>
      <dgm:spPr/>
      <dgm:t>
        <a:bodyPr/>
        <a:lstStyle/>
        <a:p>
          <a:r>
            <a:rPr lang="ro-RO" sz="2400" b="1" dirty="0">
              <a:solidFill>
                <a:srgbClr val="152543"/>
              </a:solidFill>
            </a:rPr>
            <a:t>Imperiul este divizat în diferite </a:t>
          </a:r>
          <a:r>
            <a:rPr lang="ro-RO" sz="2400" b="1" dirty="0" smtClean="0">
              <a:solidFill>
                <a:srgbClr val="152543"/>
              </a:solidFill>
            </a:rPr>
            <a:t>părţi</a:t>
          </a:r>
          <a:endParaRPr lang="es-ES" sz="2400" b="1" dirty="0">
            <a:solidFill>
              <a:srgbClr val="152543"/>
            </a:solidFill>
          </a:endParaRPr>
        </a:p>
      </dgm:t>
    </dgm:pt>
    <dgm:pt modelId="{A9B4DA65-544F-4C46-9294-A5A8A28BF6E6}" type="parTrans" cxnId="{522F77D0-E18E-40F5-ABF7-6DAC525AEACE}">
      <dgm:prSet/>
      <dgm:spPr/>
      <dgm:t>
        <a:bodyPr/>
        <a:lstStyle/>
        <a:p>
          <a:endParaRPr lang="es-ES" sz="2000" b="1"/>
        </a:p>
      </dgm:t>
    </dgm:pt>
    <dgm:pt modelId="{CAB1FA4A-F877-429C-A26C-CCE0A3463B0F}" type="sibTrans" cxnId="{522F77D0-E18E-40F5-ABF7-6DAC525AEACE}">
      <dgm:prSet/>
      <dgm:spPr/>
      <dgm:t>
        <a:bodyPr/>
        <a:lstStyle/>
        <a:p>
          <a:endParaRPr lang="es-ES" sz="2000" b="1"/>
        </a:p>
      </dgm:t>
    </dgm:pt>
    <dgm:pt modelId="{96104B9A-3260-458F-BDFE-5157FD00B36D}" type="pres">
      <dgm:prSet presAssocID="{7A5AE1E0-3684-4CB8-8EBB-BD25FDB0285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o-RO"/>
        </a:p>
      </dgm:t>
    </dgm:pt>
    <dgm:pt modelId="{329157C4-C71A-4323-8B0C-DC678E57D8B4}" type="pres">
      <dgm:prSet presAssocID="{CC249612-973E-447A-9AFC-D146E03DFA53}" presName="vertOne" presStyleCnt="0"/>
      <dgm:spPr/>
    </dgm:pt>
    <dgm:pt modelId="{974E6B65-8327-487A-BA63-C75E3372353A}" type="pres">
      <dgm:prSet presAssocID="{CC249612-973E-447A-9AFC-D146E03DFA53}" presName="txOne" presStyleLbl="node0" presStyleIdx="0" presStyleCnt="1" custScaleY="34515">
        <dgm:presLayoutVars>
          <dgm:chPref val="3"/>
        </dgm:presLayoutVars>
      </dgm:prSet>
      <dgm:spPr>
        <a:xfrm>
          <a:off x="1847" y="5026"/>
          <a:ext cx="3945640" cy="573363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o-RO"/>
        </a:p>
      </dgm:t>
    </dgm:pt>
    <dgm:pt modelId="{39ACAE8C-E982-4634-8C1E-4497B1209570}" type="pres">
      <dgm:prSet presAssocID="{CC249612-973E-447A-9AFC-D146E03DFA53}" presName="parTransOne" presStyleCnt="0"/>
      <dgm:spPr/>
    </dgm:pt>
    <dgm:pt modelId="{B763BBC7-B836-400C-920E-3F8DD8FAB871}" type="pres">
      <dgm:prSet presAssocID="{CC249612-973E-447A-9AFC-D146E03DFA53}" presName="horzOne" presStyleCnt="0"/>
      <dgm:spPr/>
    </dgm:pt>
    <dgm:pt modelId="{2A45D400-DA40-48BB-9CF3-CA9373AF0762}" type="pres">
      <dgm:prSet presAssocID="{A21A5BCE-8F79-4DFC-AB31-CC484FF07991}" presName="vertTwo" presStyleCnt="0"/>
      <dgm:spPr/>
    </dgm:pt>
    <dgm:pt modelId="{2BE591BB-ABD6-4E1E-A3CD-49A6E51FED8D}" type="pres">
      <dgm:prSet presAssocID="{A21A5BCE-8F79-4DFC-AB31-CC484FF07991}" presName="txTwo" presStyleLbl="node2" presStyleIdx="0" presStyleCnt="1" custScaleY="34515">
        <dgm:presLayoutVars>
          <dgm:chPref val="3"/>
        </dgm:presLayoutVars>
      </dgm:prSet>
      <dgm:spPr>
        <a:xfrm>
          <a:off x="5698" y="636055"/>
          <a:ext cx="3937937" cy="573363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o-RO"/>
        </a:p>
      </dgm:t>
    </dgm:pt>
    <dgm:pt modelId="{2D67B494-05D2-417B-BD36-8828FA18631C}" type="pres">
      <dgm:prSet presAssocID="{A21A5BCE-8F79-4DFC-AB31-CC484FF07991}" presName="parTransTwo" presStyleCnt="0"/>
      <dgm:spPr/>
    </dgm:pt>
    <dgm:pt modelId="{3048173D-EDED-4621-9EDE-C8C9044C4860}" type="pres">
      <dgm:prSet presAssocID="{A21A5BCE-8F79-4DFC-AB31-CC484FF07991}" presName="horzTwo" presStyleCnt="0"/>
      <dgm:spPr/>
    </dgm:pt>
    <dgm:pt modelId="{C8AA85F2-A311-4ECB-A496-4A07ABB54FEE}" type="pres">
      <dgm:prSet presAssocID="{F72246EE-D8D4-4870-98E0-D09414C35135}" presName="vertThree" presStyleCnt="0"/>
      <dgm:spPr/>
    </dgm:pt>
    <dgm:pt modelId="{F2883B8F-9E24-4E72-989B-0399E4341E8B}" type="pres">
      <dgm:prSet presAssocID="{F72246EE-D8D4-4870-98E0-D09414C35135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6A408EF4-EFB4-4C34-9AE8-A1F895D99559}" type="pres">
      <dgm:prSet presAssocID="{F72246EE-D8D4-4870-98E0-D09414C35135}" presName="parTransThree" presStyleCnt="0"/>
      <dgm:spPr/>
    </dgm:pt>
    <dgm:pt modelId="{B7695BE3-2E18-4D14-9BA8-9596D605CF51}" type="pres">
      <dgm:prSet presAssocID="{F72246EE-D8D4-4870-98E0-D09414C35135}" presName="horzThree" presStyleCnt="0"/>
      <dgm:spPr/>
    </dgm:pt>
    <dgm:pt modelId="{7332CACF-1A0F-453A-9574-A965387C5AC0}" type="pres">
      <dgm:prSet presAssocID="{EF271969-45CE-4901-9F7B-0153CB84B99D}" presName="vertFour" presStyleCnt="0">
        <dgm:presLayoutVars>
          <dgm:chPref val="3"/>
        </dgm:presLayoutVars>
      </dgm:prSet>
      <dgm:spPr/>
    </dgm:pt>
    <dgm:pt modelId="{481ECC09-7BED-4BC1-927F-6A2C453CFE10}" type="pres">
      <dgm:prSet presAssocID="{EF271969-45CE-4901-9F7B-0153CB84B99D}" presName="txFour" presStyleLbl="node4" presStyleIdx="0" presStyleCnt="4">
        <dgm:presLayoutVars>
          <dgm:chPref val="3"/>
        </dgm:presLayoutVars>
      </dgm:prSet>
      <dgm:spPr>
        <a:xfrm>
          <a:off x="5698" y="2985953"/>
          <a:ext cx="1928470" cy="166120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o-RO"/>
        </a:p>
      </dgm:t>
    </dgm:pt>
    <dgm:pt modelId="{8EC3CCCE-B95D-4EFC-BB1D-BF712B8BED18}" type="pres">
      <dgm:prSet presAssocID="{EF271969-45CE-4901-9F7B-0153CB84B99D}" presName="parTransFour" presStyleCnt="0"/>
      <dgm:spPr/>
    </dgm:pt>
    <dgm:pt modelId="{67A8556A-EE65-474E-8BFE-2A7805224532}" type="pres">
      <dgm:prSet presAssocID="{EF271969-45CE-4901-9F7B-0153CB84B99D}" presName="horzFour" presStyleCnt="0"/>
      <dgm:spPr/>
    </dgm:pt>
    <dgm:pt modelId="{C363F240-9996-4256-9C97-BCDD08240D02}" type="pres">
      <dgm:prSet presAssocID="{DAB7B8D9-3298-4532-AA93-47B18A98C16D}" presName="vertFour" presStyleCnt="0">
        <dgm:presLayoutVars>
          <dgm:chPref val="3"/>
        </dgm:presLayoutVars>
      </dgm:prSet>
      <dgm:spPr/>
    </dgm:pt>
    <dgm:pt modelId="{513ED6DD-1613-44E2-9ED1-C6F41B6AD455}" type="pres">
      <dgm:prSet presAssocID="{DAB7B8D9-3298-4532-AA93-47B18A98C16D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3378E39D-A39F-441F-A71B-11A752196BF7}" type="pres">
      <dgm:prSet presAssocID="{DAB7B8D9-3298-4532-AA93-47B18A98C16D}" presName="horzFour" presStyleCnt="0"/>
      <dgm:spPr/>
    </dgm:pt>
    <dgm:pt modelId="{8E1B2E1A-1535-4F02-9CBB-A10137B3B249}" type="pres">
      <dgm:prSet presAssocID="{C564ED38-A04D-4937-ADDB-DDC59F63EFD8}" presName="sibSpaceThree" presStyleCnt="0"/>
      <dgm:spPr/>
    </dgm:pt>
    <dgm:pt modelId="{13501643-E1DC-4129-A812-30C4A776AEC4}" type="pres">
      <dgm:prSet presAssocID="{ED23B75B-BF85-4D8A-8FF9-CF42D1E7AB13}" presName="vertThree" presStyleCnt="0"/>
      <dgm:spPr/>
    </dgm:pt>
    <dgm:pt modelId="{E33C883B-D659-4AAE-8348-C5A67C336532}" type="pres">
      <dgm:prSet presAssocID="{ED23B75B-BF85-4D8A-8FF9-CF42D1E7AB13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711CA135-66C7-42CE-98E1-1744C74109CA}" type="pres">
      <dgm:prSet presAssocID="{ED23B75B-BF85-4D8A-8FF9-CF42D1E7AB13}" presName="parTransThree" presStyleCnt="0"/>
      <dgm:spPr/>
    </dgm:pt>
    <dgm:pt modelId="{F4CA7905-15F7-4009-B1AC-C813CF8AA37D}" type="pres">
      <dgm:prSet presAssocID="{ED23B75B-BF85-4D8A-8FF9-CF42D1E7AB13}" presName="horzThree" presStyleCnt="0"/>
      <dgm:spPr/>
    </dgm:pt>
    <dgm:pt modelId="{EDBA12BC-C8E4-4E08-B23D-B438E3291B45}" type="pres">
      <dgm:prSet presAssocID="{BEA07747-6D41-492B-AF18-32485BBF1688}" presName="vertFour" presStyleCnt="0">
        <dgm:presLayoutVars>
          <dgm:chPref val="3"/>
        </dgm:presLayoutVars>
      </dgm:prSet>
      <dgm:spPr/>
    </dgm:pt>
    <dgm:pt modelId="{FB6CA7C6-D077-446F-B462-0C74BC3BABA8}" type="pres">
      <dgm:prSet presAssocID="{BEA07747-6D41-492B-AF18-32485BBF1688}" presName="txFour" presStyleLbl="node4" presStyleIdx="2" presStyleCnt="4">
        <dgm:presLayoutVars>
          <dgm:chPref val="3"/>
        </dgm:presLayoutVars>
      </dgm:prSet>
      <dgm:spPr>
        <a:xfrm>
          <a:off x="2015165" y="2985953"/>
          <a:ext cx="1928470" cy="166120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o-RO"/>
        </a:p>
      </dgm:t>
    </dgm:pt>
    <dgm:pt modelId="{C7D046E4-C2DD-4F69-8621-F630EFF1AF26}" type="pres">
      <dgm:prSet presAssocID="{BEA07747-6D41-492B-AF18-32485BBF1688}" presName="parTransFour" presStyleCnt="0"/>
      <dgm:spPr/>
    </dgm:pt>
    <dgm:pt modelId="{699964E0-735A-4365-855D-E8F1713D3B10}" type="pres">
      <dgm:prSet presAssocID="{BEA07747-6D41-492B-AF18-32485BBF1688}" presName="horzFour" presStyleCnt="0"/>
      <dgm:spPr/>
    </dgm:pt>
    <dgm:pt modelId="{BBEEFECF-738E-4173-B965-D6653D777B08}" type="pres">
      <dgm:prSet presAssocID="{5E502B9D-0037-41AB-B337-F652FF609BF1}" presName="vertFour" presStyleCnt="0">
        <dgm:presLayoutVars>
          <dgm:chPref val="3"/>
        </dgm:presLayoutVars>
      </dgm:prSet>
      <dgm:spPr/>
    </dgm:pt>
    <dgm:pt modelId="{A82F6D16-7393-46AA-989F-56948B1EF373}" type="pres">
      <dgm:prSet presAssocID="{5E502B9D-0037-41AB-B337-F652FF609BF1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04C041EC-7437-4C01-91FD-2EA6852FFA00}" type="pres">
      <dgm:prSet presAssocID="{5E502B9D-0037-41AB-B337-F652FF609BF1}" presName="horzFour" presStyleCnt="0"/>
      <dgm:spPr/>
    </dgm:pt>
  </dgm:ptLst>
  <dgm:cxnLst>
    <dgm:cxn modelId="{D33C8AFC-5638-4165-B9EE-16F87DD87C2A}" srcId="{CC249612-973E-447A-9AFC-D146E03DFA53}" destId="{A21A5BCE-8F79-4DFC-AB31-CC484FF07991}" srcOrd="0" destOrd="0" parTransId="{CA691B82-F119-4BFD-AC73-C2364271DA88}" sibTransId="{D44DE573-459E-439B-82CA-F1C31CAFEF3E}"/>
    <dgm:cxn modelId="{522F77D0-E18E-40F5-ABF7-6DAC525AEACE}" srcId="{BEA07747-6D41-492B-AF18-32485BBF1688}" destId="{5E502B9D-0037-41AB-B337-F652FF609BF1}" srcOrd="0" destOrd="0" parTransId="{A9B4DA65-544F-4C46-9294-A5A8A28BF6E6}" sibTransId="{CAB1FA4A-F877-429C-A26C-CCE0A3463B0F}"/>
    <dgm:cxn modelId="{0BFCFAC9-97D0-4E3E-9F2F-BE2493507CCF}" type="presOf" srcId="{BEA07747-6D41-492B-AF18-32485BBF1688}" destId="{FB6CA7C6-D077-446F-B462-0C74BC3BABA8}" srcOrd="0" destOrd="0" presId="urn:microsoft.com/office/officeart/2005/8/layout/hierarchy4"/>
    <dgm:cxn modelId="{2B013500-5475-4751-AF99-823B26FE66DC}" type="presOf" srcId="{A21A5BCE-8F79-4DFC-AB31-CC484FF07991}" destId="{2BE591BB-ABD6-4E1E-A3CD-49A6E51FED8D}" srcOrd="0" destOrd="0" presId="urn:microsoft.com/office/officeart/2005/8/layout/hierarchy4"/>
    <dgm:cxn modelId="{E81CD174-51B0-44EB-839A-238C0016C380}" srcId="{ED23B75B-BF85-4D8A-8FF9-CF42D1E7AB13}" destId="{BEA07747-6D41-492B-AF18-32485BBF1688}" srcOrd="0" destOrd="0" parTransId="{26243032-5812-4685-94D7-34C90FA86945}" sibTransId="{BF965404-0B19-4840-98D2-5BE475FADB8F}"/>
    <dgm:cxn modelId="{D3714AE7-7C19-4E5C-9D94-06E8A18E6E1C}" type="presOf" srcId="{5E502B9D-0037-41AB-B337-F652FF609BF1}" destId="{A82F6D16-7393-46AA-989F-56948B1EF373}" srcOrd="0" destOrd="0" presId="urn:microsoft.com/office/officeart/2005/8/layout/hierarchy4"/>
    <dgm:cxn modelId="{9EA32D4D-35EA-47BF-AEDB-E27C673DEA7C}" srcId="{7A5AE1E0-3684-4CB8-8EBB-BD25FDB0285F}" destId="{CC249612-973E-447A-9AFC-D146E03DFA53}" srcOrd="0" destOrd="0" parTransId="{E8380A2E-AB3B-4030-B8AE-C44BB3433401}" sibTransId="{3E259965-4776-430A-BD5E-7D44815A002F}"/>
    <dgm:cxn modelId="{FA0568AD-BE3B-4483-A91B-1C36CB2F4F1A}" type="presOf" srcId="{CC249612-973E-447A-9AFC-D146E03DFA53}" destId="{974E6B65-8327-487A-BA63-C75E3372353A}" srcOrd="0" destOrd="0" presId="urn:microsoft.com/office/officeart/2005/8/layout/hierarchy4"/>
    <dgm:cxn modelId="{D9BB32E9-8626-4D0D-8D72-0C4906D22840}" type="presOf" srcId="{7A5AE1E0-3684-4CB8-8EBB-BD25FDB0285F}" destId="{96104B9A-3260-458F-BDFE-5157FD00B36D}" srcOrd="0" destOrd="0" presId="urn:microsoft.com/office/officeart/2005/8/layout/hierarchy4"/>
    <dgm:cxn modelId="{AD0D915F-BB02-4683-99A6-AD2CA2D8A5AD}" type="presOf" srcId="{F72246EE-D8D4-4870-98E0-D09414C35135}" destId="{F2883B8F-9E24-4E72-989B-0399E4341E8B}" srcOrd="0" destOrd="0" presId="urn:microsoft.com/office/officeart/2005/8/layout/hierarchy4"/>
    <dgm:cxn modelId="{E6BEF3D8-9977-4C34-9DB7-43F3478E4DF8}" srcId="{A21A5BCE-8F79-4DFC-AB31-CC484FF07991}" destId="{ED23B75B-BF85-4D8A-8FF9-CF42D1E7AB13}" srcOrd="1" destOrd="0" parTransId="{00E8F2A5-E55D-47F8-985A-8F966989F173}" sibTransId="{AF953CBA-4B28-46FB-9350-8E0015B3EBE7}"/>
    <dgm:cxn modelId="{59558257-866F-4F74-B420-CB38E860840C}" type="presOf" srcId="{DAB7B8D9-3298-4532-AA93-47B18A98C16D}" destId="{513ED6DD-1613-44E2-9ED1-C6F41B6AD455}" srcOrd="0" destOrd="0" presId="urn:microsoft.com/office/officeart/2005/8/layout/hierarchy4"/>
    <dgm:cxn modelId="{0BAB4A66-A023-4144-A405-91D66FC2D9F1}" type="presOf" srcId="{EF271969-45CE-4901-9F7B-0153CB84B99D}" destId="{481ECC09-7BED-4BC1-927F-6A2C453CFE10}" srcOrd="0" destOrd="0" presId="urn:microsoft.com/office/officeart/2005/8/layout/hierarchy4"/>
    <dgm:cxn modelId="{4677DFDF-B477-4C3D-A89F-AFD09A0031CF}" srcId="{F72246EE-D8D4-4870-98E0-D09414C35135}" destId="{EF271969-45CE-4901-9F7B-0153CB84B99D}" srcOrd="0" destOrd="0" parTransId="{466A041B-7620-4F88-A999-4CA9D63B5B45}" sibTransId="{D891488D-8DD1-44F4-8FC2-0F27F4E4C501}"/>
    <dgm:cxn modelId="{A783821A-1893-463E-97C8-8F86291BEAF5}" srcId="{A21A5BCE-8F79-4DFC-AB31-CC484FF07991}" destId="{F72246EE-D8D4-4870-98E0-D09414C35135}" srcOrd="0" destOrd="0" parTransId="{9F7DEBA3-42B3-4285-8FBA-60C21F054949}" sibTransId="{C564ED38-A04D-4937-ADDB-DDC59F63EFD8}"/>
    <dgm:cxn modelId="{1B1845DA-5A7A-42B1-A26D-8E6C6B75FB82}" type="presOf" srcId="{ED23B75B-BF85-4D8A-8FF9-CF42D1E7AB13}" destId="{E33C883B-D659-4AAE-8348-C5A67C336532}" srcOrd="0" destOrd="0" presId="urn:microsoft.com/office/officeart/2005/8/layout/hierarchy4"/>
    <dgm:cxn modelId="{90A43352-2FE1-4230-BE40-57E9584BD65B}" srcId="{EF271969-45CE-4901-9F7B-0153CB84B99D}" destId="{DAB7B8D9-3298-4532-AA93-47B18A98C16D}" srcOrd="0" destOrd="0" parTransId="{3DDE84B1-6D16-4384-8FB3-9FBEAAAAF67A}" sibTransId="{9B601F03-7E81-47D4-B4F0-D56841F597A3}"/>
    <dgm:cxn modelId="{496CED5A-7DF8-461C-A128-29345A96D80D}" type="presParOf" srcId="{96104B9A-3260-458F-BDFE-5157FD00B36D}" destId="{329157C4-C71A-4323-8B0C-DC678E57D8B4}" srcOrd="0" destOrd="0" presId="urn:microsoft.com/office/officeart/2005/8/layout/hierarchy4"/>
    <dgm:cxn modelId="{90E75CC1-4D2D-462D-800E-7D1B90EBB46F}" type="presParOf" srcId="{329157C4-C71A-4323-8B0C-DC678E57D8B4}" destId="{974E6B65-8327-487A-BA63-C75E3372353A}" srcOrd="0" destOrd="0" presId="urn:microsoft.com/office/officeart/2005/8/layout/hierarchy4"/>
    <dgm:cxn modelId="{0AFEB431-4852-4C82-B74B-56CB3AFE4B57}" type="presParOf" srcId="{329157C4-C71A-4323-8B0C-DC678E57D8B4}" destId="{39ACAE8C-E982-4634-8C1E-4497B1209570}" srcOrd="1" destOrd="0" presId="urn:microsoft.com/office/officeart/2005/8/layout/hierarchy4"/>
    <dgm:cxn modelId="{169A24F7-7436-4066-B067-9A86BB227986}" type="presParOf" srcId="{329157C4-C71A-4323-8B0C-DC678E57D8B4}" destId="{B763BBC7-B836-400C-920E-3F8DD8FAB871}" srcOrd="2" destOrd="0" presId="urn:microsoft.com/office/officeart/2005/8/layout/hierarchy4"/>
    <dgm:cxn modelId="{7652C45E-CDCD-44B3-B62D-1A30FA0AF47C}" type="presParOf" srcId="{B763BBC7-B836-400C-920E-3F8DD8FAB871}" destId="{2A45D400-DA40-48BB-9CF3-CA9373AF0762}" srcOrd="0" destOrd="0" presId="urn:microsoft.com/office/officeart/2005/8/layout/hierarchy4"/>
    <dgm:cxn modelId="{492B2E98-8590-4FFF-BA96-E7784E8ABFFA}" type="presParOf" srcId="{2A45D400-DA40-48BB-9CF3-CA9373AF0762}" destId="{2BE591BB-ABD6-4E1E-A3CD-49A6E51FED8D}" srcOrd="0" destOrd="0" presId="urn:microsoft.com/office/officeart/2005/8/layout/hierarchy4"/>
    <dgm:cxn modelId="{59E28B0A-135E-49BE-824B-208DF079D765}" type="presParOf" srcId="{2A45D400-DA40-48BB-9CF3-CA9373AF0762}" destId="{2D67B494-05D2-417B-BD36-8828FA18631C}" srcOrd="1" destOrd="0" presId="urn:microsoft.com/office/officeart/2005/8/layout/hierarchy4"/>
    <dgm:cxn modelId="{C855A8D0-8AC5-4339-9C04-03A9515ACECB}" type="presParOf" srcId="{2A45D400-DA40-48BB-9CF3-CA9373AF0762}" destId="{3048173D-EDED-4621-9EDE-C8C9044C4860}" srcOrd="2" destOrd="0" presId="urn:microsoft.com/office/officeart/2005/8/layout/hierarchy4"/>
    <dgm:cxn modelId="{B33F31E9-0586-48BA-A1FC-D1E6D4F37433}" type="presParOf" srcId="{3048173D-EDED-4621-9EDE-C8C9044C4860}" destId="{C8AA85F2-A311-4ECB-A496-4A07ABB54FEE}" srcOrd="0" destOrd="0" presId="urn:microsoft.com/office/officeart/2005/8/layout/hierarchy4"/>
    <dgm:cxn modelId="{43AA5395-167A-4BD3-82C9-6B55EBD66F25}" type="presParOf" srcId="{C8AA85F2-A311-4ECB-A496-4A07ABB54FEE}" destId="{F2883B8F-9E24-4E72-989B-0399E4341E8B}" srcOrd="0" destOrd="0" presId="urn:microsoft.com/office/officeart/2005/8/layout/hierarchy4"/>
    <dgm:cxn modelId="{22173AF4-EAA8-43D7-9992-190E4E25BF91}" type="presParOf" srcId="{C8AA85F2-A311-4ECB-A496-4A07ABB54FEE}" destId="{6A408EF4-EFB4-4C34-9AE8-A1F895D99559}" srcOrd="1" destOrd="0" presId="urn:microsoft.com/office/officeart/2005/8/layout/hierarchy4"/>
    <dgm:cxn modelId="{E94177ED-DFB3-4DE1-B140-435AF526BBC4}" type="presParOf" srcId="{C8AA85F2-A311-4ECB-A496-4A07ABB54FEE}" destId="{B7695BE3-2E18-4D14-9BA8-9596D605CF51}" srcOrd="2" destOrd="0" presId="urn:microsoft.com/office/officeart/2005/8/layout/hierarchy4"/>
    <dgm:cxn modelId="{26B84E6E-3DA8-4EFE-99EB-8ADEE86CFE10}" type="presParOf" srcId="{B7695BE3-2E18-4D14-9BA8-9596D605CF51}" destId="{7332CACF-1A0F-453A-9574-A965387C5AC0}" srcOrd="0" destOrd="0" presId="urn:microsoft.com/office/officeart/2005/8/layout/hierarchy4"/>
    <dgm:cxn modelId="{B058BCE8-5AB3-46D0-92D8-BA38047E0027}" type="presParOf" srcId="{7332CACF-1A0F-453A-9574-A965387C5AC0}" destId="{481ECC09-7BED-4BC1-927F-6A2C453CFE10}" srcOrd="0" destOrd="0" presId="urn:microsoft.com/office/officeart/2005/8/layout/hierarchy4"/>
    <dgm:cxn modelId="{9A0341DD-BE2E-4095-B600-26780BA93A9A}" type="presParOf" srcId="{7332CACF-1A0F-453A-9574-A965387C5AC0}" destId="{8EC3CCCE-B95D-4EFC-BB1D-BF712B8BED18}" srcOrd="1" destOrd="0" presId="urn:microsoft.com/office/officeart/2005/8/layout/hierarchy4"/>
    <dgm:cxn modelId="{3E26B09C-942C-4CD7-ACD8-E3A907F03C1B}" type="presParOf" srcId="{7332CACF-1A0F-453A-9574-A965387C5AC0}" destId="{67A8556A-EE65-474E-8BFE-2A7805224532}" srcOrd="2" destOrd="0" presId="urn:microsoft.com/office/officeart/2005/8/layout/hierarchy4"/>
    <dgm:cxn modelId="{EE038443-6E08-4096-A1FC-A2DFF42158D9}" type="presParOf" srcId="{67A8556A-EE65-474E-8BFE-2A7805224532}" destId="{C363F240-9996-4256-9C97-BCDD08240D02}" srcOrd="0" destOrd="0" presId="urn:microsoft.com/office/officeart/2005/8/layout/hierarchy4"/>
    <dgm:cxn modelId="{AAAC3C7D-22FF-4780-93C2-ABE983C2B48A}" type="presParOf" srcId="{C363F240-9996-4256-9C97-BCDD08240D02}" destId="{513ED6DD-1613-44E2-9ED1-C6F41B6AD455}" srcOrd="0" destOrd="0" presId="urn:microsoft.com/office/officeart/2005/8/layout/hierarchy4"/>
    <dgm:cxn modelId="{72817D9B-FCB0-43BE-ADDB-480AB4697EC7}" type="presParOf" srcId="{C363F240-9996-4256-9C97-BCDD08240D02}" destId="{3378E39D-A39F-441F-A71B-11A752196BF7}" srcOrd="1" destOrd="0" presId="urn:microsoft.com/office/officeart/2005/8/layout/hierarchy4"/>
    <dgm:cxn modelId="{B32AEBDD-A2C3-4B59-89A5-FF98F7B27AB8}" type="presParOf" srcId="{3048173D-EDED-4621-9EDE-C8C9044C4860}" destId="{8E1B2E1A-1535-4F02-9CBB-A10137B3B249}" srcOrd="1" destOrd="0" presId="urn:microsoft.com/office/officeart/2005/8/layout/hierarchy4"/>
    <dgm:cxn modelId="{C29403A4-27B2-41FD-BE88-75ACB5208F4E}" type="presParOf" srcId="{3048173D-EDED-4621-9EDE-C8C9044C4860}" destId="{13501643-E1DC-4129-A812-30C4A776AEC4}" srcOrd="2" destOrd="0" presId="urn:microsoft.com/office/officeart/2005/8/layout/hierarchy4"/>
    <dgm:cxn modelId="{14D9202E-E2F0-4B48-BAFB-9CFDE1CFE0AF}" type="presParOf" srcId="{13501643-E1DC-4129-A812-30C4A776AEC4}" destId="{E33C883B-D659-4AAE-8348-C5A67C336532}" srcOrd="0" destOrd="0" presId="urn:microsoft.com/office/officeart/2005/8/layout/hierarchy4"/>
    <dgm:cxn modelId="{7C194AAB-68EC-4D29-BDE3-AE2BC12A8EAC}" type="presParOf" srcId="{13501643-E1DC-4129-A812-30C4A776AEC4}" destId="{711CA135-66C7-42CE-98E1-1744C74109CA}" srcOrd="1" destOrd="0" presId="urn:microsoft.com/office/officeart/2005/8/layout/hierarchy4"/>
    <dgm:cxn modelId="{6D2C299D-EBA1-41CD-B1AB-DF044D8349FA}" type="presParOf" srcId="{13501643-E1DC-4129-A812-30C4A776AEC4}" destId="{F4CA7905-15F7-4009-B1AC-C813CF8AA37D}" srcOrd="2" destOrd="0" presId="urn:microsoft.com/office/officeart/2005/8/layout/hierarchy4"/>
    <dgm:cxn modelId="{EC5B349E-4903-4EC7-8635-A8F86936265B}" type="presParOf" srcId="{F4CA7905-15F7-4009-B1AC-C813CF8AA37D}" destId="{EDBA12BC-C8E4-4E08-B23D-B438E3291B45}" srcOrd="0" destOrd="0" presId="urn:microsoft.com/office/officeart/2005/8/layout/hierarchy4"/>
    <dgm:cxn modelId="{EA09DFB0-D1CE-4CE6-AD5E-49DC355A852E}" type="presParOf" srcId="{EDBA12BC-C8E4-4E08-B23D-B438E3291B45}" destId="{FB6CA7C6-D077-446F-B462-0C74BC3BABA8}" srcOrd="0" destOrd="0" presId="urn:microsoft.com/office/officeart/2005/8/layout/hierarchy4"/>
    <dgm:cxn modelId="{AE10D43C-A36C-4104-913F-E57A756D2E57}" type="presParOf" srcId="{EDBA12BC-C8E4-4E08-B23D-B438E3291B45}" destId="{C7D046E4-C2DD-4F69-8621-F630EFF1AF26}" srcOrd="1" destOrd="0" presId="urn:microsoft.com/office/officeart/2005/8/layout/hierarchy4"/>
    <dgm:cxn modelId="{620B35BF-3A61-43A7-8C80-082EB2BCA03C}" type="presParOf" srcId="{EDBA12BC-C8E4-4E08-B23D-B438E3291B45}" destId="{699964E0-735A-4365-855D-E8F1713D3B10}" srcOrd="2" destOrd="0" presId="urn:microsoft.com/office/officeart/2005/8/layout/hierarchy4"/>
    <dgm:cxn modelId="{E55E976E-DCEC-4292-A120-C6DEA54DE9EA}" type="presParOf" srcId="{699964E0-735A-4365-855D-E8F1713D3B10}" destId="{BBEEFECF-738E-4173-B965-D6653D777B08}" srcOrd="0" destOrd="0" presId="urn:microsoft.com/office/officeart/2005/8/layout/hierarchy4"/>
    <dgm:cxn modelId="{681E654E-F2AC-418A-9AD0-8F80B27DE693}" type="presParOf" srcId="{BBEEFECF-738E-4173-B965-D6653D777B08}" destId="{A82F6D16-7393-46AA-989F-56948B1EF373}" srcOrd="0" destOrd="0" presId="urn:microsoft.com/office/officeart/2005/8/layout/hierarchy4"/>
    <dgm:cxn modelId="{2445AC11-7CC2-4C24-B9B1-C77604B1F315}" type="presParOf" srcId="{BBEEFECF-738E-4173-B965-D6653D777B08}" destId="{04C041EC-7437-4C01-91FD-2EA6852FFA0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E0EC1E-802F-48D0-9EA3-B38E0B64B851}" type="doc">
      <dgm:prSet loTypeId="urn:microsoft.com/office/officeart/2005/8/layout/vList4#1" loCatId="picture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F2470F3E-1D29-42CD-82F9-9250130EE9D7}">
      <dgm:prSet custT="1"/>
      <dgm:spPr/>
      <dgm:t>
        <a:bodyPr/>
        <a:lstStyle/>
        <a:p>
          <a:r>
            <a:rPr lang="ro-RO" sz="2000" b="1" i="1" u="sng" noProof="0" dirty="0" smtClean="0">
              <a:solidFill>
                <a:srgbClr val="431705"/>
              </a:solidFill>
            </a:rPr>
            <a:t>Vorbeşte împotriva Celui Preaînalt</a:t>
          </a:r>
          <a:r>
            <a:rPr lang="ro-RO" sz="2000" b="1" noProof="0" dirty="0" smtClean="0">
              <a:solidFill>
                <a:srgbClr val="431705"/>
              </a:solidFill>
            </a:rPr>
            <a:t>. </a:t>
          </a:r>
          <a:r>
            <a:rPr lang="ro-RO" sz="2000" b="1" noProof="0" dirty="0" smtClean="0"/>
            <a:t>Se proclamă vicar (reprezentant) al lui Dumnezeu pe pământ, infailibil.</a:t>
          </a:r>
          <a:endParaRPr lang="ro-RO" sz="2000" b="1" noProof="0" dirty="0"/>
        </a:p>
      </dgm:t>
    </dgm:pt>
    <dgm:pt modelId="{4DECE414-5A68-4230-BE3A-7558908A87DD}" type="parTrans" cxnId="{652F7A54-140E-48C5-BAA2-8D588BDC49A4}">
      <dgm:prSet/>
      <dgm:spPr/>
      <dgm:t>
        <a:bodyPr/>
        <a:lstStyle/>
        <a:p>
          <a:endParaRPr lang="es-ES" sz="2000" b="1"/>
        </a:p>
      </dgm:t>
    </dgm:pt>
    <dgm:pt modelId="{3D13C3E4-3FBE-4CB5-B80A-62E110535065}" type="sibTrans" cxnId="{652F7A54-140E-48C5-BAA2-8D588BDC49A4}">
      <dgm:prSet/>
      <dgm:spPr/>
      <dgm:t>
        <a:bodyPr/>
        <a:lstStyle/>
        <a:p>
          <a:endParaRPr lang="es-ES" sz="2000" b="1"/>
        </a:p>
      </dgm:t>
    </dgm:pt>
    <dgm:pt modelId="{9B3EEE4B-A89E-4366-A7DF-FF4FD895F959}">
      <dgm:prSet custT="1"/>
      <dgm:spPr/>
      <dgm:t>
        <a:bodyPr/>
        <a:lstStyle/>
        <a:p>
          <a:r>
            <a:rPr lang="ro-RO" sz="2000" b="1" i="1" u="sng" dirty="0">
              <a:solidFill>
                <a:schemeClr val="tx1">
                  <a:lumMod val="85000"/>
                  <a:lumOff val="15000"/>
                </a:schemeClr>
              </a:solidFill>
            </a:rPr>
            <a:t>Îi persecută pe </a:t>
          </a:r>
          <a:r>
            <a:rPr lang="ro-RO" sz="2000" b="1" i="1" u="sng" dirty="0" smtClean="0">
              <a:solidFill>
                <a:schemeClr val="tx1">
                  <a:lumMod val="85000"/>
                  <a:lumOff val="15000"/>
                </a:schemeClr>
              </a:solidFill>
            </a:rPr>
            <a:t>sfinţi</a:t>
          </a:r>
          <a:r>
            <a:rPr lang="es-ES" sz="2000" b="1" dirty="0">
              <a:solidFill>
                <a:schemeClr val="tx1">
                  <a:lumMod val="85000"/>
                  <a:lumOff val="15000"/>
                </a:schemeClr>
              </a:solidFill>
            </a:rPr>
            <a:t>. </a:t>
          </a:r>
          <a:r>
            <a:rPr lang="ro-RO" sz="2000" b="1" dirty="0"/>
            <a:t>În special, prin Sfânta </a:t>
          </a:r>
          <a:r>
            <a:rPr lang="ro-RO" sz="2000" b="1" dirty="0" smtClean="0"/>
            <a:t>Inchiziţie</a:t>
          </a:r>
          <a:r>
            <a:rPr lang="ro-RO" sz="2000" b="1" dirty="0"/>
            <a:t>. </a:t>
          </a:r>
          <a:endParaRPr lang="es-ES" sz="2000" b="1" dirty="0"/>
        </a:p>
      </dgm:t>
    </dgm:pt>
    <dgm:pt modelId="{9446C855-BDA8-4C77-9B4E-22C94EA2E2B3}" type="parTrans" cxnId="{98B43289-85BF-4F1C-9B29-5D327631F85C}">
      <dgm:prSet/>
      <dgm:spPr/>
      <dgm:t>
        <a:bodyPr/>
        <a:lstStyle/>
        <a:p>
          <a:endParaRPr lang="es-ES" sz="2000" b="1"/>
        </a:p>
      </dgm:t>
    </dgm:pt>
    <dgm:pt modelId="{A05B49A0-31A0-44BD-B1F9-115F7657E679}" type="sibTrans" cxnId="{98B43289-85BF-4F1C-9B29-5D327631F85C}">
      <dgm:prSet/>
      <dgm:spPr/>
      <dgm:t>
        <a:bodyPr/>
        <a:lstStyle/>
        <a:p>
          <a:endParaRPr lang="es-ES" sz="2000" b="1"/>
        </a:p>
      </dgm:t>
    </dgm:pt>
    <dgm:pt modelId="{92123D93-8DF5-49CF-B5A6-F95A410299CA}">
      <dgm:prSet custT="1"/>
      <dgm:spPr/>
      <dgm:t>
        <a:bodyPr/>
        <a:lstStyle/>
        <a:p>
          <a:r>
            <a:rPr lang="ro-RO" sz="2000" b="1" i="1" u="sng" noProof="0" dirty="0" smtClean="0">
              <a:solidFill>
                <a:srgbClr val="482E00"/>
              </a:solidFill>
            </a:rPr>
            <a:t>Schimbă vremurile şi legea</a:t>
          </a:r>
          <a:r>
            <a:rPr lang="ro-RO" sz="2000" b="1" noProof="0" dirty="0" smtClean="0">
              <a:solidFill>
                <a:srgbClr val="482E00"/>
              </a:solidFill>
            </a:rPr>
            <a:t>. </a:t>
          </a:r>
          <a:r>
            <a:rPr lang="ro-RO" sz="2000" b="1" noProof="0" dirty="0" smtClean="0"/>
            <a:t>Elimină porunca a II-a şi schimbă timpul de închinare din porunca a IV-a. </a:t>
          </a:r>
          <a:endParaRPr lang="ro-RO" sz="2000" b="1" noProof="0" dirty="0"/>
        </a:p>
      </dgm:t>
    </dgm:pt>
    <dgm:pt modelId="{36546C0F-022C-4CCD-9238-84CB35E0DC0B}" type="parTrans" cxnId="{E12E5C52-3257-441E-B570-27289C64B428}">
      <dgm:prSet/>
      <dgm:spPr/>
      <dgm:t>
        <a:bodyPr/>
        <a:lstStyle/>
        <a:p>
          <a:endParaRPr lang="es-ES" sz="2000" b="1"/>
        </a:p>
      </dgm:t>
    </dgm:pt>
    <dgm:pt modelId="{9C43D706-9534-4322-876C-DFE0564B5095}" type="sibTrans" cxnId="{E12E5C52-3257-441E-B570-27289C64B428}">
      <dgm:prSet/>
      <dgm:spPr/>
      <dgm:t>
        <a:bodyPr/>
        <a:lstStyle/>
        <a:p>
          <a:endParaRPr lang="es-ES" sz="2000" b="1"/>
        </a:p>
      </dgm:t>
    </dgm:pt>
    <dgm:pt modelId="{F1841169-39A9-4B59-945D-8272087B2ECD}" type="pres">
      <dgm:prSet presAssocID="{65E0EC1E-802F-48D0-9EA3-B38E0B64B85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520077CD-C064-4B64-B660-8D220D55F01C}" type="pres">
      <dgm:prSet presAssocID="{F2470F3E-1D29-42CD-82F9-9250130EE9D7}" presName="comp" presStyleCnt="0"/>
      <dgm:spPr/>
    </dgm:pt>
    <dgm:pt modelId="{A48139E3-C451-4383-A287-9DA221D3DBF7}" type="pres">
      <dgm:prSet presAssocID="{F2470F3E-1D29-42CD-82F9-9250130EE9D7}" presName="box" presStyleLbl="node1" presStyleIdx="0" presStyleCnt="3"/>
      <dgm:spPr/>
      <dgm:t>
        <a:bodyPr/>
        <a:lstStyle/>
        <a:p>
          <a:endParaRPr lang="ro-RO"/>
        </a:p>
      </dgm:t>
    </dgm:pt>
    <dgm:pt modelId="{809735DA-4442-408C-A101-141345FDFF68}" type="pres">
      <dgm:prSet presAssocID="{F2470F3E-1D29-42CD-82F9-9250130EE9D7}" presName="img" presStyleLbl="fgImgPlace1" presStyleIdx="0" presStyleCnt="3" custScaleX="83983" custScaleY="113210"/>
      <dgm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2AFC0248-96AA-450C-89D1-69562C0F07D1}" type="pres">
      <dgm:prSet presAssocID="{F2470F3E-1D29-42CD-82F9-9250130EE9D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1E886971-A390-44CC-A969-6A01D36902BA}" type="pres">
      <dgm:prSet presAssocID="{3D13C3E4-3FBE-4CB5-B80A-62E110535065}" presName="spacer" presStyleCnt="0"/>
      <dgm:spPr/>
    </dgm:pt>
    <dgm:pt modelId="{15A48F6D-546C-44F7-9EEA-DE4665452E45}" type="pres">
      <dgm:prSet presAssocID="{9B3EEE4B-A89E-4366-A7DF-FF4FD895F959}" presName="comp" presStyleCnt="0"/>
      <dgm:spPr/>
    </dgm:pt>
    <dgm:pt modelId="{151861F9-1AE2-450B-B1E5-6765D0BAF7A2}" type="pres">
      <dgm:prSet presAssocID="{9B3EEE4B-A89E-4366-A7DF-FF4FD895F959}" presName="box" presStyleLbl="node1" presStyleIdx="1" presStyleCnt="3"/>
      <dgm:spPr/>
      <dgm:t>
        <a:bodyPr/>
        <a:lstStyle/>
        <a:p>
          <a:endParaRPr lang="ro-RO"/>
        </a:p>
      </dgm:t>
    </dgm:pt>
    <dgm:pt modelId="{7F6AC7EC-A5A6-4721-AE2B-6CCAD7C38CF7}" type="pres">
      <dgm:prSet presAssocID="{9B3EEE4B-A89E-4366-A7DF-FF4FD895F959}" presName="img" presStyleLbl="fgImgPlace1" presStyleIdx="1" presStyleCnt="3" custScaleX="83983" custScaleY="113210"/>
      <dgm:spPr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B0703884-7441-4501-83F7-E95D6BA2FFEB}" type="pres">
      <dgm:prSet presAssocID="{9B3EEE4B-A89E-4366-A7DF-FF4FD895F95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AE841E3-0A9F-4B4F-BB22-8F39FA701ACD}" type="pres">
      <dgm:prSet presAssocID="{A05B49A0-31A0-44BD-B1F9-115F7657E679}" presName="spacer" presStyleCnt="0"/>
      <dgm:spPr/>
    </dgm:pt>
    <dgm:pt modelId="{D5A31215-7545-45C9-99AD-7305CAE2AB5C}" type="pres">
      <dgm:prSet presAssocID="{92123D93-8DF5-49CF-B5A6-F95A410299CA}" presName="comp" presStyleCnt="0"/>
      <dgm:spPr/>
    </dgm:pt>
    <dgm:pt modelId="{707EB04A-260A-49DC-8D08-6A4CEEFFB3FA}" type="pres">
      <dgm:prSet presAssocID="{92123D93-8DF5-49CF-B5A6-F95A410299CA}" presName="box" presStyleLbl="node1" presStyleIdx="2" presStyleCnt="3"/>
      <dgm:spPr/>
      <dgm:t>
        <a:bodyPr/>
        <a:lstStyle/>
        <a:p>
          <a:endParaRPr lang="ro-RO"/>
        </a:p>
      </dgm:t>
    </dgm:pt>
    <dgm:pt modelId="{9E9A0427-A57A-4916-979E-1A3ECE9F30AD}" type="pres">
      <dgm:prSet presAssocID="{92123D93-8DF5-49CF-B5A6-F95A410299CA}" presName="img" presStyleLbl="fgImgPlace1" presStyleIdx="2" presStyleCnt="3" custScaleX="83983" custScaleY="113210"/>
      <dgm:spPr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CC83151A-F206-40FE-9B13-35716D279E36}" type="pres">
      <dgm:prSet presAssocID="{92123D93-8DF5-49CF-B5A6-F95A410299C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6B2E13B8-BC50-488F-AAA2-6AD081C04235}" type="presOf" srcId="{F2470F3E-1D29-42CD-82F9-9250130EE9D7}" destId="{A48139E3-C451-4383-A287-9DA221D3DBF7}" srcOrd="0" destOrd="0" presId="urn:microsoft.com/office/officeart/2005/8/layout/vList4#1"/>
    <dgm:cxn modelId="{1E4A4758-6BAA-4664-B6FA-E94B27C9355B}" type="presOf" srcId="{65E0EC1E-802F-48D0-9EA3-B38E0B64B851}" destId="{F1841169-39A9-4B59-945D-8272087B2ECD}" srcOrd="0" destOrd="0" presId="urn:microsoft.com/office/officeart/2005/8/layout/vList4#1"/>
    <dgm:cxn modelId="{98B43289-85BF-4F1C-9B29-5D327631F85C}" srcId="{65E0EC1E-802F-48D0-9EA3-B38E0B64B851}" destId="{9B3EEE4B-A89E-4366-A7DF-FF4FD895F959}" srcOrd="1" destOrd="0" parTransId="{9446C855-BDA8-4C77-9B4E-22C94EA2E2B3}" sibTransId="{A05B49A0-31A0-44BD-B1F9-115F7657E679}"/>
    <dgm:cxn modelId="{652F7A54-140E-48C5-BAA2-8D588BDC49A4}" srcId="{65E0EC1E-802F-48D0-9EA3-B38E0B64B851}" destId="{F2470F3E-1D29-42CD-82F9-9250130EE9D7}" srcOrd="0" destOrd="0" parTransId="{4DECE414-5A68-4230-BE3A-7558908A87DD}" sibTransId="{3D13C3E4-3FBE-4CB5-B80A-62E110535065}"/>
    <dgm:cxn modelId="{298DA2EA-2275-4914-B13E-DAF674D553A2}" type="presOf" srcId="{F2470F3E-1D29-42CD-82F9-9250130EE9D7}" destId="{2AFC0248-96AA-450C-89D1-69562C0F07D1}" srcOrd="1" destOrd="0" presId="urn:microsoft.com/office/officeart/2005/8/layout/vList4#1"/>
    <dgm:cxn modelId="{E12E5C52-3257-441E-B570-27289C64B428}" srcId="{65E0EC1E-802F-48D0-9EA3-B38E0B64B851}" destId="{92123D93-8DF5-49CF-B5A6-F95A410299CA}" srcOrd="2" destOrd="0" parTransId="{36546C0F-022C-4CCD-9238-84CB35E0DC0B}" sibTransId="{9C43D706-9534-4322-876C-DFE0564B5095}"/>
    <dgm:cxn modelId="{DA18C555-770A-43A6-8D1E-D9EDD7AFAEBC}" type="presOf" srcId="{92123D93-8DF5-49CF-B5A6-F95A410299CA}" destId="{CC83151A-F206-40FE-9B13-35716D279E36}" srcOrd="1" destOrd="0" presId="urn:microsoft.com/office/officeart/2005/8/layout/vList4#1"/>
    <dgm:cxn modelId="{90254BF0-7D39-406F-9F29-83E0700CE926}" type="presOf" srcId="{9B3EEE4B-A89E-4366-A7DF-FF4FD895F959}" destId="{151861F9-1AE2-450B-B1E5-6765D0BAF7A2}" srcOrd="0" destOrd="0" presId="urn:microsoft.com/office/officeart/2005/8/layout/vList4#1"/>
    <dgm:cxn modelId="{4F8FBA43-CC30-4151-B95F-54B5F4616443}" type="presOf" srcId="{9B3EEE4B-A89E-4366-A7DF-FF4FD895F959}" destId="{B0703884-7441-4501-83F7-E95D6BA2FFEB}" srcOrd="1" destOrd="0" presId="urn:microsoft.com/office/officeart/2005/8/layout/vList4#1"/>
    <dgm:cxn modelId="{9EF05914-B8F8-4997-9C5F-E2A46EB06C42}" type="presOf" srcId="{92123D93-8DF5-49CF-B5A6-F95A410299CA}" destId="{707EB04A-260A-49DC-8D08-6A4CEEFFB3FA}" srcOrd="0" destOrd="0" presId="urn:microsoft.com/office/officeart/2005/8/layout/vList4#1"/>
    <dgm:cxn modelId="{CE5112A8-CC0D-4E1C-AC02-0E8D5EB04ADE}" type="presParOf" srcId="{F1841169-39A9-4B59-945D-8272087B2ECD}" destId="{520077CD-C064-4B64-B660-8D220D55F01C}" srcOrd="0" destOrd="0" presId="urn:microsoft.com/office/officeart/2005/8/layout/vList4#1"/>
    <dgm:cxn modelId="{25C65930-4236-4BBE-BF96-871AB985CB41}" type="presParOf" srcId="{520077CD-C064-4B64-B660-8D220D55F01C}" destId="{A48139E3-C451-4383-A287-9DA221D3DBF7}" srcOrd="0" destOrd="0" presId="urn:microsoft.com/office/officeart/2005/8/layout/vList4#1"/>
    <dgm:cxn modelId="{E036FD80-459D-44F2-9F57-2E368B755C2A}" type="presParOf" srcId="{520077CD-C064-4B64-B660-8D220D55F01C}" destId="{809735DA-4442-408C-A101-141345FDFF68}" srcOrd="1" destOrd="0" presId="urn:microsoft.com/office/officeart/2005/8/layout/vList4#1"/>
    <dgm:cxn modelId="{B59F47E5-5673-41D6-B189-AB17008E47BA}" type="presParOf" srcId="{520077CD-C064-4B64-B660-8D220D55F01C}" destId="{2AFC0248-96AA-450C-89D1-69562C0F07D1}" srcOrd="2" destOrd="0" presId="urn:microsoft.com/office/officeart/2005/8/layout/vList4#1"/>
    <dgm:cxn modelId="{250D3717-3DFB-4D88-A1D6-7985F6775249}" type="presParOf" srcId="{F1841169-39A9-4B59-945D-8272087B2ECD}" destId="{1E886971-A390-44CC-A969-6A01D36902BA}" srcOrd="1" destOrd="0" presId="urn:microsoft.com/office/officeart/2005/8/layout/vList4#1"/>
    <dgm:cxn modelId="{F51AD5E2-D3AB-4484-99B2-DEE07AD3E67E}" type="presParOf" srcId="{F1841169-39A9-4B59-945D-8272087B2ECD}" destId="{15A48F6D-546C-44F7-9EEA-DE4665452E45}" srcOrd="2" destOrd="0" presId="urn:microsoft.com/office/officeart/2005/8/layout/vList4#1"/>
    <dgm:cxn modelId="{21ED2B02-061D-44C2-BA84-54D6C179A45A}" type="presParOf" srcId="{15A48F6D-546C-44F7-9EEA-DE4665452E45}" destId="{151861F9-1AE2-450B-B1E5-6765D0BAF7A2}" srcOrd="0" destOrd="0" presId="urn:microsoft.com/office/officeart/2005/8/layout/vList4#1"/>
    <dgm:cxn modelId="{0010F138-D2F9-4912-9554-A43ADA177E13}" type="presParOf" srcId="{15A48F6D-546C-44F7-9EEA-DE4665452E45}" destId="{7F6AC7EC-A5A6-4721-AE2B-6CCAD7C38CF7}" srcOrd="1" destOrd="0" presId="urn:microsoft.com/office/officeart/2005/8/layout/vList4#1"/>
    <dgm:cxn modelId="{51389061-35A2-44AE-A547-8D03FE692553}" type="presParOf" srcId="{15A48F6D-546C-44F7-9EEA-DE4665452E45}" destId="{B0703884-7441-4501-83F7-E95D6BA2FFEB}" srcOrd="2" destOrd="0" presId="urn:microsoft.com/office/officeart/2005/8/layout/vList4#1"/>
    <dgm:cxn modelId="{D6B90E3C-B4E5-4DD0-8AA1-9C09767EE654}" type="presParOf" srcId="{F1841169-39A9-4B59-945D-8272087B2ECD}" destId="{FAE841E3-0A9F-4B4F-BB22-8F39FA701ACD}" srcOrd="3" destOrd="0" presId="urn:microsoft.com/office/officeart/2005/8/layout/vList4#1"/>
    <dgm:cxn modelId="{92AFE8D4-9F55-40AA-BB83-B46400332021}" type="presParOf" srcId="{F1841169-39A9-4B59-945D-8272087B2ECD}" destId="{D5A31215-7545-45C9-99AD-7305CAE2AB5C}" srcOrd="4" destOrd="0" presId="urn:microsoft.com/office/officeart/2005/8/layout/vList4#1"/>
    <dgm:cxn modelId="{1569060F-DE72-4DB1-9DD9-EAC552B65E27}" type="presParOf" srcId="{D5A31215-7545-45C9-99AD-7305CAE2AB5C}" destId="{707EB04A-260A-49DC-8D08-6A4CEEFFB3FA}" srcOrd="0" destOrd="0" presId="urn:microsoft.com/office/officeart/2005/8/layout/vList4#1"/>
    <dgm:cxn modelId="{EE36EDB7-9A15-47C7-83AC-B090692118DA}" type="presParOf" srcId="{D5A31215-7545-45C9-99AD-7305CAE2AB5C}" destId="{9E9A0427-A57A-4916-979E-1A3ECE9F30AD}" srcOrd="1" destOrd="0" presId="urn:microsoft.com/office/officeart/2005/8/layout/vList4#1"/>
    <dgm:cxn modelId="{0EBE6A8F-6515-446D-B6C4-2DEBC3A6214E}" type="presParOf" srcId="{D5A31215-7545-45C9-99AD-7305CAE2AB5C}" destId="{CC83151A-F206-40FE-9B13-35716D279E3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791E6D-53A9-4F82-B912-C5B162141750}" type="doc">
      <dgm:prSet loTypeId="urn:microsoft.com/office/officeart/2005/8/layout/equation1" loCatId="process" qsTypeId="urn:microsoft.com/office/officeart/2005/8/quickstyle/3d2" qsCatId="3D" csTypeId="urn:microsoft.com/office/officeart/2005/8/colors/colorful1#2" csCatId="colorful" phldr="1"/>
      <dgm:spPr/>
    </dgm:pt>
    <dgm:pt modelId="{A97367C8-C601-4971-A0BD-CD1AE6D28BD0}">
      <dgm:prSet phldrT="[Texto]" custT="1"/>
      <dgm:spPr>
        <a:xfrm>
          <a:off x="5032" y="3484"/>
          <a:ext cx="1398255" cy="1398255"/>
        </a:xfrm>
        <a:prstGeom prst="ellipse">
          <a:avLst/>
        </a:prstGeom>
        <a:gradFill rotWithShape="0">
          <a:gsLst>
            <a:gs pos="0">
              <a:srgbClr val="5ECCF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rgbClr>
            </a:gs>
            <a:gs pos="69000">
              <a:srgbClr val="5ECCF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rgbClr>
            </a:gs>
            <a:gs pos="100000">
              <a:srgbClr val="5ECCF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ro-RO" sz="2000" b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 vreme</a:t>
          </a:r>
          <a:endParaRPr lang="es-ES" sz="2000" b="0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9ADC25D-737B-4F75-B02C-EDDA1A8FF057}" type="parTrans" cxnId="{9EC17DAA-587B-4E9F-B0F7-FF1E57616100}">
      <dgm:prSet/>
      <dgm:spPr/>
      <dgm:t>
        <a:bodyPr/>
        <a:lstStyle/>
        <a:p>
          <a:endParaRPr lang="es-ES" sz="20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F0EAF4-8D1A-4DE9-90FF-8FAC78D33D31}" type="sibTrans" cxnId="{9EC17DAA-587B-4E9F-B0F7-FF1E57616100}">
      <dgm:prSet custT="1"/>
      <dgm:spPr>
        <a:xfrm>
          <a:off x="1516826" y="297118"/>
          <a:ext cx="810987" cy="810987"/>
        </a:xfrm>
        <a:prstGeom prst="mathPlus">
          <a:avLst/>
        </a:prstGeom>
        <a:solidFill>
          <a:srgbClr val="5ECCF3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endParaRPr lang="es-ES" sz="2000" b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CE9F962-FA0F-4B94-BBF2-E972B72BB356}">
      <dgm:prSet phldrT="[Texto]" custT="1"/>
      <dgm:spPr>
        <a:xfrm>
          <a:off x="4877672" y="3484"/>
          <a:ext cx="1398255" cy="1398255"/>
        </a:xfrm>
        <a:prstGeom prst="ellipse">
          <a:avLst/>
        </a:prstGeom>
        <a:gradFill rotWithShape="0">
          <a:gsLst>
            <a:gs pos="0">
              <a:srgbClr val="5DCEAF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rgbClr>
            </a:gs>
            <a:gs pos="69000">
              <a:srgbClr val="5DCEAF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rgbClr>
            </a:gs>
            <a:gs pos="100000">
              <a:srgbClr val="5DCEAF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ro-RO" sz="2000" b="0" noProof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½ jumătate </a:t>
          </a:r>
          <a:endParaRPr lang="ro-RO" sz="2000" b="0" noProof="0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22B50BF-97F5-40AE-B187-58E5013E8CD1}" type="parTrans" cxnId="{400BFA15-1593-4967-A9FB-8FD746C2FA8F}">
      <dgm:prSet/>
      <dgm:spPr/>
      <dgm:t>
        <a:bodyPr/>
        <a:lstStyle/>
        <a:p>
          <a:endParaRPr lang="es-ES" sz="20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6BC366-D3CA-4EFD-A0B7-D80FC5451C71}" type="sibTrans" cxnId="{400BFA15-1593-4967-A9FB-8FD746C2FA8F}">
      <dgm:prSet custT="1"/>
      <dgm:spPr>
        <a:xfrm>
          <a:off x="6389465" y="297118"/>
          <a:ext cx="810987" cy="810987"/>
        </a:xfrm>
        <a:prstGeom prst="mathEqual">
          <a:avLst/>
        </a:prstGeom>
        <a:solidFill>
          <a:srgbClr val="5DCEAF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endParaRPr lang="es-ES" sz="2000" b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DA3A445-160F-4C65-B7E6-8F94B3C03A9F}">
      <dgm:prSet phldrT="[Texto]" custT="1"/>
      <dgm:spPr>
        <a:xfrm>
          <a:off x="7313992" y="3484"/>
          <a:ext cx="1398255" cy="1398255"/>
        </a:xfrm>
        <a:prstGeom prst="ellipse">
          <a:avLst/>
        </a:prstGeom>
        <a:gradFill rotWithShape="0">
          <a:gsLst>
            <a:gs pos="0">
              <a:srgbClr val="FF802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rgbClr>
            </a:gs>
            <a:gs pos="69000">
              <a:srgbClr val="FF802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rgbClr>
            </a:gs>
            <a:gs pos="100000">
              <a:srgbClr val="FF802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es-ES" sz="2000" b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 </a:t>
          </a:r>
          <a:r>
            <a:rPr lang="ro-RO" sz="2000" b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vremi </a:t>
          </a:r>
          <a:r>
            <a:rPr lang="ro-RO" sz="2000" b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şi </a:t>
          </a:r>
          <a:r>
            <a:rPr lang="ro-RO" sz="2000" b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jumătate</a:t>
          </a:r>
          <a:endParaRPr lang="es-ES" sz="2000" b="0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D4EB536-CD3C-4342-AD74-9EF4D2354AE8}" type="parTrans" cxnId="{ADC71188-8223-4861-B301-62F24344AEE4}">
      <dgm:prSet/>
      <dgm:spPr/>
      <dgm:t>
        <a:bodyPr/>
        <a:lstStyle/>
        <a:p>
          <a:endParaRPr lang="es-ES" sz="20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FC4386-CD15-453B-8394-7C78BF7FBC54}" type="sibTrans" cxnId="{ADC71188-8223-4861-B301-62F24344AEE4}">
      <dgm:prSet/>
      <dgm:spPr/>
      <dgm:t>
        <a:bodyPr/>
        <a:lstStyle/>
        <a:p>
          <a:endParaRPr lang="es-ES" sz="20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6506B-45B0-4A22-BB12-A5584CF272D6}">
      <dgm:prSet phldrT="[Texto]" custT="1"/>
      <dgm:spPr>
        <a:xfrm>
          <a:off x="2441352" y="3484"/>
          <a:ext cx="1398255" cy="1398255"/>
        </a:xfrm>
        <a:prstGeom prst="ellipse">
          <a:avLst/>
        </a:prstGeom>
        <a:gradFill rotWithShape="0">
          <a:gsLst>
            <a:gs pos="0">
              <a:srgbClr val="A7EA5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rgbClr>
            </a:gs>
            <a:gs pos="69000">
              <a:srgbClr val="A7EA5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rgbClr>
            </a:gs>
            <a:gs pos="100000">
              <a:srgbClr val="A7EA5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ro-RO" sz="2000" b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 vremi</a:t>
          </a:r>
          <a:endParaRPr lang="es-ES" sz="2000" b="0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49EE966-93C6-486D-867E-FA4474E9FB49}" type="parTrans" cxnId="{3B2A3634-D617-4B8F-AEDF-4078E3D62265}">
      <dgm:prSet/>
      <dgm:spPr/>
      <dgm:t>
        <a:bodyPr/>
        <a:lstStyle/>
        <a:p>
          <a:endParaRPr lang="es-ES" sz="20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A332F6-E1B1-41FC-8CDB-CD970C0EB1F8}" type="sibTrans" cxnId="{3B2A3634-D617-4B8F-AEDF-4078E3D62265}">
      <dgm:prSet custT="1"/>
      <dgm:spPr>
        <a:xfrm>
          <a:off x="3953146" y="297118"/>
          <a:ext cx="810987" cy="810987"/>
        </a:xfrm>
        <a:prstGeom prst="mathPlus">
          <a:avLst/>
        </a:prstGeom>
        <a:solidFill>
          <a:srgbClr val="A7EA52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endParaRPr lang="es-ES" sz="2000" b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94AFCDA-2E78-4C83-BEF7-FD53CA569049}" type="pres">
      <dgm:prSet presAssocID="{78791E6D-53A9-4F82-B912-C5B162141750}" presName="linearFlow" presStyleCnt="0">
        <dgm:presLayoutVars>
          <dgm:dir/>
          <dgm:resizeHandles val="exact"/>
        </dgm:presLayoutVars>
      </dgm:prSet>
      <dgm:spPr/>
    </dgm:pt>
    <dgm:pt modelId="{63BF56CA-F2EB-48B8-AC6A-348B3141BA13}" type="pres">
      <dgm:prSet presAssocID="{A97367C8-C601-4971-A0BD-CD1AE6D28BD0}" presName="node" presStyleLbl="node1" presStyleIdx="0" presStyleCnt="4" custScaleX="11823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o-RO"/>
        </a:p>
      </dgm:t>
    </dgm:pt>
    <dgm:pt modelId="{383A592B-B851-427E-96A8-1B94EC1FD6C1}" type="pres">
      <dgm:prSet presAssocID="{48F0EAF4-8D1A-4DE9-90FF-8FAC78D33D31}" presName="spacerL" presStyleCnt="0"/>
      <dgm:spPr/>
    </dgm:pt>
    <dgm:pt modelId="{CF2C6803-2589-4944-B5A6-8DD3BC67E8C9}" type="pres">
      <dgm:prSet presAssocID="{48F0EAF4-8D1A-4DE9-90FF-8FAC78D33D31}" presName="sibTrans" presStyleLbl="sibTrans2D1" presStyleIdx="0" presStyleCnt="3"/>
      <dgm:spPr/>
      <dgm:t>
        <a:bodyPr/>
        <a:lstStyle/>
        <a:p>
          <a:endParaRPr lang="ro-RO"/>
        </a:p>
      </dgm:t>
    </dgm:pt>
    <dgm:pt modelId="{C07DAAFA-9D3E-4B1D-9F2F-A4F9B0BCF9AF}" type="pres">
      <dgm:prSet presAssocID="{48F0EAF4-8D1A-4DE9-90FF-8FAC78D33D31}" presName="spacerR" presStyleCnt="0"/>
      <dgm:spPr/>
    </dgm:pt>
    <dgm:pt modelId="{5D2D603D-6E50-4E4D-A431-D1D322B2081A}" type="pres">
      <dgm:prSet presAssocID="{4086506B-45B0-4A22-BB12-A5584CF272D6}" presName="node" presStyleLbl="node1" presStyleIdx="1" presStyleCnt="4" custScaleX="11823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o-RO"/>
        </a:p>
      </dgm:t>
    </dgm:pt>
    <dgm:pt modelId="{60E479C4-DE9A-4E3D-B194-7F1E5077E2FD}" type="pres">
      <dgm:prSet presAssocID="{B7A332F6-E1B1-41FC-8CDB-CD970C0EB1F8}" presName="spacerL" presStyleCnt="0"/>
      <dgm:spPr/>
    </dgm:pt>
    <dgm:pt modelId="{2B17E1F9-75C8-4C2A-8FBD-2E4A54BBF9A5}" type="pres">
      <dgm:prSet presAssocID="{B7A332F6-E1B1-41FC-8CDB-CD970C0EB1F8}" presName="sibTrans" presStyleLbl="sibTrans2D1" presStyleIdx="1" presStyleCnt="3"/>
      <dgm:spPr/>
      <dgm:t>
        <a:bodyPr/>
        <a:lstStyle/>
        <a:p>
          <a:endParaRPr lang="ro-RO"/>
        </a:p>
      </dgm:t>
    </dgm:pt>
    <dgm:pt modelId="{FB7F9C4E-E64D-4674-8B6D-20584BBBE97E}" type="pres">
      <dgm:prSet presAssocID="{B7A332F6-E1B1-41FC-8CDB-CD970C0EB1F8}" presName="spacerR" presStyleCnt="0"/>
      <dgm:spPr/>
    </dgm:pt>
    <dgm:pt modelId="{5AC51888-4E90-4519-84CC-FBB335BE9474}" type="pres">
      <dgm:prSet presAssocID="{1CE9F962-FA0F-4B94-BBF2-E972B72BB356}" presName="node" presStyleLbl="node1" presStyleIdx="2" presStyleCnt="4" custScaleX="11823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o-RO"/>
        </a:p>
      </dgm:t>
    </dgm:pt>
    <dgm:pt modelId="{509FF681-E289-4627-88F0-04F4B6A98A80}" type="pres">
      <dgm:prSet presAssocID="{626BC366-D3CA-4EFD-A0B7-D80FC5451C71}" presName="spacerL" presStyleCnt="0"/>
      <dgm:spPr/>
    </dgm:pt>
    <dgm:pt modelId="{C639625B-129F-4BBC-B26A-4186DAA64A1D}" type="pres">
      <dgm:prSet presAssocID="{626BC366-D3CA-4EFD-A0B7-D80FC5451C71}" presName="sibTrans" presStyleLbl="sibTrans2D1" presStyleIdx="2" presStyleCnt="3"/>
      <dgm:spPr/>
      <dgm:t>
        <a:bodyPr/>
        <a:lstStyle/>
        <a:p>
          <a:endParaRPr lang="ro-RO"/>
        </a:p>
      </dgm:t>
    </dgm:pt>
    <dgm:pt modelId="{A9AA9B30-601A-4069-9E4C-36A193F324B6}" type="pres">
      <dgm:prSet presAssocID="{626BC366-D3CA-4EFD-A0B7-D80FC5451C71}" presName="spacerR" presStyleCnt="0"/>
      <dgm:spPr/>
    </dgm:pt>
    <dgm:pt modelId="{7DA77C88-569E-4BFB-A823-4C45F7F24104}" type="pres">
      <dgm:prSet presAssocID="{5DA3A445-160F-4C65-B7E6-8F94B3C03A9F}" presName="node" presStyleLbl="node1" presStyleIdx="3" presStyleCnt="4" custScaleX="11823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o-RO"/>
        </a:p>
      </dgm:t>
    </dgm:pt>
  </dgm:ptLst>
  <dgm:cxnLst>
    <dgm:cxn modelId="{DDF9A397-9357-4E14-B264-727251D2F3AA}" type="presOf" srcId="{626BC366-D3CA-4EFD-A0B7-D80FC5451C71}" destId="{C639625B-129F-4BBC-B26A-4186DAA64A1D}" srcOrd="0" destOrd="0" presId="urn:microsoft.com/office/officeart/2005/8/layout/equation1"/>
    <dgm:cxn modelId="{9EC17DAA-587B-4E9F-B0F7-FF1E57616100}" srcId="{78791E6D-53A9-4F82-B912-C5B162141750}" destId="{A97367C8-C601-4971-A0BD-CD1AE6D28BD0}" srcOrd="0" destOrd="0" parTransId="{E9ADC25D-737B-4F75-B02C-EDDA1A8FF057}" sibTransId="{48F0EAF4-8D1A-4DE9-90FF-8FAC78D33D31}"/>
    <dgm:cxn modelId="{FF6E1B1B-B261-40C4-BA78-FD46AB0B8C92}" type="presOf" srcId="{1CE9F962-FA0F-4B94-BBF2-E972B72BB356}" destId="{5AC51888-4E90-4519-84CC-FBB335BE9474}" srcOrd="0" destOrd="0" presId="urn:microsoft.com/office/officeart/2005/8/layout/equation1"/>
    <dgm:cxn modelId="{B45F1C0C-345F-4CFC-B5D0-B056BBB7AF6C}" type="presOf" srcId="{B7A332F6-E1B1-41FC-8CDB-CD970C0EB1F8}" destId="{2B17E1F9-75C8-4C2A-8FBD-2E4A54BBF9A5}" srcOrd="0" destOrd="0" presId="urn:microsoft.com/office/officeart/2005/8/layout/equation1"/>
    <dgm:cxn modelId="{05C2D1CD-E001-4A51-83AD-0C609DCF4264}" type="presOf" srcId="{78791E6D-53A9-4F82-B912-C5B162141750}" destId="{994AFCDA-2E78-4C83-BEF7-FD53CA569049}" srcOrd="0" destOrd="0" presId="urn:microsoft.com/office/officeart/2005/8/layout/equation1"/>
    <dgm:cxn modelId="{400BFA15-1593-4967-A9FB-8FD746C2FA8F}" srcId="{78791E6D-53A9-4F82-B912-C5B162141750}" destId="{1CE9F962-FA0F-4B94-BBF2-E972B72BB356}" srcOrd="2" destOrd="0" parTransId="{722B50BF-97F5-40AE-B187-58E5013E8CD1}" sibTransId="{626BC366-D3CA-4EFD-A0B7-D80FC5451C71}"/>
    <dgm:cxn modelId="{ADC71188-8223-4861-B301-62F24344AEE4}" srcId="{78791E6D-53A9-4F82-B912-C5B162141750}" destId="{5DA3A445-160F-4C65-B7E6-8F94B3C03A9F}" srcOrd="3" destOrd="0" parTransId="{5D4EB536-CD3C-4342-AD74-9EF4D2354AE8}" sibTransId="{E9FC4386-CD15-453B-8394-7C78BF7FBC54}"/>
    <dgm:cxn modelId="{2540CF5F-AD4A-427A-858E-1B775F713F70}" type="presOf" srcId="{A97367C8-C601-4971-A0BD-CD1AE6D28BD0}" destId="{63BF56CA-F2EB-48B8-AC6A-348B3141BA13}" srcOrd="0" destOrd="0" presId="urn:microsoft.com/office/officeart/2005/8/layout/equation1"/>
    <dgm:cxn modelId="{E85BA8CA-10C9-40C0-A3B4-73F7167B9591}" type="presOf" srcId="{48F0EAF4-8D1A-4DE9-90FF-8FAC78D33D31}" destId="{CF2C6803-2589-4944-B5A6-8DD3BC67E8C9}" srcOrd="0" destOrd="0" presId="urn:microsoft.com/office/officeart/2005/8/layout/equation1"/>
    <dgm:cxn modelId="{8D690E77-C3EF-468D-8132-ABFE5C12BDA8}" type="presOf" srcId="{5DA3A445-160F-4C65-B7E6-8F94B3C03A9F}" destId="{7DA77C88-569E-4BFB-A823-4C45F7F24104}" srcOrd="0" destOrd="0" presId="urn:microsoft.com/office/officeart/2005/8/layout/equation1"/>
    <dgm:cxn modelId="{E663B5E0-458C-4D3D-89F2-04A3E4A05AFE}" type="presOf" srcId="{4086506B-45B0-4A22-BB12-A5584CF272D6}" destId="{5D2D603D-6E50-4E4D-A431-D1D322B2081A}" srcOrd="0" destOrd="0" presId="urn:microsoft.com/office/officeart/2005/8/layout/equation1"/>
    <dgm:cxn modelId="{3B2A3634-D617-4B8F-AEDF-4078E3D62265}" srcId="{78791E6D-53A9-4F82-B912-C5B162141750}" destId="{4086506B-45B0-4A22-BB12-A5584CF272D6}" srcOrd="1" destOrd="0" parTransId="{749EE966-93C6-486D-867E-FA4474E9FB49}" sibTransId="{B7A332F6-E1B1-41FC-8CDB-CD970C0EB1F8}"/>
    <dgm:cxn modelId="{2100FF5C-7025-4E99-BA1A-9D0AFB122BA4}" type="presParOf" srcId="{994AFCDA-2E78-4C83-BEF7-FD53CA569049}" destId="{63BF56CA-F2EB-48B8-AC6A-348B3141BA13}" srcOrd="0" destOrd="0" presId="urn:microsoft.com/office/officeart/2005/8/layout/equation1"/>
    <dgm:cxn modelId="{A519BEC4-7092-4B52-ABA2-AFF81BE5FD99}" type="presParOf" srcId="{994AFCDA-2E78-4C83-BEF7-FD53CA569049}" destId="{383A592B-B851-427E-96A8-1B94EC1FD6C1}" srcOrd="1" destOrd="0" presId="urn:microsoft.com/office/officeart/2005/8/layout/equation1"/>
    <dgm:cxn modelId="{888B8F2F-422A-4701-B1E8-D56C729F7C46}" type="presParOf" srcId="{994AFCDA-2E78-4C83-BEF7-FD53CA569049}" destId="{CF2C6803-2589-4944-B5A6-8DD3BC67E8C9}" srcOrd="2" destOrd="0" presId="urn:microsoft.com/office/officeart/2005/8/layout/equation1"/>
    <dgm:cxn modelId="{62963FC0-672B-4AFA-A30A-04156C840144}" type="presParOf" srcId="{994AFCDA-2E78-4C83-BEF7-FD53CA569049}" destId="{C07DAAFA-9D3E-4B1D-9F2F-A4F9B0BCF9AF}" srcOrd="3" destOrd="0" presId="urn:microsoft.com/office/officeart/2005/8/layout/equation1"/>
    <dgm:cxn modelId="{7A1CD90B-D325-44DF-9BC4-8D923AA2D40F}" type="presParOf" srcId="{994AFCDA-2E78-4C83-BEF7-FD53CA569049}" destId="{5D2D603D-6E50-4E4D-A431-D1D322B2081A}" srcOrd="4" destOrd="0" presId="urn:microsoft.com/office/officeart/2005/8/layout/equation1"/>
    <dgm:cxn modelId="{13CAEEE1-227A-45B8-9D9C-81982A510F96}" type="presParOf" srcId="{994AFCDA-2E78-4C83-BEF7-FD53CA569049}" destId="{60E479C4-DE9A-4E3D-B194-7F1E5077E2FD}" srcOrd="5" destOrd="0" presId="urn:microsoft.com/office/officeart/2005/8/layout/equation1"/>
    <dgm:cxn modelId="{C9B05D7D-F7E9-4E57-BCD1-6F4C4EF1B138}" type="presParOf" srcId="{994AFCDA-2E78-4C83-BEF7-FD53CA569049}" destId="{2B17E1F9-75C8-4C2A-8FBD-2E4A54BBF9A5}" srcOrd="6" destOrd="0" presId="urn:microsoft.com/office/officeart/2005/8/layout/equation1"/>
    <dgm:cxn modelId="{56031926-00F7-477C-B64C-8179A7E05A3C}" type="presParOf" srcId="{994AFCDA-2E78-4C83-BEF7-FD53CA569049}" destId="{FB7F9C4E-E64D-4674-8B6D-20584BBBE97E}" srcOrd="7" destOrd="0" presId="urn:microsoft.com/office/officeart/2005/8/layout/equation1"/>
    <dgm:cxn modelId="{FBF05E05-520A-477C-B3B6-5595BFCFBA3D}" type="presParOf" srcId="{994AFCDA-2E78-4C83-BEF7-FD53CA569049}" destId="{5AC51888-4E90-4519-84CC-FBB335BE9474}" srcOrd="8" destOrd="0" presId="urn:microsoft.com/office/officeart/2005/8/layout/equation1"/>
    <dgm:cxn modelId="{4EAF0551-DD00-4573-B053-A902610ADCC2}" type="presParOf" srcId="{994AFCDA-2E78-4C83-BEF7-FD53CA569049}" destId="{509FF681-E289-4627-88F0-04F4B6A98A80}" srcOrd="9" destOrd="0" presId="urn:microsoft.com/office/officeart/2005/8/layout/equation1"/>
    <dgm:cxn modelId="{FBC4A144-9F10-49D6-82CD-6B0FC0C6A74A}" type="presParOf" srcId="{994AFCDA-2E78-4C83-BEF7-FD53CA569049}" destId="{C639625B-129F-4BBC-B26A-4186DAA64A1D}" srcOrd="10" destOrd="0" presId="urn:microsoft.com/office/officeart/2005/8/layout/equation1"/>
    <dgm:cxn modelId="{A26D46AD-9E44-4D5F-922C-F6CD71E77350}" type="presParOf" srcId="{994AFCDA-2E78-4C83-BEF7-FD53CA569049}" destId="{A9AA9B30-601A-4069-9E4C-36A193F324B6}" srcOrd="11" destOrd="0" presId="urn:microsoft.com/office/officeart/2005/8/layout/equation1"/>
    <dgm:cxn modelId="{41AF81A8-4763-4CE4-9FC2-BD94BAF0232A}" type="presParOf" srcId="{994AFCDA-2E78-4C83-BEF7-FD53CA569049}" destId="{7DA77C88-569E-4BFB-A823-4C45F7F24104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8791E6D-53A9-4F82-B912-C5B162141750}" type="doc">
      <dgm:prSet loTypeId="urn:microsoft.com/office/officeart/2005/8/layout/equation1" loCatId="process" qsTypeId="urn:microsoft.com/office/officeart/2005/8/quickstyle/3d2" qsCatId="3D" csTypeId="urn:microsoft.com/office/officeart/2005/8/colors/colorful1#3" csCatId="colorful" phldr="1"/>
      <dgm:spPr/>
    </dgm:pt>
    <dgm:pt modelId="{A97367C8-C601-4971-A0BD-CD1AE6D28BD0}">
      <dgm:prSet phldrT="[Texto]" custT="1"/>
      <dgm:spPr>
        <a:xfrm>
          <a:off x="5032" y="3484"/>
          <a:ext cx="1398255" cy="1398255"/>
        </a:xfrm>
        <a:prstGeom prst="ellipse">
          <a:avLst/>
        </a:prstGeom>
        <a:gradFill rotWithShape="0">
          <a:gsLst>
            <a:gs pos="0">
              <a:srgbClr val="5ECCF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rgbClr>
            </a:gs>
            <a:gs pos="69000">
              <a:srgbClr val="5ECCF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rgbClr>
            </a:gs>
            <a:gs pos="100000">
              <a:srgbClr val="5ECCF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ro-RO" sz="2000" b="0" noProof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 an</a:t>
          </a:r>
          <a:endParaRPr lang="ro-RO" sz="2000" b="0" noProof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9ADC25D-737B-4F75-B02C-EDDA1A8FF057}" type="parTrans" cxnId="{9EC17DAA-587B-4E9F-B0F7-FF1E57616100}">
      <dgm:prSet/>
      <dgm:spPr/>
      <dgm:t>
        <a:bodyPr/>
        <a:lstStyle/>
        <a:p>
          <a:endParaRPr lang="es-ES" sz="20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F0EAF4-8D1A-4DE9-90FF-8FAC78D33D31}" type="sibTrans" cxnId="{9EC17DAA-587B-4E9F-B0F7-FF1E57616100}">
      <dgm:prSet custT="1"/>
      <dgm:spPr>
        <a:xfrm>
          <a:off x="1516826" y="297118"/>
          <a:ext cx="810987" cy="810987"/>
        </a:xfrm>
        <a:prstGeom prst="mathPlus">
          <a:avLst/>
        </a:prstGeom>
        <a:solidFill>
          <a:srgbClr val="5ECCF3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endParaRPr lang="es-ES" sz="2000" b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CE9F962-FA0F-4B94-BBF2-E972B72BB356}">
      <dgm:prSet phldrT="[Texto]" custT="1"/>
      <dgm:spPr>
        <a:xfrm>
          <a:off x="4877672" y="3484"/>
          <a:ext cx="1398255" cy="1398255"/>
        </a:xfrm>
        <a:prstGeom prst="ellipse">
          <a:avLst/>
        </a:prstGeom>
        <a:gradFill rotWithShape="0">
          <a:gsLst>
            <a:gs pos="0">
              <a:srgbClr val="5DCEAF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rgbClr>
            </a:gs>
            <a:gs pos="69000">
              <a:srgbClr val="5DCEAF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rgbClr>
            </a:gs>
            <a:gs pos="100000">
              <a:srgbClr val="5DCEAF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ro-RO" sz="2000" b="0" noProof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½ an</a:t>
          </a:r>
          <a:endParaRPr lang="ro-RO" sz="2000" b="0" noProof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22B50BF-97F5-40AE-B187-58E5013E8CD1}" type="parTrans" cxnId="{400BFA15-1593-4967-A9FB-8FD746C2FA8F}">
      <dgm:prSet/>
      <dgm:spPr/>
      <dgm:t>
        <a:bodyPr/>
        <a:lstStyle/>
        <a:p>
          <a:endParaRPr lang="es-ES" sz="20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6BC366-D3CA-4EFD-A0B7-D80FC5451C71}" type="sibTrans" cxnId="{400BFA15-1593-4967-A9FB-8FD746C2FA8F}">
      <dgm:prSet custT="1"/>
      <dgm:spPr>
        <a:xfrm>
          <a:off x="6389465" y="297118"/>
          <a:ext cx="810987" cy="810987"/>
        </a:xfrm>
        <a:prstGeom prst="mathEqual">
          <a:avLst/>
        </a:prstGeom>
        <a:solidFill>
          <a:srgbClr val="5DCEAF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endParaRPr lang="es-ES" sz="2000" b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DA3A445-160F-4C65-B7E6-8F94B3C03A9F}">
      <dgm:prSet phldrT="[Texto]" custT="1"/>
      <dgm:spPr>
        <a:xfrm>
          <a:off x="7313992" y="3484"/>
          <a:ext cx="1398255" cy="1398255"/>
        </a:xfrm>
        <a:prstGeom prst="ellipse">
          <a:avLst/>
        </a:prstGeom>
        <a:gradFill rotWithShape="0">
          <a:gsLst>
            <a:gs pos="0">
              <a:srgbClr val="FF802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rgbClr>
            </a:gs>
            <a:gs pos="69000">
              <a:srgbClr val="FF802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rgbClr>
            </a:gs>
            <a:gs pos="100000">
              <a:srgbClr val="FF802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ro-RO" sz="2000" b="0" noProof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 ani şi jumătate</a:t>
          </a:r>
          <a:endParaRPr lang="ro-RO" sz="2000" b="0" noProof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D4EB536-CD3C-4342-AD74-9EF4D2354AE8}" type="parTrans" cxnId="{ADC71188-8223-4861-B301-62F24344AEE4}">
      <dgm:prSet/>
      <dgm:spPr/>
      <dgm:t>
        <a:bodyPr/>
        <a:lstStyle/>
        <a:p>
          <a:endParaRPr lang="es-ES" sz="20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FC4386-CD15-453B-8394-7C78BF7FBC54}" type="sibTrans" cxnId="{ADC71188-8223-4861-B301-62F24344AEE4}">
      <dgm:prSet/>
      <dgm:spPr/>
      <dgm:t>
        <a:bodyPr/>
        <a:lstStyle/>
        <a:p>
          <a:endParaRPr lang="es-ES" sz="20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6506B-45B0-4A22-BB12-A5584CF272D6}">
      <dgm:prSet phldrT="[Texto]" custT="1"/>
      <dgm:spPr>
        <a:xfrm>
          <a:off x="2441352" y="3484"/>
          <a:ext cx="1398255" cy="1398255"/>
        </a:xfrm>
        <a:prstGeom prst="ellipse">
          <a:avLst/>
        </a:prstGeom>
        <a:gradFill rotWithShape="0">
          <a:gsLst>
            <a:gs pos="0">
              <a:srgbClr val="A7EA5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rgbClr>
            </a:gs>
            <a:gs pos="69000">
              <a:srgbClr val="A7EA5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rgbClr>
            </a:gs>
            <a:gs pos="100000">
              <a:srgbClr val="A7EA5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ro-RO" sz="2000" b="0" noProof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 ani</a:t>
          </a:r>
          <a:endParaRPr lang="ro-RO" sz="2000" b="0" noProof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49EE966-93C6-486D-867E-FA4474E9FB49}" type="parTrans" cxnId="{3B2A3634-D617-4B8F-AEDF-4078E3D62265}">
      <dgm:prSet/>
      <dgm:spPr/>
      <dgm:t>
        <a:bodyPr/>
        <a:lstStyle/>
        <a:p>
          <a:endParaRPr lang="es-ES" sz="20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A332F6-E1B1-41FC-8CDB-CD970C0EB1F8}" type="sibTrans" cxnId="{3B2A3634-D617-4B8F-AEDF-4078E3D62265}">
      <dgm:prSet custT="1"/>
      <dgm:spPr>
        <a:xfrm>
          <a:off x="3953146" y="297118"/>
          <a:ext cx="810987" cy="810987"/>
        </a:xfrm>
        <a:prstGeom prst="mathPlus">
          <a:avLst/>
        </a:prstGeom>
        <a:solidFill>
          <a:srgbClr val="A7EA52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endParaRPr lang="es-ES" sz="2000" b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94AFCDA-2E78-4C83-BEF7-FD53CA569049}" type="pres">
      <dgm:prSet presAssocID="{78791E6D-53A9-4F82-B912-C5B162141750}" presName="linearFlow" presStyleCnt="0">
        <dgm:presLayoutVars>
          <dgm:dir/>
          <dgm:resizeHandles val="exact"/>
        </dgm:presLayoutVars>
      </dgm:prSet>
      <dgm:spPr/>
    </dgm:pt>
    <dgm:pt modelId="{63BF56CA-F2EB-48B8-AC6A-348B3141BA13}" type="pres">
      <dgm:prSet presAssocID="{A97367C8-C601-4971-A0BD-CD1AE6D28BD0}" presName="node" presStyleLbl="node1" presStyleIdx="0" presStyleCnt="4" custScaleX="11983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o-RO"/>
        </a:p>
      </dgm:t>
    </dgm:pt>
    <dgm:pt modelId="{383A592B-B851-427E-96A8-1B94EC1FD6C1}" type="pres">
      <dgm:prSet presAssocID="{48F0EAF4-8D1A-4DE9-90FF-8FAC78D33D31}" presName="spacerL" presStyleCnt="0"/>
      <dgm:spPr/>
    </dgm:pt>
    <dgm:pt modelId="{CF2C6803-2589-4944-B5A6-8DD3BC67E8C9}" type="pres">
      <dgm:prSet presAssocID="{48F0EAF4-8D1A-4DE9-90FF-8FAC78D33D31}" presName="sibTrans" presStyleLbl="sibTrans2D1" presStyleIdx="0" presStyleCnt="3"/>
      <dgm:spPr/>
      <dgm:t>
        <a:bodyPr/>
        <a:lstStyle/>
        <a:p>
          <a:endParaRPr lang="ro-RO"/>
        </a:p>
      </dgm:t>
    </dgm:pt>
    <dgm:pt modelId="{C07DAAFA-9D3E-4B1D-9F2F-A4F9B0BCF9AF}" type="pres">
      <dgm:prSet presAssocID="{48F0EAF4-8D1A-4DE9-90FF-8FAC78D33D31}" presName="spacerR" presStyleCnt="0"/>
      <dgm:spPr/>
    </dgm:pt>
    <dgm:pt modelId="{5D2D603D-6E50-4E4D-A431-D1D322B2081A}" type="pres">
      <dgm:prSet presAssocID="{4086506B-45B0-4A22-BB12-A5584CF272D6}" presName="node" presStyleLbl="node1" presStyleIdx="1" presStyleCnt="4" custScaleX="11983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o-RO"/>
        </a:p>
      </dgm:t>
    </dgm:pt>
    <dgm:pt modelId="{60E479C4-DE9A-4E3D-B194-7F1E5077E2FD}" type="pres">
      <dgm:prSet presAssocID="{B7A332F6-E1B1-41FC-8CDB-CD970C0EB1F8}" presName="spacerL" presStyleCnt="0"/>
      <dgm:spPr/>
    </dgm:pt>
    <dgm:pt modelId="{2B17E1F9-75C8-4C2A-8FBD-2E4A54BBF9A5}" type="pres">
      <dgm:prSet presAssocID="{B7A332F6-E1B1-41FC-8CDB-CD970C0EB1F8}" presName="sibTrans" presStyleLbl="sibTrans2D1" presStyleIdx="1" presStyleCnt="3"/>
      <dgm:spPr/>
      <dgm:t>
        <a:bodyPr/>
        <a:lstStyle/>
        <a:p>
          <a:endParaRPr lang="ro-RO"/>
        </a:p>
      </dgm:t>
    </dgm:pt>
    <dgm:pt modelId="{FB7F9C4E-E64D-4674-8B6D-20584BBBE97E}" type="pres">
      <dgm:prSet presAssocID="{B7A332F6-E1B1-41FC-8CDB-CD970C0EB1F8}" presName="spacerR" presStyleCnt="0"/>
      <dgm:spPr/>
    </dgm:pt>
    <dgm:pt modelId="{5AC51888-4E90-4519-84CC-FBB335BE9474}" type="pres">
      <dgm:prSet presAssocID="{1CE9F962-FA0F-4B94-BBF2-E972B72BB356}" presName="node" presStyleLbl="node1" presStyleIdx="2" presStyleCnt="4" custScaleX="11983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o-RO"/>
        </a:p>
      </dgm:t>
    </dgm:pt>
    <dgm:pt modelId="{509FF681-E289-4627-88F0-04F4B6A98A80}" type="pres">
      <dgm:prSet presAssocID="{626BC366-D3CA-4EFD-A0B7-D80FC5451C71}" presName="spacerL" presStyleCnt="0"/>
      <dgm:spPr/>
    </dgm:pt>
    <dgm:pt modelId="{C639625B-129F-4BBC-B26A-4186DAA64A1D}" type="pres">
      <dgm:prSet presAssocID="{626BC366-D3CA-4EFD-A0B7-D80FC5451C71}" presName="sibTrans" presStyleLbl="sibTrans2D1" presStyleIdx="2" presStyleCnt="3"/>
      <dgm:spPr/>
      <dgm:t>
        <a:bodyPr/>
        <a:lstStyle/>
        <a:p>
          <a:endParaRPr lang="ro-RO"/>
        </a:p>
      </dgm:t>
    </dgm:pt>
    <dgm:pt modelId="{A9AA9B30-601A-4069-9E4C-36A193F324B6}" type="pres">
      <dgm:prSet presAssocID="{626BC366-D3CA-4EFD-A0B7-D80FC5451C71}" presName="spacerR" presStyleCnt="0"/>
      <dgm:spPr/>
    </dgm:pt>
    <dgm:pt modelId="{7DA77C88-569E-4BFB-A823-4C45F7F24104}" type="pres">
      <dgm:prSet presAssocID="{5DA3A445-160F-4C65-B7E6-8F94B3C03A9F}" presName="node" presStyleLbl="node1" presStyleIdx="3" presStyleCnt="4" custScaleX="11983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o-RO"/>
        </a:p>
      </dgm:t>
    </dgm:pt>
  </dgm:ptLst>
  <dgm:cxnLst>
    <dgm:cxn modelId="{DDF9A397-9357-4E14-B264-727251D2F3AA}" type="presOf" srcId="{626BC366-D3CA-4EFD-A0B7-D80FC5451C71}" destId="{C639625B-129F-4BBC-B26A-4186DAA64A1D}" srcOrd="0" destOrd="0" presId="urn:microsoft.com/office/officeart/2005/8/layout/equation1"/>
    <dgm:cxn modelId="{9EC17DAA-587B-4E9F-B0F7-FF1E57616100}" srcId="{78791E6D-53A9-4F82-B912-C5B162141750}" destId="{A97367C8-C601-4971-A0BD-CD1AE6D28BD0}" srcOrd="0" destOrd="0" parTransId="{E9ADC25D-737B-4F75-B02C-EDDA1A8FF057}" sibTransId="{48F0EAF4-8D1A-4DE9-90FF-8FAC78D33D31}"/>
    <dgm:cxn modelId="{FF6E1B1B-B261-40C4-BA78-FD46AB0B8C92}" type="presOf" srcId="{1CE9F962-FA0F-4B94-BBF2-E972B72BB356}" destId="{5AC51888-4E90-4519-84CC-FBB335BE9474}" srcOrd="0" destOrd="0" presId="urn:microsoft.com/office/officeart/2005/8/layout/equation1"/>
    <dgm:cxn modelId="{B45F1C0C-345F-4CFC-B5D0-B056BBB7AF6C}" type="presOf" srcId="{B7A332F6-E1B1-41FC-8CDB-CD970C0EB1F8}" destId="{2B17E1F9-75C8-4C2A-8FBD-2E4A54BBF9A5}" srcOrd="0" destOrd="0" presId="urn:microsoft.com/office/officeart/2005/8/layout/equation1"/>
    <dgm:cxn modelId="{05C2D1CD-E001-4A51-83AD-0C609DCF4264}" type="presOf" srcId="{78791E6D-53A9-4F82-B912-C5B162141750}" destId="{994AFCDA-2E78-4C83-BEF7-FD53CA569049}" srcOrd="0" destOrd="0" presId="urn:microsoft.com/office/officeart/2005/8/layout/equation1"/>
    <dgm:cxn modelId="{400BFA15-1593-4967-A9FB-8FD746C2FA8F}" srcId="{78791E6D-53A9-4F82-B912-C5B162141750}" destId="{1CE9F962-FA0F-4B94-BBF2-E972B72BB356}" srcOrd="2" destOrd="0" parTransId="{722B50BF-97F5-40AE-B187-58E5013E8CD1}" sibTransId="{626BC366-D3CA-4EFD-A0B7-D80FC5451C71}"/>
    <dgm:cxn modelId="{ADC71188-8223-4861-B301-62F24344AEE4}" srcId="{78791E6D-53A9-4F82-B912-C5B162141750}" destId="{5DA3A445-160F-4C65-B7E6-8F94B3C03A9F}" srcOrd="3" destOrd="0" parTransId="{5D4EB536-CD3C-4342-AD74-9EF4D2354AE8}" sibTransId="{E9FC4386-CD15-453B-8394-7C78BF7FBC54}"/>
    <dgm:cxn modelId="{2540CF5F-AD4A-427A-858E-1B775F713F70}" type="presOf" srcId="{A97367C8-C601-4971-A0BD-CD1AE6D28BD0}" destId="{63BF56CA-F2EB-48B8-AC6A-348B3141BA13}" srcOrd="0" destOrd="0" presId="urn:microsoft.com/office/officeart/2005/8/layout/equation1"/>
    <dgm:cxn modelId="{E85BA8CA-10C9-40C0-A3B4-73F7167B9591}" type="presOf" srcId="{48F0EAF4-8D1A-4DE9-90FF-8FAC78D33D31}" destId="{CF2C6803-2589-4944-B5A6-8DD3BC67E8C9}" srcOrd="0" destOrd="0" presId="urn:microsoft.com/office/officeart/2005/8/layout/equation1"/>
    <dgm:cxn modelId="{8D690E77-C3EF-468D-8132-ABFE5C12BDA8}" type="presOf" srcId="{5DA3A445-160F-4C65-B7E6-8F94B3C03A9F}" destId="{7DA77C88-569E-4BFB-A823-4C45F7F24104}" srcOrd="0" destOrd="0" presId="urn:microsoft.com/office/officeart/2005/8/layout/equation1"/>
    <dgm:cxn modelId="{E663B5E0-458C-4D3D-89F2-04A3E4A05AFE}" type="presOf" srcId="{4086506B-45B0-4A22-BB12-A5584CF272D6}" destId="{5D2D603D-6E50-4E4D-A431-D1D322B2081A}" srcOrd="0" destOrd="0" presId="urn:microsoft.com/office/officeart/2005/8/layout/equation1"/>
    <dgm:cxn modelId="{3B2A3634-D617-4B8F-AEDF-4078E3D62265}" srcId="{78791E6D-53A9-4F82-B912-C5B162141750}" destId="{4086506B-45B0-4A22-BB12-A5584CF272D6}" srcOrd="1" destOrd="0" parTransId="{749EE966-93C6-486D-867E-FA4474E9FB49}" sibTransId="{B7A332F6-E1B1-41FC-8CDB-CD970C0EB1F8}"/>
    <dgm:cxn modelId="{2100FF5C-7025-4E99-BA1A-9D0AFB122BA4}" type="presParOf" srcId="{994AFCDA-2E78-4C83-BEF7-FD53CA569049}" destId="{63BF56CA-F2EB-48B8-AC6A-348B3141BA13}" srcOrd="0" destOrd="0" presId="urn:microsoft.com/office/officeart/2005/8/layout/equation1"/>
    <dgm:cxn modelId="{A519BEC4-7092-4B52-ABA2-AFF81BE5FD99}" type="presParOf" srcId="{994AFCDA-2E78-4C83-BEF7-FD53CA569049}" destId="{383A592B-B851-427E-96A8-1B94EC1FD6C1}" srcOrd="1" destOrd="0" presId="urn:microsoft.com/office/officeart/2005/8/layout/equation1"/>
    <dgm:cxn modelId="{888B8F2F-422A-4701-B1E8-D56C729F7C46}" type="presParOf" srcId="{994AFCDA-2E78-4C83-BEF7-FD53CA569049}" destId="{CF2C6803-2589-4944-B5A6-8DD3BC67E8C9}" srcOrd="2" destOrd="0" presId="urn:microsoft.com/office/officeart/2005/8/layout/equation1"/>
    <dgm:cxn modelId="{62963FC0-672B-4AFA-A30A-04156C840144}" type="presParOf" srcId="{994AFCDA-2E78-4C83-BEF7-FD53CA569049}" destId="{C07DAAFA-9D3E-4B1D-9F2F-A4F9B0BCF9AF}" srcOrd="3" destOrd="0" presId="urn:microsoft.com/office/officeart/2005/8/layout/equation1"/>
    <dgm:cxn modelId="{7A1CD90B-D325-44DF-9BC4-8D923AA2D40F}" type="presParOf" srcId="{994AFCDA-2E78-4C83-BEF7-FD53CA569049}" destId="{5D2D603D-6E50-4E4D-A431-D1D322B2081A}" srcOrd="4" destOrd="0" presId="urn:microsoft.com/office/officeart/2005/8/layout/equation1"/>
    <dgm:cxn modelId="{13CAEEE1-227A-45B8-9D9C-81982A510F96}" type="presParOf" srcId="{994AFCDA-2E78-4C83-BEF7-FD53CA569049}" destId="{60E479C4-DE9A-4E3D-B194-7F1E5077E2FD}" srcOrd="5" destOrd="0" presId="urn:microsoft.com/office/officeart/2005/8/layout/equation1"/>
    <dgm:cxn modelId="{C9B05D7D-F7E9-4E57-BCD1-6F4C4EF1B138}" type="presParOf" srcId="{994AFCDA-2E78-4C83-BEF7-FD53CA569049}" destId="{2B17E1F9-75C8-4C2A-8FBD-2E4A54BBF9A5}" srcOrd="6" destOrd="0" presId="urn:microsoft.com/office/officeart/2005/8/layout/equation1"/>
    <dgm:cxn modelId="{56031926-00F7-477C-B64C-8179A7E05A3C}" type="presParOf" srcId="{994AFCDA-2E78-4C83-BEF7-FD53CA569049}" destId="{FB7F9C4E-E64D-4674-8B6D-20584BBBE97E}" srcOrd="7" destOrd="0" presId="urn:microsoft.com/office/officeart/2005/8/layout/equation1"/>
    <dgm:cxn modelId="{FBF05E05-520A-477C-B3B6-5595BFCFBA3D}" type="presParOf" srcId="{994AFCDA-2E78-4C83-BEF7-FD53CA569049}" destId="{5AC51888-4E90-4519-84CC-FBB335BE9474}" srcOrd="8" destOrd="0" presId="urn:microsoft.com/office/officeart/2005/8/layout/equation1"/>
    <dgm:cxn modelId="{4EAF0551-DD00-4573-B053-A902610ADCC2}" type="presParOf" srcId="{994AFCDA-2E78-4C83-BEF7-FD53CA569049}" destId="{509FF681-E289-4627-88F0-04F4B6A98A80}" srcOrd="9" destOrd="0" presId="urn:microsoft.com/office/officeart/2005/8/layout/equation1"/>
    <dgm:cxn modelId="{FBC4A144-9F10-49D6-82CD-6B0FC0C6A74A}" type="presParOf" srcId="{994AFCDA-2E78-4C83-BEF7-FD53CA569049}" destId="{C639625B-129F-4BBC-B26A-4186DAA64A1D}" srcOrd="10" destOrd="0" presId="urn:microsoft.com/office/officeart/2005/8/layout/equation1"/>
    <dgm:cxn modelId="{A26D46AD-9E44-4D5F-922C-F6CD71E77350}" type="presParOf" srcId="{994AFCDA-2E78-4C83-BEF7-FD53CA569049}" destId="{A9AA9B30-601A-4069-9E4C-36A193F324B6}" srcOrd="11" destOrd="0" presId="urn:microsoft.com/office/officeart/2005/8/layout/equation1"/>
    <dgm:cxn modelId="{41AF81A8-4763-4CE4-9FC2-BD94BAF0232A}" type="presParOf" srcId="{994AFCDA-2E78-4C83-BEF7-FD53CA569049}" destId="{7DA77C88-569E-4BFB-A823-4C45F7F24104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6ED7CB5-F0D3-4ED6-B780-CE6246D31D11}" type="doc">
      <dgm:prSet loTypeId="urn:microsoft.com/office/officeart/2005/8/layout/hierarchy3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79B46BD-BE93-4CD7-89E9-02F52F3BB84D}">
      <dgm:prSet/>
      <dgm:spPr>
        <a:xfrm>
          <a:off x="4221" y="7106"/>
          <a:ext cx="3633037" cy="656131"/>
        </a:xfrm>
        <a:prstGeom prst="roundRect">
          <a:avLst>
            <a:gd name="adj" fmla="val 10000"/>
          </a:avLst>
        </a:prstGeom>
        <a:solidFill>
          <a:srgbClr val="5DCEAF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ro-RO" noProof="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/>
              <a:ea typeface="+mn-ea"/>
              <a:cs typeface="+mn-cs"/>
            </a:rPr>
            <a:t>Anul 538</a:t>
          </a:r>
          <a:endParaRPr lang="ro-RO" noProof="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/>
            <a:ea typeface="+mn-ea"/>
            <a:cs typeface="+mn-cs"/>
          </a:endParaRPr>
        </a:p>
      </dgm:t>
    </dgm:pt>
    <dgm:pt modelId="{784B150E-4736-4751-B403-B2B9F1FD78A7}" type="parTrans" cxnId="{1728618C-736F-48A8-827E-93C09ED0E3A5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306AEB-365C-42A3-81D6-D4E5539B8BDC}" type="sibTrans" cxnId="{1728618C-736F-48A8-827E-93C09ED0E3A5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5E3AB2-5738-42EE-8580-03FB43EBE2CD}">
      <dgm:prSet/>
      <dgm:spPr>
        <a:xfrm>
          <a:off x="730828" y="827269"/>
          <a:ext cx="2906429" cy="65613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ro-RO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/>
              <a:ea typeface="+mn-ea"/>
              <a:cs typeface="+mn-cs"/>
            </a:rPr>
            <a:t>Iustinian </a:t>
          </a:r>
          <a:r>
            <a:rPr lang="ro-RO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/>
              <a:ea typeface="+mn-ea"/>
              <a:cs typeface="+mn-cs"/>
            </a:rPr>
            <a:t>eliberează Roma de </a:t>
          </a:r>
          <a:r>
            <a:rPr lang="ro-RO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/>
              <a:ea typeface="+mn-ea"/>
              <a:cs typeface="+mn-cs"/>
            </a:rPr>
            <a:t>Ostrogoţi</a:t>
          </a:r>
          <a:r>
            <a:rPr lang="es-E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/>
              <a:ea typeface="+mn-ea"/>
              <a:cs typeface="+mn-cs"/>
            </a:rPr>
            <a:t>.</a:t>
          </a:r>
        </a:p>
      </dgm:t>
    </dgm:pt>
    <dgm:pt modelId="{C3631FD7-B98E-45B0-ACC1-DF5560DF7413}" type="parTrans" cxnId="{8FDF3F33-56F2-4B15-9461-CD2ECA020C57}">
      <dgm:prSet/>
      <dgm:spPr>
        <a:xfrm>
          <a:off x="367525" y="663237"/>
          <a:ext cx="363303" cy="492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098"/>
              </a:lnTo>
              <a:lnTo>
                <a:pt x="363303" y="492098"/>
              </a:lnTo>
            </a:path>
          </a:pathLst>
        </a:custGeom>
        <a:noFill/>
        <a:ln w="15875" cap="flat" cmpd="sng" algn="ctr">
          <a:solidFill>
            <a:srgbClr val="FF8021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E71AA7-084C-489D-A11F-5E384C80FF5C}" type="sibTrans" cxnId="{8FDF3F33-56F2-4B15-9461-CD2ECA020C57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D611D8-C5C0-4EDB-B8E4-F63399FBE9B3}">
      <dgm:prSet/>
      <dgm:spPr>
        <a:xfrm>
          <a:off x="730828" y="1647433"/>
          <a:ext cx="2906429" cy="65613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ro-RO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/>
              <a:ea typeface="+mn-ea"/>
              <a:cs typeface="+mn-cs"/>
            </a:rPr>
            <a:t>Îi oferă Papei conducerea </a:t>
          </a:r>
          <a:r>
            <a:rPr lang="ro-RO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/>
              <a:ea typeface="+mn-ea"/>
              <a:cs typeface="+mn-cs"/>
            </a:rPr>
            <a:t>oraşului </a:t>
          </a:r>
          <a:r>
            <a:rPr lang="ro-RO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/>
              <a:ea typeface="+mn-ea"/>
              <a:cs typeface="+mn-cs"/>
            </a:rPr>
            <a:t>Roma</a:t>
          </a:r>
          <a:r>
            <a:rPr lang="es-E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/>
              <a:ea typeface="+mn-ea"/>
              <a:cs typeface="+mn-cs"/>
            </a:rPr>
            <a:t>.</a:t>
          </a:r>
        </a:p>
      </dgm:t>
    </dgm:pt>
    <dgm:pt modelId="{A8BEEE3E-F9FF-42CF-81EB-2B8D0DE44F02}" type="parTrans" cxnId="{DD902CF8-977A-4B25-91BD-C109FCC4EC92}">
      <dgm:prSet/>
      <dgm:spPr>
        <a:xfrm>
          <a:off x="367525" y="663237"/>
          <a:ext cx="363303" cy="1312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2262"/>
              </a:lnTo>
              <a:lnTo>
                <a:pt x="363303" y="1312262"/>
              </a:lnTo>
            </a:path>
          </a:pathLst>
        </a:custGeom>
        <a:noFill/>
        <a:ln w="15875" cap="flat" cmpd="sng" algn="ctr">
          <a:solidFill>
            <a:srgbClr val="FF8021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8146D9-534B-4CC3-AEB0-E8DFC122AD85}" type="sibTrans" cxnId="{DD902CF8-977A-4B25-91BD-C109FCC4EC92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6FBB01-AF45-403E-988E-5CC6F3434CDA}">
      <dgm:prSet/>
      <dgm:spPr>
        <a:xfrm>
          <a:off x="4691931" y="827269"/>
          <a:ext cx="2906429" cy="65613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ro-RO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/>
              <a:ea typeface="+mn-ea"/>
              <a:cs typeface="+mn-cs"/>
            </a:rPr>
            <a:t>Napoleon ordonă încarcerarea lui Papa Pius al IV-lea</a:t>
          </a:r>
          <a:r>
            <a:rPr lang="es-E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/>
              <a:ea typeface="+mn-ea"/>
              <a:cs typeface="+mn-cs"/>
            </a:rPr>
            <a:t>.</a:t>
          </a:r>
        </a:p>
      </dgm:t>
    </dgm:pt>
    <dgm:pt modelId="{A0F26ECB-D0E4-4CC4-A421-5AE5B6625797}" type="parTrans" cxnId="{7C975682-4B62-403B-AC8C-58A5CBD7E1B6}">
      <dgm:prSet/>
      <dgm:spPr>
        <a:xfrm>
          <a:off x="4328628" y="663237"/>
          <a:ext cx="363303" cy="492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098"/>
              </a:lnTo>
              <a:lnTo>
                <a:pt x="363303" y="492098"/>
              </a:lnTo>
            </a:path>
          </a:pathLst>
        </a:custGeom>
        <a:noFill/>
        <a:ln w="15875" cap="flat" cmpd="sng" algn="ctr">
          <a:solidFill>
            <a:srgbClr val="FF8021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FC03FF-283D-4661-831D-2F4E6FAA5CB9}" type="sibTrans" cxnId="{7C975682-4B62-403B-AC8C-58A5CBD7E1B6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BF3DA3-20A1-4B18-8E9A-21A2E3CD0F3C}">
      <dgm:prSet/>
      <dgm:spPr>
        <a:xfrm>
          <a:off x="3965324" y="7106"/>
          <a:ext cx="3633037" cy="656131"/>
        </a:xfrm>
        <a:prstGeom prst="roundRect">
          <a:avLst>
            <a:gd name="adj" fmla="val 10000"/>
          </a:avLst>
        </a:prstGeom>
        <a:solidFill>
          <a:srgbClr val="5DCEAF">
            <a:hueOff val="-8271860"/>
            <a:satOff val="46445"/>
            <a:lumOff val="-2156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ro-RO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/>
              <a:ea typeface="+mn-ea"/>
              <a:cs typeface="+mn-cs"/>
            </a:rPr>
            <a:t>Anul</a:t>
          </a:r>
          <a:r>
            <a:rPr lang="es-ES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/>
              <a:ea typeface="+mn-ea"/>
              <a:cs typeface="+mn-cs"/>
            </a:rPr>
            <a:t> 1798</a:t>
          </a:r>
        </a:p>
      </dgm:t>
    </dgm:pt>
    <dgm:pt modelId="{23C959E4-409F-4FB3-BEB1-30D0919F7799}" type="parTrans" cxnId="{0B072D84-15F6-4A4C-971D-2FE6434B3AC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F20B47-B316-43FF-B001-970D1C67F46E}" type="sibTrans" cxnId="{0B072D84-15F6-4A4C-971D-2FE6434B3AC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9A01BD-FC83-423B-9698-03149F857DE7}">
      <dgm:prSet/>
      <dgm:spPr>
        <a:xfrm>
          <a:off x="4691931" y="1647433"/>
          <a:ext cx="2906429" cy="65613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ro-RO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/>
              <a:ea typeface="+mn-ea"/>
              <a:cs typeface="+mn-cs"/>
            </a:rPr>
            <a:t>Papalitatea pierde întreaga putere politică.</a:t>
          </a:r>
          <a:endParaRPr lang="es-E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/>
            <a:ea typeface="+mn-ea"/>
            <a:cs typeface="+mn-cs"/>
          </a:endParaRPr>
        </a:p>
      </dgm:t>
    </dgm:pt>
    <dgm:pt modelId="{FF155A9C-43FA-47D4-BBAF-AD5C0A76BF14}" type="parTrans" cxnId="{6828DDC5-5364-4DEC-B44F-3FBFCE26F3EB}">
      <dgm:prSet/>
      <dgm:spPr>
        <a:xfrm>
          <a:off x="4328628" y="663237"/>
          <a:ext cx="363303" cy="1312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2262"/>
              </a:lnTo>
              <a:lnTo>
                <a:pt x="363303" y="1312262"/>
              </a:lnTo>
            </a:path>
          </a:pathLst>
        </a:custGeom>
        <a:noFill/>
        <a:ln w="15875" cap="flat" cmpd="sng" algn="ctr">
          <a:solidFill>
            <a:srgbClr val="FF8021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8E47EE-4B46-4668-854E-F8A380584DBB}" type="sibTrans" cxnId="{6828DDC5-5364-4DEC-B44F-3FBFCE26F3EB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9BD101-5CA5-47A6-8B4B-6ACDBD48353F}" type="pres">
      <dgm:prSet presAssocID="{46ED7CB5-F0D3-4ED6-B780-CE6246D31D1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o-RO"/>
        </a:p>
      </dgm:t>
    </dgm:pt>
    <dgm:pt modelId="{CD7F8CBB-48F6-42F4-82A6-9D2E28BD9C7D}" type="pres">
      <dgm:prSet presAssocID="{179B46BD-BE93-4CD7-89E9-02F52F3BB84D}" presName="root" presStyleCnt="0"/>
      <dgm:spPr/>
    </dgm:pt>
    <dgm:pt modelId="{35BA90F8-0B77-491F-90ED-706C1807FEDB}" type="pres">
      <dgm:prSet presAssocID="{179B46BD-BE93-4CD7-89E9-02F52F3BB84D}" presName="rootComposite" presStyleCnt="0"/>
      <dgm:spPr/>
    </dgm:pt>
    <dgm:pt modelId="{E108BF6F-46E2-4856-AF52-9230E0B54AA9}" type="pres">
      <dgm:prSet presAssocID="{179B46BD-BE93-4CD7-89E9-02F52F3BB84D}" presName="rootText" presStyleLbl="node1" presStyleIdx="0" presStyleCnt="2" custScaleX="276853"/>
      <dgm:spPr/>
      <dgm:t>
        <a:bodyPr/>
        <a:lstStyle/>
        <a:p>
          <a:endParaRPr lang="ro-RO"/>
        </a:p>
      </dgm:t>
    </dgm:pt>
    <dgm:pt modelId="{08FF4737-853A-4AD5-AE7E-7F8D7DB471B6}" type="pres">
      <dgm:prSet presAssocID="{179B46BD-BE93-4CD7-89E9-02F52F3BB84D}" presName="rootConnector" presStyleLbl="node1" presStyleIdx="0" presStyleCnt="2"/>
      <dgm:spPr/>
      <dgm:t>
        <a:bodyPr/>
        <a:lstStyle/>
        <a:p>
          <a:endParaRPr lang="ro-RO"/>
        </a:p>
      </dgm:t>
    </dgm:pt>
    <dgm:pt modelId="{653A9010-D0B2-454E-A925-12299FCE9DC7}" type="pres">
      <dgm:prSet presAssocID="{179B46BD-BE93-4CD7-89E9-02F52F3BB84D}" presName="childShape" presStyleCnt="0"/>
      <dgm:spPr/>
    </dgm:pt>
    <dgm:pt modelId="{6A3D500D-26D7-4E2A-97D2-018F203D4112}" type="pres">
      <dgm:prSet presAssocID="{C3631FD7-B98E-45B0-ACC1-DF5560DF7413}" presName="Name13" presStyleLbl="parChTrans1D2" presStyleIdx="0" presStyleCnt="4"/>
      <dgm:spPr/>
      <dgm:t>
        <a:bodyPr/>
        <a:lstStyle/>
        <a:p>
          <a:endParaRPr lang="ro-RO"/>
        </a:p>
      </dgm:t>
    </dgm:pt>
    <dgm:pt modelId="{2500A938-3CAF-4AB1-9869-76E601E5D514}" type="pres">
      <dgm:prSet presAssocID="{645E3AB2-5738-42EE-8580-03FB43EBE2CD}" presName="childText" presStyleLbl="bgAcc1" presStyleIdx="0" presStyleCnt="4" custScaleX="27685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D6303ABF-2459-4E35-9598-078D2EA638C7}" type="pres">
      <dgm:prSet presAssocID="{A8BEEE3E-F9FF-42CF-81EB-2B8D0DE44F02}" presName="Name13" presStyleLbl="parChTrans1D2" presStyleIdx="1" presStyleCnt="4"/>
      <dgm:spPr/>
      <dgm:t>
        <a:bodyPr/>
        <a:lstStyle/>
        <a:p>
          <a:endParaRPr lang="ro-RO"/>
        </a:p>
      </dgm:t>
    </dgm:pt>
    <dgm:pt modelId="{7BE4C3BA-B39F-4C86-9646-47A75C2ADCC4}" type="pres">
      <dgm:prSet presAssocID="{ADD611D8-C5C0-4EDB-B8E4-F63399FBE9B3}" presName="childText" presStyleLbl="bgAcc1" presStyleIdx="1" presStyleCnt="4" custScaleX="27685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A1F93C9-8167-4041-91EB-4E78A2351501}" type="pres">
      <dgm:prSet presAssocID="{40BF3DA3-20A1-4B18-8E9A-21A2E3CD0F3C}" presName="root" presStyleCnt="0"/>
      <dgm:spPr/>
    </dgm:pt>
    <dgm:pt modelId="{2FA2E9FF-B630-46BB-BF33-0D673481FDA8}" type="pres">
      <dgm:prSet presAssocID="{40BF3DA3-20A1-4B18-8E9A-21A2E3CD0F3C}" presName="rootComposite" presStyleCnt="0"/>
      <dgm:spPr/>
    </dgm:pt>
    <dgm:pt modelId="{8B699BEE-0D13-49A5-8E1C-C37FFBAEEDEB}" type="pres">
      <dgm:prSet presAssocID="{40BF3DA3-20A1-4B18-8E9A-21A2E3CD0F3C}" presName="rootText" presStyleLbl="node1" presStyleIdx="1" presStyleCnt="2" custScaleX="276853" custLinFactNeighborX="-20574"/>
      <dgm:spPr/>
      <dgm:t>
        <a:bodyPr/>
        <a:lstStyle/>
        <a:p>
          <a:endParaRPr lang="ro-RO"/>
        </a:p>
      </dgm:t>
    </dgm:pt>
    <dgm:pt modelId="{51C5AF34-D4B9-4DCB-803B-F4E3CC7E5570}" type="pres">
      <dgm:prSet presAssocID="{40BF3DA3-20A1-4B18-8E9A-21A2E3CD0F3C}" presName="rootConnector" presStyleLbl="node1" presStyleIdx="1" presStyleCnt="2"/>
      <dgm:spPr/>
      <dgm:t>
        <a:bodyPr/>
        <a:lstStyle/>
        <a:p>
          <a:endParaRPr lang="ro-RO"/>
        </a:p>
      </dgm:t>
    </dgm:pt>
    <dgm:pt modelId="{9B982151-5E57-4938-8EFB-FA20D7CE8831}" type="pres">
      <dgm:prSet presAssocID="{40BF3DA3-20A1-4B18-8E9A-21A2E3CD0F3C}" presName="childShape" presStyleCnt="0"/>
      <dgm:spPr/>
    </dgm:pt>
    <dgm:pt modelId="{084C713C-ABEA-4857-BFF1-B889946B611F}" type="pres">
      <dgm:prSet presAssocID="{A0F26ECB-D0E4-4CC4-A421-5AE5B6625797}" presName="Name13" presStyleLbl="parChTrans1D2" presStyleIdx="2" presStyleCnt="4"/>
      <dgm:spPr/>
      <dgm:t>
        <a:bodyPr/>
        <a:lstStyle/>
        <a:p>
          <a:endParaRPr lang="ro-RO"/>
        </a:p>
      </dgm:t>
    </dgm:pt>
    <dgm:pt modelId="{7A801BC9-CF73-4F0D-A552-25A1F2C22DFE}" type="pres">
      <dgm:prSet presAssocID="{E16FBB01-AF45-403E-988E-5CC6F3434CDA}" presName="childText" presStyleLbl="bgAcc1" presStyleIdx="2" presStyleCnt="4" custScaleX="276853" custLinFactNeighborX="-2572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504917C-0CE2-476A-8C22-6D8F964E7C80}" type="pres">
      <dgm:prSet presAssocID="{FF155A9C-43FA-47D4-BBAF-AD5C0A76BF14}" presName="Name13" presStyleLbl="parChTrans1D2" presStyleIdx="3" presStyleCnt="4"/>
      <dgm:spPr/>
      <dgm:t>
        <a:bodyPr/>
        <a:lstStyle/>
        <a:p>
          <a:endParaRPr lang="ro-RO"/>
        </a:p>
      </dgm:t>
    </dgm:pt>
    <dgm:pt modelId="{A7E0ED66-47D4-4AEB-B9A1-620AE906B5D1}" type="pres">
      <dgm:prSet presAssocID="{339A01BD-FC83-423B-9698-03149F857DE7}" presName="childText" presStyleLbl="bgAcc1" presStyleIdx="3" presStyleCnt="4" custScaleX="276853" custLinFactNeighborX="-2572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2D498527-7AE9-44B1-B778-DCF9C5E09B41}" type="presOf" srcId="{C3631FD7-B98E-45B0-ACC1-DF5560DF7413}" destId="{6A3D500D-26D7-4E2A-97D2-018F203D4112}" srcOrd="0" destOrd="0" presId="urn:microsoft.com/office/officeart/2005/8/layout/hierarchy3"/>
    <dgm:cxn modelId="{DCB3E5EB-ECFD-49E0-BB67-647CECD07131}" type="presOf" srcId="{A0F26ECB-D0E4-4CC4-A421-5AE5B6625797}" destId="{084C713C-ABEA-4857-BFF1-B889946B611F}" srcOrd="0" destOrd="0" presId="urn:microsoft.com/office/officeart/2005/8/layout/hierarchy3"/>
    <dgm:cxn modelId="{2ACF5FE8-B752-4D6E-B9D3-C397587CE84B}" type="presOf" srcId="{ADD611D8-C5C0-4EDB-B8E4-F63399FBE9B3}" destId="{7BE4C3BA-B39F-4C86-9646-47A75C2ADCC4}" srcOrd="0" destOrd="0" presId="urn:microsoft.com/office/officeart/2005/8/layout/hierarchy3"/>
    <dgm:cxn modelId="{A2A9ABF6-8EE2-43EA-B613-A93298066686}" type="presOf" srcId="{645E3AB2-5738-42EE-8580-03FB43EBE2CD}" destId="{2500A938-3CAF-4AB1-9869-76E601E5D514}" srcOrd="0" destOrd="0" presId="urn:microsoft.com/office/officeart/2005/8/layout/hierarchy3"/>
    <dgm:cxn modelId="{DA5CA284-04CB-4DA1-AB9A-379CB8116988}" type="presOf" srcId="{A8BEEE3E-F9FF-42CF-81EB-2B8D0DE44F02}" destId="{D6303ABF-2459-4E35-9598-078D2EA638C7}" srcOrd="0" destOrd="0" presId="urn:microsoft.com/office/officeart/2005/8/layout/hierarchy3"/>
    <dgm:cxn modelId="{133CB603-1D2A-4DCD-AD46-243ADA3A9A67}" type="presOf" srcId="{FF155A9C-43FA-47D4-BBAF-AD5C0A76BF14}" destId="{A504917C-0CE2-476A-8C22-6D8F964E7C80}" srcOrd="0" destOrd="0" presId="urn:microsoft.com/office/officeart/2005/8/layout/hierarchy3"/>
    <dgm:cxn modelId="{DD902CF8-977A-4B25-91BD-C109FCC4EC92}" srcId="{179B46BD-BE93-4CD7-89E9-02F52F3BB84D}" destId="{ADD611D8-C5C0-4EDB-B8E4-F63399FBE9B3}" srcOrd="1" destOrd="0" parTransId="{A8BEEE3E-F9FF-42CF-81EB-2B8D0DE44F02}" sibTransId="{728146D9-534B-4CC3-AEB0-E8DFC122AD85}"/>
    <dgm:cxn modelId="{30B35985-47C4-48D6-B32A-F2DF8A717952}" type="presOf" srcId="{339A01BD-FC83-423B-9698-03149F857DE7}" destId="{A7E0ED66-47D4-4AEB-B9A1-620AE906B5D1}" srcOrd="0" destOrd="0" presId="urn:microsoft.com/office/officeart/2005/8/layout/hierarchy3"/>
    <dgm:cxn modelId="{8FDF3F33-56F2-4B15-9461-CD2ECA020C57}" srcId="{179B46BD-BE93-4CD7-89E9-02F52F3BB84D}" destId="{645E3AB2-5738-42EE-8580-03FB43EBE2CD}" srcOrd="0" destOrd="0" parTransId="{C3631FD7-B98E-45B0-ACC1-DF5560DF7413}" sibTransId="{23E71AA7-084C-489D-A11F-5E384C80FF5C}"/>
    <dgm:cxn modelId="{B161211D-115B-4E03-83FB-61290728FD64}" type="presOf" srcId="{40BF3DA3-20A1-4B18-8E9A-21A2E3CD0F3C}" destId="{51C5AF34-D4B9-4DCB-803B-F4E3CC7E5570}" srcOrd="1" destOrd="0" presId="urn:microsoft.com/office/officeart/2005/8/layout/hierarchy3"/>
    <dgm:cxn modelId="{0B072D84-15F6-4A4C-971D-2FE6434B3AC8}" srcId="{46ED7CB5-F0D3-4ED6-B780-CE6246D31D11}" destId="{40BF3DA3-20A1-4B18-8E9A-21A2E3CD0F3C}" srcOrd="1" destOrd="0" parTransId="{23C959E4-409F-4FB3-BEB1-30D0919F7799}" sibTransId="{49F20B47-B316-43FF-B001-970D1C67F46E}"/>
    <dgm:cxn modelId="{1728618C-736F-48A8-827E-93C09ED0E3A5}" srcId="{46ED7CB5-F0D3-4ED6-B780-CE6246D31D11}" destId="{179B46BD-BE93-4CD7-89E9-02F52F3BB84D}" srcOrd="0" destOrd="0" parTransId="{784B150E-4736-4751-B403-B2B9F1FD78A7}" sibTransId="{A4306AEB-365C-42A3-81D6-D4E5539B8BDC}"/>
    <dgm:cxn modelId="{448C14A1-D941-4196-B0A6-7C3FABA01BF5}" type="presOf" srcId="{179B46BD-BE93-4CD7-89E9-02F52F3BB84D}" destId="{08FF4737-853A-4AD5-AE7E-7F8D7DB471B6}" srcOrd="1" destOrd="0" presId="urn:microsoft.com/office/officeart/2005/8/layout/hierarchy3"/>
    <dgm:cxn modelId="{7C975682-4B62-403B-AC8C-58A5CBD7E1B6}" srcId="{40BF3DA3-20A1-4B18-8E9A-21A2E3CD0F3C}" destId="{E16FBB01-AF45-403E-988E-5CC6F3434CDA}" srcOrd="0" destOrd="0" parTransId="{A0F26ECB-D0E4-4CC4-A421-5AE5B6625797}" sibTransId="{27FC03FF-283D-4661-831D-2F4E6FAA5CB9}"/>
    <dgm:cxn modelId="{6828DDC5-5364-4DEC-B44F-3FBFCE26F3EB}" srcId="{40BF3DA3-20A1-4B18-8E9A-21A2E3CD0F3C}" destId="{339A01BD-FC83-423B-9698-03149F857DE7}" srcOrd="1" destOrd="0" parTransId="{FF155A9C-43FA-47D4-BBAF-AD5C0A76BF14}" sibTransId="{288E47EE-4B46-4668-854E-F8A380584DBB}"/>
    <dgm:cxn modelId="{1392E5B8-D36D-4A23-AAC7-931A572761F9}" type="presOf" srcId="{179B46BD-BE93-4CD7-89E9-02F52F3BB84D}" destId="{E108BF6F-46E2-4856-AF52-9230E0B54AA9}" srcOrd="0" destOrd="0" presId="urn:microsoft.com/office/officeart/2005/8/layout/hierarchy3"/>
    <dgm:cxn modelId="{5FCA0F65-0C31-4446-92B6-06BBB2C98D68}" type="presOf" srcId="{E16FBB01-AF45-403E-988E-5CC6F3434CDA}" destId="{7A801BC9-CF73-4F0D-A552-25A1F2C22DFE}" srcOrd="0" destOrd="0" presId="urn:microsoft.com/office/officeart/2005/8/layout/hierarchy3"/>
    <dgm:cxn modelId="{433FD183-6F38-43C4-A115-14BC79722FC9}" type="presOf" srcId="{46ED7CB5-F0D3-4ED6-B780-CE6246D31D11}" destId="{349BD101-5CA5-47A6-8B4B-6ACDBD48353F}" srcOrd="0" destOrd="0" presId="urn:microsoft.com/office/officeart/2005/8/layout/hierarchy3"/>
    <dgm:cxn modelId="{350A0C28-B113-4AC7-9DC9-47956F82D922}" type="presOf" srcId="{40BF3DA3-20A1-4B18-8E9A-21A2E3CD0F3C}" destId="{8B699BEE-0D13-49A5-8E1C-C37FFBAEEDEB}" srcOrd="0" destOrd="0" presId="urn:microsoft.com/office/officeart/2005/8/layout/hierarchy3"/>
    <dgm:cxn modelId="{1E90C9EA-120E-45AA-87A4-58C826C7F3E0}" type="presParOf" srcId="{349BD101-5CA5-47A6-8B4B-6ACDBD48353F}" destId="{CD7F8CBB-48F6-42F4-82A6-9D2E28BD9C7D}" srcOrd="0" destOrd="0" presId="urn:microsoft.com/office/officeart/2005/8/layout/hierarchy3"/>
    <dgm:cxn modelId="{A0BA42C5-33B2-43C5-B4EF-49853232E37C}" type="presParOf" srcId="{CD7F8CBB-48F6-42F4-82A6-9D2E28BD9C7D}" destId="{35BA90F8-0B77-491F-90ED-706C1807FEDB}" srcOrd="0" destOrd="0" presId="urn:microsoft.com/office/officeart/2005/8/layout/hierarchy3"/>
    <dgm:cxn modelId="{02E6D2C6-A50C-4E11-A121-B39956951AC5}" type="presParOf" srcId="{35BA90F8-0B77-491F-90ED-706C1807FEDB}" destId="{E108BF6F-46E2-4856-AF52-9230E0B54AA9}" srcOrd="0" destOrd="0" presId="urn:microsoft.com/office/officeart/2005/8/layout/hierarchy3"/>
    <dgm:cxn modelId="{A25C114A-D9BA-4228-A44A-6230B80A27D5}" type="presParOf" srcId="{35BA90F8-0B77-491F-90ED-706C1807FEDB}" destId="{08FF4737-853A-4AD5-AE7E-7F8D7DB471B6}" srcOrd="1" destOrd="0" presId="urn:microsoft.com/office/officeart/2005/8/layout/hierarchy3"/>
    <dgm:cxn modelId="{C85F4EEE-17DF-4196-98FB-847112C199C2}" type="presParOf" srcId="{CD7F8CBB-48F6-42F4-82A6-9D2E28BD9C7D}" destId="{653A9010-D0B2-454E-A925-12299FCE9DC7}" srcOrd="1" destOrd="0" presId="urn:microsoft.com/office/officeart/2005/8/layout/hierarchy3"/>
    <dgm:cxn modelId="{51EA893C-7C88-47A0-87DA-CBC2DC79BE64}" type="presParOf" srcId="{653A9010-D0B2-454E-A925-12299FCE9DC7}" destId="{6A3D500D-26D7-4E2A-97D2-018F203D4112}" srcOrd="0" destOrd="0" presId="urn:microsoft.com/office/officeart/2005/8/layout/hierarchy3"/>
    <dgm:cxn modelId="{C68D0525-4961-4023-8554-8C6CB81DF857}" type="presParOf" srcId="{653A9010-D0B2-454E-A925-12299FCE9DC7}" destId="{2500A938-3CAF-4AB1-9869-76E601E5D514}" srcOrd="1" destOrd="0" presId="urn:microsoft.com/office/officeart/2005/8/layout/hierarchy3"/>
    <dgm:cxn modelId="{542B4B7D-7258-4C37-9DD9-2C3E9DBD56F5}" type="presParOf" srcId="{653A9010-D0B2-454E-A925-12299FCE9DC7}" destId="{D6303ABF-2459-4E35-9598-078D2EA638C7}" srcOrd="2" destOrd="0" presId="urn:microsoft.com/office/officeart/2005/8/layout/hierarchy3"/>
    <dgm:cxn modelId="{C4B4770F-21F7-4C14-B210-DE19AB8C5B95}" type="presParOf" srcId="{653A9010-D0B2-454E-A925-12299FCE9DC7}" destId="{7BE4C3BA-B39F-4C86-9646-47A75C2ADCC4}" srcOrd="3" destOrd="0" presId="urn:microsoft.com/office/officeart/2005/8/layout/hierarchy3"/>
    <dgm:cxn modelId="{4A4CA2D6-DDFE-4AF9-B820-FC0BEAB0F551}" type="presParOf" srcId="{349BD101-5CA5-47A6-8B4B-6ACDBD48353F}" destId="{FA1F93C9-8167-4041-91EB-4E78A2351501}" srcOrd="1" destOrd="0" presId="urn:microsoft.com/office/officeart/2005/8/layout/hierarchy3"/>
    <dgm:cxn modelId="{A733E59B-D786-4966-8CD8-8E3FB846539A}" type="presParOf" srcId="{FA1F93C9-8167-4041-91EB-4E78A2351501}" destId="{2FA2E9FF-B630-46BB-BF33-0D673481FDA8}" srcOrd="0" destOrd="0" presId="urn:microsoft.com/office/officeart/2005/8/layout/hierarchy3"/>
    <dgm:cxn modelId="{2D2F4B18-5ABB-4220-BD1E-F480A7042C50}" type="presParOf" srcId="{2FA2E9FF-B630-46BB-BF33-0D673481FDA8}" destId="{8B699BEE-0D13-49A5-8E1C-C37FFBAEEDEB}" srcOrd="0" destOrd="0" presId="urn:microsoft.com/office/officeart/2005/8/layout/hierarchy3"/>
    <dgm:cxn modelId="{B2D47590-D23B-4A87-88DE-6CF1151A8701}" type="presParOf" srcId="{2FA2E9FF-B630-46BB-BF33-0D673481FDA8}" destId="{51C5AF34-D4B9-4DCB-803B-F4E3CC7E5570}" srcOrd="1" destOrd="0" presId="urn:microsoft.com/office/officeart/2005/8/layout/hierarchy3"/>
    <dgm:cxn modelId="{24081E4D-B62B-4F07-9E11-F02430A21275}" type="presParOf" srcId="{FA1F93C9-8167-4041-91EB-4E78A2351501}" destId="{9B982151-5E57-4938-8EFB-FA20D7CE8831}" srcOrd="1" destOrd="0" presId="urn:microsoft.com/office/officeart/2005/8/layout/hierarchy3"/>
    <dgm:cxn modelId="{9FDB994D-DD4F-4834-BE81-8329DC42FA92}" type="presParOf" srcId="{9B982151-5E57-4938-8EFB-FA20D7CE8831}" destId="{084C713C-ABEA-4857-BFF1-B889946B611F}" srcOrd="0" destOrd="0" presId="urn:microsoft.com/office/officeart/2005/8/layout/hierarchy3"/>
    <dgm:cxn modelId="{257F64EE-46D9-441F-9D61-96BC2AA6CF09}" type="presParOf" srcId="{9B982151-5E57-4938-8EFB-FA20D7CE8831}" destId="{7A801BC9-CF73-4F0D-A552-25A1F2C22DFE}" srcOrd="1" destOrd="0" presId="urn:microsoft.com/office/officeart/2005/8/layout/hierarchy3"/>
    <dgm:cxn modelId="{F2DF57B9-91E4-493E-A34F-4AA3A9C3EC4E}" type="presParOf" srcId="{9B982151-5E57-4938-8EFB-FA20D7CE8831}" destId="{A504917C-0CE2-476A-8C22-6D8F964E7C80}" srcOrd="2" destOrd="0" presId="urn:microsoft.com/office/officeart/2005/8/layout/hierarchy3"/>
    <dgm:cxn modelId="{10937B38-26D8-41A0-994C-C067E7355B04}" type="presParOf" srcId="{9B982151-5E57-4938-8EFB-FA20D7CE8831}" destId="{A7E0ED66-47D4-4AEB-B9A1-620AE906B5D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9EB4-18F0-4B33-A2E4-C6A25ACE4DD1}" type="datetimeFigureOut">
              <a:rPr lang="es-ES" smtClean="0"/>
              <a:pPr/>
              <a:t>11/02/2020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34BD-DB9D-4C71-BC63-B4D507389EF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92146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9EB4-18F0-4B33-A2E4-C6A25ACE4DD1}" type="datetimeFigureOut">
              <a:rPr lang="es-ES" smtClean="0"/>
              <a:pPr/>
              <a:t>11/02/2020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34BD-DB9D-4C71-BC63-B4D507389EF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79365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9EB4-18F0-4B33-A2E4-C6A25ACE4DD1}" type="datetimeFigureOut">
              <a:rPr lang="es-ES" smtClean="0"/>
              <a:pPr/>
              <a:t>11/02/2020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34BD-DB9D-4C71-BC63-B4D507389EF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23499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0B32-9446-45CC-B956-966D39B5F7E6}" type="datetimeFigureOut">
              <a:rPr lang="es-ES" smtClean="0"/>
              <a:pPr/>
              <a:t>11/02/2020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FCDB-884F-4E4A-B552-B9632E7C226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68041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9EB4-18F0-4B33-A2E4-C6A25ACE4DD1}" type="datetimeFigureOut">
              <a:rPr lang="es-ES" smtClean="0"/>
              <a:pPr/>
              <a:t>11/02/2020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34BD-DB9D-4C71-BC63-B4D507389EF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87498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9EB4-18F0-4B33-A2E4-C6A25ACE4DD1}" type="datetimeFigureOut">
              <a:rPr lang="es-ES" smtClean="0"/>
              <a:pPr/>
              <a:t>11/02/2020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34BD-DB9D-4C71-BC63-B4D507389EF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91045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9EB4-18F0-4B33-A2E4-C6A25ACE4DD1}" type="datetimeFigureOut">
              <a:rPr lang="es-ES" smtClean="0"/>
              <a:pPr/>
              <a:t>11/02/2020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34BD-DB9D-4C71-BC63-B4D507389EF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56413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9EB4-18F0-4B33-A2E4-C6A25ACE4DD1}" type="datetimeFigureOut">
              <a:rPr lang="es-ES" smtClean="0"/>
              <a:pPr/>
              <a:t>11/02/2020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34BD-DB9D-4C71-BC63-B4D507389EF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30685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9EB4-18F0-4B33-A2E4-C6A25ACE4DD1}" type="datetimeFigureOut">
              <a:rPr lang="es-ES" smtClean="0"/>
              <a:pPr/>
              <a:t>11/02/2020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34BD-DB9D-4C71-BC63-B4D507389EF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99909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9EB4-18F0-4B33-A2E4-C6A25ACE4DD1}" type="datetimeFigureOut">
              <a:rPr lang="es-ES" smtClean="0"/>
              <a:pPr/>
              <a:t>11/02/2020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34BD-DB9D-4C71-BC63-B4D507389EF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35822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9EB4-18F0-4B33-A2E4-C6A25ACE4DD1}" type="datetimeFigureOut">
              <a:rPr lang="es-ES" smtClean="0"/>
              <a:pPr/>
              <a:t>11/02/2020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34BD-DB9D-4C71-BC63-B4D507389EF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62133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9EB4-18F0-4B33-A2E4-C6A25ACE4DD1}" type="datetimeFigureOut">
              <a:rPr lang="es-ES" smtClean="0"/>
              <a:pPr/>
              <a:t>11/02/2020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34BD-DB9D-4C71-BC63-B4D507389EF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1582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59EB4-18F0-4B33-A2E4-C6A25ACE4DD1}" type="datetimeFigureOut">
              <a:rPr lang="es-ES" smtClean="0"/>
              <a:pPr/>
              <a:t>11/02/2020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734BD-DB9D-4C71-BC63-B4D507389EF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2249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D0B32-9446-45CC-B956-966D39B5F7E6}" type="datetimeFigureOut">
              <a:rPr lang="es-ES" smtClean="0"/>
              <a:pPr/>
              <a:t>11/02/2020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2FCDB-884F-4E4A-B552-B9632E7C226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5250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Data" Target="../diagrams/data8.xml"/><Relationship Id="rId3" Type="http://schemas.openxmlformats.org/officeDocument/2006/relationships/diagramData" Target="../diagrams/data6.xml"/><Relationship Id="rId7" Type="http://schemas.openxmlformats.org/officeDocument/2006/relationships/diagramData" Target="../diagrams/data7.xml"/><Relationship Id="rId12" Type="http://schemas.openxmlformats.org/officeDocument/2006/relationships/image" Target="../media/image28.jpeg"/><Relationship Id="rId17" Type="http://schemas.openxmlformats.org/officeDocument/2006/relationships/image" Target="../media/image29.jpeg"/><Relationship Id="rId2" Type="http://schemas.openxmlformats.org/officeDocument/2006/relationships/image" Target="../media/image26.jpeg"/><Relationship Id="rId16" Type="http://schemas.openxmlformats.org/officeDocument/2006/relationships/diagramColors" Target="../diagrams/colors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27.jpeg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10" Type="http://schemas.openxmlformats.org/officeDocument/2006/relationships/diagramColors" Target="../diagrams/colors7.xml"/><Relationship Id="rId4" Type="http://schemas.openxmlformats.org/officeDocument/2006/relationships/diagramLayout" Target="../diagrams/layout6.xml"/><Relationship Id="rId9" Type="http://schemas.openxmlformats.org/officeDocument/2006/relationships/diagramQuickStyle" Target="../diagrams/quickStyle7.xml"/><Relationship Id="rId1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5FD5A1D-B8E8-48F8-817A-5871BF97B4D7}"/>
              </a:ext>
            </a:extLst>
          </p:cNvPr>
          <p:cNvSpPr txBox="1"/>
          <p:nvPr/>
        </p:nvSpPr>
        <p:spPr>
          <a:xfrm>
            <a:off x="3666309" y="150615"/>
            <a:ext cx="53557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 defTabSz="914400">
              <a:defRPr sz="4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ro-RO" sz="4000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 LA MAREA ÎNVOLBURATĂ, LA NORII CERULUI</a:t>
            </a:r>
            <a:endParaRPr lang="ro-RO" sz="4000" dirty="0">
              <a:ln w="10160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3F72F5F-A71D-475A-8F0C-E9BBA3B72519}"/>
              </a:ext>
            </a:extLst>
          </p:cNvPr>
          <p:cNvSpPr txBox="1"/>
          <p:nvPr/>
        </p:nvSpPr>
        <p:spPr>
          <a:xfrm>
            <a:off x="519642" y="5937458"/>
            <a:ext cx="2458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effectLst>
                  <a:glow rad="127000">
                    <a:srgbClr val="D7EBE9"/>
                  </a:glow>
                </a:effectLst>
              </a:rPr>
              <a:t>Studiul 8 pentru 22 februarie 2020</a:t>
            </a:r>
            <a:endParaRPr lang="ro-RO" b="1" dirty="0">
              <a:effectLst>
                <a:glow rad="127000">
                  <a:srgbClr val="D7EBE9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635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DD8FF3B-BFD7-431A-BACB-636AD701BC7A}"/>
              </a:ext>
            </a:extLst>
          </p:cNvPr>
          <p:cNvSpPr txBox="1"/>
          <p:nvPr/>
        </p:nvSpPr>
        <p:spPr>
          <a:xfrm>
            <a:off x="213360" y="1247190"/>
            <a:ext cx="5142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Pentru cât timp i se permite cornului </a:t>
            </a:r>
            <a:r>
              <a:rPr lang="ro-RO" sz="2000" b="1"/>
              <a:t>mic </a:t>
            </a:r>
            <a:r>
              <a:rPr lang="ro-RO" sz="2000" b="1" smtClean="0"/>
              <a:t>(Roma Papală </a:t>
            </a:r>
            <a:r>
              <a:rPr lang="ro-RO" sz="2000" b="1"/>
              <a:t>) să </a:t>
            </a:r>
            <a:r>
              <a:rPr lang="ro-RO" sz="2000" b="1" smtClean="0"/>
              <a:t>îşi </a:t>
            </a:r>
            <a:r>
              <a:rPr lang="ro-RO" sz="2000" b="1"/>
              <a:t>exercite </a:t>
            </a:r>
            <a:r>
              <a:rPr lang="ro-RO" sz="2000" b="1" smtClean="0"/>
              <a:t>puterea</a:t>
            </a:r>
            <a:r>
              <a:rPr lang="ro-RO" sz="2000" b="1" smtClean="0"/>
              <a:t>?</a:t>
            </a:r>
            <a:endParaRPr lang="ro-RO" sz="2000" b="1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B8F2EA0A-82EB-4FE7-A2DD-4C527F7945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185635077"/>
              </p:ext>
            </p:extLst>
          </p:nvPr>
        </p:nvGraphicFramePr>
        <p:xfrm>
          <a:off x="178526" y="2002971"/>
          <a:ext cx="8717280" cy="1091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944E8B65-60E8-43FA-9FCC-623FAAB208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353650839"/>
              </p:ext>
            </p:extLst>
          </p:nvPr>
        </p:nvGraphicFramePr>
        <p:xfrm>
          <a:off x="178526" y="3174274"/>
          <a:ext cx="8717280" cy="1091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4540494F-EB9F-403D-9103-82B07FC59CD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6124" y="5181608"/>
            <a:ext cx="1242506" cy="15479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FB3CE19-9B87-4972-9DDE-FAFE9B4302C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238312" y="5007429"/>
            <a:ext cx="718458" cy="17221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xmlns="" id="{264ECEF4-50FD-4FE1-81DA-675DBA11FE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602526757"/>
              </p:ext>
            </p:extLst>
          </p:nvPr>
        </p:nvGraphicFramePr>
        <p:xfrm>
          <a:off x="770708" y="4418870"/>
          <a:ext cx="7602583" cy="2310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C4D76B4B-7567-4EDA-9A0D-7D13E5A12192}"/>
              </a:ext>
            </a:extLst>
          </p:cNvPr>
          <p:cNvSpPr/>
          <p:nvPr/>
        </p:nvSpPr>
        <p:spPr>
          <a:xfrm>
            <a:off x="-1" y="-34834"/>
            <a:ext cx="65227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50800">
                    <a:srgbClr val="002060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CORNUL </a:t>
            </a:r>
            <a:r>
              <a:rPr lang="ro-RO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50800">
                    <a:srgbClr val="002060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CEL </a:t>
            </a:r>
            <a:r>
              <a:rPr lang="ro-RO" sz="4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50800">
                    <a:srgbClr val="002060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MIC</a:t>
            </a:r>
            <a:endParaRPr lang="ro-RO" sz="4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50800">
                  <a:srgbClr val="002060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F101963B-5056-4E05-87D5-68C7436E7B13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6420396" y="120216"/>
            <a:ext cx="2824834" cy="1729337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58DB4EEB-5AC5-44FA-9BBF-9EA73720ED9E}"/>
              </a:ext>
            </a:extLst>
          </p:cNvPr>
          <p:cNvSpPr/>
          <p:nvPr/>
        </p:nvSpPr>
        <p:spPr>
          <a:xfrm>
            <a:off x="332509" y="620139"/>
            <a:ext cx="5580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smtClean="0">
                <a:solidFill>
                  <a:srgbClr val="FFE4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ro-RO" b="1" smtClean="0">
                <a:solidFill>
                  <a:srgbClr val="FFE4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 văzut deasemenea cum cornul acesta a făcut război </a:t>
            </a:r>
            <a:r>
              <a:rPr lang="ro-RO" b="1" smtClean="0">
                <a:solidFill>
                  <a:srgbClr val="FFE4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sfinţilor</a:t>
            </a:r>
            <a:r>
              <a:rPr lang="ro-RO" b="1" smtClean="0">
                <a:solidFill>
                  <a:srgbClr val="FFE4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şi i-a </a:t>
            </a:r>
            <a:r>
              <a:rPr lang="ro-RO" b="1" smtClean="0">
                <a:solidFill>
                  <a:srgbClr val="FFE4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biruit</a:t>
            </a:r>
            <a:r>
              <a:rPr lang="ro-RO" b="1" smtClean="0">
                <a:solidFill>
                  <a:srgbClr val="FFE4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ro-RO" sz="1600" b="1" smtClean="0">
                <a:solidFill>
                  <a:srgbClr val="FFE4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ro-RO" sz="1600" b="1" smtClean="0">
                <a:solidFill>
                  <a:srgbClr val="FFE4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Daniel </a:t>
            </a:r>
            <a:r>
              <a:rPr lang="ro-RO" sz="1600" b="1" smtClean="0">
                <a:solidFill>
                  <a:srgbClr val="FFE4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7:21)</a:t>
            </a:r>
            <a:endParaRPr lang="ro-RO" b="1">
              <a:solidFill>
                <a:srgbClr val="FFE4B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7527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BF56CA-F2EB-48B8-AC6A-348B3141B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63BF56CA-F2EB-48B8-AC6A-348B3141B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graphicEl>
                                              <a:dgm id="{63BF56CA-F2EB-48B8-AC6A-348B3141B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graphicEl>
                                              <a:dgm id="{63BF56CA-F2EB-48B8-AC6A-348B3141B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63BF56CA-F2EB-48B8-AC6A-348B3141BA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2C6803-2589-4944-B5A6-8DD3BC67E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graphicEl>
                                              <a:dgm id="{CF2C6803-2589-4944-B5A6-8DD3BC67E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dgm id="{CF2C6803-2589-4944-B5A6-8DD3BC67E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dgm id="{CF2C6803-2589-4944-B5A6-8DD3BC67E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CF2C6803-2589-4944-B5A6-8DD3BC67E8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2D603D-6E50-4E4D-A431-D1D322B20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graphicEl>
                                              <a:dgm id="{5D2D603D-6E50-4E4D-A431-D1D322B20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graphicEl>
                                              <a:dgm id="{5D2D603D-6E50-4E4D-A431-D1D322B20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5D2D603D-6E50-4E4D-A431-D1D322B20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graphicEl>
                                              <a:dgm id="{5D2D603D-6E50-4E4D-A431-D1D322B20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17E1F9-75C8-4C2A-8FBD-2E4A54BBF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2B17E1F9-75C8-4C2A-8FBD-2E4A54BBF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2B17E1F9-75C8-4C2A-8FBD-2E4A54BBF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2B17E1F9-75C8-4C2A-8FBD-2E4A54BBF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graphicEl>
                                              <a:dgm id="{2B17E1F9-75C8-4C2A-8FBD-2E4A54BBF9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C51888-4E90-4519-84CC-FBB335BE9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5AC51888-4E90-4519-84CC-FBB335BE9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dgm id="{5AC51888-4E90-4519-84CC-FBB335BE9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graphicEl>
                                              <a:dgm id="{5AC51888-4E90-4519-84CC-FBB335BE9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graphicEl>
                                              <a:dgm id="{5AC51888-4E90-4519-84CC-FBB335BE94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39625B-129F-4BBC-B26A-4186DAA64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C639625B-129F-4BBC-B26A-4186DAA64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graphicEl>
                                              <a:dgm id="{C639625B-129F-4BBC-B26A-4186DAA64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graphicEl>
                                              <a:dgm id="{C639625B-129F-4BBC-B26A-4186DAA64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graphicEl>
                                              <a:dgm id="{C639625B-129F-4BBC-B26A-4186DAA64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A77C88-569E-4BFB-A823-4C45F7F24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graphicEl>
                                              <a:dgm id="{7DA77C88-569E-4BFB-A823-4C45F7F24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dgm id="{7DA77C88-569E-4BFB-A823-4C45F7F24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graphicEl>
                                              <a:dgm id="{7DA77C88-569E-4BFB-A823-4C45F7F24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graphicEl>
                                              <a:dgm id="{7DA77C88-569E-4BFB-A823-4C45F7F241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3BF56CA-F2EB-48B8-AC6A-348B3141B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graphicEl>
                                              <a:dgm id="{63BF56CA-F2EB-48B8-AC6A-348B3141B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graphicEl>
                                              <a:dgm id="{63BF56CA-F2EB-48B8-AC6A-348B3141B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graphicEl>
                                              <a:dgm id="{63BF56CA-F2EB-48B8-AC6A-348B3141B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>
                                            <p:graphicEl>
                                              <a:dgm id="{63BF56CA-F2EB-48B8-AC6A-348B3141BA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F2C6803-2589-4944-B5A6-8DD3BC67E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graphicEl>
                                              <a:dgm id="{CF2C6803-2589-4944-B5A6-8DD3BC67E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graphicEl>
                                              <a:dgm id="{CF2C6803-2589-4944-B5A6-8DD3BC67E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CF2C6803-2589-4944-B5A6-8DD3BC67E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graphicEl>
                                              <a:dgm id="{CF2C6803-2589-4944-B5A6-8DD3BC67E8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2D603D-6E50-4E4D-A431-D1D322B20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graphicEl>
                                              <a:dgm id="{5D2D603D-6E50-4E4D-A431-D1D322B20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5D2D603D-6E50-4E4D-A431-D1D322B20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5D2D603D-6E50-4E4D-A431-D1D322B20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>
                                            <p:graphicEl>
                                              <a:dgm id="{5D2D603D-6E50-4E4D-A431-D1D322B20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17E1F9-75C8-4C2A-8FBD-2E4A54BBF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2B17E1F9-75C8-4C2A-8FBD-2E4A54BBF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2B17E1F9-75C8-4C2A-8FBD-2E4A54BBF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>
                                            <p:graphicEl>
                                              <a:dgm id="{2B17E1F9-75C8-4C2A-8FBD-2E4A54BBF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>
                                            <p:graphicEl>
                                              <a:dgm id="{2B17E1F9-75C8-4C2A-8FBD-2E4A54BBF9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C51888-4E90-4519-84CC-FBB335BE9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graphicEl>
                                              <a:dgm id="{5AC51888-4E90-4519-84CC-FBB335BE9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>
                                            <p:graphicEl>
                                              <a:dgm id="{5AC51888-4E90-4519-84CC-FBB335BE9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>
                                            <p:graphicEl>
                                              <a:dgm id="{5AC51888-4E90-4519-84CC-FBB335BE9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">
                                            <p:graphicEl>
                                              <a:dgm id="{5AC51888-4E90-4519-84CC-FBB335BE94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39625B-129F-4BBC-B26A-4186DAA64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>
                                            <p:graphicEl>
                                              <a:dgm id="{C639625B-129F-4BBC-B26A-4186DAA64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>
                                            <p:graphicEl>
                                              <a:dgm id="{C639625B-129F-4BBC-B26A-4186DAA64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>
                                            <p:graphicEl>
                                              <a:dgm id="{C639625B-129F-4BBC-B26A-4186DAA64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">
                                            <p:graphicEl>
                                              <a:dgm id="{C639625B-129F-4BBC-B26A-4186DAA64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A77C88-569E-4BFB-A823-4C45F7F24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">
                                            <p:graphicEl>
                                              <a:dgm id="{7DA77C88-569E-4BFB-A823-4C45F7F24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">
                                            <p:graphicEl>
                                              <a:dgm id="{7DA77C88-569E-4BFB-A823-4C45F7F24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">
                                            <p:graphicEl>
                                              <a:dgm id="{7DA77C88-569E-4BFB-A823-4C45F7F24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>
                                            <p:graphicEl>
                                              <a:dgm id="{7DA77C88-569E-4BFB-A823-4C45F7F241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108BF6F-46E2-4856-AF52-9230E0B54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">
                                            <p:graphicEl>
                                              <a:dgm id="{E108BF6F-46E2-4856-AF52-9230E0B54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">
                                            <p:graphicEl>
                                              <a:dgm id="{E108BF6F-46E2-4856-AF52-9230E0B54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">
                                            <p:graphicEl>
                                              <a:dgm id="{E108BF6F-46E2-4856-AF52-9230E0B54A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A3D500D-26D7-4E2A-97D2-018F203D4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">
                                            <p:graphicEl>
                                              <a:dgm id="{6A3D500D-26D7-4E2A-97D2-018F203D4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">
                                            <p:graphicEl>
                                              <a:dgm id="{6A3D500D-26D7-4E2A-97D2-018F203D4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">
                                            <p:graphicEl>
                                              <a:dgm id="{6A3D500D-26D7-4E2A-97D2-018F203D4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">
                                            <p:graphicEl>
                                              <a:dgm id="{6A3D500D-26D7-4E2A-97D2-018F203D4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500A938-3CAF-4AB1-9869-76E601E5D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">
                                            <p:graphicEl>
                                              <a:dgm id="{2500A938-3CAF-4AB1-9869-76E601E5D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">
                                            <p:graphicEl>
                                              <a:dgm id="{2500A938-3CAF-4AB1-9869-76E601E5D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">
                                            <p:graphicEl>
                                              <a:dgm id="{2500A938-3CAF-4AB1-9869-76E601E5D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">
                                            <p:graphicEl>
                                              <a:dgm id="{2500A938-3CAF-4AB1-9869-76E601E5D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6303ABF-2459-4E35-9598-078D2EA63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>
                                            <p:graphicEl>
                                              <a:dgm id="{D6303ABF-2459-4E35-9598-078D2EA63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>
                                            <p:graphicEl>
                                              <a:dgm id="{D6303ABF-2459-4E35-9598-078D2EA63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">
                                            <p:graphicEl>
                                              <a:dgm id="{D6303ABF-2459-4E35-9598-078D2EA63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">
                                            <p:graphicEl>
                                              <a:dgm id="{D6303ABF-2459-4E35-9598-078D2EA63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BE4C3BA-B39F-4C86-9646-47A75C2AD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">
                                            <p:graphicEl>
                                              <a:dgm id="{7BE4C3BA-B39F-4C86-9646-47A75C2AD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">
                                            <p:graphicEl>
                                              <a:dgm id="{7BE4C3BA-B39F-4C86-9646-47A75C2AD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">
                                            <p:graphicEl>
                                              <a:dgm id="{7BE4C3BA-B39F-4C86-9646-47A75C2AD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">
                                            <p:graphicEl>
                                              <a:dgm id="{7BE4C3BA-B39F-4C86-9646-47A75C2AD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B699BEE-0D13-49A5-8E1C-C37FFBAEE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0">
                                            <p:graphicEl>
                                              <a:dgm id="{8B699BEE-0D13-49A5-8E1C-C37FFBAEE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0">
                                            <p:graphicEl>
                                              <a:dgm id="{8B699BEE-0D13-49A5-8E1C-C37FFBAEE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0">
                                            <p:graphicEl>
                                              <a:dgm id="{8B699BEE-0D13-49A5-8E1C-C37FFBAEED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84C713C-ABEA-4857-BFF1-B889946B6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0">
                                            <p:graphicEl>
                                              <a:dgm id="{084C713C-ABEA-4857-BFF1-B889946B6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0">
                                            <p:graphicEl>
                                              <a:dgm id="{084C713C-ABEA-4857-BFF1-B889946B6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0">
                                            <p:graphicEl>
                                              <a:dgm id="{084C713C-ABEA-4857-BFF1-B889946B6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0">
                                            <p:graphicEl>
                                              <a:dgm id="{084C713C-ABEA-4857-BFF1-B889946B6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A801BC9-CF73-4F0D-A552-25A1F2C22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0">
                                            <p:graphicEl>
                                              <a:dgm id="{7A801BC9-CF73-4F0D-A552-25A1F2C22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0">
                                            <p:graphicEl>
                                              <a:dgm id="{7A801BC9-CF73-4F0D-A552-25A1F2C22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0">
                                            <p:graphicEl>
                                              <a:dgm id="{7A801BC9-CF73-4F0D-A552-25A1F2C22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0">
                                            <p:graphicEl>
                                              <a:dgm id="{7A801BC9-CF73-4F0D-A552-25A1F2C22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504917C-0CE2-476A-8C22-6D8F964E7C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0">
                                            <p:graphicEl>
                                              <a:dgm id="{A504917C-0CE2-476A-8C22-6D8F964E7C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0">
                                            <p:graphicEl>
                                              <a:dgm id="{A504917C-0CE2-476A-8C22-6D8F964E7C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0">
                                            <p:graphicEl>
                                              <a:dgm id="{A504917C-0CE2-476A-8C22-6D8F964E7C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0">
                                            <p:graphicEl>
                                              <a:dgm id="{A504917C-0CE2-476A-8C22-6D8F964E7C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7E0ED66-47D4-4AEB-B9A1-620AE906B5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0">
                                            <p:graphicEl>
                                              <a:dgm id="{A7E0ED66-47D4-4AEB-B9A1-620AE906B5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0">
                                            <p:graphicEl>
                                              <a:dgm id="{A7E0ED66-47D4-4AEB-B9A1-620AE906B5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0">
                                            <p:graphicEl>
                                              <a:dgm id="{A7E0ED66-47D4-4AEB-B9A1-620AE906B5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0">
                                            <p:graphicEl>
                                              <a:dgm id="{A7E0ED66-47D4-4AEB-B9A1-620AE906B5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Sub>
          <a:bldDgm bld="one"/>
        </p:bldSub>
      </p:bldGraphic>
      <p:bldGraphic spid="7" grpId="0">
        <p:bldSub>
          <a:bldDgm bld="one"/>
        </p:bldSub>
      </p:bldGraphic>
      <p:bldGraphic spid="10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F18D2808-80F9-4734-ADFA-3D7C53DA2A29}"/>
              </a:ext>
            </a:extLst>
          </p:cNvPr>
          <p:cNvSpPr/>
          <p:nvPr/>
        </p:nvSpPr>
        <p:spPr>
          <a:xfrm>
            <a:off x="683492" y="724771"/>
            <a:ext cx="77770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spcBef>
                <a:spcPts val="600"/>
              </a:spcBef>
            </a:pPr>
            <a:r>
              <a:rPr lang="es-ES" sz="2400" dirty="0" smtClean="0">
                <a:solidFill>
                  <a:schemeClr val="bg1"/>
                </a:solidFill>
                <a:effectLst>
                  <a:glow rad="76200">
                    <a:srgbClr val="123A3E"/>
                  </a:glow>
                </a:effectLst>
                <a:latin typeface="Cooper Black" panose="0208090404030B020404" pitchFamily="18" charset="0"/>
              </a:rPr>
              <a:t>„</a:t>
            </a:r>
            <a:r>
              <a:rPr lang="ro-RO" sz="2400" dirty="0" smtClean="0">
                <a:latin typeface="Arial Black" panose="020B0A04020102020204" pitchFamily="34" charset="0"/>
              </a:rPr>
              <a:t>Caracteristica </a:t>
            </a:r>
            <a:r>
              <a:rPr lang="ro-RO" sz="2400" dirty="0">
                <a:latin typeface="Arial Black" panose="020B0A04020102020204" pitchFamily="34" charset="0"/>
              </a:rPr>
              <a:t>deosebită a fiarei, precum </a:t>
            </a:r>
            <a:r>
              <a:rPr lang="ro-RO" sz="2400" dirty="0" smtClean="0">
                <a:latin typeface="Arial Black" panose="020B0A04020102020204" pitchFamily="34" charset="0"/>
              </a:rPr>
              <a:t>şi </a:t>
            </a:r>
            <a:r>
              <a:rPr lang="ro-RO" sz="2400" dirty="0">
                <a:latin typeface="Arial Black" panose="020B0A04020102020204" pitchFamily="34" charset="0"/>
              </a:rPr>
              <a:t>a chipului ei, este călcarea poruncilor lui Dumnezeu. Daniel spune despre cornul cel mic, papalitatea: „se va încumeta să schimbe vremile </a:t>
            </a:r>
            <a:r>
              <a:rPr lang="ro-RO" sz="2400" dirty="0" smtClean="0">
                <a:latin typeface="Arial Black" panose="020B0A04020102020204" pitchFamily="34" charset="0"/>
              </a:rPr>
              <a:t>şi </a:t>
            </a:r>
            <a:r>
              <a:rPr lang="ro-RO" sz="2400" dirty="0">
                <a:latin typeface="Arial Black" panose="020B0A04020102020204" pitchFamily="34" charset="0"/>
              </a:rPr>
              <a:t>legea” (Daniel 7, 25). Iar Pavel numea </a:t>
            </a:r>
            <a:r>
              <a:rPr lang="ro-RO" sz="2400" dirty="0" smtClean="0">
                <a:latin typeface="Arial Black" panose="020B0A04020102020204" pitchFamily="34" charset="0"/>
              </a:rPr>
              <a:t>aceeaşi </a:t>
            </a:r>
            <a:r>
              <a:rPr lang="ro-RO" sz="2400" dirty="0">
                <a:latin typeface="Arial Black" panose="020B0A04020102020204" pitchFamily="34" charset="0"/>
              </a:rPr>
              <a:t>putere „omul fărădelegii”, care urma să se </a:t>
            </a:r>
            <a:r>
              <a:rPr lang="ro-RO" sz="2400" dirty="0" smtClean="0">
                <a:latin typeface="Arial Black" panose="020B0A04020102020204" pitchFamily="34" charset="0"/>
              </a:rPr>
              <a:t>înalţe </a:t>
            </a:r>
            <a:r>
              <a:rPr lang="ro-RO" sz="2400" dirty="0">
                <a:latin typeface="Arial Black" panose="020B0A04020102020204" pitchFamily="34" charset="0"/>
              </a:rPr>
              <a:t>pe sine mai presus de Dumnezeu. O </a:t>
            </a:r>
            <a:r>
              <a:rPr lang="ro-RO" sz="2400" dirty="0" smtClean="0">
                <a:latin typeface="Arial Black" panose="020B0A04020102020204" pitchFamily="34" charset="0"/>
              </a:rPr>
              <a:t>profeţie </a:t>
            </a:r>
            <a:r>
              <a:rPr lang="ro-RO" sz="2400" dirty="0">
                <a:latin typeface="Arial Black" panose="020B0A04020102020204" pitchFamily="34" charset="0"/>
              </a:rPr>
              <a:t>este completată de alta. Numai prin schimbarea Legii lui Dumnezeu putea papalitatea să se </a:t>
            </a:r>
            <a:r>
              <a:rPr lang="ro-RO" sz="2400" dirty="0" smtClean="0">
                <a:latin typeface="Arial Black" panose="020B0A04020102020204" pitchFamily="34" charset="0"/>
              </a:rPr>
              <a:t>înalţe </a:t>
            </a:r>
            <a:r>
              <a:rPr lang="ro-RO" sz="2400" dirty="0">
                <a:latin typeface="Arial Black" panose="020B0A04020102020204" pitchFamily="34" charset="0"/>
              </a:rPr>
              <a:t>mai presus de Dumnezeu; oricine va păstra cu bună </a:t>
            </a:r>
            <a:r>
              <a:rPr lang="ro-RO" sz="2400" dirty="0" smtClean="0">
                <a:latin typeface="Arial Black" panose="020B0A04020102020204" pitchFamily="34" charset="0"/>
              </a:rPr>
              <a:t>ştiinţă </a:t>
            </a:r>
            <a:r>
              <a:rPr lang="ro-RO" sz="2400" dirty="0">
                <a:latin typeface="Arial Black" panose="020B0A04020102020204" pitchFamily="34" charset="0"/>
              </a:rPr>
              <a:t>Legea, </a:t>
            </a:r>
            <a:r>
              <a:rPr lang="ro-RO" sz="2400" dirty="0" smtClean="0">
                <a:latin typeface="Arial Black" panose="020B0A04020102020204" pitchFamily="34" charset="0"/>
              </a:rPr>
              <a:t>aşa </a:t>
            </a:r>
            <a:r>
              <a:rPr lang="ro-RO" sz="2400" dirty="0">
                <a:latin typeface="Arial Black" panose="020B0A04020102020204" pitchFamily="34" charset="0"/>
              </a:rPr>
              <a:t>cum a fost ea schimbată, va da cinste supremă acelei puteri prin care s-a făcut schimbarea.</a:t>
            </a:r>
            <a:r>
              <a:rPr lang="es-ES" sz="2400" dirty="0">
                <a:solidFill>
                  <a:schemeClr val="bg1"/>
                </a:solidFill>
                <a:effectLst>
                  <a:glow rad="76200">
                    <a:srgbClr val="123A3E"/>
                  </a:glow>
                </a:effectLst>
                <a:latin typeface="Cooper Black" panose="0208090404030B020404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8005222-0691-49B2-AB24-97ABDB17C794}"/>
              </a:ext>
            </a:extLst>
          </p:cNvPr>
          <p:cNvSpPr txBox="1"/>
          <p:nvPr/>
        </p:nvSpPr>
        <p:spPr>
          <a:xfrm>
            <a:off x="4649255" y="5907923"/>
            <a:ext cx="3721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b="1" dirty="0">
                <a:solidFill>
                  <a:srgbClr val="123A3E"/>
                </a:solidFill>
              </a:rPr>
              <a:t>E.G.W. (</a:t>
            </a:r>
            <a:r>
              <a:rPr lang="ro-RO" b="1" dirty="0">
                <a:solidFill>
                  <a:srgbClr val="123A3E"/>
                </a:solidFill>
              </a:rPr>
              <a:t>Tragedia veacurilor</a:t>
            </a:r>
            <a:r>
              <a:rPr lang="es-ES" b="1" dirty="0">
                <a:solidFill>
                  <a:srgbClr val="123A3E"/>
                </a:solidFill>
              </a:rPr>
              <a:t>, p</a:t>
            </a:r>
            <a:r>
              <a:rPr lang="ro-RO" b="1" dirty="0">
                <a:solidFill>
                  <a:srgbClr val="123A3E"/>
                </a:solidFill>
              </a:rPr>
              <a:t>a</a:t>
            </a:r>
            <a:r>
              <a:rPr lang="es-ES" b="1" dirty="0">
                <a:solidFill>
                  <a:srgbClr val="123A3E"/>
                </a:solidFill>
              </a:rPr>
              <a:t>g. 4</a:t>
            </a:r>
            <a:r>
              <a:rPr lang="ro-RO" b="1" dirty="0">
                <a:solidFill>
                  <a:srgbClr val="123A3E"/>
                </a:solidFill>
              </a:rPr>
              <a:t>46</a:t>
            </a:r>
            <a:r>
              <a:rPr lang="es-ES" b="1" dirty="0">
                <a:solidFill>
                  <a:srgbClr val="123A3E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679547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588AFC61-6B7E-4683-9F04-CCFA5668E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0213" y="249504"/>
            <a:ext cx="4280411" cy="32103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4C439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B5B1813C-6DA5-44E7-ACC3-D41C84EC00D7}"/>
              </a:ext>
            </a:extLst>
          </p:cNvPr>
          <p:cNvSpPr/>
          <p:nvPr/>
        </p:nvSpPr>
        <p:spPr>
          <a:xfrm>
            <a:off x="4495208" y="-95799"/>
            <a:ext cx="4648793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contourW="12700" prstMaterial="softEdge">
              <a:bevelT w="29210" h="16510"/>
              <a:contourClr>
                <a:srgbClr val="8064A2"/>
              </a:contourClr>
            </a:sp3d>
          </a:bodyPr>
          <a:lstStyle/>
          <a:p>
            <a:pPr algn="ctr" defTabSz="914400"/>
            <a:r>
              <a:rPr lang="ro-RO" sz="4400" b="1" spc="300" smtClean="0">
                <a:ln>
                  <a:prstDash val="solid"/>
                </a:ln>
                <a:gradFill rotWithShape="1">
                  <a:gsLst>
                    <a:gs pos="0">
                      <a:srgbClr val="B099D2"/>
                    </a:gs>
                    <a:gs pos="40000">
                      <a:srgbClr val="9379B5"/>
                    </a:gs>
                    <a:gs pos="50000">
                      <a:srgbClr val="9379B5"/>
                    </a:gs>
                    <a:gs pos="68000">
                      <a:srgbClr val="9379B5"/>
                    </a:gs>
                    <a:gs pos="100000">
                      <a:srgbClr val="B099D2"/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9F7AD5">
                      <a:alpha val="44706"/>
                    </a:srgbClr>
                  </a:outerShdw>
                </a:effectLst>
              </a:rPr>
              <a:t>JUDECATA</a:t>
            </a:r>
            <a:endParaRPr lang="ro-RO" sz="4400" b="1" spc="300">
              <a:ln>
                <a:prstDash val="solid"/>
              </a:ln>
              <a:gradFill rotWithShape="1">
                <a:gsLst>
                  <a:gs pos="0">
                    <a:srgbClr val="B099D2"/>
                  </a:gs>
                  <a:gs pos="40000">
                    <a:srgbClr val="9379B5"/>
                  </a:gs>
                  <a:gs pos="50000">
                    <a:srgbClr val="9379B5"/>
                  </a:gs>
                  <a:gs pos="68000">
                    <a:srgbClr val="9379B5"/>
                  </a:gs>
                  <a:gs pos="100000">
                    <a:srgbClr val="B099D2"/>
                  </a:gs>
                </a:gsLst>
                <a:lin ang="5400000"/>
              </a:gradFill>
              <a:effectLst>
                <a:outerShdw blurRad="88000" dist="50800" dir="5040000" algn="tl">
                  <a:srgbClr val="9F7AD5">
                    <a:alpha val="44706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C5E53345-F6E5-461C-8D55-3067C76E5961}"/>
              </a:ext>
            </a:extLst>
          </p:cNvPr>
          <p:cNvSpPr/>
          <p:nvPr/>
        </p:nvSpPr>
        <p:spPr>
          <a:xfrm>
            <a:off x="5003866" y="822450"/>
            <a:ext cx="3927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431705"/>
                </a:solidFill>
                <a:latin typeface="Comic Sans MS" panose="030F0702030302020204" pitchFamily="66" charset="0"/>
              </a:rPr>
              <a:t>„S-a </a:t>
            </a:r>
            <a:r>
              <a:rPr lang="ro-RO" b="1" dirty="0" smtClean="0">
                <a:solidFill>
                  <a:srgbClr val="431705"/>
                </a:solidFill>
                <a:latin typeface="Comic Sans MS" panose="030F0702030302020204" pitchFamily="66" charset="0"/>
              </a:rPr>
              <a:t>ţinut judecata şi s-au deschis cărţile.” </a:t>
            </a:r>
            <a:r>
              <a:rPr lang="ro-RO" sz="1600" b="1" dirty="0" smtClean="0">
                <a:solidFill>
                  <a:srgbClr val="431705"/>
                </a:solidFill>
                <a:latin typeface="Comic Sans MS" panose="030F0702030302020204" pitchFamily="66" charset="0"/>
              </a:rPr>
              <a:t>(Daniel 7:10 </a:t>
            </a:r>
            <a:r>
              <a:rPr lang="ro-RO" sz="1600" b="1" dirty="0" err="1" smtClean="0">
                <a:solidFill>
                  <a:srgbClr val="431705"/>
                </a:solidFill>
                <a:latin typeface="Comic Sans MS" panose="030F0702030302020204" pitchFamily="66" charset="0"/>
              </a:rPr>
              <a:t>u.p</a:t>
            </a:r>
            <a:r>
              <a:rPr lang="ro-RO" sz="1600" b="1" dirty="0" smtClean="0">
                <a:solidFill>
                  <a:srgbClr val="431705"/>
                </a:solidFill>
                <a:latin typeface="Comic Sans MS" panose="030F0702030302020204" pitchFamily="66" charset="0"/>
              </a:rPr>
              <a:t>.)</a:t>
            </a:r>
            <a:endParaRPr lang="ro-RO" sz="1600" b="1" dirty="0">
              <a:solidFill>
                <a:srgbClr val="431705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72E9024-6C5C-4DA7-9E85-2FA5073FE97B}"/>
              </a:ext>
            </a:extLst>
          </p:cNvPr>
          <p:cNvSpPr txBox="1"/>
          <p:nvPr/>
        </p:nvSpPr>
        <p:spPr>
          <a:xfrm>
            <a:off x="4650378" y="1599402"/>
            <a:ext cx="449362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Când are loc judecata prezentată înaintea </a:t>
            </a:r>
            <a:r>
              <a:rPr lang="ro-RO" sz="2000" b="1"/>
              <a:t>lui </a:t>
            </a:r>
            <a:r>
              <a:rPr lang="ro-RO" sz="2000" b="1" smtClean="0"/>
              <a:t>Daniel</a:t>
            </a:r>
            <a:r>
              <a:rPr lang="ro-RO" sz="2000" b="1" smtClean="0"/>
              <a:t>?</a:t>
            </a:r>
          </a:p>
          <a:p>
            <a:pPr>
              <a:spcBef>
                <a:spcPts val="600"/>
              </a:spcBef>
            </a:pPr>
            <a:r>
              <a:rPr lang="ro-RO" sz="2000" b="1" smtClean="0"/>
              <a:t>Conform </a:t>
            </a:r>
            <a:r>
              <a:rPr lang="ro-RO" sz="2000" b="1"/>
              <a:t>versetelor </a:t>
            </a:r>
            <a:r>
              <a:rPr lang="ro-RO" sz="2000" b="1" smtClean="0"/>
              <a:t>11 </a:t>
            </a:r>
            <a:r>
              <a:rPr lang="ro-RO" sz="2000" b="1" smtClean="0"/>
              <a:t>şi </a:t>
            </a:r>
            <a:r>
              <a:rPr lang="ro-RO" sz="2000" b="1" smtClean="0"/>
              <a:t>12, judecata </a:t>
            </a:r>
            <a:r>
              <a:rPr lang="ro-RO" sz="2000" b="1"/>
              <a:t>începe cât încă </a:t>
            </a:r>
            <a:r>
              <a:rPr lang="ro-RO" sz="2000" b="1" smtClean="0"/>
              <a:t>îşi desfăşoară </a:t>
            </a:r>
            <a:r>
              <a:rPr lang="ro-RO" sz="2000" b="1"/>
              <a:t>activitatea fiara </a:t>
            </a:r>
            <a:r>
              <a:rPr lang="ro-RO" sz="2000" b="1" smtClean="0"/>
              <a:t>şi </a:t>
            </a:r>
            <a:r>
              <a:rPr lang="ro-RO" sz="2000" b="1"/>
              <a:t>cornul. Este, </a:t>
            </a:r>
            <a:r>
              <a:rPr lang="ro-RO" sz="2000" b="1" smtClean="0"/>
              <a:t>aşadar</a:t>
            </a:r>
            <a:r>
              <a:rPr lang="ro-RO" sz="2000" b="1"/>
              <a:t>, precedentă Celei de-a Doua Veniri</a:t>
            </a:r>
            <a:r>
              <a:rPr lang="ro-RO" sz="2000" b="1"/>
              <a:t>. </a:t>
            </a:r>
            <a:endParaRPr lang="ro-RO" sz="2000" b="1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4E0D9D16-A80F-4FFC-91C6-C488E156B641}"/>
              </a:ext>
            </a:extLst>
          </p:cNvPr>
          <p:cNvSpPr/>
          <p:nvPr/>
        </p:nvSpPr>
        <p:spPr>
          <a:xfrm>
            <a:off x="0" y="3534013"/>
            <a:ext cx="541673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Versetul 25 indică faptul că judecata va începe după perioada de 1.260 de ani de </a:t>
            </a:r>
            <a:r>
              <a:rPr lang="ro-RO" sz="2000" b="1" dirty="0" smtClean="0"/>
              <a:t>dominaţie </a:t>
            </a:r>
            <a:r>
              <a:rPr lang="ro-RO" sz="2000" b="1" dirty="0"/>
              <a:t>papală. Adică, după 1798. Capitolele 8 </a:t>
            </a:r>
            <a:r>
              <a:rPr lang="ro-RO" sz="2000" b="1" dirty="0" smtClean="0"/>
              <a:t>şi </a:t>
            </a:r>
            <a:r>
              <a:rPr lang="ro-RO" sz="2000" b="1" dirty="0"/>
              <a:t>9 definesc cu claritate data exactă la care a început această judecată. 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Care este scopul </a:t>
            </a:r>
            <a:r>
              <a:rPr lang="ro-RO" sz="2000" b="1" dirty="0" smtClean="0"/>
              <a:t>judecăţii?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Să </a:t>
            </a:r>
            <a:r>
              <a:rPr lang="ro-RO" sz="2000" b="1" dirty="0"/>
              <a:t>îi înapoieze lui Hristos </a:t>
            </a:r>
            <a:r>
              <a:rPr lang="ro-RO" sz="2000" b="1" dirty="0" smtClean="0"/>
              <a:t>stăpânirea (v. 14) şi îndreptăţirea </a:t>
            </a:r>
            <a:r>
              <a:rPr lang="ro-RO" sz="2000" b="1" dirty="0"/>
              <a:t>poporului lui </a:t>
            </a:r>
            <a:r>
              <a:rPr lang="ro-RO" sz="2000" b="1" dirty="0" smtClean="0"/>
              <a:t>Dumnezeu (v. 18, 27). Poporul </a:t>
            </a:r>
            <a:r>
              <a:rPr lang="ro-RO" sz="2000" b="1" dirty="0"/>
              <a:t>lui Dumnezeu va primi de la Isus stăpânirea pierdută în Eden</a:t>
            </a:r>
            <a:r>
              <a:rPr lang="ro-RO" sz="2000" b="1" dirty="0" smtClean="0"/>
              <a:t>.</a:t>
            </a:r>
            <a:endParaRPr lang="ro-RO" sz="20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BBAC912C-7901-4424-A37E-554E4CC537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46201" y="4021527"/>
            <a:ext cx="3602003" cy="2701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43433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59BAAB95-A05F-47B7-BAD0-5BFE8E2C47E0}"/>
              </a:ext>
            </a:extLst>
          </p:cNvPr>
          <p:cNvSpPr/>
          <p:nvPr/>
        </p:nvSpPr>
        <p:spPr>
          <a:xfrm>
            <a:off x="174171" y="0"/>
            <a:ext cx="5320938" cy="769441"/>
          </a:xfrm>
          <a:prstGeom prst="rect">
            <a:avLst/>
          </a:prstGeom>
          <a:scene3d>
            <a:camera prst="orthographicFront"/>
            <a:lightRig rig="brightRoom" dir="t"/>
          </a:scene3d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4400" b="1">
                <a:ln/>
                <a:solidFill>
                  <a:schemeClr val="accent4"/>
                </a:solidFill>
              </a:rPr>
              <a:t>FIUL </a:t>
            </a:r>
            <a:r>
              <a:rPr lang="ro-RO" sz="4400" b="1" smtClean="0">
                <a:ln/>
                <a:solidFill>
                  <a:schemeClr val="accent4"/>
                </a:solidFill>
              </a:rPr>
              <a:t>OMULUI</a:t>
            </a:r>
            <a:endParaRPr lang="ro-RO" sz="4400" b="1">
              <a:ln/>
              <a:solidFill>
                <a:schemeClr val="accent4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431943DC-229F-4416-89BB-36541D13BB95}"/>
              </a:ext>
            </a:extLst>
          </p:cNvPr>
          <p:cNvSpPr/>
          <p:nvPr/>
        </p:nvSpPr>
        <p:spPr>
          <a:xfrm>
            <a:off x="283028" y="801394"/>
            <a:ext cx="5090162" cy="1477328"/>
          </a:xfrm>
          <a:prstGeom prst="rect">
            <a:avLst/>
          </a:prstGeom>
          <a:gradFill flip="none" rotWithShape="1">
            <a:gsLst>
              <a:gs pos="0">
                <a:srgbClr val="FCE98A">
                  <a:tint val="66000"/>
                  <a:satMod val="160000"/>
                </a:srgbClr>
              </a:gs>
              <a:gs pos="50000">
                <a:srgbClr val="FCE98A">
                  <a:tint val="44500"/>
                  <a:satMod val="160000"/>
                </a:srgbClr>
              </a:gs>
              <a:gs pos="100000">
                <a:srgbClr val="FCE98A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b="1" smtClean="0">
                <a:solidFill>
                  <a:srgbClr val="296D55"/>
                </a:solidFill>
                <a:latin typeface="Comic Sans MS" panose="030F0702030302020204" pitchFamily="66" charset="0"/>
              </a:rPr>
              <a:t>“</a:t>
            </a:r>
            <a:r>
              <a:rPr lang="ro-RO" b="1" smtClean="0">
                <a:solidFill>
                  <a:srgbClr val="296D55"/>
                </a:solidFill>
                <a:latin typeface="Comic Sans MS" panose="030F0702030302020204" pitchFamily="66" charset="0"/>
              </a:rPr>
              <a:t>M-am uitat în timpul vedeniilor mele de </a:t>
            </a:r>
            <a:r>
              <a:rPr lang="ro-RO" b="1" smtClean="0">
                <a:solidFill>
                  <a:srgbClr val="296D55"/>
                </a:solidFill>
                <a:latin typeface="Comic Sans MS" panose="030F0702030302020204" pitchFamily="66" charset="0"/>
              </a:rPr>
              <a:t>noapte</a:t>
            </a:r>
            <a:r>
              <a:rPr lang="ro-RO" b="1" smtClean="0">
                <a:solidFill>
                  <a:srgbClr val="296D55"/>
                </a:solidFill>
                <a:latin typeface="Comic Sans MS" panose="030F0702030302020204" pitchFamily="66" charset="0"/>
              </a:rPr>
              <a:t>, şi iată că pe norii cerurilor a venit unul ca un fiu al </a:t>
            </a:r>
            <a:r>
              <a:rPr lang="ro-RO" b="1" smtClean="0">
                <a:solidFill>
                  <a:srgbClr val="296D55"/>
                </a:solidFill>
                <a:latin typeface="Comic Sans MS" panose="030F0702030302020204" pitchFamily="66" charset="0"/>
              </a:rPr>
              <a:t>omului</a:t>
            </a:r>
            <a:r>
              <a:rPr lang="ro-RO" b="1" smtClean="0">
                <a:solidFill>
                  <a:srgbClr val="296D55"/>
                </a:solidFill>
                <a:latin typeface="Comic Sans MS" panose="030F0702030302020204" pitchFamily="66" charset="0"/>
              </a:rPr>
              <a:t>; a înaintat spre Cel îmbătrînit de zile şi a fost adus înaintea </a:t>
            </a:r>
            <a:r>
              <a:rPr lang="ro-RO" b="1" smtClean="0">
                <a:solidFill>
                  <a:srgbClr val="296D55"/>
                </a:solidFill>
                <a:latin typeface="Comic Sans MS" panose="030F0702030302020204" pitchFamily="66" charset="0"/>
              </a:rPr>
              <a:t>Lui</a:t>
            </a:r>
            <a:r>
              <a:rPr lang="ro-RO" b="1" smtClean="0">
                <a:solidFill>
                  <a:srgbClr val="296D55"/>
                </a:solidFill>
                <a:latin typeface="Comic Sans MS" panose="030F0702030302020204" pitchFamily="66" charset="0"/>
              </a:rPr>
              <a:t>.” </a:t>
            </a:r>
            <a:r>
              <a:rPr lang="ro-RO" sz="1400" b="1" smtClean="0">
                <a:solidFill>
                  <a:srgbClr val="296D55"/>
                </a:solidFill>
                <a:latin typeface="Comic Sans MS" panose="030F0702030302020204" pitchFamily="66" charset="0"/>
              </a:rPr>
              <a:t>(</a:t>
            </a:r>
            <a:r>
              <a:rPr lang="ro-RO" sz="1400" b="1" smtClean="0">
                <a:solidFill>
                  <a:srgbClr val="296D55"/>
                </a:solidFill>
                <a:latin typeface="Comic Sans MS" panose="030F0702030302020204" pitchFamily="66" charset="0"/>
              </a:rPr>
              <a:t>Daniel </a:t>
            </a:r>
            <a:r>
              <a:rPr lang="ro-RO" sz="1400" b="1" smtClean="0">
                <a:solidFill>
                  <a:srgbClr val="296D55"/>
                </a:solidFill>
                <a:latin typeface="Comic Sans MS" panose="030F0702030302020204" pitchFamily="66" charset="0"/>
              </a:rPr>
              <a:t>7:13)</a:t>
            </a:r>
            <a:endParaRPr lang="ro-RO" b="1">
              <a:solidFill>
                <a:srgbClr val="296D55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D619030-0E10-4F55-B4A7-BF766A967CEB}"/>
              </a:ext>
            </a:extLst>
          </p:cNvPr>
          <p:cNvSpPr txBox="1"/>
          <p:nvPr/>
        </p:nvSpPr>
        <p:spPr>
          <a:xfrm>
            <a:off x="174171" y="2265826"/>
            <a:ext cx="5320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Expresia </a:t>
            </a:r>
            <a:r>
              <a:rPr lang="ro-RO" sz="2000" b="1" dirty="0" smtClean="0"/>
              <a:t>„fiul </a:t>
            </a:r>
            <a:r>
              <a:rPr lang="ro-RO" sz="2000" b="1" dirty="0" smtClean="0"/>
              <a:t>omului” este </a:t>
            </a:r>
            <a:r>
              <a:rPr lang="ro-RO" sz="2000" b="1" dirty="0"/>
              <a:t>folosită în Biblie pentru a vorbi de </a:t>
            </a:r>
            <a:r>
              <a:rPr lang="ro-RO" sz="2000" b="1" dirty="0" smtClean="0"/>
              <a:t>fiinţe umane (Num. 23:19; Iov 25:6; </a:t>
            </a:r>
            <a:r>
              <a:rPr lang="ro-RO" sz="2000" b="1" dirty="0" err="1" smtClean="0"/>
              <a:t>Ps</a:t>
            </a:r>
            <a:r>
              <a:rPr lang="ro-RO" sz="2000" b="1" dirty="0" smtClean="0"/>
              <a:t>. 144:3; </a:t>
            </a:r>
            <a:r>
              <a:rPr lang="ro-RO" sz="2000" b="1" dirty="0" err="1" smtClean="0"/>
              <a:t>Is</a:t>
            </a:r>
            <a:r>
              <a:rPr lang="ro-RO" sz="2000" b="1" dirty="0" smtClean="0"/>
              <a:t>. 51:12; Ier. 49:18; </a:t>
            </a:r>
            <a:r>
              <a:rPr lang="ro-RO" sz="2000" b="1" dirty="0" err="1" smtClean="0"/>
              <a:t>Ez</a:t>
            </a:r>
            <a:r>
              <a:rPr lang="ro-RO" sz="2000" b="1" dirty="0" smtClean="0"/>
              <a:t>. 2:1). Este</a:t>
            </a:r>
            <a:r>
              <a:rPr lang="ro-RO" sz="2000" b="1" dirty="0"/>
              <a:t>, </a:t>
            </a:r>
            <a:r>
              <a:rPr lang="ro-RO" sz="2000" b="1" dirty="0" smtClean="0"/>
              <a:t>de asemenea</a:t>
            </a:r>
            <a:r>
              <a:rPr lang="ro-RO" sz="2000" b="1" dirty="0"/>
              <a:t>, un titlu mesianic </a:t>
            </a:r>
            <a:r>
              <a:rPr lang="ro-RO" sz="2000" b="1" dirty="0" smtClean="0"/>
              <a:t>(</a:t>
            </a:r>
            <a:r>
              <a:rPr lang="ro-RO" sz="2000" b="1" dirty="0" err="1" smtClean="0"/>
              <a:t>Ps</a:t>
            </a:r>
            <a:r>
              <a:rPr lang="ro-RO" sz="2000" b="1" dirty="0" smtClean="0"/>
              <a:t>. 80:17) pe </a:t>
            </a:r>
            <a:r>
              <a:rPr lang="ro-RO" sz="2000" b="1" dirty="0"/>
              <a:t>care Isus l-a folosit în dreptul Său </a:t>
            </a:r>
            <a:r>
              <a:rPr lang="ro-RO" sz="2000" b="1" dirty="0" smtClean="0"/>
              <a:t>(Mat. 8:20; Mr. 13:26; Luca. 9:26; Ioan 3:13).</a:t>
            </a:r>
            <a:endParaRPr lang="ro-RO" sz="2000" b="1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5D44D2F4-4256-4B88-8D83-9BC01CE3A80C}"/>
              </a:ext>
            </a:extLst>
          </p:cNvPr>
          <p:cNvSpPr/>
          <p:nvPr/>
        </p:nvSpPr>
        <p:spPr>
          <a:xfrm>
            <a:off x="2730150" y="4161948"/>
            <a:ext cx="6392095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Isus apare aici </a:t>
            </a:r>
            <a:r>
              <a:rPr lang="ro-RO" sz="2000" b="1" dirty="0" smtClean="0"/>
              <a:t>aşa </a:t>
            </a:r>
            <a:r>
              <a:rPr lang="ro-RO" sz="2000" b="1" dirty="0"/>
              <a:t>cum o va face la cea de-a Doua </a:t>
            </a:r>
            <a:r>
              <a:rPr lang="ro-RO" sz="2000" b="1" dirty="0" smtClean="0"/>
              <a:t>Venire</a:t>
            </a:r>
            <a:r>
              <a:rPr lang="ro-RO" sz="2000" b="1" dirty="0" smtClean="0"/>
              <a:t>, „pe </a:t>
            </a:r>
            <a:r>
              <a:rPr lang="ro-RO" sz="2000" b="1" dirty="0"/>
              <a:t>norii </a:t>
            </a:r>
            <a:r>
              <a:rPr lang="ro-RO" sz="2000" b="1" dirty="0" smtClean="0"/>
              <a:t>cerului”. Dar </a:t>
            </a:r>
            <a:r>
              <a:rPr lang="ro-RO" sz="2000" b="1" dirty="0"/>
              <a:t>nu este cea de-a Doua </a:t>
            </a:r>
            <a:r>
              <a:rPr lang="ro-RO" sz="2000" b="1" dirty="0" smtClean="0"/>
              <a:t>Venire, deoarece </a:t>
            </a:r>
            <a:r>
              <a:rPr lang="ro-RO" sz="2000" b="1" dirty="0"/>
              <a:t>nu se îndreaptă spre Pământ, ci se apropie de cel Îmbătrânit de zile cum ne este prezentat </a:t>
            </a:r>
            <a:r>
              <a:rPr lang="ro-RO" sz="2000" b="1" dirty="0" smtClean="0"/>
              <a:t>(1 Tim. 2:5).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Daniel 8:13-14 identifică </a:t>
            </a:r>
            <a:r>
              <a:rPr lang="ro-RO" sz="2000" b="1" dirty="0"/>
              <a:t>acest moment drept </a:t>
            </a:r>
            <a:r>
              <a:rPr lang="ro-RO" sz="2000" b="1" dirty="0" smtClean="0"/>
              <a:t>curăţirea </a:t>
            </a:r>
            <a:r>
              <a:rPr lang="ro-RO" sz="2000" b="1" dirty="0"/>
              <a:t>Sanctuarului Ceresc. În concluzia sa, se va restabili adevărata închinare care a fost deformată de sistemul papal</a:t>
            </a:r>
            <a:r>
              <a:rPr lang="ro-RO" sz="2000" b="1" dirty="0" smtClean="0"/>
              <a:t>.</a:t>
            </a:r>
            <a:endParaRPr lang="ro-RO" sz="20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9A47919-4831-48CB-8C58-CD05889989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495108" y="73109"/>
            <a:ext cx="3531325" cy="4131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AA376D8B-E1CB-485A-B6BD-E49D95B931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95947" y="4204818"/>
            <a:ext cx="2512427" cy="2545751"/>
          </a:xfrm>
          <a:prstGeom prst="roundRect">
            <a:avLst>
              <a:gd name="adj" fmla="val 914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60998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59288BF3-A0EA-466A-A2D2-65CC189569BF}"/>
              </a:ext>
            </a:extLst>
          </p:cNvPr>
          <p:cNvSpPr/>
          <p:nvPr/>
        </p:nvSpPr>
        <p:spPr>
          <a:xfrm>
            <a:off x="2720088" y="0"/>
            <a:ext cx="6423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o-RO" sz="4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SFINŢII </a:t>
            </a:r>
            <a:r>
              <a:rPr lang="ro-RO" sz="4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CELUI </a:t>
            </a:r>
            <a:r>
              <a:rPr lang="ro-RO" sz="4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PREAÎNALT</a:t>
            </a:r>
            <a:endParaRPr lang="ro-RO" sz="44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1921322-18A5-4CA7-AF31-0543E6DC3B8F}"/>
              </a:ext>
            </a:extLst>
          </p:cNvPr>
          <p:cNvSpPr/>
          <p:nvPr/>
        </p:nvSpPr>
        <p:spPr>
          <a:xfrm>
            <a:off x="3269673" y="739224"/>
            <a:ext cx="5462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“Dar sfinţii Celui Prea Înalt vor primi împărăţia şi vor stăpâni împărăţia în veci, din vecinicie în vecinicie.” </a:t>
            </a:r>
            <a:r>
              <a:rPr lang="ro-RO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(Daniel 7:18)</a:t>
            </a:r>
            <a:endParaRPr lang="ro-RO" sz="16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C86353AC-C6F1-4674-9A3E-D5564226E8BF}"/>
              </a:ext>
            </a:extLst>
          </p:cNvPr>
          <p:cNvSpPr/>
          <p:nvPr/>
        </p:nvSpPr>
        <p:spPr>
          <a:xfrm>
            <a:off x="127866" y="1990579"/>
            <a:ext cx="4654731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Sfinţii </a:t>
            </a:r>
            <a:r>
              <a:rPr lang="ro-RO" sz="2000" b="1" dirty="0"/>
              <a:t>celui Preaînalt </a:t>
            </a:r>
            <a:r>
              <a:rPr lang="ro-RO" sz="2000" b="1" dirty="0" smtClean="0"/>
              <a:t>„trebuie </a:t>
            </a:r>
            <a:r>
              <a:rPr lang="ro-RO" sz="2000" b="1" dirty="0"/>
              <a:t>să fie </a:t>
            </a:r>
            <a:r>
              <a:rPr lang="ro-RO" sz="2000" b="1" dirty="0" smtClean="0"/>
              <a:t>identificaţi </a:t>
            </a:r>
            <a:r>
              <a:rPr lang="ro-RO" sz="2000" b="1" dirty="0"/>
              <a:t>cu </a:t>
            </a:r>
            <a:r>
              <a:rPr lang="ro-RO" sz="2000" b="1" dirty="0" smtClean="0"/>
              <a:t>urmaşii credincioşi </a:t>
            </a:r>
            <a:r>
              <a:rPr lang="ro-RO" sz="2000" b="1" dirty="0"/>
              <a:t>ai lui Dumnezeu care compun poporul </a:t>
            </a:r>
            <a:r>
              <a:rPr lang="ro-RO" sz="2000" b="1" dirty="0" smtClean="0"/>
              <a:t>rămăşiţei</a:t>
            </a:r>
            <a:r>
              <a:rPr lang="ro-RO" sz="2000" b="1" dirty="0"/>
              <a:t>, dar sunt </a:t>
            </a:r>
            <a:r>
              <a:rPr lang="ro-RO" sz="2000" b="1" dirty="0" smtClean="0"/>
              <a:t>aleşii </a:t>
            </a:r>
            <a:r>
              <a:rPr lang="ro-RO" sz="2000" b="1" dirty="0"/>
              <a:t>Săi, </a:t>
            </a:r>
            <a:r>
              <a:rPr lang="ro-RO" sz="2000" b="1" dirty="0" smtClean="0"/>
              <a:t>separaţi </a:t>
            </a:r>
            <a:r>
              <a:rPr lang="ro-RO" sz="2000" b="1" dirty="0"/>
              <a:t>de restul </a:t>
            </a:r>
            <a:r>
              <a:rPr lang="ro-RO" sz="2000" b="1" dirty="0" smtClean="0"/>
              <a:t>naţiunilor</a:t>
            </a:r>
            <a:r>
              <a:rPr lang="ro-RO" sz="2000" b="1" dirty="0"/>
              <a:t>, </a:t>
            </a:r>
            <a:r>
              <a:rPr lang="ro-RO" sz="2000" b="1" dirty="0" smtClean="0"/>
              <a:t>persecutaţi </a:t>
            </a:r>
            <a:r>
              <a:rPr lang="ro-RO" sz="2000" b="1" dirty="0"/>
              <a:t>de puterea care se opune lui Dumnezeu, dar </a:t>
            </a:r>
            <a:r>
              <a:rPr lang="ro-RO" sz="2000" b="1" dirty="0" smtClean="0"/>
              <a:t>îşi menţin credinţa </a:t>
            </a:r>
            <a:r>
              <a:rPr lang="ro-RO" sz="2000" b="1" dirty="0"/>
              <a:t>în Dumnezeu de la care primesc, în final, </a:t>
            </a:r>
            <a:r>
              <a:rPr lang="ro-RO" sz="2000" b="1" dirty="0" smtClean="0"/>
              <a:t>împărăţia” </a:t>
            </a:r>
            <a:r>
              <a:rPr lang="ro-RO" sz="1600" b="1" dirty="0" smtClean="0"/>
              <a:t>(</a:t>
            </a:r>
            <a:r>
              <a:rPr lang="ro-RO" sz="1600" b="1" dirty="0" err="1" smtClean="0"/>
              <a:t>Hasel</a:t>
            </a:r>
            <a:r>
              <a:rPr lang="ro-RO" sz="1600" b="1" dirty="0" smtClean="0"/>
              <a:t>, „The </a:t>
            </a:r>
            <a:r>
              <a:rPr lang="ro-RO" sz="1600" b="1" dirty="0" err="1" smtClean="0"/>
              <a:t>Identity</a:t>
            </a:r>
            <a:r>
              <a:rPr lang="ro-RO" sz="1600" b="1" dirty="0" smtClean="0"/>
              <a:t> of ‘The </a:t>
            </a:r>
            <a:r>
              <a:rPr lang="ro-RO" sz="1600" b="1" dirty="0" err="1" smtClean="0"/>
              <a:t>Saints</a:t>
            </a:r>
            <a:r>
              <a:rPr lang="ro-RO" sz="1600" b="1" dirty="0" smtClean="0"/>
              <a:t> of </a:t>
            </a:r>
            <a:r>
              <a:rPr lang="ro-RO" sz="1600" b="1" dirty="0" err="1" smtClean="0"/>
              <a:t>the</a:t>
            </a:r>
            <a:r>
              <a:rPr lang="ro-RO" sz="1600" b="1" dirty="0" smtClean="0"/>
              <a:t> </a:t>
            </a:r>
            <a:r>
              <a:rPr lang="ro-RO" sz="1600" b="1" dirty="0" err="1" smtClean="0"/>
              <a:t>Most</a:t>
            </a:r>
            <a:r>
              <a:rPr lang="ro-RO" sz="1600" b="1" dirty="0" smtClean="0"/>
              <a:t> </a:t>
            </a:r>
            <a:r>
              <a:rPr lang="ro-RO" sz="1600" b="1" dirty="0" err="1" smtClean="0"/>
              <a:t>High</a:t>
            </a:r>
            <a:r>
              <a:rPr lang="ro-RO" sz="1600" b="1" dirty="0" smtClean="0"/>
              <a:t>’ in Daniel 7”, p. 192)</a:t>
            </a:r>
            <a:r>
              <a:rPr lang="ro-RO" sz="2000" b="1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După persecuţia </a:t>
            </a:r>
            <a:r>
              <a:rPr lang="ro-RO" sz="2000" b="1" dirty="0"/>
              <a:t>suferită de </a:t>
            </a:r>
            <a:r>
              <a:rPr lang="ro-RO" sz="2000" b="1" dirty="0" smtClean="0"/>
              <a:t>„cornul </a:t>
            </a:r>
            <a:r>
              <a:rPr lang="ro-RO" sz="2000" b="1" dirty="0"/>
              <a:t>cel </a:t>
            </a:r>
            <a:r>
              <a:rPr lang="ro-RO" sz="2000" b="1" dirty="0" smtClean="0"/>
              <a:t>mic” – şi </a:t>
            </a:r>
            <a:r>
              <a:rPr lang="ro-RO" sz="2000" b="1" dirty="0"/>
              <a:t>reînviată în timpurile </a:t>
            </a:r>
            <a:r>
              <a:rPr lang="ro-RO" sz="2000" b="1" dirty="0" smtClean="0"/>
              <a:t>sfârşitului </a:t>
            </a:r>
            <a:r>
              <a:rPr lang="ro-RO" sz="2000" b="1" dirty="0"/>
              <a:t>de </a:t>
            </a:r>
            <a:r>
              <a:rPr lang="ro-RO" sz="2000" b="1" dirty="0" smtClean="0"/>
              <a:t>„chipul </a:t>
            </a:r>
            <a:r>
              <a:rPr lang="ro-RO" sz="2000" b="1" dirty="0" smtClean="0"/>
              <a:t>fiarei” (Ap. 13:14-17) – poporul </a:t>
            </a:r>
            <a:r>
              <a:rPr lang="ro-RO" sz="2000" b="1" dirty="0"/>
              <a:t>lui Dumnezeu </a:t>
            </a:r>
            <a:r>
              <a:rPr lang="ro-RO" sz="2000" b="1" dirty="0" smtClean="0"/>
              <a:t>îşi </a:t>
            </a:r>
            <a:r>
              <a:rPr lang="ro-RO" sz="2000" b="1" dirty="0"/>
              <a:t>va primi </a:t>
            </a:r>
            <a:r>
              <a:rPr lang="ro-RO" sz="2000" b="1" dirty="0" smtClean="0"/>
              <a:t>împărăţia, o împărăţie </a:t>
            </a:r>
            <a:r>
              <a:rPr lang="ro-RO" sz="2000" b="1" dirty="0"/>
              <a:t>care nu va avea </a:t>
            </a:r>
            <a:r>
              <a:rPr lang="ro-RO" sz="2000" b="1" dirty="0" smtClean="0"/>
              <a:t>sfârşit.</a:t>
            </a:r>
            <a:endParaRPr lang="ro-RO" sz="20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044709D-B0FD-4089-8AAE-12233E502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90010" y="1843718"/>
            <a:ext cx="4026124" cy="4864899"/>
          </a:xfrm>
          <a:prstGeom prst="roundRect">
            <a:avLst>
              <a:gd name="adj" fmla="val 11111"/>
            </a:avLst>
          </a:prstGeom>
          <a:ln w="190500" cap="rnd">
            <a:solidFill>
              <a:srgbClr val="F8F5C8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7AF3B19-3BF0-4E5B-A80C-81334AAD44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7866" y="111201"/>
            <a:ext cx="2592222" cy="1775673"/>
          </a:xfrm>
          <a:prstGeom prst="round2DiagRect">
            <a:avLst>
              <a:gd name="adj1" fmla="val 16667"/>
              <a:gd name="adj2" fmla="val 43163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xmlns="" val="2460912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F18D2808-80F9-4734-ADFA-3D7C53DA2A29}"/>
              </a:ext>
            </a:extLst>
          </p:cNvPr>
          <p:cNvSpPr/>
          <p:nvPr/>
        </p:nvSpPr>
        <p:spPr>
          <a:xfrm>
            <a:off x="665018" y="791535"/>
            <a:ext cx="79617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400" smtClean="0">
                <a:latin typeface="Cooper Black" panose="0208090404030B020404" pitchFamily="18" charset="0"/>
              </a:rPr>
              <a:t>„</a:t>
            </a:r>
            <a:r>
              <a:rPr lang="ro-RO" sz="2400" b="1" smtClean="0">
                <a:latin typeface="Arial Black" panose="020B0A04020102020204" pitchFamily="34" charset="0"/>
              </a:rPr>
              <a:t>Împărăţia </a:t>
            </a:r>
            <a:r>
              <a:rPr lang="ro-RO" sz="2400" b="1">
                <a:latin typeface="Arial Black" panose="020B0A04020102020204" pitchFamily="34" charset="0"/>
              </a:rPr>
              <a:t>harului lui Dumnezeu se </a:t>
            </a:r>
            <a:r>
              <a:rPr lang="ro-RO" sz="2400" b="1" smtClean="0">
                <a:latin typeface="Arial Black" panose="020B0A04020102020204" pitchFamily="34" charset="0"/>
              </a:rPr>
              <a:t>statorniceşte </a:t>
            </a:r>
            <a:r>
              <a:rPr lang="ro-RO" sz="2400" b="1">
                <a:latin typeface="Arial Black" panose="020B0A04020102020204" pitchFamily="34" charset="0"/>
              </a:rPr>
              <a:t>acum, când, zi după zi, inimi care au fost pline de păcat </a:t>
            </a:r>
            <a:r>
              <a:rPr lang="ro-RO" sz="2400" b="1" smtClean="0">
                <a:latin typeface="Arial Black" panose="020B0A04020102020204" pitchFamily="34" charset="0"/>
              </a:rPr>
              <a:t>şi </a:t>
            </a:r>
            <a:r>
              <a:rPr lang="ro-RO" sz="2400" b="1">
                <a:latin typeface="Arial Black" panose="020B0A04020102020204" pitchFamily="34" charset="0"/>
              </a:rPr>
              <a:t>răzvrătire, se predau atotputerniciei iubirii Sale. Dar deplina statornicie a </a:t>
            </a:r>
            <a:r>
              <a:rPr lang="ro-RO" sz="2400" b="1" smtClean="0">
                <a:latin typeface="Arial Black" panose="020B0A04020102020204" pitchFamily="34" charset="0"/>
              </a:rPr>
              <a:t>Împărăţiei </a:t>
            </a:r>
            <a:r>
              <a:rPr lang="ro-RO" sz="2400" b="1">
                <a:latin typeface="Arial Black" panose="020B0A04020102020204" pitchFamily="34" charset="0"/>
              </a:rPr>
              <a:t>slavei Sale nu va avea loc până la a doua </a:t>
            </a:r>
            <a:r>
              <a:rPr lang="ro-RO" sz="2400" b="1" smtClean="0">
                <a:latin typeface="Arial Black" panose="020B0A04020102020204" pitchFamily="34" charset="0"/>
              </a:rPr>
              <a:t>venire </a:t>
            </a:r>
            <a:r>
              <a:rPr lang="ro-RO" sz="2400" b="1">
                <a:latin typeface="Arial Black" panose="020B0A04020102020204" pitchFamily="34" charset="0"/>
              </a:rPr>
              <a:t>a Domnului Hristos în această lume. „Domnia, stăpânirea </a:t>
            </a:r>
            <a:r>
              <a:rPr lang="ro-RO" sz="2400" b="1" smtClean="0">
                <a:latin typeface="Arial Black" panose="020B0A04020102020204" pitchFamily="34" charset="0"/>
              </a:rPr>
              <a:t>şi </a:t>
            </a:r>
            <a:r>
              <a:rPr lang="ro-RO" sz="2400" b="1">
                <a:latin typeface="Arial Black" panose="020B0A04020102020204" pitchFamily="34" charset="0"/>
              </a:rPr>
              <a:t>puterea tuturor </a:t>
            </a:r>
            <a:r>
              <a:rPr lang="ro-RO" sz="2400" b="1" smtClean="0">
                <a:latin typeface="Arial Black" panose="020B0A04020102020204" pitchFamily="34" charset="0"/>
              </a:rPr>
              <a:t>împărăţiilor </a:t>
            </a:r>
            <a:r>
              <a:rPr lang="ro-RO" sz="2400" b="1">
                <a:latin typeface="Arial Black" panose="020B0A04020102020204" pitchFamily="34" charset="0"/>
              </a:rPr>
              <a:t>care sunt pretutindeni sub ceruri, se vor da poporului </a:t>
            </a:r>
            <a:r>
              <a:rPr lang="ro-RO" sz="2400" b="1" smtClean="0">
                <a:latin typeface="Arial Black" panose="020B0A04020102020204" pitchFamily="34" charset="0"/>
              </a:rPr>
              <a:t>sfinţilor </a:t>
            </a:r>
            <a:r>
              <a:rPr lang="ro-RO" sz="2400" b="1">
                <a:latin typeface="Arial Black" panose="020B0A04020102020204" pitchFamily="34" charset="0"/>
              </a:rPr>
              <a:t>Celui Prea Înalt.” (Daniel 7, 27.) Ei vor </a:t>
            </a:r>
            <a:r>
              <a:rPr lang="ro-RO" sz="2400" b="1" smtClean="0">
                <a:latin typeface="Arial Black" panose="020B0A04020102020204" pitchFamily="34" charset="0"/>
              </a:rPr>
              <a:t>moşteni Împărăţia </a:t>
            </a:r>
            <a:r>
              <a:rPr lang="ro-RO" sz="2400" b="1">
                <a:latin typeface="Arial Black" panose="020B0A04020102020204" pitchFamily="34" charset="0"/>
              </a:rPr>
              <a:t>care le-a fost pregătită de la întemeierea lumii. (Matei 25, 34.) </a:t>
            </a:r>
            <a:r>
              <a:rPr lang="ro-RO" sz="2400" b="1" smtClean="0">
                <a:latin typeface="Arial Black" panose="020B0A04020102020204" pitchFamily="34" charset="0"/>
              </a:rPr>
              <a:t>Şi </a:t>
            </a:r>
            <a:r>
              <a:rPr lang="ro-RO" sz="2400" b="1">
                <a:latin typeface="Arial Black" panose="020B0A04020102020204" pitchFamily="34" charset="0"/>
              </a:rPr>
              <a:t>Domnul va lua asupra Sa puterea cea mare </a:t>
            </a:r>
            <a:r>
              <a:rPr lang="ro-RO" sz="2400" b="1" smtClean="0">
                <a:latin typeface="Arial Black" panose="020B0A04020102020204" pitchFamily="34" charset="0"/>
              </a:rPr>
              <a:t>şi </a:t>
            </a:r>
            <a:r>
              <a:rPr lang="ro-RO" sz="2400" b="1">
                <a:latin typeface="Arial Black" panose="020B0A04020102020204" pitchFamily="34" charset="0"/>
              </a:rPr>
              <a:t>va domni</a:t>
            </a:r>
            <a:r>
              <a:rPr lang="ro-RO" sz="2400" b="1" smtClean="0">
                <a:latin typeface="Arial Black" panose="020B0A04020102020204" pitchFamily="34" charset="0"/>
              </a:rPr>
              <a:t>.</a:t>
            </a:r>
            <a:r>
              <a:rPr lang="ro-RO" sz="2400" smtClean="0">
                <a:latin typeface="Cooper Black" panose="0208090404030B020404" pitchFamily="18" charset="0"/>
              </a:rPr>
              <a:t>”</a:t>
            </a:r>
            <a:endParaRPr lang="ro-RO" sz="2400">
              <a:latin typeface="Cooper Black" panose="0208090404030B0204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8005222-0691-49B2-AB24-97ABDB17C794}"/>
              </a:ext>
            </a:extLst>
          </p:cNvPr>
          <p:cNvSpPr txBox="1"/>
          <p:nvPr/>
        </p:nvSpPr>
        <p:spPr>
          <a:xfrm>
            <a:off x="3448675" y="5782491"/>
            <a:ext cx="5061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smtClean="0"/>
              <a:t>E.G.W. (Cugetări </a:t>
            </a:r>
            <a:r>
              <a:rPr lang="ro-RO" b="1"/>
              <a:t>de pe muntele </a:t>
            </a:r>
            <a:r>
              <a:rPr lang="ro-RO" b="1" smtClean="0"/>
              <a:t>fericirilor, pag. 108)</a:t>
            </a:r>
            <a:endParaRPr lang="ro-RO" b="1"/>
          </a:p>
        </p:txBody>
      </p:sp>
    </p:spTree>
    <p:extLst>
      <p:ext uri="{BB962C8B-B14F-4D97-AF65-F5344CB8AC3E}">
        <p14:creationId xmlns:p14="http://schemas.microsoft.com/office/powerpoint/2010/main" xmlns="" val="2938215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90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F2B516D-768E-49CB-950A-DE514EC7EB0A}"/>
              </a:ext>
            </a:extLst>
          </p:cNvPr>
          <p:cNvSpPr/>
          <p:nvPr/>
        </p:nvSpPr>
        <p:spPr>
          <a:xfrm>
            <a:off x="113212" y="243513"/>
            <a:ext cx="318733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o-RO" sz="26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„Dar domnia, stăpânirea </a:t>
            </a:r>
            <a:r>
              <a:rPr lang="ro-RO" sz="26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şi </a:t>
            </a:r>
            <a:r>
              <a:rPr lang="ro-RO" sz="26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puterea tuturor </a:t>
            </a:r>
            <a:r>
              <a:rPr lang="ro-RO" sz="26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împărăţiilor </a:t>
            </a:r>
            <a:r>
              <a:rPr lang="ro-RO" sz="26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cari sunt pretutindeni supt ceruri se vor da poporului </a:t>
            </a:r>
            <a:r>
              <a:rPr lang="ro-RO" sz="26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sfinţilor </a:t>
            </a:r>
            <a:r>
              <a:rPr lang="ro-RO" sz="26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Celui Prea Înalt. </a:t>
            </a:r>
            <a:r>
              <a:rPr lang="ro-RO" sz="26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Împărăţia </a:t>
            </a:r>
            <a:r>
              <a:rPr lang="ro-RO" sz="26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Lui este o </a:t>
            </a:r>
            <a:r>
              <a:rPr lang="ro-RO" sz="26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împărăţie </a:t>
            </a:r>
            <a:r>
              <a:rPr lang="ro-RO" sz="26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vecinică, </a:t>
            </a:r>
            <a:r>
              <a:rPr lang="ro-RO" sz="26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şi </a:t>
            </a:r>
            <a:r>
              <a:rPr lang="ro-RO" sz="26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toate puterile Îi vor sluji </a:t>
            </a:r>
            <a:r>
              <a:rPr lang="ro-RO" sz="26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şi-L </a:t>
            </a:r>
            <a:r>
              <a:rPr lang="ro-RO" sz="26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vor asculta!”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o-RO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(Daniel 7:27)</a:t>
            </a:r>
            <a:endParaRPr lang="ro-RO" sz="24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794D2A25-6CDB-4198-912F-DF3879C1DF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8414" y="0"/>
            <a:ext cx="567558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0379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A951A9D-1642-4F74-B5F1-8E88B481C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18350" y="165463"/>
            <a:ext cx="3934348" cy="5547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FFD2C31-1D56-4C4C-B56E-8CCDD2FFB04E}"/>
              </a:ext>
            </a:extLst>
          </p:cNvPr>
          <p:cNvSpPr txBox="1"/>
          <p:nvPr/>
        </p:nvSpPr>
        <p:spPr>
          <a:xfrm>
            <a:off x="618309" y="3735965"/>
            <a:ext cx="52077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o-RO" sz="2000" b="1" dirty="0"/>
              <a:t>Cele patru </a:t>
            </a:r>
            <a:r>
              <a:rPr lang="ro-RO" sz="2000" b="1" dirty="0" smtClean="0"/>
              <a:t>fiare. Daniel 7:1-7, 15-17.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o-RO" sz="2000" b="1" dirty="0" smtClean="0"/>
              <a:t>Cornul </a:t>
            </a:r>
            <a:r>
              <a:rPr lang="ro-RO" sz="2000" b="1" dirty="0"/>
              <a:t>cel </a:t>
            </a:r>
            <a:r>
              <a:rPr lang="ro-RO" sz="2000" b="1" dirty="0" smtClean="0"/>
              <a:t>mic. Daniel 7:8, 19-25.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o-RO" sz="2000" b="1" dirty="0" smtClean="0"/>
              <a:t>Judecata. Daniel 7:9-12.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o-RO" sz="2000" b="1" dirty="0" smtClean="0"/>
              <a:t>Fiul Omului. Daniel 7:13-14.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o-RO" sz="2000" b="1" dirty="0" smtClean="0"/>
              <a:t>Sfinţii </a:t>
            </a:r>
            <a:r>
              <a:rPr lang="ro-RO" sz="2000" b="1" dirty="0"/>
              <a:t>Celui </a:t>
            </a:r>
            <a:r>
              <a:rPr lang="ro-RO" sz="2000" b="1" dirty="0" smtClean="0"/>
              <a:t>Preaînalt. Daniel 7:18, 22, 26-27.</a:t>
            </a:r>
            <a:endParaRPr lang="ro-RO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F287D6F2-3314-4E18-8091-94A5F101A69E}"/>
              </a:ext>
            </a:extLst>
          </p:cNvPr>
          <p:cNvSpPr txBox="1"/>
          <p:nvPr/>
        </p:nvSpPr>
        <p:spPr>
          <a:xfrm>
            <a:off x="104503" y="182876"/>
            <a:ext cx="48071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Capitolul </a:t>
            </a:r>
            <a:r>
              <a:rPr lang="ro-RO" sz="2000" b="1" dirty="0" smtClean="0"/>
              <a:t>7 din Daniel este </a:t>
            </a:r>
            <a:r>
              <a:rPr lang="ro-RO" sz="2000" b="1" dirty="0"/>
              <a:t>ultimul scris </a:t>
            </a:r>
            <a:r>
              <a:rPr lang="ro-RO" sz="2000" b="1" dirty="0" smtClean="0"/>
              <a:t>în </a:t>
            </a:r>
            <a:r>
              <a:rPr lang="ro-RO" sz="2000" b="1" dirty="0"/>
              <a:t>aramaică </a:t>
            </a:r>
            <a:r>
              <a:rPr lang="ro-RO" sz="2000" b="1" dirty="0" smtClean="0"/>
              <a:t>şi </a:t>
            </a:r>
            <a:r>
              <a:rPr lang="ro-RO" sz="2000" b="1" dirty="0"/>
              <a:t>e paralel cu capitolul </a:t>
            </a:r>
            <a:r>
              <a:rPr lang="ro-RO" sz="2000" b="1" dirty="0" smtClean="0"/>
              <a:t>2.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Din </a:t>
            </a:r>
            <a:r>
              <a:rPr lang="ro-RO" sz="2000" b="1" dirty="0"/>
              <a:t>nou, se </a:t>
            </a:r>
            <a:r>
              <a:rPr lang="ro-RO" sz="2000" b="1" dirty="0" smtClean="0"/>
              <a:t>prezintă </a:t>
            </a:r>
            <a:r>
              <a:rPr lang="ro-RO" sz="2000" b="1" dirty="0"/>
              <a:t>înaintea lui </a:t>
            </a:r>
            <a:r>
              <a:rPr lang="ro-RO" sz="2000" b="1" dirty="0" smtClean="0"/>
              <a:t>Daniel </a:t>
            </a:r>
            <a:r>
              <a:rPr lang="ro-RO" sz="2000" b="1" dirty="0"/>
              <a:t>succesiunea </a:t>
            </a:r>
            <a:r>
              <a:rPr lang="ro-RO" sz="2000" b="1" dirty="0" smtClean="0"/>
              <a:t>împărăţiilor </a:t>
            </a:r>
            <a:r>
              <a:rPr lang="ro-RO" sz="2000" b="1" dirty="0"/>
              <a:t>care vor guverna lumea, de la început până la </a:t>
            </a:r>
            <a:r>
              <a:rPr lang="ro-RO" sz="2000" b="1" dirty="0" smtClean="0"/>
              <a:t>împărăţia </a:t>
            </a:r>
            <a:r>
              <a:rPr lang="ro-RO" sz="2000" b="1" dirty="0"/>
              <a:t>care </a:t>
            </a:r>
            <a:r>
              <a:rPr lang="ro-RO" sz="2000" b="1" dirty="0" smtClean="0"/>
              <a:t>„nu </a:t>
            </a:r>
            <a:r>
              <a:rPr lang="ro-RO" sz="2000" b="1" dirty="0"/>
              <a:t>va fi </a:t>
            </a:r>
            <a:r>
              <a:rPr lang="ro-RO" sz="2000" b="1" dirty="0" smtClean="0"/>
              <a:t>nimicită” (Daniel 2:44; 7:14).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În comparaţie </a:t>
            </a:r>
            <a:r>
              <a:rPr lang="ro-RO" sz="2000" b="1" dirty="0"/>
              <a:t>cu statuia de metal, care pretinde că dă o </a:t>
            </a:r>
            <a:r>
              <a:rPr lang="ro-RO" sz="2000" b="1" dirty="0" smtClean="0"/>
              <a:t>informaţie </a:t>
            </a:r>
            <a:r>
              <a:rPr lang="ro-RO" sz="2000" b="1" dirty="0"/>
              <a:t>politică, această viziune include poporul lui </a:t>
            </a:r>
            <a:r>
              <a:rPr lang="ro-RO" sz="2000" b="1" dirty="0" smtClean="0"/>
              <a:t>Dumnezeu şi istoria </a:t>
            </a:r>
            <a:r>
              <a:rPr lang="ro-RO" sz="2000" b="1" dirty="0"/>
              <a:t>acestuia din punct de vedere </a:t>
            </a:r>
            <a:r>
              <a:rPr lang="ro-RO" sz="2000" b="1" dirty="0" smtClean="0"/>
              <a:t>religios.</a:t>
            </a:r>
            <a:endParaRPr lang="ro-RO" sz="2000" b="1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82EDEF62-5846-4454-8BE4-AF8AD252E8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5387" y="5586544"/>
            <a:ext cx="380668" cy="383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B8983A5E-A356-4A36-BC79-913A87C9DA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5387" y="6191793"/>
            <a:ext cx="380668" cy="383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6B0150F9-C7D4-4993-BFEA-E02D1B02ADA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5387" y="4981297"/>
            <a:ext cx="380668" cy="383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4AB3ED5A-3409-49D0-9A0A-3D078B26D7B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5387" y="3770803"/>
            <a:ext cx="380668" cy="383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xmlns="" id="{B8E46341-04ED-4C1D-BC8B-606722B49DF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5387" y="4376050"/>
            <a:ext cx="380668" cy="383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58188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65F8224-1D56-4DDC-92CB-07A704B7D5EE}"/>
              </a:ext>
            </a:extLst>
          </p:cNvPr>
          <p:cNvSpPr/>
          <p:nvPr/>
        </p:nvSpPr>
        <p:spPr>
          <a:xfrm>
            <a:off x="0" y="-87087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o-RO" sz="5000" b="1" spc="300">
                <a:ln w="1905"/>
                <a:gradFill>
                  <a:gsLst>
                    <a:gs pos="0">
                      <a:srgbClr val="663300"/>
                    </a:gs>
                    <a:gs pos="51000">
                      <a:srgbClr val="996633"/>
                    </a:gs>
                    <a:gs pos="100000">
                      <a:srgbClr val="FFFF99"/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/>
                  </a:outerShdw>
                </a:effectLst>
              </a:rPr>
              <a:t>CELE </a:t>
            </a:r>
            <a:r>
              <a:rPr lang="ro-RO" sz="5000" b="1" spc="300">
                <a:ln w="1905"/>
                <a:gradFill>
                  <a:gsLst>
                    <a:gs pos="0">
                      <a:srgbClr val="663300"/>
                    </a:gs>
                    <a:gs pos="51000">
                      <a:srgbClr val="996633"/>
                    </a:gs>
                    <a:gs pos="100000">
                      <a:srgbClr val="FFFF99"/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/>
                  </a:outerShdw>
                </a:effectLst>
              </a:rPr>
              <a:t>PATRU </a:t>
            </a:r>
            <a:r>
              <a:rPr lang="ro-RO" sz="5000" b="1" spc="300" smtClean="0">
                <a:ln w="1905"/>
                <a:gradFill>
                  <a:gsLst>
                    <a:gs pos="0">
                      <a:srgbClr val="663300"/>
                    </a:gs>
                    <a:gs pos="51000">
                      <a:srgbClr val="996633"/>
                    </a:gs>
                    <a:gs pos="100000">
                      <a:srgbClr val="FFFF99"/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/>
                  </a:outerShdw>
                </a:effectLst>
              </a:rPr>
              <a:t>FIARE</a:t>
            </a:r>
            <a:endParaRPr lang="ro-RO" sz="5000" b="1" spc="300">
              <a:ln w="1905"/>
              <a:gradFill>
                <a:gsLst>
                  <a:gs pos="0">
                    <a:srgbClr val="663300"/>
                  </a:gs>
                  <a:gs pos="51000">
                    <a:srgbClr val="996633"/>
                  </a:gs>
                  <a:gs pos="100000">
                    <a:srgbClr val="FFFF99"/>
                  </a:gs>
                </a:gsLst>
                <a:lin ang="5400000"/>
              </a:gradFill>
              <a:effectLst>
                <a:outerShdw blurRad="50800" dist="38100" dir="16200000" rotWithShape="0">
                  <a:prstClr val="black"/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8E299AB4-AA33-495E-8C68-273CCCCFB568}"/>
              </a:ext>
            </a:extLst>
          </p:cNvPr>
          <p:cNvSpPr/>
          <p:nvPr/>
        </p:nvSpPr>
        <p:spPr>
          <a:xfrm>
            <a:off x="3231788" y="699769"/>
            <a:ext cx="303933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anose="030F0702030302020204" pitchFamily="66" charset="0"/>
              </a:rPr>
              <a:t>“„Aceste patru fiare mari, sunt patru împăraţi, cari se vor ridica pe pământ.” </a:t>
            </a:r>
            <a:r>
              <a:rPr lang="ro-RO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anose="030F0702030302020204" pitchFamily="66" charset="0"/>
              </a:rPr>
              <a:t>(Daniel 7:17)</a:t>
            </a:r>
            <a:endParaRPr lang="ro-RO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50800" dist="50800" dir="5400000" algn="ctr" rotWithShape="0">
                  <a:schemeClr val="tx1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743BC55-7CB5-4EC7-A895-306612A987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6338157" y="646724"/>
            <a:ext cx="2786733" cy="302845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68DA48A-1556-4684-8B4A-B8EE82EE33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93" y="646725"/>
            <a:ext cx="3161662" cy="302845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37BE0E7-7EEF-4C35-B93C-50CB56C951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4921118" y="3394164"/>
            <a:ext cx="3282349" cy="333261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B6B4D031-1E4D-4310-90B1-0017965D535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7165" y="3492211"/>
            <a:ext cx="3255679" cy="32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5471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C0410BFE-FA8C-4FA7-A6F7-402FE762D145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D29AE1D9-E3F6-4B37-822C-C59F9CB7A3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622697197"/>
              </p:ext>
            </p:extLst>
          </p:nvPr>
        </p:nvGraphicFramePr>
        <p:xfrm>
          <a:off x="4883332" y="243477"/>
          <a:ext cx="3949336" cy="6371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691921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00E698-A172-4AFA-B079-669E9D46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D100E698-A172-4AFA-B079-669E9D4677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D100E698-A172-4AFA-B079-669E9D46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D100E698-A172-4AFA-B079-669E9D46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788815-2981-44D6-B670-F4B9D7AD4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A2788815-2981-44D6-B670-F4B9D7AD4F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A2788815-2981-44D6-B670-F4B9D7AD4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A2788815-2981-44D6-B670-F4B9D7AD4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A609D3-5471-45C5-A278-1A5D3574D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96A609D3-5471-45C5-A278-1A5D3574DF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96A609D3-5471-45C5-A278-1A5D3574D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96A609D3-5471-45C5-A278-1A5D3574D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96D113-9DC5-4243-99D7-A174D5CF8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5796D113-9DC5-4243-99D7-A174D5CF82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5796D113-9DC5-4243-99D7-A174D5CF8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5796D113-9DC5-4243-99D7-A174D5CF8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B94CB3-D709-4A2A-B03C-66C794DC5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00B94CB3-D709-4A2A-B03C-66C794DC5D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00B94CB3-D709-4A2A-B03C-66C794DC5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00B94CB3-D709-4A2A-B03C-66C794DC5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0C748D-D0AD-48E0-8D43-E7BBD8CD8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D40C748D-D0AD-48E0-8D43-E7BBD8CD89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D40C748D-D0AD-48E0-8D43-E7BBD8CD8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D40C748D-D0AD-48E0-8D43-E7BBD8CD8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F199D1-2361-46D2-8EF8-E06A97455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graphicEl>
                                              <a:dgm id="{BAF199D1-2361-46D2-8EF8-E06A97455B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BAF199D1-2361-46D2-8EF8-E06A97455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BAF199D1-2361-46D2-8EF8-E06A97455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C610D9-AE08-4E33-89A0-64C6A5990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graphicEl>
                                              <a:dgm id="{FFC610D9-AE08-4E33-89A0-64C6A5990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FFC610D9-AE08-4E33-89A0-64C6A5990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FFC610D9-AE08-4E33-89A0-64C6A5990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C0410BFE-FA8C-4FA7-A6F7-402FE762D145}"/>
              </a:ext>
            </a:extLst>
          </p:cNvPr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FC367812-9422-401E-AE9D-B56A52A5BA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395373072"/>
              </p:ext>
            </p:extLst>
          </p:nvPr>
        </p:nvGraphicFramePr>
        <p:xfrm>
          <a:off x="320034" y="243476"/>
          <a:ext cx="3949335" cy="6371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685682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4E6B65-8327-487A-BA63-C75E33723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974E6B65-8327-487A-BA63-C75E337235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974E6B65-8327-487A-BA63-C75E33723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974E6B65-8327-487A-BA63-C75E33723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E591BB-ABD6-4E1E-A3CD-49A6E51FE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2BE591BB-ABD6-4E1E-A3CD-49A6E51FED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2BE591BB-ABD6-4E1E-A3CD-49A6E51FE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2BE591BB-ABD6-4E1E-A3CD-49A6E51FE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9461AE-A2F2-4D43-AF8C-A168C82B4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BA9461AE-A2F2-4D43-AF8C-A168C82B48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BA9461AE-A2F2-4D43-AF8C-A168C82B4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BA9461AE-A2F2-4D43-AF8C-A168C82B4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E382D1-4732-4711-B279-15DB37887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CCE382D1-4732-4711-B279-15DB378877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CCE382D1-4732-4711-B279-15DB37887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CCE382D1-4732-4711-B279-15DB37887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348FD7-8216-4813-B323-6A4EDE8B0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52348FD7-8216-4813-B323-6A4EDE8B00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52348FD7-8216-4813-B323-6A4EDE8B0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52348FD7-8216-4813-B323-6A4EDE8B0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472253-6170-468B-9CD5-6D6CB4BF5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4A472253-6170-468B-9CD5-6D6CB4BF5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4A472253-6170-468B-9CD5-6D6CB4BF5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4A472253-6170-468B-9CD5-6D6CB4BF5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DDAB60-6829-4C17-86D6-5A1F12488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ABDDAB60-6829-4C17-86D6-5A1F124889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ABDDAB60-6829-4C17-86D6-5A1F12488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ABDDAB60-6829-4C17-86D6-5A1F12488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E3DCB3-7429-42FB-AB86-4F12916C7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DBE3DCB3-7429-42FB-AB86-4F12916C73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DBE3DCB3-7429-42FB-AB86-4F12916C7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DBE3DCB3-7429-42FB-AB86-4F12916C7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F6EBFA94-C2BF-4CDB-9500-14BF65ACFF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217389496"/>
              </p:ext>
            </p:extLst>
          </p:nvPr>
        </p:nvGraphicFramePr>
        <p:xfrm>
          <a:off x="4883331" y="243476"/>
          <a:ext cx="3949335" cy="6371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C0410BFE-FA8C-4FA7-A6F7-402FE762D145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06106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00E698-A172-4AFA-B079-669E9D46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D100E698-A172-4AFA-B079-669E9D4677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D100E698-A172-4AFA-B079-669E9D46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D100E698-A172-4AFA-B079-669E9D46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788815-2981-44D6-B670-F4B9D7AD4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A2788815-2981-44D6-B670-F4B9D7AD4F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A2788815-2981-44D6-B670-F4B9D7AD4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A2788815-2981-44D6-B670-F4B9D7AD4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69B691-5971-43A1-8EC2-2A1595A76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0C69B691-5971-43A1-8EC2-2A1595A76C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0C69B691-5971-43A1-8EC2-2A1595A76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0C69B691-5971-43A1-8EC2-2A1595A76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E37EAE-1165-4061-B2D7-CE8BB66A4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08E37EAE-1165-4061-B2D7-CE8BB66A47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08E37EAE-1165-4061-B2D7-CE8BB66A4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08E37EAE-1165-4061-B2D7-CE8BB66A4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10EC87-6C70-4049-9E0D-0C355E206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A410EC87-6C70-4049-9E0D-0C355E206A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A410EC87-6C70-4049-9E0D-0C355E206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A410EC87-6C70-4049-9E0D-0C355E206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0A8B46-2D05-42DF-AF7C-E9A7E348E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AC0A8B46-2D05-42DF-AF7C-E9A7E348E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AC0A8B46-2D05-42DF-AF7C-E9A7E348E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AC0A8B46-2D05-42DF-AF7C-E9A7E348E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20E9C0-680B-430C-9A39-774C14FB2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8D20E9C0-680B-430C-9A39-774C14FB2B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8D20E9C0-680B-430C-9A39-774C14FB2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8D20E9C0-680B-430C-9A39-774C14FB2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8A4286-A01F-43E9-8EFE-ADEFD59BE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5E8A4286-A01F-43E9-8EFE-ADEFD59BE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5E8A4286-A01F-43E9-8EFE-ADEFD59BE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5E8A4286-A01F-43E9-8EFE-ADEFD59BE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5A6A0913-9322-4414-BDAE-7B37ABCB1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467988200"/>
              </p:ext>
            </p:extLst>
          </p:nvPr>
        </p:nvGraphicFramePr>
        <p:xfrm>
          <a:off x="320034" y="243476"/>
          <a:ext cx="3949335" cy="6371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C0410BFE-FA8C-4FA7-A6F7-402FE762D145}"/>
              </a:ext>
            </a:extLst>
          </p:cNvPr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531017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4E6B65-8327-487A-BA63-C75E33723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974E6B65-8327-487A-BA63-C75E337235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974E6B65-8327-487A-BA63-C75E33723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974E6B65-8327-487A-BA63-C75E33723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E591BB-ABD6-4E1E-A3CD-49A6E51FE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2BE591BB-ABD6-4E1E-A3CD-49A6E51FED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2BE591BB-ABD6-4E1E-A3CD-49A6E51FE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2BE591BB-ABD6-4E1E-A3CD-49A6E51FE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883B8F-9E24-4E72-989B-0399E4341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F2883B8F-9E24-4E72-989B-0399E4341E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F2883B8F-9E24-4E72-989B-0399E4341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F2883B8F-9E24-4E72-989B-0399E4341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3C883B-D659-4AAE-8348-C5A67C336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E33C883B-D659-4AAE-8348-C5A67C3365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E33C883B-D659-4AAE-8348-C5A67C336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E33C883B-D659-4AAE-8348-C5A67C336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1ECC09-7BED-4BC1-927F-6A2C453CF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graphicEl>
                                              <a:dgm id="{481ECC09-7BED-4BC1-927F-6A2C453CFE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481ECC09-7BED-4BC1-927F-6A2C453CF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481ECC09-7BED-4BC1-927F-6A2C453CF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6CA7C6-D077-446F-B462-0C74BC3BA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graphicEl>
                                              <a:dgm id="{FB6CA7C6-D077-446F-B462-0C74BC3BAB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FB6CA7C6-D077-446F-B462-0C74BC3BA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FB6CA7C6-D077-446F-B462-0C74BC3BA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3ED6DD-1613-44E2-9ED1-C6F41B6AD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graphicEl>
                                              <a:dgm id="{513ED6DD-1613-44E2-9ED1-C6F41B6AD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513ED6DD-1613-44E2-9ED1-C6F41B6AD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513ED6DD-1613-44E2-9ED1-C6F41B6AD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2F6D16-7393-46AA-989F-56948B1EF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graphicEl>
                                              <a:dgm id="{A82F6D16-7393-46AA-989F-56948B1EF3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A82F6D16-7393-46AA-989F-56948B1EF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graphicEl>
                                              <a:dgm id="{A82F6D16-7393-46AA-989F-56948B1EF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9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2ABBE351-48D8-423F-852E-2F9125489499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ro-RO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5B723747-FDC3-4467-A427-D0B2F83123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5768344" y="2671496"/>
            <a:ext cx="3252649" cy="406628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C1821549-754B-4B1A-9C11-12C32F44A4C9}"/>
              </a:ext>
            </a:extLst>
          </p:cNvPr>
          <p:cNvSpPr/>
          <p:nvPr/>
        </p:nvSpPr>
        <p:spPr>
          <a:xfrm>
            <a:off x="-1" y="52254"/>
            <a:ext cx="58434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50800">
                    <a:srgbClr val="002060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CORNUL </a:t>
            </a:r>
            <a:r>
              <a:rPr lang="ro-RO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50800">
                    <a:srgbClr val="002060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CEL </a:t>
            </a:r>
            <a:r>
              <a:rPr lang="ro-RO" sz="4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50800">
                    <a:srgbClr val="002060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MIC</a:t>
            </a:r>
            <a:endParaRPr lang="ro-RO" sz="4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50800">
                  <a:srgbClr val="002060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B55C00BE-2B48-4C7B-8C5F-2F9A40585D1E}"/>
              </a:ext>
            </a:extLst>
          </p:cNvPr>
          <p:cNvSpPr/>
          <p:nvPr/>
        </p:nvSpPr>
        <p:spPr>
          <a:xfrm>
            <a:off x="184726" y="836981"/>
            <a:ext cx="5560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FFE4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“Am văzut de asemenea cum cornul acesta a făcut război sfinţilor, şi i-a biruit” </a:t>
            </a:r>
            <a:r>
              <a:rPr lang="ro-RO" sz="1600" b="1" dirty="0" smtClean="0">
                <a:solidFill>
                  <a:srgbClr val="FFE4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(Daniel 7:21)</a:t>
            </a:r>
            <a:endParaRPr lang="ro-RO" b="1" dirty="0">
              <a:solidFill>
                <a:srgbClr val="FFE4B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DD8FF3B-BFD7-431A-BACB-636AD701BC7A}"/>
              </a:ext>
            </a:extLst>
          </p:cNvPr>
          <p:cNvSpPr txBox="1"/>
          <p:nvPr/>
        </p:nvSpPr>
        <p:spPr>
          <a:xfrm>
            <a:off x="101233" y="1659624"/>
            <a:ext cx="5532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Aşa </a:t>
            </a:r>
            <a:r>
              <a:rPr lang="ro-RO" sz="2000" b="1" dirty="0"/>
              <a:t>cum </a:t>
            </a:r>
            <a:r>
              <a:rPr lang="ro-RO" sz="2000" b="1" dirty="0" smtClean="0"/>
              <a:t>imperiul </a:t>
            </a:r>
            <a:r>
              <a:rPr lang="ro-RO" sz="2000" b="1" dirty="0"/>
              <a:t>grec s-a divizat în patru </a:t>
            </a:r>
            <a:r>
              <a:rPr lang="ro-RO" sz="2000" b="1" dirty="0" smtClean="0"/>
              <a:t>părţi</a:t>
            </a:r>
            <a:r>
              <a:rPr lang="ro-RO" sz="2000" b="1" dirty="0"/>
              <a:t>, imperiul roman se divide într-o serie de regate, conduse de triburi </a:t>
            </a:r>
            <a:r>
              <a:rPr lang="ro-RO" sz="2000" b="1" dirty="0" smtClean="0"/>
              <a:t>„barbari</a:t>
            </a:r>
            <a:r>
              <a:rPr lang="ro-RO" sz="2000" b="1" dirty="0" smtClean="0"/>
              <a:t>”.</a:t>
            </a:r>
            <a:endParaRPr lang="ro-RO" sz="2000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xmlns="" id="{89367F5A-6646-437E-AF53-A6457563D0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962211956"/>
              </p:ext>
            </p:extLst>
          </p:nvPr>
        </p:nvGraphicFramePr>
        <p:xfrm>
          <a:off x="130627" y="4197600"/>
          <a:ext cx="7271657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2021182-E2D8-4794-8226-1634BF94CF7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5768343" y="120216"/>
            <a:ext cx="3476889" cy="2455817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D8160CA7-FE99-4DE2-927A-989A317C38DE}"/>
              </a:ext>
            </a:extLst>
          </p:cNvPr>
          <p:cNvSpPr/>
          <p:nvPr/>
        </p:nvSpPr>
        <p:spPr>
          <a:xfrm>
            <a:off x="130626" y="2978203"/>
            <a:ext cx="660109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În această perioadă istorică, se ridică o putere diferită, religioasă, care </a:t>
            </a:r>
            <a:r>
              <a:rPr lang="ro-RO" sz="2000" b="1" dirty="0" smtClean="0"/>
              <a:t>îşi </a:t>
            </a:r>
            <a:r>
              <a:rPr lang="ro-RO" sz="2000" b="1" dirty="0"/>
              <a:t>asumă puterea Romei în occident. 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Activităţile Episcopului </a:t>
            </a:r>
            <a:r>
              <a:rPr lang="ro-RO" sz="2000" b="1" dirty="0"/>
              <a:t>Romei sunt: </a:t>
            </a:r>
          </a:p>
        </p:txBody>
      </p:sp>
    </p:spTree>
    <p:extLst>
      <p:ext uri="{BB962C8B-B14F-4D97-AF65-F5344CB8AC3E}">
        <p14:creationId xmlns:p14="http://schemas.microsoft.com/office/powerpoint/2010/main" xmlns="" val="279621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09735DA-4442-408C-A101-141345FDF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809735DA-4442-408C-A101-141345FDF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809735DA-4442-408C-A101-141345FDF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809735DA-4442-408C-A101-141345FDFF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48139E3-C451-4383-A287-9DA221D3D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A48139E3-C451-4383-A287-9DA221D3D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F6AC7EC-A5A6-4721-AE2B-6CCAD7C38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7F6AC7EC-A5A6-4721-AE2B-6CCAD7C38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graphicEl>
                                              <a:dgm id="{7F6AC7EC-A5A6-4721-AE2B-6CCAD7C38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graphicEl>
                                              <a:dgm id="{7F6AC7EC-A5A6-4721-AE2B-6CCAD7C38C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51861F9-1AE2-450B-B1E5-6765D0BAF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>
                                            <p:graphicEl>
                                              <a:dgm id="{151861F9-1AE2-450B-B1E5-6765D0BAF7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E9A0427-A57A-4916-979E-1A3ECE9F3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9E9A0427-A57A-4916-979E-1A3ECE9F3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graphicEl>
                                              <a:dgm id="{9E9A0427-A57A-4916-979E-1A3ECE9F3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>
                                            <p:graphicEl>
                                              <a:dgm id="{9E9A0427-A57A-4916-979E-1A3ECE9F30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7EB04A-260A-49DC-8D08-6A4CEEFFB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">
                                            <p:graphicEl>
                                              <a:dgm id="{707EB04A-260A-49DC-8D08-6A4CEEFFB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Graphic spid="8" grpId="0" uiExpand="1">
        <p:bldSub>
          <a:bldDgm bld="one"/>
        </p:bldSub>
      </p:bldGraphic>
      <p:bldP spid="14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1392</TotalTime>
  <Words>1297</Words>
  <Application>Microsoft Office PowerPoint</Application>
  <PresentationFormat>Expunere pe ecran (4:3)</PresentationFormat>
  <Paragraphs>91</Paragraphs>
  <Slides>15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7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15</vt:i4>
      </vt:variant>
    </vt:vector>
  </HeadingPairs>
  <TitlesOfParts>
    <vt:vector size="24" baseType="lpstr">
      <vt:lpstr>Arial</vt:lpstr>
      <vt:lpstr>Calibri</vt:lpstr>
      <vt:lpstr>Comic Sans MS</vt:lpstr>
      <vt:lpstr>Gill Sans MT</vt:lpstr>
      <vt:lpstr>Cooper Black</vt:lpstr>
      <vt:lpstr>Arial Black</vt:lpstr>
      <vt:lpstr>Calibri Light</vt:lpstr>
      <vt:lpstr>Tema de Office</vt:lpstr>
      <vt:lpstr>1_Tema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  <vt:lpstr>Diapozitivul 10</vt:lpstr>
      <vt:lpstr>Diapozitivul 11</vt:lpstr>
      <vt:lpstr>Diapozitivul 12</vt:lpstr>
      <vt:lpstr>Diapozitivul 13</vt:lpstr>
      <vt:lpstr>Diapozitivul 14</vt:lpstr>
      <vt:lpstr>Diapozitivul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8 - De la marea involburata, la norii cerului</dc:title>
  <dc:subject>Studiu Biblic, Trim. I, 2020 – Daniel</dc:subject>
  <dc:creator>Sergio Fustero Carreras</dc:creator>
  <cp:keywords>https://www.fustero.es/index_ro.php</cp:keywords>
  <dc:description/>
  <cp:lastModifiedBy>Administrator</cp:lastModifiedBy>
  <cp:revision>83</cp:revision>
  <dcterms:created xsi:type="dcterms:W3CDTF">2019-12-12T19:39:28Z</dcterms:created>
  <dcterms:modified xsi:type="dcterms:W3CDTF">2020-02-11T13:02:27Z</dcterms:modified>
</cp:coreProperties>
</file>