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58" r:id="rId6"/>
    <p:sldId id="259" r:id="rId7"/>
    <p:sldId id="260" r:id="rId8"/>
    <p:sldId id="268" r:id="rId9"/>
    <p:sldId id="262" r:id="rId10"/>
    <p:sldId id="263" r:id="rId11"/>
    <p:sldId id="267"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oper Black" pitchFamily="18" charset="0"/>
      <p:regular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16195"/>
    <a:srgbClr val="8686B0"/>
    <a:srgbClr val="B4B4CE"/>
    <a:srgbClr val="2A4C7E"/>
    <a:srgbClr val="203B62"/>
    <a:srgbClr val="E6EDF7"/>
    <a:srgbClr val="F9F7C3"/>
    <a:srgbClr val="D8C8E6"/>
    <a:srgbClr val="C7B0DC"/>
    <a:srgbClr val="3815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23544-718B-41BC-8D97-7DFE0AC87CF6}" type="doc">
      <dgm:prSet loTypeId="urn:microsoft.com/office/officeart/2005/8/layout/lProcess2" loCatId="list" qsTypeId="urn:microsoft.com/office/officeart/2005/8/quickstyle/simple3" qsCatId="simple" csTypeId="urn:microsoft.com/office/officeart/2005/8/colors/colorful1#1" csCatId="colorful" phldr="1"/>
      <dgm:spPr/>
      <dgm:t>
        <a:bodyPr/>
        <a:lstStyle/>
        <a:p>
          <a:endParaRPr lang="es-ES"/>
        </a:p>
      </dgm:t>
    </dgm:pt>
    <dgm:pt modelId="{9FBD2491-E3C1-4AF7-B546-C83EA4B1DD52}">
      <dgm:prSet phldrT="[Texto]" custT="1"/>
      <dgm:spPr>
        <a:scene3d>
          <a:camera prst="orthographicFront"/>
          <a:lightRig rig="threePt" dir="t"/>
        </a:scene3d>
        <a:sp3d>
          <a:bevelT/>
        </a:sp3d>
      </dgm:spPr>
      <dgm:t>
        <a:bodyPr/>
        <a:lstStyle/>
        <a:p>
          <a:endParaRPr lang="es-ES" sz="2000" b="1" dirty="0"/>
        </a:p>
      </dgm:t>
    </dgm:pt>
    <dgm:pt modelId="{96FAB67C-A107-4415-A0B2-19225A049E50}" type="parTrans" cxnId="{4F8E8E1A-E1E6-4364-A362-579311F19511}">
      <dgm:prSet/>
      <dgm:spPr/>
      <dgm:t>
        <a:bodyPr/>
        <a:lstStyle/>
        <a:p>
          <a:endParaRPr lang="es-ES" sz="2000" b="1"/>
        </a:p>
      </dgm:t>
    </dgm:pt>
    <dgm:pt modelId="{B675CA75-8438-44C8-81D3-3BF5B3323F23}" type="sibTrans" cxnId="{4F8E8E1A-E1E6-4364-A362-579311F19511}">
      <dgm:prSet/>
      <dgm:spPr/>
      <dgm:t>
        <a:bodyPr/>
        <a:lstStyle/>
        <a:p>
          <a:endParaRPr lang="es-ES" sz="2000" b="1"/>
        </a:p>
      </dgm:t>
    </dgm:pt>
    <dgm:pt modelId="{9783C797-FCAE-49F5-8C8B-C23E72BEFE36}">
      <dgm:prSet phldrT="[Texto]" custT="1"/>
      <dgm:spPr>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5720" tIns="34290" rIns="45720" bIns="34290" numCol="1" spcCol="1270" anchor="ctr" anchorCtr="0"/>
        <a:lstStyle/>
        <a:p>
          <a:pPr marL="0" lvl="0" indent="0" algn="ctr" defTabSz="800100">
            <a:lnSpc>
              <a:spcPct val="90000"/>
            </a:lnSpc>
            <a:spcBef>
              <a:spcPct val="0"/>
            </a:spcBef>
            <a:spcAft>
              <a:spcPct val="35000"/>
            </a:spcAft>
            <a:buNone/>
          </a:pPr>
          <a:r>
            <a:rPr lang="ro-RO" sz="1700" b="1" kern="1200" noProof="0" dirty="0" smtClean="0">
              <a:solidFill>
                <a:prstClr val="black"/>
              </a:solidFill>
              <a:latin typeface="Calibri" panose="020F0502020204030204"/>
              <a:ea typeface="+mn-ea"/>
              <a:cs typeface="+mn-cs"/>
            </a:rPr>
            <a:t>Babilon</a:t>
          </a:r>
          <a:br>
            <a:rPr lang="ro-RO" sz="1700" b="1" kern="1200" noProof="0" dirty="0" smtClean="0">
              <a:solidFill>
                <a:prstClr val="black"/>
              </a:solidFill>
              <a:latin typeface="Calibri" panose="020F0502020204030204"/>
              <a:ea typeface="+mn-ea"/>
              <a:cs typeface="+mn-cs"/>
            </a:rPr>
          </a:br>
          <a:r>
            <a:rPr lang="ro-RO" sz="1700" b="1" kern="1200" noProof="0" dirty="0" smtClean="0">
              <a:solidFill>
                <a:prstClr val="black"/>
              </a:solidFill>
              <a:latin typeface="Calibri" panose="020F0502020204030204"/>
              <a:ea typeface="+mn-ea"/>
              <a:cs typeface="+mn-cs"/>
            </a:rPr>
            <a:t>(605-539 </a:t>
          </a:r>
          <a:r>
            <a:rPr lang="ro-RO" sz="1700" b="1" kern="1200" noProof="0" dirty="0" err="1" smtClean="0">
              <a:solidFill>
                <a:prstClr val="black"/>
              </a:solidFill>
              <a:latin typeface="Calibri" panose="020F0502020204030204"/>
              <a:ea typeface="+mn-ea"/>
              <a:cs typeface="+mn-cs"/>
            </a:rPr>
            <a:t>î.Hr</a:t>
          </a:r>
          <a:r>
            <a:rPr lang="ro-RO" sz="1700" b="1" kern="1200" noProof="0" dirty="0" smtClean="0">
              <a:solidFill>
                <a:prstClr val="black"/>
              </a:solidFill>
              <a:latin typeface="Calibri" panose="020F0502020204030204"/>
              <a:ea typeface="+mn-ea"/>
              <a:cs typeface="+mn-cs"/>
            </a:rPr>
            <a:t>)</a:t>
          </a:r>
          <a:endParaRPr lang="ro-RO" sz="1700" b="1" kern="1200" noProof="0" dirty="0">
            <a:solidFill>
              <a:prstClr val="black"/>
            </a:solidFill>
            <a:latin typeface="Calibri" panose="020F0502020204030204"/>
            <a:ea typeface="+mn-ea"/>
            <a:cs typeface="+mn-cs"/>
          </a:endParaRPr>
        </a:p>
      </dgm:t>
    </dgm:pt>
    <dgm:pt modelId="{D0A6587D-7FC6-4694-B8C0-D49636409297}" type="parTrans" cxnId="{1E52BAEA-91C9-47AE-9AD4-73928300841D}">
      <dgm:prSet/>
      <dgm:spPr/>
      <dgm:t>
        <a:bodyPr/>
        <a:lstStyle/>
        <a:p>
          <a:endParaRPr lang="es-ES" sz="2000" b="1"/>
        </a:p>
      </dgm:t>
    </dgm:pt>
    <dgm:pt modelId="{73B4BE9E-9DBC-47D3-8C3D-A01B01232FB1}" type="sibTrans" cxnId="{1E52BAEA-91C9-47AE-9AD4-73928300841D}">
      <dgm:prSet/>
      <dgm:spPr/>
      <dgm:t>
        <a:bodyPr/>
        <a:lstStyle/>
        <a:p>
          <a:endParaRPr lang="es-ES" sz="2000" b="1"/>
        </a:p>
      </dgm:t>
    </dgm:pt>
    <dgm:pt modelId="{A4B2A26B-7F90-4FD4-ABC1-3AE43E35607F}">
      <dgm:prSet phldrT="[Texto]" custT="1"/>
      <dgm:spPr>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ro-RO" sz="2000" b="1" kern="1200" noProof="0" dirty="0" smtClean="0"/>
            <a:t>Aurul era din abundenţă(Isaia 14:4; Ieremia 51:7).</a:t>
          </a:r>
          <a:endParaRPr lang="ro-RO" sz="2000" b="1" kern="1200" noProof="0" dirty="0">
            <a:solidFill>
              <a:prstClr val="black"/>
            </a:solidFill>
            <a:latin typeface="Calibri" panose="020F0502020204030204"/>
            <a:ea typeface="+mn-ea"/>
            <a:cs typeface="+mn-cs"/>
          </a:endParaRPr>
        </a:p>
      </dgm:t>
    </dgm:pt>
    <dgm:pt modelId="{0EF09CBD-858E-4D03-A061-EC6C60DE926D}" type="parTrans" cxnId="{28188506-A475-41BD-B688-5335F91AEBE4}">
      <dgm:prSet/>
      <dgm:spPr/>
      <dgm:t>
        <a:bodyPr/>
        <a:lstStyle/>
        <a:p>
          <a:endParaRPr lang="es-ES" sz="2000" b="1"/>
        </a:p>
      </dgm:t>
    </dgm:pt>
    <dgm:pt modelId="{E0C2DFAD-47FF-49C2-B0C0-DF2DC740846E}" type="sibTrans" cxnId="{28188506-A475-41BD-B688-5335F91AEBE4}">
      <dgm:prSet/>
      <dgm:spPr/>
      <dgm:t>
        <a:bodyPr/>
        <a:lstStyle/>
        <a:p>
          <a:endParaRPr lang="es-ES" sz="2000" b="1"/>
        </a:p>
      </dgm:t>
    </dgm:pt>
    <dgm:pt modelId="{06C3DD35-3BAD-4A4C-91AE-E75B4A37420B}">
      <dgm:prSet phldrT="[Texto]" custT="1"/>
      <dgm:spPr>
        <a:scene3d>
          <a:camera prst="orthographicFront"/>
          <a:lightRig rig="threePt" dir="t"/>
        </a:scene3d>
        <a:sp3d>
          <a:bevelT/>
        </a:sp3d>
      </dgm:spPr>
      <dgm:t>
        <a:bodyPr/>
        <a:lstStyle/>
        <a:p>
          <a:endParaRPr lang="es-ES" sz="2000" b="1" dirty="0"/>
        </a:p>
      </dgm:t>
    </dgm:pt>
    <dgm:pt modelId="{13035B9D-32BF-4EF9-BBF7-8976C29F2EA9}" type="parTrans" cxnId="{535F5C3B-EBC8-4791-94CD-CFB1FCC63E07}">
      <dgm:prSet/>
      <dgm:spPr/>
      <dgm:t>
        <a:bodyPr/>
        <a:lstStyle/>
        <a:p>
          <a:endParaRPr lang="es-ES" sz="2000" b="1"/>
        </a:p>
      </dgm:t>
    </dgm:pt>
    <dgm:pt modelId="{CEA3A104-B19C-41F4-AEF3-BD7E31FD4340}" type="sibTrans" cxnId="{535F5C3B-EBC8-4791-94CD-CFB1FCC63E07}">
      <dgm:prSet/>
      <dgm:spPr/>
      <dgm:t>
        <a:bodyPr/>
        <a:lstStyle/>
        <a:p>
          <a:endParaRPr lang="es-ES" sz="2000" b="1"/>
        </a:p>
      </dgm:t>
    </dgm:pt>
    <dgm:pt modelId="{2A1E5846-237B-4FD0-9F1F-E638545FBA88}">
      <dgm:prSet phldrT="[Texto]" custT="1"/>
      <dgm:spPr>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5720" tIns="34290" rIns="45720" bIns="34290" numCol="1" spcCol="1270" anchor="ctr" anchorCtr="0"/>
        <a:lstStyle/>
        <a:p>
          <a:pPr marL="0" lvl="0" indent="0" algn="ctr" defTabSz="800100">
            <a:lnSpc>
              <a:spcPct val="90000"/>
            </a:lnSpc>
            <a:spcBef>
              <a:spcPct val="0"/>
            </a:spcBef>
            <a:spcAft>
              <a:spcPct val="35000"/>
            </a:spcAft>
            <a:buNone/>
          </a:pPr>
          <a:r>
            <a:rPr lang="ro-RO" sz="1700" b="1" kern="1200" noProof="0" dirty="0" smtClean="0">
              <a:solidFill>
                <a:prstClr val="black"/>
              </a:solidFill>
              <a:latin typeface="Calibri" panose="020F0502020204030204"/>
              <a:ea typeface="+mn-ea"/>
              <a:cs typeface="+mn-cs"/>
            </a:rPr>
            <a:t>Medio-Persia</a:t>
          </a:r>
          <a:br>
            <a:rPr lang="ro-RO" sz="1700" b="1" kern="1200" noProof="0" dirty="0" smtClean="0">
              <a:solidFill>
                <a:prstClr val="black"/>
              </a:solidFill>
              <a:latin typeface="Calibri" panose="020F0502020204030204"/>
              <a:ea typeface="+mn-ea"/>
              <a:cs typeface="+mn-cs"/>
            </a:rPr>
          </a:br>
          <a:r>
            <a:rPr lang="ro-RO" sz="1700" b="1" kern="1200" noProof="0" dirty="0" smtClean="0">
              <a:solidFill>
                <a:prstClr val="black"/>
              </a:solidFill>
              <a:latin typeface="Calibri" panose="020F0502020204030204"/>
              <a:ea typeface="+mn-ea"/>
              <a:cs typeface="+mn-cs"/>
            </a:rPr>
            <a:t>(539-331 </a:t>
          </a:r>
          <a:r>
            <a:rPr lang="ro-RO" sz="1700" b="1" kern="1200" noProof="0" dirty="0" err="1" smtClean="0">
              <a:solidFill>
                <a:prstClr val="black"/>
              </a:solidFill>
              <a:latin typeface="Calibri" panose="020F0502020204030204"/>
              <a:ea typeface="+mn-ea"/>
              <a:cs typeface="+mn-cs"/>
            </a:rPr>
            <a:t>î.Hr</a:t>
          </a:r>
          <a:r>
            <a:rPr lang="ro-RO" sz="1700" b="1" kern="1200" noProof="0" dirty="0" smtClean="0">
              <a:solidFill>
                <a:prstClr val="black"/>
              </a:solidFill>
              <a:latin typeface="Calibri" panose="020F0502020204030204"/>
              <a:ea typeface="+mn-ea"/>
              <a:cs typeface="+mn-cs"/>
            </a:rPr>
            <a:t>)</a:t>
          </a:r>
          <a:endParaRPr lang="ro-RO" sz="1700" b="1" kern="1200" noProof="0" dirty="0">
            <a:solidFill>
              <a:prstClr val="black"/>
            </a:solidFill>
            <a:latin typeface="Calibri" panose="020F0502020204030204"/>
            <a:ea typeface="+mn-ea"/>
            <a:cs typeface="+mn-cs"/>
          </a:endParaRPr>
        </a:p>
      </dgm:t>
    </dgm:pt>
    <dgm:pt modelId="{AFF12B01-15BA-4AE5-8E9B-B5132B38E49D}" type="parTrans" cxnId="{EF332E60-91C1-4338-AC02-AD9A5B005F59}">
      <dgm:prSet/>
      <dgm:spPr/>
      <dgm:t>
        <a:bodyPr/>
        <a:lstStyle/>
        <a:p>
          <a:endParaRPr lang="es-ES" sz="2000" b="1"/>
        </a:p>
      </dgm:t>
    </dgm:pt>
    <dgm:pt modelId="{2615265D-6721-4862-B14C-985773206669}" type="sibTrans" cxnId="{EF332E60-91C1-4338-AC02-AD9A5B005F59}">
      <dgm:prSet/>
      <dgm:spPr/>
      <dgm:t>
        <a:bodyPr/>
        <a:lstStyle/>
        <a:p>
          <a:endParaRPr lang="es-ES" sz="2000" b="1"/>
        </a:p>
      </dgm:t>
    </dgm:pt>
    <dgm:pt modelId="{7F2840BC-E137-47F2-8224-BFB32F1F2D09}">
      <dgm:prSet phldrT="[Texto]" custT="1"/>
      <dgm:spPr/>
      <dgm:t>
        <a:bodyPr/>
        <a:lstStyle/>
        <a:p>
          <a:r>
            <a:rPr lang="ro-RO" sz="2000" b="1" noProof="0" dirty="0" smtClean="0"/>
            <a:t>Nu atât de opulent ca Babilonul. Sistemul lor de taxe era bazat pe argint.</a:t>
          </a:r>
          <a:endParaRPr lang="ro-RO" sz="2000" b="1" noProof="0" dirty="0"/>
        </a:p>
      </dgm:t>
    </dgm:pt>
    <dgm:pt modelId="{432D3D0D-F762-44EC-B46C-756409F28C3C}" type="parTrans" cxnId="{4E5AC429-5B9A-4582-9701-60F9324BE4CF}">
      <dgm:prSet/>
      <dgm:spPr/>
      <dgm:t>
        <a:bodyPr/>
        <a:lstStyle/>
        <a:p>
          <a:endParaRPr lang="es-ES" sz="2000" b="1"/>
        </a:p>
      </dgm:t>
    </dgm:pt>
    <dgm:pt modelId="{FC7D7F6F-CDF6-4619-AC3E-4698071C3EBC}" type="sibTrans" cxnId="{4E5AC429-5B9A-4582-9701-60F9324BE4CF}">
      <dgm:prSet/>
      <dgm:spPr/>
      <dgm:t>
        <a:bodyPr/>
        <a:lstStyle/>
        <a:p>
          <a:endParaRPr lang="es-ES" sz="2000" b="1"/>
        </a:p>
      </dgm:t>
    </dgm:pt>
    <dgm:pt modelId="{A2C9F5BD-29A9-4255-BEB6-671B358912C5}">
      <dgm:prSet phldrT="[Texto]" custT="1"/>
      <dgm:spPr>
        <a:scene3d>
          <a:camera prst="orthographicFront"/>
          <a:lightRig rig="threePt" dir="t"/>
        </a:scene3d>
        <a:sp3d>
          <a:bevelT/>
        </a:sp3d>
      </dgm:spPr>
      <dgm:t>
        <a:bodyPr/>
        <a:lstStyle/>
        <a:p>
          <a:endParaRPr lang="es-ES" sz="2000" b="1" dirty="0"/>
        </a:p>
      </dgm:t>
    </dgm:pt>
    <dgm:pt modelId="{69BC14FA-F51C-49ED-B7B8-3599847D72DD}" type="parTrans" cxnId="{DEFEE979-382B-4790-909F-5010B3F66091}">
      <dgm:prSet/>
      <dgm:spPr/>
      <dgm:t>
        <a:bodyPr/>
        <a:lstStyle/>
        <a:p>
          <a:endParaRPr lang="es-ES" sz="2000" b="1"/>
        </a:p>
      </dgm:t>
    </dgm:pt>
    <dgm:pt modelId="{41FCD87B-3192-4407-B6C1-4001A5117B0B}" type="sibTrans" cxnId="{DEFEE979-382B-4790-909F-5010B3F66091}">
      <dgm:prSet/>
      <dgm:spPr/>
      <dgm:t>
        <a:bodyPr/>
        <a:lstStyle/>
        <a:p>
          <a:endParaRPr lang="es-ES" sz="2000" b="1"/>
        </a:p>
      </dgm:t>
    </dgm:pt>
    <dgm:pt modelId="{F9598F08-7EED-43E7-A8A3-EAD975E063AA}">
      <dgm:prSet phldrT="[Texto]" custT="1"/>
      <dgm:spPr>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ro-RO" sz="1700" b="1" kern="1200" noProof="0" dirty="0" smtClean="0">
              <a:solidFill>
                <a:prstClr val="black"/>
              </a:solidFill>
              <a:latin typeface="Calibri" panose="020F0502020204030204"/>
              <a:ea typeface="+mn-ea"/>
              <a:cs typeface="+mn-cs"/>
            </a:rPr>
            <a:t>Grecia</a:t>
          </a:r>
          <a:br>
            <a:rPr lang="ro-RO" sz="1700" b="1" kern="1200" noProof="0" dirty="0" smtClean="0">
              <a:solidFill>
                <a:prstClr val="black"/>
              </a:solidFill>
              <a:latin typeface="Calibri" panose="020F0502020204030204"/>
              <a:ea typeface="+mn-ea"/>
              <a:cs typeface="+mn-cs"/>
            </a:rPr>
          </a:br>
          <a:r>
            <a:rPr lang="ro-RO" sz="1700" b="1" kern="1200" noProof="0" dirty="0" smtClean="0">
              <a:solidFill>
                <a:prstClr val="black"/>
              </a:solidFill>
              <a:latin typeface="Calibri" panose="020F0502020204030204"/>
              <a:ea typeface="+mn-ea"/>
              <a:cs typeface="+mn-cs"/>
            </a:rPr>
            <a:t>(331-168 </a:t>
          </a:r>
          <a:r>
            <a:rPr lang="ro-RO" sz="1700" b="1" kern="1200" noProof="0" dirty="0" err="1" smtClean="0">
              <a:solidFill>
                <a:prstClr val="black"/>
              </a:solidFill>
              <a:latin typeface="Calibri" panose="020F0502020204030204"/>
              <a:ea typeface="+mn-ea"/>
              <a:cs typeface="+mn-cs"/>
            </a:rPr>
            <a:t>î.Hr</a:t>
          </a:r>
          <a:r>
            <a:rPr lang="ro-RO" sz="1700" b="1" kern="1200" noProof="0" dirty="0" smtClean="0">
              <a:solidFill>
                <a:prstClr val="black"/>
              </a:solidFill>
              <a:latin typeface="Calibri" panose="020F0502020204030204"/>
              <a:ea typeface="+mn-ea"/>
              <a:cs typeface="+mn-cs"/>
            </a:rPr>
            <a:t>)</a:t>
          </a:r>
          <a:endParaRPr lang="ro-RO" sz="1700" b="1" kern="1200" noProof="0" dirty="0">
            <a:solidFill>
              <a:prstClr val="black"/>
            </a:solidFill>
            <a:latin typeface="Calibri" panose="020F0502020204030204"/>
            <a:ea typeface="+mn-ea"/>
            <a:cs typeface="+mn-cs"/>
          </a:endParaRPr>
        </a:p>
      </dgm:t>
    </dgm:pt>
    <dgm:pt modelId="{794B50B1-2A97-431B-B139-A66FDDA3E049}" type="parTrans" cxnId="{886D5DAB-0AFB-49B8-AF62-8EEB13B35797}">
      <dgm:prSet/>
      <dgm:spPr/>
      <dgm:t>
        <a:bodyPr/>
        <a:lstStyle/>
        <a:p>
          <a:endParaRPr lang="es-ES" sz="2000" b="1"/>
        </a:p>
      </dgm:t>
    </dgm:pt>
    <dgm:pt modelId="{ED0D80F4-BF79-4FA7-AA15-3A10EC9D876A}" type="sibTrans" cxnId="{886D5DAB-0AFB-49B8-AF62-8EEB13B35797}">
      <dgm:prSet/>
      <dgm:spPr/>
      <dgm:t>
        <a:bodyPr/>
        <a:lstStyle/>
        <a:p>
          <a:endParaRPr lang="es-ES" sz="2000" b="1"/>
        </a:p>
      </dgm:t>
    </dgm:pt>
    <dgm:pt modelId="{EC538707-8E38-4B6E-941D-F7E2CC9D9FA1}">
      <dgm:prSet phldrT="[Texto]" custT="1"/>
      <dgm:spPr/>
      <dgm:t>
        <a:bodyPr/>
        <a:lstStyle/>
        <a:p>
          <a:r>
            <a:rPr lang="ro-RO" sz="2000" b="1" noProof="0" dirty="0" smtClean="0"/>
            <a:t>„Oameni de bronz” (Herodot cartea II, cap. 152).</a:t>
          </a:r>
          <a:endParaRPr lang="ro-RO" sz="2000" b="1" noProof="0" dirty="0"/>
        </a:p>
      </dgm:t>
    </dgm:pt>
    <dgm:pt modelId="{14426C56-5826-4899-9C8E-45FE40E8471E}" type="parTrans" cxnId="{0DCA7620-86B5-4272-AA5E-EE6F891999A1}">
      <dgm:prSet/>
      <dgm:spPr/>
      <dgm:t>
        <a:bodyPr/>
        <a:lstStyle/>
        <a:p>
          <a:endParaRPr lang="es-ES" sz="2000" b="1"/>
        </a:p>
      </dgm:t>
    </dgm:pt>
    <dgm:pt modelId="{0C9EECFC-E256-442F-AD66-4CBB5CFF81F8}" type="sibTrans" cxnId="{0DCA7620-86B5-4272-AA5E-EE6F891999A1}">
      <dgm:prSet/>
      <dgm:spPr/>
      <dgm:t>
        <a:bodyPr/>
        <a:lstStyle/>
        <a:p>
          <a:endParaRPr lang="es-ES" sz="2000" b="1"/>
        </a:p>
      </dgm:t>
    </dgm:pt>
    <dgm:pt modelId="{934BAE7B-0356-45F5-99BE-1B0E721D7C51}">
      <dgm:prSet phldrT="[Texto]" custT="1"/>
      <dgm:spPr>
        <a:scene3d>
          <a:camera prst="orthographicFront"/>
          <a:lightRig rig="threePt" dir="t"/>
        </a:scene3d>
        <a:sp3d>
          <a:bevelT/>
        </a:sp3d>
      </dgm:spPr>
      <dgm:t>
        <a:bodyPr/>
        <a:lstStyle/>
        <a:p>
          <a:endParaRPr lang="es-ES" sz="2000" b="1" dirty="0"/>
        </a:p>
      </dgm:t>
    </dgm:pt>
    <dgm:pt modelId="{6554F8BC-CEB2-495B-AD60-CD808D1E58F2}" type="parTrans" cxnId="{41BB0156-DCA5-46B8-82EE-2862598BF050}">
      <dgm:prSet/>
      <dgm:spPr/>
      <dgm:t>
        <a:bodyPr/>
        <a:lstStyle/>
        <a:p>
          <a:endParaRPr lang="es-ES" sz="2000" b="1"/>
        </a:p>
      </dgm:t>
    </dgm:pt>
    <dgm:pt modelId="{93855F14-62FB-4768-B261-D2D3EE1B2729}" type="sibTrans" cxnId="{41BB0156-DCA5-46B8-82EE-2862598BF050}">
      <dgm:prSet/>
      <dgm:spPr/>
      <dgm:t>
        <a:bodyPr/>
        <a:lstStyle/>
        <a:p>
          <a:endParaRPr lang="es-ES" sz="2000" b="1"/>
        </a:p>
      </dgm:t>
    </dgm:pt>
    <dgm:pt modelId="{66EEF044-D2BA-4160-B214-F326FB4EB293}">
      <dgm:prSet phldrT="[Texto]" custT="1"/>
      <dgm:spPr>
        <a:scene3d>
          <a:camera prst="orthographicFront"/>
          <a:lightRig rig="threePt" dir="t"/>
        </a:scene3d>
        <a:sp3d>
          <a:bevelT/>
        </a:sp3d>
      </dgm:spPr>
      <dgm:t>
        <a:bodyPr/>
        <a:lstStyle/>
        <a:p>
          <a:endParaRPr lang="es-ES" sz="2000" b="1" dirty="0"/>
        </a:p>
      </dgm:t>
    </dgm:pt>
    <dgm:pt modelId="{6CC0A081-5E2F-4388-9F60-ACFD3FB83327}" type="parTrans" cxnId="{C2BB7367-FF0B-4848-B1BC-A7C5CE4FC550}">
      <dgm:prSet/>
      <dgm:spPr/>
      <dgm:t>
        <a:bodyPr/>
        <a:lstStyle/>
        <a:p>
          <a:endParaRPr lang="es-ES" sz="2000" b="1"/>
        </a:p>
      </dgm:t>
    </dgm:pt>
    <dgm:pt modelId="{C49F62AB-6EF0-4371-A3B0-36991F965012}" type="sibTrans" cxnId="{C2BB7367-FF0B-4848-B1BC-A7C5CE4FC550}">
      <dgm:prSet/>
      <dgm:spPr/>
      <dgm:t>
        <a:bodyPr/>
        <a:lstStyle/>
        <a:p>
          <a:endParaRPr lang="es-ES" sz="2000" b="1"/>
        </a:p>
      </dgm:t>
    </dgm:pt>
    <dgm:pt modelId="{9249E887-6002-471E-9890-CEAFDD09101B}">
      <dgm:prSet phldrT="[Texto]" custT="1"/>
      <dgm:spPr/>
      <dgm:t>
        <a:bodyPr/>
        <a:lstStyle/>
        <a:p>
          <a:r>
            <a:rPr lang="ro-RO" sz="1700" b="1" noProof="0" dirty="0" smtClean="0"/>
            <a:t>Roma </a:t>
          </a:r>
          <a:br>
            <a:rPr lang="ro-RO" sz="1700" b="1" noProof="0" dirty="0" smtClean="0"/>
          </a:br>
          <a:r>
            <a:rPr lang="ro-RO" sz="1700" b="1" noProof="0" dirty="0" smtClean="0"/>
            <a:t>(168 </a:t>
          </a:r>
          <a:r>
            <a:rPr lang="ro-RO" sz="1700" b="1" noProof="0" dirty="0" err="1" smtClean="0">
              <a:solidFill>
                <a:prstClr val="black"/>
              </a:solidFill>
              <a:latin typeface="Calibri" panose="020F0502020204030204"/>
              <a:ea typeface="+mn-ea"/>
              <a:cs typeface="+mn-cs"/>
            </a:rPr>
            <a:t>î.Hr</a:t>
          </a:r>
          <a:r>
            <a:rPr lang="ro-RO" sz="1700" b="1" noProof="0" dirty="0" smtClean="0">
              <a:solidFill>
                <a:prstClr val="black"/>
              </a:solidFill>
              <a:latin typeface="Calibri" panose="020F0502020204030204"/>
              <a:ea typeface="+mn-ea"/>
              <a:cs typeface="+mn-cs"/>
            </a:rPr>
            <a:t> </a:t>
          </a:r>
          <a:r>
            <a:rPr lang="ro-RO" sz="1700" b="1" noProof="0" dirty="0" smtClean="0"/>
            <a:t>- 476 </a:t>
          </a:r>
          <a:r>
            <a:rPr lang="ro-RO" sz="1700" b="1" noProof="0" dirty="0" err="1" smtClean="0"/>
            <a:t>d</a:t>
          </a:r>
          <a:r>
            <a:rPr lang="ro-RO" sz="1700" b="1" noProof="0" dirty="0" err="1" smtClean="0">
              <a:solidFill>
                <a:prstClr val="black"/>
              </a:solidFill>
              <a:latin typeface="Calibri" panose="020F0502020204030204"/>
              <a:ea typeface="+mn-ea"/>
              <a:cs typeface="+mn-cs"/>
            </a:rPr>
            <a:t>.Hr</a:t>
          </a:r>
          <a:r>
            <a:rPr lang="ro-RO" sz="1700" b="1" noProof="0" dirty="0" smtClean="0"/>
            <a:t>)</a:t>
          </a:r>
          <a:endParaRPr lang="ro-RO" sz="1700" b="1" noProof="0" dirty="0"/>
        </a:p>
      </dgm:t>
    </dgm:pt>
    <dgm:pt modelId="{6350B407-71D2-4FFE-8B8B-4896A4EBC5B4}" type="parTrans" cxnId="{84CEC572-477C-419F-994B-49E2831B8970}">
      <dgm:prSet/>
      <dgm:spPr/>
      <dgm:t>
        <a:bodyPr/>
        <a:lstStyle/>
        <a:p>
          <a:endParaRPr lang="es-ES" sz="2000" b="1"/>
        </a:p>
      </dgm:t>
    </dgm:pt>
    <dgm:pt modelId="{45C77D0E-F4A7-45F0-B6C6-4C09F6B8D2D3}" type="sibTrans" cxnId="{84CEC572-477C-419F-994B-49E2831B8970}">
      <dgm:prSet/>
      <dgm:spPr/>
      <dgm:t>
        <a:bodyPr/>
        <a:lstStyle/>
        <a:p>
          <a:endParaRPr lang="es-ES" sz="2000" b="1"/>
        </a:p>
      </dgm:t>
    </dgm:pt>
    <dgm:pt modelId="{DD05EA0E-8C24-49DC-AD6C-28B0EEBF8C3C}">
      <dgm:prSet phldrT="[Texto]" custT="1"/>
      <dgm:spPr>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5720" tIns="34290" rIns="45720" bIns="34290" numCol="1" spcCol="1270" anchor="ctr" anchorCtr="0"/>
        <a:lstStyle/>
        <a:p>
          <a:pPr marL="0" lvl="0" indent="0" algn="ctr" defTabSz="800100">
            <a:lnSpc>
              <a:spcPct val="90000"/>
            </a:lnSpc>
            <a:spcBef>
              <a:spcPct val="0"/>
            </a:spcBef>
            <a:spcAft>
              <a:spcPct val="35000"/>
            </a:spcAft>
            <a:buNone/>
          </a:pPr>
          <a:r>
            <a:rPr lang="ro-RO" sz="2000" b="1" kern="1200" noProof="0" dirty="0" smtClean="0">
              <a:solidFill>
                <a:prstClr val="black"/>
              </a:solidFill>
              <a:latin typeface="Calibri" panose="020F0502020204030204"/>
              <a:ea typeface="+mn-ea"/>
              <a:cs typeface="+mn-cs"/>
            </a:rPr>
            <a:t>Împărăţia de fier; un imperiu puternic politic şi militar.</a:t>
          </a:r>
          <a:endParaRPr lang="ro-RO" sz="2000" b="1" kern="1200" noProof="0" dirty="0">
            <a:solidFill>
              <a:prstClr val="black"/>
            </a:solidFill>
            <a:latin typeface="Calibri" panose="020F0502020204030204"/>
            <a:ea typeface="+mn-ea"/>
            <a:cs typeface="+mn-cs"/>
          </a:endParaRPr>
        </a:p>
      </dgm:t>
    </dgm:pt>
    <dgm:pt modelId="{EC0410CF-B7EE-405D-9801-5E83488A0CA1}" type="parTrans" cxnId="{D27D2F21-52A5-4DC8-8C07-82E4114921E3}">
      <dgm:prSet/>
      <dgm:spPr/>
      <dgm:t>
        <a:bodyPr/>
        <a:lstStyle/>
        <a:p>
          <a:endParaRPr lang="es-ES" sz="2000" b="1"/>
        </a:p>
      </dgm:t>
    </dgm:pt>
    <dgm:pt modelId="{65C9CDF3-9997-4C30-8C21-C66B3F67991A}" type="sibTrans" cxnId="{D27D2F21-52A5-4DC8-8C07-82E4114921E3}">
      <dgm:prSet/>
      <dgm:spPr/>
      <dgm:t>
        <a:bodyPr/>
        <a:lstStyle/>
        <a:p>
          <a:endParaRPr lang="es-ES" sz="2000" b="1"/>
        </a:p>
      </dgm:t>
    </dgm:pt>
    <dgm:pt modelId="{60EAF6C4-0A50-4638-8403-CEEC003CDD2C}">
      <dgm:prSet phldrT="[Texto]" custT="1"/>
      <dgm:spPr>
        <a:gradFill flip="none" rotWithShape="0">
          <a:gsLst>
            <a:gs pos="0">
              <a:srgbClr val="ED7D31">
                <a:lumMod val="50000"/>
                <a:tint val="66000"/>
                <a:satMod val="160000"/>
              </a:srgbClr>
            </a:gs>
            <a:gs pos="50000">
              <a:srgbClr val="ED7D31">
                <a:lumMod val="50000"/>
                <a:tint val="44500"/>
                <a:satMod val="160000"/>
              </a:srgbClr>
            </a:gs>
            <a:gs pos="100000">
              <a:srgbClr val="ED7D31">
                <a:lumMod val="50000"/>
                <a:tint val="23500"/>
                <a:satMod val="160000"/>
              </a:srgbClr>
            </a:gs>
          </a:gsLst>
          <a:lin ang="16200000" scaled="1"/>
          <a:tileRect/>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ro-RO" sz="2000" b="1" kern="1200" noProof="0" dirty="0" smtClean="0"/>
            <a:t>Legată prin alianţe omeneşti dar mereu divizată.</a:t>
          </a:r>
          <a:endParaRPr lang="ro-RO" sz="2000" b="1" kern="1200" noProof="0" dirty="0">
            <a:solidFill>
              <a:prstClr val="black"/>
            </a:solidFill>
            <a:latin typeface="Calibri" panose="020F0502020204030204"/>
            <a:ea typeface="+mn-ea"/>
            <a:cs typeface="+mn-cs"/>
          </a:endParaRPr>
        </a:p>
      </dgm:t>
    </dgm:pt>
    <dgm:pt modelId="{8852A1CE-5DB7-4DE1-870A-E6F0C88D2F22}" type="parTrans" cxnId="{0F91AA52-19D3-4EFE-BF75-712B20C104F5}">
      <dgm:prSet/>
      <dgm:spPr/>
      <dgm:t>
        <a:bodyPr/>
        <a:lstStyle/>
        <a:p>
          <a:endParaRPr lang="es-ES" sz="2000" b="1"/>
        </a:p>
      </dgm:t>
    </dgm:pt>
    <dgm:pt modelId="{0FC6254A-BEC9-45E2-807F-9895B072C665}" type="sibTrans" cxnId="{0F91AA52-19D3-4EFE-BF75-712B20C104F5}">
      <dgm:prSet/>
      <dgm:spPr/>
      <dgm:t>
        <a:bodyPr/>
        <a:lstStyle/>
        <a:p>
          <a:endParaRPr lang="es-ES" sz="2000" b="1"/>
        </a:p>
      </dgm:t>
    </dgm:pt>
    <dgm:pt modelId="{51BB56AF-9253-416D-A84B-91113978FA9F}">
      <dgm:prSet phldrT="[Texto]" custT="1"/>
      <dgm:spPr>
        <a:gradFill flip="none" rotWithShape="0">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6200000" scaled="1"/>
          <a:tileRect/>
        </a:gradFill>
        <a:ln>
          <a:noFill/>
        </a:ln>
        <a:effectLst/>
        <a:scene3d>
          <a:camera prst="orthographicFront"/>
          <a:lightRig rig="flat" dir="t"/>
        </a:scene3d>
        <a:sp3d prstMaterial="dkEdge">
          <a:bevelT w="8200" h="38100"/>
        </a:sp3d>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ro-RO" sz="1700" b="1" kern="1200" noProof="0" dirty="0" smtClean="0"/>
            <a:t>Europa (476 </a:t>
          </a:r>
          <a:r>
            <a:rPr lang="ro-RO" sz="1700" b="1" kern="1200" noProof="0" dirty="0" err="1" smtClean="0"/>
            <a:t>d.Hr</a:t>
          </a:r>
          <a:r>
            <a:rPr lang="ro-RO" sz="1700" b="1" kern="1200" noProof="0" dirty="0" smtClean="0"/>
            <a:t> – a 2-a Venire)</a:t>
          </a:r>
          <a:endParaRPr lang="ro-RO" sz="1700" b="1" kern="1200" noProof="0" dirty="0">
            <a:solidFill>
              <a:prstClr val="black"/>
            </a:solidFill>
            <a:latin typeface="Calibri" panose="020F0502020204030204"/>
            <a:ea typeface="+mn-ea"/>
            <a:cs typeface="+mn-cs"/>
          </a:endParaRPr>
        </a:p>
      </dgm:t>
    </dgm:pt>
    <dgm:pt modelId="{334C3945-FD04-4E07-ACC6-092836471C89}" type="parTrans" cxnId="{47010CE3-E1F0-4F88-B8EF-7ADBD82CD0EB}">
      <dgm:prSet/>
      <dgm:spPr/>
      <dgm:t>
        <a:bodyPr/>
        <a:lstStyle/>
        <a:p>
          <a:endParaRPr lang="es-ES" sz="2000" b="1"/>
        </a:p>
      </dgm:t>
    </dgm:pt>
    <dgm:pt modelId="{CD0A395C-CA44-42EB-9235-5177F79BC345}" type="sibTrans" cxnId="{47010CE3-E1F0-4F88-B8EF-7ADBD82CD0EB}">
      <dgm:prSet/>
      <dgm:spPr/>
      <dgm:t>
        <a:bodyPr/>
        <a:lstStyle/>
        <a:p>
          <a:endParaRPr lang="es-ES" sz="2000" b="1"/>
        </a:p>
      </dgm:t>
    </dgm:pt>
    <dgm:pt modelId="{27F5B796-0472-43DE-AB39-5972491C7A3B}" type="pres">
      <dgm:prSet presAssocID="{9DF23544-718B-41BC-8D97-7DFE0AC87CF6}" presName="theList" presStyleCnt="0">
        <dgm:presLayoutVars>
          <dgm:dir/>
          <dgm:animLvl val="lvl"/>
          <dgm:resizeHandles val="exact"/>
        </dgm:presLayoutVars>
      </dgm:prSet>
      <dgm:spPr/>
      <dgm:t>
        <a:bodyPr/>
        <a:lstStyle/>
        <a:p>
          <a:endParaRPr lang="ro-RO"/>
        </a:p>
      </dgm:t>
    </dgm:pt>
    <dgm:pt modelId="{F9A614F1-841A-447B-8CB0-0B571C562336}" type="pres">
      <dgm:prSet presAssocID="{9FBD2491-E3C1-4AF7-B546-C83EA4B1DD52}" presName="compNode" presStyleCnt="0"/>
      <dgm:spPr/>
    </dgm:pt>
    <dgm:pt modelId="{666322D7-C1EA-4723-BAD7-B4B65A45657B}" type="pres">
      <dgm:prSet presAssocID="{9FBD2491-E3C1-4AF7-B546-C83EA4B1DD52}" presName="aNode" presStyleLbl="bgShp" presStyleIdx="0" presStyleCnt="5"/>
      <dgm:spPr/>
      <dgm:t>
        <a:bodyPr/>
        <a:lstStyle/>
        <a:p>
          <a:endParaRPr lang="ro-RO"/>
        </a:p>
      </dgm:t>
    </dgm:pt>
    <dgm:pt modelId="{684FAAED-7AF1-4459-9034-6058F36C9A65}" type="pres">
      <dgm:prSet presAssocID="{9FBD2491-E3C1-4AF7-B546-C83EA4B1DD52}" presName="textNode" presStyleLbl="bgShp" presStyleIdx="0" presStyleCnt="5"/>
      <dgm:spPr/>
      <dgm:t>
        <a:bodyPr/>
        <a:lstStyle/>
        <a:p>
          <a:endParaRPr lang="ro-RO"/>
        </a:p>
      </dgm:t>
    </dgm:pt>
    <dgm:pt modelId="{B5419F80-EDEC-45C4-8DAF-611B0A60DDB8}" type="pres">
      <dgm:prSet presAssocID="{9FBD2491-E3C1-4AF7-B546-C83EA4B1DD52}" presName="compChildNode" presStyleCnt="0"/>
      <dgm:spPr/>
    </dgm:pt>
    <dgm:pt modelId="{803F9654-85E3-479D-91C2-1283DF6D6CA3}" type="pres">
      <dgm:prSet presAssocID="{9FBD2491-E3C1-4AF7-B546-C83EA4B1DD52}" presName="theInnerList" presStyleCnt="0"/>
      <dgm:spPr/>
    </dgm:pt>
    <dgm:pt modelId="{989682DE-8B57-457A-B94E-6539DB9A9EE6}" type="pres">
      <dgm:prSet presAssocID="{9783C797-FCAE-49F5-8C8B-C23E72BEFE36}" presName="childNode" presStyleLbl="node1" presStyleIdx="0" presStyleCnt="10" custScaleX="116103" custScaleY="72587" custLinFactNeighborY="94378">
        <dgm:presLayoutVars>
          <dgm:bulletEnabled val="1"/>
        </dgm:presLayoutVars>
      </dgm:prSet>
      <dgm:spPr>
        <a:xfrm>
          <a:off x="64541" y="1354991"/>
          <a:ext cx="1559600" cy="503712"/>
        </a:xfrm>
        <a:prstGeom prst="roundRect">
          <a:avLst>
            <a:gd name="adj" fmla="val 10000"/>
          </a:avLst>
        </a:prstGeom>
      </dgm:spPr>
      <dgm:t>
        <a:bodyPr/>
        <a:lstStyle/>
        <a:p>
          <a:endParaRPr lang="ro-RO"/>
        </a:p>
      </dgm:t>
    </dgm:pt>
    <dgm:pt modelId="{3A64FE01-E220-4409-8C2B-1B308438E934}" type="pres">
      <dgm:prSet presAssocID="{9783C797-FCAE-49F5-8C8B-C23E72BEFE36}" presName="aSpace2" presStyleCnt="0"/>
      <dgm:spPr/>
    </dgm:pt>
    <dgm:pt modelId="{3C208822-ADD5-4063-BBB1-CFF212DF51E3}" type="pres">
      <dgm:prSet presAssocID="{A4B2A26B-7F90-4FD4-ABC1-3AE43E35607F}" presName="childNode" presStyleLbl="node1" presStyleIdx="1" presStyleCnt="10" custScaleY="303600" custLinFactNeighborY="97896">
        <dgm:presLayoutVars>
          <dgm:bulletEnabled val="1"/>
        </dgm:presLayoutVars>
      </dgm:prSet>
      <dgm:spPr>
        <a:xfrm>
          <a:off x="172696" y="1969219"/>
          <a:ext cx="1343290" cy="2106810"/>
        </a:xfrm>
        <a:prstGeom prst="roundRect">
          <a:avLst>
            <a:gd name="adj" fmla="val 10000"/>
          </a:avLst>
        </a:prstGeom>
      </dgm:spPr>
      <dgm:t>
        <a:bodyPr/>
        <a:lstStyle/>
        <a:p>
          <a:endParaRPr lang="ro-RO"/>
        </a:p>
      </dgm:t>
    </dgm:pt>
    <dgm:pt modelId="{B31B7C55-DDE9-401F-9DFA-9E54F384335D}" type="pres">
      <dgm:prSet presAssocID="{9FBD2491-E3C1-4AF7-B546-C83EA4B1DD52}" presName="aSpace" presStyleCnt="0"/>
      <dgm:spPr/>
    </dgm:pt>
    <dgm:pt modelId="{040F83F2-B549-4A5D-8669-0D4D020FAC19}" type="pres">
      <dgm:prSet presAssocID="{06C3DD35-3BAD-4A4C-91AE-E75B4A37420B}" presName="compNode" presStyleCnt="0"/>
      <dgm:spPr/>
    </dgm:pt>
    <dgm:pt modelId="{AAC1490F-D60C-4276-AEE7-9F77F4887851}" type="pres">
      <dgm:prSet presAssocID="{06C3DD35-3BAD-4A4C-91AE-E75B4A37420B}" presName="aNode" presStyleLbl="bgShp" presStyleIdx="1" presStyleCnt="5"/>
      <dgm:spPr/>
      <dgm:t>
        <a:bodyPr/>
        <a:lstStyle/>
        <a:p>
          <a:endParaRPr lang="ro-RO"/>
        </a:p>
      </dgm:t>
    </dgm:pt>
    <dgm:pt modelId="{EBB76F74-31B1-48D1-884A-665FE611964A}" type="pres">
      <dgm:prSet presAssocID="{06C3DD35-3BAD-4A4C-91AE-E75B4A37420B}" presName="textNode" presStyleLbl="bgShp" presStyleIdx="1" presStyleCnt="5"/>
      <dgm:spPr/>
      <dgm:t>
        <a:bodyPr/>
        <a:lstStyle/>
        <a:p>
          <a:endParaRPr lang="ro-RO"/>
        </a:p>
      </dgm:t>
    </dgm:pt>
    <dgm:pt modelId="{CBB927BF-B1B5-46FF-AB51-F9E4F298F754}" type="pres">
      <dgm:prSet presAssocID="{06C3DD35-3BAD-4A4C-91AE-E75B4A37420B}" presName="compChildNode" presStyleCnt="0"/>
      <dgm:spPr/>
    </dgm:pt>
    <dgm:pt modelId="{1BE7895D-F140-4CE4-8CFE-B2C0DD6DACFC}" type="pres">
      <dgm:prSet presAssocID="{06C3DD35-3BAD-4A4C-91AE-E75B4A37420B}" presName="theInnerList" presStyleCnt="0"/>
      <dgm:spPr/>
    </dgm:pt>
    <dgm:pt modelId="{5EA5EFC3-38F1-4A5E-908B-42926CC4253B}" type="pres">
      <dgm:prSet presAssocID="{2A1E5846-237B-4FD0-9F1F-E638545FBA88}" presName="childNode" presStyleLbl="node1" presStyleIdx="2" presStyleCnt="10" custScaleX="116103" custScaleY="72587" custLinFactNeighborY="94378">
        <dgm:presLayoutVars>
          <dgm:bulletEnabled val="1"/>
        </dgm:presLayoutVars>
      </dgm:prSet>
      <dgm:spPr>
        <a:xfrm>
          <a:off x="1869587" y="1354991"/>
          <a:ext cx="1559600" cy="503712"/>
        </a:xfrm>
        <a:prstGeom prst="roundRect">
          <a:avLst>
            <a:gd name="adj" fmla="val 10000"/>
          </a:avLst>
        </a:prstGeom>
      </dgm:spPr>
      <dgm:t>
        <a:bodyPr/>
        <a:lstStyle/>
        <a:p>
          <a:endParaRPr lang="ro-RO"/>
        </a:p>
      </dgm:t>
    </dgm:pt>
    <dgm:pt modelId="{4E16D636-7612-4DF8-A33A-5AD385BACBFB}" type="pres">
      <dgm:prSet presAssocID="{2A1E5846-237B-4FD0-9F1F-E638545FBA88}" presName="aSpace2" presStyleCnt="0"/>
      <dgm:spPr/>
    </dgm:pt>
    <dgm:pt modelId="{4ECFCEB3-34DF-4A84-AC19-3EECCE10722F}" type="pres">
      <dgm:prSet presAssocID="{7F2840BC-E137-47F2-8224-BFB32F1F2D09}" presName="childNode" presStyleLbl="node1" presStyleIdx="3" presStyleCnt="10" custScaleY="303600" custLinFactNeighborY="97896">
        <dgm:presLayoutVars>
          <dgm:bulletEnabled val="1"/>
        </dgm:presLayoutVars>
      </dgm:prSet>
      <dgm:spPr/>
      <dgm:t>
        <a:bodyPr/>
        <a:lstStyle/>
        <a:p>
          <a:endParaRPr lang="ro-RO"/>
        </a:p>
      </dgm:t>
    </dgm:pt>
    <dgm:pt modelId="{728167B8-6A7C-4BD0-954B-2EE779C2FCF7}" type="pres">
      <dgm:prSet presAssocID="{06C3DD35-3BAD-4A4C-91AE-E75B4A37420B}" presName="aSpace" presStyleCnt="0"/>
      <dgm:spPr/>
    </dgm:pt>
    <dgm:pt modelId="{4411AE7C-2878-4EA2-8BE6-7DA41E65A70C}" type="pres">
      <dgm:prSet presAssocID="{A2C9F5BD-29A9-4255-BEB6-671B358912C5}" presName="compNode" presStyleCnt="0"/>
      <dgm:spPr/>
    </dgm:pt>
    <dgm:pt modelId="{F8FEFC46-8D5F-4D29-9EA8-71B534F621E1}" type="pres">
      <dgm:prSet presAssocID="{A2C9F5BD-29A9-4255-BEB6-671B358912C5}" presName="aNode" presStyleLbl="bgShp" presStyleIdx="2" presStyleCnt="5"/>
      <dgm:spPr/>
      <dgm:t>
        <a:bodyPr/>
        <a:lstStyle/>
        <a:p>
          <a:endParaRPr lang="ro-RO"/>
        </a:p>
      </dgm:t>
    </dgm:pt>
    <dgm:pt modelId="{A56AC06C-80CD-465E-83EE-1BFB6C280BF8}" type="pres">
      <dgm:prSet presAssocID="{A2C9F5BD-29A9-4255-BEB6-671B358912C5}" presName="textNode" presStyleLbl="bgShp" presStyleIdx="2" presStyleCnt="5"/>
      <dgm:spPr/>
      <dgm:t>
        <a:bodyPr/>
        <a:lstStyle/>
        <a:p>
          <a:endParaRPr lang="ro-RO"/>
        </a:p>
      </dgm:t>
    </dgm:pt>
    <dgm:pt modelId="{3C539057-2194-4D84-A9C6-B79C5A542B96}" type="pres">
      <dgm:prSet presAssocID="{A2C9F5BD-29A9-4255-BEB6-671B358912C5}" presName="compChildNode" presStyleCnt="0"/>
      <dgm:spPr/>
    </dgm:pt>
    <dgm:pt modelId="{D08D1048-440C-4C9E-B76A-C602D644A1D5}" type="pres">
      <dgm:prSet presAssocID="{A2C9F5BD-29A9-4255-BEB6-671B358912C5}" presName="theInnerList" presStyleCnt="0"/>
      <dgm:spPr/>
    </dgm:pt>
    <dgm:pt modelId="{2F211CE6-4761-4E83-8F88-6855F4411106}" type="pres">
      <dgm:prSet presAssocID="{F9598F08-7EED-43E7-A8A3-EAD975E063AA}" presName="childNode" presStyleLbl="node1" presStyleIdx="4" presStyleCnt="10" custScaleX="116103" custScaleY="72587" custLinFactNeighborY="94378">
        <dgm:presLayoutVars>
          <dgm:bulletEnabled val="1"/>
        </dgm:presLayoutVars>
      </dgm:prSet>
      <dgm:spPr>
        <a:xfrm>
          <a:off x="3674633" y="1354991"/>
          <a:ext cx="1559600" cy="503712"/>
        </a:xfrm>
        <a:prstGeom prst="roundRect">
          <a:avLst>
            <a:gd name="adj" fmla="val 10000"/>
          </a:avLst>
        </a:prstGeom>
      </dgm:spPr>
      <dgm:t>
        <a:bodyPr/>
        <a:lstStyle/>
        <a:p>
          <a:endParaRPr lang="ro-RO"/>
        </a:p>
      </dgm:t>
    </dgm:pt>
    <dgm:pt modelId="{92066BCF-0A58-425A-A6F8-0543018ED819}" type="pres">
      <dgm:prSet presAssocID="{F9598F08-7EED-43E7-A8A3-EAD975E063AA}" presName="aSpace2" presStyleCnt="0"/>
      <dgm:spPr/>
    </dgm:pt>
    <dgm:pt modelId="{43920A6E-482F-449B-9C60-570E30704E26}" type="pres">
      <dgm:prSet presAssocID="{EC538707-8E38-4B6E-941D-F7E2CC9D9FA1}" presName="childNode" presStyleLbl="node1" presStyleIdx="5" presStyleCnt="10" custScaleY="303600" custLinFactNeighborY="97896">
        <dgm:presLayoutVars>
          <dgm:bulletEnabled val="1"/>
        </dgm:presLayoutVars>
      </dgm:prSet>
      <dgm:spPr/>
      <dgm:t>
        <a:bodyPr/>
        <a:lstStyle/>
        <a:p>
          <a:endParaRPr lang="ro-RO"/>
        </a:p>
      </dgm:t>
    </dgm:pt>
    <dgm:pt modelId="{378AD9F4-A8D1-4D84-BE9B-1AAE6359A5D2}" type="pres">
      <dgm:prSet presAssocID="{A2C9F5BD-29A9-4255-BEB6-671B358912C5}" presName="aSpace" presStyleCnt="0"/>
      <dgm:spPr/>
    </dgm:pt>
    <dgm:pt modelId="{A11E4DFA-3151-46A4-98DB-DC14072766D7}" type="pres">
      <dgm:prSet presAssocID="{934BAE7B-0356-45F5-99BE-1B0E721D7C51}" presName="compNode" presStyleCnt="0"/>
      <dgm:spPr/>
    </dgm:pt>
    <dgm:pt modelId="{72CDC3DA-5E77-4681-A256-A832C78A9001}" type="pres">
      <dgm:prSet presAssocID="{934BAE7B-0356-45F5-99BE-1B0E721D7C51}" presName="aNode" presStyleLbl="bgShp" presStyleIdx="3" presStyleCnt="5"/>
      <dgm:spPr/>
      <dgm:t>
        <a:bodyPr/>
        <a:lstStyle/>
        <a:p>
          <a:endParaRPr lang="ro-RO"/>
        </a:p>
      </dgm:t>
    </dgm:pt>
    <dgm:pt modelId="{B1A3F2A5-278F-4C6D-BD18-3AB8982A1F3B}" type="pres">
      <dgm:prSet presAssocID="{934BAE7B-0356-45F5-99BE-1B0E721D7C51}" presName="textNode" presStyleLbl="bgShp" presStyleIdx="3" presStyleCnt="5"/>
      <dgm:spPr/>
      <dgm:t>
        <a:bodyPr/>
        <a:lstStyle/>
        <a:p>
          <a:endParaRPr lang="ro-RO"/>
        </a:p>
      </dgm:t>
    </dgm:pt>
    <dgm:pt modelId="{224270F4-438B-47B0-8618-1B45D8165481}" type="pres">
      <dgm:prSet presAssocID="{934BAE7B-0356-45F5-99BE-1B0E721D7C51}" presName="compChildNode" presStyleCnt="0"/>
      <dgm:spPr/>
    </dgm:pt>
    <dgm:pt modelId="{4B9E3A63-CD5B-405B-9D20-BBA9F7C589A5}" type="pres">
      <dgm:prSet presAssocID="{934BAE7B-0356-45F5-99BE-1B0E721D7C51}" presName="theInnerList" presStyleCnt="0"/>
      <dgm:spPr/>
    </dgm:pt>
    <dgm:pt modelId="{08C1FDEB-BD51-432F-8BD9-7166C00F73FD}" type="pres">
      <dgm:prSet presAssocID="{9249E887-6002-471E-9890-CEAFDD09101B}" presName="childNode" presStyleLbl="node1" presStyleIdx="6" presStyleCnt="10" custScaleX="123591" custScaleY="117671" custLinFactNeighborY="94378">
        <dgm:presLayoutVars>
          <dgm:bulletEnabled val="1"/>
        </dgm:presLayoutVars>
      </dgm:prSet>
      <dgm:spPr/>
      <dgm:t>
        <a:bodyPr/>
        <a:lstStyle/>
        <a:p>
          <a:endParaRPr lang="ro-RO"/>
        </a:p>
      </dgm:t>
    </dgm:pt>
    <dgm:pt modelId="{8CF5EEBF-4CB9-4DC7-8BC9-4E3D583A028D}" type="pres">
      <dgm:prSet presAssocID="{9249E887-6002-471E-9890-CEAFDD09101B}" presName="aSpace2" presStyleCnt="0"/>
      <dgm:spPr/>
    </dgm:pt>
    <dgm:pt modelId="{DF20E5AF-9ADF-403B-BCE4-47CAD8F41017}" type="pres">
      <dgm:prSet presAssocID="{DD05EA0E-8C24-49DC-AD6C-28B0EEBF8C3C}" presName="childNode" presStyleLbl="node1" presStyleIdx="7" presStyleCnt="10" custScaleY="303600" custLinFactNeighborY="97896">
        <dgm:presLayoutVars>
          <dgm:bulletEnabled val="1"/>
        </dgm:presLayoutVars>
      </dgm:prSet>
      <dgm:spPr>
        <a:xfrm>
          <a:off x="5587834" y="1969219"/>
          <a:ext cx="1343290" cy="2106810"/>
        </a:xfrm>
        <a:prstGeom prst="roundRect">
          <a:avLst>
            <a:gd name="adj" fmla="val 10000"/>
          </a:avLst>
        </a:prstGeom>
      </dgm:spPr>
      <dgm:t>
        <a:bodyPr/>
        <a:lstStyle/>
        <a:p>
          <a:endParaRPr lang="ro-RO"/>
        </a:p>
      </dgm:t>
    </dgm:pt>
    <dgm:pt modelId="{1856D499-35C1-4094-A06A-810285304CDA}" type="pres">
      <dgm:prSet presAssocID="{934BAE7B-0356-45F5-99BE-1B0E721D7C51}" presName="aSpace" presStyleCnt="0"/>
      <dgm:spPr/>
    </dgm:pt>
    <dgm:pt modelId="{9E4C2A2B-6E2F-4447-8359-2C708413A8A0}" type="pres">
      <dgm:prSet presAssocID="{66EEF044-D2BA-4160-B214-F326FB4EB293}" presName="compNode" presStyleCnt="0"/>
      <dgm:spPr/>
    </dgm:pt>
    <dgm:pt modelId="{673C77C2-F9A9-4CF5-A0A4-FECC3E48CD6D}" type="pres">
      <dgm:prSet presAssocID="{66EEF044-D2BA-4160-B214-F326FB4EB293}" presName="aNode" presStyleLbl="bgShp" presStyleIdx="4" presStyleCnt="5"/>
      <dgm:spPr/>
      <dgm:t>
        <a:bodyPr/>
        <a:lstStyle/>
        <a:p>
          <a:endParaRPr lang="ro-RO"/>
        </a:p>
      </dgm:t>
    </dgm:pt>
    <dgm:pt modelId="{F7435561-D0A4-42AA-8573-A8F7FA8B99CB}" type="pres">
      <dgm:prSet presAssocID="{66EEF044-D2BA-4160-B214-F326FB4EB293}" presName="textNode" presStyleLbl="bgShp" presStyleIdx="4" presStyleCnt="5"/>
      <dgm:spPr/>
      <dgm:t>
        <a:bodyPr/>
        <a:lstStyle/>
        <a:p>
          <a:endParaRPr lang="ro-RO"/>
        </a:p>
      </dgm:t>
    </dgm:pt>
    <dgm:pt modelId="{16BA6BB9-EABC-4F91-8FF1-0EE2708A598A}" type="pres">
      <dgm:prSet presAssocID="{66EEF044-D2BA-4160-B214-F326FB4EB293}" presName="compChildNode" presStyleCnt="0"/>
      <dgm:spPr/>
    </dgm:pt>
    <dgm:pt modelId="{E6105FE1-B216-4427-8FDD-A0DF0256C3F4}" type="pres">
      <dgm:prSet presAssocID="{66EEF044-D2BA-4160-B214-F326FB4EB293}" presName="theInnerList" presStyleCnt="0"/>
      <dgm:spPr/>
    </dgm:pt>
    <dgm:pt modelId="{154B3DD3-E223-4E85-9BE1-88BDD1A7D9F0}" type="pres">
      <dgm:prSet presAssocID="{51BB56AF-9253-416D-A84B-91113978FA9F}" presName="childNode" presStyleLbl="node1" presStyleIdx="8" presStyleCnt="10" custScaleX="116103" custScaleY="110346" custLinFactNeighborY="94378">
        <dgm:presLayoutVars>
          <dgm:bulletEnabled val="1"/>
        </dgm:presLayoutVars>
      </dgm:prSet>
      <dgm:spPr>
        <a:xfrm>
          <a:off x="7284725" y="1354991"/>
          <a:ext cx="1559600" cy="503712"/>
        </a:xfrm>
        <a:prstGeom prst="roundRect">
          <a:avLst>
            <a:gd name="adj" fmla="val 10000"/>
          </a:avLst>
        </a:prstGeom>
      </dgm:spPr>
      <dgm:t>
        <a:bodyPr/>
        <a:lstStyle/>
        <a:p>
          <a:endParaRPr lang="ro-RO"/>
        </a:p>
      </dgm:t>
    </dgm:pt>
    <dgm:pt modelId="{30C04337-C477-4630-8A14-123A915F49BA}" type="pres">
      <dgm:prSet presAssocID="{51BB56AF-9253-416D-A84B-91113978FA9F}" presName="aSpace2" presStyleCnt="0"/>
      <dgm:spPr/>
    </dgm:pt>
    <dgm:pt modelId="{7A74D07B-BEA8-4BA3-B0F1-170C3B90B16F}" type="pres">
      <dgm:prSet presAssocID="{60EAF6C4-0A50-4638-8403-CEEC003CDD2C}" presName="childNode" presStyleLbl="node1" presStyleIdx="9" presStyleCnt="10" custScaleY="303600" custLinFactNeighborY="97896">
        <dgm:presLayoutVars>
          <dgm:bulletEnabled val="1"/>
        </dgm:presLayoutVars>
      </dgm:prSet>
      <dgm:spPr>
        <a:xfrm>
          <a:off x="7392880" y="1969219"/>
          <a:ext cx="1343290" cy="2106810"/>
        </a:xfrm>
        <a:prstGeom prst="roundRect">
          <a:avLst>
            <a:gd name="adj" fmla="val 10000"/>
          </a:avLst>
        </a:prstGeom>
      </dgm:spPr>
      <dgm:t>
        <a:bodyPr/>
        <a:lstStyle/>
        <a:p>
          <a:endParaRPr lang="ro-RO"/>
        </a:p>
      </dgm:t>
    </dgm:pt>
  </dgm:ptLst>
  <dgm:cxnLst>
    <dgm:cxn modelId="{9ABD8E77-0585-4BCD-B68F-934A001BA397}" type="presOf" srcId="{9783C797-FCAE-49F5-8C8B-C23E72BEFE36}" destId="{989682DE-8B57-457A-B94E-6539DB9A9EE6}" srcOrd="0" destOrd="0" presId="urn:microsoft.com/office/officeart/2005/8/layout/lProcess2"/>
    <dgm:cxn modelId="{DFD5A3A3-07BF-44CC-A4E0-545FDF5F48C2}" type="presOf" srcId="{9249E887-6002-471E-9890-CEAFDD09101B}" destId="{08C1FDEB-BD51-432F-8BD9-7166C00F73FD}" srcOrd="0" destOrd="0" presId="urn:microsoft.com/office/officeart/2005/8/layout/lProcess2"/>
    <dgm:cxn modelId="{B9ED928B-ABEC-4A11-9BCC-F58CD09A73CD}" type="presOf" srcId="{9FBD2491-E3C1-4AF7-B546-C83EA4B1DD52}" destId="{666322D7-C1EA-4723-BAD7-B4B65A45657B}" srcOrd="0" destOrd="0" presId="urn:microsoft.com/office/officeart/2005/8/layout/lProcess2"/>
    <dgm:cxn modelId="{1E52BAEA-91C9-47AE-9AD4-73928300841D}" srcId="{9FBD2491-E3C1-4AF7-B546-C83EA4B1DD52}" destId="{9783C797-FCAE-49F5-8C8B-C23E72BEFE36}" srcOrd="0" destOrd="0" parTransId="{D0A6587D-7FC6-4694-B8C0-D49636409297}" sibTransId="{73B4BE9E-9DBC-47D3-8C3D-A01B01232FB1}"/>
    <dgm:cxn modelId="{4E5AC429-5B9A-4582-9701-60F9324BE4CF}" srcId="{06C3DD35-3BAD-4A4C-91AE-E75B4A37420B}" destId="{7F2840BC-E137-47F2-8224-BFB32F1F2D09}" srcOrd="1" destOrd="0" parTransId="{432D3D0D-F762-44EC-B46C-756409F28C3C}" sibTransId="{FC7D7F6F-CDF6-4619-AC3E-4698071C3EBC}"/>
    <dgm:cxn modelId="{C2BB7367-FF0B-4848-B1BC-A7C5CE4FC550}" srcId="{9DF23544-718B-41BC-8D97-7DFE0AC87CF6}" destId="{66EEF044-D2BA-4160-B214-F326FB4EB293}" srcOrd="4" destOrd="0" parTransId="{6CC0A081-5E2F-4388-9F60-ACFD3FB83327}" sibTransId="{C49F62AB-6EF0-4371-A3B0-36991F965012}"/>
    <dgm:cxn modelId="{7929D0AD-0107-4A96-8173-044FE5591972}" type="presOf" srcId="{66EEF044-D2BA-4160-B214-F326FB4EB293}" destId="{F7435561-D0A4-42AA-8573-A8F7FA8B99CB}" srcOrd="1" destOrd="0" presId="urn:microsoft.com/office/officeart/2005/8/layout/lProcess2"/>
    <dgm:cxn modelId="{5CF508EA-1521-4742-B187-995FB30E8D87}" type="presOf" srcId="{7F2840BC-E137-47F2-8224-BFB32F1F2D09}" destId="{4ECFCEB3-34DF-4A84-AC19-3EECCE10722F}" srcOrd="0" destOrd="0" presId="urn:microsoft.com/office/officeart/2005/8/layout/lProcess2"/>
    <dgm:cxn modelId="{B043B6BE-8131-4883-BE1F-3434823D7064}" type="presOf" srcId="{F9598F08-7EED-43E7-A8A3-EAD975E063AA}" destId="{2F211CE6-4761-4E83-8F88-6855F4411106}" srcOrd="0" destOrd="0" presId="urn:microsoft.com/office/officeart/2005/8/layout/lProcess2"/>
    <dgm:cxn modelId="{1B7724C6-D672-4E44-9DFD-416F9645D8B9}" type="presOf" srcId="{2A1E5846-237B-4FD0-9F1F-E638545FBA88}" destId="{5EA5EFC3-38F1-4A5E-908B-42926CC4253B}" srcOrd="0" destOrd="0" presId="urn:microsoft.com/office/officeart/2005/8/layout/lProcess2"/>
    <dgm:cxn modelId="{AEB4A53F-150E-4D88-BDF3-0FC925267004}" type="presOf" srcId="{A4B2A26B-7F90-4FD4-ABC1-3AE43E35607F}" destId="{3C208822-ADD5-4063-BBB1-CFF212DF51E3}" srcOrd="0" destOrd="0" presId="urn:microsoft.com/office/officeart/2005/8/layout/lProcess2"/>
    <dgm:cxn modelId="{D42E52E3-3B41-491B-88E0-FEBB36DA065D}" type="presOf" srcId="{51BB56AF-9253-416D-A84B-91113978FA9F}" destId="{154B3DD3-E223-4E85-9BE1-88BDD1A7D9F0}" srcOrd="0" destOrd="0" presId="urn:microsoft.com/office/officeart/2005/8/layout/lProcess2"/>
    <dgm:cxn modelId="{535F5C3B-EBC8-4791-94CD-CFB1FCC63E07}" srcId="{9DF23544-718B-41BC-8D97-7DFE0AC87CF6}" destId="{06C3DD35-3BAD-4A4C-91AE-E75B4A37420B}" srcOrd="1" destOrd="0" parTransId="{13035B9D-32BF-4EF9-BBF7-8976C29F2EA9}" sibTransId="{CEA3A104-B19C-41F4-AEF3-BD7E31FD4340}"/>
    <dgm:cxn modelId="{41BB0156-DCA5-46B8-82EE-2862598BF050}" srcId="{9DF23544-718B-41BC-8D97-7DFE0AC87CF6}" destId="{934BAE7B-0356-45F5-99BE-1B0E721D7C51}" srcOrd="3" destOrd="0" parTransId="{6554F8BC-CEB2-495B-AD60-CD808D1E58F2}" sibTransId="{93855F14-62FB-4768-B261-D2D3EE1B2729}"/>
    <dgm:cxn modelId="{4F8E8E1A-E1E6-4364-A362-579311F19511}" srcId="{9DF23544-718B-41BC-8D97-7DFE0AC87CF6}" destId="{9FBD2491-E3C1-4AF7-B546-C83EA4B1DD52}" srcOrd="0" destOrd="0" parTransId="{96FAB67C-A107-4415-A0B2-19225A049E50}" sibTransId="{B675CA75-8438-44C8-81D3-3BF5B3323F23}"/>
    <dgm:cxn modelId="{82A57D6F-E0B0-40F1-BE63-9274F54365C2}" type="presOf" srcId="{9DF23544-718B-41BC-8D97-7DFE0AC87CF6}" destId="{27F5B796-0472-43DE-AB39-5972491C7A3B}" srcOrd="0" destOrd="0" presId="urn:microsoft.com/office/officeart/2005/8/layout/lProcess2"/>
    <dgm:cxn modelId="{F82218B1-3045-458A-BCCF-A7982C40E4A1}" type="presOf" srcId="{EC538707-8E38-4B6E-941D-F7E2CC9D9FA1}" destId="{43920A6E-482F-449B-9C60-570E30704E26}" srcOrd="0" destOrd="0" presId="urn:microsoft.com/office/officeart/2005/8/layout/lProcess2"/>
    <dgm:cxn modelId="{886D5DAB-0AFB-49B8-AF62-8EEB13B35797}" srcId="{A2C9F5BD-29A9-4255-BEB6-671B358912C5}" destId="{F9598F08-7EED-43E7-A8A3-EAD975E063AA}" srcOrd="0" destOrd="0" parTransId="{794B50B1-2A97-431B-B139-A66FDDA3E049}" sibTransId="{ED0D80F4-BF79-4FA7-AA15-3A10EC9D876A}"/>
    <dgm:cxn modelId="{0DCA7620-86B5-4272-AA5E-EE6F891999A1}" srcId="{A2C9F5BD-29A9-4255-BEB6-671B358912C5}" destId="{EC538707-8E38-4B6E-941D-F7E2CC9D9FA1}" srcOrd="1" destOrd="0" parTransId="{14426C56-5826-4899-9C8E-45FE40E8471E}" sibTransId="{0C9EECFC-E256-442F-AD66-4CBB5CFF81F8}"/>
    <dgm:cxn modelId="{28188506-A475-41BD-B688-5335F91AEBE4}" srcId="{9FBD2491-E3C1-4AF7-B546-C83EA4B1DD52}" destId="{A4B2A26B-7F90-4FD4-ABC1-3AE43E35607F}" srcOrd="1" destOrd="0" parTransId="{0EF09CBD-858E-4D03-A061-EC6C60DE926D}" sibTransId="{E0C2DFAD-47FF-49C2-B0C0-DF2DC740846E}"/>
    <dgm:cxn modelId="{946A970E-0B3D-468F-BAF3-CA4FC3909230}" type="presOf" srcId="{A2C9F5BD-29A9-4255-BEB6-671B358912C5}" destId="{A56AC06C-80CD-465E-83EE-1BFB6C280BF8}" srcOrd="1" destOrd="0" presId="urn:microsoft.com/office/officeart/2005/8/layout/lProcess2"/>
    <dgm:cxn modelId="{0026F23F-6887-4E6E-B5F0-A0DADCB1CC9C}" type="presOf" srcId="{9FBD2491-E3C1-4AF7-B546-C83EA4B1DD52}" destId="{684FAAED-7AF1-4459-9034-6058F36C9A65}" srcOrd="1" destOrd="0" presId="urn:microsoft.com/office/officeart/2005/8/layout/lProcess2"/>
    <dgm:cxn modelId="{22168823-6869-445A-BB76-2716D7C91E91}" type="presOf" srcId="{66EEF044-D2BA-4160-B214-F326FB4EB293}" destId="{673C77C2-F9A9-4CF5-A0A4-FECC3E48CD6D}" srcOrd="0" destOrd="0" presId="urn:microsoft.com/office/officeart/2005/8/layout/lProcess2"/>
    <dgm:cxn modelId="{604D6B57-AD68-4500-9139-DD1ACBC1E0EA}" type="presOf" srcId="{06C3DD35-3BAD-4A4C-91AE-E75B4A37420B}" destId="{AAC1490F-D60C-4276-AEE7-9F77F4887851}" srcOrd="0" destOrd="0" presId="urn:microsoft.com/office/officeart/2005/8/layout/lProcess2"/>
    <dgm:cxn modelId="{BF8027B3-ECF3-41CA-9F02-21AF349917B9}" type="presOf" srcId="{934BAE7B-0356-45F5-99BE-1B0E721D7C51}" destId="{72CDC3DA-5E77-4681-A256-A832C78A9001}" srcOrd="0" destOrd="0" presId="urn:microsoft.com/office/officeart/2005/8/layout/lProcess2"/>
    <dgm:cxn modelId="{D27D2F21-52A5-4DC8-8C07-82E4114921E3}" srcId="{934BAE7B-0356-45F5-99BE-1B0E721D7C51}" destId="{DD05EA0E-8C24-49DC-AD6C-28B0EEBF8C3C}" srcOrd="1" destOrd="0" parTransId="{EC0410CF-B7EE-405D-9801-5E83488A0CA1}" sibTransId="{65C9CDF3-9997-4C30-8C21-C66B3F67991A}"/>
    <dgm:cxn modelId="{5661FDE2-F7E9-4061-92AF-9A173BF36A85}" type="presOf" srcId="{934BAE7B-0356-45F5-99BE-1B0E721D7C51}" destId="{B1A3F2A5-278F-4C6D-BD18-3AB8982A1F3B}" srcOrd="1" destOrd="0" presId="urn:microsoft.com/office/officeart/2005/8/layout/lProcess2"/>
    <dgm:cxn modelId="{117A43A9-0A34-4804-B70E-DC51DD80E3E1}" type="presOf" srcId="{DD05EA0E-8C24-49DC-AD6C-28B0EEBF8C3C}" destId="{DF20E5AF-9ADF-403B-BCE4-47CAD8F41017}" srcOrd="0" destOrd="0" presId="urn:microsoft.com/office/officeart/2005/8/layout/lProcess2"/>
    <dgm:cxn modelId="{47010CE3-E1F0-4F88-B8EF-7ADBD82CD0EB}" srcId="{66EEF044-D2BA-4160-B214-F326FB4EB293}" destId="{51BB56AF-9253-416D-A84B-91113978FA9F}" srcOrd="0" destOrd="0" parTransId="{334C3945-FD04-4E07-ACC6-092836471C89}" sibTransId="{CD0A395C-CA44-42EB-9235-5177F79BC345}"/>
    <dgm:cxn modelId="{7BFA6A34-EC55-440E-AD54-9925D1C79C60}" type="presOf" srcId="{60EAF6C4-0A50-4638-8403-CEEC003CDD2C}" destId="{7A74D07B-BEA8-4BA3-B0F1-170C3B90B16F}" srcOrd="0" destOrd="0" presId="urn:microsoft.com/office/officeart/2005/8/layout/lProcess2"/>
    <dgm:cxn modelId="{84CEC572-477C-419F-994B-49E2831B8970}" srcId="{934BAE7B-0356-45F5-99BE-1B0E721D7C51}" destId="{9249E887-6002-471E-9890-CEAFDD09101B}" srcOrd="0" destOrd="0" parTransId="{6350B407-71D2-4FFE-8B8B-4896A4EBC5B4}" sibTransId="{45C77D0E-F4A7-45F0-B6C6-4C09F6B8D2D3}"/>
    <dgm:cxn modelId="{C87368D6-EB00-45CF-AFAE-F70EDD4ABFE9}" type="presOf" srcId="{A2C9F5BD-29A9-4255-BEB6-671B358912C5}" destId="{F8FEFC46-8D5F-4D29-9EA8-71B534F621E1}" srcOrd="0" destOrd="0" presId="urn:microsoft.com/office/officeart/2005/8/layout/lProcess2"/>
    <dgm:cxn modelId="{0F91AA52-19D3-4EFE-BF75-712B20C104F5}" srcId="{66EEF044-D2BA-4160-B214-F326FB4EB293}" destId="{60EAF6C4-0A50-4638-8403-CEEC003CDD2C}" srcOrd="1" destOrd="0" parTransId="{8852A1CE-5DB7-4DE1-870A-E6F0C88D2F22}" sibTransId="{0FC6254A-BEC9-45E2-807F-9895B072C665}"/>
    <dgm:cxn modelId="{9621FB1A-295B-47E8-B5C4-18A161C674B9}" type="presOf" srcId="{06C3DD35-3BAD-4A4C-91AE-E75B4A37420B}" destId="{EBB76F74-31B1-48D1-884A-665FE611964A}" srcOrd="1" destOrd="0" presId="urn:microsoft.com/office/officeart/2005/8/layout/lProcess2"/>
    <dgm:cxn modelId="{DEFEE979-382B-4790-909F-5010B3F66091}" srcId="{9DF23544-718B-41BC-8D97-7DFE0AC87CF6}" destId="{A2C9F5BD-29A9-4255-BEB6-671B358912C5}" srcOrd="2" destOrd="0" parTransId="{69BC14FA-F51C-49ED-B7B8-3599847D72DD}" sibTransId="{41FCD87B-3192-4407-B6C1-4001A5117B0B}"/>
    <dgm:cxn modelId="{EF332E60-91C1-4338-AC02-AD9A5B005F59}" srcId="{06C3DD35-3BAD-4A4C-91AE-E75B4A37420B}" destId="{2A1E5846-237B-4FD0-9F1F-E638545FBA88}" srcOrd="0" destOrd="0" parTransId="{AFF12B01-15BA-4AE5-8E9B-B5132B38E49D}" sibTransId="{2615265D-6721-4862-B14C-985773206669}"/>
    <dgm:cxn modelId="{CA809D75-EBC7-4717-8029-480A4BACFDCD}" type="presParOf" srcId="{27F5B796-0472-43DE-AB39-5972491C7A3B}" destId="{F9A614F1-841A-447B-8CB0-0B571C562336}" srcOrd="0" destOrd="0" presId="urn:microsoft.com/office/officeart/2005/8/layout/lProcess2"/>
    <dgm:cxn modelId="{A294570C-4E6F-435C-943A-47C2C65510B2}" type="presParOf" srcId="{F9A614F1-841A-447B-8CB0-0B571C562336}" destId="{666322D7-C1EA-4723-BAD7-B4B65A45657B}" srcOrd="0" destOrd="0" presId="urn:microsoft.com/office/officeart/2005/8/layout/lProcess2"/>
    <dgm:cxn modelId="{76C102A2-4E6E-4209-A1EF-D0DC2F027CD4}" type="presParOf" srcId="{F9A614F1-841A-447B-8CB0-0B571C562336}" destId="{684FAAED-7AF1-4459-9034-6058F36C9A65}" srcOrd="1" destOrd="0" presId="urn:microsoft.com/office/officeart/2005/8/layout/lProcess2"/>
    <dgm:cxn modelId="{51448057-251F-437E-AEDD-A96F6EBD41D8}" type="presParOf" srcId="{F9A614F1-841A-447B-8CB0-0B571C562336}" destId="{B5419F80-EDEC-45C4-8DAF-611B0A60DDB8}" srcOrd="2" destOrd="0" presId="urn:microsoft.com/office/officeart/2005/8/layout/lProcess2"/>
    <dgm:cxn modelId="{5041DFB7-96D3-4B24-8705-96794A40ADF6}" type="presParOf" srcId="{B5419F80-EDEC-45C4-8DAF-611B0A60DDB8}" destId="{803F9654-85E3-479D-91C2-1283DF6D6CA3}" srcOrd="0" destOrd="0" presId="urn:microsoft.com/office/officeart/2005/8/layout/lProcess2"/>
    <dgm:cxn modelId="{2257E34A-2ECC-4FC3-9866-FBB322A98B02}" type="presParOf" srcId="{803F9654-85E3-479D-91C2-1283DF6D6CA3}" destId="{989682DE-8B57-457A-B94E-6539DB9A9EE6}" srcOrd="0" destOrd="0" presId="urn:microsoft.com/office/officeart/2005/8/layout/lProcess2"/>
    <dgm:cxn modelId="{76FD9103-FDFF-4F19-93F3-595F8CB38277}" type="presParOf" srcId="{803F9654-85E3-479D-91C2-1283DF6D6CA3}" destId="{3A64FE01-E220-4409-8C2B-1B308438E934}" srcOrd="1" destOrd="0" presId="urn:microsoft.com/office/officeart/2005/8/layout/lProcess2"/>
    <dgm:cxn modelId="{47C3EB44-4382-488E-BE38-E3F78E6CA7AF}" type="presParOf" srcId="{803F9654-85E3-479D-91C2-1283DF6D6CA3}" destId="{3C208822-ADD5-4063-BBB1-CFF212DF51E3}" srcOrd="2" destOrd="0" presId="urn:microsoft.com/office/officeart/2005/8/layout/lProcess2"/>
    <dgm:cxn modelId="{7E21E56D-9DB5-41D1-B09F-AE7440DA5A23}" type="presParOf" srcId="{27F5B796-0472-43DE-AB39-5972491C7A3B}" destId="{B31B7C55-DDE9-401F-9DFA-9E54F384335D}" srcOrd="1" destOrd="0" presId="urn:microsoft.com/office/officeart/2005/8/layout/lProcess2"/>
    <dgm:cxn modelId="{CAF8C2A1-AFA4-46B9-AF16-3610C175FE79}" type="presParOf" srcId="{27F5B796-0472-43DE-AB39-5972491C7A3B}" destId="{040F83F2-B549-4A5D-8669-0D4D020FAC19}" srcOrd="2" destOrd="0" presId="urn:microsoft.com/office/officeart/2005/8/layout/lProcess2"/>
    <dgm:cxn modelId="{B943E81B-F5E7-4907-AD24-2ADEAC7386DC}" type="presParOf" srcId="{040F83F2-B549-4A5D-8669-0D4D020FAC19}" destId="{AAC1490F-D60C-4276-AEE7-9F77F4887851}" srcOrd="0" destOrd="0" presId="urn:microsoft.com/office/officeart/2005/8/layout/lProcess2"/>
    <dgm:cxn modelId="{64F0816C-2E9D-4ECE-BC8A-7B8BD14D87AF}" type="presParOf" srcId="{040F83F2-B549-4A5D-8669-0D4D020FAC19}" destId="{EBB76F74-31B1-48D1-884A-665FE611964A}" srcOrd="1" destOrd="0" presId="urn:microsoft.com/office/officeart/2005/8/layout/lProcess2"/>
    <dgm:cxn modelId="{6A922113-B09D-4879-91B0-911B154DE41C}" type="presParOf" srcId="{040F83F2-B549-4A5D-8669-0D4D020FAC19}" destId="{CBB927BF-B1B5-46FF-AB51-F9E4F298F754}" srcOrd="2" destOrd="0" presId="urn:microsoft.com/office/officeart/2005/8/layout/lProcess2"/>
    <dgm:cxn modelId="{C53F75AE-8CE6-4968-8315-EBB7181EE69A}" type="presParOf" srcId="{CBB927BF-B1B5-46FF-AB51-F9E4F298F754}" destId="{1BE7895D-F140-4CE4-8CFE-B2C0DD6DACFC}" srcOrd="0" destOrd="0" presId="urn:microsoft.com/office/officeart/2005/8/layout/lProcess2"/>
    <dgm:cxn modelId="{A504FECA-75AC-4708-A54B-B2F0336FFCED}" type="presParOf" srcId="{1BE7895D-F140-4CE4-8CFE-B2C0DD6DACFC}" destId="{5EA5EFC3-38F1-4A5E-908B-42926CC4253B}" srcOrd="0" destOrd="0" presId="urn:microsoft.com/office/officeart/2005/8/layout/lProcess2"/>
    <dgm:cxn modelId="{667B2A80-EF02-4828-B58D-B7C6388AFBBE}" type="presParOf" srcId="{1BE7895D-F140-4CE4-8CFE-B2C0DD6DACFC}" destId="{4E16D636-7612-4DF8-A33A-5AD385BACBFB}" srcOrd="1" destOrd="0" presId="urn:microsoft.com/office/officeart/2005/8/layout/lProcess2"/>
    <dgm:cxn modelId="{5B77F70A-65D6-4B33-9F21-AF329D4496CD}" type="presParOf" srcId="{1BE7895D-F140-4CE4-8CFE-B2C0DD6DACFC}" destId="{4ECFCEB3-34DF-4A84-AC19-3EECCE10722F}" srcOrd="2" destOrd="0" presId="urn:microsoft.com/office/officeart/2005/8/layout/lProcess2"/>
    <dgm:cxn modelId="{C196368D-3197-4C83-9ACE-2BB9F5D5694E}" type="presParOf" srcId="{27F5B796-0472-43DE-AB39-5972491C7A3B}" destId="{728167B8-6A7C-4BD0-954B-2EE779C2FCF7}" srcOrd="3" destOrd="0" presId="urn:microsoft.com/office/officeart/2005/8/layout/lProcess2"/>
    <dgm:cxn modelId="{3D0B5F1A-7E71-41DD-9F1A-473942D2B807}" type="presParOf" srcId="{27F5B796-0472-43DE-AB39-5972491C7A3B}" destId="{4411AE7C-2878-4EA2-8BE6-7DA41E65A70C}" srcOrd="4" destOrd="0" presId="urn:microsoft.com/office/officeart/2005/8/layout/lProcess2"/>
    <dgm:cxn modelId="{F6ACEA29-2B4F-4467-8BD2-F982712A9BA9}" type="presParOf" srcId="{4411AE7C-2878-4EA2-8BE6-7DA41E65A70C}" destId="{F8FEFC46-8D5F-4D29-9EA8-71B534F621E1}" srcOrd="0" destOrd="0" presId="urn:microsoft.com/office/officeart/2005/8/layout/lProcess2"/>
    <dgm:cxn modelId="{972F5049-0E74-4C08-95DB-D9E8747D52E3}" type="presParOf" srcId="{4411AE7C-2878-4EA2-8BE6-7DA41E65A70C}" destId="{A56AC06C-80CD-465E-83EE-1BFB6C280BF8}" srcOrd="1" destOrd="0" presId="urn:microsoft.com/office/officeart/2005/8/layout/lProcess2"/>
    <dgm:cxn modelId="{24694536-C4A4-4FB1-9386-410824D57BE2}" type="presParOf" srcId="{4411AE7C-2878-4EA2-8BE6-7DA41E65A70C}" destId="{3C539057-2194-4D84-A9C6-B79C5A542B96}" srcOrd="2" destOrd="0" presId="urn:microsoft.com/office/officeart/2005/8/layout/lProcess2"/>
    <dgm:cxn modelId="{2263114D-9D3A-40D5-A8EC-86C97C8FBA6A}" type="presParOf" srcId="{3C539057-2194-4D84-A9C6-B79C5A542B96}" destId="{D08D1048-440C-4C9E-B76A-C602D644A1D5}" srcOrd="0" destOrd="0" presId="urn:microsoft.com/office/officeart/2005/8/layout/lProcess2"/>
    <dgm:cxn modelId="{1200FCCD-EACE-4347-AD4B-ACEA15B317DD}" type="presParOf" srcId="{D08D1048-440C-4C9E-B76A-C602D644A1D5}" destId="{2F211CE6-4761-4E83-8F88-6855F4411106}" srcOrd="0" destOrd="0" presId="urn:microsoft.com/office/officeart/2005/8/layout/lProcess2"/>
    <dgm:cxn modelId="{669C3BB9-762A-4B90-89BF-FC9E0179EE6E}" type="presParOf" srcId="{D08D1048-440C-4C9E-B76A-C602D644A1D5}" destId="{92066BCF-0A58-425A-A6F8-0543018ED819}" srcOrd="1" destOrd="0" presId="urn:microsoft.com/office/officeart/2005/8/layout/lProcess2"/>
    <dgm:cxn modelId="{5A194AB8-29D3-438E-BAD7-0C7236DEBCD7}" type="presParOf" srcId="{D08D1048-440C-4C9E-B76A-C602D644A1D5}" destId="{43920A6E-482F-449B-9C60-570E30704E26}" srcOrd="2" destOrd="0" presId="urn:microsoft.com/office/officeart/2005/8/layout/lProcess2"/>
    <dgm:cxn modelId="{453FCB27-1047-40FE-999D-E030929E50BE}" type="presParOf" srcId="{27F5B796-0472-43DE-AB39-5972491C7A3B}" destId="{378AD9F4-A8D1-4D84-BE9B-1AAE6359A5D2}" srcOrd="5" destOrd="0" presId="urn:microsoft.com/office/officeart/2005/8/layout/lProcess2"/>
    <dgm:cxn modelId="{3E70BFD4-6A73-4C3B-9F7B-5BB943F45D69}" type="presParOf" srcId="{27F5B796-0472-43DE-AB39-5972491C7A3B}" destId="{A11E4DFA-3151-46A4-98DB-DC14072766D7}" srcOrd="6" destOrd="0" presId="urn:microsoft.com/office/officeart/2005/8/layout/lProcess2"/>
    <dgm:cxn modelId="{503343FE-87FE-4D60-B8D0-C276A9FA6654}" type="presParOf" srcId="{A11E4DFA-3151-46A4-98DB-DC14072766D7}" destId="{72CDC3DA-5E77-4681-A256-A832C78A9001}" srcOrd="0" destOrd="0" presId="urn:microsoft.com/office/officeart/2005/8/layout/lProcess2"/>
    <dgm:cxn modelId="{226F2193-67C7-4A53-86FC-E43DB5CFE4DD}" type="presParOf" srcId="{A11E4DFA-3151-46A4-98DB-DC14072766D7}" destId="{B1A3F2A5-278F-4C6D-BD18-3AB8982A1F3B}" srcOrd="1" destOrd="0" presId="urn:microsoft.com/office/officeart/2005/8/layout/lProcess2"/>
    <dgm:cxn modelId="{0AC0993A-2D41-4EE3-AFB4-331473FCBEC1}" type="presParOf" srcId="{A11E4DFA-3151-46A4-98DB-DC14072766D7}" destId="{224270F4-438B-47B0-8618-1B45D8165481}" srcOrd="2" destOrd="0" presId="urn:microsoft.com/office/officeart/2005/8/layout/lProcess2"/>
    <dgm:cxn modelId="{19F4688D-4CA0-42DC-AD9E-5B63EC68299C}" type="presParOf" srcId="{224270F4-438B-47B0-8618-1B45D8165481}" destId="{4B9E3A63-CD5B-405B-9D20-BBA9F7C589A5}" srcOrd="0" destOrd="0" presId="urn:microsoft.com/office/officeart/2005/8/layout/lProcess2"/>
    <dgm:cxn modelId="{27387485-BC13-497B-B092-95F829C6221A}" type="presParOf" srcId="{4B9E3A63-CD5B-405B-9D20-BBA9F7C589A5}" destId="{08C1FDEB-BD51-432F-8BD9-7166C00F73FD}" srcOrd="0" destOrd="0" presId="urn:microsoft.com/office/officeart/2005/8/layout/lProcess2"/>
    <dgm:cxn modelId="{8D70CEF6-10B2-442B-A97D-F3EB0AF530EB}" type="presParOf" srcId="{4B9E3A63-CD5B-405B-9D20-BBA9F7C589A5}" destId="{8CF5EEBF-4CB9-4DC7-8BC9-4E3D583A028D}" srcOrd="1" destOrd="0" presId="urn:microsoft.com/office/officeart/2005/8/layout/lProcess2"/>
    <dgm:cxn modelId="{2D4219BE-ECBA-4448-8C32-9D1693FC0CAD}" type="presParOf" srcId="{4B9E3A63-CD5B-405B-9D20-BBA9F7C589A5}" destId="{DF20E5AF-9ADF-403B-BCE4-47CAD8F41017}" srcOrd="2" destOrd="0" presId="urn:microsoft.com/office/officeart/2005/8/layout/lProcess2"/>
    <dgm:cxn modelId="{3DA019F9-62C5-4E62-96F4-E269F83256CC}" type="presParOf" srcId="{27F5B796-0472-43DE-AB39-5972491C7A3B}" destId="{1856D499-35C1-4094-A06A-810285304CDA}" srcOrd="7" destOrd="0" presId="urn:microsoft.com/office/officeart/2005/8/layout/lProcess2"/>
    <dgm:cxn modelId="{BFCEBFB6-3A81-4667-8FD6-CEAE8F94927B}" type="presParOf" srcId="{27F5B796-0472-43DE-AB39-5972491C7A3B}" destId="{9E4C2A2B-6E2F-4447-8359-2C708413A8A0}" srcOrd="8" destOrd="0" presId="urn:microsoft.com/office/officeart/2005/8/layout/lProcess2"/>
    <dgm:cxn modelId="{A53AC9B9-A5F5-45E8-BC84-627E18170211}" type="presParOf" srcId="{9E4C2A2B-6E2F-4447-8359-2C708413A8A0}" destId="{673C77C2-F9A9-4CF5-A0A4-FECC3E48CD6D}" srcOrd="0" destOrd="0" presId="urn:microsoft.com/office/officeart/2005/8/layout/lProcess2"/>
    <dgm:cxn modelId="{8DC51229-5800-4A4A-92EC-ADFA469873EE}" type="presParOf" srcId="{9E4C2A2B-6E2F-4447-8359-2C708413A8A0}" destId="{F7435561-D0A4-42AA-8573-A8F7FA8B99CB}" srcOrd="1" destOrd="0" presId="urn:microsoft.com/office/officeart/2005/8/layout/lProcess2"/>
    <dgm:cxn modelId="{98BCC78C-3248-4050-BD2C-6A4BD0958C2F}" type="presParOf" srcId="{9E4C2A2B-6E2F-4447-8359-2C708413A8A0}" destId="{16BA6BB9-EABC-4F91-8FF1-0EE2708A598A}" srcOrd="2" destOrd="0" presId="urn:microsoft.com/office/officeart/2005/8/layout/lProcess2"/>
    <dgm:cxn modelId="{FE7C9687-32EC-4FF1-B91D-8AEF2ACE8E95}" type="presParOf" srcId="{16BA6BB9-EABC-4F91-8FF1-0EE2708A598A}" destId="{E6105FE1-B216-4427-8FDD-A0DF0256C3F4}" srcOrd="0" destOrd="0" presId="urn:microsoft.com/office/officeart/2005/8/layout/lProcess2"/>
    <dgm:cxn modelId="{07123941-9027-4DB9-8D7F-226F2EA7053E}" type="presParOf" srcId="{E6105FE1-B216-4427-8FDD-A0DF0256C3F4}" destId="{154B3DD3-E223-4E85-9BE1-88BDD1A7D9F0}" srcOrd="0" destOrd="0" presId="urn:microsoft.com/office/officeart/2005/8/layout/lProcess2"/>
    <dgm:cxn modelId="{0047E465-E307-4B98-9069-6EA49F91405F}" type="presParOf" srcId="{E6105FE1-B216-4427-8FDD-A0DF0256C3F4}" destId="{30C04337-C477-4630-8A14-123A915F49BA}" srcOrd="1" destOrd="0" presId="urn:microsoft.com/office/officeart/2005/8/layout/lProcess2"/>
    <dgm:cxn modelId="{4D0D6A9E-051A-4ED9-8A49-233A6E9FD487}" type="presParOf" srcId="{E6105FE1-B216-4427-8FDD-A0DF0256C3F4}" destId="{7A74D07B-BEA8-4BA3-B0F1-170C3B90B16F}" srcOrd="2"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42032651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852006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23998661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0B32-9446-45CC-B956-966D39B5F7E6}" type="datetimeFigureOut">
              <a:rPr lang="es-ES" smtClean="0"/>
              <a:pPr/>
              <a:t>13/01/2020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022FCDB-884F-4E4A-B552-B9632E7C2263}" type="slidenum">
              <a:rPr lang="es-ES" smtClean="0"/>
              <a:pPr/>
              <a:t>‹#›</a:t>
            </a:fld>
            <a:endParaRPr lang="es-ES"/>
          </a:p>
        </p:txBody>
      </p:sp>
    </p:spTree>
    <p:extLst>
      <p:ext uri="{BB962C8B-B14F-4D97-AF65-F5344CB8AC3E}">
        <p14:creationId xmlns="" xmlns:p14="http://schemas.microsoft.com/office/powerpoint/2010/main" val="22680412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37824325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23048660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70297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287776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1520919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24711403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14465529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8AD86D-0599-4466-99FD-F4B15A6915FE}" type="datetimeFigureOut">
              <a:rPr lang="es-ES" smtClean="0"/>
              <a:pPr/>
              <a:t>13/01/2020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1650106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AD86D-0599-4466-99FD-F4B15A6915FE}" type="datetimeFigureOut">
              <a:rPr lang="es-ES" smtClean="0"/>
              <a:pPr/>
              <a:t>13/01/2020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39141-6124-40C3-AA55-E6EA333AC5AE}" type="slidenum">
              <a:rPr lang="es-ES" smtClean="0"/>
              <a:pPr/>
              <a:t>‹#›</a:t>
            </a:fld>
            <a:endParaRPr lang="es-ES"/>
          </a:p>
        </p:txBody>
      </p:sp>
    </p:spTree>
    <p:extLst>
      <p:ext uri="{BB962C8B-B14F-4D97-AF65-F5344CB8AC3E}">
        <p14:creationId xmlns="" xmlns:p14="http://schemas.microsoft.com/office/powerpoint/2010/main" val="360684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0B32-9446-45CC-B956-966D39B5F7E6}" type="datetimeFigureOut">
              <a:rPr lang="es-ES" smtClean="0"/>
              <a:pPr/>
              <a:t>13/01/2020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2FCDB-884F-4E4A-B552-B9632E7C2263}" type="slidenum">
              <a:rPr lang="es-ES" smtClean="0"/>
              <a:pPr/>
              <a:t>‹#›</a:t>
            </a:fld>
            <a:endParaRPr lang="es-ES"/>
          </a:p>
        </p:txBody>
      </p:sp>
    </p:spTree>
    <p:extLst>
      <p:ext uri="{BB962C8B-B14F-4D97-AF65-F5344CB8AC3E}">
        <p14:creationId xmlns="" xmlns:p14="http://schemas.microsoft.com/office/powerpoint/2010/main" val="275250250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2BAE275B-79C9-4898-BCB0-2E1D3C8838BB}"/>
              </a:ext>
            </a:extLst>
          </p:cNvPr>
          <p:cNvSpPr txBox="1"/>
          <p:nvPr/>
        </p:nvSpPr>
        <p:spPr>
          <a:xfrm>
            <a:off x="5111926" y="-17425"/>
            <a:ext cx="3912153" cy="1200329"/>
          </a:xfrm>
          <a:prstGeom prst="rect">
            <a:avLst/>
          </a:prstGeom>
          <a:noFill/>
        </p:spPr>
        <p:txBody>
          <a:bodyPr wrap="square" rtlCol="0">
            <a:spAutoFit/>
            <a:scene3d>
              <a:camera prst="orthographicFront"/>
              <a:lightRig rig="soft" dir="t">
                <a:rot lat="0" lon="0" rev="15600000"/>
              </a:lightRig>
            </a:scene3d>
            <a:sp3d extrusionH="57150" contourW="12700" prstMaterial="softEdge">
              <a:bevelT w="25400" h="38100"/>
            </a:sp3d>
          </a:bodyPr>
          <a:lstStyle/>
          <a:p>
            <a:r>
              <a:rPr lang="ro-RO" sz="3600" b="1" smtClean="0">
                <a:ln/>
                <a:solidFill>
                  <a:schemeClr val="accent4"/>
                </a:solidFill>
                <a:effectLst>
                  <a:outerShdw blurRad="63500" sx="102000" sy="102000" algn="ctr" rotWithShape="0">
                    <a:prstClr val="black"/>
                  </a:outerShdw>
                </a:effectLst>
              </a:rPr>
              <a:t>DE LA TAINĂ LA DESCOPERIRE</a:t>
            </a:r>
            <a:endParaRPr lang="ro-RO" sz="3600" b="1">
              <a:ln/>
              <a:solidFill>
                <a:schemeClr val="accent4"/>
              </a:solidFill>
              <a:effectLst>
                <a:outerShdw blurRad="63500" sx="102000" sy="102000" algn="ctr" rotWithShape="0">
                  <a:prstClr val="black"/>
                </a:outerShdw>
              </a:effectLst>
            </a:endParaRPr>
          </a:p>
        </p:txBody>
      </p:sp>
      <p:sp>
        <p:nvSpPr>
          <p:cNvPr id="5" name="CuadroTexto 4">
            <a:extLst>
              <a:ext uri="{FF2B5EF4-FFF2-40B4-BE49-F238E27FC236}">
                <a16:creationId xmlns="" xmlns:a16="http://schemas.microsoft.com/office/drawing/2014/main" id="{A8FA07B6-FEEC-441C-A88C-4AC093AEC901}"/>
              </a:ext>
            </a:extLst>
          </p:cNvPr>
          <p:cNvSpPr txBox="1"/>
          <p:nvPr/>
        </p:nvSpPr>
        <p:spPr>
          <a:xfrm>
            <a:off x="-34836" y="5683124"/>
            <a:ext cx="1123406" cy="1200329"/>
          </a:xfrm>
          <a:prstGeom prst="rect">
            <a:avLst/>
          </a:prstGeom>
          <a:noFill/>
        </p:spPr>
        <p:txBody>
          <a:bodyPr wrap="square" rtlCol="0">
            <a:spAutoFit/>
          </a:bodyPr>
          <a:lstStyle/>
          <a:p>
            <a:pPr algn="ctr"/>
            <a:r>
              <a:rPr lang="ro-RO" b="1" dirty="0" smtClean="0">
                <a:solidFill>
                  <a:schemeClr val="accent4">
                    <a:lumMod val="40000"/>
                    <a:lumOff val="60000"/>
                  </a:schemeClr>
                </a:solidFill>
                <a:effectLst>
                  <a:outerShdw blurRad="38100" dist="38100" dir="2700000" algn="tl">
                    <a:srgbClr val="000000">
                      <a:alpha val="43137"/>
                    </a:srgbClr>
                  </a:outerShdw>
                </a:effectLst>
              </a:rPr>
              <a:t>Studiul 3, pentru 18 Ianuarie 2020</a:t>
            </a:r>
            <a:endParaRPr lang="ro-RO" b="1"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39766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20805D8A-503C-4EAE-9CED-698E8BB596CB}"/>
              </a:ext>
            </a:extLst>
          </p:cNvPr>
          <p:cNvSpPr/>
          <p:nvPr/>
        </p:nvSpPr>
        <p:spPr>
          <a:xfrm>
            <a:off x="2249321" y="710299"/>
            <a:ext cx="6918961" cy="4524315"/>
          </a:xfrm>
          <a:prstGeom prst="rect">
            <a:avLst/>
          </a:prstGeom>
        </p:spPr>
        <p:txBody>
          <a:bodyPr wrap="square">
            <a:spAutoFit/>
          </a:bodyPr>
          <a:lstStyle/>
          <a:p>
            <a:pPr indent="360363">
              <a:spcBef>
                <a:spcPts val="600"/>
              </a:spcBef>
            </a:pPr>
            <a:r>
              <a:rPr lang="ro-RO" sz="2400" b="1" dirty="0" smtClean="0"/>
              <a:t>Împărăţia noastră nu este din lumea aceasta. Noi Îl aşteptăm pe Domnul nostru să coboare din cer pe pământ, ca să-Şi exercite toată autoritatea şi puterea şi să-Şi aşeze împărăţia Lui veşnică. Puterile pământului se clatină. Noi nu trebuie şi nici nu putem să aşteptăm unire între naţiunile pământului. Poziţia noastră în cadrul chipului lui Nebucadneţar este reprezentată prin degetele de la picioare, care sunt în parte dintr-un material şi în parte dintr-altul şi dintr-un material fărâmicios, care nu stă închegat. Profeţia ne arată că marea zi a lui Dumnezeu este la uşă. Se apropie cu grabă.</a:t>
            </a:r>
            <a:endParaRPr lang="ro-RO" sz="2400" b="1" dirty="0">
              <a:latin typeface="Cooper Black" panose="0208090404030B020404" pitchFamily="18" charset="0"/>
            </a:endParaRPr>
          </a:p>
        </p:txBody>
      </p:sp>
      <p:sp>
        <p:nvSpPr>
          <p:cNvPr id="3" name="CuadroTexto 2">
            <a:extLst>
              <a:ext uri="{FF2B5EF4-FFF2-40B4-BE49-F238E27FC236}">
                <a16:creationId xmlns="" xmlns:a16="http://schemas.microsoft.com/office/drawing/2014/main" id="{0D08EFA8-0677-4E27-9799-78A11704DE59}"/>
              </a:ext>
            </a:extLst>
          </p:cNvPr>
          <p:cNvSpPr txBox="1"/>
          <p:nvPr/>
        </p:nvSpPr>
        <p:spPr>
          <a:xfrm>
            <a:off x="4583328" y="5942646"/>
            <a:ext cx="4560672" cy="369332"/>
          </a:xfrm>
          <a:prstGeom prst="rect">
            <a:avLst/>
          </a:prstGeom>
          <a:noFill/>
        </p:spPr>
        <p:txBody>
          <a:bodyPr wrap="none" rtlCol="0">
            <a:spAutoFit/>
          </a:bodyPr>
          <a:lstStyle/>
          <a:p>
            <a:pPr algn="r"/>
            <a:r>
              <a:rPr lang="ro-RO" b="1" smtClean="0"/>
              <a:t>E.G.W</a:t>
            </a:r>
            <a:r>
              <a:rPr lang="ro-RO" b="1" smtClean="0"/>
              <a:t>. </a:t>
            </a:r>
            <a:r>
              <a:rPr lang="ro-RO" b="1" smtClean="0"/>
              <a:t>(</a:t>
            </a:r>
            <a:r>
              <a:rPr lang="ro-RO" b="1" smtClean="0"/>
              <a:t>Mărturii pentru </a:t>
            </a:r>
            <a:r>
              <a:rPr lang="ro-RO" b="1" smtClean="0"/>
              <a:t>comunitate</a:t>
            </a:r>
            <a:r>
              <a:rPr lang="ro-RO" b="1" smtClean="0"/>
              <a:t>, </a:t>
            </a:r>
            <a:r>
              <a:rPr lang="ro-RO" b="1" smtClean="0"/>
              <a:t>pag</a:t>
            </a:r>
            <a:r>
              <a:rPr lang="ro-RO" b="1" smtClean="0"/>
              <a:t>. </a:t>
            </a:r>
            <a:r>
              <a:rPr lang="ro-RO" b="1" smtClean="0"/>
              <a:t>360)</a:t>
            </a:r>
            <a:endParaRPr lang="ro-RO" b="1"/>
          </a:p>
        </p:txBody>
      </p:sp>
      <p:pic>
        <p:nvPicPr>
          <p:cNvPr id="7" name="Imagen 6">
            <a:extLst>
              <a:ext uri="{FF2B5EF4-FFF2-40B4-BE49-F238E27FC236}">
                <a16:creationId xmlns="" xmlns:a16="http://schemas.microsoft.com/office/drawing/2014/main" id="{2FE36C58-8286-4F28-8448-22A16A7A9509}"/>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3721649"/>
            <a:ext cx="2112792" cy="1494800"/>
          </a:xfrm>
          <a:prstGeom prst="rect">
            <a:avLst/>
          </a:prstGeom>
          <a:ln>
            <a:noFill/>
          </a:ln>
          <a:effectLst>
            <a:softEdge rad="38100"/>
          </a:effectLst>
        </p:spPr>
      </p:pic>
      <p:pic>
        <p:nvPicPr>
          <p:cNvPr id="9" name="Imagen 8">
            <a:extLst>
              <a:ext uri="{FF2B5EF4-FFF2-40B4-BE49-F238E27FC236}">
                <a16:creationId xmlns="" xmlns:a16="http://schemas.microsoft.com/office/drawing/2014/main" id="{3F1524CD-E586-4022-A164-6701C2FE1D94}"/>
              </a:ext>
            </a:extLst>
          </p:cNvPr>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1" y="435424"/>
            <a:ext cx="2112791" cy="3098757"/>
          </a:xfrm>
          <a:prstGeom prst="rect">
            <a:avLst/>
          </a:prstGeom>
          <a:ln>
            <a:noFill/>
          </a:ln>
          <a:effectLst>
            <a:softEdge rad="38100"/>
          </a:effectLst>
        </p:spPr>
      </p:pic>
    </p:spTree>
    <p:extLst>
      <p:ext uri="{BB962C8B-B14F-4D97-AF65-F5344CB8AC3E}">
        <p14:creationId xmlns="" xmlns:p14="http://schemas.microsoft.com/office/powerpoint/2010/main" val="151193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93378693-EE1E-4874-A291-8C7F99C5DA0B}"/>
              </a:ext>
            </a:extLst>
          </p:cNvPr>
          <p:cNvSpPr/>
          <p:nvPr/>
        </p:nvSpPr>
        <p:spPr>
          <a:xfrm>
            <a:off x="5514535" y="768696"/>
            <a:ext cx="3629465" cy="1600438"/>
          </a:xfrm>
          <a:prstGeom prst="rect">
            <a:avLst/>
          </a:prstGeom>
        </p:spPr>
        <p:txBody>
          <a:bodyPr wrap="square">
            <a:spAutoFit/>
            <a:scene3d>
              <a:camera prst="orthographicFront"/>
              <a:lightRig rig="threePt" dir="t"/>
            </a:scene3d>
            <a:sp3d extrusionH="57150">
              <a:bevelT w="38100" h="38100"/>
            </a:sp3d>
          </a:bodyPr>
          <a:lstStyle/>
          <a:p>
            <a:pPr algn="ctr"/>
            <a:r>
              <a:rPr lang="ro-RO" sz="2000" b="1" dirty="0" smtClean="0">
                <a:solidFill>
                  <a:srgbClr val="6E4D3B"/>
                </a:solidFill>
                <a:latin typeface="Comic Sans MS" panose="030F0702030302020204" pitchFamily="66" charset="0"/>
              </a:rPr>
              <a:t>„Filip a alergat şi a auzit pe etiopian citind pe prorocul Isaia. El i-a zis: «Înţelegi tu ce citeşti?»”</a:t>
            </a:r>
          </a:p>
          <a:p>
            <a:pPr algn="r"/>
            <a:r>
              <a:rPr lang="ro-RO" b="1" dirty="0" smtClean="0">
                <a:solidFill>
                  <a:srgbClr val="6E4D3B"/>
                </a:solidFill>
                <a:latin typeface="Comic Sans MS" panose="030F0702030302020204" pitchFamily="66" charset="0"/>
              </a:rPr>
              <a:t>(Fapte 8:30)</a:t>
            </a:r>
            <a:endParaRPr lang="ro-RO" b="1" dirty="0">
              <a:solidFill>
                <a:srgbClr val="6E4D3B"/>
              </a:solidFill>
              <a:latin typeface="Comic Sans MS" panose="030F0702030302020204" pitchFamily="66" charset="0"/>
            </a:endParaRPr>
          </a:p>
        </p:txBody>
      </p:sp>
    </p:spTree>
    <p:extLst>
      <p:ext uri="{BB962C8B-B14F-4D97-AF65-F5344CB8AC3E}">
        <p14:creationId xmlns="" xmlns:p14="http://schemas.microsoft.com/office/powerpoint/2010/main" val="26156295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E01EAA06-659B-442B-8895-184751DEBB0B}"/>
              </a:ext>
            </a:extLst>
          </p:cNvPr>
          <p:cNvSpPr txBox="1"/>
          <p:nvPr/>
        </p:nvSpPr>
        <p:spPr>
          <a:xfrm>
            <a:off x="148045" y="2923903"/>
            <a:ext cx="5660088" cy="3477875"/>
          </a:xfrm>
          <a:prstGeom prst="rect">
            <a:avLst/>
          </a:prstGeom>
          <a:noFill/>
        </p:spPr>
        <p:txBody>
          <a:bodyPr wrap="square" rtlCol="0">
            <a:spAutoFit/>
          </a:bodyPr>
          <a:lstStyle/>
          <a:p>
            <a:pPr marL="342900" indent="-342900">
              <a:lnSpc>
                <a:spcPct val="200000"/>
              </a:lnSpc>
              <a:spcBef>
                <a:spcPts val="600"/>
              </a:spcBef>
              <a:buSzPct val="150000"/>
              <a:buBlip>
                <a:blip r:embed="rId3"/>
              </a:buBlip>
            </a:pPr>
            <a:r>
              <a:rPr lang="ro-RO" sz="2000" b="1" dirty="0" smtClean="0">
                <a:solidFill>
                  <a:srgbClr val="FADD56"/>
                </a:solidFill>
                <a:effectLst>
                  <a:outerShdw blurRad="38100" dist="38100" dir="2700000" algn="tl">
                    <a:srgbClr val="000000">
                      <a:alpha val="43137"/>
                    </a:srgbClr>
                  </a:outerShdw>
                </a:effectLst>
              </a:rPr>
              <a:t>Dumnezeu descoperă. </a:t>
            </a:r>
            <a:r>
              <a:rPr lang="ro-RO" sz="2000" b="1" dirty="0" smtClean="0">
                <a:solidFill>
                  <a:srgbClr val="FCEB96"/>
                </a:solidFill>
                <a:effectLst>
                  <a:outerShdw blurRad="38100" dist="38100" dir="2700000" algn="tl">
                    <a:srgbClr val="000000">
                      <a:alpha val="43137"/>
                    </a:srgbClr>
                  </a:outerShdw>
                </a:effectLst>
              </a:rPr>
              <a:t>Daniel 2:1-16</a:t>
            </a:r>
          </a:p>
          <a:p>
            <a:pPr marL="342900" indent="-342900">
              <a:lnSpc>
                <a:spcPct val="200000"/>
              </a:lnSpc>
              <a:spcBef>
                <a:spcPts val="600"/>
              </a:spcBef>
              <a:buSzPct val="150000"/>
              <a:buBlip>
                <a:blip r:embed="rId3"/>
              </a:buBlip>
            </a:pPr>
            <a:r>
              <a:rPr lang="ro-RO" sz="2000" b="1" dirty="0" smtClean="0">
                <a:solidFill>
                  <a:srgbClr val="FADD56"/>
                </a:solidFill>
                <a:effectLst>
                  <a:outerShdw blurRad="38100" dist="38100" dir="2700000" algn="tl">
                    <a:srgbClr val="000000">
                      <a:alpha val="43137"/>
                    </a:srgbClr>
                  </a:outerShdw>
                </a:effectLst>
              </a:rPr>
              <a:t>Dumnezeu răspunde. </a:t>
            </a:r>
            <a:r>
              <a:rPr lang="ro-RO" sz="2000" b="1" dirty="0" smtClean="0">
                <a:solidFill>
                  <a:srgbClr val="FCEB96"/>
                </a:solidFill>
                <a:effectLst>
                  <a:outerShdw blurRad="38100" dist="38100" dir="2700000" algn="tl">
                    <a:srgbClr val="000000">
                      <a:alpha val="43137"/>
                    </a:srgbClr>
                  </a:outerShdw>
                </a:effectLst>
              </a:rPr>
              <a:t>Daniel 2:17-23</a:t>
            </a:r>
          </a:p>
          <a:p>
            <a:pPr marL="342900" indent="-342900">
              <a:lnSpc>
                <a:spcPct val="200000"/>
              </a:lnSpc>
              <a:spcBef>
                <a:spcPts val="600"/>
              </a:spcBef>
              <a:buSzPct val="150000"/>
              <a:buBlip>
                <a:blip r:embed="rId3"/>
              </a:buBlip>
            </a:pPr>
            <a:r>
              <a:rPr lang="ro-RO" sz="2000" b="1" dirty="0" smtClean="0">
                <a:solidFill>
                  <a:srgbClr val="FADD56"/>
                </a:solidFill>
                <a:effectLst>
                  <a:outerShdw blurRad="38100" dist="38100" dir="2700000" algn="tl">
                    <a:srgbClr val="000000">
                      <a:alpha val="43137"/>
                    </a:srgbClr>
                  </a:outerShdw>
                </a:effectLst>
              </a:rPr>
              <a:t>Dumnezeu ştie. </a:t>
            </a:r>
            <a:r>
              <a:rPr lang="ro-RO" sz="2000" b="1" dirty="0" smtClean="0">
                <a:solidFill>
                  <a:srgbClr val="FCEB96"/>
                </a:solidFill>
                <a:effectLst>
                  <a:outerShdw blurRad="38100" dist="38100" dir="2700000" algn="tl">
                    <a:srgbClr val="000000">
                      <a:alpha val="43137"/>
                    </a:srgbClr>
                  </a:outerShdw>
                </a:effectLst>
              </a:rPr>
              <a:t>Daniel 2:24-36</a:t>
            </a:r>
          </a:p>
          <a:p>
            <a:pPr marL="342900" indent="-342900">
              <a:lnSpc>
                <a:spcPct val="200000"/>
              </a:lnSpc>
              <a:spcBef>
                <a:spcPts val="600"/>
              </a:spcBef>
              <a:buSzPct val="150000"/>
              <a:buBlip>
                <a:blip r:embed="rId3"/>
              </a:buBlip>
            </a:pPr>
            <a:r>
              <a:rPr lang="ro-RO" sz="2000" b="1" dirty="0" smtClean="0">
                <a:solidFill>
                  <a:srgbClr val="FADD56"/>
                </a:solidFill>
                <a:effectLst>
                  <a:outerShdw blurRad="38100" dist="38100" dir="2700000" algn="tl">
                    <a:srgbClr val="000000">
                      <a:alpha val="43137"/>
                    </a:srgbClr>
                  </a:outerShdw>
                </a:effectLst>
              </a:rPr>
              <a:t>Dumnezeu controlează istoria. </a:t>
            </a:r>
            <a:r>
              <a:rPr lang="ro-RO" sz="2000" b="1" dirty="0" smtClean="0">
                <a:solidFill>
                  <a:srgbClr val="FCEB96"/>
                </a:solidFill>
                <a:effectLst>
                  <a:outerShdw blurRad="38100" dist="38100" dir="2700000" algn="tl">
                    <a:srgbClr val="000000">
                      <a:alpha val="43137"/>
                    </a:srgbClr>
                  </a:outerShdw>
                </a:effectLst>
              </a:rPr>
              <a:t>Daniel 2:37-43</a:t>
            </a:r>
          </a:p>
          <a:p>
            <a:pPr marL="342900" indent="-342900">
              <a:lnSpc>
                <a:spcPct val="200000"/>
              </a:lnSpc>
              <a:spcBef>
                <a:spcPts val="600"/>
              </a:spcBef>
              <a:buSzPct val="150000"/>
              <a:buBlip>
                <a:blip r:embed="rId3"/>
              </a:buBlip>
            </a:pPr>
            <a:r>
              <a:rPr lang="ro-RO" sz="2000" b="1" dirty="0" smtClean="0">
                <a:solidFill>
                  <a:srgbClr val="FADD56"/>
                </a:solidFill>
                <a:effectLst>
                  <a:outerShdw blurRad="38100" dist="38100" dir="2700000" algn="tl">
                    <a:srgbClr val="000000">
                      <a:alpha val="43137"/>
                    </a:srgbClr>
                  </a:outerShdw>
                </a:effectLst>
              </a:rPr>
              <a:t>Dumnezeu domneşte. </a:t>
            </a:r>
            <a:r>
              <a:rPr lang="ro-RO" sz="2000" b="1" dirty="0" smtClean="0">
                <a:solidFill>
                  <a:srgbClr val="FCEB96"/>
                </a:solidFill>
                <a:effectLst>
                  <a:outerShdw blurRad="38100" dist="38100" dir="2700000" algn="tl">
                    <a:srgbClr val="000000">
                      <a:alpha val="43137"/>
                    </a:srgbClr>
                  </a:outerShdw>
                </a:effectLst>
              </a:rPr>
              <a:t>Daniel 2:44-49</a:t>
            </a:r>
            <a:endParaRPr lang="ro-RO" sz="2000" b="1" dirty="0">
              <a:solidFill>
                <a:srgbClr val="FCEB96"/>
              </a:solidFill>
              <a:effectLst>
                <a:outerShdw blurRad="38100" dist="38100" dir="2700000" algn="tl">
                  <a:srgbClr val="000000">
                    <a:alpha val="43137"/>
                  </a:srgbClr>
                </a:outerShdw>
              </a:effectLst>
            </a:endParaRPr>
          </a:p>
        </p:txBody>
      </p:sp>
      <p:sp>
        <p:nvSpPr>
          <p:cNvPr id="3" name="CuadroTexto 2">
            <a:extLst>
              <a:ext uri="{FF2B5EF4-FFF2-40B4-BE49-F238E27FC236}">
                <a16:creationId xmlns="" xmlns:a16="http://schemas.microsoft.com/office/drawing/2014/main" id="{9964EFF9-E0A2-4916-9B1A-88936FD3E7EE}"/>
              </a:ext>
            </a:extLst>
          </p:cNvPr>
          <p:cNvSpPr txBox="1"/>
          <p:nvPr/>
        </p:nvSpPr>
        <p:spPr>
          <a:xfrm>
            <a:off x="165463" y="348342"/>
            <a:ext cx="8813073" cy="1400383"/>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Dumnezeu se descoperă unui rege păgân în Daniel 2. El i-a descoperit soarta viitoare a unora dintre cele mai mari imperii de pe pământ.</a:t>
            </a:r>
          </a:p>
          <a:p>
            <a:pPr>
              <a:spcBef>
                <a:spcPts val="600"/>
              </a:spcBef>
            </a:pPr>
            <a:r>
              <a:rPr lang="ro-RO" sz="2000" b="1" dirty="0" smtClean="0">
                <a:solidFill>
                  <a:schemeClr val="bg1"/>
                </a:solidFill>
                <a:effectLst>
                  <a:outerShdw blurRad="38100" dist="38100" dir="2700000" algn="tl">
                    <a:srgbClr val="000000">
                      <a:alpha val="43137"/>
                    </a:srgbClr>
                  </a:outerShdw>
                </a:effectLst>
              </a:rPr>
              <a:t>Mai presus de toate, Daniel o spune desluşit: „Dar este în ceruri un Dumnezeu care descoperă tainele.” (Daniel 2:28). Un Dumnezeu activ, personal şi apropiat.</a:t>
            </a:r>
            <a:endParaRPr lang="ro-RO" sz="2000" b="1" dirty="0">
              <a:solidFill>
                <a:schemeClr val="bg1"/>
              </a:solidFill>
              <a:effectLst>
                <a:outerShdw blurRad="38100" dist="38100" dir="2700000" algn="tl">
                  <a:srgbClr val="000000">
                    <a:alpha val="43137"/>
                  </a:srgbClr>
                </a:outerShdw>
              </a:effectLst>
            </a:endParaRPr>
          </a:p>
        </p:txBody>
      </p:sp>
      <p:sp>
        <p:nvSpPr>
          <p:cNvPr id="4" name="Rectángulo 3">
            <a:extLst>
              <a:ext uri="{FF2B5EF4-FFF2-40B4-BE49-F238E27FC236}">
                <a16:creationId xmlns="" xmlns:a16="http://schemas.microsoft.com/office/drawing/2014/main" id="{781B0AA0-2737-4888-BB0D-CFF4316FDE42}"/>
              </a:ext>
            </a:extLst>
          </p:cNvPr>
          <p:cNvSpPr/>
          <p:nvPr/>
        </p:nvSpPr>
        <p:spPr>
          <a:xfrm>
            <a:off x="165463" y="2113449"/>
            <a:ext cx="5253204" cy="707886"/>
          </a:xfrm>
          <a:prstGeom prst="rect">
            <a:avLst/>
          </a:prstGeom>
        </p:spPr>
        <p:txBody>
          <a:bodyPr wrap="square">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Vă invit să studiem împreună şi să învăţăm mai multe despre minunatul nostru Dumnezeu.</a:t>
            </a:r>
            <a:endParaRPr lang="ro-RO"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8609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
                                        <p:tgtEl>
                                          <p:spTgt spid="4"/>
                                        </p:tgtEl>
                                      </p:cBhvr>
                                    </p:animEffect>
                                    <p:anim calcmode="lin" valueType="num">
                                      <p:cBhvr>
                                        <p:cTn id="18" dur="400" fill="hold"/>
                                        <p:tgtEl>
                                          <p:spTgt spid="4"/>
                                        </p:tgtEl>
                                        <p:attrNameLst>
                                          <p:attrName>ppt_x</p:attrName>
                                        </p:attrNameLst>
                                      </p:cBhvr>
                                      <p:tavLst>
                                        <p:tav tm="0">
                                          <p:val>
                                            <p:strVal val="#ppt_x"/>
                                          </p:val>
                                        </p:tav>
                                        <p:tav tm="100000">
                                          <p:val>
                                            <p:strVal val="#ppt_x"/>
                                          </p:val>
                                        </p:tav>
                                      </p:tavLst>
                                    </p:anim>
                                    <p:anim calcmode="lin" valueType="num">
                                      <p:cBhvr>
                                        <p:cTn id="19" dur="400" fill="hold"/>
                                        <p:tgtEl>
                                          <p:spTgt spid="4"/>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wipe(left)">
                                      <p:cBhvr>
                                        <p:cTn id="31" dur="500"/>
                                        <p:tgtEl>
                                          <p:spTgt spid="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wipe(left)">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wipe(left)">
                                      <p:cBhvr>
                                        <p:cTn id="41" dur="500"/>
                                        <p:tgtEl>
                                          <p:spTgt spid="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wipe(left)">
                                      <p:cBhvr>
                                        <p:cTn id="4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 xmlns:a16="http://schemas.microsoft.com/office/drawing/2014/main" id="{1F3AAB66-8D45-4903-B0C2-395F28FEA3C3}"/>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293187" y="3126943"/>
            <a:ext cx="2685143" cy="2013857"/>
          </a:xfrm>
          <a:prstGeom prst="roundRect">
            <a:avLst>
              <a:gd name="adj" fmla="val 4167"/>
            </a:avLst>
          </a:prstGeom>
          <a:solidFill>
            <a:srgbClr val="FFFFFF"/>
          </a:solidFill>
          <a:ln w="76200" cap="sq">
            <a:solidFill>
              <a:srgbClr val="22340E"/>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 xmlns:a16="http://schemas.microsoft.com/office/drawing/2014/main" id="{C45DAFE5-7946-4E5C-B053-E8853BBD49A2}"/>
              </a:ext>
            </a:extLst>
          </p:cNvPr>
          <p:cNvPicPr>
            <a:picLocks noChangeAspect="1"/>
          </p:cNvPicPr>
          <p:nvPr/>
        </p:nvPicPr>
        <p:blipFill>
          <a:blip r:embed="rId4" cstate="screen">
            <a:extLst>
              <a:ext uri="{28A0092B-C50C-407E-A947-70E740481C1C}">
                <a14:useLocalDpi xmlns="" xmlns:a14="http://schemas.microsoft.com/office/drawing/2010/main"/>
              </a:ext>
            </a:extLst>
          </a:blip>
          <a:srcRect/>
          <a:stretch/>
        </p:blipFill>
        <p:spPr>
          <a:xfrm>
            <a:off x="6666537" y="268740"/>
            <a:ext cx="2385897" cy="17894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ángulo 1">
            <a:extLst>
              <a:ext uri="{FF2B5EF4-FFF2-40B4-BE49-F238E27FC236}">
                <a16:creationId xmlns="" xmlns:a16="http://schemas.microsoft.com/office/drawing/2014/main" id="{F89B116D-355A-4865-A2AA-3EAC9C63EB8E}"/>
              </a:ext>
            </a:extLst>
          </p:cNvPr>
          <p:cNvSpPr/>
          <p:nvPr/>
        </p:nvSpPr>
        <p:spPr>
          <a:xfrm>
            <a:off x="0" y="0"/>
            <a:ext cx="6666537" cy="584775"/>
          </a:xfrm>
          <a:prstGeom prst="rect">
            <a:avLst/>
          </a:prstGeom>
          <a:noFill/>
        </p:spPr>
        <p:txBody>
          <a:bodyPr wrap="square" rtlCol="0">
            <a:spAutoFit/>
            <a:scene3d>
              <a:camera prst="orthographicFront"/>
              <a:lightRig rig="brightRoom" dir="t"/>
            </a:scene3d>
            <a:sp3d extrusionH="57150" contourW="25400">
              <a:bevelT w="50800" h="38100" prst="riblet"/>
              <a:contourClr>
                <a:srgbClr val="002060"/>
              </a:contourClr>
            </a:sp3d>
          </a:bodyPr>
          <a:lstStyle/>
          <a:p>
            <a:pPr algn="ctr" defTabSz="914400"/>
            <a:r>
              <a:rPr lang="ro-RO" sz="3200" b="1" spc="600" smtClean="0">
                <a:ln w="15875"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DUMNEZEU </a:t>
            </a:r>
            <a:r>
              <a:rPr lang="ro-RO" sz="3200" b="1" spc="600" smtClean="0">
                <a:ln w="15875"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DESCOPERĂ</a:t>
            </a:r>
            <a:endParaRPr lang="ro-RO" sz="3200" b="1" spc="600">
              <a:ln w="15875"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ángulo 2">
            <a:extLst>
              <a:ext uri="{FF2B5EF4-FFF2-40B4-BE49-F238E27FC236}">
                <a16:creationId xmlns="" xmlns:a16="http://schemas.microsoft.com/office/drawing/2014/main" id="{B1D3E534-DD57-4AC8-8C78-7E5E172F7E40}"/>
              </a:ext>
            </a:extLst>
          </p:cNvPr>
          <p:cNvSpPr/>
          <p:nvPr/>
        </p:nvSpPr>
        <p:spPr>
          <a:xfrm>
            <a:off x="121917" y="679895"/>
            <a:ext cx="6574972" cy="646331"/>
          </a:xfrm>
          <a:prstGeom prst="rect">
            <a:avLst/>
          </a:prstGeom>
        </p:spPr>
        <p:txBody>
          <a:bodyPr wrap="square">
            <a:spAutoFit/>
          </a:bodyPr>
          <a:lstStyle/>
          <a:p>
            <a:r>
              <a:rPr lang="ro-RO" b="1" dirty="0" smtClean="0">
                <a:solidFill>
                  <a:srgbClr val="002060"/>
                </a:solidFill>
                <a:latin typeface="Comic Sans MS" panose="030F0702030302020204" pitchFamily="66" charset="0"/>
              </a:rPr>
              <a:t>„Împăratul le-a zis: Am visat un vis; duhul îmi este tulburat şi aş vrea să ştiu visul acela.” </a:t>
            </a:r>
            <a:r>
              <a:rPr lang="ro-RO" sz="1600" b="1" dirty="0" smtClean="0">
                <a:solidFill>
                  <a:srgbClr val="002060"/>
                </a:solidFill>
                <a:latin typeface="Comic Sans MS" panose="030F0702030302020204" pitchFamily="66" charset="0"/>
              </a:rPr>
              <a:t>(Daniel 2:3)</a:t>
            </a:r>
            <a:endParaRPr lang="ro-RO" sz="1600" b="1" dirty="0">
              <a:solidFill>
                <a:srgbClr val="002060"/>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56BE1EB8-7011-4116-8A25-4B06DB90E198}"/>
              </a:ext>
            </a:extLst>
          </p:cNvPr>
          <p:cNvSpPr txBox="1"/>
          <p:nvPr/>
        </p:nvSpPr>
        <p:spPr>
          <a:xfrm>
            <a:off x="278674" y="1333673"/>
            <a:ext cx="6244046" cy="1400383"/>
          </a:xfrm>
          <a:prstGeom prst="rect">
            <a:avLst/>
          </a:prstGeom>
          <a:noFill/>
        </p:spPr>
        <p:txBody>
          <a:bodyPr wrap="square" rtlCol="0">
            <a:spAutoFit/>
          </a:bodyPr>
          <a:lstStyle/>
          <a:p>
            <a:pPr>
              <a:spcBef>
                <a:spcPts val="600"/>
              </a:spcBef>
            </a:pPr>
            <a:r>
              <a:rPr lang="ro-RO" sz="2000" b="1" smtClean="0">
                <a:solidFill>
                  <a:srgbClr val="C00000"/>
                </a:solidFill>
              </a:rPr>
              <a:t>De ce a fost Nebucadneţar atât de îngrijorat pentru că nu-şi mai amintea </a:t>
            </a:r>
            <a:r>
              <a:rPr lang="ro-RO" sz="2000" b="1" smtClean="0">
                <a:solidFill>
                  <a:srgbClr val="C00000"/>
                </a:solidFill>
              </a:rPr>
              <a:t>visul?</a:t>
            </a:r>
            <a:endParaRPr lang="ro-RO" sz="2000" b="1" smtClean="0">
              <a:solidFill>
                <a:srgbClr val="C00000"/>
              </a:solidFill>
            </a:endParaRPr>
          </a:p>
          <a:p>
            <a:pPr>
              <a:spcBef>
                <a:spcPts val="600"/>
              </a:spcBef>
            </a:pPr>
            <a:r>
              <a:rPr lang="ro-RO" sz="2000" b="1" smtClean="0"/>
              <a:t>El înţelesese că Dumnezeu i-a trimis acel </a:t>
            </a:r>
            <a:r>
              <a:rPr lang="ro-RO" sz="2000" b="1" smtClean="0"/>
              <a:t>vis</a:t>
            </a:r>
            <a:r>
              <a:rPr lang="ro-RO" sz="2000" b="1" smtClean="0"/>
              <a:t>. Îl neliniştea să nu cunoască planul lui </a:t>
            </a:r>
            <a:r>
              <a:rPr lang="ro-RO" sz="2000" b="1" smtClean="0"/>
              <a:t>Dumnezeu</a:t>
            </a:r>
            <a:r>
              <a:rPr lang="ro-RO" sz="2000" b="1" smtClean="0"/>
              <a:t>. </a:t>
            </a:r>
            <a:endParaRPr lang="ro-RO" sz="2000" b="1"/>
          </a:p>
        </p:txBody>
      </p:sp>
      <p:sp>
        <p:nvSpPr>
          <p:cNvPr id="5" name="CuadroTexto 4">
            <a:extLst>
              <a:ext uri="{FF2B5EF4-FFF2-40B4-BE49-F238E27FC236}">
                <a16:creationId xmlns="" xmlns:a16="http://schemas.microsoft.com/office/drawing/2014/main" id="{0E81941A-25EF-4A53-88AD-75EE55C17E0D}"/>
              </a:ext>
            </a:extLst>
          </p:cNvPr>
          <p:cNvSpPr txBox="1"/>
          <p:nvPr/>
        </p:nvSpPr>
        <p:spPr>
          <a:xfrm>
            <a:off x="3014629" y="4121707"/>
            <a:ext cx="6037805" cy="1323439"/>
          </a:xfrm>
          <a:prstGeom prst="rect">
            <a:avLst/>
          </a:prstGeom>
          <a:noFill/>
        </p:spPr>
        <p:txBody>
          <a:bodyPr wrap="square" rtlCol="0">
            <a:spAutoFit/>
          </a:bodyPr>
          <a:lstStyle/>
          <a:p>
            <a:pPr marL="342900" indent="-342900">
              <a:buClr>
                <a:schemeClr val="accent2">
                  <a:lumMod val="50000"/>
                </a:schemeClr>
              </a:buClr>
              <a:buFont typeface="+mj-lt"/>
              <a:buAutoNum type="arabicPeriod"/>
            </a:pPr>
            <a:r>
              <a:rPr lang="ro-RO" sz="2000" b="1" dirty="0" smtClean="0"/>
              <a:t>Nimeni nu poate face ce cere regele.</a:t>
            </a:r>
          </a:p>
          <a:p>
            <a:pPr marL="342900" indent="-342900">
              <a:buClr>
                <a:schemeClr val="accent2">
                  <a:lumMod val="50000"/>
                </a:schemeClr>
              </a:buClr>
              <a:buFont typeface="+mj-lt"/>
              <a:buAutoNum type="arabicPeriod"/>
            </a:pPr>
            <a:r>
              <a:rPr lang="ro-RO" sz="2000" b="1" dirty="0" smtClean="0"/>
              <a:t>Nimeni nu a cerut niciodată aşa ceva.</a:t>
            </a:r>
          </a:p>
          <a:p>
            <a:pPr marL="342900" indent="-342900">
              <a:buClr>
                <a:schemeClr val="accent2">
                  <a:lumMod val="50000"/>
                </a:schemeClr>
              </a:buClr>
              <a:buFont typeface="+mj-lt"/>
              <a:buAutoNum type="arabicPeriod"/>
            </a:pPr>
            <a:r>
              <a:rPr lang="ro-RO" sz="2000" b="1" dirty="0" smtClean="0"/>
              <a:t>Doar zeii pot dezvălui asemenea lucru (dar nu o fac sau nu vor să o facă).</a:t>
            </a:r>
            <a:endParaRPr lang="ro-RO" sz="2000" b="1" dirty="0"/>
          </a:p>
        </p:txBody>
      </p:sp>
      <p:sp>
        <p:nvSpPr>
          <p:cNvPr id="6" name="CuadroTexto 5">
            <a:extLst>
              <a:ext uri="{FF2B5EF4-FFF2-40B4-BE49-F238E27FC236}">
                <a16:creationId xmlns="" xmlns:a16="http://schemas.microsoft.com/office/drawing/2014/main" id="{05F6B792-704D-4B64-9948-ABF69F87F0D2}"/>
              </a:ext>
            </a:extLst>
          </p:cNvPr>
          <p:cNvSpPr txBox="1"/>
          <p:nvPr/>
        </p:nvSpPr>
        <p:spPr>
          <a:xfrm>
            <a:off x="121917" y="5631675"/>
            <a:ext cx="6272949" cy="1092607"/>
          </a:xfrm>
          <a:prstGeom prst="rect">
            <a:avLst/>
          </a:prstGeom>
          <a:noFill/>
        </p:spPr>
        <p:txBody>
          <a:bodyPr wrap="square" rtlCol="0">
            <a:spAutoFit/>
          </a:bodyPr>
          <a:lstStyle/>
          <a:p>
            <a:pPr>
              <a:spcBef>
                <a:spcPts val="600"/>
              </a:spcBef>
            </a:pPr>
            <a:r>
              <a:rPr lang="ro-RO" sz="2000" b="1" smtClean="0"/>
              <a:t>Incapacitatea</a:t>
            </a:r>
            <a:r>
              <a:rPr lang="ro-RO" sz="2000" b="1" smtClean="0"/>
              <a:t> lor a făcut şi mai impresionantă descoperirea lui Dumnezeu prin </a:t>
            </a:r>
            <a:r>
              <a:rPr lang="ro-RO" sz="2000" b="1" smtClean="0"/>
              <a:t>Daniel.</a:t>
            </a:r>
            <a:endParaRPr lang="ro-RO" sz="2000" b="1" smtClean="0"/>
          </a:p>
          <a:p>
            <a:pPr>
              <a:spcBef>
                <a:spcPts val="600"/>
              </a:spcBef>
            </a:pPr>
            <a:r>
              <a:rPr lang="ro-RO" sz="2000" b="1" smtClean="0">
                <a:solidFill>
                  <a:srgbClr val="C00000"/>
                </a:solidFill>
              </a:rPr>
              <a:t>De ce i-a acordat regele timp suplimentar lui </a:t>
            </a:r>
            <a:r>
              <a:rPr lang="ro-RO" sz="2000" b="1" smtClean="0">
                <a:solidFill>
                  <a:srgbClr val="C00000"/>
                </a:solidFill>
              </a:rPr>
              <a:t>Daniel?</a:t>
            </a:r>
            <a:endParaRPr lang="ro-RO" sz="2000" b="1">
              <a:solidFill>
                <a:srgbClr val="C00000"/>
              </a:solidFill>
            </a:endParaRPr>
          </a:p>
        </p:txBody>
      </p:sp>
      <p:sp>
        <p:nvSpPr>
          <p:cNvPr id="15" name="Rectángulo 14">
            <a:extLst>
              <a:ext uri="{FF2B5EF4-FFF2-40B4-BE49-F238E27FC236}">
                <a16:creationId xmlns="" xmlns:a16="http://schemas.microsoft.com/office/drawing/2014/main" id="{DA1E2B3F-6D58-4728-A90E-67CA3E737B98}"/>
              </a:ext>
            </a:extLst>
          </p:cNvPr>
          <p:cNvSpPr/>
          <p:nvPr/>
        </p:nvSpPr>
        <p:spPr>
          <a:xfrm>
            <a:off x="3040740" y="2793271"/>
            <a:ext cx="5711373" cy="1400383"/>
          </a:xfrm>
          <a:prstGeom prst="rect">
            <a:avLst/>
          </a:prstGeom>
        </p:spPr>
        <p:txBody>
          <a:bodyPr wrap="square">
            <a:spAutoFit/>
          </a:bodyPr>
          <a:lstStyle/>
          <a:p>
            <a:pPr>
              <a:spcBef>
                <a:spcPts val="600"/>
              </a:spcBef>
            </a:pPr>
            <a:r>
              <a:rPr lang="ro-RO" sz="2000" b="1" smtClean="0">
                <a:solidFill>
                  <a:srgbClr val="C00000"/>
                </a:solidFill>
              </a:rPr>
              <a:t>De ce a ordonat executarea tuturor înţelepţilor cu atâta </a:t>
            </a:r>
            <a:r>
              <a:rPr lang="ro-RO" sz="2000" b="1" smtClean="0">
                <a:solidFill>
                  <a:srgbClr val="C00000"/>
                </a:solidFill>
              </a:rPr>
              <a:t>rezonanţă?</a:t>
            </a:r>
            <a:endParaRPr lang="ro-RO" sz="2000" b="1" smtClean="0">
              <a:solidFill>
                <a:srgbClr val="C00000"/>
              </a:solidFill>
            </a:endParaRPr>
          </a:p>
          <a:p>
            <a:pPr>
              <a:spcBef>
                <a:spcPts val="600"/>
              </a:spcBef>
            </a:pPr>
            <a:r>
              <a:rPr lang="ro-RO" sz="2000" b="1" smtClean="0"/>
              <a:t>Aceştia nu i-au putut sluji regelui expunându-şi astfel </a:t>
            </a:r>
            <a:r>
              <a:rPr lang="ro-RO" sz="2000" b="1" smtClean="0"/>
              <a:t>incompetenţa:</a:t>
            </a:r>
            <a:endParaRPr lang="ro-RO" sz="2000" b="1"/>
          </a:p>
        </p:txBody>
      </p:sp>
      <p:pic>
        <p:nvPicPr>
          <p:cNvPr id="12" name="Imagen 11">
            <a:extLst>
              <a:ext uri="{FF2B5EF4-FFF2-40B4-BE49-F238E27FC236}">
                <a16:creationId xmlns="" xmlns:a16="http://schemas.microsoft.com/office/drawing/2014/main" id="{E17C0D20-4F80-41C9-8C42-A9AFDBCF16E2}"/>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301977" y="5400843"/>
            <a:ext cx="2698203" cy="1323439"/>
          </a:xfrm>
          <a:prstGeom prst="roundRect">
            <a:avLst>
              <a:gd name="adj" fmla="val 8594"/>
            </a:avLst>
          </a:prstGeom>
          <a:solidFill>
            <a:srgbClr val="FFFFFF">
              <a:shade val="85000"/>
            </a:srgbClr>
          </a:solidFill>
          <a:ln w="28575">
            <a:solidFill>
              <a:schemeClr val="tx1"/>
            </a:solidFill>
          </a:ln>
          <a:effectLst>
            <a:outerShdw blurRad="63500" sx="102000" sy="102000" algn="ctr" rotWithShape="0">
              <a:prstClr val="black">
                <a:alpha val="40000"/>
              </a:prstClr>
            </a:outerShdw>
          </a:effectLst>
        </p:spPr>
      </p:pic>
    </p:spTree>
    <p:extLst>
      <p:ext uri="{BB962C8B-B14F-4D97-AF65-F5344CB8AC3E}">
        <p14:creationId xmlns="" xmlns:p14="http://schemas.microsoft.com/office/powerpoint/2010/main" val="3080380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5" presetClass="entr" presetSubtype="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p:cTn id="51"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54"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Effect transition="in" filter="wipe(left)">
                                      <p:cBhvr>
                                        <p:cTn id="63" dur="500"/>
                                        <p:tgtEl>
                                          <p:spTgt spid="1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Effect transition="in" filter="wipe(left)">
                                      <p:cBhvr>
                                        <p:cTn id="68" dur="500"/>
                                        <p:tgtEl>
                                          <p:spTgt spid="5">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Effect transition="in" filter="wipe(left)">
                                      <p:cBhvr>
                                        <p:cTn id="73" dur="500"/>
                                        <p:tgtEl>
                                          <p:spTgt spid="5">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
                                            <p:txEl>
                                              <p:pRg st="2" end="2"/>
                                            </p:txEl>
                                          </p:spTgt>
                                        </p:tgtEl>
                                        <p:attrNameLst>
                                          <p:attrName>style.visibility</p:attrName>
                                        </p:attrNameLst>
                                      </p:cBhvr>
                                      <p:to>
                                        <p:strVal val="visible"/>
                                      </p:to>
                                    </p:set>
                                    <p:animEffect transition="in" filter="wipe(left)">
                                      <p:cBhvr>
                                        <p:cTn id="78" dur="500"/>
                                        <p:tgtEl>
                                          <p:spTgt spid="5">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6">
                                            <p:txEl>
                                              <p:pRg st="0" end="0"/>
                                            </p:txEl>
                                          </p:spTgt>
                                        </p:tgtEl>
                                        <p:attrNameLst>
                                          <p:attrName>style.visibility</p:attrName>
                                        </p:attrNameLst>
                                      </p:cBhvr>
                                      <p:to>
                                        <p:strVal val="visible"/>
                                      </p:to>
                                    </p:set>
                                    <p:animEffect transition="in" filter="wipe(left)">
                                      <p:cBhvr>
                                        <p:cTn id="83" dur="500"/>
                                        <p:tgtEl>
                                          <p:spTgt spid="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9"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0-#ppt_w/2"/>
                                          </p:val>
                                        </p:tav>
                                        <p:tav tm="100000">
                                          <p:val>
                                            <p:strVal val="#ppt_x"/>
                                          </p:val>
                                        </p:tav>
                                      </p:tavLst>
                                    </p:anim>
                                    <p:anim calcmode="lin" valueType="num">
                                      <p:cBhvr additive="base">
                                        <p:cTn id="89" dur="500" fill="hold"/>
                                        <p:tgtEl>
                                          <p:spTgt spid="12"/>
                                        </p:tgtEl>
                                        <p:attrNameLst>
                                          <p:attrName>ppt_y</p:attrName>
                                        </p:attrNameLst>
                                      </p:cBhvr>
                                      <p:tavLst>
                                        <p:tav tm="0">
                                          <p:val>
                                            <p:strVal val="0-#ppt_h/2"/>
                                          </p:val>
                                        </p:tav>
                                        <p:tav tm="100000">
                                          <p:val>
                                            <p:strVal val="#ppt_y"/>
                                          </p:val>
                                        </p:tav>
                                      </p:tavLst>
                                    </p:anim>
                                  </p:childTnLst>
                                </p:cTn>
                              </p:par>
                            </p:childTnLst>
                          </p:cTn>
                        </p:par>
                        <p:par>
                          <p:cTn id="90" fill="hold">
                            <p:stCondLst>
                              <p:cond delay="500"/>
                            </p:stCondLst>
                            <p:childTnLst>
                              <p:par>
                                <p:cTn id="91" presetID="25" presetClass="entr" presetSubtype="0" fill="hold" grpId="0" nodeType="afterEffect">
                                  <p:stCondLst>
                                    <p:cond delay="0"/>
                                  </p:stCondLst>
                                  <p:childTnLst>
                                    <p:set>
                                      <p:cBhvr>
                                        <p:cTn id="92" dur="1" fill="hold">
                                          <p:stCondLst>
                                            <p:cond delay="0"/>
                                          </p:stCondLst>
                                        </p:cTn>
                                        <p:tgtEl>
                                          <p:spTgt spid="6">
                                            <p:txEl>
                                              <p:pRg st="1" end="1"/>
                                            </p:txEl>
                                          </p:spTgt>
                                        </p:tgtEl>
                                        <p:attrNameLst>
                                          <p:attrName>style.visibility</p:attrName>
                                        </p:attrNameLst>
                                      </p:cBhvr>
                                      <p:to>
                                        <p:strVal val="visible"/>
                                      </p:to>
                                    </p:set>
                                    <p:anim calcmode="lin" valueType="num">
                                      <p:cBhvr>
                                        <p:cTn id="93"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96"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build="p"/>
      <p:bldP spid="6" grpId="0" uiExpand="1" build="p"/>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 xmlns:a16="http://schemas.microsoft.com/office/drawing/2014/main" id="{C5B6C75B-F5A1-4488-8038-4A5C590C6C64}"/>
              </a:ext>
            </a:extLst>
          </p:cNvPr>
          <p:cNvSpPr/>
          <p:nvPr/>
        </p:nvSpPr>
        <p:spPr>
          <a:xfrm>
            <a:off x="182878" y="2504477"/>
            <a:ext cx="6792688" cy="1015663"/>
          </a:xfrm>
          <a:prstGeom prst="rect">
            <a:avLst/>
          </a:prstGeom>
        </p:spPr>
        <p:txBody>
          <a:bodyPr wrap="square">
            <a:spAutoFit/>
          </a:bodyPr>
          <a:lstStyle/>
          <a:p>
            <a:pPr>
              <a:spcBef>
                <a:spcPts val="600"/>
              </a:spcBef>
            </a:pPr>
            <a:r>
              <a:rPr lang="ro-RO" sz="2000" b="1" dirty="0" smtClean="0"/>
              <a:t>A fost o rugăciune de pledoarie. Ei au cerut să nu piară împreună cu restul înţelepţilor. Nu ştiau cum Dumnezeu va răspunde, dar s-au bazat pe mila Lui.</a:t>
            </a:r>
            <a:endParaRPr lang="ro-RO" sz="2000" b="1" dirty="0"/>
          </a:p>
        </p:txBody>
      </p:sp>
      <p:sp>
        <p:nvSpPr>
          <p:cNvPr id="2" name="Rectángulo 1">
            <a:extLst>
              <a:ext uri="{FF2B5EF4-FFF2-40B4-BE49-F238E27FC236}">
                <a16:creationId xmlns="" xmlns:a16="http://schemas.microsoft.com/office/drawing/2014/main" id="{B8B589DE-8032-4420-AB08-87953A6FBEAC}"/>
              </a:ext>
            </a:extLst>
          </p:cNvPr>
          <p:cNvSpPr/>
          <p:nvPr/>
        </p:nvSpPr>
        <p:spPr>
          <a:xfrm>
            <a:off x="3225444" y="0"/>
            <a:ext cx="5918556"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C90000"/>
              </a:contourClr>
            </a:sp3d>
          </a:bodyPr>
          <a:lstStyle/>
          <a:p>
            <a:pPr algn="ctr" defTabSz="914400"/>
            <a:r>
              <a:rPr lang="ro-RO" sz="3200" b="1" spc="600" dirty="0" smtClean="0">
                <a:ln w="11430"/>
                <a:gradFill>
                  <a:gsLst>
                    <a:gs pos="0">
                      <a:srgbClr val="FC7B79"/>
                    </a:gs>
                    <a:gs pos="75000">
                      <a:srgbClr val="CF2C28"/>
                    </a:gs>
                    <a:gs pos="100000">
                      <a:srgbClr val="C90000"/>
                    </a:gs>
                  </a:gsLst>
                  <a:lin ang="5400000"/>
                </a:gradFill>
                <a:effectLst>
                  <a:outerShdw blurRad="50800" dist="39000" dir="5460000" algn="tl">
                    <a:srgbClr val="000000">
                      <a:alpha val="38000"/>
                    </a:srgbClr>
                  </a:outerShdw>
                </a:effectLst>
              </a:rPr>
              <a:t>DUMNEZEU RĂSPUNDE</a:t>
            </a:r>
            <a:endParaRPr lang="ro-RO" sz="3200" b="1" spc="600" dirty="0">
              <a:ln w="11430"/>
              <a:gradFill>
                <a:gsLst>
                  <a:gs pos="0">
                    <a:srgbClr val="FC7B79"/>
                  </a:gs>
                  <a:gs pos="75000">
                    <a:srgbClr val="CF2C28"/>
                  </a:gs>
                  <a:gs pos="100000">
                    <a:srgbClr val="C90000"/>
                  </a:gs>
                </a:gsLst>
                <a:lin ang="5400000"/>
              </a:gradFill>
              <a:effectLst>
                <a:outerShdw blurRad="50800" dist="39000" dir="5460000" algn="tl">
                  <a:srgbClr val="000000">
                    <a:alpha val="38000"/>
                  </a:srgbClr>
                </a:outerShdw>
              </a:effectLst>
            </a:endParaRPr>
          </a:p>
        </p:txBody>
      </p:sp>
      <p:sp>
        <p:nvSpPr>
          <p:cNvPr id="3" name="Rectángulo 2">
            <a:extLst>
              <a:ext uri="{FF2B5EF4-FFF2-40B4-BE49-F238E27FC236}">
                <a16:creationId xmlns="" xmlns:a16="http://schemas.microsoft.com/office/drawing/2014/main" id="{B6D85F0C-ABDE-47DD-9D60-4D0AB5EE3A65}"/>
              </a:ext>
            </a:extLst>
          </p:cNvPr>
          <p:cNvSpPr/>
          <p:nvPr/>
        </p:nvSpPr>
        <p:spPr>
          <a:xfrm>
            <a:off x="3267294" y="604729"/>
            <a:ext cx="5804131"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chemeClr val="accent4">
                    <a:lumMod val="50000"/>
                  </a:schemeClr>
                </a:solidFill>
                <a:latin typeface="Comic Sans MS" panose="030F0702030302020204" pitchFamily="66" charset="0"/>
              </a:rPr>
              <a:t>„După aceea i s-a descoperit lui Daniel taina într-o vedenie în timpul nopţii. Şi Daniel a binecuvântat pe Dumnezeul cerurilor.”(</a:t>
            </a:r>
            <a:r>
              <a:rPr lang="ro-RO" sz="1600" b="1" dirty="0" smtClean="0">
                <a:solidFill>
                  <a:schemeClr val="accent4">
                    <a:lumMod val="50000"/>
                  </a:schemeClr>
                </a:solidFill>
                <a:latin typeface="Comic Sans MS" panose="030F0702030302020204" pitchFamily="66" charset="0"/>
              </a:rPr>
              <a:t>Daniel 2:19)</a:t>
            </a:r>
            <a:endParaRPr lang="ro-RO"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F52466D4-A2EA-4668-8FBD-DAB568CA0444}"/>
              </a:ext>
            </a:extLst>
          </p:cNvPr>
          <p:cNvSpPr txBox="1"/>
          <p:nvPr/>
        </p:nvSpPr>
        <p:spPr>
          <a:xfrm>
            <a:off x="3188421" y="1574239"/>
            <a:ext cx="3849050" cy="1015663"/>
          </a:xfrm>
          <a:prstGeom prst="rect">
            <a:avLst/>
          </a:prstGeom>
          <a:noFill/>
        </p:spPr>
        <p:txBody>
          <a:bodyPr wrap="square" rtlCol="0">
            <a:spAutoFit/>
          </a:bodyPr>
          <a:lstStyle/>
          <a:p>
            <a:pPr>
              <a:spcBef>
                <a:spcPts val="600"/>
              </a:spcBef>
            </a:pPr>
            <a:r>
              <a:rPr lang="ro-RO" sz="2000" b="1" smtClean="0">
                <a:solidFill>
                  <a:srgbClr val="002060"/>
                </a:solidFill>
              </a:rPr>
              <a:t>Ce</a:t>
            </a:r>
            <a:r>
              <a:rPr lang="ro-RO" sz="2000" b="1" smtClean="0">
                <a:solidFill>
                  <a:srgbClr val="002060"/>
                </a:solidFill>
              </a:rPr>
              <a:t> fel de rugăciune au făcut Daniel şi prietenii săi după ce au fost condamnaţi la </a:t>
            </a:r>
            <a:r>
              <a:rPr lang="ro-RO" sz="2000" b="1" smtClean="0">
                <a:solidFill>
                  <a:srgbClr val="002060"/>
                </a:solidFill>
              </a:rPr>
              <a:t>moarte?</a:t>
            </a:r>
            <a:endParaRPr lang="ro-RO" sz="2000" b="1"/>
          </a:p>
        </p:txBody>
      </p:sp>
      <p:pic>
        <p:nvPicPr>
          <p:cNvPr id="6" name="Imagen 5">
            <a:extLst>
              <a:ext uri="{FF2B5EF4-FFF2-40B4-BE49-F238E27FC236}">
                <a16:creationId xmlns="" xmlns:a16="http://schemas.microsoft.com/office/drawing/2014/main" id="{48383F8E-8819-438F-9BC6-C609206983BA}"/>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flipH="1">
            <a:off x="7147773" y="1574239"/>
            <a:ext cx="1923652" cy="1947171"/>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convex"/>
          </a:sp3d>
        </p:spPr>
      </p:pic>
      <p:pic>
        <p:nvPicPr>
          <p:cNvPr id="8" name="Imagen 7">
            <a:extLst>
              <a:ext uri="{FF2B5EF4-FFF2-40B4-BE49-F238E27FC236}">
                <a16:creationId xmlns="" xmlns:a16="http://schemas.microsoft.com/office/drawing/2014/main" id="{078C9D6C-4671-4871-B42A-B7F5167AC116}"/>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82877" y="3622396"/>
            <a:ext cx="2600701" cy="2080560"/>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convex"/>
          </a:sp3d>
        </p:spPr>
      </p:pic>
      <p:pic>
        <p:nvPicPr>
          <p:cNvPr id="12" name="Imagen 11">
            <a:extLst>
              <a:ext uri="{FF2B5EF4-FFF2-40B4-BE49-F238E27FC236}">
                <a16:creationId xmlns="" xmlns:a16="http://schemas.microsoft.com/office/drawing/2014/main" id="{248CA186-8C3D-4066-BF3E-5698F667C634}"/>
              </a:ext>
            </a:extLst>
          </p:cNvPr>
          <p:cNvPicPr>
            <a:picLocks noChangeAspect="1"/>
          </p:cNvPicPr>
          <p:nvPr/>
        </p:nvPicPr>
        <p:blipFill>
          <a:blip r:embed="rId5" cstate="screen">
            <a:extLst>
              <a:ext uri="{28A0092B-C50C-407E-A947-70E740481C1C}">
                <a14:useLocalDpi xmlns="" xmlns:a14="http://schemas.microsoft.com/office/drawing/2010/main"/>
              </a:ext>
            </a:extLst>
          </a:blip>
          <a:srcRect/>
          <a:stretch/>
        </p:blipFill>
        <p:spPr>
          <a:xfrm>
            <a:off x="138392" y="199570"/>
            <a:ext cx="3040074" cy="2143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ángulo 13">
            <a:extLst>
              <a:ext uri="{FF2B5EF4-FFF2-40B4-BE49-F238E27FC236}">
                <a16:creationId xmlns="" xmlns:a16="http://schemas.microsoft.com/office/drawing/2014/main" id="{361112F1-7162-4D1B-A69D-B322EC87652E}"/>
              </a:ext>
            </a:extLst>
          </p:cNvPr>
          <p:cNvSpPr/>
          <p:nvPr/>
        </p:nvSpPr>
        <p:spPr>
          <a:xfrm>
            <a:off x="2792286" y="3422806"/>
            <a:ext cx="6168835" cy="1400383"/>
          </a:xfrm>
          <a:prstGeom prst="rect">
            <a:avLst/>
          </a:prstGeom>
        </p:spPr>
        <p:txBody>
          <a:bodyPr wrap="square">
            <a:spAutoFit/>
          </a:bodyPr>
          <a:lstStyle/>
          <a:p>
            <a:pPr>
              <a:spcBef>
                <a:spcPts val="400"/>
              </a:spcBef>
            </a:pPr>
            <a:r>
              <a:rPr lang="ro-RO" sz="2000" b="1" dirty="0" smtClean="0">
                <a:solidFill>
                  <a:srgbClr val="002060"/>
                </a:solidFill>
              </a:rPr>
              <a:t>Cum le-a răspuns Dumnezeu la rugăciune?</a:t>
            </a:r>
          </a:p>
          <a:p>
            <a:pPr>
              <a:spcBef>
                <a:spcPts val="400"/>
              </a:spcBef>
            </a:pPr>
            <a:r>
              <a:rPr lang="ro-RO" sz="2000" b="1" dirty="0" smtClean="0"/>
              <a:t>El i-a descoperit lui Daniel visul şi interpretarea, scăpându-i astfel de la moarte. În acelaşi timp, El i se descoperea regelui ca unicul şi puternicul Dumnezeu.</a:t>
            </a:r>
            <a:endParaRPr lang="ro-RO" sz="2000" b="1" dirty="0"/>
          </a:p>
        </p:txBody>
      </p:sp>
      <p:sp>
        <p:nvSpPr>
          <p:cNvPr id="15" name="Rectángulo 14">
            <a:extLst>
              <a:ext uri="{FF2B5EF4-FFF2-40B4-BE49-F238E27FC236}">
                <a16:creationId xmlns="" xmlns:a16="http://schemas.microsoft.com/office/drawing/2014/main" id="{797144D7-8554-4D0A-A872-40D0C7A19F21}"/>
              </a:ext>
            </a:extLst>
          </p:cNvPr>
          <p:cNvSpPr/>
          <p:nvPr/>
        </p:nvSpPr>
        <p:spPr>
          <a:xfrm>
            <a:off x="2826946" y="4736298"/>
            <a:ext cx="3586767" cy="1015663"/>
          </a:xfrm>
          <a:prstGeom prst="rect">
            <a:avLst/>
          </a:prstGeom>
        </p:spPr>
        <p:txBody>
          <a:bodyPr wrap="square">
            <a:spAutoFit/>
          </a:bodyPr>
          <a:lstStyle/>
          <a:p>
            <a:pPr>
              <a:spcBef>
                <a:spcPts val="600"/>
              </a:spcBef>
            </a:pPr>
            <a:r>
              <a:rPr lang="ro-RO" sz="2000" b="1" smtClean="0">
                <a:solidFill>
                  <a:srgbClr val="002060"/>
                </a:solidFill>
              </a:rPr>
              <a:t>Ce</a:t>
            </a:r>
            <a:r>
              <a:rPr lang="ro-RO" sz="2000" b="1" smtClean="0">
                <a:solidFill>
                  <a:srgbClr val="002060"/>
                </a:solidFill>
              </a:rPr>
              <a:t> fel de rugăciune au făcut după ce au primit răspunsul lui </a:t>
            </a:r>
            <a:r>
              <a:rPr lang="ro-RO" sz="2000" b="1" smtClean="0">
                <a:solidFill>
                  <a:srgbClr val="002060"/>
                </a:solidFill>
              </a:rPr>
              <a:t>Dumnezeu?</a:t>
            </a:r>
            <a:endParaRPr lang="ro-RO" sz="2000" b="1">
              <a:solidFill>
                <a:srgbClr val="002060"/>
              </a:solidFill>
            </a:endParaRPr>
          </a:p>
        </p:txBody>
      </p:sp>
      <p:sp>
        <p:nvSpPr>
          <p:cNvPr id="16" name="Rectángulo 15">
            <a:extLst>
              <a:ext uri="{FF2B5EF4-FFF2-40B4-BE49-F238E27FC236}">
                <a16:creationId xmlns="" xmlns:a16="http://schemas.microsoft.com/office/drawing/2014/main" id="{714E87BF-6CC0-4158-837A-64640B1D4FE1}"/>
              </a:ext>
            </a:extLst>
          </p:cNvPr>
          <p:cNvSpPr/>
          <p:nvPr/>
        </p:nvSpPr>
        <p:spPr>
          <a:xfrm>
            <a:off x="182877" y="5762375"/>
            <a:ext cx="6168835" cy="1015663"/>
          </a:xfrm>
          <a:prstGeom prst="rect">
            <a:avLst/>
          </a:prstGeom>
        </p:spPr>
        <p:txBody>
          <a:bodyPr wrap="square">
            <a:spAutoFit/>
          </a:bodyPr>
          <a:lstStyle/>
          <a:p>
            <a:pPr>
              <a:spcBef>
                <a:spcPts val="600"/>
              </a:spcBef>
            </a:pPr>
            <a:r>
              <a:rPr lang="ro-RO" sz="2000" b="1" smtClean="0"/>
              <a:t>A fost o rugăciune de mulţumire şi de </a:t>
            </a:r>
            <a:r>
              <a:rPr lang="ro-RO" sz="2000" b="1" smtClean="0"/>
              <a:t>laudă</a:t>
            </a:r>
            <a:r>
              <a:rPr lang="ro-RO" sz="2000" b="1" smtClean="0"/>
              <a:t>. Dumnezeu răspunde şi noi trebuie să-I mulţumim pentru felul în care El intervine în vieţile </a:t>
            </a:r>
            <a:r>
              <a:rPr lang="ro-RO" sz="2000" b="1" smtClean="0"/>
              <a:t>noastre.</a:t>
            </a:r>
            <a:endParaRPr lang="ro-RO" sz="2000" b="1"/>
          </a:p>
        </p:txBody>
      </p:sp>
      <p:pic>
        <p:nvPicPr>
          <p:cNvPr id="10" name="Imagen 9">
            <a:extLst>
              <a:ext uri="{FF2B5EF4-FFF2-40B4-BE49-F238E27FC236}">
                <a16:creationId xmlns="" xmlns:a16="http://schemas.microsoft.com/office/drawing/2014/main" id="{76661A4F-BAAA-4188-BF80-6C9E8199B72D}"/>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6413713" y="4829631"/>
            <a:ext cx="2657713" cy="1993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6442501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5"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 calcmode="lin" valueType="num">
                                      <p:cBhvr>
                                        <p:cTn id="48"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51"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900" decel="100000" fill="hold"/>
                                        <p:tgtEl>
                                          <p:spTgt spid="8"/>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4">
                                            <p:txEl>
                                              <p:pRg st="1" end="1"/>
                                            </p:txEl>
                                          </p:spTgt>
                                        </p:tgtEl>
                                        <p:attrNameLst>
                                          <p:attrName>style.visibility</p:attrName>
                                        </p:attrNameLst>
                                      </p:cBhvr>
                                      <p:to>
                                        <p:strVal val="visible"/>
                                      </p:to>
                                    </p:set>
                                    <p:animEffect transition="in" filter="wipe(left)">
                                      <p:cBhvr>
                                        <p:cTn id="67" dur="500"/>
                                        <p:tgtEl>
                                          <p:spTgt spid="1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0-#ppt_w/2"/>
                                          </p:val>
                                        </p:tav>
                                        <p:tav tm="100000">
                                          <p:val>
                                            <p:strVal val="#ppt_x"/>
                                          </p:val>
                                        </p:tav>
                                      </p:tavLst>
                                    </p:anim>
                                    <p:anim calcmode="lin" valueType="num">
                                      <p:cBhvr additive="base">
                                        <p:cTn id="73" dur="500" fill="hold"/>
                                        <p:tgtEl>
                                          <p:spTgt spid="10"/>
                                        </p:tgtEl>
                                        <p:attrNameLst>
                                          <p:attrName>ppt_y</p:attrName>
                                        </p:attrNameLst>
                                      </p:cBhvr>
                                      <p:tavLst>
                                        <p:tav tm="0">
                                          <p:val>
                                            <p:strVal val="0-#ppt_h/2"/>
                                          </p:val>
                                        </p:tav>
                                        <p:tav tm="100000">
                                          <p:val>
                                            <p:strVal val="#ppt_y"/>
                                          </p:val>
                                        </p:tav>
                                      </p:tavLst>
                                    </p:anim>
                                  </p:childTnLst>
                                </p:cTn>
                              </p:par>
                            </p:childTnLst>
                          </p:cTn>
                        </p:par>
                        <p:par>
                          <p:cTn id="74" fill="hold">
                            <p:stCondLst>
                              <p:cond delay="500"/>
                            </p:stCondLst>
                            <p:childTnLst>
                              <p:par>
                                <p:cTn id="75" presetID="25"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0" dur="1000" fill="hold"/>
                                        <p:tgtEl>
                                          <p:spTgt spid="1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P spid="14" grpId="0" uiExpand="1" build="p"/>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B84B1B0-C979-473C-9D65-5CF6BE8394ED}"/>
              </a:ext>
            </a:extLst>
          </p:cNvPr>
          <p:cNvSpPr/>
          <p:nvPr/>
        </p:nvSpPr>
        <p:spPr>
          <a:xfrm>
            <a:off x="2043143" y="0"/>
            <a:ext cx="7100857" cy="769441"/>
          </a:xfrm>
          <a:prstGeom prst="rect">
            <a:avLst/>
          </a:prstGeom>
          <a:noFill/>
        </p:spPr>
        <p:txBody>
          <a:bodyPr wrap="square" rtlCol="0">
            <a:spAutoFit/>
          </a:bodyPr>
          <a:lstStyle/>
          <a:p>
            <a:pPr algn="ctr" defTabSz="914400"/>
            <a:r>
              <a:rPr lang="ro-RO" sz="4400" b="1" cap="all" spc="600" smtClean="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outerShdw blurRad="50800" dist="38100" dir="2700000" algn="tl" rotWithShape="0">
                    <a:prstClr val="black">
                      <a:alpha val="40000"/>
                    </a:prstClr>
                  </a:outerShdw>
                </a:effectLst>
              </a:rPr>
              <a:t>Dumnezeu</a:t>
            </a:r>
            <a:r>
              <a:rPr lang="ro-RO" sz="4400" b="1" cap="all" spc="600" smtClean="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outerShdw blurRad="50800" dist="38100" dir="2700000" algn="tl" rotWithShape="0">
                    <a:prstClr val="black">
                      <a:alpha val="40000"/>
                    </a:prstClr>
                  </a:outerShdw>
                </a:effectLst>
              </a:rPr>
              <a:t> </a:t>
            </a:r>
            <a:r>
              <a:rPr lang="ro-RO" sz="4400" b="1" cap="all" spc="600" smtClean="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outerShdw blurRad="50800" dist="38100" dir="2700000" algn="tl" rotWithShape="0">
                    <a:prstClr val="black">
                      <a:alpha val="40000"/>
                    </a:prstClr>
                  </a:outerShdw>
                </a:effectLst>
              </a:rPr>
              <a:t>ştie</a:t>
            </a:r>
            <a:endParaRPr lang="ro-RO" sz="4400" b="1" cap="all" spc="60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outerShdw blurRad="50800" dist="38100" dir="2700000" algn="tl" rotWithShape="0">
                  <a:prstClr val="black">
                    <a:alpha val="40000"/>
                  </a:prstClr>
                </a:outerShdw>
              </a:effectLst>
            </a:endParaRPr>
          </a:p>
        </p:txBody>
      </p:sp>
      <p:sp>
        <p:nvSpPr>
          <p:cNvPr id="3" name="Rectángulo 2">
            <a:extLst>
              <a:ext uri="{FF2B5EF4-FFF2-40B4-BE49-F238E27FC236}">
                <a16:creationId xmlns="" xmlns:a16="http://schemas.microsoft.com/office/drawing/2014/main" id="{0AD11BC6-E796-4E40-A336-B695BF4211C7}"/>
              </a:ext>
            </a:extLst>
          </p:cNvPr>
          <p:cNvSpPr/>
          <p:nvPr/>
        </p:nvSpPr>
        <p:spPr>
          <a:xfrm>
            <a:off x="1929138" y="642983"/>
            <a:ext cx="7248108" cy="877163"/>
          </a:xfrm>
          <a:prstGeom prst="rect">
            <a:avLst/>
          </a:prstGeom>
        </p:spPr>
        <p:txBody>
          <a:bodyPr wrap="square">
            <a:spAutoFit/>
            <a:scene3d>
              <a:camera prst="orthographicFront"/>
              <a:lightRig rig="threePt" dir="t"/>
            </a:scene3d>
            <a:sp3d extrusionH="57150">
              <a:bevelT w="38100" h="38100"/>
            </a:sp3d>
          </a:bodyPr>
          <a:lstStyle/>
          <a:p>
            <a:r>
              <a:rPr lang="ro-RO" sz="1700" b="1" smtClean="0">
                <a:solidFill>
                  <a:srgbClr val="322874"/>
                </a:solidFill>
                <a:latin typeface="Comic Sans MS" panose="030F0702030302020204" pitchFamily="66" charset="0"/>
              </a:rPr>
              <a:t>„</a:t>
            </a:r>
            <a:r>
              <a:rPr lang="ro-RO" sz="1700" b="1" smtClean="0">
                <a:solidFill>
                  <a:srgbClr val="322874"/>
                </a:solidFill>
                <a:latin typeface="Comic Sans MS" panose="030F0702030302020204" pitchFamily="66" charset="0"/>
              </a:rPr>
              <a:t>În patul tău, împărate</a:t>
            </a:r>
            <a:r>
              <a:rPr lang="ro-RO" sz="1700" b="1" smtClean="0">
                <a:solidFill>
                  <a:srgbClr val="322874"/>
                </a:solidFill>
                <a:latin typeface="Comic Sans MS" panose="030F0702030302020204" pitchFamily="66" charset="0"/>
              </a:rPr>
              <a:t>, ţi-au venit în minte gânduri cu privire la cele ce vor fi după aceste </a:t>
            </a:r>
            <a:r>
              <a:rPr lang="ro-RO" sz="1700" b="1" smtClean="0">
                <a:solidFill>
                  <a:srgbClr val="322874"/>
                </a:solidFill>
                <a:latin typeface="Comic Sans MS" panose="030F0702030302020204" pitchFamily="66" charset="0"/>
              </a:rPr>
              <a:t>vremuri</a:t>
            </a:r>
            <a:r>
              <a:rPr lang="ro-RO" sz="1700" b="1" smtClean="0">
                <a:solidFill>
                  <a:srgbClr val="322874"/>
                </a:solidFill>
                <a:latin typeface="Comic Sans MS" panose="030F0702030302020204" pitchFamily="66" charset="0"/>
              </a:rPr>
              <a:t>, şi Cel ce descoperă tainele ţi-a făcut cunoscut ce se va </a:t>
            </a:r>
            <a:r>
              <a:rPr lang="ro-RO" sz="1700" b="1" smtClean="0">
                <a:solidFill>
                  <a:srgbClr val="322874"/>
                </a:solidFill>
                <a:latin typeface="Comic Sans MS" panose="030F0702030302020204" pitchFamily="66" charset="0"/>
              </a:rPr>
              <a:t>întâmpla.”</a:t>
            </a:r>
            <a:r>
              <a:rPr lang="ro-RO" sz="1700" b="1" smtClean="0">
                <a:solidFill>
                  <a:srgbClr val="322874"/>
                </a:solidFill>
                <a:latin typeface="Comic Sans MS" panose="030F0702030302020204" pitchFamily="66" charset="0"/>
              </a:rPr>
              <a:t> </a:t>
            </a:r>
            <a:r>
              <a:rPr lang="ro-RO" sz="1600" b="1" smtClean="0">
                <a:solidFill>
                  <a:srgbClr val="322874"/>
                </a:solidFill>
                <a:latin typeface="Comic Sans MS" panose="030F0702030302020204" pitchFamily="66" charset="0"/>
              </a:rPr>
              <a:t>(</a:t>
            </a:r>
            <a:r>
              <a:rPr lang="ro-RO" sz="1600" b="1" smtClean="0">
                <a:solidFill>
                  <a:srgbClr val="322874"/>
                </a:solidFill>
                <a:latin typeface="Comic Sans MS" panose="030F0702030302020204" pitchFamily="66" charset="0"/>
              </a:rPr>
              <a:t>Daniel </a:t>
            </a:r>
            <a:r>
              <a:rPr lang="ro-RO" sz="1600" b="1" smtClean="0">
                <a:solidFill>
                  <a:srgbClr val="322874"/>
                </a:solidFill>
                <a:latin typeface="Comic Sans MS" panose="030F0702030302020204" pitchFamily="66" charset="0"/>
              </a:rPr>
              <a:t>2:29)</a:t>
            </a:r>
            <a:endParaRPr lang="ro-RO" sz="1400" b="1">
              <a:solidFill>
                <a:srgbClr val="322874"/>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A3A361AD-DF63-4C30-9DEF-985B8D1B9A33}"/>
              </a:ext>
            </a:extLst>
          </p:cNvPr>
          <p:cNvSpPr txBox="1"/>
          <p:nvPr/>
        </p:nvSpPr>
        <p:spPr>
          <a:xfrm>
            <a:off x="156753" y="1575023"/>
            <a:ext cx="4929053" cy="4939814"/>
          </a:xfrm>
          <a:prstGeom prst="rect">
            <a:avLst/>
          </a:prstGeom>
          <a:noFill/>
        </p:spPr>
        <p:txBody>
          <a:bodyPr wrap="square" rtlCol="0">
            <a:spAutoFit/>
          </a:bodyPr>
          <a:lstStyle/>
          <a:p>
            <a:pPr>
              <a:spcBef>
                <a:spcPts val="600"/>
              </a:spcBef>
            </a:pPr>
            <a:r>
              <a:rPr lang="ro-RO" sz="1900" b="1" smtClean="0">
                <a:solidFill>
                  <a:srgbClr val="C00000"/>
                </a:solidFill>
              </a:rPr>
              <a:t>Cum </a:t>
            </a:r>
            <a:r>
              <a:rPr lang="ro-RO" sz="1900" b="1" smtClean="0">
                <a:solidFill>
                  <a:srgbClr val="C00000"/>
                </a:solidFill>
              </a:rPr>
              <a:t>L-a scos Daniel în evidenţă pe </a:t>
            </a:r>
            <a:r>
              <a:rPr lang="ro-RO" sz="1900" b="1" smtClean="0">
                <a:solidFill>
                  <a:srgbClr val="C00000"/>
                </a:solidFill>
              </a:rPr>
              <a:t>Dumnezeu?</a:t>
            </a:r>
            <a:endParaRPr lang="ro-RO" sz="1900" b="1" smtClean="0">
              <a:solidFill>
                <a:srgbClr val="C00000"/>
              </a:solidFill>
            </a:endParaRPr>
          </a:p>
          <a:p>
            <a:pPr>
              <a:spcBef>
                <a:spcPts val="600"/>
              </a:spcBef>
            </a:pPr>
            <a:r>
              <a:rPr lang="ro-RO" sz="1900" b="1" smtClean="0"/>
              <a:t>A fost de acord că nimeni nu ar fi putut răspunde cerinţei </a:t>
            </a:r>
            <a:r>
              <a:rPr lang="ro-RO" sz="1900" b="1" smtClean="0"/>
              <a:t>împăratului</a:t>
            </a:r>
            <a:r>
              <a:rPr lang="ro-RO" sz="1900" b="1" smtClean="0"/>
              <a:t>. Cu toate acestea i-a arătat lui Nebucadneţar că există un Dumnezeu în ceruri care lucrează şi pe </a:t>
            </a:r>
            <a:r>
              <a:rPr lang="ro-RO" sz="1900" b="1" smtClean="0"/>
              <a:t>Pământ.</a:t>
            </a:r>
            <a:endParaRPr lang="ro-RO" sz="1900" b="1" smtClean="0"/>
          </a:p>
          <a:p>
            <a:pPr>
              <a:spcBef>
                <a:spcPts val="600"/>
              </a:spcBef>
            </a:pPr>
            <a:r>
              <a:rPr lang="ro-RO" sz="1900" b="1" smtClean="0">
                <a:solidFill>
                  <a:srgbClr val="C00000"/>
                </a:solidFill>
              </a:rPr>
              <a:t>Ce ştia Dumnezeu despre </a:t>
            </a:r>
            <a:r>
              <a:rPr lang="ro-RO" sz="1900" b="1" smtClean="0">
                <a:solidFill>
                  <a:srgbClr val="C00000"/>
                </a:solidFill>
              </a:rPr>
              <a:t>Nebucadneţar?</a:t>
            </a:r>
            <a:endParaRPr lang="ro-RO" sz="1900" b="1" smtClean="0">
              <a:solidFill>
                <a:srgbClr val="C00000"/>
              </a:solidFill>
            </a:endParaRPr>
          </a:p>
          <a:p>
            <a:pPr>
              <a:spcBef>
                <a:spcPts val="600"/>
              </a:spcBef>
            </a:pPr>
            <a:r>
              <a:rPr lang="ro-RO" sz="1900" b="1" smtClean="0"/>
              <a:t>Dumnezeu îi ştie gândurile şi </a:t>
            </a:r>
            <a:r>
              <a:rPr lang="ro-RO" sz="1900" b="1" smtClean="0"/>
              <a:t>grijile</a:t>
            </a:r>
            <a:r>
              <a:rPr lang="ro-RO" sz="1900" b="1" smtClean="0"/>
              <a:t>. Dumnezeu ne cunoaşte chiar şi cele mai intime gânduri </a:t>
            </a:r>
            <a:r>
              <a:rPr lang="ro-RO" sz="1900" b="1" smtClean="0"/>
              <a:t>(</a:t>
            </a:r>
            <a:r>
              <a:rPr lang="ro-RO" sz="1900" b="1" smtClean="0"/>
              <a:t>Psalmul </a:t>
            </a:r>
            <a:r>
              <a:rPr lang="ro-RO" sz="1900" b="1" smtClean="0"/>
              <a:t>139:23).</a:t>
            </a:r>
            <a:endParaRPr lang="ro-RO" sz="1900" b="1" smtClean="0"/>
          </a:p>
          <a:p>
            <a:pPr>
              <a:spcBef>
                <a:spcPts val="600"/>
              </a:spcBef>
            </a:pPr>
            <a:r>
              <a:rPr lang="ro-RO" sz="1900" b="1" smtClean="0">
                <a:solidFill>
                  <a:srgbClr val="C00000"/>
                </a:solidFill>
              </a:rPr>
              <a:t>Care a fost visul </a:t>
            </a:r>
            <a:r>
              <a:rPr lang="ro-RO" sz="1900" b="1" smtClean="0">
                <a:solidFill>
                  <a:srgbClr val="C00000"/>
                </a:solidFill>
              </a:rPr>
              <a:t>regelui?</a:t>
            </a:r>
            <a:endParaRPr lang="ro-RO" sz="1900" b="1" smtClean="0">
              <a:solidFill>
                <a:srgbClr val="C00000"/>
              </a:solidFill>
            </a:endParaRPr>
          </a:p>
          <a:p>
            <a:pPr>
              <a:spcBef>
                <a:spcPts val="600"/>
              </a:spcBef>
            </a:pPr>
            <a:r>
              <a:rPr lang="ro-RO" sz="1900" b="1" smtClean="0"/>
              <a:t>Un chip îngrozitor făurit din diverse metale care a fost năruit de o piatră şi împrăştiat de </a:t>
            </a:r>
            <a:r>
              <a:rPr lang="ro-RO" sz="1900" b="1" smtClean="0"/>
              <a:t>vânt.</a:t>
            </a:r>
            <a:endParaRPr lang="ro-RO" sz="1900" b="1" smtClean="0"/>
          </a:p>
          <a:p>
            <a:pPr>
              <a:spcBef>
                <a:spcPts val="600"/>
              </a:spcBef>
            </a:pPr>
            <a:r>
              <a:rPr lang="ro-RO" sz="1900" b="1" smtClean="0"/>
              <a:t>Vieţile noastre sunt o suflare care trece şi nu se mai întoarce </a:t>
            </a:r>
            <a:r>
              <a:rPr lang="ro-RO" sz="1900" b="1" smtClean="0"/>
              <a:t>(</a:t>
            </a:r>
            <a:r>
              <a:rPr lang="ro-RO" sz="1900" b="1" smtClean="0"/>
              <a:t>Psalmul </a:t>
            </a:r>
            <a:r>
              <a:rPr lang="ro-RO" sz="1900" b="1" smtClean="0"/>
              <a:t>78:39).</a:t>
            </a:r>
            <a:endParaRPr lang="ro-RO" sz="1900" b="1"/>
          </a:p>
        </p:txBody>
      </p:sp>
      <p:pic>
        <p:nvPicPr>
          <p:cNvPr id="8" name="Imagen 7">
            <a:extLst>
              <a:ext uri="{FF2B5EF4-FFF2-40B4-BE49-F238E27FC236}">
                <a16:creationId xmlns="" xmlns:a16="http://schemas.microsoft.com/office/drawing/2014/main" id="{41702DE4-E1E4-45ED-865C-1CA078F1DA4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29682" y="70766"/>
            <a:ext cx="1938644" cy="1453983"/>
          </a:xfrm>
          <a:prstGeom prst="ellipse">
            <a:avLst/>
          </a:prstGeom>
          <a:ln>
            <a:noFill/>
          </a:ln>
          <a:effectLst>
            <a:softEdge rad="50800"/>
          </a:effectLst>
        </p:spPr>
      </p:pic>
      <p:pic>
        <p:nvPicPr>
          <p:cNvPr id="12" name="Imagen 11">
            <a:extLst>
              <a:ext uri="{FF2B5EF4-FFF2-40B4-BE49-F238E27FC236}">
                <a16:creationId xmlns="" xmlns:a16="http://schemas.microsoft.com/office/drawing/2014/main" id="{33C4A259-866E-4F90-99E6-6E0A4B71C5D7}"/>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163630" y="1645919"/>
            <a:ext cx="3823617" cy="5099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671992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3"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p:cTn id="4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5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wipe(left)">
                                      <p:cBhvr>
                                        <p:cTn id="59" dur="500"/>
                                        <p:tgtEl>
                                          <p:spTgt spid="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 calcmode="lin" valueType="num">
                                      <p:cBhvr>
                                        <p:cTn id="64"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67"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3"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strips(upRight)">
                                      <p:cBhvr>
                                        <p:cTn id="76" dur="500"/>
                                        <p:tgtEl>
                                          <p:spTgt spid="12"/>
                                        </p:tgtEl>
                                      </p:cBhvr>
                                    </p:animEffect>
                                  </p:childTnLst>
                                </p:cTn>
                              </p:par>
                            </p:childTnLst>
                          </p:cTn>
                        </p:par>
                        <p:par>
                          <p:cTn id="77" fill="hold">
                            <p:stCondLst>
                              <p:cond delay="500"/>
                            </p:stCondLst>
                            <p:childTnLst>
                              <p:par>
                                <p:cTn id="78" presetID="25" presetClass="entr" presetSubtype="0" fill="hold" grpId="0" nodeType="after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 calcmode="lin" valueType="num">
                                      <p:cBhvr>
                                        <p:cTn id="80"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83"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4">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 calcmode="lin" valueType="num">
                                      <p:cBhvr>
                                        <p:cTn id="92"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95"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7ED560C6-C84C-427E-9FB7-B2FF99537F1F}"/>
              </a:ext>
            </a:extLst>
          </p:cNvPr>
          <p:cNvSpPr/>
          <p:nvPr/>
        </p:nvSpPr>
        <p:spPr>
          <a:xfrm>
            <a:off x="0" y="-6601"/>
            <a:ext cx="8377646"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ro-RO" sz="3200" b="1" spc="3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DUMNEZEU CONTROLEAZĂ ISTORIA</a:t>
            </a:r>
            <a:endParaRPr lang="ro-RO" sz="3200" b="1" spc="3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Rectángulo 2">
            <a:extLst>
              <a:ext uri="{FF2B5EF4-FFF2-40B4-BE49-F238E27FC236}">
                <a16:creationId xmlns="" xmlns:a16="http://schemas.microsoft.com/office/drawing/2014/main" id="{0F014675-5D66-450F-88AC-466DE89D9CDF}"/>
              </a:ext>
            </a:extLst>
          </p:cNvPr>
          <p:cNvSpPr/>
          <p:nvPr/>
        </p:nvSpPr>
        <p:spPr>
          <a:xfrm>
            <a:off x="43541" y="496127"/>
            <a:ext cx="8525693" cy="830997"/>
          </a:xfrm>
          <a:prstGeom prst="rect">
            <a:avLst/>
          </a:prstGeom>
        </p:spPr>
        <p:txBody>
          <a:bodyPr wrap="square">
            <a:spAutoFit/>
          </a:bodyPr>
          <a:lstStyle/>
          <a:p>
            <a:r>
              <a:rPr lang="ro-RO" sz="1600" b="1" dirty="0" smtClean="0">
                <a:solidFill>
                  <a:schemeClr val="accent4">
                    <a:lumMod val="20000"/>
                    <a:lumOff val="80000"/>
                  </a:schemeClr>
                </a:solidFill>
                <a:effectLst>
                  <a:glow rad="127000">
                    <a:srgbClr val="7030A0"/>
                  </a:glow>
                </a:effectLst>
                <a:latin typeface="Comic Sans MS" panose="030F0702030302020204" pitchFamily="66" charset="0"/>
              </a:rPr>
              <a:t>„După tine, se va ridica o altă împărăţie, mai neînsemnată decât a ta; apoi o a treia împărăţie, care va fi de aramă şi care va stăpâni peste tot pământul.”																</a:t>
            </a:r>
            <a:r>
              <a:rPr lang="ro-RO" sz="1400" b="1" dirty="0" smtClean="0">
                <a:solidFill>
                  <a:schemeClr val="accent4">
                    <a:lumMod val="20000"/>
                    <a:lumOff val="80000"/>
                  </a:schemeClr>
                </a:solidFill>
                <a:effectLst>
                  <a:glow rad="127000">
                    <a:srgbClr val="7030A0"/>
                  </a:glow>
                </a:effectLst>
                <a:latin typeface="Comic Sans MS" panose="030F0702030302020204" pitchFamily="66" charset="0"/>
              </a:rPr>
              <a:t>	(Daniel 2:39)</a:t>
            </a:r>
            <a:endParaRPr lang="ro-RO" sz="1400" b="1" dirty="0">
              <a:solidFill>
                <a:schemeClr val="accent4">
                  <a:lumMod val="20000"/>
                  <a:lumOff val="80000"/>
                </a:schemeClr>
              </a:solidFill>
              <a:effectLst>
                <a:glow rad="127000">
                  <a:srgbClr val="7030A0"/>
                </a:glo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332B64D0-091C-4E49-916D-2385297B8DEA}"/>
              </a:ext>
            </a:extLst>
          </p:cNvPr>
          <p:cNvSpPr txBox="1"/>
          <p:nvPr/>
        </p:nvSpPr>
        <p:spPr>
          <a:xfrm>
            <a:off x="55247" y="1126156"/>
            <a:ext cx="3759786" cy="707886"/>
          </a:xfrm>
          <a:prstGeom prst="rect">
            <a:avLst/>
          </a:prstGeom>
          <a:noFill/>
        </p:spPr>
        <p:txBody>
          <a:bodyPr wrap="square" rtlCol="0">
            <a:spAutoFit/>
          </a:bodyPr>
          <a:lstStyle/>
          <a:p>
            <a:pPr>
              <a:spcBef>
                <a:spcPts val="600"/>
              </a:spcBef>
            </a:pPr>
            <a:r>
              <a:rPr lang="ro-RO" sz="2000" b="1" smtClean="0">
                <a:solidFill>
                  <a:schemeClr val="accent1">
                    <a:lumMod val="50000"/>
                  </a:schemeClr>
                </a:solidFill>
              </a:rPr>
              <a:t>Această</a:t>
            </a:r>
            <a:r>
              <a:rPr lang="ro-RO" sz="2000" b="1" smtClean="0">
                <a:solidFill>
                  <a:schemeClr val="accent1">
                    <a:lumMod val="50000"/>
                  </a:schemeClr>
                </a:solidFill>
              </a:rPr>
              <a:t> profeţie este condiţională sau </a:t>
            </a:r>
            <a:r>
              <a:rPr lang="ro-RO" sz="2000" b="1" smtClean="0">
                <a:solidFill>
                  <a:schemeClr val="accent1">
                    <a:lumMod val="50000"/>
                  </a:schemeClr>
                </a:solidFill>
              </a:rPr>
              <a:t>necondiţională?</a:t>
            </a:r>
            <a:endParaRPr lang="ro-RO" sz="2000" b="1">
              <a:solidFill>
                <a:schemeClr val="accent1">
                  <a:lumMod val="50000"/>
                </a:schemeClr>
              </a:solidFill>
            </a:endParaRPr>
          </a:p>
        </p:txBody>
      </p:sp>
      <p:graphicFrame>
        <p:nvGraphicFramePr>
          <p:cNvPr id="5" name="Diagrama 4">
            <a:extLst>
              <a:ext uri="{FF2B5EF4-FFF2-40B4-BE49-F238E27FC236}">
                <a16:creationId xmlns="" xmlns:a16="http://schemas.microsoft.com/office/drawing/2014/main" id="{ED360CD4-74B0-4F4F-A28F-D8AC9B3EA518}"/>
              </a:ext>
            </a:extLst>
          </p:cNvPr>
          <p:cNvGraphicFramePr/>
          <p:nvPr>
            <p:extLst>
              <p:ext uri="{D42A27DB-BD31-4B8C-83A1-F6EECF244321}">
                <p14:modId xmlns="" xmlns:p14="http://schemas.microsoft.com/office/powerpoint/2010/main" val="1103071403"/>
              </p:ext>
            </p:extLst>
          </p:nvPr>
        </p:nvGraphicFramePr>
        <p:xfrm>
          <a:off x="117564" y="2277291"/>
          <a:ext cx="8908867" cy="418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 xmlns:a16="http://schemas.microsoft.com/office/drawing/2014/main" id="{0BAD82CA-4FE8-4DD9-959C-5A2E0D3A241B}"/>
              </a:ext>
            </a:extLst>
          </p:cNvPr>
          <p:cNvSpPr/>
          <p:nvPr/>
        </p:nvSpPr>
        <p:spPr>
          <a:xfrm>
            <a:off x="3902816" y="1301383"/>
            <a:ext cx="3901910" cy="631327"/>
          </a:xfrm>
          <a:prstGeom prst="rect">
            <a:avLst/>
          </a:prstGeom>
        </p:spPr>
        <p:txBody>
          <a:bodyPr wrap="square">
            <a:spAutoFit/>
          </a:bodyPr>
          <a:lstStyle/>
          <a:p>
            <a:pPr>
              <a:lnSpc>
                <a:spcPts val="2100"/>
              </a:lnSpc>
              <a:spcBef>
                <a:spcPts val="600"/>
              </a:spcBef>
            </a:pPr>
            <a:r>
              <a:rPr lang="ro-RO" sz="2000" b="1" dirty="0" smtClean="0">
                <a:solidFill>
                  <a:schemeClr val="bg1"/>
                </a:solidFill>
                <a:effectLst>
                  <a:outerShdw blurRad="38100" dist="38100" dir="2700000" algn="tl">
                    <a:srgbClr val="000000">
                      <a:alpha val="43137"/>
                    </a:srgbClr>
                  </a:outerShdw>
                </a:effectLst>
              </a:rPr>
              <a:t>Profeţia se va împlini indiferent de deciziile oamenilor implicaţi în ea.</a:t>
            </a:r>
            <a:endParaRPr lang="ro-RO" sz="2000" b="1" dirty="0">
              <a:solidFill>
                <a:schemeClr val="bg1"/>
              </a:solidFill>
              <a:effectLst>
                <a:outerShdw blurRad="38100" dist="38100" dir="2700000" algn="tl">
                  <a:srgbClr val="000000">
                    <a:alpha val="43137"/>
                  </a:srgbClr>
                </a:outerShdw>
              </a:effectLst>
            </a:endParaRPr>
          </a:p>
        </p:txBody>
      </p:sp>
      <p:sp>
        <p:nvSpPr>
          <p:cNvPr id="8" name="Rectángulo 7">
            <a:extLst>
              <a:ext uri="{FF2B5EF4-FFF2-40B4-BE49-F238E27FC236}">
                <a16:creationId xmlns="" xmlns:a16="http://schemas.microsoft.com/office/drawing/2014/main" id="{A021F421-3FEB-4786-B1CF-4747FCCBFD91}"/>
              </a:ext>
            </a:extLst>
          </p:cNvPr>
          <p:cNvSpPr/>
          <p:nvPr/>
        </p:nvSpPr>
        <p:spPr>
          <a:xfrm>
            <a:off x="78377" y="1877181"/>
            <a:ext cx="8908866" cy="400110"/>
          </a:xfrm>
          <a:prstGeom prst="rect">
            <a:avLst/>
          </a:prstGeom>
        </p:spPr>
        <p:txBody>
          <a:bodyPr wrap="square">
            <a:spAutoFit/>
          </a:bodyPr>
          <a:lstStyle/>
          <a:p>
            <a:pPr algn="ctr">
              <a:spcBef>
                <a:spcPts val="600"/>
              </a:spcBef>
            </a:pPr>
            <a:r>
              <a:rPr lang="ro-RO" sz="2000" b="1" smtClean="0">
                <a:solidFill>
                  <a:schemeClr val="accent1">
                    <a:lumMod val="50000"/>
                  </a:schemeClr>
                </a:solidFill>
                <a:effectLst>
                  <a:glow rad="127000">
                    <a:srgbClr val="C7B0DC"/>
                  </a:glow>
                </a:effectLst>
              </a:rPr>
              <a:t>Cum </a:t>
            </a:r>
            <a:r>
              <a:rPr lang="ro-RO" sz="2000" b="1" smtClean="0">
                <a:solidFill>
                  <a:schemeClr val="accent1">
                    <a:lumMod val="50000"/>
                  </a:schemeClr>
                </a:solidFill>
                <a:effectLst>
                  <a:glow rad="127000">
                    <a:srgbClr val="C7B0DC"/>
                  </a:glow>
                </a:effectLst>
              </a:rPr>
              <a:t>s-a adeverit </a:t>
            </a:r>
            <a:r>
              <a:rPr lang="ro-RO" sz="2000" b="1" smtClean="0">
                <a:solidFill>
                  <a:schemeClr val="accent1">
                    <a:lumMod val="50000"/>
                  </a:schemeClr>
                </a:solidFill>
                <a:effectLst>
                  <a:glow rad="127000">
                    <a:srgbClr val="C7B0DC"/>
                  </a:glow>
                </a:effectLst>
              </a:rPr>
              <a:t>profeţia </a:t>
            </a:r>
            <a:r>
              <a:rPr lang="ro-RO" sz="2000" b="1">
                <a:solidFill>
                  <a:schemeClr val="accent1">
                    <a:lumMod val="50000"/>
                  </a:schemeClr>
                </a:solidFill>
                <a:effectLst>
                  <a:glow rad="127000">
                    <a:srgbClr val="C7B0DC"/>
                  </a:glow>
                </a:effectLst>
              </a:rPr>
              <a:t>de-a </a:t>
            </a:r>
            <a:r>
              <a:rPr lang="ro-RO" sz="2000" b="1">
                <a:solidFill>
                  <a:schemeClr val="accent1">
                    <a:lumMod val="50000"/>
                  </a:schemeClr>
                </a:solidFill>
                <a:effectLst>
                  <a:glow rad="127000">
                    <a:srgbClr val="C7B0DC"/>
                  </a:glow>
                </a:effectLst>
              </a:rPr>
              <a:t>lungul </a:t>
            </a:r>
            <a:r>
              <a:rPr lang="ro-RO" sz="2000" b="1" smtClean="0">
                <a:solidFill>
                  <a:schemeClr val="accent1">
                    <a:lumMod val="50000"/>
                  </a:schemeClr>
                </a:solidFill>
                <a:effectLst>
                  <a:glow rad="127000">
                    <a:srgbClr val="C7B0DC"/>
                  </a:glow>
                </a:effectLst>
              </a:rPr>
              <a:t>istoriei?</a:t>
            </a:r>
            <a:endParaRPr lang="ro-RO" sz="2000" b="1">
              <a:solidFill>
                <a:schemeClr val="accent1">
                  <a:lumMod val="50000"/>
                </a:schemeClr>
              </a:solidFill>
              <a:effectLst>
                <a:glow rad="127000">
                  <a:srgbClr val="C7B0DC"/>
                </a:glow>
              </a:effectLst>
            </a:endParaRPr>
          </a:p>
        </p:txBody>
      </p:sp>
      <p:pic>
        <p:nvPicPr>
          <p:cNvPr id="10" name="Imagen 9">
            <a:extLst>
              <a:ext uri="{FF2B5EF4-FFF2-40B4-BE49-F238E27FC236}">
                <a16:creationId xmlns="" xmlns:a16="http://schemas.microsoft.com/office/drawing/2014/main" id="{9AB9EB7F-BD49-4546-B391-A39E5411E2A5}"/>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7426828" y="2378812"/>
            <a:ext cx="1500601" cy="1184421"/>
          </a:xfrm>
          <a:prstGeom prst="rect">
            <a:avLst/>
          </a:prstGeom>
        </p:spPr>
      </p:pic>
      <p:pic>
        <p:nvPicPr>
          <p:cNvPr id="12" name="Imagen 11">
            <a:extLst>
              <a:ext uri="{FF2B5EF4-FFF2-40B4-BE49-F238E27FC236}">
                <a16:creationId xmlns="" xmlns:a16="http://schemas.microsoft.com/office/drawing/2014/main" id="{D7DD58F5-1DCF-4554-AE90-75D43C09E556}"/>
              </a:ext>
            </a:extLst>
          </p:cNvPr>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239153" y="2397860"/>
            <a:ext cx="1475506" cy="1169364"/>
          </a:xfrm>
          <a:prstGeom prst="rect">
            <a:avLst/>
          </a:prstGeom>
        </p:spPr>
      </p:pic>
      <p:pic>
        <p:nvPicPr>
          <p:cNvPr id="14" name="Imagen 13">
            <a:extLst>
              <a:ext uri="{FF2B5EF4-FFF2-40B4-BE49-F238E27FC236}">
                <a16:creationId xmlns="" xmlns:a16="http://schemas.microsoft.com/office/drawing/2014/main" id="{A1CF6386-11F4-4FAD-9BFC-5D301599F8C2}"/>
              </a:ext>
            </a:extLst>
          </p:cNvPr>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2009357" y="2391511"/>
            <a:ext cx="1480526" cy="1174383"/>
          </a:xfrm>
          <a:prstGeom prst="rect">
            <a:avLst/>
          </a:prstGeom>
        </p:spPr>
      </p:pic>
      <p:pic>
        <p:nvPicPr>
          <p:cNvPr id="16" name="Imagen 15">
            <a:extLst>
              <a:ext uri="{FF2B5EF4-FFF2-40B4-BE49-F238E27FC236}">
                <a16:creationId xmlns="" xmlns:a16="http://schemas.microsoft.com/office/drawing/2014/main" id="{4A03A878-D900-4DFA-84A7-20C4B7B161EE}"/>
              </a:ext>
            </a:extLst>
          </p:cNvPr>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a:off x="3838163" y="2391511"/>
            <a:ext cx="1480526" cy="1174383"/>
          </a:xfrm>
          <a:prstGeom prst="rect">
            <a:avLst/>
          </a:prstGeom>
        </p:spPr>
      </p:pic>
      <p:pic>
        <p:nvPicPr>
          <p:cNvPr id="18" name="Imagen 17">
            <a:extLst>
              <a:ext uri="{FF2B5EF4-FFF2-40B4-BE49-F238E27FC236}">
                <a16:creationId xmlns="" xmlns:a16="http://schemas.microsoft.com/office/drawing/2014/main" id="{5C3D56B1-4A08-4083-8068-EC06BA795207}"/>
              </a:ext>
            </a:extLst>
          </p:cNvPr>
          <p:cNvPicPr>
            <a:picLocks noChangeAspect="1"/>
          </p:cNvPicPr>
          <p:nvPr/>
        </p:nvPicPr>
        <p:blipFill>
          <a:blip r:embed="rId11" cstate="screen">
            <a:extLst>
              <a:ext uri="{28A0092B-C50C-407E-A947-70E740481C1C}">
                <a14:useLocalDpi xmlns="" xmlns:a14="http://schemas.microsoft.com/office/drawing/2010/main"/>
              </a:ext>
            </a:extLst>
          </a:blip>
          <a:stretch>
            <a:fillRect/>
          </a:stretch>
        </p:blipFill>
        <p:spPr>
          <a:xfrm>
            <a:off x="5632129" y="2391511"/>
            <a:ext cx="1480526" cy="1174383"/>
          </a:xfrm>
          <a:prstGeom prst="rect">
            <a:avLst/>
          </a:prstGeom>
        </p:spPr>
      </p:pic>
      <p:pic>
        <p:nvPicPr>
          <p:cNvPr id="22" name="Imagen 21">
            <a:extLst>
              <a:ext uri="{FF2B5EF4-FFF2-40B4-BE49-F238E27FC236}">
                <a16:creationId xmlns="" xmlns:a16="http://schemas.microsoft.com/office/drawing/2014/main" id="{C98A96F5-2E23-4925-8CD5-4D1171054A5D}"/>
              </a:ext>
            </a:extLst>
          </p:cNvPr>
          <p:cNvPicPr>
            <a:picLocks noChangeAspect="1"/>
          </p:cNvPicPr>
          <p:nvPr/>
        </p:nvPicPr>
        <p:blipFill>
          <a:blip r:embed="rId12" cstate="screen">
            <a:extLst>
              <a:ext uri="{28A0092B-C50C-407E-A947-70E740481C1C}">
                <a14:useLocalDpi xmlns="" xmlns:a14="http://schemas.microsoft.com/office/drawing/2010/main"/>
              </a:ext>
            </a:extLst>
          </a:blip>
          <a:stretch>
            <a:fillRect/>
          </a:stretch>
        </p:blipFill>
        <p:spPr>
          <a:xfrm flipH="1">
            <a:off x="8377646" y="57070"/>
            <a:ext cx="640077" cy="2103110"/>
          </a:xfrm>
          <a:prstGeom prst="rect">
            <a:avLst/>
          </a:prstGeom>
          <a:effectLst>
            <a:outerShdw blurRad="50800" dist="38100" dir="2700000" algn="tl" rotWithShape="0">
              <a:schemeClr val="bg1">
                <a:alpha val="40000"/>
              </a:schemeClr>
            </a:outerShdw>
          </a:effectLst>
        </p:spPr>
      </p:pic>
      <p:sp>
        <p:nvSpPr>
          <p:cNvPr id="6" name="CuadroTexto 5">
            <a:extLst>
              <a:ext uri="{FF2B5EF4-FFF2-40B4-BE49-F238E27FC236}">
                <a16:creationId xmlns="" xmlns:a16="http://schemas.microsoft.com/office/drawing/2014/main" id="{FA38550E-E925-4344-BB48-0F045F4F33F2}"/>
              </a:ext>
            </a:extLst>
          </p:cNvPr>
          <p:cNvSpPr txBox="1"/>
          <p:nvPr/>
        </p:nvSpPr>
        <p:spPr>
          <a:xfrm>
            <a:off x="117565" y="6457890"/>
            <a:ext cx="8908868" cy="400110"/>
          </a:xfrm>
          <a:prstGeom prst="rect">
            <a:avLst/>
          </a:prstGeom>
          <a:noFill/>
        </p:spPr>
        <p:txBody>
          <a:bodyPr wrap="square" rtlCol="0">
            <a:spAutoFit/>
          </a:bodyPr>
          <a:lstStyle/>
          <a:p>
            <a:pPr>
              <a:spcBef>
                <a:spcPts val="600"/>
              </a:spcBef>
            </a:pPr>
            <a:r>
              <a:rPr lang="ro-RO" sz="2000" b="1" smtClean="0"/>
              <a:t>Evoluţia</a:t>
            </a:r>
            <a:r>
              <a:rPr lang="ro-RO" sz="2000" b="1" smtClean="0"/>
              <a:t> metalelor reprezintă un simbol al degradării prezente în istoria </a:t>
            </a:r>
            <a:r>
              <a:rPr lang="ro-RO" sz="2000" b="1" smtClean="0"/>
              <a:t>umană.</a:t>
            </a:r>
            <a:endParaRPr lang="ro-RO" sz="2000" b="1"/>
          </a:p>
        </p:txBody>
      </p:sp>
    </p:spTree>
    <p:extLst>
      <p:ext uri="{BB962C8B-B14F-4D97-AF65-F5344CB8AC3E}">
        <p14:creationId xmlns="" xmlns:p14="http://schemas.microsoft.com/office/powerpoint/2010/main" val="10492301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100000">
                                          <p:val>
                                            <p:strVal val="#ppt_x"/>
                                          </p:val>
                                        </p:tav>
                                      </p:tavLst>
                                    </p:anim>
                                    <p:anim calcmode="lin" valueType="num">
                                      <p:cBhvr>
                                        <p:cTn id="17" dur="500" fill="hold"/>
                                        <p:tgtEl>
                                          <p:spTgt spid="22"/>
                                        </p:tgtEl>
                                        <p:attrNameLst>
                                          <p:attrName>ppt_y</p:attrName>
                                        </p:attrNameLst>
                                      </p:cBhvr>
                                      <p:tavLst>
                                        <p:tav tm="0">
                                          <p:val>
                                            <p:strVal val="#ppt_y+#ppt_h/2"/>
                                          </p:val>
                                        </p:tav>
                                        <p:tav tm="100000">
                                          <p:val>
                                            <p:strVal val="#ppt_y"/>
                                          </p:val>
                                        </p:tav>
                                      </p:tavLst>
                                    </p:anim>
                                    <p:anim calcmode="lin" valueType="num">
                                      <p:cBhvr>
                                        <p:cTn id="18" dur="500" fill="hold"/>
                                        <p:tgtEl>
                                          <p:spTgt spid="22"/>
                                        </p:tgtEl>
                                        <p:attrNameLst>
                                          <p:attrName>ppt_w</p:attrName>
                                        </p:attrNameLst>
                                      </p:cBhvr>
                                      <p:tavLst>
                                        <p:tav tm="0">
                                          <p:val>
                                            <p:strVal val="#ppt_w"/>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6" presetClass="entr" presetSubtype="37"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graphicEl>
                                              <a:dgm id="{666322D7-C1EA-4723-BAD7-B4B65A45657B}"/>
                                            </p:graphicEl>
                                          </p:spTgt>
                                        </p:tgtEl>
                                        <p:attrNameLst>
                                          <p:attrName>style.visibility</p:attrName>
                                        </p:attrNameLst>
                                      </p:cBhvr>
                                      <p:to>
                                        <p:strVal val="visible"/>
                                      </p:to>
                                    </p:set>
                                    <p:animEffect transition="in" filter="randombar(horizontal)">
                                      <p:cBhvr>
                                        <p:cTn id="57" dur="500"/>
                                        <p:tgtEl>
                                          <p:spTgt spid="5">
                                            <p:graphicEl>
                                              <a:dgm id="{666322D7-C1EA-4723-BAD7-B4B65A45657B}"/>
                                            </p:graphicEl>
                                          </p:spTgt>
                                        </p:tgtEl>
                                      </p:cBhvr>
                                    </p:animEffect>
                                  </p:childTnLst>
                                </p:cTn>
                              </p:par>
                              <p:par>
                                <p:cTn id="58" presetID="14" presetClass="entr" presetSubtype="1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graphicEl>
                                              <a:dgm id="{989682DE-8B57-457A-B94E-6539DB9A9EE6}"/>
                                            </p:graphicEl>
                                          </p:spTgt>
                                        </p:tgtEl>
                                        <p:attrNameLst>
                                          <p:attrName>style.visibility</p:attrName>
                                        </p:attrNameLst>
                                      </p:cBhvr>
                                      <p:to>
                                        <p:strVal val="visible"/>
                                      </p:to>
                                    </p:set>
                                    <p:anim calcmode="lin" valueType="num">
                                      <p:cBhvr>
                                        <p:cTn id="65" dur="500" fill="hold"/>
                                        <p:tgtEl>
                                          <p:spTgt spid="5">
                                            <p:graphicEl>
                                              <a:dgm id="{989682DE-8B57-457A-B94E-6539DB9A9EE6}"/>
                                            </p:graphicEl>
                                          </p:spTgt>
                                        </p:tgtEl>
                                        <p:attrNameLst>
                                          <p:attrName>ppt_w</p:attrName>
                                        </p:attrNameLst>
                                      </p:cBhvr>
                                      <p:tavLst>
                                        <p:tav tm="0">
                                          <p:val>
                                            <p:fltVal val="0"/>
                                          </p:val>
                                        </p:tav>
                                        <p:tav tm="100000">
                                          <p:val>
                                            <p:strVal val="#ppt_w"/>
                                          </p:val>
                                        </p:tav>
                                      </p:tavLst>
                                    </p:anim>
                                    <p:anim calcmode="lin" valueType="num">
                                      <p:cBhvr>
                                        <p:cTn id="66" dur="500" fill="hold"/>
                                        <p:tgtEl>
                                          <p:spTgt spid="5">
                                            <p:graphicEl>
                                              <a:dgm id="{989682DE-8B57-457A-B94E-6539DB9A9EE6}"/>
                                            </p:graphicEl>
                                          </p:spTgt>
                                        </p:tgtEl>
                                        <p:attrNameLst>
                                          <p:attrName>ppt_h</p:attrName>
                                        </p:attrNameLst>
                                      </p:cBhvr>
                                      <p:tavLst>
                                        <p:tav tm="0">
                                          <p:val>
                                            <p:fltVal val="0"/>
                                          </p:val>
                                        </p:tav>
                                        <p:tav tm="100000">
                                          <p:val>
                                            <p:strVal val="#ppt_h"/>
                                          </p:val>
                                        </p:tav>
                                      </p:tavLst>
                                    </p:anim>
                                    <p:animEffect transition="in" filter="fade">
                                      <p:cBhvr>
                                        <p:cTn id="67" dur="500"/>
                                        <p:tgtEl>
                                          <p:spTgt spid="5">
                                            <p:graphicEl>
                                              <a:dgm id="{989682DE-8B57-457A-B94E-6539DB9A9EE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
                                            <p:graphicEl>
                                              <a:dgm id="{3C208822-ADD5-4063-BBB1-CFF212DF51E3}"/>
                                            </p:graphicEl>
                                          </p:spTgt>
                                        </p:tgtEl>
                                        <p:attrNameLst>
                                          <p:attrName>style.visibility</p:attrName>
                                        </p:attrNameLst>
                                      </p:cBhvr>
                                      <p:to>
                                        <p:strVal val="visible"/>
                                      </p:to>
                                    </p:set>
                                    <p:anim calcmode="lin" valueType="num">
                                      <p:cBhvr>
                                        <p:cTn id="72" dur="500" fill="hold"/>
                                        <p:tgtEl>
                                          <p:spTgt spid="5">
                                            <p:graphicEl>
                                              <a:dgm id="{3C208822-ADD5-4063-BBB1-CFF212DF51E3}"/>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3C208822-ADD5-4063-BBB1-CFF212DF51E3}"/>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3C208822-ADD5-4063-BBB1-CFF212DF51E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5">
                                            <p:graphicEl>
                                              <a:dgm id="{AAC1490F-D60C-4276-AEE7-9F77F4887851}"/>
                                            </p:graphicEl>
                                          </p:spTgt>
                                        </p:tgtEl>
                                        <p:attrNameLst>
                                          <p:attrName>style.visibility</p:attrName>
                                        </p:attrNameLst>
                                      </p:cBhvr>
                                      <p:to>
                                        <p:strVal val="visible"/>
                                      </p:to>
                                    </p:set>
                                    <p:animEffect transition="in" filter="randombar(horizontal)">
                                      <p:cBhvr>
                                        <p:cTn id="79" dur="500"/>
                                        <p:tgtEl>
                                          <p:spTgt spid="5">
                                            <p:graphicEl>
                                              <a:dgm id="{AAC1490F-D60C-4276-AEE7-9F77F4887851}"/>
                                            </p:graphic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randombar(horizontal)">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
                                            <p:graphicEl>
                                              <a:dgm id="{5EA5EFC3-38F1-4A5E-908B-42926CC4253B}"/>
                                            </p:graphicEl>
                                          </p:spTgt>
                                        </p:tgtEl>
                                        <p:attrNameLst>
                                          <p:attrName>style.visibility</p:attrName>
                                        </p:attrNameLst>
                                      </p:cBhvr>
                                      <p:to>
                                        <p:strVal val="visible"/>
                                      </p:to>
                                    </p:set>
                                    <p:anim calcmode="lin" valueType="num">
                                      <p:cBhvr>
                                        <p:cTn id="87" dur="500" fill="hold"/>
                                        <p:tgtEl>
                                          <p:spTgt spid="5">
                                            <p:graphicEl>
                                              <a:dgm id="{5EA5EFC3-38F1-4A5E-908B-42926CC4253B}"/>
                                            </p:graphicEl>
                                          </p:spTgt>
                                        </p:tgtEl>
                                        <p:attrNameLst>
                                          <p:attrName>ppt_w</p:attrName>
                                        </p:attrNameLst>
                                      </p:cBhvr>
                                      <p:tavLst>
                                        <p:tav tm="0">
                                          <p:val>
                                            <p:fltVal val="0"/>
                                          </p:val>
                                        </p:tav>
                                        <p:tav tm="100000">
                                          <p:val>
                                            <p:strVal val="#ppt_w"/>
                                          </p:val>
                                        </p:tav>
                                      </p:tavLst>
                                    </p:anim>
                                    <p:anim calcmode="lin" valueType="num">
                                      <p:cBhvr>
                                        <p:cTn id="88" dur="500" fill="hold"/>
                                        <p:tgtEl>
                                          <p:spTgt spid="5">
                                            <p:graphicEl>
                                              <a:dgm id="{5EA5EFC3-38F1-4A5E-908B-42926CC4253B}"/>
                                            </p:graphicEl>
                                          </p:spTgt>
                                        </p:tgtEl>
                                        <p:attrNameLst>
                                          <p:attrName>ppt_h</p:attrName>
                                        </p:attrNameLst>
                                      </p:cBhvr>
                                      <p:tavLst>
                                        <p:tav tm="0">
                                          <p:val>
                                            <p:fltVal val="0"/>
                                          </p:val>
                                        </p:tav>
                                        <p:tav tm="100000">
                                          <p:val>
                                            <p:strVal val="#ppt_h"/>
                                          </p:val>
                                        </p:tav>
                                      </p:tavLst>
                                    </p:anim>
                                    <p:animEffect transition="in" filter="fade">
                                      <p:cBhvr>
                                        <p:cTn id="89" dur="500"/>
                                        <p:tgtEl>
                                          <p:spTgt spid="5">
                                            <p:graphicEl>
                                              <a:dgm id="{5EA5EFC3-38F1-4A5E-908B-42926CC4253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graphicEl>
                                              <a:dgm id="{4ECFCEB3-34DF-4A84-AC19-3EECCE10722F}"/>
                                            </p:graphicEl>
                                          </p:spTgt>
                                        </p:tgtEl>
                                        <p:attrNameLst>
                                          <p:attrName>style.visibility</p:attrName>
                                        </p:attrNameLst>
                                      </p:cBhvr>
                                      <p:to>
                                        <p:strVal val="visible"/>
                                      </p:to>
                                    </p:set>
                                    <p:anim calcmode="lin" valueType="num">
                                      <p:cBhvr>
                                        <p:cTn id="94" dur="500" fill="hold"/>
                                        <p:tgtEl>
                                          <p:spTgt spid="5">
                                            <p:graphicEl>
                                              <a:dgm id="{4ECFCEB3-34DF-4A84-AC19-3EECCE10722F}"/>
                                            </p:graphicEl>
                                          </p:spTgt>
                                        </p:tgtEl>
                                        <p:attrNameLst>
                                          <p:attrName>ppt_w</p:attrName>
                                        </p:attrNameLst>
                                      </p:cBhvr>
                                      <p:tavLst>
                                        <p:tav tm="0">
                                          <p:val>
                                            <p:fltVal val="0"/>
                                          </p:val>
                                        </p:tav>
                                        <p:tav tm="100000">
                                          <p:val>
                                            <p:strVal val="#ppt_w"/>
                                          </p:val>
                                        </p:tav>
                                      </p:tavLst>
                                    </p:anim>
                                    <p:anim calcmode="lin" valueType="num">
                                      <p:cBhvr>
                                        <p:cTn id="95" dur="500" fill="hold"/>
                                        <p:tgtEl>
                                          <p:spTgt spid="5">
                                            <p:graphicEl>
                                              <a:dgm id="{4ECFCEB3-34DF-4A84-AC19-3EECCE10722F}"/>
                                            </p:graphicEl>
                                          </p:spTgt>
                                        </p:tgtEl>
                                        <p:attrNameLst>
                                          <p:attrName>ppt_h</p:attrName>
                                        </p:attrNameLst>
                                      </p:cBhvr>
                                      <p:tavLst>
                                        <p:tav tm="0">
                                          <p:val>
                                            <p:fltVal val="0"/>
                                          </p:val>
                                        </p:tav>
                                        <p:tav tm="100000">
                                          <p:val>
                                            <p:strVal val="#ppt_h"/>
                                          </p:val>
                                        </p:tav>
                                      </p:tavLst>
                                    </p:anim>
                                    <p:animEffect transition="in" filter="fade">
                                      <p:cBhvr>
                                        <p:cTn id="96" dur="500"/>
                                        <p:tgtEl>
                                          <p:spTgt spid="5">
                                            <p:graphicEl>
                                              <a:dgm id="{4ECFCEB3-34DF-4A84-AC19-3EECCE10722F}"/>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5">
                                            <p:graphicEl>
                                              <a:dgm id="{F8FEFC46-8D5F-4D29-9EA8-71B534F621E1}"/>
                                            </p:graphicEl>
                                          </p:spTgt>
                                        </p:tgtEl>
                                        <p:attrNameLst>
                                          <p:attrName>style.visibility</p:attrName>
                                        </p:attrNameLst>
                                      </p:cBhvr>
                                      <p:to>
                                        <p:strVal val="visible"/>
                                      </p:to>
                                    </p:set>
                                    <p:animEffect transition="in" filter="randombar(horizontal)">
                                      <p:cBhvr>
                                        <p:cTn id="101" dur="500"/>
                                        <p:tgtEl>
                                          <p:spTgt spid="5">
                                            <p:graphicEl>
                                              <a:dgm id="{F8FEFC46-8D5F-4D29-9EA8-71B534F621E1}"/>
                                            </p:graphicEl>
                                          </p:spTgt>
                                        </p:tgtEl>
                                      </p:cBhvr>
                                    </p:animEffect>
                                  </p:childTnLst>
                                </p:cTn>
                              </p:par>
                              <p:par>
                                <p:cTn id="102" presetID="14" presetClass="entr" presetSubtype="10" fill="hold"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randombar(horizontal)">
                                      <p:cBhvr>
                                        <p:cTn id="104" dur="500"/>
                                        <p:tgtEl>
                                          <p:spTgt spid="16"/>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5">
                                            <p:graphicEl>
                                              <a:dgm id="{2F211CE6-4761-4E83-8F88-6855F4411106}"/>
                                            </p:graphicEl>
                                          </p:spTgt>
                                        </p:tgtEl>
                                        <p:attrNameLst>
                                          <p:attrName>style.visibility</p:attrName>
                                        </p:attrNameLst>
                                      </p:cBhvr>
                                      <p:to>
                                        <p:strVal val="visible"/>
                                      </p:to>
                                    </p:set>
                                    <p:anim calcmode="lin" valueType="num">
                                      <p:cBhvr>
                                        <p:cTn id="109" dur="500" fill="hold"/>
                                        <p:tgtEl>
                                          <p:spTgt spid="5">
                                            <p:graphicEl>
                                              <a:dgm id="{2F211CE6-4761-4E83-8F88-6855F4411106}"/>
                                            </p:graphicEl>
                                          </p:spTgt>
                                        </p:tgtEl>
                                        <p:attrNameLst>
                                          <p:attrName>ppt_w</p:attrName>
                                        </p:attrNameLst>
                                      </p:cBhvr>
                                      <p:tavLst>
                                        <p:tav tm="0">
                                          <p:val>
                                            <p:fltVal val="0"/>
                                          </p:val>
                                        </p:tav>
                                        <p:tav tm="100000">
                                          <p:val>
                                            <p:strVal val="#ppt_w"/>
                                          </p:val>
                                        </p:tav>
                                      </p:tavLst>
                                    </p:anim>
                                    <p:anim calcmode="lin" valueType="num">
                                      <p:cBhvr>
                                        <p:cTn id="110" dur="500" fill="hold"/>
                                        <p:tgtEl>
                                          <p:spTgt spid="5">
                                            <p:graphicEl>
                                              <a:dgm id="{2F211CE6-4761-4E83-8F88-6855F4411106}"/>
                                            </p:graphicEl>
                                          </p:spTgt>
                                        </p:tgtEl>
                                        <p:attrNameLst>
                                          <p:attrName>ppt_h</p:attrName>
                                        </p:attrNameLst>
                                      </p:cBhvr>
                                      <p:tavLst>
                                        <p:tav tm="0">
                                          <p:val>
                                            <p:fltVal val="0"/>
                                          </p:val>
                                        </p:tav>
                                        <p:tav tm="100000">
                                          <p:val>
                                            <p:strVal val="#ppt_h"/>
                                          </p:val>
                                        </p:tav>
                                      </p:tavLst>
                                    </p:anim>
                                    <p:animEffect transition="in" filter="fade">
                                      <p:cBhvr>
                                        <p:cTn id="111" dur="500"/>
                                        <p:tgtEl>
                                          <p:spTgt spid="5">
                                            <p:graphicEl>
                                              <a:dgm id="{2F211CE6-4761-4E83-8F88-6855F4411106}"/>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
                                            <p:graphicEl>
                                              <a:dgm id="{43920A6E-482F-449B-9C60-570E30704E26}"/>
                                            </p:graphicEl>
                                          </p:spTgt>
                                        </p:tgtEl>
                                        <p:attrNameLst>
                                          <p:attrName>style.visibility</p:attrName>
                                        </p:attrNameLst>
                                      </p:cBhvr>
                                      <p:to>
                                        <p:strVal val="visible"/>
                                      </p:to>
                                    </p:set>
                                    <p:anim calcmode="lin" valueType="num">
                                      <p:cBhvr>
                                        <p:cTn id="116" dur="500" fill="hold"/>
                                        <p:tgtEl>
                                          <p:spTgt spid="5">
                                            <p:graphicEl>
                                              <a:dgm id="{43920A6E-482F-449B-9C60-570E30704E26}"/>
                                            </p:graphicEl>
                                          </p:spTgt>
                                        </p:tgtEl>
                                        <p:attrNameLst>
                                          <p:attrName>ppt_w</p:attrName>
                                        </p:attrNameLst>
                                      </p:cBhvr>
                                      <p:tavLst>
                                        <p:tav tm="0">
                                          <p:val>
                                            <p:fltVal val="0"/>
                                          </p:val>
                                        </p:tav>
                                        <p:tav tm="100000">
                                          <p:val>
                                            <p:strVal val="#ppt_w"/>
                                          </p:val>
                                        </p:tav>
                                      </p:tavLst>
                                    </p:anim>
                                    <p:anim calcmode="lin" valueType="num">
                                      <p:cBhvr>
                                        <p:cTn id="117" dur="500" fill="hold"/>
                                        <p:tgtEl>
                                          <p:spTgt spid="5">
                                            <p:graphicEl>
                                              <a:dgm id="{43920A6E-482F-449B-9C60-570E30704E26}"/>
                                            </p:graphicEl>
                                          </p:spTgt>
                                        </p:tgtEl>
                                        <p:attrNameLst>
                                          <p:attrName>ppt_h</p:attrName>
                                        </p:attrNameLst>
                                      </p:cBhvr>
                                      <p:tavLst>
                                        <p:tav tm="0">
                                          <p:val>
                                            <p:fltVal val="0"/>
                                          </p:val>
                                        </p:tav>
                                        <p:tav tm="100000">
                                          <p:val>
                                            <p:strVal val="#ppt_h"/>
                                          </p:val>
                                        </p:tav>
                                      </p:tavLst>
                                    </p:anim>
                                    <p:animEffect transition="in" filter="fade">
                                      <p:cBhvr>
                                        <p:cTn id="118" dur="500"/>
                                        <p:tgtEl>
                                          <p:spTgt spid="5">
                                            <p:graphicEl>
                                              <a:dgm id="{43920A6E-482F-449B-9C60-570E30704E26}"/>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5">
                                            <p:graphicEl>
                                              <a:dgm id="{72CDC3DA-5E77-4681-A256-A832C78A9001}"/>
                                            </p:graphicEl>
                                          </p:spTgt>
                                        </p:tgtEl>
                                        <p:attrNameLst>
                                          <p:attrName>style.visibility</p:attrName>
                                        </p:attrNameLst>
                                      </p:cBhvr>
                                      <p:to>
                                        <p:strVal val="visible"/>
                                      </p:to>
                                    </p:set>
                                    <p:animEffect transition="in" filter="randombar(horizontal)">
                                      <p:cBhvr>
                                        <p:cTn id="123" dur="500"/>
                                        <p:tgtEl>
                                          <p:spTgt spid="5">
                                            <p:graphicEl>
                                              <a:dgm id="{72CDC3DA-5E77-4681-A256-A832C78A9001}"/>
                                            </p:graphicEl>
                                          </p:spTgt>
                                        </p:tgtEl>
                                      </p:cBhvr>
                                    </p:animEffect>
                                  </p:childTnLst>
                                </p:cTn>
                              </p:par>
                              <p:par>
                                <p:cTn id="124" presetID="14" presetClass="entr" presetSubtype="10" fill="hold"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randombar(horizontal)">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5">
                                            <p:graphicEl>
                                              <a:dgm id="{08C1FDEB-BD51-432F-8BD9-7166C00F73FD}"/>
                                            </p:graphicEl>
                                          </p:spTgt>
                                        </p:tgtEl>
                                        <p:attrNameLst>
                                          <p:attrName>style.visibility</p:attrName>
                                        </p:attrNameLst>
                                      </p:cBhvr>
                                      <p:to>
                                        <p:strVal val="visible"/>
                                      </p:to>
                                    </p:set>
                                    <p:anim calcmode="lin" valueType="num">
                                      <p:cBhvr>
                                        <p:cTn id="131" dur="500" fill="hold"/>
                                        <p:tgtEl>
                                          <p:spTgt spid="5">
                                            <p:graphicEl>
                                              <a:dgm id="{08C1FDEB-BD51-432F-8BD9-7166C00F73FD}"/>
                                            </p:graphicEl>
                                          </p:spTgt>
                                        </p:tgtEl>
                                        <p:attrNameLst>
                                          <p:attrName>ppt_w</p:attrName>
                                        </p:attrNameLst>
                                      </p:cBhvr>
                                      <p:tavLst>
                                        <p:tav tm="0">
                                          <p:val>
                                            <p:fltVal val="0"/>
                                          </p:val>
                                        </p:tav>
                                        <p:tav tm="100000">
                                          <p:val>
                                            <p:strVal val="#ppt_w"/>
                                          </p:val>
                                        </p:tav>
                                      </p:tavLst>
                                    </p:anim>
                                    <p:anim calcmode="lin" valueType="num">
                                      <p:cBhvr>
                                        <p:cTn id="132" dur="500" fill="hold"/>
                                        <p:tgtEl>
                                          <p:spTgt spid="5">
                                            <p:graphicEl>
                                              <a:dgm id="{08C1FDEB-BD51-432F-8BD9-7166C00F73FD}"/>
                                            </p:graphicEl>
                                          </p:spTgt>
                                        </p:tgtEl>
                                        <p:attrNameLst>
                                          <p:attrName>ppt_h</p:attrName>
                                        </p:attrNameLst>
                                      </p:cBhvr>
                                      <p:tavLst>
                                        <p:tav tm="0">
                                          <p:val>
                                            <p:fltVal val="0"/>
                                          </p:val>
                                        </p:tav>
                                        <p:tav tm="100000">
                                          <p:val>
                                            <p:strVal val="#ppt_h"/>
                                          </p:val>
                                        </p:tav>
                                      </p:tavLst>
                                    </p:anim>
                                    <p:animEffect transition="in" filter="fade">
                                      <p:cBhvr>
                                        <p:cTn id="133" dur="500"/>
                                        <p:tgtEl>
                                          <p:spTgt spid="5">
                                            <p:graphicEl>
                                              <a:dgm id="{08C1FDEB-BD51-432F-8BD9-7166C00F73FD}"/>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5">
                                            <p:graphicEl>
                                              <a:dgm id="{DF20E5AF-9ADF-403B-BCE4-47CAD8F41017}"/>
                                            </p:graphicEl>
                                          </p:spTgt>
                                        </p:tgtEl>
                                        <p:attrNameLst>
                                          <p:attrName>style.visibility</p:attrName>
                                        </p:attrNameLst>
                                      </p:cBhvr>
                                      <p:to>
                                        <p:strVal val="visible"/>
                                      </p:to>
                                    </p:set>
                                    <p:anim calcmode="lin" valueType="num">
                                      <p:cBhvr>
                                        <p:cTn id="138" dur="500" fill="hold"/>
                                        <p:tgtEl>
                                          <p:spTgt spid="5">
                                            <p:graphicEl>
                                              <a:dgm id="{DF20E5AF-9ADF-403B-BCE4-47CAD8F41017}"/>
                                            </p:graphicEl>
                                          </p:spTgt>
                                        </p:tgtEl>
                                        <p:attrNameLst>
                                          <p:attrName>ppt_w</p:attrName>
                                        </p:attrNameLst>
                                      </p:cBhvr>
                                      <p:tavLst>
                                        <p:tav tm="0">
                                          <p:val>
                                            <p:fltVal val="0"/>
                                          </p:val>
                                        </p:tav>
                                        <p:tav tm="100000">
                                          <p:val>
                                            <p:strVal val="#ppt_w"/>
                                          </p:val>
                                        </p:tav>
                                      </p:tavLst>
                                    </p:anim>
                                    <p:anim calcmode="lin" valueType="num">
                                      <p:cBhvr>
                                        <p:cTn id="139" dur="500" fill="hold"/>
                                        <p:tgtEl>
                                          <p:spTgt spid="5">
                                            <p:graphicEl>
                                              <a:dgm id="{DF20E5AF-9ADF-403B-BCE4-47CAD8F41017}"/>
                                            </p:graphicEl>
                                          </p:spTgt>
                                        </p:tgtEl>
                                        <p:attrNameLst>
                                          <p:attrName>ppt_h</p:attrName>
                                        </p:attrNameLst>
                                      </p:cBhvr>
                                      <p:tavLst>
                                        <p:tav tm="0">
                                          <p:val>
                                            <p:fltVal val="0"/>
                                          </p:val>
                                        </p:tav>
                                        <p:tav tm="100000">
                                          <p:val>
                                            <p:strVal val="#ppt_h"/>
                                          </p:val>
                                        </p:tav>
                                      </p:tavLst>
                                    </p:anim>
                                    <p:animEffect transition="in" filter="fade">
                                      <p:cBhvr>
                                        <p:cTn id="140" dur="500"/>
                                        <p:tgtEl>
                                          <p:spTgt spid="5">
                                            <p:graphicEl>
                                              <a:dgm id="{DF20E5AF-9ADF-403B-BCE4-47CAD8F41017}"/>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5">
                                            <p:graphicEl>
                                              <a:dgm id="{673C77C2-F9A9-4CF5-A0A4-FECC3E48CD6D}"/>
                                            </p:graphicEl>
                                          </p:spTgt>
                                        </p:tgtEl>
                                        <p:attrNameLst>
                                          <p:attrName>style.visibility</p:attrName>
                                        </p:attrNameLst>
                                      </p:cBhvr>
                                      <p:to>
                                        <p:strVal val="visible"/>
                                      </p:to>
                                    </p:set>
                                    <p:animEffect transition="in" filter="randombar(horizontal)">
                                      <p:cBhvr>
                                        <p:cTn id="145" dur="500"/>
                                        <p:tgtEl>
                                          <p:spTgt spid="5">
                                            <p:graphicEl>
                                              <a:dgm id="{673C77C2-F9A9-4CF5-A0A4-FECC3E48CD6D}"/>
                                            </p:graphicEl>
                                          </p:spTgt>
                                        </p:tgtEl>
                                      </p:cBhvr>
                                    </p:animEffect>
                                  </p:childTnLst>
                                </p:cTn>
                              </p:par>
                              <p:par>
                                <p:cTn id="146" presetID="14" presetClass="entr" presetSubtype="10" fill="hold" nodeType="with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randombar(horizontal)">
                                      <p:cBhvr>
                                        <p:cTn id="148" dur="500"/>
                                        <p:tgtEl>
                                          <p:spTgt spid="10"/>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5">
                                            <p:graphicEl>
                                              <a:dgm id="{154B3DD3-E223-4E85-9BE1-88BDD1A7D9F0}"/>
                                            </p:graphicEl>
                                          </p:spTgt>
                                        </p:tgtEl>
                                        <p:attrNameLst>
                                          <p:attrName>style.visibility</p:attrName>
                                        </p:attrNameLst>
                                      </p:cBhvr>
                                      <p:to>
                                        <p:strVal val="visible"/>
                                      </p:to>
                                    </p:set>
                                    <p:anim calcmode="lin" valueType="num">
                                      <p:cBhvr>
                                        <p:cTn id="153" dur="500" fill="hold"/>
                                        <p:tgtEl>
                                          <p:spTgt spid="5">
                                            <p:graphicEl>
                                              <a:dgm id="{154B3DD3-E223-4E85-9BE1-88BDD1A7D9F0}"/>
                                            </p:graphicEl>
                                          </p:spTgt>
                                        </p:tgtEl>
                                        <p:attrNameLst>
                                          <p:attrName>ppt_w</p:attrName>
                                        </p:attrNameLst>
                                      </p:cBhvr>
                                      <p:tavLst>
                                        <p:tav tm="0">
                                          <p:val>
                                            <p:fltVal val="0"/>
                                          </p:val>
                                        </p:tav>
                                        <p:tav tm="100000">
                                          <p:val>
                                            <p:strVal val="#ppt_w"/>
                                          </p:val>
                                        </p:tav>
                                      </p:tavLst>
                                    </p:anim>
                                    <p:anim calcmode="lin" valueType="num">
                                      <p:cBhvr>
                                        <p:cTn id="154" dur="500" fill="hold"/>
                                        <p:tgtEl>
                                          <p:spTgt spid="5">
                                            <p:graphicEl>
                                              <a:dgm id="{154B3DD3-E223-4E85-9BE1-88BDD1A7D9F0}"/>
                                            </p:graphicEl>
                                          </p:spTgt>
                                        </p:tgtEl>
                                        <p:attrNameLst>
                                          <p:attrName>ppt_h</p:attrName>
                                        </p:attrNameLst>
                                      </p:cBhvr>
                                      <p:tavLst>
                                        <p:tav tm="0">
                                          <p:val>
                                            <p:fltVal val="0"/>
                                          </p:val>
                                        </p:tav>
                                        <p:tav tm="100000">
                                          <p:val>
                                            <p:strVal val="#ppt_h"/>
                                          </p:val>
                                        </p:tav>
                                      </p:tavLst>
                                    </p:anim>
                                    <p:animEffect transition="in" filter="fade">
                                      <p:cBhvr>
                                        <p:cTn id="155" dur="500"/>
                                        <p:tgtEl>
                                          <p:spTgt spid="5">
                                            <p:graphicEl>
                                              <a:dgm id="{154B3DD3-E223-4E85-9BE1-88BDD1A7D9F0}"/>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5">
                                            <p:graphicEl>
                                              <a:dgm id="{7A74D07B-BEA8-4BA3-B0F1-170C3B90B16F}"/>
                                            </p:graphicEl>
                                          </p:spTgt>
                                        </p:tgtEl>
                                        <p:attrNameLst>
                                          <p:attrName>style.visibility</p:attrName>
                                        </p:attrNameLst>
                                      </p:cBhvr>
                                      <p:to>
                                        <p:strVal val="visible"/>
                                      </p:to>
                                    </p:set>
                                    <p:anim calcmode="lin" valueType="num">
                                      <p:cBhvr>
                                        <p:cTn id="160" dur="500" fill="hold"/>
                                        <p:tgtEl>
                                          <p:spTgt spid="5">
                                            <p:graphicEl>
                                              <a:dgm id="{7A74D07B-BEA8-4BA3-B0F1-170C3B90B16F}"/>
                                            </p:graphicEl>
                                          </p:spTgt>
                                        </p:tgtEl>
                                        <p:attrNameLst>
                                          <p:attrName>ppt_w</p:attrName>
                                        </p:attrNameLst>
                                      </p:cBhvr>
                                      <p:tavLst>
                                        <p:tav tm="0">
                                          <p:val>
                                            <p:fltVal val="0"/>
                                          </p:val>
                                        </p:tav>
                                        <p:tav tm="100000">
                                          <p:val>
                                            <p:strVal val="#ppt_w"/>
                                          </p:val>
                                        </p:tav>
                                      </p:tavLst>
                                    </p:anim>
                                    <p:anim calcmode="lin" valueType="num">
                                      <p:cBhvr>
                                        <p:cTn id="161" dur="500" fill="hold"/>
                                        <p:tgtEl>
                                          <p:spTgt spid="5">
                                            <p:graphicEl>
                                              <a:dgm id="{7A74D07B-BEA8-4BA3-B0F1-170C3B90B16F}"/>
                                            </p:graphicEl>
                                          </p:spTgt>
                                        </p:tgtEl>
                                        <p:attrNameLst>
                                          <p:attrName>ppt_h</p:attrName>
                                        </p:attrNameLst>
                                      </p:cBhvr>
                                      <p:tavLst>
                                        <p:tav tm="0">
                                          <p:val>
                                            <p:fltVal val="0"/>
                                          </p:val>
                                        </p:tav>
                                        <p:tav tm="100000">
                                          <p:val>
                                            <p:strVal val="#ppt_h"/>
                                          </p:val>
                                        </p:tav>
                                      </p:tavLst>
                                    </p:anim>
                                    <p:animEffect transition="in" filter="fade">
                                      <p:cBhvr>
                                        <p:cTn id="162" dur="500"/>
                                        <p:tgtEl>
                                          <p:spTgt spid="5">
                                            <p:graphicEl>
                                              <a:dgm id="{7A74D07B-BEA8-4BA3-B0F1-170C3B90B16F}"/>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1000" fill="hold"/>
                                        <p:tgtEl>
                                          <p:spTgt spid="6"/>
                                        </p:tgtEl>
                                        <p:attrNameLst>
                                          <p:attrName>ppt_w</p:attrName>
                                        </p:attrNameLst>
                                      </p:cBhvr>
                                      <p:tavLst>
                                        <p:tav tm="0">
                                          <p:val>
                                            <p:fltVal val="0"/>
                                          </p:val>
                                        </p:tav>
                                        <p:tav tm="100000">
                                          <p:val>
                                            <p:strVal val="#ppt_w"/>
                                          </p:val>
                                        </p:tav>
                                      </p:tavLst>
                                    </p:anim>
                                    <p:anim calcmode="lin" valueType="num">
                                      <p:cBhvr>
                                        <p:cTn id="168" dur="1000" fill="hold"/>
                                        <p:tgtEl>
                                          <p:spTgt spid="6"/>
                                        </p:tgtEl>
                                        <p:attrNameLst>
                                          <p:attrName>ppt_h</p:attrName>
                                        </p:attrNameLst>
                                      </p:cBhvr>
                                      <p:tavLst>
                                        <p:tav tm="0">
                                          <p:val>
                                            <p:fltVal val="0"/>
                                          </p:val>
                                        </p:tav>
                                        <p:tav tm="100000">
                                          <p:val>
                                            <p:strVal val="#ppt_h"/>
                                          </p:val>
                                        </p:tav>
                                      </p:tavLst>
                                    </p:anim>
                                    <p:anim calcmode="lin" valueType="num">
                                      <p:cBhvr>
                                        <p:cTn id="16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uiExpand="1">
        <p:bldSub>
          <a:bldDgm bld="one"/>
        </p:bldSub>
      </p:bldGraphic>
      <p:bldP spid="7" grpId="0"/>
      <p:bldP spid="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585B9894-1D3D-41FC-A3B6-5EF24792383F}"/>
              </a:ext>
            </a:extLst>
          </p:cNvPr>
          <p:cNvSpPr/>
          <p:nvPr/>
        </p:nvSpPr>
        <p:spPr>
          <a:xfrm>
            <a:off x="3319412" y="-6074"/>
            <a:ext cx="5824588" cy="584775"/>
          </a:xfrm>
          <a:prstGeom prst="rect">
            <a:avLst/>
          </a:prstGeom>
          <a:noFill/>
        </p:spPr>
        <p:txBody>
          <a:bodyPr wrap="square" rtlCol="0">
            <a:spAutoFit/>
            <a:scene3d>
              <a:camera prst="orthographicFront"/>
              <a:lightRig rig="flat" dir="tl">
                <a:rot lat="0" lon="0" rev="0"/>
              </a:lightRig>
            </a:scene3d>
            <a:sp3d contourW="12700">
              <a:bevelT w="25400" h="25400"/>
              <a:contourClr>
                <a:srgbClr val="203B62"/>
              </a:contourClr>
            </a:sp3d>
          </a:bodyPr>
          <a:lstStyle/>
          <a:p>
            <a:pPr algn="ctr" defTabSz="914400"/>
            <a:r>
              <a:rPr lang="ro-RO" sz="3200" b="1" spc="600" dirty="0" smtClean="0">
                <a:ln w="11430"/>
                <a:solidFill>
                  <a:srgbClr val="616195"/>
                </a:solidFill>
                <a:effectLst>
                  <a:outerShdw blurRad="80000" dist="40000" dir="5040000" algn="tl">
                    <a:srgbClr val="000000">
                      <a:alpha val="30000"/>
                    </a:srgbClr>
                  </a:outerShdw>
                </a:effectLst>
                <a:latin typeface="Calibri" pitchFamily="34" charset="0"/>
                <a:cs typeface="Calibri" pitchFamily="34" charset="0"/>
              </a:rPr>
              <a:t>DUMNEZEU DOMNEŞTE</a:t>
            </a:r>
            <a:endParaRPr lang="ro-RO" sz="3200" b="1" spc="600" dirty="0">
              <a:ln w="11430"/>
              <a:solidFill>
                <a:srgbClr val="616195"/>
              </a:solidFill>
              <a:effectLst>
                <a:outerShdw blurRad="80000" dist="40000" dir="5040000" algn="tl">
                  <a:srgbClr val="000000">
                    <a:alpha val="30000"/>
                  </a:srgbClr>
                </a:outerShdw>
              </a:effectLst>
              <a:latin typeface="Calibri" pitchFamily="34" charset="0"/>
              <a:cs typeface="Calibri" pitchFamily="34" charset="0"/>
            </a:endParaRPr>
          </a:p>
        </p:txBody>
      </p:sp>
      <p:sp>
        <p:nvSpPr>
          <p:cNvPr id="3" name="Rectángulo 2">
            <a:extLst>
              <a:ext uri="{FF2B5EF4-FFF2-40B4-BE49-F238E27FC236}">
                <a16:creationId xmlns="" xmlns:a16="http://schemas.microsoft.com/office/drawing/2014/main" id="{D1B63C04-616B-474D-AFCD-AB50C0542F36}"/>
              </a:ext>
            </a:extLst>
          </p:cNvPr>
          <p:cNvSpPr/>
          <p:nvPr/>
        </p:nvSpPr>
        <p:spPr>
          <a:xfrm>
            <a:off x="3168401" y="583361"/>
            <a:ext cx="5958975" cy="615553"/>
          </a:xfrm>
          <a:prstGeom prst="rect">
            <a:avLst/>
          </a:prstGeom>
        </p:spPr>
        <p:txBody>
          <a:bodyPr wrap="square">
            <a:spAutoFit/>
          </a:bodyPr>
          <a:lstStyle/>
          <a:p>
            <a:pPr algn="ctr"/>
            <a:r>
              <a:rPr lang="ro-RO" sz="1700" b="1" smtClean="0">
                <a:solidFill>
                  <a:srgbClr val="203B62"/>
                </a:solidFill>
                <a:latin typeface="Comic Sans MS" panose="030F0702030302020204" pitchFamily="66" charset="0"/>
              </a:rPr>
              <a:t>„</a:t>
            </a:r>
            <a:r>
              <a:rPr lang="ro-RO" sz="1700" b="1" smtClean="0">
                <a:solidFill>
                  <a:srgbClr val="203B62"/>
                </a:solidFill>
                <a:latin typeface="Comic Sans MS" panose="030F0702030302020204" pitchFamily="66" charset="0"/>
              </a:rPr>
              <a:t>Dar piatra care sfărâmase chipul s-a făcut un munte </a:t>
            </a:r>
            <a:r>
              <a:rPr lang="ro-RO" sz="1700" b="1" smtClean="0">
                <a:solidFill>
                  <a:srgbClr val="203B62"/>
                </a:solidFill>
                <a:latin typeface="Comic Sans MS" panose="030F0702030302020204" pitchFamily="66" charset="0"/>
              </a:rPr>
              <a:t>mare şi a umplut tot </a:t>
            </a:r>
            <a:r>
              <a:rPr lang="ro-RO" sz="1700" b="1" smtClean="0">
                <a:solidFill>
                  <a:srgbClr val="203B62"/>
                </a:solidFill>
                <a:latin typeface="Comic Sans MS" panose="030F0702030302020204" pitchFamily="66" charset="0"/>
              </a:rPr>
              <a:t>pământul.”</a:t>
            </a:r>
            <a:r>
              <a:rPr lang="ro-RO" sz="1700" b="1" smtClean="0">
                <a:solidFill>
                  <a:srgbClr val="203B62"/>
                </a:solidFill>
                <a:latin typeface="Comic Sans MS" panose="030F0702030302020204" pitchFamily="66" charset="0"/>
              </a:rPr>
              <a:t> </a:t>
            </a:r>
            <a:r>
              <a:rPr lang="ro-RO" sz="1400" b="1" smtClean="0">
                <a:solidFill>
                  <a:srgbClr val="203B62"/>
                </a:solidFill>
                <a:latin typeface="Comic Sans MS" panose="030F0702030302020204" pitchFamily="66" charset="0"/>
              </a:rPr>
              <a:t>(</a:t>
            </a:r>
            <a:r>
              <a:rPr lang="ro-RO" sz="1400" b="1" smtClean="0">
                <a:solidFill>
                  <a:srgbClr val="203B62"/>
                </a:solidFill>
                <a:latin typeface="Comic Sans MS" panose="030F0702030302020204" pitchFamily="66" charset="0"/>
              </a:rPr>
              <a:t>Daniel </a:t>
            </a:r>
            <a:r>
              <a:rPr lang="ro-RO" sz="1400" b="1" smtClean="0">
                <a:solidFill>
                  <a:srgbClr val="203B62"/>
                </a:solidFill>
                <a:latin typeface="Comic Sans MS" panose="030F0702030302020204" pitchFamily="66" charset="0"/>
              </a:rPr>
              <a:t>2:35)</a:t>
            </a:r>
            <a:endParaRPr lang="ro-RO" sz="1400" b="1">
              <a:solidFill>
                <a:srgbClr val="203B62"/>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64E1836B-03E1-4166-B709-0ABEF74D19E4}"/>
              </a:ext>
            </a:extLst>
          </p:cNvPr>
          <p:cNvSpPr txBox="1"/>
          <p:nvPr/>
        </p:nvSpPr>
        <p:spPr>
          <a:xfrm>
            <a:off x="1" y="1291829"/>
            <a:ext cx="6908800" cy="1092607"/>
          </a:xfrm>
          <a:prstGeom prst="rect">
            <a:avLst/>
          </a:prstGeom>
          <a:noFill/>
        </p:spPr>
        <p:txBody>
          <a:bodyPr wrap="square" rtlCol="0">
            <a:spAutoFit/>
          </a:bodyPr>
          <a:lstStyle/>
          <a:p>
            <a:pPr>
              <a:spcBef>
                <a:spcPts val="600"/>
              </a:spcBef>
            </a:pPr>
            <a:r>
              <a:rPr lang="ro-RO" sz="2000" b="1" dirty="0" smtClean="0">
                <a:solidFill>
                  <a:srgbClr val="C00000"/>
                </a:solidFill>
              </a:rPr>
              <a:t>Cine este piatra?</a:t>
            </a:r>
          </a:p>
          <a:p>
            <a:pPr>
              <a:spcBef>
                <a:spcPts val="600"/>
              </a:spcBef>
            </a:pPr>
            <a:r>
              <a:rPr lang="ro-RO" sz="2000" b="1" dirty="0" smtClean="0"/>
              <a:t>Dumnezeu este piatra (Deuteronomul 32:4; Psalmii 18:31), Hristos este piatra din capul unghiului (1 Petru 2:4,7; Efes 2:20).</a:t>
            </a:r>
            <a:endParaRPr lang="ro-RO" sz="2000" b="1" dirty="0"/>
          </a:p>
        </p:txBody>
      </p:sp>
      <p:pic>
        <p:nvPicPr>
          <p:cNvPr id="6" name="Imagen 5">
            <a:extLst>
              <a:ext uri="{FF2B5EF4-FFF2-40B4-BE49-F238E27FC236}">
                <a16:creationId xmlns="" xmlns:a16="http://schemas.microsoft.com/office/drawing/2014/main" id="{FFE8E04B-FA33-4A6A-8CF5-481A2EA6AFD5}"/>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t="-2"/>
          <a:stretch/>
        </p:blipFill>
        <p:spPr>
          <a:xfrm>
            <a:off x="174170" y="136958"/>
            <a:ext cx="2994231" cy="1051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 xmlns:a16="http://schemas.microsoft.com/office/drawing/2014/main" id="{4189A09C-670E-4107-AFC5-CF310791F217}"/>
              </a:ext>
            </a:extLst>
          </p:cNvPr>
          <p:cNvPicPr>
            <a:picLocks noChangeAspect="1"/>
          </p:cNvPicPr>
          <p:nvPr/>
        </p:nvPicPr>
        <p:blipFill>
          <a:blip r:embed="rId4" cstate="screen">
            <a:extLst>
              <a:ext uri="{28A0092B-C50C-407E-A947-70E740481C1C}">
                <a14:useLocalDpi xmlns="" xmlns:a14="http://schemas.microsoft.com/office/drawing/2010/main"/>
              </a:ext>
            </a:extLst>
          </a:blip>
          <a:srcRect/>
          <a:stretch/>
        </p:blipFill>
        <p:spPr>
          <a:xfrm>
            <a:off x="113212" y="2406837"/>
            <a:ext cx="2333896" cy="1750422"/>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 xmlns:a16="http://schemas.microsoft.com/office/drawing/2014/main" id="{40D5BB10-2D58-4A4F-B1AF-5D7C06635268}"/>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l="-1" r="-1"/>
          <a:stretch/>
        </p:blipFill>
        <p:spPr>
          <a:xfrm>
            <a:off x="6908800" y="1352802"/>
            <a:ext cx="2139403" cy="1697871"/>
          </a:xfrm>
          <a:prstGeom prst="roundRect">
            <a:avLst>
              <a:gd name="adj" fmla="val 0"/>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9" name="Imagen 18">
            <a:extLst>
              <a:ext uri="{FF2B5EF4-FFF2-40B4-BE49-F238E27FC236}">
                <a16:creationId xmlns="" xmlns:a16="http://schemas.microsoft.com/office/drawing/2014/main" id="{F3A13BC6-CABD-418A-8A53-3B0186CD20B8}"/>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268685" y="3877939"/>
            <a:ext cx="3535703" cy="2651777"/>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ectángulo 19">
            <a:extLst>
              <a:ext uri="{FF2B5EF4-FFF2-40B4-BE49-F238E27FC236}">
                <a16:creationId xmlns="" xmlns:a16="http://schemas.microsoft.com/office/drawing/2014/main" id="{64B2BF67-C829-4CB0-854E-14A7D9F11D97}"/>
              </a:ext>
            </a:extLst>
          </p:cNvPr>
          <p:cNvSpPr/>
          <p:nvPr/>
        </p:nvSpPr>
        <p:spPr>
          <a:xfrm>
            <a:off x="2516776" y="2393145"/>
            <a:ext cx="4110448" cy="707886"/>
          </a:xfrm>
          <a:prstGeom prst="rect">
            <a:avLst/>
          </a:prstGeom>
        </p:spPr>
        <p:txBody>
          <a:bodyPr wrap="square">
            <a:spAutoFit/>
          </a:bodyPr>
          <a:lstStyle/>
          <a:p>
            <a:pPr>
              <a:spcBef>
                <a:spcPts val="600"/>
              </a:spcBef>
            </a:pPr>
            <a:r>
              <a:rPr lang="ro-RO" sz="2000" b="1" smtClean="0">
                <a:solidFill>
                  <a:srgbClr val="C00000"/>
                </a:solidFill>
              </a:rPr>
              <a:t>Care eveniment este reprezentat de piatra care loveşte </a:t>
            </a:r>
            <a:r>
              <a:rPr lang="ro-RO" sz="2000" b="1" smtClean="0">
                <a:solidFill>
                  <a:srgbClr val="C00000"/>
                </a:solidFill>
              </a:rPr>
              <a:t>chipul?</a:t>
            </a:r>
            <a:endParaRPr lang="ro-RO" sz="2000" b="1">
              <a:solidFill>
                <a:srgbClr val="C00000"/>
              </a:solidFill>
            </a:endParaRPr>
          </a:p>
        </p:txBody>
      </p:sp>
      <p:sp>
        <p:nvSpPr>
          <p:cNvPr id="21" name="Rectángulo 20">
            <a:extLst>
              <a:ext uri="{FF2B5EF4-FFF2-40B4-BE49-F238E27FC236}">
                <a16:creationId xmlns="" xmlns:a16="http://schemas.microsoft.com/office/drawing/2014/main" id="{8E1703F5-66E9-45B6-952A-161F4D5B588C}"/>
              </a:ext>
            </a:extLst>
          </p:cNvPr>
          <p:cNvSpPr/>
          <p:nvPr/>
        </p:nvSpPr>
        <p:spPr>
          <a:xfrm>
            <a:off x="2516775" y="3110363"/>
            <a:ext cx="6505303" cy="707886"/>
          </a:xfrm>
          <a:prstGeom prst="rect">
            <a:avLst/>
          </a:prstGeom>
        </p:spPr>
        <p:txBody>
          <a:bodyPr wrap="square">
            <a:spAutoFit/>
          </a:bodyPr>
          <a:lstStyle/>
          <a:p>
            <a:pPr>
              <a:spcBef>
                <a:spcPts val="600"/>
              </a:spcBef>
            </a:pPr>
            <a:r>
              <a:rPr lang="ro-RO" sz="2000" b="1" smtClean="0"/>
              <a:t>A doua venire a lui </a:t>
            </a:r>
            <a:r>
              <a:rPr lang="ro-RO" sz="2000" b="1" smtClean="0"/>
              <a:t>Isus</a:t>
            </a:r>
            <a:r>
              <a:rPr lang="ro-RO" sz="2000" b="1" smtClean="0"/>
              <a:t>. Unicul eveniment istoric care nu este declanşat de intervenţia </a:t>
            </a:r>
            <a:r>
              <a:rPr lang="ro-RO" sz="2000" b="1" smtClean="0"/>
              <a:t>umană.</a:t>
            </a:r>
            <a:endParaRPr lang="ro-RO" sz="2000" b="1"/>
          </a:p>
        </p:txBody>
      </p:sp>
      <p:sp>
        <p:nvSpPr>
          <p:cNvPr id="22" name="Rectángulo 21">
            <a:extLst>
              <a:ext uri="{FF2B5EF4-FFF2-40B4-BE49-F238E27FC236}">
                <a16:creationId xmlns="" xmlns:a16="http://schemas.microsoft.com/office/drawing/2014/main" id="{E471709B-858E-4069-BBCA-DA45C8B84474}"/>
              </a:ext>
            </a:extLst>
          </p:cNvPr>
          <p:cNvSpPr/>
          <p:nvPr/>
        </p:nvSpPr>
        <p:spPr>
          <a:xfrm>
            <a:off x="87085" y="4142558"/>
            <a:ext cx="5314648" cy="2708434"/>
          </a:xfrm>
          <a:prstGeom prst="rect">
            <a:avLst/>
          </a:prstGeom>
        </p:spPr>
        <p:txBody>
          <a:bodyPr wrap="square">
            <a:spAutoFit/>
          </a:bodyPr>
          <a:lstStyle/>
          <a:p>
            <a:pPr>
              <a:spcBef>
                <a:spcPts val="600"/>
              </a:spcBef>
            </a:pPr>
            <a:r>
              <a:rPr lang="ro-RO" sz="2000" b="1" smtClean="0">
                <a:solidFill>
                  <a:srgbClr val="C00000"/>
                </a:solidFill>
              </a:rPr>
              <a:t>Ce</a:t>
            </a:r>
            <a:r>
              <a:rPr lang="ro-RO" sz="2000" b="1" smtClean="0">
                <a:solidFill>
                  <a:srgbClr val="C00000"/>
                </a:solidFill>
              </a:rPr>
              <a:t> este muntele care umple tot </a:t>
            </a:r>
            <a:r>
              <a:rPr lang="ro-RO" sz="2000" b="1" smtClean="0">
                <a:solidFill>
                  <a:srgbClr val="C00000"/>
                </a:solidFill>
              </a:rPr>
              <a:t>pământul?</a:t>
            </a:r>
            <a:endParaRPr lang="ro-RO" sz="2000" b="1" smtClean="0">
              <a:solidFill>
                <a:srgbClr val="C00000"/>
              </a:solidFill>
            </a:endParaRPr>
          </a:p>
          <a:p>
            <a:pPr>
              <a:spcBef>
                <a:spcPts val="600"/>
              </a:spcBef>
            </a:pPr>
            <a:r>
              <a:rPr lang="ro-RO" sz="2000" b="1" smtClean="0"/>
              <a:t>Muntele Sion </a:t>
            </a:r>
            <a:r>
              <a:rPr lang="ro-RO" sz="2000" b="1" smtClean="0"/>
              <a:t>(</a:t>
            </a:r>
            <a:r>
              <a:rPr lang="ro-RO" sz="2000" b="1" smtClean="0"/>
              <a:t>Apocalipsa </a:t>
            </a:r>
            <a:r>
              <a:rPr lang="ro-RO" sz="2000" b="1" smtClean="0"/>
              <a:t>14:1</a:t>
            </a:r>
            <a:r>
              <a:rPr lang="ro-RO" sz="2000" b="1" smtClean="0"/>
              <a:t>), unde Ierusalim este </a:t>
            </a:r>
            <a:r>
              <a:rPr lang="ro-RO" sz="2000" b="1" smtClean="0"/>
              <a:t>localizat</a:t>
            </a:r>
            <a:r>
              <a:rPr lang="ro-RO" sz="2000" b="1" smtClean="0"/>
              <a:t>. Dumnezeu Îşi va întemeia acolo împărăţia şi va locui acolo împreună cu cei mântuiţi </a:t>
            </a:r>
            <a:r>
              <a:rPr lang="ro-RO" sz="2000" b="1" smtClean="0"/>
              <a:t>(</a:t>
            </a:r>
            <a:r>
              <a:rPr lang="ro-RO" sz="2000" b="1" smtClean="0"/>
              <a:t>Apocalipsa </a:t>
            </a:r>
            <a:r>
              <a:rPr lang="ro-RO" sz="2000" b="1" smtClean="0"/>
              <a:t>21:22).</a:t>
            </a:r>
            <a:endParaRPr lang="ro-RO" sz="2000" b="1" smtClean="0"/>
          </a:p>
          <a:p>
            <a:pPr>
              <a:spcBef>
                <a:spcPts val="600"/>
              </a:spcBef>
            </a:pPr>
            <a:r>
              <a:rPr lang="ro-RO" sz="2000" b="1" smtClean="0"/>
              <a:t>La a doua venire a lui </a:t>
            </a:r>
            <a:r>
              <a:rPr lang="ro-RO" sz="2000" b="1" smtClean="0"/>
              <a:t>Isus</a:t>
            </a:r>
            <a:r>
              <a:rPr lang="ro-RO" sz="2000" b="1" smtClean="0"/>
              <a:t>, Împărăţia lui Dumnezeu va distruge şi va înlocui toate împărăţiile </a:t>
            </a:r>
            <a:r>
              <a:rPr lang="ro-RO" sz="2000" b="1" smtClean="0"/>
              <a:t>lumii</a:t>
            </a:r>
            <a:r>
              <a:rPr lang="ro-RO" sz="2000" b="1" smtClean="0"/>
              <a:t>. Împărăţia lui va </a:t>
            </a:r>
            <a:r>
              <a:rPr lang="ro-RO" sz="2000" b="1" smtClean="0"/>
              <a:t>d</a:t>
            </a:r>
            <a:r>
              <a:rPr lang="ro-RO" sz="2000" b="1" smtClean="0"/>
              <a:t>ăinui în </a:t>
            </a:r>
            <a:r>
              <a:rPr lang="ro-RO" sz="2000" b="1" smtClean="0"/>
              <a:t>veci.</a:t>
            </a:r>
            <a:endParaRPr lang="ro-RO" sz="2000" b="1"/>
          </a:p>
        </p:txBody>
      </p:sp>
    </p:spTree>
    <p:extLst>
      <p:ext uri="{BB962C8B-B14F-4D97-AF65-F5344CB8AC3E}">
        <p14:creationId xmlns="" xmlns:p14="http://schemas.microsoft.com/office/powerpoint/2010/main" val="2824794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9" dur="1000" fill="hold"/>
                                        <p:tgtEl>
                                          <p:spTgt spid="2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1+#ppt_w/2"/>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2">
                                            <p:txEl>
                                              <p:pRg st="0" end="0"/>
                                            </p:txEl>
                                          </p:spTgt>
                                        </p:tgtEl>
                                        <p:attrNameLst>
                                          <p:attrName>style.visibility</p:attrName>
                                        </p:attrNameLst>
                                      </p:cBhvr>
                                      <p:to>
                                        <p:strVal val="visible"/>
                                      </p:to>
                                    </p:set>
                                    <p:anim calcmode="lin" valueType="num">
                                      <p:cBhvr>
                                        <p:cTn id="68" dur="500" decel="50000" fill="hold">
                                          <p:stCondLst>
                                            <p:cond delay="0"/>
                                          </p:stCondLst>
                                        </p:cTn>
                                        <p:tgtEl>
                                          <p:spTgt spid="22">
                                            <p:txEl>
                                              <p:pRg st="0" end="0"/>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2">
                                            <p:txEl>
                                              <p:pRg st="0" end="0"/>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2">
                                            <p:txEl>
                                              <p:pRg st="0" end="0"/>
                                            </p:txEl>
                                          </p:spTgt>
                                        </p:tgtEl>
                                        <p:attrNameLst>
                                          <p:attrName>ppt_w</p:attrName>
                                        </p:attrNameLst>
                                      </p:cBhvr>
                                      <p:tavLst>
                                        <p:tav tm="0">
                                          <p:val>
                                            <p:strVal val="#ppt_w*.05"/>
                                          </p:val>
                                        </p:tav>
                                        <p:tav tm="100000">
                                          <p:val>
                                            <p:strVal val="#ppt_w"/>
                                          </p:val>
                                        </p:tav>
                                      </p:tavLst>
                                    </p:anim>
                                    <p:anim calcmode="lin" valueType="num">
                                      <p:cBhvr>
                                        <p:cTn id="71" dur="1000" fill="hold"/>
                                        <p:tgtEl>
                                          <p:spTgt spid="22">
                                            <p:txEl>
                                              <p:pRg st="0" end="0"/>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2">
                                            <p:txEl>
                                              <p:pRg st="0" end="0"/>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2">
                                            <p:txEl>
                                              <p:pRg st="0" end="0"/>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2">
                                            <p:txEl>
                                              <p:pRg st="0" end="0"/>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2">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1000" fill="hold"/>
                                        <p:tgtEl>
                                          <p:spTgt spid="19"/>
                                        </p:tgtEl>
                                        <p:attrNameLst>
                                          <p:attrName>ppt_w</p:attrName>
                                        </p:attrNameLst>
                                      </p:cBhvr>
                                      <p:tavLst>
                                        <p:tav tm="0">
                                          <p:val>
                                            <p:fltVal val="0"/>
                                          </p:val>
                                        </p:tav>
                                        <p:tav tm="100000">
                                          <p:val>
                                            <p:strVal val="#ppt_w"/>
                                          </p:val>
                                        </p:tav>
                                      </p:tavLst>
                                    </p:anim>
                                    <p:anim calcmode="lin" valueType="num">
                                      <p:cBhvr>
                                        <p:cTn id="81" dur="1000" fill="hold"/>
                                        <p:tgtEl>
                                          <p:spTgt spid="19"/>
                                        </p:tgtEl>
                                        <p:attrNameLst>
                                          <p:attrName>ppt_h</p:attrName>
                                        </p:attrNameLst>
                                      </p:cBhvr>
                                      <p:tavLst>
                                        <p:tav tm="0">
                                          <p:val>
                                            <p:fltVal val="0"/>
                                          </p:val>
                                        </p:tav>
                                        <p:tav tm="100000">
                                          <p:val>
                                            <p:strVal val="#ppt_h"/>
                                          </p:val>
                                        </p:tav>
                                      </p:tavLst>
                                    </p:anim>
                                    <p:anim calcmode="lin" valueType="num">
                                      <p:cBhvr>
                                        <p:cTn id="82" dur="1000" fill="hold"/>
                                        <p:tgtEl>
                                          <p:spTgt spid="19"/>
                                        </p:tgtEl>
                                        <p:attrNameLst>
                                          <p:attrName>style.rotation</p:attrName>
                                        </p:attrNameLst>
                                      </p:cBhvr>
                                      <p:tavLst>
                                        <p:tav tm="0">
                                          <p:val>
                                            <p:fltVal val="90"/>
                                          </p:val>
                                        </p:tav>
                                        <p:tav tm="100000">
                                          <p:val>
                                            <p:fltVal val="0"/>
                                          </p:val>
                                        </p:tav>
                                      </p:tavLst>
                                    </p:anim>
                                    <p:animEffect transition="in" filter="fade">
                                      <p:cBhvr>
                                        <p:cTn id="83" dur="1000"/>
                                        <p:tgtEl>
                                          <p:spTgt spid="19"/>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22">
                                            <p:txEl>
                                              <p:pRg st="1" end="1"/>
                                            </p:txEl>
                                          </p:spTgt>
                                        </p:tgtEl>
                                        <p:attrNameLst>
                                          <p:attrName>style.visibility</p:attrName>
                                        </p:attrNameLst>
                                      </p:cBhvr>
                                      <p:to>
                                        <p:strVal val="visible"/>
                                      </p:to>
                                    </p:set>
                                    <p:animEffect transition="in" filter="wipe(left)">
                                      <p:cBhvr>
                                        <p:cTn id="87" dur="500"/>
                                        <p:tgtEl>
                                          <p:spTgt spid="22">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2">
                                            <p:txEl>
                                              <p:pRg st="2" end="2"/>
                                            </p:txEl>
                                          </p:spTgt>
                                        </p:tgtEl>
                                        <p:attrNameLst>
                                          <p:attrName>style.visibility</p:attrName>
                                        </p:attrNameLst>
                                      </p:cBhvr>
                                      <p:to>
                                        <p:strVal val="visible"/>
                                      </p:to>
                                    </p:set>
                                    <p:animEffect transition="in" filter="wipe(left)">
                                      <p:cBhvr>
                                        <p:cTn id="9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20" grpId="0"/>
      <p:bldP spid="21" grpId="0"/>
      <p:bldP spid="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20805D8A-503C-4EAE-9CED-698E8BB596CB}"/>
              </a:ext>
            </a:extLst>
          </p:cNvPr>
          <p:cNvSpPr/>
          <p:nvPr/>
        </p:nvSpPr>
        <p:spPr>
          <a:xfrm>
            <a:off x="590007" y="1263292"/>
            <a:ext cx="8051075" cy="4493538"/>
          </a:xfrm>
          <a:prstGeom prst="rect">
            <a:avLst/>
          </a:prstGeom>
        </p:spPr>
        <p:txBody>
          <a:bodyPr wrap="square">
            <a:spAutoFit/>
          </a:bodyPr>
          <a:lstStyle/>
          <a:p>
            <a:pPr indent="360363" algn="just">
              <a:spcBef>
                <a:spcPts val="600"/>
              </a:spcBef>
            </a:pPr>
            <a:r>
              <a:rPr lang="ro-RO" sz="2600" b="1" dirty="0" smtClean="0">
                <a:latin typeface="Arial (Corp)"/>
              </a:rPr>
              <a:t>În analele istoriei omenirii, creşterea naţiunilor, ridicarea şi căderea imperiilor apar ca şi când ar depinde de vitejia şi voinţa omului; cursul pe care îl iau evenimentele pare, într-o mare măsură, a fi determinat de puterea, ambiţia sau de capriciul lui. Dar în Cuvântul lui Dumnezeu vălul este dat la o parte şi vedem mai sus, dincolo, şi, prin acţiunile şi contra acţiunile interesului, puterii şi pasiunilor, mijloacele Celui Atotputernic care în linişte, cu răbdare îndeplineşte sfaturile voinţei Sale.</a:t>
            </a:r>
            <a:endParaRPr lang="ro-RO" sz="2600" dirty="0">
              <a:latin typeface="Arial (Corp)"/>
            </a:endParaRPr>
          </a:p>
        </p:txBody>
      </p:sp>
      <p:sp>
        <p:nvSpPr>
          <p:cNvPr id="3" name="CuadroTexto 2">
            <a:extLst>
              <a:ext uri="{FF2B5EF4-FFF2-40B4-BE49-F238E27FC236}">
                <a16:creationId xmlns="" xmlns:a16="http://schemas.microsoft.com/office/drawing/2014/main" id="{0D08EFA8-0677-4E27-9799-78A11704DE59}"/>
              </a:ext>
            </a:extLst>
          </p:cNvPr>
          <p:cNvSpPr txBox="1"/>
          <p:nvPr/>
        </p:nvSpPr>
        <p:spPr>
          <a:xfrm>
            <a:off x="0" y="6008915"/>
            <a:ext cx="9144000" cy="369332"/>
          </a:xfrm>
          <a:prstGeom prst="rect">
            <a:avLst/>
          </a:prstGeom>
          <a:noFill/>
        </p:spPr>
        <p:txBody>
          <a:bodyPr wrap="square" rtlCol="0">
            <a:spAutoFit/>
          </a:bodyPr>
          <a:lstStyle/>
          <a:p>
            <a:pPr algn="ctr"/>
            <a:r>
              <a:rPr lang="ro-RO" b="1" dirty="0" err="1" smtClean="0">
                <a:latin typeface="Arial (Corp)"/>
              </a:rPr>
              <a:t>E.G.W</a:t>
            </a:r>
            <a:r>
              <a:rPr lang="ro-RO" b="1" dirty="0" smtClean="0">
                <a:latin typeface="Arial (Corp)"/>
              </a:rPr>
              <a:t>. (Profeţi şi Regi, pag. 499)</a:t>
            </a:r>
            <a:endParaRPr lang="ro-RO" b="1" dirty="0">
              <a:latin typeface="Arial (Corp)"/>
            </a:endParaRPr>
          </a:p>
        </p:txBody>
      </p:sp>
    </p:spTree>
    <p:extLst>
      <p:ext uri="{BB962C8B-B14F-4D97-AF65-F5344CB8AC3E}">
        <p14:creationId xmlns="" xmlns:p14="http://schemas.microsoft.com/office/powerpoint/2010/main" val="33759057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1100</Words>
  <Application>Microsoft Office PowerPoint</Application>
  <PresentationFormat>Expunere pe ecran (4:3)</PresentationFormat>
  <Paragraphs>69</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10</vt:i4>
      </vt:variant>
    </vt:vector>
  </HeadingPairs>
  <TitlesOfParts>
    <vt:vector size="18" baseType="lpstr">
      <vt:lpstr>Arial</vt:lpstr>
      <vt:lpstr>Calibri</vt:lpstr>
      <vt:lpstr>Comic Sans MS</vt:lpstr>
      <vt:lpstr>Arial (Corp)</vt:lpstr>
      <vt:lpstr>Cooper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De la taina la descoperire</dc:title>
  <dc:subject>Studiu Biblic, Trim. I, 2020 – Daniel</dc:subject>
  <dc:creator>Sergio Fustero Carreras</dc:creator>
  <cp:keywords>https://www.fustero.es/index_ro.php</cp:keywords>
  <cp:lastModifiedBy>Administrator</cp:lastModifiedBy>
  <cp:revision>91</cp:revision>
  <dcterms:created xsi:type="dcterms:W3CDTF">2019-12-12T19:22:29Z</dcterms:created>
  <dcterms:modified xsi:type="dcterms:W3CDTF">2020-01-13T13:06:08Z</dcterms:modified>
</cp:coreProperties>
</file>