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56" r:id="rId3"/>
    <p:sldId id="265" r:id="rId4"/>
    <p:sldId id="257" r:id="rId5"/>
    <p:sldId id="259" r:id="rId6"/>
    <p:sldId id="258" r:id="rId7"/>
    <p:sldId id="264" r:id="rId8"/>
    <p:sldId id="260" r:id="rId9"/>
    <p:sldId id="261" r:id="rId10"/>
    <p:sldId id="262" r:id="rId11"/>
    <p:sldId id="263" r:id="rId12"/>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B7D2B"/>
    <a:srgbClr val="84B6D3"/>
    <a:srgbClr val="9E9411"/>
    <a:srgbClr val="FFCF00"/>
    <a:srgbClr val="FFFF99"/>
    <a:srgbClr val="B8B400"/>
    <a:srgbClr val="043464"/>
    <a:srgbClr val="07519B"/>
    <a:srgbClr val="0A72D9"/>
    <a:srgbClr val="9A1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00" autoAdjust="0"/>
  </p:normalViewPr>
  <p:slideViewPr>
    <p:cSldViewPr snapToGrid="0">
      <p:cViewPr varScale="1">
        <p:scale>
          <a:sx n="88" d="100"/>
          <a:sy n="88" d="100"/>
        </p:scale>
        <p:origin x="-42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ED413-B019-4D4B-A7DC-8739377E3F80}" type="doc">
      <dgm:prSet loTypeId="urn:microsoft.com/office/officeart/2008/layout/PictureLineup" loCatId="picture" qsTypeId="urn:microsoft.com/office/officeart/2005/8/quickstyle/simple5" qsCatId="simple" csTypeId="urn:microsoft.com/office/officeart/2005/8/colors/accent0_1" csCatId="mainScheme" phldr="1"/>
      <dgm:spPr/>
      <dgm:t>
        <a:bodyPr/>
        <a:lstStyle/>
        <a:p>
          <a:endParaRPr lang="es-ES"/>
        </a:p>
      </dgm:t>
    </dgm:pt>
    <dgm:pt modelId="{CB94A32B-224C-4482-94A6-C693B2D4A389}">
      <dgm:prSet/>
      <dgm:spPr>
        <a:solidFill>
          <a:schemeClr val="accent4">
            <a:lumMod val="40000"/>
            <a:lumOff val="60000"/>
          </a:schemeClr>
        </a:solidFill>
        <a:ln w="57150">
          <a:solidFill>
            <a:schemeClr val="tx1"/>
          </a:solidFill>
        </a:ln>
        <a:scene3d>
          <a:camera prst="orthographicFront"/>
          <a:lightRig rig="threePt" dir="t"/>
        </a:scene3d>
        <a:sp3d>
          <a:bevelT w="152400" h="50800" prst="softRound"/>
        </a:sp3d>
      </dgm:spPr>
      <dgm:t>
        <a:bodyPr/>
        <a:lstStyle/>
        <a:p>
          <a:pPr algn="ctr"/>
          <a:r>
            <a:rPr lang="en-US" b="1" dirty="0" err="1"/>
            <a:t>Moise</a:t>
          </a:r>
          <a:r>
            <a:rPr lang="en-US" b="1" dirty="0"/>
            <a:t> s-a </a:t>
          </a:r>
          <a:r>
            <a:rPr lang="en-US" b="1" dirty="0" err="1"/>
            <a:t>căsătorit</a:t>
          </a:r>
          <a:r>
            <a:rPr lang="en-US" b="1" dirty="0"/>
            <a:t> cu </a:t>
          </a:r>
          <a:r>
            <a:rPr lang="en-US" b="1" dirty="0" err="1"/>
            <a:t>Sefora</a:t>
          </a:r>
          <a:r>
            <a:rPr lang="en-US" b="1" dirty="0"/>
            <a:t>, </a:t>
          </a:r>
          <a:r>
            <a:rPr lang="en-US" b="1" dirty="0" err="1"/>
            <a:t>madianita</a:t>
          </a:r>
          <a:endParaRPr lang="es-ES" b="1" dirty="0"/>
        </a:p>
      </dgm:t>
    </dgm:pt>
    <dgm:pt modelId="{01E37998-6F13-469D-883D-04202DE7C256}" type="parTrans" cxnId="{6C8F0421-6C60-48A7-9952-F27A2736FEE9}">
      <dgm:prSet/>
      <dgm:spPr/>
      <dgm:t>
        <a:bodyPr/>
        <a:lstStyle/>
        <a:p>
          <a:pPr algn="ctr"/>
          <a:endParaRPr lang="es-ES"/>
        </a:p>
      </dgm:t>
    </dgm:pt>
    <dgm:pt modelId="{9DFBDE78-9030-4F0B-9522-8AD4CD4835E8}" type="sibTrans" cxnId="{6C8F0421-6C60-48A7-9952-F27A2736FEE9}">
      <dgm:prSet/>
      <dgm:spPr/>
      <dgm:t>
        <a:bodyPr/>
        <a:lstStyle/>
        <a:p>
          <a:pPr algn="ctr"/>
          <a:endParaRPr lang="es-ES"/>
        </a:p>
      </dgm:t>
    </dgm:pt>
    <dgm:pt modelId="{C6BDAB1E-49C8-4E06-8B0F-7BE5A2CCFEF5}">
      <dgm:prSet/>
      <dgm:spPr>
        <a:solidFill>
          <a:schemeClr val="accent5">
            <a:lumMod val="60000"/>
            <a:lumOff val="40000"/>
          </a:schemeClr>
        </a:solidFill>
        <a:ln w="57150">
          <a:solidFill>
            <a:schemeClr val="tx1"/>
          </a:solidFill>
        </a:ln>
        <a:scene3d>
          <a:camera prst="orthographicFront"/>
          <a:lightRig rig="threePt" dir="t"/>
        </a:scene3d>
        <a:sp3d>
          <a:bevelT w="152400" h="50800" prst="softRound"/>
        </a:sp3d>
      </dgm:spPr>
      <dgm:t>
        <a:bodyPr/>
        <a:lstStyle/>
        <a:p>
          <a:pPr algn="ctr"/>
          <a:r>
            <a:rPr lang="en-US" b="1" dirty="0"/>
            <a:t>Salmon s-a </a:t>
          </a:r>
          <a:r>
            <a:rPr lang="en-US" b="1" dirty="0" err="1"/>
            <a:t>căsătorit</a:t>
          </a:r>
          <a:r>
            <a:rPr lang="en-US" b="1" dirty="0"/>
            <a:t> cu </a:t>
          </a:r>
          <a:r>
            <a:rPr lang="en-US" b="1" dirty="0" err="1"/>
            <a:t>Rahab</a:t>
          </a:r>
          <a:r>
            <a:rPr lang="en-US" b="1" dirty="0"/>
            <a:t>, </a:t>
          </a:r>
          <a:r>
            <a:rPr lang="en-US" b="1" dirty="0" err="1"/>
            <a:t>caananita</a:t>
          </a:r>
          <a:endParaRPr lang="es-ES" b="1" dirty="0"/>
        </a:p>
      </dgm:t>
    </dgm:pt>
    <dgm:pt modelId="{CB86AC63-7610-465F-84EF-D88D83DA0B2D}" type="parTrans" cxnId="{854F39D3-FAB6-457B-A037-CCD5E5558605}">
      <dgm:prSet/>
      <dgm:spPr/>
      <dgm:t>
        <a:bodyPr/>
        <a:lstStyle/>
        <a:p>
          <a:pPr algn="ctr"/>
          <a:endParaRPr lang="es-ES"/>
        </a:p>
      </dgm:t>
    </dgm:pt>
    <dgm:pt modelId="{E513F86E-787A-4B44-87B8-5ED5E44A1568}" type="sibTrans" cxnId="{854F39D3-FAB6-457B-A037-CCD5E5558605}">
      <dgm:prSet/>
      <dgm:spPr/>
      <dgm:t>
        <a:bodyPr/>
        <a:lstStyle/>
        <a:p>
          <a:pPr algn="ctr"/>
          <a:endParaRPr lang="es-ES"/>
        </a:p>
      </dgm:t>
    </dgm:pt>
    <dgm:pt modelId="{DDFB8C51-1F4A-4EF5-92C8-889C7C7D9CE6}">
      <dgm:prSet/>
      <dgm:spPr>
        <a:solidFill>
          <a:srgbClr val="E4A198"/>
        </a:solidFill>
        <a:ln w="57150">
          <a:solidFill>
            <a:schemeClr val="tx1"/>
          </a:solidFill>
        </a:ln>
        <a:scene3d>
          <a:camera prst="orthographicFront"/>
          <a:lightRig rig="threePt" dir="t"/>
        </a:scene3d>
        <a:sp3d>
          <a:bevelT w="152400" h="50800" prst="softRound"/>
        </a:sp3d>
      </dgm:spPr>
      <dgm:t>
        <a:bodyPr/>
        <a:lstStyle/>
        <a:p>
          <a:pPr algn="ctr"/>
          <a:r>
            <a:rPr lang="en-US" b="1" dirty="0"/>
            <a:t>Boaz s-a </a:t>
          </a:r>
          <a:r>
            <a:rPr lang="en-US" b="1" dirty="0" err="1"/>
            <a:t>căsătorit</a:t>
          </a:r>
          <a:r>
            <a:rPr lang="en-US" b="1" dirty="0"/>
            <a:t> cu Rut, </a:t>
          </a:r>
          <a:r>
            <a:rPr lang="en-US" b="1" dirty="0" err="1"/>
            <a:t>moabita</a:t>
          </a:r>
          <a:endParaRPr lang="es-ES" b="1" dirty="0"/>
        </a:p>
      </dgm:t>
    </dgm:pt>
    <dgm:pt modelId="{0FDBE819-6B47-4506-A544-0D94A29E7C09}" type="parTrans" cxnId="{680E9C8C-682E-44BC-BAB6-5734C42E4DC4}">
      <dgm:prSet/>
      <dgm:spPr/>
      <dgm:t>
        <a:bodyPr/>
        <a:lstStyle/>
        <a:p>
          <a:pPr algn="ctr"/>
          <a:endParaRPr lang="es-ES"/>
        </a:p>
      </dgm:t>
    </dgm:pt>
    <dgm:pt modelId="{B65AC505-219A-41FF-9025-790548726604}" type="sibTrans" cxnId="{680E9C8C-682E-44BC-BAB6-5734C42E4DC4}">
      <dgm:prSet/>
      <dgm:spPr/>
      <dgm:t>
        <a:bodyPr/>
        <a:lstStyle/>
        <a:p>
          <a:pPr algn="ctr"/>
          <a:endParaRPr lang="es-ES"/>
        </a:p>
      </dgm:t>
    </dgm:pt>
    <dgm:pt modelId="{A6D9E253-0764-4210-A018-5968CCC76197}" type="pres">
      <dgm:prSet presAssocID="{0A7ED413-B019-4D4B-A7DC-8739377E3F80}" presName="Name0" presStyleCnt="0">
        <dgm:presLayoutVars>
          <dgm:chMax/>
          <dgm:chPref/>
          <dgm:dir/>
          <dgm:animLvl val="lvl"/>
          <dgm:resizeHandles val="exact"/>
        </dgm:presLayoutVars>
      </dgm:prSet>
      <dgm:spPr/>
      <dgm:t>
        <a:bodyPr/>
        <a:lstStyle/>
        <a:p>
          <a:endParaRPr lang="ro-RO"/>
        </a:p>
      </dgm:t>
    </dgm:pt>
    <dgm:pt modelId="{2E3CD057-258B-44AD-A9D6-E76A16AE7E5D}" type="pres">
      <dgm:prSet presAssocID="{CB94A32B-224C-4482-94A6-C693B2D4A389}" presName="composite" presStyleCnt="0"/>
      <dgm:spPr/>
    </dgm:pt>
    <dgm:pt modelId="{A2B38606-28A5-4405-A55E-D811BC43037A}" type="pres">
      <dgm:prSet presAssocID="{CB94A32B-224C-4482-94A6-C693B2D4A389}" presName="Image" presStyleLbl="alignNode1" presStyleIdx="0" presStyleCnt="3"/>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a:ln w="57150"/>
        <a:scene3d>
          <a:camera prst="orthographicFront"/>
          <a:lightRig rig="threePt" dir="t"/>
        </a:scene3d>
        <a:sp3d>
          <a:bevelT w="152400" h="50800" prst="softRound"/>
        </a:sp3d>
      </dgm:spPr>
    </dgm:pt>
    <dgm:pt modelId="{A98ABDA2-61EA-4912-B950-C845496ABEA2}" type="pres">
      <dgm:prSet presAssocID="{CB94A32B-224C-4482-94A6-C693B2D4A389}" presName="Accent" presStyleLbl="parChTrans1D1" presStyleIdx="0" presStyleCnt="3"/>
      <dgm:spPr>
        <a:ln w="57150"/>
      </dgm:spPr>
    </dgm:pt>
    <dgm:pt modelId="{5CE81497-68E5-4CD1-B0B8-6B48F076FE9F}" type="pres">
      <dgm:prSet presAssocID="{CB94A32B-224C-4482-94A6-C693B2D4A389}" presName="Parent" presStyleLbl="revTx" presStyleIdx="0" presStyleCnt="3">
        <dgm:presLayoutVars>
          <dgm:chMax val="0"/>
          <dgm:chPref val="0"/>
          <dgm:bulletEnabled val="1"/>
        </dgm:presLayoutVars>
      </dgm:prSet>
      <dgm:spPr/>
      <dgm:t>
        <a:bodyPr/>
        <a:lstStyle/>
        <a:p>
          <a:endParaRPr lang="ro-RO"/>
        </a:p>
      </dgm:t>
    </dgm:pt>
    <dgm:pt modelId="{4A460807-FC55-4C37-A9EC-8570F9F21508}" type="pres">
      <dgm:prSet presAssocID="{9DFBDE78-9030-4F0B-9522-8AD4CD4835E8}" presName="sibTrans" presStyleCnt="0"/>
      <dgm:spPr/>
    </dgm:pt>
    <dgm:pt modelId="{C17B8472-BA7C-477E-8240-96EAA1DEAAC2}" type="pres">
      <dgm:prSet presAssocID="{C6BDAB1E-49C8-4E06-8B0F-7BE5A2CCFEF5}" presName="composite" presStyleCnt="0"/>
      <dgm:spPr/>
    </dgm:pt>
    <dgm:pt modelId="{5C609D0D-34FD-473D-8481-6870F202F330}" type="pres">
      <dgm:prSet presAssocID="{C6BDAB1E-49C8-4E06-8B0F-7BE5A2CCFEF5}" presName="Image" presStyleLbl="alignNode1" presStyleIdx="1" presStyleCnt="3"/>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ln w="57150"/>
        <a:scene3d>
          <a:camera prst="orthographicFront"/>
          <a:lightRig rig="threePt" dir="t"/>
        </a:scene3d>
        <a:sp3d>
          <a:bevelT w="152400" h="50800" prst="softRound"/>
        </a:sp3d>
      </dgm:spPr>
    </dgm:pt>
    <dgm:pt modelId="{9FAFC669-4003-455E-BE69-BB8226639B25}" type="pres">
      <dgm:prSet presAssocID="{C6BDAB1E-49C8-4E06-8B0F-7BE5A2CCFEF5}" presName="Accent" presStyleLbl="parChTrans1D1" presStyleIdx="1" presStyleCnt="3"/>
      <dgm:spPr>
        <a:ln w="57150"/>
      </dgm:spPr>
    </dgm:pt>
    <dgm:pt modelId="{D7984DC5-7D26-4A4B-8548-1A104859F7C0}" type="pres">
      <dgm:prSet presAssocID="{C6BDAB1E-49C8-4E06-8B0F-7BE5A2CCFEF5}" presName="Parent" presStyleLbl="revTx" presStyleIdx="1" presStyleCnt="3" custScaleX="109864">
        <dgm:presLayoutVars>
          <dgm:chMax val="0"/>
          <dgm:chPref val="0"/>
          <dgm:bulletEnabled val="1"/>
        </dgm:presLayoutVars>
      </dgm:prSet>
      <dgm:spPr/>
      <dgm:t>
        <a:bodyPr/>
        <a:lstStyle/>
        <a:p>
          <a:endParaRPr lang="ro-RO"/>
        </a:p>
      </dgm:t>
    </dgm:pt>
    <dgm:pt modelId="{5796BC7A-D7CF-4E7C-AF9D-0E0CABA95AFD}" type="pres">
      <dgm:prSet presAssocID="{E513F86E-787A-4B44-87B8-5ED5E44A1568}" presName="sibTrans" presStyleCnt="0"/>
      <dgm:spPr/>
    </dgm:pt>
    <dgm:pt modelId="{515FE96B-25D9-454F-BC4A-D40C6F2C068B}" type="pres">
      <dgm:prSet presAssocID="{DDFB8C51-1F4A-4EF5-92C8-889C7C7D9CE6}" presName="composite" presStyleCnt="0"/>
      <dgm:spPr/>
    </dgm:pt>
    <dgm:pt modelId="{1DA72723-93DE-4F1B-859B-BCEB30EB4D70}" type="pres">
      <dgm:prSet presAssocID="{DDFB8C51-1F4A-4EF5-92C8-889C7C7D9CE6}" presName="Image" presStyleLbl="alignNode1" presStyleIdx="2" presStyleCnt="3"/>
      <dgm:spPr>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ln w="57150"/>
        <a:scene3d>
          <a:camera prst="orthographicFront"/>
          <a:lightRig rig="threePt" dir="t"/>
        </a:scene3d>
        <a:sp3d>
          <a:bevelT w="152400" h="50800" prst="softRound"/>
        </a:sp3d>
      </dgm:spPr>
    </dgm:pt>
    <dgm:pt modelId="{BA1D5AAE-425F-4243-A553-BA2B812DBE2A}" type="pres">
      <dgm:prSet presAssocID="{DDFB8C51-1F4A-4EF5-92C8-889C7C7D9CE6}" presName="Accent" presStyleLbl="parChTrans1D1" presStyleIdx="2" presStyleCnt="3"/>
      <dgm:spPr>
        <a:ln w="57150"/>
      </dgm:spPr>
    </dgm:pt>
    <dgm:pt modelId="{DEFA9A4D-7450-4F22-B77D-BCD3BF8CB84E}" type="pres">
      <dgm:prSet presAssocID="{DDFB8C51-1F4A-4EF5-92C8-889C7C7D9CE6}" presName="Parent" presStyleLbl="revTx" presStyleIdx="2" presStyleCnt="3">
        <dgm:presLayoutVars>
          <dgm:chMax val="0"/>
          <dgm:chPref val="0"/>
          <dgm:bulletEnabled val="1"/>
        </dgm:presLayoutVars>
      </dgm:prSet>
      <dgm:spPr/>
      <dgm:t>
        <a:bodyPr/>
        <a:lstStyle/>
        <a:p>
          <a:endParaRPr lang="ro-RO"/>
        </a:p>
      </dgm:t>
    </dgm:pt>
  </dgm:ptLst>
  <dgm:cxnLst>
    <dgm:cxn modelId="{680E9C8C-682E-44BC-BAB6-5734C42E4DC4}" srcId="{0A7ED413-B019-4D4B-A7DC-8739377E3F80}" destId="{DDFB8C51-1F4A-4EF5-92C8-889C7C7D9CE6}" srcOrd="2" destOrd="0" parTransId="{0FDBE819-6B47-4506-A544-0D94A29E7C09}" sibTransId="{B65AC505-219A-41FF-9025-790548726604}"/>
    <dgm:cxn modelId="{854F39D3-FAB6-457B-A037-CCD5E5558605}" srcId="{0A7ED413-B019-4D4B-A7DC-8739377E3F80}" destId="{C6BDAB1E-49C8-4E06-8B0F-7BE5A2CCFEF5}" srcOrd="1" destOrd="0" parTransId="{CB86AC63-7610-465F-84EF-D88D83DA0B2D}" sibTransId="{E513F86E-787A-4B44-87B8-5ED5E44A1568}"/>
    <dgm:cxn modelId="{592AF4CD-6CCD-43FD-A9B9-2A4E23B5B0FF}" type="presOf" srcId="{0A7ED413-B019-4D4B-A7DC-8739377E3F80}" destId="{A6D9E253-0764-4210-A018-5968CCC76197}" srcOrd="0" destOrd="0" presId="urn:microsoft.com/office/officeart/2008/layout/PictureLineup"/>
    <dgm:cxn modelId="{6C8F0421-6C60-48A7-9952-F27A2736FEE9}" srcId="{0A7ED413-B019-4D4B-A7DC-8739377E3F80}" destId="{CB94A32B-224C-4482-94A6-C693B2D4A389}" srcOrd="0" destOrd="0" parTransId="{01E37998-6F13-469D-883D-04202DE7C256}" sibTransId="{9DFBDE78-9030-4F0B-9522-8AD4CD4835E8}"/>
    <dgm:cxn modelId="{BFADDBBF-3FF2-4C7C-9C10-0DD995173250}" type="presOf" srcId="{C6BDAB1E-49C8-4E06-8B0F-7BE5A2CCFEF5}" destId="{D7984DC5-7D26-4A4B-8548-1A104859F7C0}" srcOrd="0" destOrd="0" presId="urn:microsoft.com/office/officeart/2008/layout/PictureLineup"/>
    <dgm:cxn modelId="{F8321499-2475-431B-B17F-FE4418989F6E}" type="presOf" srcId="{CB94A32B-224C-4482-94A6-C693B2D4A389}" destId="{5CE81497-68E5-4CD1-B0B8-6B48F076FE9F}" srcOrd="0" destOrd="0" presId="urn:microsoft.com/office/officeart/2008/layout/PictureLineup"/>
    <dgm:cxn modelId="{CFB3FB77-FB11-4FF3-9CCE-AC47B3B31525}" type="presOf" srcId="{DDFB8C51-1F4A-4EF5-92C8-889C7C7D9CE6}" destId="{DEFA9A4D-7450-4F22-B77D-BCD3BF8CB84E}" srcOrd="0" destOrd="0" presId="urn:microsoft.com/office/officeart/2008/layout/PictureLineup"/>
    <dgm:cxn modelId="{942FCE7F-A5FD-42E6-AAC8-96C773692042}" type="presParOf" srcId="{A6D9E253-0764-4210-A018-5968CCC76197}" destId="{2E3CD057-258B-44AD-A9D6-E76A16AE7E5D}" srcOrd="0" destOrd="0" presId="urn:microsoft.com/office/officeart/2008/layout/PictureLineup"/>
    <dgm:cxn modelId="{064CB001-E07A-4481-ADE8-084A4C165A87}" type="presParOf" srcId="{2E3CD057-258B-44AD-A9D6-E76A16AE7E5D}" destId="{A2B38606-28A5-4405-A55E-D811BC43037A}" srcOrd="0" destOrd="0" presId="urn:microsoft.com/office/officeart/2008/layout/PictureLineup"/>
    <dgm:cxn modelId="{EC88BC45-B7D7-4D15-ACD4-007EE71FB8A2}" type="presParOf" srcId="{2E3CD057-258B-44AD-A9D6-E76A16AE7E5D}" destId="{A98ABDA2-61EA-4912-B950-C845496ABEA2}" srcOrd="1" destOrd="0" presId="urn:microsoft.com/office/officeart/2008/layout/PictureLineup"/>
    <dgm:cxn modelId="{A36E5E0A-F7D6-4C11-85DC-33EA1C5FADC5}" type="presParOf" srcId="{2E3CD057-258B-44AD-A9D6-E76A16AE7E5D}" destId="{5CE81497-68E5-4CD1-B0B8-6B48F076FE9F}" srcOrd="2" destOrd="0" presId="urn:microsoft.com/office/officeart/2008/layout/PictureLineup"/>
    <dgm:cxn modelId="{F5D20E0C-4977-49CD-9D64-5BD1E019C4D2}" type="presParOf" srcId="{A6D9E253-0764-4210-A018-5968CCC76197}" destId="{4A460807-FC55-4C37-A9EC-8570F9F21508}" srcOrd="1" destOrd="0" presId="urn:microsoft.com/office/officeart/2008/layout/PictureLineup"/>
    <dgm:cxn modelId="{BC475B0E-1B59-43B7-9EF4-2C43CA3943B7}" type="presParOf" srcId="{A6D9E253-0764-4210-A018-5968CCC76197}" destId="{C17B8472-BA7C-477E-8240-96EAA1DEAAC2}" srcOrd="2" destOrd="0" presId="urn:microsoft.com/office/officeart/2008/layout/PictureLineup"/>
    <dgm:cxn modelId="{55D0F41F-0531-4C28-A316-82F378093E1D}" type="presParOf" srcId="{C17B8472-BA7C-477E-8240-96EAA1DEAAC2}" destId="{5C609D0D-34FD-473D-8481-6870F202F330}" srcOrd="0" destOrd="0" presId="urn:microsoft.com/office/officeart/2008/layout/PictureLineup"/>
    <dgm:cxn modelId="{5817FEA5-B644-45EA-AAAE-B72BEE1A318D}" type="presParOf" srcId="{C17B8472-BA7C-477E-8240-96EAA1DEAAC2}" destId="{9FAFC669-4003-455E-BE69-BB8226639B25}" srcOrd="1" destOrd="0" presId="urn:microsoft.com/office/officeart/2008/layout/PictureLineup"/>
    <dgm:cxn modelId="{AE88D714-343E-4FA2-AB91-C23A87205A1B}" type="presParOf" srcId="{C17B8472-BA7C-477E-8240-96EAA1DEAAC2}" destId="{D7984DC5-7D26-4A4B-8548-1A104859F7C0}" srcOrd="2" destOrd="0" presId="urn:microsoft.com/office/officeart/2008/layout/PictureLineup"/>
    <dgm:cxn modelId="{96B21E5F-55C6-4F2D-9232-829603A29910}" type="presParOf" srcId="{A6D9E253-0764-4210-A018-5968CCC76197}" destId="{5796BC7A-D7CF-4E7C-AF9D-0E0CABA95AFD}" srcOrd="3" destOrd="0" presId="urn:microsoft.com/office/officeart/2008/layout/PictureLineup"/>
    <dgm:cxn modelId="{CE0BDC52-30E6-425D-9F66-03D0C54BC268}" type="presParOf" srcId="{A6D9E253-0764-4210-A018-5968CCC76197}" destId="{515FE96B-25D9-454F-BC4A-D40C6F2C068B}" srcOrd="4" destOrd="0" presId="urn:microsoft.com/office/officeart/2008/layout/PictureLineup"/>
    <dgm:cxn modelId="{278AAB73-5D51-4714-9E00-A08424344B7C}" type="presParOf" srcId="{515FE96B-25D9-454F-BC4A-D40C6F2C068B}" destId="{1DA72723-93DE-4F1B-859B-BCEB30EB4D70}" srcOrd="0" destOrd="0" presId="urn:microsoft.com/office/officeart/2008/layout/PictureLineup"/>
    <dgm:cxn modelId="{A14DB67A-9C4E-4462-B3E5-4FD14E037A33}" type="presParOf" srcId="{515FE96B-25D9-454F-BC4A-D40C6F2C068B}" destId="{BA1D5AAE-425F-4243-A553-BA2B812DBE2A}" srcOrd="1" destOrd="0" presId="urn:microsoft.com/office/officeart/2008/layout/PictureLineup"/>
    <dgm:cxn modelId="{A5D6E8D3-64E5-4D2F-A735-1493B255F1F2}" type="presParOf" srcId="{515FE96B-25D9-454F-BC4A-D40C6F2C068B}" destId="{DEFA9A4D-7450-4F22-B77D-BCD3BF8CB84E}" srcOrd="2" destOrd="0" presId="urn:microsoft.com/office/officeart/2008/layout/PictureLineup"/>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B38606-28A5-4405-A55E-D811BC43037A}">
      <dsp:nvSpPr>
        <dsp:cNvPr id="0" name=""/>
        <dsp:cNvSpPr/>
      </dsp:nvSpPr>
      <dsp:spPr>
        <a:xfrm>
          <a:off x="6622" y="0"/>
          <a:ext cx="1429193" cy="1429193"/>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a:ln w="57150" cap="flat" cmpd="sng" algn="ctr">
          <a:solidFill>
            <a:scrgbClr r="0" g="0" b="0"/>
          </a:solidFill>
          <a:prstDash val="solid"/>
          <a:miter lim="800000"/>
        </a:ln>
        <a:effectLst>
          <a:outerShdw blurRad="57150" dist="19050" dir="5400000" algn="ctr" rotWithShape="0">
            <a:srgbClr val="000000">
              <a:alpha val="63000"/>
            </a:srgbClr>
          </a:outerShdw>
        </a:effectLst>
        <a:scene3d>
          <a:camera prst="orthographicFront"/>
          <a:lightRig rig="threePt" dir="t"/>
        </a:scene3d>
        <a:sp3d>
          <a:bevelT w="152400" h="50800" prst="softRound"/>
        </a:sp3d>
      </dsp:spPr>
      <dsp:style>
        <a:lnRef idx="1">
          <a:scrgbClr r="0" g="0" b="0"/>
        </a:lnRef>
        <a:fillRef idx="3">
          <a:scrgbClr r="0" g="0" b="0"/>
        </a:fillRef>
        <a:effectRef idx="3">
          <a:scrgbClr r="0" g="0" b="0"/>
        </a:effectRef>
        <a:fontRef idx="minor">
          <a:schemeClr val="lt1"/>
        </a:fontRef>
      </dsp:style>
    </dsp:sp>
    <dsp:sp modelId="{A98ABDA2-61EA-4912-B950-C845496ABEA2}">
      <dsp:nvSpPr>
        <dsp:cNvPr id="0" name=""/>
        <dsp:cNvSpPr/>
      </dsp:nvSpPr>
      <dsp:spPr>
        <a:xfrm>
          <a:off x="6622" y="0"/>
          <a:ext cx="142" cy="2858387"/>
        </a:xfrm>
        <a:prstGeom prst="line">
          <a:avLst/>
        </a:pr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CE81497-68E5-4CD1-B0B8-6B48F076FE9F}">
      <dsp:nvSpPr>
        <dsp:cNvPr id="0" name=""/>
        <dsp:cNvSpPr/>
      </dsp:nvSpPr>
      <dsp:spPr>
        <a:xfrm>
          <a:off x="6622" y="1429193"/>
          <a:ext cx="1429193" cy="1429193"/>
        </a:xfrm>
        <a:prstGeom prst="rect">
          <a:avLst/>
        </a:prstGeom>
        <a:solidFill>
          <a:schemeClr val="accent4">
            <a:lumMod val="40000"/>
            <a:lumOff val="60000"/>
          </a:schemeClr>
        </a:solidFill>
        <a:ln w="57150">
          <a:solidFill>
            <a:schemeClr val="tx1"/>
          </a:solidFill>
        </a:ln>
        <a:effectLst/>
        <a:scene3d>
          <a:camera prst="orthographicFront"/>
          <a:lightRig rig="threePt" dir="t"/>
        </a:scene3d>
        <a:sp3d>
          <a:bevelT w="152400" h="50800" prst="softRound"/>
        </a:sp3d>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1" kern="1200" dirty="0" err="1"/>
            <a:t>Moise</a:t>
          </a:r>
          <a:r>
            <a:rPr lang="en-US" sz="2200" b="1" kern="1200" dirty="0"/>
            <a:t> s-a </a:t>
          </a:r>
          <a:r>
            <a:rPr lang="en-US" sz="2200" b="1" kern="1200" dirty="0" err="1"/>
            <a:t>căsătorit</a:t>
          </a:r>
          <a:r>
            <a:rPr lang="en-US" sz="2200" b="1" kern="1200" dirty="0"/>
            <a:t> cu </a:t>
          </a:r>
          <a:r>
            <a:rPr lang="en-US" sz="2200" b="1" kern="1200" dirty="0" err="1"/>
            <a:t>Sefora</a:t>
          </a:r>
          <a:r>
            <a:rPr lang="en-US" sz="2200" b="1" kern="1200" dirty="0"/>
            <a:t>, </a:t>
          </a:r>
          <a:r>
            <a:rPr lang="en-US" sz="2200" b="1" kern="1200" dirty="0" err="1"/>
            <a:t>madianita</a:t>
          </a:r>
          <a:endParaRPr lang="es-ES" sz="2200" b="1" kern="1200" dirty="0"/>
        </a:p>
      </dsp:txBody>
      <dsp:txXfrm>
        <a:off x="6622" y="1429193"/>
        <a:ext cx="1429193" cy="1429193"/>
      </dsp:txXfrm>
    </dsp:sp>
    <dsp:sp modelId="{5C609D0D-34FD-473D-8481-6870F202F330}">
      <dsp:nvSpPr>
        <dsp:cNvPr id="0" name=""/>
        <dsp:cNvSpPr/>
      </dsp:nvSpPr>
      <dsp:spPr>
        <a:xfrm>
          <a:off x="1506748" y="0"/>
          <a:ext cx="1429193" cy="1429193"/>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ln w="57150" cap="flat" cmpd="sng" algn="ctr">
          <a:solidFill>
            <a:scrgbClr r="0" g="0" b="0"/>
          </a:solidFill>
          <a:prstDash val="solid"/>
          <a:miter lim="800000"/>
        </a:ln>
        <a:effectLst>
          <a:outerShdw blurRad="57150" dist="19050" dir="5400000" algn="ctr" rotWithShape="0">
            <a:srgbClr val="000000">
              <a:alpha val="63000"/>
            </a:srgbClr>
          </a:outerShdw>
        </a:effectLst>
        <a:scene3d>
          <a:camera prst="orthographicFront"/>
          <a:lightRig rig="threePt" dir="t"/>
        </a:scene3d>
        <a:sp3d>
          <a:bevelT w="152400" h="50800" prst="softRound"/>
        </a:sp3d>
      </dsp:spPr>
      <dsp:style>
        <a:lnRef idx="1">
          <a:scrgbClr r="0" g="0" b="0"/>
        </a:lnRef>
        <a:fillRef idx="3">
          <a:scrgbClr r="0" g="0" b="0"/>
        </a:fillRef>
        <a:effectRef idx="3">
          <a:scrgbClr r="0" g="0" b="0"/>
        </a:effectRef>
        <a:fontRef idx="minor">
          <a:schemeClr val="lt1"/>
        </a:fontRef>
      </dsp:style>
    </dsp:sp>
    <dsp:sp modelId="{9FAFC669-4003-455E-BE69-BB8226639B25}">
      <dsp:nvSpPr>
        <dsp:cNvPr id="0" name=""/>
        <dsp:cNvSpPr/>
      </dsp:nvSpPr>
      <dsp:spPr>
        <a:xfrm>
          <a:off x="1506748" y="0"/>
          <a:ext cx="142" cy="2858387"/>
        </a:xfrm>
        <a:prstGeom prst="line">
          <a:avLst/>
        </a:pr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7984DC5-7D26-4A4B-8548-1A104859F7C0}">
      <dsp:nvSpPr>
        <dsp:cNvPr id="0" name=""/>
        <dsp:cNvSpPr/>
      </dsp:nvSpPr>
      <dsp:spPr>
        <a:xfrm>
          <a:off x="1436260" y="1429193"/>
          <a:ext cx="1570169" cy="1429193"/>
        </a:xfrm>
        <a:prstGeom prst="rect">
          <a:avLst/>
        </a:prstGeom>
        <a:solidFill>
          <a:schemeClr val="accent5">
            <a:lumMod val="60000"/>
            <a:lumOff val="40000"/>
          </a:schemeClr>
        </a:solidFill>
        <a:ln w="57150">
          <a:solidFill>
            <a:schemeClr val="tx1"/>
          </a:solidFill>
        </a:ln>
        <a:effectLst/>
        <a:scene3d>
          <a:camera prst="orthographicFront"/>
          <a:lightRig rig="threePt" dir="t"/>
        </a:scene3d>
        <a:sp3d>
          <a:bevelT w="152400" h="50800" prst="softRound"/>
        </a:sp3d>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1" kern="1200" dirty="0"/>
            <a:t>Salmon s-a </a:t>
          </a:r>
          <a:r>
            <a:rPr lang="en-US" sz="2200" b="1" kern="1200" dirty="0" err="1"/>
            <a:t>căsătorit</a:t>
          </a:r>
          <a:r>
            <a:rPr lang="en-US" sz="2200" b="1" kern="1200" dirty="0"/>
            <a:t> cu </a:t>
          </a:r>
          <a:r>
            <a:rPr lang="en-US" sz="2200" b="1" kern="1200" dirty="0" err="1"/>
            <a:t>Rahab</a:t>
          </a:r>
          <a:r>
            <a:rPr lang="en-US" sz="2200" b="1" kern="1200" dirty="0"/>
            <a:t>, </a:t>
          </a:r>
          <a:r>
            <a:rPr lang="en-US" sz="2200" b="1" kern="1200" dirty="0" err="1"/>
            <a:t>caananita</a:t>
          </a:r>
          <a:endParaRPr lang="es-ES" sz="2200" b="1" kern="1200" dirty="0"/>
        </a:p>
      </dsp:txBody>
      <dsp:txXfrm>
        <a:off x="1436260" y="1429193"/>
        <a:ext cx="1570169" cy="1429193"/>
      </dsp:txXfrm>
    </dsp:sp>
    <dsp:sp modelId="{1DA72723-93DE-4F1B-859B-BCEB30EB4D70}">
      <dsp:nvSpPr>
        <dsp:cNvPr id="0" name=""/>
        <dsp:cNvSpPr/>
      </dsp:nvSpPr>
      <dsp:spPr>
        <a:xfrm>
          <a:off x="3006874" y="0"/>
          <a:ext cx="1429193" cy="1429193"/>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ln w="57150" cap="flat" cmpd="sng" algn="ctr">
          <a:solidFill>
            <a:scrgbClr r="0" g="0" b="0"/>
          </a:solidFill>
          <a:prstDash val="solid"/>
          <a:miter lim="800000"/>
        </a:ln>
        <a:effectLst>
          <a:outerShdw blurRad="57150" dist="19050" dir="5400000" algn="ctr" rotWithShape="0">
            <a:srgbClr val="000000">
              <a:alpha val="63000"/>
            </a:srgbClr>
          </a:outerShdw>
        </a:effectLst>
        <a:scene3d>
          <a:camera prst="orthographicFront"/>
          <a:lightRig rig="threePt" dir="t"/>
        </a:scene3d>
        <a:sp3d>
          <a:bevelT w="152400" h="50800" prst="softRound"/>
        </a:sp3d>
      </dsp:spPr>
      <dsp:style>
        <a:lnRef idx="1">
          <a:scrgbClr r="0" g="0" b="0"/>
        </a:lnRef>
        <a:fillRef idx="3">
          <a:scrgbClr r="0" g="0" b="0"/>
        </a:fillRef>
        <a:effectRef idx="3">
          <a:scrgbClr r="0" g="0" b="0"/>
        </a:effectRef>
        <a:fontRef idx="minor">
          <a:schemeClr val="lt1"/>
        </a:fontRef>
      </dsp:style>
    </dsp:sp>
    <dsp:sp modelId="{BA1D5AAE-425F-4243-A553-BA2B812DBE2A}">
      <dsp:nvSpPr>
        <dsp:cNvPr id="0" name=""/>
        <dsp:cNvSpPr/>
      </dsp:nvSpPr>
      <dsp:spPr>
        <a:xfrm>
          <a:off x="3006874" y="0"/>
          <a:ext cx="142" cy="2858387"/>
        </a:xfrm>
        <a:prstGeom prst="line">
          <a:avLst/>
        </a:pr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EFA9A4D-7450-4F22-B77D-BCD3BF8CB84E}">
      <dsp:nvSpPr>
        <dsp:cNvPr id="0" name=""/>
        <dsp:cNvSpPr/>
      </dsp:nvSpPr>
      <dsp:spPr>
        <a:xfrm>
          <a:off x="3006874" y="1429193"/>
          <a:ext cx="1429193" cy="1429193"/>
        </a:xfrm>
        <a:prstGeom prst="rect">
          <a:avLst/>
        </a:prstGeom>
        <a:solidFill>
          <a:srgbClr val="E4A198"/>
        </a:solidFill>
        <a:ln w="57150">
          <a:solidFill>
            <a:schemeClr val="tx1"/>
          </a:solidFill>
        </a:ln>
        <a:effectLst/>
        <a:scene3d>
          <a:camera prst="orthographicFront"/>
          <a:lightRig rig="threePt" dir="t"/>
        </a:scene3d>
        <a:sp3d>
          <a:bevelT w="152400" h="50800" prst="softRound"/>
        </a:sp3d>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1" kern="1200" dirty="0"/>
            <a:t>Boaz s-a </a:t>
          </a:r>
          <a:r>
            <a:rPr lang="en-US" sz="2200" b="1" kern="1200" dirty="0" err="1"/>
            <a:t>căsătorit</a:t>
          </a:r>
          <a:r>
            <a:rPr lang="en-US" sz="2200" b="1" kern="1200" dirty="0"/>
            <a:t> cu Rut, </a:t>
          </a:r>
          <a:r>
            <a:rPr lang="en-US" sz="2200" b="1" kern="1200" dirty="0" err="1"/>
            <a:t>moabita</a:t>
          </a:r>
          <a:endParaRPr lang="es-ES" sz="2200" b="1" kern="1200" dirty="0"/>
        </a:p>
      </dsp:txBody>
      <dsp:txXfrm>
        <a:off x="3006874" y="1429193"/>
        <a:ext cx="1429193" cy="1429193"/>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13349-4AA6-458C-B636-9F2A6D96364A}" type="datetimeFigureOut">
              <a:rPr lang="en-US" smtClean="0"/>
              <a:pPr/>
              <a:t>12/21/2019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4C889-49B2-41C0-B03C-ADC12A1FE9AC}" type="slidenum">
              <a:rPr lang="en-US" smtClean="0"/>
              <a:pPr/>
              <a:t>‹#›</a:t>
            </a:fld>
            <a:endParaRPr lang="en-US"/>
          </a:p>
        </p:txBody>
      </p:sp>
    </p:spTree>
    <p:extLst>
      <p:ext uri="{BB962C8B-B14F-4D97-AF65-F5344CB8AC3E}">
        <p14:creationId xmlns:p14="http://schemas.microsoft.com/office/powerpoint/2010/main" xmlns="" val="207581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61F05B-8762-48BC-B77B-D52DADF448F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F03E373-662A-44C4-B078-DFB59C33947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82545FCA-86BC-4358-9108-8C13CC2B4A83}"/>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5" name="Marcador de pie de página 4">
            <a:extLst>
              <a:ext uri="{FF2B5EF4-FFF2-40B4-BE49-F238E27FC236}">
                <a16:creationId xmlns:a16="http://schemas.microsoft.com/office/drawing/2014/main" xmlns="" id="{525126EF-E6F2-4F65-85BC-146001DFE7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ECF04250-5553-4D3C-9F75-A68244D6B5ED}"/>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2555152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64342F-9E72-4676-9F95-E5466D7671D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1E40729E-9CB4-49B4-AAD1-13F4A0E6F5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26FCDD8-3F08-4130-B2F2-A72066FAB96C}"/>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5" name="Marcador de pie de página 4">
            <a:extLst>
              <a:ext uri="{FF2B5EF4-FFF2-40B4-BE49-F238E27FC236}">
                <a16:creationId xmlns:a16="http://schemas.microsoft.com/office/drawing/2014/main" xmlns="" id="{A0C1E8EC-87DE-4FB2-A908-3823443368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39850C1-5AF4-4A74-8D34-4B43EB284B74}"/>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9684290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03FC48F-34A4-41CC-ACCA-46A6C0FA7CC7}"/>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D66BB007-FF6A-40D2-BB12-36A8DBDED8B0}"/>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B5463EE-CD2A-4C78-A73D-A65E57DB720C}"/>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5" name="Marcador de pie de página 4">
            <a:extLst>
              <a:ext uri="{FF2B5EF4-FFF2-40B4-BE49-F238E27FC236}">
                <a16:creationId xmlns:a16="http://schemas.microsoft.com/office/drawing/2014/main" xmlns="" id="{53BFB725-BD49-49A4-B19B-AB739081B38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7D07D5F7-5A3A-4D2C-B9BB-B49C34CDB340}"/>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120245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CF128-85EE-47EF-9A84-8906BF8ABC43}" type="datetimeFigureOut">
              <a:rPr lang="es-ES" smtClean="0">
                <a:solidFill>
                  <a:prstClr val="black">
                    <a:tint val="75000"/>
                  </a:prstClr>
                </a:solidFill>
              </a:rPr>
              <a:pPr/>
              <a:t>21/12/2019</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BB390E3F-68FF-497B-A9DC-864ED46EAC5F}"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3914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EF40F3-3D17-4595-B656-195792A8CA6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20432E7-7467-4618-A493-B9FE7C4289F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5DA2BB9-77F5-4F1F-B78A-82A760B2EFC9}"/>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5" name="Marcador de pie de página 4">
            <a:extLst>
              <a:ext uri="{FF2B5EF4-FFF2-40B4-BE49-F238E27FC236}">
                <a16:creationId xmlns:a16="http://schemas.microsoft.com/office/drawing/2014/main" xmlns="" id="{AEAC393B-B663-4B04-8666-599CFDF72D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BACDCA6-16D4-49D7-B71A-A855522C1494}"/>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545988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C71200-E136-4212-AA62-8CBF602D701A}"/>
              </a:ext>
            </a:extLst>
          </p:cNvPr>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26F6CBE-0767-4622-87B8-4736ACFACE10}"/>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97A0E405-02F8-43BD-8A0C-3F1C61F07307}"/>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5" name="Marcador de pie de página 4">
            <a:extLst>
              <a:ext uri="{FF2B5EF4-FFF2-40B4-BE49-F238E27FC236}">
                <a16:creationId xmlns:a16="http://schemas.microsoft.com/office/drawing/2014/main" xmlns="" id="{30FDA67E-069F-4176-943B-71E7274430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D3AA626-70A2-49FE-A45A-531704FC457D}"/>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801883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122E79-0B3C-4B6A-A74D-43403CC485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A68EEE4-076C-42EB-89F5-83AB9E3C2CB3}"/>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9370B606-7D3E-4E72-9077-0D0D03C531C7}"/>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423630F-F2B5-45FA-BDB4-8DEB2DFD5B49}"/>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6" name="Marcador de pie de página 5">
            <a:extLst>
              <a:ext uri="{FF2B5EF4-FFF2-40B4-BE49-F238E27FC236}">
                <a16:creationId xmlns:a16="http://schemas.microsoft.com/office/drawing/2014/main" xmlns="" id="{A71ADA3D-461C-43AB-95D5-C97ABDF768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7BF09FC1-425F-4229-B936-E36E506B937A}"/>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1541003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4D113F-F683-4F81-B227-2AECFCE0E4C2}"/>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FDE4B87-E0B2-43E8-9ADF-F7F770B18E55}"/>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A9692A5-CF3D-46A6-A881-2AFD26A69061}"/>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8A843553-A64D-4AA0-A0F9-E1BE1934DE90}"/>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FBE3EC2A-0212-437F-8F54-7781F2EF62FC}"/>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A67CB4A-9728-4CBF-A50C-9CCFD15A4099}"/>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8" name="Marcador de pie de página 7">
            <a:extLst>
              <a:ext uri="{FF2B5EF4-FFF2-40B4-BE49-F238E27FC236}">
                <a16:creationId xmlns:a16="http://schemas.microsoft.com/office/drawing/2014/main" xmlns="" id="{198F3185-CB22-4E7F-8483-B3635EFC63E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DBEC782D-8FAA-457D-8F67-E0FCF12ABEB7}"/>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2217460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786EB7-9725-4B81-9987-2F1EA94695B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B4FA4E0-1717-410B-A3BB-F81593E11C8C}"/>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4" name="Marcador de pie de página 3">
            <a:extLst>
              <a:ext uri="{FF2B5EF4-FFF2-40B4-BE49-F238E27FC236}">
                <a16:creationId xmlns:a16="http://schemas.microsoft.com/office/drawing/2014/main" xmlns="" id="{8CDF0AFA-A5EA-42B0-857D-76FF1077B97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A2E6C54D-8F17-4119-AF14-80A9146CBFB6}"/>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450280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4528EC32-A286-40B7-A2D4-182DB39B4583}"/>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3" name="Marcador de pie de página 2">
            <a:extLst>
              <a:ext uri="{FF2B5EF4-FFF2-40B4-BE49-F238E27FC236}">
                <a16:creationId xmlns:a16="http://schemas.microsoft.com/office/drawing/2014/main" xmlns="" id="{4EA40DF8-8364-4B44-A7D1-3B9906EC7A6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4470927F-98A0-4E31-BC1B-0C80116CCDDF}"/>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1960714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842C44-85B8-42B4-B77C-F7AC4F0FF8A3}"/>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F877149A-B2FE-42C0-B55C-B032D81B6196}"/>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14DE12B1-1B0F-4A20-A53C-CCFED82B852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BC44FBE-8FB4-44B8-B8FA-3E6F20ABFAE3}"/>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6" name="Marcador de pie de página 5">
            <a:extLst>
              <a:ext uri="{FF2B5EF4-FFF2-40B4-BE49-F238E27FC236}">
                <a16:creationId xmlns:a16="http://schemas.microsoft.com/office/drawing/2014/main" xmlns="" id="{7E662382-4A93-4AE7-BB98-2672FAC191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D1FA081-5251-4105-AED0-8E66AEA8287C}"/>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4483891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0E1422-AEEE-43EE-97D5-D4880B46CB7F}"/>
              </a:ext>
            </a:extLst>
          </p:cNvPr>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C4A4288C-48E1-4EC0-9795-713A26807012}"/>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1A7AE4C1-55A4-4532-8DF2-3AFCE0A447E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CB10B81-EF33-412E-89CE-59906B170C06}"/>
              </a:ext>
            </a:extLst>
          </p:cNvPr>
          <p:cNvSpPr>
            <a:spLocks noGrp="1"/>
          </p:cNvSpPr>
          <p:nvPr>
            <p:ph type="dt" sz="half" idx="10"/>
          </p:nvPr>
        </p:nvSpPr>
        <p:spPr/>
        <p:txBody>
          <a:bodyPr/>
          <a:lstStyle/>
          <a:p>
            <a:fld id="{824D0104-32C4-40F0-AD9B-32F0F8317EB8}" type="datetimeFigureOut">
              <a:rPr lang="es-ES" smtClean="0"/>
              <a:pPr/>
              <a:t>21/12/2019</a:t>
            </a:fld>
            <a:endParaRPr lang="es-ES"/>
          </a:p>
        </p:txBody>
      </p:sp>
      <p:sp>
        <p:nvSpPr>
          <p:cNvPr id="6" name="Marcador de pie de página 5">
            <a:extLst>
              <a:ext uri="{FF2B5EF4-FFF2-40B4-BE49-F238E27FC236}">
                <a16:creationId xmlns:a16="http://schemas.microsoft.com/office/drawing/2014/main" xmlns="" id="{58051F6F-7339-4AE4-9EF6-D17C604845C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EFCE2A1F-731F-48DB-9399-2E0BEF4AC8C6}"/>
              </a:ext>
            </a:extLst>
          </p:cNvPr>
          <p:cNvSpPr>
            <a:spLocks noGrp="1"/>
          </p:cNvSpPr>
          <p:nvPr>
            <p:ph type="sldNum" sz="quarter" idx="12"/>
          </p:nvPr>
        </p:nvSpPr>
        <p:spPr/>
        <p:txBody>
          <a:body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233148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F3511873-977B-432E-87CA-5A9FC5E88BB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09316CB-6789-46B5-B739-2834978442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0AA2D79-D598-4EAB-9074-D66BEA4ABA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D0104-32C4-40F0-AD9B-32F0F8317EB8}" type="datetimeFigureOut">
              <a:rPr lang="es-ES" smtClean="0"/>
              <a:pPr/>
              <a:t>21/12/2019</a:t>
            </a:fld>
            <a:endParaRPr lang="es-ES"/>
          </a:p>
        </p:txBody>
      </p:sp>
      <p:sp>
        <p:nvSpPr>
          <p:cNvPr id="5" name="Marcador de pie de página 4">
            <a:extLst>
              <a:ext uri="{FF2B5EF4-FFF2-40B4-BE49-F238E27FC236}">
                <a16:creationId xmlns:a16="http://schemas.microsoft.com/office/drawing/2014/main" xmlns="" id="{5BB1A051-BF1C-4965-A076-4CD0EBB236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81B55FAE-4BFD-4EC7-9BAE-F27BFAD3FC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C0661-4F9F-4B44-A45C-6CC321BB5DD5}" type="slidenum">
              <a:rPr lang="es-ES" smtClean="0"/>
              <a:pPr/>
              <a:t>‹#›</a:t>
            </a:fld>
            <a:endParaRPr lang="es-ES"/>
          </a:p>
        </p:txBody>
      </p:sp>
    </p:spTree>
    <p:extLst>
      <p:ext uri="{BB962C8B-B14F-4D97-AF65-F5344CB8AC3E}">
        <p14:creationId xmlns:p14="http://schemas.microsoft.com/office/powerpoint/2010/main" xmlns="" val="122146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09CF128-85EE-47EF-9A84-8906BF8ABC43}" type="datetimeFigureOut">
              <a:rPr lang="es-ES" smtClean="0">
                <a:solidFill>
                  <a:prstClr val="black">
                    <a:tint val="75000"/>
                  </a:prstClr>
                </a:solidFill>
              </a:rPr>
              <a:pPr defTabSz="457200"/>
              <a:t>21/12/2019</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B390E3F-68FF-497B-A9DC-864ED46EAC5F}" type="slidenum">
              <a:rPr lang="es-ES" smtClean="0">
                <a:solidFill>
                  <a:prstClr val="black">
                    <a:tint val="75000"/>
                  </a:prstClr>
                </a:solidFill>
              </a:rPr>
              <a:pPr defTabSz="457200"/>
              <a:t>‹#›</a:t>
            </a:fld>
            <a:endParaRPr lang="es-ES">
              <a:solidFill>
                <a:prstClr val="black">
                  <a:tint val="75000"/>
                </a:prstClr>
              </a:solidFill>
            </a:endParaRPr>
          </a:p>
        </p:txBody>
      </p:sp>
    </p:spTree>
    <p:extLst>
      <p:ext uri="{BB962C8B-B14F-4D97-AF65-F5344CB8AC3E}">
        <p14:creationId xmlns:p14="http://schemas.microsoft.com/office/powerpoint/2010/main" xmlns="" val="130961717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7.jpeg"/><Relationship Id="rId5" Type="http://schemas.openxmlformats.org/officeDocument/2006/relationships/diagramLayout" Target="../diagrams/layout1.xml"/><Relationship Id="rId10" Type="http://schemas.openxmlformats.org/officeDocument/2006/relationships/image" Target="../media/image26.jpeg"/><Relationship Id="rId4" Type="http://schemas.openxmlformats.org/officeDocument/2006/relationships/diagramData" Target="../diagrams/data1.xm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82040CD-278B-4470-9D7B-02B457DDE1CE}"/>
              </a:ext>
            </a:extLst>
          </p:cNvPr>
          <p:cNvSpPr txBox="1"/>
          <p:nvPr/>
        </p:nvSpPr>
        <p:spPr>
          <a:xfrm>
            <a:off x="304799" y="6488668"/>
            <a:ext cx="4341091" cy="369332"/>
          </a:xfrm>
          <a:prstGeom prst="rect">
            <a:avLst/>
          </a:prstGeom>
          <a:noFill/>
        </p:spPr>
        <p:txBody>
          <a:bodyPr wrap="square" rtlCol="0">
            <a:spAutoFit/>
          </a:bodyPr>
          <a:lstStyle/>
          <a:p>
            <a:r>
              <a:rPr lang="ro-RO" b="1" smtClean="0">
                <a:solidFill>
                  <a:srgbClr val="FFF1CE"/>
                </a:solidFill>
                <a:effectLst>
                  <a:glow rad="127000">
                    <a:srgbClr val="3B2C3F"/>
                  </a:glow>
                </a:effectLst>
              </a:rPr>
              <a:t>Studiul 12, pentru 21 </a:t>
            </a:r>
            <a:r>
              <a:rPr lang="ro-RO" b="1" smtClean="0">
                <a:solidFill>
                  <a:srgbClr val="FFF1CE"/>
                </a:solidFill>
                <a:effectLst>
                  <a:glow rad="127000">
                    <a:srgbClr val="3B2C3F"/>
                  </a:glow>
                </a:effectLst>
              </a:rPr>
              <a:t>Decembrie </a:t>
            </a:r>
            <a:r>
              <a:rPr lang="ro-RO" b="1" smtClean="0">
                <a:solidFill>
                  <a:srgbClr val="FFF1CE"/>
                </a:solidFill>
                <a:effectLst>
                  <a:glow rad="127000">
                    <a:srgbClr val="3B2C3F"/>
                  </a:glow>
                </a:effectLst>
              </a:rPr>
              <a:t>2019</a:t>
            </a:r>
            <a:endParaRPr lang="ro-RO" b="1">
              <a:solidFill>
                <a:srgbClr val="FFF1CE"/>
              </a:solidFill>
              <a:effectLst>
                <a:glow rad="127000">
                  <a:srgbClr val="3B2C3F"/>
                </a:glow>
              </a:effectLst>
            </a:endParaRPr>
          </a:p>
        </p:txBody>
      </p:sp>
      <p:sp>
        <p:nvSpPr>
          <p:cNvPr id="3" name="CuadroTexto 2">
            <a:extLst>
              <a:ext uri="{FF2B5EF4-FFF2-40B4-BE49-F238E27FC236}">
                <a16:creationId xmlns:a16="http://schemas.microsoft.com/office/drawing/2014/main" xmlns="" id="{41C42817-EBFB-42B3-838B-3423CFE06A5E}"/>
              </a:ext>
            </a:extLst>
          </p:cNvPr>
          <p:cNvSpPr txBox="1"/>
          <p:nvPr/>
        </p:nvSpPr>
        <p:spPr>
          <a:xfrm>
            <a:off x="4292598" y="105021"/>
            <a:ext cx="4851401" cy="769441"/>
          </a:xfrm>
          <a:prstGeom prst="rect">
            <a:avLst/>
          </a:prstGeom>
          <a:noFill/>
        </p:spPr>
        <p:txBody>
          <a:bodyPr wrap="square" rtlCol="0">
            <a:spAutoFit/>
          </a:bodyPr>
          <a:lstStyle/>
          <a:p>
            <a:pPr algn="ctr"/>
            <a:r>
              <a:rPr lang="ro-RO" sz="4400" b="1" spc="50" smtClean="0">
                <a:ln w="0"/>
                <a:solidFill>
                  <a:srgbClr val="FFF1CE"/>
                </a:solidFill>
                <a:effectLst>
                  <a:innerShdw blurRad="63500" dist="50800" dir="13500000">
                    <a:srgbClr val="000000">
                      <a:alpha val="50000"/>
                    </a:srgbClr>
                  </a:innerShdw>
                </a:effectLst>
              </a:rPr>
              <a:t>DECIZII GREȘITE</a:t>
            </a:r>
            <a:endParaRPr lang="ro-RO" sz="4400" b="1" spc="50">
              <a:ln w="0"/>
              <a:solidFill>
                <a:srgbClr val="FFF1CE"/>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xmlns="" val="2671131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43CF36D-16A9-4060-9114-711B7EF52600}"/>
              </a:ext>
            </a:extLst>
          </p:cNvPr>
          <p:cNvSpPr txBox="1"/>
          <p:nvPr/>
        </p:nvSpPr>
        <p:spPr>
          <a:xfrm>
            <a:off x="2357166" y="5680360"/>
            <a:ext cx="4440798" cy="369332"/>
          </a:xfrm>
          <a:prstGeom prst="rect">
            <a:avLst/>
          </a:prstGeom>
          <a:noFill/>
        </p:spPr>
        <p:txBody>
          <a:bodyPr wrap="square" rtlCol="0">
            <a:spAutoFit/>
          </a:bodyPr>
          <a:lstStyle/>
          <a:p>
            <a:pPr algn="ctr"/>
            <a:r>
              <a:rPr lang="en-US" b="1" dirty="0"/>
              <a:t>E.G.W. (</a:t>
            </a:r>
            <a:r>
              <a:rPr lang="en-US" b="1" dirty="0" err="1"/>
              <a:t>Patriarhi</a:t>
            </a:r>
            <a:r>
              <a:rPr lang="en-US" b="1" dirty="0"/>
              <a:t> </a:t>
            </a:r>
            <a:r>
              <a:rPr lang="en-US" b="1" dirty="0" err="1"/>
              <a:t>și</a:t>
            </a:r>
            <a:r>
              <a:rPr lang="en-US" b="1" dirty="0"/>
              <a:t> </a:t>
            </a:r>
            <a:r>
              <a:rPr lang="en-US" b="1" dirty="0" err="1"/>
              <a:t>profeți</a:t>
            </a:r>
            <a:r>
              <a:rPr lang="en-US" b="1" dirty="0"/>
              <a:t> </a:t>
            </a:r>
            <a:r>
              <a:rPr lang="en-US" b="1" dirty="0" err="1"/>
              <a:t>pag</a:t>
            </a:r>
            <a:r>
              <a:rPr lang="en-US" b="1" dirty="0"/>
              <a:t>. 174)</a:t>
            </a:r>
            <a:endParaRPr lang="es-ES" b="1" dirty="0"/>
          </a:p>
        </p:txBody>
      </p:sp>
      <p:sp>
        <p:nvSpPr>
          <p:cNvPr id="8" name="TextBox 7"/>
          <p:cNvSpPr txBox="1"/>
          <p:nvPr/>
        </p:nvSpPr>
        <p:spPr>
          <a:xfrm>
            <a:off x="177015" y="1619250"/>
            <a:ext cx="8801100" cy="3785652"/>
          </a:xfrm>
          <a:prstGeom prst="rect">
            <a:avLst/>
          </a:prstGeom>
          <a:noFill/>
        </p:spPr>
        <p:txBody>
          <a:bodyPr wrap="square" rtlCol="0">
            <a:spAutoFit/>
          </a:bodyPr>
          <a:lstStyle/>
          <a:p>
            <a:r>
              <a:rPr lang="vi-VN" sz="2400" b="1" dirty="0"/>
              <a:t>Nimeni dintre cei ce se tem de Dumnezeu nu se poate uni cu cineva care nu se teme de El, fără să fie în primejdie. “Merg oare doi oameni împreună fără să fie învoiți?” (Amos 3, 3.) Fericirea și binele în căsătorie depind de unitatea celor doi; dar între cel credincios și cel necredincios există o radicală deosebire în ceea ce privește gustul, înclinațiile și scopurile. Ei slujesc la doi stăpâni, între care nu poate fi nici o înțelegere. Oricât de curate și corecte ar fi principiile cuiva, influența tovarășului necredincios va avea tendința de a-l îndepărta pe credincios de Dumnezeu.</a:t>
            </a:r>
          </a:p>
        </p:txBody>
      </p:sp>
    </p:spTree>
    <p:extLst>
      <p:ext uri="{BB962C8B-B14F-4D97-AF65-F5344CB8AC3E}">
        <p14:creationId xmlns:p14="http://schemas.microsoft.com/office/powerpoint/2010/main" xmlns="" val="22801557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FFB8B60-E2FB-4CF4-83E1-2C2CD967EDAE}"/>
              </a:ext>
            </a:extLst>
          </p:cNvPr>
          <p:cNvSpPr/>
          <p:nvPr/>
        </p:nvSpPr>
        <p:spPr>
          <a:xfrm>
            <a:off x="0" y="5288340"/>
            <a:ext cx="9144000" cy="1569660"/>
          </a:xfrm>
          <a:prstGeom prst="rect">
            <a:avLst/>
          </a:prstGeom>
          <a:solidFill>
            <a:schemeClr val="tx1">
              <a:alpha val="62000"/>
            </a:schemeClr>
          </a:solidFill>
        </p:spPr>
        <p:txBody>
          <a:bodyPr wrap="square">
            <a:spAutoFit/>
          </a:bodyPr>
          <a:lstStyle/>
          <a:p>
            <a:pPr algn="ctr" defTabSz="457200"/>
            <a:r>
              <a:rPr lang="ro-RO" sz="2400" b="1" dirty="0" smtClean="0">
                <a:solidFill>
                  <a:srgbClr val="FFFF00"/>
                </a:solidFill>
                <a:effectLst>
                  <a:glow rad="127000">
                    <a:srgbClr val="3B4033"/>
                  </a:glow>
                </a:effectLst>
                <a:latin typeface="Comic Sans MS" panose="030F0702030302020204" pitchFamily="66" charset="0"/>
              </a:rPr>
              <a:t>„Dumnezeule, sunt uluit şi mi-e ruşine, Dumnezeule, să-mi ridic faţa spre Tine. Căci fărădelegile noastre s-au înmulţit deasupra capetelor noastre, şi greşelile noastre au ajuns până la ceruri.” (Ezra 9:6)</a:t>
            </a:r>
            <a:endParaRPr lang="ro-RO" sz="2200" b="1" dirty="0">
              <a:solidFill>
                <a:srgbClr val="FFFF00"/>
              </a:solidFill>
              <a:effectLst>
                <a:glow rad="127000">
                  <a:srgbClr val="3B4033"/>
                </a:glow>
              </a:effectLst>
              <a:latin typeface="Comic Sans MS" panose="030F0702030302020204" pitchFamily="66" charset="0"/>
            </a:endParaRPr>
          </a:p>
        </p:txBody>
      </p:sp>
    </p:spTree>
    <p:extLst>
      <p:ext uri="{BB962C8B-B14F-4D97-AF65-F5344CB8AC3E}">
        <p14:creationId xmlns:p14="http://schemas.microsoft.com/office/powerpoint/2010/main" xmlns="" val="379083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C55E60B-A3E7-4C7B-92C7-38D1B2840D89}"/>
              </a:ext>
            </a:extLst>
          </p:cNvPr>
          <p:cNvSpPr txBox="1"/>
          <p:nvPr/>
        </p:nvSpPr>
        <p:spPr>
          <a:xfrm>
            <a:off x="4941450" y="2956935"/>
            <a:ext cx="4180446" cy="3477875"/>
          </a:xfrm>
          <a:prstGeom prst="rect">
            <a:avLst/>
          </a:prstGeom>
          <a:noFill/>
        </p:spPr>
        <p:txBody>
          <a:bodyPr wrap="square" rtlCol="0">
            <a:spAutoFit/>
          </a:bodyPr>
          <a:lstStyle/>
          <a:p>
            <a:pPr algn="l">
              <a:spcBef>
                <a:spcPts val="600"/>
              </a:spcBef>
            </a:pPr>
            <a:r>
              <a:rPr lang="en-US" sz="2000" b="1" dirty="0">
                <a:solidFill>
                  <a:srgbClr val="FFB03B"/>
                </a:solidFill>
                <a:effectLst>
                  <a:outerShdw blurRad="38100" dist="38100" dir="2700000" algn="tl">
                    <a:srgbClr val="000000">
                      <a:alpha val="43137"/>
                    </a:srgbClr>
                  </a:outerShdw>
                </a:effectLst>
              </a:rPr>
              <a:t>Ezra:</a:t>
            </a:r>
          </a:p>
          <a:p>
            <a:pPr lvl="1">
              <a:spcBef>
                <a:spcPts val="1800"/>
              </a:spcBef>
            </a:pPr>
            <a:r>
              <a:rPr lang="en-US" sz="2000" b="1" dirty="0" err="1">
                <a:solidFill>
                  <a:srgbClr val="FFE9C9"/>
                </a:solidFill>
                <a:effectLst>
                  <a:outerShdw blurRad="38100" dist="38100" dir="2700000" algn="tl">
                    <a:srgbClr val="000000">
                      <a:alpha val="43137"/>
                    </a:srgbClr>
                  </a:outerShdw>
                </a:effectLst>
              </a:rPr>
              <a:t>Reacția</a:t>
            </a:r>
            <a:r>
              <a:rPr lang="en-US" sz="2000" b="1" dirty="0">
                <a:solidFill>
                  <a:srgbClr val="FFE9C9"/>
                </a:solidFill>
                <a:effectLst>
                  <a:outerShdw blurRad="38100" dist="38100" dir="2700000" algn="tl">
                    <a:srgbClr val="000000">
                      <a:alpha val="43137"/>
                    </a:srgbClr>
                  </a:outerShdw>
                </a:effectLst>
              </a:rPr>
              <a:t>. Ezra 9</a:t>
            </a:r>
          </a:p>
          <a:p>
            <a:pPr lvl="1">
              <a:spcBef>
                <a:spcPts val="1200"/>
              </a:spcBef>
            </a:pPr>
            <a:r>
              <a:rPr lang="en-US" sz="2000" b="1" dirty="0" err="1">
                <a:solidFill>
                  <a:srgbClr val="FFE9C9"/>
                </a:solidFill>
                <a:effectLst>
                  <a:outerShdw blurRad="38100" dist="38100" dir="2700000" algn="tl">
                    <a:srgbClr val="000000">
                      <a:alpha val="43137"/>
                    </a:srgbClr>
                  </a:outerShdw>
                </a:effectLst>
              </a:rPr>
              <a:t>Intervenția</a:t>
            </a:r>
            <a:r>
              <a:rPr lang="en-US" sz="2000" b="1" dirty="0">
                <a:solidFill>
                  <a:srgbClr val="FFE9C9"/>
                </a:solidFill>
                <a:effectLst>
                  <a:outerShdw blurRad="38100" dist="38100" dir="2700000" algn="tl">
                    <a:srgbClr val="000000">
                      <a:alpha val="43137"/>
                    </a:srgbClr>
                  </a:outerShdw>
                </a:effectLst>
              </a:rPr>
              <a:t>. Ezra 10</a:t>
            </a:r>
          </a:p>
          <a:p>
            <a:pPr>
              <a:spcBef>
                <a:spcPts val="1800"/>
              </a:spcBef>
            </a:pPr>
            <a:r>
              <a:rPr lang="en-US" sz="2000" b="1" dirty="0" err="1">
                <a:solidFill>
                  <a:srgbClr val="2CDDFF"/>
                </a:solidFill>
                <a:effectLst>
                  <a:outerShdw blurRad="38100" dist="38100" dir="2700000" algn="tl">
                    <a:srgbClr val="000000">
                      <a:alpha val="43137"/>
                    </a:srgbClr>
                  </a:outerShdw>
                </a:effectLst>
              </a:rPr>
              <a:t>Neemia</a:t>
            </a:r>
            <a:r>
              <a:rPr lang="en-US" sz="2000" b="1" dirty="0">
                <a:solidFill>
                  <a:srgbClr val="2CDDFF"/>
                </a:solidFill>
                <a:effectLst>
                  <a:outerShdw blurRad="38100" dist="38100" dir="2700000" algn="tl">
                    <a:srgbClr val="000000">
                      <a:alpha val="43137"/>
                    </a:srgbClr>
                  </a:outerShdw>
                </a:effectLst>
              </a:rPr>
              <a:t>:</a:t>
            </a:r>
          </a:p>
          <a:p>
            <a:pPr lvl="1">
              <a:spcBef>
                <a:spcPts val="1800"/>
              </a:spcBef>
            </a:pPr>
            <a:r>
              <a:rPr lang="en-US" sz="2000" b="1" dirty="0" err="1">
                <a:solidFill>
                  <a:srgbClr val="D5F8FF"/>
                </a:solidFill>
                <a:effectLst>
                  <a:outerShdw blurRad="38100" dist="38100" dir="2700000" algn="tl">
                    <a:srgbClr val="000000">
                      <a:alpha val="43137"/>
                    </a:srgbClr>
                  </a:outerShdw>
                </a:effectLst>
              </a:rPr>
              <a:t>Reacția</a:t>
            </a:r>
            <a:r>
              <a:rPr lang="en-US" sz="2000" b="1" dirty="0">
                <a:solidFill>
                  <a:srgbClr val="D5F8FF"/>
                </a:solidFill>
                <a:effectLst>
                  <a:outerShdw blurRad="38100" dist="38100" dir="2700000" algn="tl">
                    <a:srgbClr val="000000">
                      <a:alpha val="43137"/>
                    </a:srgbClr>
                  </a:outerShdw>
                </a:effectLst>
              </a:rPr>
              <a:t>. </a:t>
            </a:r>
            <a:r>
              <a:rPr lang="en-US" sz="2000" b="1" dirty="0" err="1">
                <a:solidFill>
                  <a:srgbClr val="D5F8FF"/>
                </a:solidFill>
                <a:effectLst>
                  <a:outerShdw blurRad="38100" dist="38100" dir="2700000" algn="tl">
                    <a:srgbClr val="000000">
                      <a:alpha val="43137"/>
                    </a:srgbClr>
                  </a:outerShdw>
                </a:effectLst>
              </a:rPr>
              <a:t>Neemia</a:t>
            </a:r>
            <a:r>
              <a:rPr lang="en-US" sz="2000" b="1" dirty="0">
                <a:solidFill>
                  <a:srgbClr val="D5F8FF"/>
                </a:solidFill>
                <a:effectLst>
                  <a:outerShdw blurRad="38100" dist="38100" dir="2700000" algn="tl">
                    <a:srgbClr val="000000">
                      <a:alpha val="43137"/>
                    </a:srgbClr>
                  </a:outerShdw>
                </a:effectLst>
              </a:rPr>
              <a:t> 13:23-25</a:t>
            </a:r>
          </a:p>
          <a:p>
            <a:pPr lvl="1">
              <a:spcBef>
                <a:spcPts val="1200"/>
              </a:spcBef>
            </a:pPr>
            <a:r>
              <a:rPr lang="en-US" sz="2000" b="1" dirty="0" err="1">
                <a:solidFill>
                  <a:srgbClr val="D5F8FF"/>
                </a:solidFill>
                <a:effectLst>
                  <a:outerShdw blurRad="38100" dist="38100" dir="2700000" algn="tl">
                    <a:srgbClr val="000000">
                      <a:alpha val="43137"/>
                    </a:srgbClr>
                  </a:outerShdw>
                </a:effectLst>
              </a:rPr>
              <a:t>Intervenția</a:t>
            </a:r>
            <a:r>
              <a:rPr lang="en-US" sz="2000" b="1" dirty="0">
                <a:solidFill>
                  <a:srgbClr val="D5F8FF"/>
                </a:solidFill>
                <a:effectLst>
                  <a:outerShdw blurRad="38100" dist="38100" dir="2700000" algn="tl">
                    <a:srgbClr val="000000">
                      <a:alpha val="43137"/>
                    </a:srgbClr>
                  </a:outerShdw>
                </a:effectLst>
              </a:rPr>
              <a:t>. </a:t>
            </a:r>
            <a:r>
              <a:rPr lang="en-US" sz="2000" b="1" dirty="0" err="1">
                <a:solidFill>
                  <a:srgbClr val="D5F8FF"/>
                </a:solidFill>
                <a:effectLst>
                  <a:outerShdw blurRad="38100" dist="38100" dir="2700000" algn="tl">
                    <a:srgbClr val="000000">
                      <a:alpha val="43137"/>
                    </a:srgbClr>
                  </a:outerShdw>
                </a:effectLst>
              </a:rPr>
              <a:t>Neemia</a:t>
            </a:r>
            <a:r>
              <a:rPr lang="en-US" sz="2000" b="1" dirty="0">
                <a:solidFill>
                  <a:srgbClr val="D5F8FF"/>
                </a:solidFill>
                <a:effectLst>
                  <a:outerShdw blurRad="38100" dist="38100" dir="2700000" algn="tl">
                    <a:srgbClr val="000000">
                      <a:alpha val="43137"/>
                    </a:srgbClr>
                  </a:outerShdw>
                </a:effectLst>
              </a:rPr>
              <a:t> 13:26-27</a:t>
            </a:r>
          </a:p>
          <a:p>
            <a:pPr>
              <a:spcBef>
                <a:spcPts val="1800"/>
              </a:spcBef>
            </a:pPr>
            <a:r>
              <a:rPr lang="en-US" sz="2000" b="1" dirty="0" err="1">
                <a:solidFill>
                  <a:srgbClr val="7AFA00"/>
                </a:solidFill>
                <a:effectLst>
                  <a:outerShdw blurRad="38100" dist="38100" dir="2700000" algn="tl">
                    <a:srgbClr val="000000">
                      <a:alpha val="43137"/>
                    </a:srgbClr>
                  </a:outerShdw>
                </a:effectLst>
              </a:rPr>
              <a:t>Problema</a:t>
            </a:r>
            <a:r>
              <a:rPr lang="en-US" sz="2000" b="1" dirty="0">
                <a:solidFill>
                  <a:srgbClr val="7AFA00"/>
                </a:solidFill>
                <a:effectLst>
                  <a:outerShdw blurRad="38100" dist="38100" dir="2700000" algn="tl">
                    <a:srgbClr val="000000">
                      <a:alpha val="43137"/>
                    </a:srgbClr>
                  </a:outerShdw>
                </a:effectLst>
              </a:rPr>
              <a:t> </a:t>
            </a:r>
            <a:r>
              <a:rPr lang="en-US" sz="2000" b="1" dirty="0" err="1">
                <a:solidFill>
                  <a:srgbClr val="7AFA00"/>
                </a:solidFill>
                <a:effectLst>
                  <a:outerShdw blurRad="38100" dist="38100" dir="2700000" algn="tl">
                    <a:srgbClr val="000000">
                      <a:alpha val="43137"/>
                    </a:srgbClr>
                  </a:outerShdw>
                </a:effectLst>
              </a:rPr>
              <a:t>în</a:t>
            </a:r>
            <a:r>
              <a:rPr lang="en-US" sz="2000" b="1" dirty="0">
                <a:solidFill>
                  <a:srgbClr val="7AFA00"/>
                </a:solidFill>
                <a:effectLst>
                  <a:outerShdw blurRad="38100" dist="38100" dir="2700000" algn="tl">
                    <a:srgbClr val="000000">
                      <a:alpha val="43137"/>
                    </a:srgbClr>
                  </a:outerShdw>
                </a:effectLst>
              </a:rPr>
              <a:t> </a:t>
            </a:r>
            <a:r>
              <a:rPr lang="en-US" sz="2000" b="1" dirty="0" err="1">
                <a:solidFill>
                  <a:srgbClr val="7AFA00"/>
                </a:solidFill>
                <a:effectLst>
                  <a:outerShdw blurRad="38100" dist="38100" dir="2700000" algn="tl">
                    <a:srgbClr val="000000">
                      <a:alpha val="43137"/>
                    </a:srgbClr>
                  </a:outerShdw>
                </a:effectLst>
              </a:rPr>
              <a:t>zilele</a:t>
            </a:r>
            <a:r>
              <a:rPr lang="en-US" sz="2000" b="1" dirty="0">
                <a:solidFill>
                  <a:srgbClr val="7AFA00"/>
                </a:solidFill>
                <a:effectLst>
                  <a:outerShdw blurRad="38100" dist="38100" dir="2700000" algn="tl">
                    <a:srgbClr val="000000">
                      <a:alpha val="43137"/>
                    </a:srgbClr>
                  </a:outerShdw>
                </a:effectLst>
              </a:rPr>
              <a:t> </a:t>
            </a:r>
            <a:r>
              <a:rPr lang="en-US" sz="2000" b="1" dirty="0" err="1">
                <a:solidFill>
                  <a:srgbClr val="7AFA00"/>
                </a:solidFill>
                <a:effectLst>
                  <a:outerShdw blurRad="38100" dist="38100" dir="2700000" algn="tl">
                    <a:srgbClr val="000000">
                      <a:alpha val="43137"/>
                    </a:srgbClr>
                  </a:outerShdw>
                </a:effectLst>
              </a:rPr>
              <a:t>noastre</a:t>
            </a:r>
            <a:endParaRPr lang="en-US" sz="2000" b="1" dirty="0">
              <a:solidFill>
                <a:srgbClr val="7AFA00"/>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DD9606AB-87D3-414A-BAD7-E3E0D040F760}"/>
              </a:ext>
            </a:extLst>
          </p:cNvPr>
          <p:cNvSpPr txBox="1"/>
          <p:nvPr/>
        </p:nvSpPr>
        <p:spPr>
          <a:xfrm>
            <a:off x="166257" y="147781"/>
            <a:ext cx="8746836" cy="1092607"/>
          </a:xfrm>
          <a:prstGeom prst="rect">
            <a:avLst/>
          </a:prstGeom>
          <a:noFill/>
        </p:spPr>
        <p:txBody>
          <a:bodyPr wrap="square" rtlCol="0">
            <a:spAutoFit/>
          </a:bodyPr>
          <a:lstStyle/>
          <a:p>
            <a:pPr>
              <a:spcBef>
                <a:spcPts val="600"/>
              </a:spcBef>
            </a:pPr>
            <a:r>
              <a:rPr lang="en-GB" sz="2000" b="1" dirty="0" err="1">
                <a:solidFill>
                  <a:schemeClr val="bg1"/>
                </a:solidFill>
              </a:rPr>
              <a:t>După</a:t>
            </a:r>
            <a:r>
              <a:rPr lang="en-GB" sz="2000" b="1" dirty="0">
                <a:solidFill>
                  <a:schemeClr val="bg1"/>
                </a:solidFill>
              </a:rPr>
              <a:t> re</a:t>
            </a:r>
            <a:r>
              <a:rPr lang="es-ES" sz="2000" b="1" dirty="0" err="1">
                <a:solidFill>
                  <a:schemeClr val="bg1"/>
                </a:solidFill>
              </a:rPr>
              <a:t>întoarcerea</a:t>
            </a:r>
            <a:r>
              <a:rPr lang="es-ES" sz="2000" b="1" dirty="0">
                <a:solidFill>
                  <a:schemeClr val="bg1"/>
                </a:solidFill>
              </a:rPr>
              <a:t> </a:t>
            </a:r>
            <a:r>
              <a:rPr lang="es-ES" sz="2000" b="1" dirty="0" err="1">
                <a:solidFill>
                  <a:schemeClr val="bg1"/>
                </a:solidFill>
              </a:rPr>
              <a:t>în</a:t>
            </a:r>
            <a:r>
              <a:rPr lang="es-ES" sz="2000" b="1" dirty="0">
                <a:solidFill>
                  <a:schemeClr val="bg1"/>
                </a:solidFill>
              </a:rPr>
              <a:t> </a:t>
            </a:r>
            <a:r>
              <a:rPr lang="es-ES" sz="2000" b="1" dirty="0" err="1">
                <a:solidFill>
                  <a:schemeClr val="bg1"/>
                </a:solidFill>
              </a:rPr>
              <a:t>Ierusalim</a:t>
            </a:r>
            <a:r>
              <a:rPr lang="es-ES" sz="2000" b="1" dirty="0">
                <a:solidFill>
                  <a:schemeClr val="bg1"/>
                </a:solidFill>
              </a:rPr>
              <a:t>, </a:t>
            </a:r>
            <a:r>
              <a:rPr lang="es-ES" sz="2000" b="1" dirty="0" err="1">
                <a:solidFill>
                  <a:schemeClr val="bg1"/>
                </a:solidFill>
              </a:rPr>
              <a:t>rămășița</a:t>
            </a:r>
            <a:r>
              <a:rPr lang="es-ES" sz="2000" b="1" dirty="0">
                <a:solidFill>
                  <a:schemeClr val="bg1"/>
                </a:solidFill>
              </a:rPr>
              <a:t> s-a </a:t>
            </a:r>
            <a:r>
              <a:rPr lang="es-ES" sz="2000" b="1" dirty="0" err="1">
                <a:solidFill>
                  <a:schemeClr val="bg1"/>
                </a:solidFill>
              </a:rPr>
              <a:t>pângărit</a:t>
            </a:r>
            <a:r>
              <a:rPr lang="es-ES" sz="2000" b="1" dirty="0">
                <a:solidFill>
                  <a:schemeClr val="bg1"/>
                </a:solidFill>
              </a:rPr>
              <a:t> </a:t>
            </a:r>
            <a:r>
              <a:rPr lang="es-ES" sz="2000" b="1" dirty="0" err="1">
                <a:solidFill>
                  <a:schemeClr val="bg1"/>
                </a:solidFill>
              </a:rPr>
              <a:t>prin</a:t>
            </a:r>
            <a:r>
              <a:rPr lang="es-ES" sz="2000" b="1" dirty="0">
                <a:solidFill>
                  <a:schemeClr val="bg1"/>
                </a:solidFill>
              </a:rPr>
              <a:t> </a:t>
            </a:r>
            <a:r>
              <a:rPr lang="es-ES" sz="2000" b="1" dirty="0" err="1">
                <a:solidFill>
                  <a:schemeClr val="bg1"/>
                </a:solidFill>
              </a:rPr>
              <a:t>căsătoria</a:t>
            </a:r>
            <a:r>
              <a:rPr lang="es-ES" sz="2000" b="1" dirty="0">
                <a:solidFill>
                  <a:schemeClr val="bg1"/>
                </a:solidFill>
              </a:rPr>
              <a:t> </a:t>
            </a:r>
            <a:r>
              <a:rPr lang="es-ES" sz="2000" b="1" dirty="0" err="1">
                <a:solidFill>
                  <a:schemeClr val="bg1"/>
                </a:solidFill>
              </a:rPr>
              <a:t>cu</a:t>
            </a:r>
            <a:r>
              <a:rPr lang="es-ES" sz="2000" b="1" dirty="0">
                <a:solidFill>
                  <a:schemeClr val="bg1"/>
                </a:solidFill>
              </a:rPr>
              <a:t> </a:t>
            </a:r>
            <a:r>
              <a:rPr lang="es-ES" sz="2000" b="1" dirty="0" err="1">
                <a:solidFill>
                  <a:schemeClr val="bg1"/>
                </a:solidFill>
              </a:rPr>
              <a:t>persoane</a:t>
            </a:r>
            <a:r>
              <a:rPr lang="es-ES" sz="2000" b="1" dirty="0">
                <a:solidFill>
                  <a:schemeClr val="bg1"/>
                </a:solidFill>
              </a:rPr>
              <a:t> idolatre.</a:t>
            </a:r>
          </a:p>
          <a:p>
            <a:pPr>
              <a:spcBef>
                <a:spcPts val="600"/>
              </a:spcBef>
            </a:pPr>
            <a:r>
              <a:rPr lang="es-ES" sz="2000" b="1" dirty="0" err="1">
                <a:solidFill>
                  <a:schemeClr val="bg1"/>
                </a:solidFill>
              </a:rPr>
              <a:t>Atât</a:t>
            </a:r>
            <a:r>
              <a:rPr lang="es-ES" sz="2000" b="1" dirty="0">
                <a:solidFill>
                  <a:schemeClr val="bg1"/>
                </a:solidFill>
              </a:rPr>
              <a:t> </a:t>
            </a:r>
            <a:r>
              <a:rPr lang="es-ES" sz="2000" b="1" dirty="0" err="1">
                <a:solidFill>
                  <a:schemeClr val="bg1"/>
                </a:solidFill>
              </a:rPr>
              <a:t>Ezra</a:t>
            </a:r>
            <a:r>
              <a:rPr lang="es-ES" sz="2000" b="1" dirty="0">
                <a:solidFill>
                  <a:schemeClr val="bg1"/>
                </a:solidFill>
              </a:rPr>
              <a:t> </a:t>
            </a:r>
            <a:r>
              <a:rPr lang="es-ES" sz="2000" b="1" dirty="0" err="1">
                <a:solidFill>
                  <a:schemeClr val="bg1"/>
                </a:solidFill>
              </a:rPr>
              <a:t>cât</a:t>
            </a:r>
            <a:r>
              <a:rPr lang="es-ES" sz="2000" b="1" dirty="0">
                <a:solidFill>
                  <a:schemeClr val="bg1"/>
                </a:solidFill>
              </a:rPr>
              <a:t> </a:t>
            </a:r>
            <a:r>
              <a:rPr lang="es-ES" sz="2000" b="1" dirty="0" err="1">
                <a:solidFill>
                  <a:schemeClr val="bg1"/>
                </a:solidFill>
              </a:rPr>
              <a:t>și</a:t>
            </a:r>
            <a:r>
              <a:rPr lang="es-ES" sz="2000" b="1" dirty="0">
                <a:solidFill>
                  <a:schemeClr val="bg1"/>
                </a:solidFill>
              </a:rPr>
              <a:t> </a:t>
            </a:r>
            <a:r>
              <a:rPr lang="es-ES" sz="2000" b="1" dirty="0" err="1">
                <a:solidFill>
                  <a:schemeClr val="bg1"/>
                </a:solidFill>
              </a:rPr>
              <a:t>Neemia</a:t>
            </a:r>
            <a:r>
              <a:rPr lang="es-ES" sz="2000" b="1" dirty="0">
                <a:solidFill>
                  <a:schemeClr val="bg1"/>
                </a:solidFill>
              </a:rPr>
              <a:t> </a:t>
            </a:r>
            <a:r>
              <a:rPr lang="es-ES" sz="2000" b="1" dirty="0" err="1">
                <a:solidFill>
                  <a:schemeClr val="bg1"/>
                </a:solidFill>
              </a:rPr>
              <a:t>au</a:t>
            </a:r>
            <a:r>
              <a:rPr lang="es-ES" sz="2000" b="1" dirty="0">
                <a:solidFill>
                  <a:schemeClr val="bg1"/>
                </a:solidFill>
              </a:rPr>
              <a:t> </a:t>
            </a:r>
            <a:r>
              <a:rPr lang="es-ES" sz="2000" b="1" dirty="0" err="1">
                <a:solidFill>
                  <a:schemeClr val="bg1"/>
                </a:solidFill>
              </a:rPr>
              <a:t>confruntat</a:t>
            </a:r>
            <a:r>
              <a:rPr lang="es-ES" sz="2000" b="1" dirty="0">
                <a:solidFill>
                  <a:schemeClr val="bg1"/>
                </a:solidFill>
              </a:rPr>
              <a:t> </a:t>
            </a:r>
            <a:r>
              <a:rPr lang="es-ES" sz="2000" b="1" dirty="0" err="1">
                <a:solidFill>
                  <a:schemeClr val="bg1"/>
                </a:solidFill>
              </a:rPr>
              <a:t>situția</a:t>
            </a:r>
            <a:r>
              <a:rPr lang="es-ES" sz="2000" b="1" dirty="0">
                <a:solidFill>
                  <a:schemeClr val="bg1"/>
                </a:solidFill>
              </a:rPr>
              <a:t>.</a:t>
            </a:r>
            <a:endParaRPr lang="en-GB" sz="2000" b="1" dirty="0">
              <a:solidFill>
                <a:schemeClr val="bg1"/>
              </a:solidFill>
            </a:endParaRPr>
          </a:p>
        </p:txBody>
      </p:sp>
      <p:sp>
        <p:nvSpPr>
          <p:cNvPr id="4" name="Rectángulo 3">
            <a:extLst>
              <a:ext uri="{FF2B5EF4-FFF2-40B4-BE49-F238E27FC236}">
                <a16:creationId xmlns:a16="http://schemas.microsoft.com/office/drawing/2014/main" xmlns="" id="{A3AFB12B-65E0-4871-93BA-98F4F7F96AAF}"/>
              </a:ext>
            </a:extLst>
          </p:cNvPr>
          <p:cNvSpPr/>
          <p:nvPr/>
        </p:nvSpPr>
        <p:spPr>
          <a:xfrm>
            <a:off x="4511633" y="1475610"/>
            <a:ext cx="4572000" cy="1323439"/>
          </a:xfrm>
          <a:prstGeom prst="rect">
            <a:avLst/>
          </a:prstGeom>
        </p:spPr>
        <p:txBody>
          <a:bodyPr>
            <a:spAutoFit/>
          </a:bodyPr>
          <a:lstStyle/>
          <a:p>
            <a:pPr>
              <a:spcBef>
                <a:spcPts val="600"/>
              </a:spcBef>
            </a:pPr>
            <a:r>
              <a:rPr lang="en-US" sz="2000" b="1" dirty="0" err="1">
                <a:solidFill>
                  <a:schemeClr val="bg1"/>
                </a:solidFill>
                <a:effectLst>
                  <a:outerShdw blurRad="38100" dist="38100" dir="2700000" algn="tl">
                    <a:srgbClr val="000000">
                      <a:alpha val="43137"/>
                    </a:srgbClr>
                  </a:outerShdw>
                </a:effectLst>
              </a:rPr>
              <a:t>Vă</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invit</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să</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studiem</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împreună</a:t>
            </a:r>
            <a:r>
              <a:rPr lang="en-US" sz="2000" b="1" dirty="0">
                <a:solidFill>
                  <a:schemeClr val="bg1"/>
                </a:solidFill>
                <a:effectLst>
                  <a:outerShdw blurRad="38100" dist="38100" dir="2700000" algn="tl">
                    <a:srgbClr val="000000">
                      <a:alpha val="43137"/>
                    </a:srgbClr>
                  </a:outerShdw>
                </a:effectLst>
              </a:rPr>
              <a:t> cum au </a:t>
            </a:r>
            <a:r>
              <a:rPr lang="en-US" sz="2000" b="1" dirty="0" err="1">
                <a:solidFill>
                  <a:schemeClr val="bg1"/>
                </a:solidFill>
                <a:effectLst>
                  <a:outerShdw blurRad="38100" dist="38100" dir="2700000" algn="tl">
                    <a:srgbClr val="000000">
                      <a:alpha val="43137"/>
                    </a:srgbClr>
                  </a:outerShdw>
                </a:effectLst>
              </a:rPr>
              <a:t>procedat</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ei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să</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putem</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învăța</a:t>
            </a:r>
            <a:r>
              <a:rPr lang="en-US" sz="2000" b="1" dirty="0">
                <a:solidFill>
                  <a:schemeClr val="bg1"/>
                </a:solidFill>
                <a:effectLst>
                  <a:outerShdw blurRad="38100" dist="38100" dir="2700000" algn="tl">
                    <a:srgbClr val="000000">
                      <a:alpha val="43137"/>
                    </a:srgbClr>
                  </a:outerShdw>
                </a:effectLst>
              </a:rPr>
              <a:t> cum </a:t>
            </a:r>
            <a:r>
              <a:rPr lang="en-US" sz="2000" b="1" dirty="0" err="1">
                <a:solidFill>
                  <a:schemeClr val="bg1"/>
                </a:solidFill>
                <a:effectLst>
                  <a:outerShdw blurRad="38100" dist="38100" dir="2700000" algn="tl">
                    <a:srgbClr val="000000">
                      <a:alpha val="43137"/>
                    </a:srgbClr>
                  </a:outerShdw>
                </a:effectLst>
              </a:rPr>
              <a:t>să</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combatem</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acest</a:t>
            </a:r>
            <a:r>
              <a:rPr lang="en-US" sz="2000" b="1" dirty="0">
                <a:solidFill>
                  <a:schemeClr val="bg1"/>
                </a:solidFill>
                <a:effectLst>
                  <a:outerShdw blurRad="38100" dist="38100" dir="2700000" algn="tl">
                    <a:srgbClr val="000000">
                      <a:alpha val="43137"/>
                    </a:srgbClr>
                  </a:outerShdw>
                </a:effectLst>
              </a:rPr>
              <a:t> tip de </a:t>
            </a:r>
            <a:r>
              <a:rPr lang="en-US" sz="2000" b="1" dirty="0" err="1">
                <a:solidFill>
                  <a:schemeClr val="bg1"/>
                </a:solidFill>
                <a:effectLst>
                  <a:outerShdw blurRad="38100" dist="38100" dir="2700000" algn="tl">
                    <a:srgbClr val="000000">
                      <a:alpha val="43137"/>
                    </a:srgbClr>
                  </a:outerShdw>
                </a:effectLst>
              </a:rPr>
              <a:t>probleme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în</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zilele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noastre</a:t>
            </a:r>
            <a:r>
              <a:rPr lang="en-US" sz="2000" b="1" dirty="0">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xmlns="" id="{EFD0067C-E398-42B4-A3AC-5AC7794402A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72000" y="2991006"/>
            <a:ext cx="353084" cy="338591"/>
          </a:xfrm>
          <a:prstGeom prst="rect">
            <a:avLst/>
          </a:prstGeom>
        </p:spPr>
      </p:pic>
      <p:pic>
        <p:nvPicPr>
          <p:cNvPr id="8" name="Imagen 7">
            <a:extLst>
              <a:ext uri="{FF2B5EF4-FFF2-40B4-BE49-F238E27FC236}">
                <a16:creationId xmlns:a16="http://schemas.microsoft.com/office/drawing/2014/main" xmlns="" id="{C18477CE-38CC-4987-8155-43FBFCAEFB7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572000" y="4524241"/>
            <a:ext cx="353392" cy="338590"/>
          </a:xfrm>
          <a:prstGeom prst="rect">
            <a:avLst/>
          </a:prstGeom>
        </p:spPr>
      </p:pic>
      <p:pic>
        <p:nvPicPr>
          <p:cNvPr id="10" name="Imagen 9">
            <a:extLst>
              <a:ext uri="{FF2B5EF4-FFF2-40B4-BE49-F238E27FC236}">
                <a16:creationId xmlns:a16="http://schemas.microsoft.com/office/drawing/2014/main" xmlns="" id="{F1749EDB-73EC-44C0-A196-921267124D6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572000" y="6031567"/>
            <a:ext cx="353392" cy="338590"/>
          </a:xfrm>
          <a:prstGeom prst="rect">
            <a:avLst/>
          </a:prstGeom>
        </p:spPr>
      </p:pic>
      <p:pic>
        <p:nvPicPr>
          <p:cNvPr id="12" name="Imagen 11">
            <a:extLst>
              <a:ext uri="{FF2B5EF4-FFF2-40B4-BE49-F238E27FC236}">
                <a16:creationId xmlns:a16="http://schemas.microsoft.com/office/drawing/2014/main" xmlns="" id="{9C003EE4-D81D-4F34-95CD-3C3E5CCD60C6}"/>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16200000">
            <a:off x="5025284" y="5455779"/>
            <a:ext cx="215149" cy="507909"/>
          </a:xfrm>
          <a:prstGeom prst="rect">
            <a:avLst/>
          </a:prstGeom>
          <a:effectLst>
            <a:outerShdw blurRad="50800" dist="38100" dir="2700000" algn="tl" rotWithShape="0">
              <a:prstClr val="black">
                <a:alpha val="40000"/>
              </a:prstClr>
            </a:outerShdw>
          </a:effectLst>
        </p:spPr>
      </p:pic>
      <p:pic>
        <p:nvPicPr>
          <p:cNvPr id="14" name="Imagen 13">
            <a:extLst>
              <a:ext uri="{FF2B5EF4-FFF2-40B4-BE49-F238E27FC236}">
                <a16:creationId xmlns:a16="http://schemas.microsoft.com/office/drawing/2014/main" xmlns="" id="{864B26A7-C31F-4683-9EDB-0FCFC2E88B0F}"/>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rot="16200000">
            <a:off x="5025284" y="3904063"/>
            <a:ext cx="215149" cy="507908"/>
          </a:xfrm>
          <a:prstGeom prst="rect">
            <a:avLst/>
          </a:prstGeom>
          <a:effectLst>
            <a:outerShdw blurRad="50800" dist="38100" dir="2700000" algn="tl" rotWithShape="0">
              <a:prstClr val="black">
                <a:alpha val="40000"/>
              </a:prstClr>
            </a:outerShdw>
          </a:effectLst>
        </p:spPr>
      </p:pic>
      <p:pic>
        <p:nvPicPr>
          <p:cNvPr id="15" name="Imagen 14">
            <a:extLst>
              <a:ext uri="{FF2B5EF4-FFF2-40B4-BE49-F238E27FC236}">
                <a16:creationId xmlns:a16="http://schemas.microsoft.com/office/drawing/2014/main" xmlns="" id="{6A5BA32E-2B4C-466D-AC74-5AC9720D3062}"/>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16200000">
            <a:off x="5025284" y="4998585"/>
            <a:ext cx="215149" cy="507909"/>
          </a:xfrm>
          <a:prstGeom prst="rect">
            <a:avLst/>
          </a:prstGeom>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xmlns="" id="{538E4260-120B-4045-B108-764C6BD8E399}"/>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rot="16200000">
            <a:off x="5025284" y="3446869"/>
            <a:ext cx="215149" cy="5079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551076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wipe(left)">
                                      <p:cBhvr>
                                        <p:cTn id="36" dur="500"/>
                                        <p:tgtEl>
                                          <p:spTgt spid="2">
                                            <p:txEl>
                                              <p:pRg st="0" end="0"/>
                                            </p:txEl>
                                          </p:spTgt>
                                        </p:tgtEl>
                                      </p:cBhvr>
                                    </p:animEffect>
                                  </p:childTnLst>
                                </p:cTn>
                              </p:par>
                            </p:childTnLst>
                          </p:cTn>
                        </p:par>
                        <p:par>
                          <p:cTn id="37" fill="hold">
                            <p:stCondLst>
                              <p:cond delay="1500"/>
                            </p:stCondLst>
                            <p:childTnLst>
                              <p:par>
                                <p:cTn id="38" presetID="17"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ppt_x</p:attrName>
                                        </p:attrNameLst>
                                      </p:cBhvr>
                                      <p:tavLst>
                                        <p:tav tm="0">
                                          <p:val>
                                            <p:strVal val="#ppt_x-#ppt_w/2"/>
                                          </p:val>
                                        </p:tav>
                                        <p:tav tm="100000">
                                          <p:val>
                                            <p:strVal val="#ppt_x"/>
                                          </p:val>
                                        </p:tav>
                                      </p:tavLst>
                                    </p:anim>
                                    <p:anim calcmode="lin" valueType="num">
                                      <p:cBhvr>
                                        <p:cTn id="41" dur="500" fill="hold"/>
                                        <p:tgtEl>
                                          <p:spTgt spid="16"/>
                                        </p:tgtEl>
                                        <p:attrNameLst>
                                          <p:attrName>ppt_y</p:attrName>
                                        </p:attrNameLst>
                                      </p:cBhvr>
                                      <p:tavLst>
                                        <p:tav tm="0">
                                          <p:val>
                                            <p:strVal val="#ppt_y"/>
                                          </p:val>
                                        </p:tav>
                                        <p:tav tm="100000">
                                          <p:val>
                                            <p:strVal val="#ppt_y"/>
                                          </p:val>
                                        </p:tav>
                                      </p:tavLst>
                                    </p:anim>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strVal val="#ppt_h"/>
                                          </p:val>
                                        </p:tav>
                                        <p:tav tm="100000">
                                          <p:val>
                                            <p:strVal val="#ppt_h"/>
                                          </p:val>
                                        </p:tav>
                                      </p:tavLst>
                                    </p:anim>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par>
                          <p:cTn id="48" fill="hold">
                            <p:stCondLst>
                              <p:cond delay="2500"/>
                            </p:stCondLst>
                            <p:childTnLst>
                              <p:par>
                                <p:cTn id="49" presetID="17"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ppt_w/2"/>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strVal val="#ppt_h"/>
                                          </p:val>
                                        </p:tav>
                                        <p:tav tm="100000">
                                          <p:val>
                                            <p:strVal val="#ppt_h"/>
                                          </p:val>
                                        </p:tav>
                                      </p:tavLst>
                                    </p:anim>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par>
                          <p:cTn id="59" fill="hold">
                            <p:stCondLst>
                              <p:cond delay="3500"/>
                            </p:stCondLst>
                            <p:childTnLst>
                              <p:par>
                                <p:cTn id="60" presetID="31"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par>
                          <p:cTn id="70" fill="hold">
                            <p:stCondLst>
                              <p:cond delay="5000"/>
                            </p:stCondLst>
                            <p:childTnLst>
                              <p:par>
                                <p:cTn id="71" presetID="17" presetClass="entr" presetSubtype="8"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ppt_x</p:attrName>
                                        </p:attrNameLst>
                                      </p:cBhvr>
                                      <p:tavLst>
                                        <p:tav tm="0">
                                          <p:val>
                                            <p:strVal val="#ppt_x-#ppt_w/2"/>
                                          </p:val>
                                        </p:tav>
                                        <p:tav tm="100000">
                                          <p:val>
                                            <p:strVal val="#ppt_x"/>
                                          </p:val>
                                        </p:tav>
                                      </p:tavLst>
                                    </p:anim>
                                    <p:anim calcmode="lin" valueType="num">
                                      <p:cBhvr>
                                        <p:cTn id="74" dur="500" fill="hold"/>
                                        <p:tgtEl>
                                          <p:spTgt spid="15"/>
                                        </p:tgtEl>
                                        <p:attrNameLst>
                                          <p:attrName>ppt_y</p:attrName>
                                        </p:attrNameLst>
                                      </p:cBhvr>
                                      <p:tavLst>
                                        <p:tav tm="0">
                                          <p:val>
                                            <p:strVal val="#ppt_y"/>
                                          </p:val>
                                        </p:tav>
                                        <p:tav tm="100000">
                                          <p:val>
                                            <p:strVal val="#ppt_y"/>
                                          </p:val>
                                        </p:tav>
                                      </p:tavLst>
                                    </p:anim>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strVal val="#ppt_h"/>
                                          </p:val>
                                        </p:tav>
                                        <p:tav tm="100000">
                                          <p:val>
                                            <p:strVal val="#ppt_h"/>
                                          </p:val>
                                        </p:tav>
                                      </p:tavLst>
                                    </p:anim>
                                  </p:childTnLst>
                                </p:cTn>
                              </p:par>
                            </p:childTnLst>
                          </p:cTn>
                        </p:par>
                        <p:par>
                          <p:cTn id="77" fill="hold">
                            <p:stCondLst>
                              <p:cond delay="5500"/>
                            </p:stCondLst>
                            <p:childTnLst>
                              <p:par>
                                <p:cTn id="78" presetID="22" presetClass="entr" presetSubtype="8" fill="hold" grpId="0" nodeType="after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wipe(left)">
                                      <p:cBhvr>
                                        <p:cTn id="80" dur="500"/>
                                        <p:tgtEl>
                                          <p:spTgt spid="2">
                                            <p:txEl>
                                              <p:pRg st="4" end="4"/>
                                            </p:txEl>
                                          </p:spTgt>
                                        </p:tgtEl>
                                      </p:cBhvr>
                                    </p:animEffect>
                                  </p:childTnLst>
                                </p:cTn>
                              </p:par>
                            </p:childTnLst>
                          </p:cTn>
                        </p:par>
                        <p:par>
                          <p:cTn id="81" fill="hold">
                            <p:stCondLst>
                              <p:cond delay="6000"/>
                            </p:stCondLst>
                            <p:childTnLst>
                              <p:par>
                                <p:cTn id="82" presetID="17" presetClass="entr" presetSubtype="8" fill="hold" nodeType="after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ppt_x</p:attrName>
                                        </p:attrNameLst>
                                      </p:cBhvr>
                                      <p:tavLst>
                                        <p:tav tm="0">
                                          <p:val>
                                            <p:strVal val="#ppt_x-#ppt_w/2"/>
                                          </p:val>
                                        </p:tav>
                                        <p:tav tm="100000">
                                          <p:val>
                                            <p:strVal val="#ppt_x"/>
                                          </p:val>
                                        </p:tav>
                                      </p:tavLst>
                                    </p:anim>
                                    <p:anim calcmode="lin" valueType="num">
                                      <p:cBhvr>
                                        <p:cTn id="85" dur="500" fill="hold"/>
                                        <p:tgtEl>
                                          <p:spTgt spid="12"/>
                                        </p:tgtEl>
                                        <p:attrNameLst>
                                          <p:attrName>ppt_y</p:attrName>
                                        </p:attrNameLst>
                                      </p:cBhvr>
                                      <p:tavLst>
                                        <p:tav tm="0">
                                          <p:val>
                                            <p:strVal val="#ppt_y"/>
                                          </p:val>
                                        </p:tav>
                                        <p:tav tm="100000">
                                          <p:val>
                                            <p:strVal val="#ppt_y"/>
                                          </p:val>
                                        </p:tav>
                                      </p:tavLst>
                                    </p:anim>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strVal val="#ppt_h"/>
                                          </p:val>
                                        </p:tav>
                                        <p:tav tm="100000">
                                          <p:val>
                                            <p:strVal val="#ppt_h"/>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7000"/>
                            </p:stCondLst>
                            <p:childTnLst>
                              <p:par>
                                <p:cTn id="93" presetID="31" presetClass="entr" presetSubtype="0" fill="hold"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1000" fill="hold"/>
                                        <p:tgtEl>
                                          <p:spTgt spid="10"/>
                                        </p:tgtEl>
                                        <p:attrNameLst>
                                          <p:attrName>ppt_w</p:attrName>
                                        </p:attrNameLst>
                                      </p:cBhvr>
                                      <p:tavLst>
                                        <p:tav tm="0">
                                          <p:val>
                                            <p:fltVal val="0"/>
                                          </p:val>
                                        </p:tav>
                                        <p:tav tm="100000">
                                          <p:val>
                                            <p:strVal val="#ppt_w"/>
                                          </p:val>
                                        </p:tav>
                                      </p:tavLst>
                                    </p:anim>
                                    <p:anim calcmode="lin" valueType="num">
                                      <p:cBhvr>
                                        <p:cTn id="96" dur="1000" fill="hold"/>
                                        <p:tgtEl>
                                          <p:spTgt spid="10"/>
                                        </p:tgtEl>
                                        <p:attrNameLst>
                                          <p:attrName>ppt_h</p:attrName>
                                        </p:attrNameLst>
                                      </p:cBhvr>
                                      <p:tavLst>
                                        <p:tav tm="0">
                                          <p:val>
                                            <p:fltVal val="0"/>
                                          </p:val>
                                        </p:tav>
                                        <p:tav tm="100000">
                                          <p:val>
                                            <p:strVal val="#ppt_h"/>
                                          </p:val>
                                        </p:tav>
                                      </p:tavLst>
                                    </p:anim>
                                    <p:anim calcmode="lin" valueType="num">
                                      <p:cBhvr>
                                        <p:cTn id="97" dur="1000" fill="hold"/>
                                        <p:tgtEl>
                                          <p:spTgt spid="10"/>
                                        </p:tgtEl>
                                        <p:attrNameLst>
                                          <p:attrName>style.rotation</p:attrName>
                                        </p:attrNameLst>
                                      </p:cBhvr>
                                      <p:tavLst>
                                        <p:tav tm="0">
                                          <p:val>
                                            <p:fltVal val="90"/>
                                          </p:val>
                                        </p:tav>
                                        <p:tav tm="100000">
                                          <p:val>
                                            <p:fltVal val="0"/>
                                          </p:val>
                                        </p:tav>
                                      </p:tavLst>
                                    </p:anim>
                                    <p:animEffect transition="in" filter="fade">
                                      <p:cBhvr>
                                        <p:cTn id="98" dur="1000"/>
                                        <p:tgtEl>
                                          <p:spTgt spid="10"/>
                                        </p:tgtEl>
                                      </p:cBhvr>
                                    </p:animEffect>
                                  </p:childTnLst>
                                </p:cTn>
                              </p:par>
                            </p:childTnLst>
                          </p:cTn>
                        </p:par>
                        <p:par>
                          <p:cTn id="99" fill="hold">
                            <p:stCondLst>
                              <p:cond delay="80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BDB3152-24DA-4264-9F03-58D4CC0FEB47}"/>
              </a:ext>
            </a:extLst>
          </p:cNvPr>
          <p:cNvSpPr txBox="1"/>
          <p:nvPr/>
        </p:nvSpPr>
        <p:spPr>
          <a:xfrm>
            <a:off x="2216724" y="0"/>
            <a:ext cx="6927276" cy="769441"/>
          </a:xfrm>
          <a:prstGeom prst="rect">
            <a:avLst/>
          </a:prstGeom>
          <a:noFill/>
        </p:spPr>
        <p:txBody>
          <a:bodyPr wrap="square" rtlCol="0">
            <a:spAutoFit/>
            <a:scene3d>
              <a:camera prst="orthographicFront"/>
              <a:lightRig rig="threePt" dir="t"/>
            </a:scene3d>
            <a:sp3d extrusionH="57150" contourW="25400">
              <a:bevelT h="25400" prst="softRound"/>
              <a:contourClr>
                <a:srgbClr val="155D77"/>
              </a:contourClr>
            </a:sp3d>
          </a:bodyPr>
          <a:lstStyle>
            <a:defPPr>
              <a:defRPr lang="es-ES"/>
            </a:defPPr>
            <a:lvl1pPr algn="ctr">
              <a:defRPr sz="44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defRPr>
            </a:lvl1pPr>
          </a:lstStyle>
          <a:p>
            <a:r>
              <a:rPr lang="es-ES" spc="300" dirty="0">
                <a:ln w="17780" cmpd="sng">
                  <a:noFill/>
                  <a:prstDash val="solid"/>
                  <a:miter lim="800000"/>
                </a:ln>
                <a:gradFill flip="none" rotWithShape="1">
                  <a:gsLst>
                    <a:gs pos="0">
                      <a:srgbClr val="155D77"/>
                    </a:gs>
                    <a:gs pos="50000">
                      <a:srgbClr val="58B8B7"/>
                    </a:gs>
                    <a:gs pos="100000">
                      <a:srgbClr val="7DDAD9"/>
                    </a:gs>
                  </a:gsLst>
                  <a:lin ang="16200000" scaled="1"/>
                  <a:tileRect/>
                </a:gradFill>
              </a:rPr>
              <a:t>REACȚIA LUI EZRA</a:t>
            </a:r>
          </a:p>
        </p:txBody>
      </p:sp>
      <p:sp>
        <p:nvSpPr>
          <p:cNvPr id="2" name="Rectángulo 1">
            <a:extLst>
              <a:ext uri="{FF2B5EF4-FFF2-40B4-BE49-F238E27FC236}">
                <a16:creationId xmlns:a16="http://schemas.microsoft.com/office/drawing/2014/main" xmlns="" id="{D27CCF88-7180-4601-8D38-D47E5897F92C}"/>
              </a:ext>
            </a:extLst>
          </p:cNvPr>
          <p:cNvSpPr/>
          <p:nvPr/>
        </p:nvSpPr>
        <p:spPr>
          <a:xfrm>
            <a:off x="2336800" y="651269"/>
            <a:ext cx="6802581" cy="923330"/>
          </a:xfrm>
          <a:prstGeom prst="rect">
            <a:avLst/>
          </a:prstGeom>
        </p:spPr>
        <p:txBody>
          <a:bodyPr wrap="square">
            <a:spAutoFit/>
            <a:scene3d>
              <a:camera prst="orthographicFront"/>
              <a:lightRig rig="threePt" dir="t"/>
            </a:scene3d>
            <a:sp3d extrusionH="57150">
              <a:bevelT w="38100" h="38100"/>
            </a:sp3d>
          </a:bodyPr>
          <a:lstStyle/>
          <a:p>
            <a:r>
              <a:rPr lang="ro-RO" b="1" dirty="0">
                <a:solidFill>
                  <a:schemeClr val="accent2">
                    <a:lumMod val="75000"/>
                  </a:schemeClr>
                </a:solidFill>
                <a:latin typeface="Comic Sans MS" panose="030F0702030302020204" pitchFamily="66" charset="0"/>
              </a:rPr>
              <a:t>„</a:t>
            </a:r>
            <a:r>
              <a:rPr lang="vi-VN" b="1" dirty="0">
                <a:solidFill>
                  <a:schemeClr val="accent2">
                    <a:lumMod val="75000"/>
                  </a:schemeClr>
                </a:solidFill>
                <a:latin typeface="Comic Sans MS" panose="030F0702030302020204" pitchFamily="66" charset="0"/>
              </a:rPr>
              <a:t>Când am auzit lucrul acesta, mi-am sfâșiat hainele și mantaua, mi-am smuls părul din cap și perii din barbă și am stat jos mâhnit</a:t>
            </a:r>
            <a:r>
              <a:rPr lang="ro-RO" b="1" dirty="0">
                <a:solidFill>
                  <a:schemeClr val="accent2">
                    <a:lumMod val="75000"/>
                  </a:schemeClr>
                </a:solidFill>
                <a:latin typeface="Comic Sans MS" panose="030F0702030302020204" pitchFamily="66" charset="0"/>
              </a:rPr>
              <a:t>”</a:t>
            </a:r>
            <a:r>
              <a:rPr lang="en-GB" b="1" dirty="0">
                <a:solidFill>
                  <a:schemeClr val="accent2">
                    <a:lumMod val="75000"/>
                  </a:schemeClr>
                </a:solidFill>
                <a:latin typeface="Comic Sans MS" panose="030F0702030302020204" pitchFamily="66" charset="0"/>
              </a:rPr>
              <a:t> </a:t>
            </a:r>
            <a:r>
              <a:rPr lang="en-GB" sz="1600" b="1" dirty="0">
                <a:solidFill>
                  <a:schemeClr val="accent2">
                    <a:lumMod val="75000"/>
                  </a:schemeClr>
                </a:solidFill>
                <a:latin typeface="Comic Sans MS" panose="030F0702030302020204" pitchFamily="66" charset="0"/>
              </a:rPr>
              <a:t>(E</a:t>
            </a:r>
            <a:r>
              <a:rPr lang="vi-VN" sz="1600" b="1" dirty="0">
                <a:solidFill>
                  <a:schemeClr val="accent2">
                    <a:lumMod val="75000"/>
                  </a:schemeClr>
                </a:solidFill>
                <a:latin typeface="Comic Sans MS" panose="030F0702030302020204" pitchFamily="66" charset="0"/>
              </a:rPr>
              <a:t>zra 9:3</a:t>
            </a:r>
            <a:r>
              <a:rPr lang="en-GB" sz="1600" b="1" dirty="0">
                <a:solidFill>
                  <a:schemeClr val="accent2">
                    <a:lumMod val="75000"/>
                  </a:schemeClr>
                </a:solidFill>
                <a:latin typeface="Comic Sans MS" panose="030F0702030302020204" pitchFamily="66" charset="0"/>
              </a:rPr>
              <a:t>)</a:t>
            </a:r>
            <a:endParaRPr lang="es-ES" sz="1600" b="1" dirty="0">
              <a:solidFill>
                <a:schemeClr val="accent2">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02334A3-6277-49D9-BFB0-0E36CD724A14}"/>
              </a:ext>
            </a:extLst>
          </p:cNvPr>
          <p:cNvSpPr txBox="1"/>
          <p:nvPr/>
        </p:nvSpPr>
        <p:spPr>
          <a:xfrm>
            <a:off x="204346" y="2053990"/>
            <a:ext cx="5190837" cy="2015936"/>
          </a:xfrm>
          <a:prstGeom prst="rect">
            <a:avLst/>
          </a:prstGeom>
          <a:noFill/>
        </p:spPr>
        <p:txBody>
          <a:bodyPr wrap="square" rtlCol="0">
            <a:spAutoFit/>
          </a:bodyPr>
          <a:lstStyle/>
          <a:p>
            <a:pPr>
              <a:spcBef>
                <a:spcPts val="600"/>
              </a:spcBef>
            </a:pPr>
            <a:r>
              <a:rPr lang="en-GB" sz="2000" b="1" dirty="0" err="1"/>
              <a:t>Între</a:t>
            </a:r>
            <a:r>
              <a:rPr lang="en-GB" sz="2000" b="1" dirty="0"/>
              <a:t> </a:t>
            </a:r>
            <a:r>
              <a:rPr lang="en-GB" sz="2000" b="1" dirty="0" err="1"/>
              <a:t>vremea</a:t>
            </a:r>
            <a:r>
              <a:rPr lang="en-GB" sz="2000" b="1" dirty="0"/>
              <a:t> </a:t>
            </a:r>
            <a:r>
              <a:rPr lang="en-GB" sz="2000" b="1" dirty="0" err="1"/>
              <a:t>lui</a:t>
            </a:r>
            <a:r>
              <a:rPr lang="en-GB" sz="2000" b="1" dirty="0"/>
              <a:t> </a:t>
            </a:r>
            <a:r>
              <a:rPr lang="en-GB" sz="2000" b="1" dirty="0" err="1"/>
              <a:t>Zorobabel</a:t>
            </a:r>
            <a:r>
              <a:rPr lang="en-GB" sz="2000" b="1" dirty="0"/>
              <a:t> </a:t>
            </a:r>
            <a:r>
              <a:rPr lang="en-GB" sz="2000" b="1" dirty="0" err="1"/>
              <a:t>și</a:t>
            </a:r>
            <a:r>
              <a:rPr lang="en-GB" sz="2000" b="1" dirty="0"/>
              <a:t> </a:t>
            </a:r>
            <a:r>
              <a:rPr lang="en-GB" sz="2000" b="1" dirty="0" err="1"/>
              <a:t>sosirea</a:t>
            </a:r>
            <a:r>
              <a:rPr lang="en-GB" sz="2000" b="1" dirty="0"/>
              <a:t> </a:t>
            </a:r>
            <a:r>
              <a:rPr lang="en-GB" sz="2000" b="1" dirty="0" err="1"/>
              <a:t>lui</a:t>
            </a:r>
            <a:r>
              <a:rPr lang="en-GB" sz="2000" b="1" dirty="0"/>
              <a:t> Ezra, </a:t>
            </a:r>
            <a:r>
              <a:rPr lang="en-GB" sz="2000" b="1" dirty="0" err="1"/>
              <a:t>oameni</a:t>
            </a:r>
            <a:r>
              <a:rPr lang="en-GB" sz="2000" b="1" dirty="0"/>
              <a:t> din Israel s-au </a:t>
            </a:r>
            <a:r>
              <a:rPr lang="en-GB" sz="2000" b="1" dirty="0" err="1"/>
              <a:t>căsătorit</a:t>
            </a:r>
            <a:r>
              <a:rPr lang="en-GB" sz="2000" b="1" dirty="0"/>
              <a:t> cu </a:t>
            </a:r>
            <a:r>
              <a:rPr lang="en-GB" sz="2000" b="1" dirty="0" err="1"/>
              <a:t>oameni</a:t>
            </a:r>
            <a:r>
              <a:rPr lang="en-GB" sz="2000" b="1" dirty="0"/>
              <a:t> din Canaan.</a:t>
            </a:r>
          </a:p>
          <a:p>
            <a:pPr>
              <a:spcBef>
                <a:spcPts val="600"/>
              </a:spcBef>
            </a:pPr>
            <a:r>
              <a:rPr lang="en-GB" sz="2000" b="1" dirty="0" err="1"/>
              <a:t>Conducătorii</a:t>
            </a:r>
            <a:r>
              <a:rPr lang="en-GB" sz="2000" b="1" dirty="0"/>
              <a:t> </a:t>
            </a:r>
            <a:r>
              <a:rPr lang="en-GB" sz="2000" b="1" dirty="0" err="1"/>
              <a:t>civili</a:t>
            </a:r>
            <a:r>
              <a:rPr lang="en-GB" sz="2000" b="1" dirty="0"/>
              <a:t> au </a:t>
            </a:r>
            <a:r>
              <a:rPr lang="en-GB" sz="2000" b="1" dirty="0" err="1"/>
              <a:t>raportat</a:t>
            </a:r>
            <a:r>
              <a:rPr lang="en-GB" sz="2000" b="1" dirty="0"/>
              <a:t> </a:t>
            </a:r>
            <a:r>
              <a:rPr lang="en-GB" sz="2000" b="1" dirty="0" err="1"/>
              <a:t>aceste</a:t>
            </a:r>
            <a:r>
              <a:rPr lang="en-GB" sz="2000" b="1" dirty="0"/>
              <a:t> </a:t>
            </a:r>
            <a:r>
              <a:rPr lang="en-GB" sz="2000" b="1" dirty="0" err="1"/>
              <a:t>fapte</a:t>
            </a:r>
            <a:r>
              <a:rPr lang="en-GB" sz="2000" b="1" dirty="0"/>
              <a:t>. </a:t>
            </a:r>
            <a:r>
              <a:rPr lang="en-GB" sz="2000" b="1" dirty="0" err="1"/>
              <a:t>Până</a:t>
            </a:r>
            <a:r>
              <a:rPr lang="en-GB" sz="2000" b="1" dirty="0"/>
              <a:t> </a:t>
            </a:r>
            <a:r>
              <a:rPr lang="es-ES" sz="2000" b="1" dirty="0" err="1"/>
              <a:t>și</a:t>
            </a:r>
            <a:r>
              <a:rPr lang="es-ES" sz="2000" b="1" dirty="0"/>
              <a:t> </a:t>
            </a:r>
            <a:r>
              <a:rPr lang="es-ES" sz="2000" b="1" dirty="0" err="1"/>
              <a:t>preoții</a:t>
            </a:r>
            <a:r>
              <a:rPr lang="es-ES" sz="2000" b="1" dirty="0"/>
              <a:t> </a:t>
            </a:r>
            <a:r>
              <a:rPr lang="es-ES" sz="2000" b="1" dirty="0" err="1"/>
              <a:t>și</a:t>
            </a:r>
            <a:r>
              <a:rPr lang="es-ES" sz="2000" b="1" dirty="0"/>
              <a:t> </a:t>
            </a:r>
            <a:r>
              <a:rPr lang="es-ES" sz="2000" b="1" dirty="0" err="1"/>
              <a:t>leviții</a:t>
            </a:r>
            <a:r>
              <a:rPr lang="es-ES" sz="2000" b="1" dirty="0"/>
              <a:t> </a:t>
            </a:r>
            <a:r>
              <a:rPr lang="es-ES" sz="2000" b="1" dirty="0" err="1"/>
              <a:t>au</a:t>
            </a:r>
            <a:r>
              <a:rPr lang="es-ES" sz="2000" b="1" dirty="0"/>
              <a:t> </a:t>
            </a:r>
            <a:r>
              <a:rPr lang="es-ES" sz="2000" b="1" dirty="0" err="1"/>
              <a:t>fost</a:t>
            </a:r>
            <a:r>
              <a:rPr lang="es-ES" sz="2000" b="1" dirty="0"/>
              <a:t> </a:t>
            </a:r>
            <a:r>
              <a:rPr lang="es-ES" sz="2000" b="1" dirty="0" err="1"/>
              <a:t>părtași</a:t>
            </a:r>
            <a:r>
              <a:rPr lang="es-ES" sz="2000" b="1" dirty="0"/>
              <a:t> la </a:t>
            </a:r>
            <a:r>
              <a:rPr lang="es-ES" sz="2000" b="1" dirty="0" err="1"/>
              <a:t>aceste</a:t>
            </a:r>
            <a:r>
              <a:rPr lang="es-ES" sz="2000" b="1" dirty="0"/>
              <a:t> </a:t>
            </a:r>
            <a:r>
              <a:rPr lang="es-ES" sz="2000" b="1" dirty="0" err="1"/>
              <a:t>căsătorii</a:t>
            </a:r>
            <a:r>
              <a:rPr lang="es-ES" sz="2000" b="1" dirty="0"/>
              <a:t> pe </a:t>
            </a:r>
            <a:r>
              <a:rPr lang="es-ES" sz="2000" b="1" dirty="0" err="1"/>
              <a:t>care</a:t>
            </a:r>
            <a:r>
              <a:rPr lang="es-ES" sz="2000" b="1" dirty="0"/>
              <a:t> </a:t>
            </a:r>
            <a:r>
              <a:rPr lang="es-ES" sz="2000" b="1" dirty="0" err="1"/>
              <a:t>legea</a:t>
            </a:r>
            <a:r>
              <a:rPr lang="es-ES" sz="2000" b="1" dirty="0"/>
              <a:t> le </a:t>
            </a:r>
            <a:r>
              <a:rPr lang="es-ES" sz="2000" b="1" dirty="0" err="1"/>
              <a:t>interzicea</a:t>
            </a:r>
            <a:r>
              <a:rPr lang="es-ES" sz="2000" b="1" dirty="0"/>
              <a:t>.</a:t>
            </a:r>
            <a:endParaRPr lang="en-GB" sz="2000" b="1" dirty="0"/>
          </a:p>
        </p:txBody>
      </p:sp>
      <p:pic>
        <p:nvPicPr>
          <p:cNvPr id="6" name="Imagen 5">
            <a:extLst>
              <a:ext uri="{FF2B5EF4-FFF2-40B4-BE49-F238E27FC236}">
                <a16:creationId xmlns:a16="http://schemas.microsoft.com/office/drawing/2014/main" xmlns="" id="{5B33392E-0E23-4AF1-AF36-50C5FBA619B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6323" y="119310"/>
            <a:ext cx="1930401" cy="1447801"/>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pic>
      <p:pic>
        <p:nvPicPr>
          <p:cNvPr id="8" name="Imagen 7">
            <a:extLst>
              <a:ext uri="{FF2B5EF4-FFF2-40B4-BE49-F238E27FC236}">
                <a16:creationId xmlns:a16="http://schemas.microsoft.com/office/drawing/2014/main" xmlns="" id="{A0EA255A-FF34-4AC1-A75D-3DF1EEA7F61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38546" y="4246108"/>
            <a:ext cx="3362037" cy="2521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ángulo 8">
            <a:extLst>
              <a:ext uri="{FF2B5EF4-FFF2-40B4-BE49-F238E27FC236}">
                <a16:creationId xmlns:a16="http://schemas.microsoft.com/office/drawing/2014/main" xmlns="" id="{123E0922-D3A5-4292-B004-8957311D31ED}"/>
              </a:ext>
            </a:extLst>
          </p:cNvPr>
          <p:cNvSpPr/>
          <p:nvPr/>
        </p:nvSpPr>
        <p:spPr>
          <a:xfrm>
            <a:off x="3657601" y="4400432"/>
            <a:ext cx="5489574" cy="2323713"/>
          </a:xfrm>
          <a:prstGeom prst="rect">
            <a:avLst/>
          </a:prstGeom>
        </p:spPr>
        <p:txBody>
          <a:bodyPr wrap="square">
            <a:spAutoFit/>
          </a:bodyPr>
          <a:lstStyle/>
          <a:p>
            <a:pPr>
              <a:spcBef>
                <a:spcPts val="600"/>
              </a:spcBef>
            </a:pPr>
            <a:r>
              <a:rPr lang="en-GB" sz="2000" b="1" dirty="0"/>
              <a:t>Ezra a î</a:t>
            </a:r>
            <a:r>
              <a:rPr lang="es-ES" sz="2000" b="1" dirty="0" err="1"/>
              <a:t>nțeles</a:t>
            </a:r>
            <a:r>
              <a:rPr lang="es-ES" sz="2000" b="1" dirty="0"/>
              <a:t> </a:t>
            </a:r>
            <a:r>
              <a:rPr lang="es-ES" sz="2000" b="1" dirty="0" err="1"/>
              <a:t>că</a:t>
            </a:r>
            <a:r>
              <a:rPr lang="es-ES" sz="2000" b="1" dirty="0"/>
              <a:t> </a:t>
            </a:r>
            <a:r>
              <a:rPr lang="es-ES" sz="2000" b="1" dirty="0" err="1"/>
              <a:t>acesta</a:t>
            </a:r>
            <a:r>
              <a:rPr lang="es-ES" sz="2000" b="1" dirty="0"/>
              <a:t> a </a:t>
            </a:r>
            <a:r>
              <a:rPr lang="es-ES" sz="2000" b="1" dirty="0" err="1"/>
              <a:t>fost</a:t>
            </a:r>
            <a:r>
              <a:rPr lang="es-ES" sz="2000" b="1" dirty="0"/>
              <a:t> </a:t>
            </a:r>
            <a:r>
              <a:rPr lang="es-ES" sz="2000" b="1" dirty="0" err="1"/>
              <a:t>unul</a:t>
            </a:r>
            <a:r>
              <a:rPr lang="es-ES" sz="2000" b="1" dirty="0"/>
              <a:t> </a:t>
            </a:r>
            <a:r>
              <a:rPr lang="es-ES" sz="2000" b="1" dirty="0" err="1"/>
              <a:t>dintre</a:t>
            </a:r>
            <a:r>
              <a:rPr lang="es-ES" sz="2000" b="1" dirty="0"/>
              <a:t> </a:t>
            </a:r>
            <a:r>
              <a:rPr lang="es-ES" sz="2000" b="1" dirty="0" err="1"/>
              <a:t>motivele</a:t>
            </a:r>
            <a:r>
              <a:rPr lang="es-ES" sz="2000" b="1" dirty="0"/>
              <a:t> </a:t>
            </a:r>
            <a:r>
              <a:rPr lang="es-ES" sz="2000" b="1" dirty="0" err="1"/>
              <a:t>pentru</a:t>
            </a:r>
            <a:r>
              <a:rPr lang="es-ES" sz="2000" b="1" dirty="0"/>
              <a:t> </a:t>
            </a:r>
            <a:r>
              <a:rPr lang="es-ES" sz="2000" b="1" dirty="0" err="1"/>
              <a:t>care</a:t>
            </a:r>
            <a:r>
              <a:rPr lang="es-ES" sz="2000" b="1" dirty="0"/>
              <a:t> </a:t>
            </a:r>
            <a:r>
              <a:rPr lang="es-ES" sz="2000" b="1" dirty="0" err="1"/>
              <a:t>idolatria</a:t>
            </a:r>
            <a:r>
              <a:rPr lang="es-ES" sz="2000" b="1" dirty="0"/>
              <a:t> </a:t>
            </a:r>
            <a:r>
              <a:rPr lang="es-ES" sz="2000" b="1" dirty="0" err="1"/>
              <a:t>și</a:t>
            </a:r>
            <a:r>
              <a:rPr lang="es-ES" sz="2000" b="1" dirty="0"/>
              <a:t> </a:t>
            </a:r>
            <a:r>
              <a:rPr lang="es-ES" sz="2000" b="1" dirty="0" err="1"/>
              <a:t>decăderea</a:t>
            </a:r>
            <a:r>
              <a:rPr lang="es-ES" sz="2000" b="1" dirty="0"/>
              <a:t> </a:t>
            </a:r>
            <a:r>
              <a:rPr lang="es-ES" sz="2000" b="1" dirty="0" err="1"/>
              <a:t>morală</a:t>
            </a:r>
            <a:r>
              <a:rPr lang="es-ES" sz="2000" b="1" dirty="0"/>
              <a:t> se </a:t>
            </a:r>
            <a:r>
              <a:rPr lang="es-ES" sz="2000" b="1" dirty="0" err="1"/>
              <a:t>revărsa</a:t>
            </a:r>
            <a:r>
              <a:rPr lang="es-ES" sz="2000" b="1" dirty="0"/>
              <a:t> </a:t>
            </a:r>
            <a:r>
              <a:rPr lang="es-ES" sz="2000" b="1" dirty="0" err="1"/>
              <a:t>în</a:t>
            </a:r>
            <a:r>
              <a:rPr lang="es-ES" sz="2000" b="1" dirty="0"/>
              <a:t> </a:t>
            </a:r>
            <a:r>
              <a:rPr lang="es-ES" sz="2000" b="1" dirty="0" err="1"/>
              <a:t>popor</a:t>
            </a:r>
            <a:r>
              <a:rPr lang="es-ES" sz="2000" b="1" dirty="0"/>
              <a:t>. El s-a </a:t>
            </a:r>
            <a:r>
              <a:rPr lang="es-ES" sz="2000" b="1" dirty="0" err="1"/>
              <a:t>întristat</a:t>
            </a:r>
            <a:r>
              <a:rPr lang="es-ES" sz="2000" b="1" dirty="0"/>
              <a:t> </a:t>
            </a:r>
            <a:r>
              <a:rPr lang="es-ES" sz="2000" b="1" dirty="0" err="1"/>
              <a:t>foarte</a:t>
            </a:r>
            <a:r>
              <a:rPr lang="es-ES" sz="2000" b="1" dirty="0"/>
              <a:t> tare.</a:t>
            </a:r>
          </a:p>
          <a:p>
            <a:pPr>
              <a:spcBef>
                <a:spcPts val="600"/>
              </a:spcBef>
            </a:pPr>
            <a:r>
              <a:rPr lang="es-ES" sz="2000" b="1" dirty="0"/>
              <a:t>El a </a:t>
            </a:r>
            <a:r>
              <a:rPr lang="es-ES" sz="2000" b="1" dirty="0" err="1"/>
              <a:t>stat</a:t>
            </a:r>
            <a:r>
              <a:rPr lang="es-ES" sz="2000" b="1" dirty="0"/>
              <a:t> </a:t>
            </a:r>
            <a:r>
              <a:rPr lang="es-ES" sz="2000" b="1" dirty="0" err="1"/>
              <a:t>prostrat</a:t>
            </a:r>
            <a:r>
              <a:rPr lang="es-ES" sz="2000" b="1" dirty="0"/>
              <a:t> p</a:t>
            </a:r>
            <a:r>
              <a:rPr lang="en-GB" sz="2000" b="1" dirty="0" err="1"/>
              <a:t>ână</a:t>
            </a:r>
            <a:r>
              <a:rPr lang="en-GB" sz="2000" b="1" dirty="0"/>
              <a:t> la </a:t>
            </a:r>
            <a:r>
              <a:rPr lang="en-GB" sz="2000" b="1" dirty="0" err="1"/>
              <a:t>jertfa</a:t>
            </a:r>
            <a:r>
              <a:rPr lang="en-GB" sz="2000" b="1" dirty="0"/>
              <a:t> de </a:t>
            </a:r>
            <a:r>
              <a:rPr lang="en-GB" sz="2000" b="1" dirty="0" err="1"/>
              <a:t>seară</a:t>
            </a:r>
            <a:r>
              <a:rPr lang="en-GB" sz="2000" b="1" dirty="0"/>
              <a:t>. </a:t>
            </a:r>
            <a:r>
              <a:rPr lang="en-GB" sz="2000" b="1" dirty="0" err="1"/>
              <a:t>Apoi</a:t>
            </a:r>
            <a:r>
              <a:rPr lang="en-GB" sz="2000" b="1" dirty="0"/>
              <a:t> s-a </a:t>
            </a:r>
            <a:r>
              <a:rPr lang="en-GB" sz="2000" b="1" dirty="0" err="1"/>
              <a:t>rugat</a:t>
            </a:r>
            <a:r>
              <a:rPr lang="en-GB" sz="2000" b="1" dirty="0"/>
              <a:t> </a:t>
            </a:r>
            <a:r>
              <a:rPr lang="en-GB" sz="2000" b="1" dirty="0" err="1"/>
              <a:t>și</a:t>
            </a:r>
            <a:r>
              <a:rPr lang="en-GB" sz="2000" b="1" dirty="0"/>
              <a:t> a </a:t>
            </a:r>
            <a:r>
              <a:rPr lang="en-GB" sz="2000" b="1" dirty="0" err="1"/>
              <a:t>mărturisit</a:t>
            </a:r>
            <a:r>
              <a:rPr lang="en-GB" sz="2000" b="1" dirty="0"/>
              <a:t> </a:t>
            </a:r>
            <a:r>
              <a:rPr lang="en-GB" sz="2000" b="1" dirty="0" err="1"/>
              <a:t>înaintea</a:t>
            </a:r>
            <a:r>
              <a:rPr lang="en-GB" sz="2000" b="1" dirty="0"/>
              <a:t> </a:t>
            </a:r>
            <a:r>
              <a:rPr lang="en-GB" sz="2000" b="1" dirty="0" err="1"/>
              <a:t>lui</a:t>
            </a:r>
            <a:r>
              <a:rPr lang="en-GB" sz="2000" b="1" dirty="0"/>
              <a:t> </a:t>
            </a:r>
            <a:r>
              <a:rPr lang="en-GB" sz="2000" b="1" dirty="0" err="1"/>
              <a:t>Dumnezeu</a:t>
            </a:r>
            <a:r>
              <a:rPr lang="en-GB" sz="2000" b="1" dirty="0"/>
              <a:t> </a:t>
            </a:r>
            <a:r>
              <a:rPr lang="en-GB" sz="2000" b="1" dirty="0" err="1"/>
              <a:t>că</a:t>
            </a:r>
            <a:r>
              <a:rPr lang="en-GB" sz="2000" b="1" dirty="0"/>
              <a:t> au </a:t>
            </a:r>
            <a:r>
              <a:rPr lang="en-GB" sz="2000" b="1" dirty="0" err="1"/>
              <a:t>păcătuit</a:t>
            </a:r>
            <a:r>
              <a:rPr lang="en-GB" sz="2000" b="1" dirty="0"/>
              <a:t> din </a:t>
            </a:r>
            <a:r>
              <a:rPr lang="en-GB" sz="2000" b="1" dirty="0" err="1"/>
              <a:t>cauza</a:t>
            </a:r>
            <a:r>
              <a:rPr lang="en-GB" sz="2000" b="1" dirty="0"/>
              <a:t> </a:t>
            </a:r>
            <a:r>
              <a:rPr lang="en-GB" sz="2000" b="1" dirty="0" err="1"/>
              <a:t>faptului</a:t>
            </a:r>
            <a:r>
              <a:rPr lang="en-GB" sz="2000" b="1" dirty="0"/>
              <a:t> </a:t>
            </a:r>
            <a:r>
              <a:rPr lang="en-GB" sz="2000" b="1" dirty="0" err="1"/>
              <a:t>că</a:t>
            </a:r>
            <a:r>
              <a:rPr lang="en-GB" sz="2000" b="1" dirty="0"/>
              <a:t> nu s-au </a:t>
            </a:r>
            <a:r>
              <a:rPr lang="en-GB" sz="2000" b="1" dirty="0" err="1"/>
              <a:t>separat</a:t>
            </a:r>
            <a:r>
              <a:rPr lang="en-GB" sz="2000" b="1" dirty="0"/>
              <a:t> de </a:t>
            </a:r>
            <a:r>
              <a:rPr lang="en-GB" sz="2000" b="1" dirty="0" err="1"/>
              <a:t>națiunile</a:t>
            </a:r>
            <a:r>
              <a:rPr lang="en-GB" sz="2000" b="1" dirty="0"/>
              <a:t> </a:t>
            </a:r>
            <a:r>
              <a:rPr lang="en-GB" sz="2000" b="1" dirty="0" err="1"/>
              <a:t>păg</a:t>
            </a:r>
            <a:r>
              <a:rPr lang="es-ES" sz="2000" b="1" dirty="0" err="1"/>
              <a:t>âne</a:t>
            </a:r>
            <a:r>
              <a:rPr lang="es-ES" sz="2000" b="1" dirty="0"/>
              <a:t>.</a:t>
            </a:r>
            <a:endParaRPr lang="en-GB" sz="2000" b="1" dirty="0"/>
          </a:p>
        </p:txBody>
      </p:sp>
      <p:pic>
        <p:nvPicPr>
          <p:cNvPr id="11" name="Imagen 10">
            <a:extLst>
              <a:ext uri="{FF2B5EF4-FFF2-40B4-BE49-F238E27FC236}">
                <a16:creationId xmlns:a16="http://schemas.microsoft.com/office/drawing/2014/main" xmlns="" id="{1C84E2DA-CD57-497E-9D08-3CA794BA0B9A}"/>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597236" y="1724679"/>
            <a:ext cx="3334329" cy="25007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954677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1000"/>
                                        <p:tgtEl>
                                          <p:spTgt spid="11"/>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left)">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Effect transition="in" filter="wipe(left)">
                                      <p:cBhvr>
                                        <p:cTn id="5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uiExpand="1" build="p"/>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11E2B08-691A-45D9-983E-4E3CE7445682}"/>
              </a:ext>
            </a:extLst>
          </p:cNvPr>
          <p:cNvSpPr txBox="1"/>
          <p:nvPr/>
        </p:nvSpPr>
        <p:spPr>
          <a:xfrm>
            <a:off x="-1" y="-46180"/>
            <a:ext cx="9144001" cy="769441"/>
          </a:xfrm>
          <a:prstGeom prst="rect">
            <a:avLst/>
          </a:prstGeom>
          <a:noFill/>
        </p:spPr>
        <p:txBody>
          <a:bodyPr wrap="square" rtlCol="0">
            <a:spAutoFit/>
          </a:bodyPr>
          <a:lstStyle>
            <a:defPPr>
              <a:defRPr lang="es-ES"/>
            </a:defPPr>
            <a:lvl1pPr algn="ctr">
              <a:defRPr sz="4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defRPr>
            </a:lvl1pPr>
          </a:lstStyle>
          <a:p>
            <a:r>
              <a:rPr lang="es-ES" b="0" spc="300" dirty="0">
                <a:ln w="0"/>
                <a:solidFill>
                  <a:schemeClr val="tx1"/>
                </a:solidFill>
                <a:effectLst>
                  <a:outerShdw blurRad="38100" dist="19050" dir="2700000" algn="tl" rotWithShape="0">
                    <a:schemeClr val="dk1">
                      <a:alpha val="40000"/>
                    </a:schemeClr>
                  </a:outerShdw>
                </a:effectLst>
              </a:rPr>
              <a:t>INTERVENȚIA </a:t>
            </a:r>
            <a:r>
              <a:rPr lang="en-GB" b="0" spc="300" dirty="0">
                <a:ln w="0"/>
                <a:solidFill>
                  <a:schemeClr val="tx1"/>
                </a:solidFill>
                <a:effectLst>
                  <a:outerShdw blurRad="38100" dist="19050" dir="2700000" algn="tl" rotWithShape="0">
                    <a:schemeClr val="dk1">
                      <a:alpha val="40000"/>
                    </a:schemeClr>
                  </a:outerShdw>
                </a:effectLst>
              </a:rPr>
              <a:t>LUI EZRA</a:t>
            </a:r>
            <a:endParaRPr lang="es-ES" b="0" spc="300" dirty="0">
              <a:ln w="0"/>
              <a:solidFill>
                <a:schemeClr val="tx1"/>
              </a:solidFill>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xmlns="" id="{7C492BBA-A154-48C5-B473-2BB9402F6CBC}"/>
              </a:ext>
            </a:extLst>
          </p:cNvPr>
          <p:cNvSpPr/>
          <p:nvPr/>
        </p:nvSpPr>
        <p:spPr>
          <a:xfrm>
            <a:off x="-1" y="649146"/>
            <a:ext cx="9143999" cy="923330"/>
          </a:xfrm>
          <a:prstGeom prst="rect">
            <a:avLst/>
          </a:prstGeom>
          <a:solidFill>
            <a:schemeClr val="bg1"/>
          </a:solidFill>
        </p:spPr>
        <p:txBody>
          <a:bodyPr wrap="square">
            <a:spAutoFit/>
            <a:scene3d>
              <a:camera prst="orthographicFront"/>
              <a:lightRig rig="threePt" dir="t"/>
            </a:scene3d>
            <a:sp3d extrusionH="57150">
              <a:bevelT w="38100" h="38100"/>
            </a:sp3d>
          </a:bodyPr>
          <a:lstStyle/>
          <a:p>
            <a:pPr algn="ctr"/>
            <a:r>
              <a:rPr lang="ro-RO" b="1" dirty="0">
                <a:solidFill>
                  <a:srgbClr val="22627D"/>
                </a:solidFill>
                <a:latin typeface="Comic Sans MS" panose="030F0702030302020204" pitchFamily="66" charset="0"/>
              </a:rPr>
              <a:t>„</a:t>
            </a:r>
            <a:r>
              <a:rPr lang="vi-VN" b="1" dirty="0">
                <a:solidFill>
                  <a:srgbClr val="22627D"/>
                </a:solidFill>
                <a:latin typeface="Comic Sans MS" panose="030F0702030302020204" pitchFamily="66" charset="0"/>
              </a:rPr>
              <a:t>Să facem acum un legământ cu Dumnezeul nostru pentru izgonirea tuturor acestor femei și a copiilor lor, după părerea domnului meu și a celor ce se tem de poruncile Dumnezeului nostru. Și facă-se după Lege.</a:t>
            </a:r>
            <a:r>
              <a:rPr lang="ro-RO" b="1" dirty="0">
                <a:solidFill>
                  <a:srgbClr val="22627D"/>
                </a:solidFill>
                <a:latin typeface="Comic Sans MS" panose="030F0702030302020204" pitchFamily="66" charset="0"/>
              </a:rPr>
              <a:t>”</a:t>
            </a:r>
            <a:r>
              <a:rPr lang="en-GB" b="1" dirty="0">
                <a:solidFill>
                  <a:srgbClr val="22627D"/>
                </a:solidFill>
                <a:latin typeface="Comic Sans MS" panose="030F0702030302020204" pitchFamily="66" charset="0"/>
              </a:rPr>
              <a:t> </a:t>
            </a:r>
            <a:r>
              <a:rPr lang="en-GB" sz="1600" b="1" dirty="0">
                <a:solidFill>
                  <a:srgbClr val="22627D"/>
                </a:solidFill>
                <a:latin typeface="Comic Sans MS" panose="030F0702030302020204" pitchFamily="66" charset="0"/>
              </a:rPr>
              <a:t>(E</a:t>
            </a:r>
            <a:r>
              <a:rPr lang="vi-VN" sz="1600" b="1" dirty="0">
                <a:solidFill>
                  <a:srgbClr val="22627D"/>
                </a:solidFill>
                <a:latin typeface="Comic Sans MS" panose="030F0702030302020204" pitchFamily="66" charset="0"/>
              </a:rPr>
              <a:t>zra 10:3</a:t>
            </a:r>
            <a:r>
              <a:rPr lang="en-GB" sz="1600" b="1" dirty="0">
                <a:solidFill>
                  <a:srgbClr val="22627D"/>
                </a:solidFill>
                <a:latin typeface="Comic Sans MS" panose="030F0702030302020204" pitchFamily="66" charset="0"/>
              </a:rPr>
              <a:t>)</a:t>
            </a:r>
            <a:endParaRPr lang="es-ES" sz="1400" b="1" dirty="0">
              <a:solidFill>
                <a:srgbClr val="22627D"/>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462FC067-ABD9-4703-B10D-DBA71700312B}"/>
              </a:ext>
            </a:extLst>
          </p:cNvPr>
          <p:cNvSpPr txBox="1"/>
          <p:nvPr/>
        </p:nvSpPr>
        <p:spPr>
          <a:xfrm>
            <a:off x="128484" y="4815996"/>
            <a:ext cx="6388693" cy="2015936"/>
          </a:xfrm>
          <a:prstGeom prst="rect">
            <a:avLst/>
          </a:prstGeom>
          <a:noFill/>
        </p:spPr>
        <p:txBody>
          <a:bodyPr wrap="square" rtlCol="0">
            <a:spAutoFit/>
          </a:bodyPr>
          <a:lstStyle/>
          <a:p>
            <a:pPr>
              <a:spcBef>
                <a:spcPts val="600"/>
              </a:spcBef>
            </a:pPr>
            <a:r>
              <a:rPr lang="en-GB" sz="2000" b="1" dirty="0" err="1"/>
              <a:t>Expresia</a:t>
            </a:r>
            <a:r>
              <a:rPr lang="en-GB" sz="2000" b="1" dirty="0"/>
              <a:t> „a </a:t>
            </a:r>
            <a:r>
              <a:rPr lang="en-GB" sz="2000" b="1" dirty="0" err="1"/>
              <a:t>izgoni</a:t>
            </a:r>
            <a:r>
              <a:rPr lang="en-GB" sz="2000" b="1" dirty="0"/>
              <a:t>” nu </a:t>
            </a:r>
            <a:r>
              <a:rPr lang="en-GB" sz="2000" b="1" dirty="0" err="1"/>
              <a:t>este</a:t>
            </a:r>
            <a:r>
              <a:rPr lang="en-GB" sz="2000" b="1" dirty="0"/>
              <a:t> </a:t>
            </a:r>
            <a:r>
              <a:rPr lang="en-GB" sz="2000" b="1" dirty="0" err="1"/>
              <a:t>folosită</a:t>
            </a:r>
            <a:r>
              <a:rPr lang="en-GB" sz="2000" b="1" dirty="0"/>
              <a:t> cu </a:t>
            </a:r>
            <a:r>
              <a:rPr lang="en-GB" sz="2000" b="1" dirty="0" err="1"/>
              <a:t>sensul</a:t>
            </a:r>
            <a:r>
              <a:rPr lang="en-GB" sz="2000" b="1" dirty="0"/>
              <a:t> de </a:t>
            </a:r>
            <a:r>
              <a:rPr lang="en-GB" sz="2000" b="1" dirty="0" err="1"/>
              <a:t>divorț</a:t>
            </a:r>
            <a:r>
              <a:rPr lang="en-GB" sz="2000" b="1" dirty="0"/>
              <a:t>, ci cu </a:t>
            </a:r>
            <a:r>
              <a:rPr lang="en-GB" sz="2000" b="1" dirty="0" err="1"/>
              <a:t>sensul</a:t>
            </a:r>
            <a:r>
              <a:rPr lang="en-GB" sz="2000" b="1" dirty="0"/>
              <a:t> de </a:t>
            </a:r>
            <a:r>
              <a:rPr lang="en-GB" sz="2000" b="1" dirty="0" err="1"/>
              <a:t>anulare</a:t>
            </a:r>
            <a:r>
              <a:rPr lang="en-GB" sz="2000" b="1" dirty="0"/>
              <a:t> a </a:t>
            </a:r>
            <a:r>
              <a:rPr lang="en-GB" sz="2000" b="1" dirty="0" err="1"/>
              <a:t>căsătoriei</a:t>
            </a:r>
            <a:r>
              <a:rPr lang="en-GB" sz="2000" b="1" dirty="0"/>
              <a:t>. </a:t>
            </a:r>
            <a:r>
              <a:rPr lang="en-GB" sz="2000" b="1" dirty="0" err="1"/>
              <a:t>Aceste</a:t>
            </a:r>
            <a:r>
              <a:rPr lang="en-GB" sz="2000" b="1" dirty="0"/>
              <a:t> </a:t>
            </a:r>
            <a:r>
              <a:rPr lang="en-GB" sz="2000" b="1" dirty="0" err="1"/>
              <a:t>mariaje</a:t>
            </a:r>
            <a:r>
              <a:rPr lang="en-GB" sz="2000" b="1" dirty="0"/>
              <a:t> </a:t>
            </a:r>
            <a:r>
              <a:rPr lang="en-GB" sz="2000" b="1" dirty="0" err="1"/>
              <a:t>erau</a:t>
            </a:r>
            <a:r>
              <a:rPr lang="en-GB" sz="2000" b="1" dirty="0"/>
              <a:t> </a:t>
            </a:r>
            <a:r>
              <a:rPr lang="en-GB" sz="2000" b="1" dirty="0" err="1"/>
              <a:t>ilicite</a:t>
            </a:r>
            <a:r>
              <a:rPr lang="en-GB" sz="2000" b="1" dirty="0"/>
              <a:t> </a:t>
            </a:r>
            <a:r>
              <a:rPr lang="en-GB" sz="2000" b="1" dirty="0" err="1"/>
              <a:t>deoarece</a:t>
            </a:r>
            <a:r>
              <a:rPr lang="en-GB" sz="2000" b="1" dirty="0"/>
              <a:t> </a:t>
            </a:r>
            <a:r>
              <a:rPr lang="en-GB" sz="2000" b="1" dirty="0" err="1"/>
              <a:t>erau</a:t>
            </a:r>
            <a:r>
              <a:rPr lang="en-GB" sz="2000" b="1" dirty="0"/>
              <a:t> </a:t>
            </a:r>
            <a:r>
              <a:rPr lang="en-GB" sz="2000" b="1" dirty="0" err="1"/>
              <a:t>interzise</a:t>
            </a:r>
            <a:r>
              <a:rPr lang="en-GB" sz="2000" b="1" dirty="0"/>
              <a:t> </a:t>
            </a:r>
            <a:r>
              <a:rPr lang="en-GB" sz="2000" b="1" dirty="0" err="1"/>
              <a:t>prin</a:t>
            </a:r>
            <a:r>
              <a:rPr lang="en-GB" sz="2000" b="1" dirty="0"/>
              <a:t> </a:t>
            </a:r>
            <a:r>
              <a:rPr lang="en-GB" sz="2000" b="1" dirty="0" err="1"/>
              <a:t>lege</a:t>
            </a:r>
            <a:r>
              <a:rPr lang="en-GB" sz="2000" b="1" dirty="0"/>
              <a:t>.</a:t>
            </a:r>
          </a:p>
          <a:p>
            <a:pPr>
              <a:spcBef>
                <a:spcPts val="600"/>
              </a:spcBef>
            </a:pPr>
            <a:r>
              <a:rPr lang="en-GB" sz="2000" b="1" dirty="0" err="1"/>
              <a:t>Dumnezeu</a:t>
            </a:r>
            <a:r>
              <a:rPr lang="en-GB" sz="2000" b="1" dirty="0"/>
              <a:t> </a:t>
            </a:r>
            <a:r>
              <a:rPr lang="en-GB" sz="2000" b="1" dirty="0" err="1"/>
              <a:t>vrea</a:t>
            </a:r>
            <a:r>
              <a:rPr lang="en-GB" sz="2000" b="1" dirty="0"/>
              <a:t> </a:t>
            </a:r>
            <a:r>
              <a:rPr lang="en-GB" sz="2000" b="1" dirty="0" err="1"/>
              <a:t>ca</a:t>
            </a:r>
            <a:r>
              <a:rPr lang="en-GB" sz="2000" b="1" dirty="0"/>
              <a:t> </a:t>
            </a:r>
            <a:r>
              <a:rPr lang="en-GB" sz="2000" b="1" dirty="0" err="1"/>
              <a:t>noi</a:t>
            </a:r>
            <a:r>
              <a:rPr lang="en-GB" sz="2000" b="1" dirty="0"/>
              <a:t> </a:t>
            </a:r>
            <a:r>
              <a:rPr lang="en-GB" sz="2000" b="1" dirty="0" err="1"/>
              <a:t>să</a:t>
            </a:r>
            <a:r>
              <a:rPr lang="en-GB" sz="2000" b="1" dirty="0"/>
              <a:t> ne </a:t>
            </a:r>
            <a:r>
              <a:rPr lang="en-GB" sz="2000" b="1" dirty="0" err="1"/>
              <a:t>predăm</a:t>
            </a:r>
            <a:r>
              <a:rPr lang="en-GB" sz="2000" b="1" dirty="0"/>
              <a:t> </a:t>
            </a:r>
            <a:r>
              <a:rPr lang="en-GB" sz="2000" b="1" dirty="0" err="1"/>
              <a:t>firea</a:t>
            </a:r>
            <a:r>
              <a:rPr lang="en-GB" sz="2000" b="1" dirty="0"/>
              <a:t> </a:t>
            </a:r>
            <a:r>
              <a:rPr lang="en-GB" sz="2000" b="1" dirty="0" err="1"/>
              <a:t>pământească</a:t>
            </a:r>
            <a:r>
              <a:rPr lang="en-GB" sz="2000" b="1" dirty="0"/>
              <a:t> </a:t>
            </a:r>
            <a:r>
              <a:rPr lang="en-GB" sz="2000" b="1" dirty="0" err="1"/>
              <a:t>Lui</a:t>
            </a:r>
            <a:r>
              <a:rPr lang="en-GB" sz="2000" b="1" dirty="0"/>
              <a:t>. </a:t>
            </a:r>
            <a:r>
              <a:rPr lang="en-GB" sz="2000" b="1" dirty="0" err="1"/>
              <a:t>Consacrarea</a:t>
            </a:r>
            <a:r>
              <a:rPr lang="en-GB" sz="2000" b="1" dirty="0"/>
              <a:t> </a:t>
            </a:r>
            <a:r>
              <a:rPr lang="en-GB" sz="2000" b="1" dirty="0" err="1"/>
              <a:t>noastră</a:t>
            </a:r>
            <a:r>
              <a:rPr lang="en-GB" sz="2000" b="1" dirty="0"/>
              <a:t> </a:t>
            </a:r>
            <a:r>
              <a:rPr lang="en-GB" sz="2000" b="1" dirty="0" err="1"/>
              <a:t>lui</a:t>
            </a:r>
            <a:r>
              <a:rPr lang="en-GB" sz="2000" b="1" dirty="0"/>
              <a:t> </a:t>
            </a:r>
            <a:r>
              <a:rPr lang="en-GB" sz="2000" b="1" dirty="0" err="1"/>
              <a:t>Dumnezeu</a:t>
            </a:r>
            <a:r>
              <a:rPr lang="en-GB" sz="2000" b="1" dirty="0"/>
              <a:t> </a:t>
            </a:r>
            <a:r>
              <a:rPr lang="en-GB" sz="2000" b="1" dirty="0" err="1"/>
              <a:t>trebuie</a:t>
            </a:r>
            <a:r>
              <a:rPr lang="en-GB" sz="2000" b="1" dirty="0"/>
              <a:t> </a:t>
            </a:r>
            <a:r>
              <a:rPr lang="en-GB" sz="2000" b="1" dirty="0" err="1"/>
              <a:t>să</a:t>
            </a:r>
            <a:r>
              <a:rPr lang="en-GB" sz="2000" b="1" dirty="0"/>
              <a:t> fie </a:t>
            </a:r>
            <a:r>
              <a:rPr lang="en-GB" sz="2000" b="1" dirty="0" err="1"/>
              <a:t>fermă</a:t>
            </a:r>
            <a:r>
              <a:rPr lang="en-GB" sz="2000" b="1" dirty="0"/>
              <a:t> </a:t>
            </a:r>
            <a:r>
              <a:rPr lang="en-GB" sz="2000" b="1" dirty="0" err="1"/>
              <a:t>și</a:t>
            </a:r>
            <a:r>
              <a:rPr lang="en-GB" sz="2000" b="1" dirty="0"/>
              <a:t> </a:t>
            </a:r>
            <a:r>
              <a:rPr lang="en-GB" sz="2000" b="1" dirty="0" err="1"/>
              <a:t>stabilă</a:t>
            </a:r>
            <a:r>
              <a:rPr lang="en-GB" sz="2000" b="1" dirty="0"/>
              <a:t>, </a:t>
            </a:r>
            <a:r>
              <a:rPr lang="en-GB" sz="2000" b="1" dirty="0" err="1"/>
              <a:t>avându</a:t>
            </a:r>
            <a:r>
              <a:rPr lang="en-GB" sz="2000" b="1" dirty="0"/>
              <a:t>-L </a:t>
            </a:r>
            <a:r>
              <a:rPr lang="en-GB" sz="2000" b="1" dirty="0" err="1"/>
              <a:t>mereu</a:t>
            </a:r>
            <a:r>
              <a:rPr lang="en-GB" sz="2000" b="1" dirty="0"/>
              <a:t> </a:t>
            </a:r>
            <a:r>
              <a:rPr lang="en-GB" sz="2000" b="1" dirty="0" err="1"/>
              <a:t>pe</a:t>
            </a:r>
            <a:r>
              <a:rPr lang="en-GB" sz="2000" b="1" dirty="0"/>
              <a:t> </a:t>
            </a:r>
            <a:r>
              <a:rPr lang="en-GB" sz="2000" b="1" dirty="0" err="1"/>
              <a:t>Dumnezeu</a:t>
            </a:r>
            <a:r>
              <a:rPr lang="en-GB" sz="2000" b="1" dirty="0"/>
              <a:t> î</a:t>
            </a:r>
            <a:r>
              <a:rPr lang="es-ES" sz="2000" b="1" dirty="0"/>
              <a:t>n </a:t>
            </a:r>
            <a:r>
              <a:rPr lang="es-ES" sz="2000" b="1" dirty="0" err="1"/>
              <a:t>prim</a:t>
            </a:r>
            <a:r>
              <a:rPr lang="es-ES" sz="2000" b="1" dirty="0"/>
              <a:t> plan.</a:t>
            </a:r>
            <a:endParaRPr lang="en-GB" sz="2000" b="1" dirty="0"/>
          </a:p>
        </p:txBody>
      </p:sp>
      <p:pic>
        <p:nvPicPr>
          <p:cNvPr id="6" name="Imagen 5">
            <a:extLst>
              <a:ext uri="{FF2B5EF4-FFF2-40B4-BE49-F238E27FC236}">
                <a16:creationId xmlns:a16="http://schemas.microsoft.com/office/drawing/2014/main" xmlns="" id="{62D30D15-D433-4581-B9D5-659ADCA24EE8}"/>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1651" y="1988689"/>
            <a:ext cx="3489984" cy="2617488"/>
          </a:xfrm>
          <a:prstGeom prst="rect">
            <a:avLst/>
          </a:prstGeom>
          <a:solidFill>
            <a:srgbClr val="FFFFFF">
              <a:shade val="85000"/>
            </a:srgbClr>
          </a:solidFill>
          <a:ln w="88900" cap="sq">
            <a:solidFill>
              <a:srgbClr val="E080A1"/>
            </a:solidFill>
            <a:miter lim="800000"/>
          </a:ln>
          <a:effectLst>
            <a:outerShdw blurRad="55000" dist="18000" dir="5400000" algn="tl" rotWithShape="0">
              <a:srgbClr val="000000"/>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76321058-6A8F-4DD7-A0BC-2629F8F5EF9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517177" y="4879338"/>
            <a:ext cx="2437474" cy="1828105"/>
          </a:xfrm>
          <a:prstGeom prst="rect">
            <a:avLst/>
          </a:prstGeom>
          <a:solidFill>
            <a:srgbClr val="FFFFFF">
              <a:shade val="85000"/>
            </a:srgbClr>
          </a:solidFill>
          <a:ln w="88900" cap="sq">
            <a:solidFill>
              <a:srgbClr val="F4D270"/>
            </a:solidFill>
            <a:miter lim="800000"/>
          </a:ln>
          <a:effectLst>
            <a:outerShdw blurRad="55000" dist="18000" dir="5400000" algn="tl" rotWithShape="0">
              <a:srgbClr val="000000"/>
            </a:outerShdw>
          </a:effectLst>
          <a:scene3d>
            <a:camera prst="orthographicFront"/>
            <a:lightRig rig="twoPt" dir="t">
              <a:rot lat="0" lon="0" rev="7200000"/>
            </a:lightRig>
          </a:scene3d>
          <a:sp3d>
            <a:bevelT w="25400" h="19050"/>
            <a:contourClr>
              <a:srgbClr val="FFFFFF"/>
            </a:contourClr>
          </a:sp3d>
        </p:spPr>
      </p:pic>
      <p:sp>
        <p:nvSpPr>
          <p:cNvPr id="9" name="Rectángulo 8">
            <a:extLst>
              <a:ext uri="{FF2B5EF4-FFF2-40B4-BE49-F238E27FC236}">
                <a16:creationId xmlns:a16="http://schemas.microsoft.com/office/drawing/2014/main" xmlns="" id="{400B8EC4-A982-479A-8D95-8BD2C9EAEC6E}"/>
              </a:ext>
            </a:extLst>
          </p:cNvPr>
          <p:cNvSpPr/>
          <p:nvPr/>
        </p:nvSpPr>
        <p:spPr>
          <a:xfrm>
            <a:off x="3634681" y="2097104"/>
            <a:ext cx="5764992" cy="2400657"/>
          </a:xfrm>
          <a:prstGeom prst="rect">
            <a:avLst/>
          </a:prstGeom>
        </p:spPr>
        <p:txBody>
          <a:bodyPr wrap="square">
            <a:spAutoFit/>
          </a:bodyPr>
          <a:lstStyle/>
          <a:p>
            <a:pPr>
              <a:spcBef>
                <a:spcPts val="600"/>
              </a:spcBef>
            </a:pPr>
            <a:r>
              <a:rPr lang="en-GB" sz="2000" b="1" dirty="0" err="1"/>
              <a:t>Investigarea</a:t>
            </a:r>
            <a:r>
              <a:rPr lang="en-GB" sz="2000" b="1" dirty="0"/>
              <a:t> </a:t>
            </a:r>
            <a:r>
              <a:rPr lang="en-GB" sz="2000" b="1" dirty="0" err="1"/>
              <a:t>acestei</a:t>
            </a:r>
            <a:r>
              <a:rPr lang="en-GB" sz="2000" b="1" dirty="0"/>
              <a:t> </a:t>
            </a:r>
            <a:r>
              <a:rPr lang="en-GB" sz="2000" b="1" dirty="0" err="1"/>
              <a:t>situații</a:t>
            </a:r>
            <a:r>
              <a:rPr lang="en-GB" sz="2000" b="1" dirty="0"/>
              <a:t> a </a:t>
            </a:r>
            <a:r>
              <a:rPr lang="en-GB" sz="2000" b="1" dirty="0" err="1"/>
              <a:t>durat</a:t>
            </a:r>
            <a:r>
              <a:rPr lang="en-GB" sz="2000" b="1" dirty="0"/>
              <a:t> </a:t>
            </a:r>
            <a:r>
              <a:rPr lang="en-GB" sz="2000" b="1" dirty="0" err="1"/>
              <a:t>mai</a:t>
            </a:r>
            <a:r>
              <a:rPr lang="en-GB" sz="2000" b="1" dirty="0"/>
              <a:t> </a:t>
            </a:r>
            <a:r>
              <a:rPr lang="en-GB" sz="2000" b="1" dirty="0" err="1"/>
              <a:t>multe</a:t>
            </a:r>
            <a:r>
              <a:rPr lang="en-GB" sz="2000" b="1" dirty="0"/>
              <a:t> </a:t>
            </a:r>
            <a:r>
              <a:rPr lang="en-GB" sz="2000" b="1" dirty="0" err="1"/>
              <a:t>luni</a:t>
            </a:r>
            <a:r>
              <a:rPr lang="en-GB" sz="2000" b="1" dirty="0"/>
              <a:t>, cu </a:t>
            </a:r>
            <a:r>
              <a:rPr lang="en-GB" sz="2000" b="1" dirty="0" err="1"/>
              <a:t>toate</a:t>
            </a:r>
            <a:r>
              <a:rPr lang="en-GB" sz="2000" b="1" dirty="0"/>
              <a:t> </a:t>
            </a:r>
            <a:r>
              <a:rPr lang="en-GB" sz="2000" b="1" dirty="0" err="1"/>
              <a:t>că</a:t>
            </a:r>
            <a:r>
              <a:rPr lang="en-GB" sz="2000" b="1" dirty="0"/>
              <a:t> </a:t>
            </a:r>
            <a:r>
              <a:rPr lang="en-GB" sz="2000" b="1" dirty="0" err="1"/>
              <a:t>doar</a:t>
            </a:r>
            <a:r>
              <a:rPr lang="en-GB" sz="2000" b="1" dirty="0"/>
              <a:t> </a:t>
            </a:r>
            <a:r>
              <a:rPr lang="en-GB" sz="2000" b="1" dirty="0" err="1"/>
              <a:t>câteva</a:t>
            </a:r>
            <a:r>
              <a:rPr lang="en-GB" sz="2000" b="1" dirty="0"/>
              <a:t> </a:t>
            </a:r>
            <a:r>
              <a:rPr lang="en-GB" sz="2000" b="1" dirty="0" err="1"/>
              <a:t>familii</a:t>
            </a:r>
            <a:r>
              <a:rPr lang="en-GB" sz="2000" b="1" dirty="0"/>
              <a:t> </a:t>
            </a:r>
            <a:r>
              <a:rPr lang="en-GB" sz="2000" b="1" dirty="0" err="1"/>
              <a:t>erau</a:t>
            </a:r>
            <a:r>
              <a:rPr lang="en-GB" sz="2000" b="1" dirty="0"/>
              <a:t> implicate (cam </a:t>
            </a:r>
            <a:r>
              <a:rPr lang="en-GB" sz="2000" b="1" dirty="0" err="1"/>
              <a:t>patru</a:t>
            </a:r>
            <a:r>
              <a:rPr lang="en-GB" sz="2000" b="1" dirty="0"/>
              <a:t> din </a:t>
            </a:r>
            <a:r>
              <a:rPr lang="en-GB" sz="2000" b="1" dirty="0" err="1"/>
              <a:t>fiecare</a:t>
            </a:r>
            <a:r>
              <a:rPr lang="en-GB" sz="2000" b="1" dirty="0"/>
              <a:t> </a:t>
            </a:r>
            <a:r>
              <a:rPr lang="en-GB" sz="2000" b="1" dirty="0" err="1"/>
              <a:t>mie</a:t>
            </a:r>
            <a:r>
              <a:rPr lang="en-GB" sz="2000" b="1" dirty="0"/>
              <a:t> de </a:t>
            </a:r>
            <a:r>
              <a:rPr lang="en-GB" sz="2000" b="1" dirty="0" err="1"/>
              <a:t>căsătorii</a:t>
            </a:r>
            <a:r>
              <a:rPr lang="en-GB" sz="2000" b="1" dirty="0"/>
              <a:t>)</a:t>
            </a:r>
          </a:p>
          <a:p>
            <a:pPr>
              <a:spcBef>
                <a:spcPts val="600"/>
              </a:spcBef>
            </a:pPr>
            <a:r>
              <a:rPr lang="es-ES" sz="2000" b="1" dirty="0" err="1"/>
              <a:t>Care</a:t>
            </a:r>
            <a:r>
              <a:rPr lang="es-ES" sz="2000" b="1" dirty="0"/>
              <a:t> </a:t>
            </a:r>
            <a:r>
              <a:rPr lang="es-ES" sz="2000" b="1" dirty="0" err="1"/>
              <a:t>femeie</a:t>
            </a:r>
            <a:r>
              <a:rPr lang="es-ES" sz="2000" b="1" dirty="0"/>
              <a:t> </a:t>
            </a:r>
            <a:r>
              <a:rPr lang="es-ES" sz="2000" b="1" dirty="0" err="1"/>
              <a:t>străină</a:t>
            </a:r>
            <a:r>
              <a:rPr lang="es-ES" sz="2000" b="1" dirty="0"/>
              <a:t> </a:t>
            </a:r>
            <a:r>
              <a:rPr lang="es-ES" sz="2000" b="1" dirty="0" err="1"/>
              <a:t>trebuia</a:t>
            </a:r>
            <a:r>
              <a:rPr lang="es-ES" sz="2000" b="1" dirty="0"/>
              <a:t> </a:t>
            </a:r>
            <a:r>
              <a:rPr lang="es-ES" sz="2000" b="1" dirty="0" err="1"/>
              <a:t>considerată</a:t>
            </a:r>
            <a:r>
              <a:rPr lang="es-ES" sz="2000" b="1" dirty="0"/>
              <a:t> „</a:t>
            </a:r>
            <a:r>
              <a:rPr lang="es-ES" sz="2000" b="1" dirty="0" err="1"/>
              <a:t>păgână</a:t>
            </a:r>
            <a:r>
              <a:rPr lang="es-ES" sz="2000" b="1" dirty="0"/>
              <a:t>”?</a:t>
            </a:r>
          </a:p>
          <a:p>
            <a:pPr>
              <a:spcBef>
                <a:spcPts val="600"/>
              </a:spcBef>
            </a:pPr>
            <a:r>
              <a:rPr lang="es-ES" sz="2000" b="1" dirty="0"/>
              <a:t>Ce </a:t>
            </a:r>
            <a:r>
              <a:rPr lang="es-ES" sz="2000" b="1" dirty="0" err="1"/>
              <a:t>își</a:t>
            </a:r>
            <a:r>
              <a:rPr lang="es-ES" sz="2000" b="1" dirty="0"/>
              <a:t> </a:t>
            </a:r>
            <a:r>
              <a:rPr lang="es-ES" sz="2000" b="1" dirty="0" err="1"/>
              <a:t>învățau</a:t>
            </a:r>
            <a:r>
              <a:rPr lang="es-ES" sz="2000" b="1" dirty="0"/>
              <a:t> </a:t>
            </a:r>
            <a:r>
              <a:rPr lang="es-ES" sz="2000" b="1" dirty="0" err="1"/>
              <a:t>copii</a:t>
            </a:r>
            <a:r>
              <a:rPr lang="es-ES" sz="2000" b="1" dirty="0"/>
              <a:t>? Ce </a:t>
            </a:r>
            <a:r>
              <a:rPr lang="es-ES" sz="2000" b="1" dirty="0" err="1"/>
              <a:t>fel</a:t>
            </a:r>
            <a:r>
              <a:rPr lang="es-ES" sz="2000" b="1" dirty="0"/>
              <a:t> de </a:t>
            </a:r>
            <a:r>
              <a:rPr lang="es-ES" sz="2000" b="1" dirty="0" err="1"/>
              <a:t>influență</a:t>
            </a:r>
            <a:r>
              <a:rPr lang="es-ES" sz="2000" b="1" dirty="0"/>
              <a:t> </a:t>
            </a:r>
            <a:r>
              <a:rPr lang="es-ES" sz="2000" b="1" dirty="0" err="1"/>
              <a:t>aveau</a:t>
            </a:r>
            <a:r>
              <a:rPr lang="es-ES" sz="2000" b="1" dirty="0"/>
              <a:t> </a:t>
            </a:r>
            <a:r>
              <a:rPr lang="es-ES" sz="2000" b="1" dirty="0" err="1"/>
              <a:t>în</a:t>
            </a:r>
            <a:r>
              <a:rPr lang="es-ES" sz="2000" b="1" dirty="0"/>
              <a:t> </a:t>
            </a:r>
            <a:r>
              <a:rPr lang="es-ES" sz="2000" b="1" dirty="0" err="1"/>
              <a:t>familie</a:t>
            </a:r>
            <a:r>
              <a:rPr lang="es-ES" sz="2000" b="1" dirty="0"/>
              <a:t>? </a:t>
            </a:r>
            <a:r>
              <a:rPr lang="es-ES" sz="2000" b="1" dirty="0" err="1"/>
              <a:t>Femeile</a:t>
            </a:r>
            <a:r>
              <a:rPr lang="es-ES" sz="2000" b="1" dirty="0"/>
              <a:t> </a:t>
            </a:r>
            <a:r>
              <a:rPr lang="es-ES" sz="2000" b="1" dirty="0" err="1"/>
              <a:t>izgonite</a:t>
            </a:r>
            <a:r>
              <a:rPr lang="es-ES" sz="2000" b="1" dirty="0"/>
              <a:t> </a:t>
            </a:r>
            <a:r>
              <a:rPr lang="es-ES" sz="2000" b="1" dirty="0" err="1"/>
              <a:t>nu</a:t>
            </a:r>
            <a:r>
              <a:rPr lang="es-ES" sz="2000" b="1" dirty="0"/>
              <a:t> </a:t>
            </a:r>
            <a:r>
              <a:rPr lang="es-ES" sz="2000" b="1" dirty="0" err="1"/>
              <a:t>erau</a:t>
            </a:r>
            <a:r>
              <a:rPr lang="es-ES" sz="2000" b="1" dirty="0"/>
              <a:t> </a:t>
            </a:r>
            <a:r>
              <a:rPr lang="es-ES" sz="2000" b="1" dirty="0" err="1"/>
              <a:t>separate</a:t>
            </a:r>
            <a:r>
              <a:rPr lang="es-ES" sz="2000" b="1" dirty="0"/>
              <a:t> de </a:t>
            </a:r>
            <a:r>
              <a:rPr lang="es-ES" sz="2000" b="1" dirty="0" err="1"/>
              <a:t>copii</a:t>
            </a:r>
            <a:r>
              <a:rPr lang="es-ES" sz="2000" b="1" dirty="0"/>
              <a:t>  </a:t>
            </a:r>
            <a:r>
              <a:rPr lang="es-ES" sz="2000" b="1" dirty="0" err="1"/>
              <a:t>lor</a:t>
            </a:r>
            <a:r>
              <a:rPr lang="es-ES" sz="2000" b="1" dirty="0"/>
              <a:t> </a:t>
            </a:r>
            <a:r>
              <a:rPr lang="es-ES" sz="2000" b="1" dirty="0" err="1"/>
              <a:t>sau</a:t>
            </a:r>
            <a:r>
              <a:rPr lang="es-ES" sz="2000" b="1" dirty="0"/>
              <a:t> </a:t>
            </a:r>
            <a:r>
              <a:rPr lang="es-ES" sz="2000" b="1" dirty="0" err="1"/>
              <a:t>abandonate</a:t>
            </a:r>
            <a:r>
              <a:rPr lang="es-ES" sz="2000" b="1" dirty="0"/>
              <a:t>. </a:t>
            </a:r>
          </a:p>
        </p:txBody>
      </p:sp>
    </p:spTree>
    <p:extLst>
      <p:ext uri="{BB962C8B-B14F-4D97-AF65-F5344CB8AC3E}">
        <p14:creationId xmlns:p14="http://schemas.microsoft.com/office/powerpoint/2010/main" xmlns="" val="1051282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ipe(left)">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wipe(left)">
                                      <p:cBhvr>
                                        <p:cTn id="44" dur="500"/>
                                        <p:tgtEl>
                                          <p:spTgt spid="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wipe(left)">
                                      <p:cBhvr>
                                        <p:cTn id="4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43CF36D-16A9-4060-9114-711B7EF52600}"/>
              </a:ext>
            </a:extLst>
          </p:cNvPr>
          <p:cNvSpPr txBox="1"/>
          <p:nvPr/>
        </p:nvSpPr>
        <p:spPr>
          <a:xfrm>
            <a:off x="5495331" y="6160654"/>
            <a:ext cx="3122201" cy="369332"/>
          </a:xfrm>
          <a:prstGeom prst="rect">
            <a:avLst/>
          </a:prstGeom>
          <a:noFill/>
        </p:spPr>
        <p:txBody>
          <a:bodyPr wrap="none" rtlCol="0">
            <a:spAutoFit/>
          </a:bodyPr>
          <a:lstStyle/>
          <a:p>
            <a:pPr algn="r"/>
            <a:r>
              <a:rPr lang="en-US" b="1" dirty="0"/>
              <a:t>E.G.W. (</a:t>
            </a:r>
            <a:r>
              <a:rPr lang="en-US" b="1" dirty="0" err="1"/>
              <a:t>Profeți</a:t>
            </a:r>
            <a:r>
              <a:rPr lang="en-US" b="1" dirty="0"/>
              <a:t> </a:t>
            </a:r>
            <a:r>
              <a:rPr lang="en-US" b="1" dirty="0" err="1"/>
              <a:t>și</a:t>
            </a:r>
            <a:r>
              <a:rPr lang="en-US" b="1" dirty="0"/>
              <a:t> </a:t>
            </a:r>
            <a:r>
              <a:rPr lang="en-US" b="1" dirty="0" err="1"/>
              <a:t>regi</a:t>
            </a:r>
            <a:r>
              <a:rPr lang="en-US" b="1" dirty="0"/>
              <a:t> </a:t>
            </a:r>
            <a:r>
              <a:rPr lang="en-US" b="1" dirty="0" err="1"/>
              <a:t>pag</a:t>
            </a:r>
            <a:r>
              <a:rPr lang="en-US" b="1" dirty="0"/>
              <a:t>. 622)</a:t>
            </a:r>
            <a:endParaRPr lang="es-ES" b="1" dirty="0"/>
          </a:p>
        </p:txBody>
      </p:sp>
      <p:sp>
        <p:nvSpPr>
          <p:cNvPr id="4" name="TextBox 3"/>
          <p:cNvSpPr txBox="1"/>
          <p:nvPr/>
        </p:nvSpPr>
        <p:spPr>
          <a:xfrm>
            <a:off x="616532" y="2171700"/>
            <a:ext cx="8001000" cy="3785652"/>
          </a:xfrm>
          <a:prstGeom prst="rect">
            <a:avLst/>
          </a:prstGeom>
          <a:noFill/>
        </p:spPr>
        <p:txBody>
          <a:bodyPr wrap="square" rtlCol="0">
            <a:spAutoFit/>
          </a:bodyPr>
          <a:lstStyle/>
          <a:p>
            <a:r>
              <a:rPr lang="vi-VN" sz="2400" b="1" dirty="0">
                <a:latin typeface="Comic Sans MS" pitchFamily="66" charset="0"/>
              </a:rPr>
              <a:t> Cu îndelungă răbdare și tact, precum și cu o îngrijită considerație pentru drepturile și bunăstarea fiecăruia dintre cei implicați. Ezra și tovarășii lui s-au străduit să-i conducă pe cei pocăiți din Israel pe calea cea dreaptă. Mai presus de toate acestea, Ezra era un învățător al legii și, în timp ce dădea atenție personală cercetării fiecărui caz, căuta să convingă poporul cu privire la sfințirea acestei legi și la binecuvântările care aveau să fie primite prin ascultare.</a:t>
            </a:r>
          </a:p>
        </p:txBody>
      </p:sp>
    </p:spTree>
    <p:extLst>
      <p:ext uri="{BB962C8B-B14F-4D97-AF65-F5344CB8AC3E}">
        <p14:creationId xmlns:p14="http://schemas.microsoft.com/office/powerpoint/2010/main" xmlns="" val="3605707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xmlns="" id="{3C06414F-F3BF-40EF-BA41-01A5FE52997F}"/>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70160"/>
            <a:ext cx="2780146" cy="15265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xmlns="" id="{72323DCD-0B50-4B0F-8607-A12FD12F09B5}"/>
              </a:ext>
            </a:extLst>
          </p:cNvPr>
          <p:cNvSpPr txBox="1"/>
          <p:nvPr/>
        </p:nvSpPr>
        <p:spPr>
          <a:xfrm>
            <a:off x="2540000" y="-36944"/>
            <a:ext cx="660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rgbClr val="FFC425"/>
              </a:contourClr>
            </a:sp3d>
          </a:bodyPr>
          <a:lstStyle>
            <a:defPPr>
              <a:defRPr lang="es-ES"/>
            </a:defPPr>
            <a:lvl1pPr algn="ctr">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s-ES" dirty="0">
                <a:solidFill>
                  <a:srgbClr val="5C0B00"/>
                </a:solidFill>
              </a:rPr>
              <a:t>REACȚIA LUI NEEMIA</a:t>
            </a:r>
          </a:p>
        </p:txBody>
      </p:sp>
      <p:sp>
        <p:nvSpPr>
          <p:cNvPr id="2" name="Rectángulo 1">
            <a:extLst>
              <a:ext uri="{FF2B5EF4-FFF2-40B4-BE49-F238E27FC236}">
                <a16:creationId xmlns:a16="http://schemas.microsoft.com/office/drawing/2014/main" xmlns="" id="{22DF06B5-2819-4944-B184-10BA0F11F97C}"/>
              </a:ext>
            </a:extLst>
          </p:cNvPr>
          <p:cNvSpPr/>
          <p:nvPr/>
        </p:nvSpPr>
        <p:spPr>
          <a:xfrm>
            <a:off x="2706254" y="671582"/>
            <a:ext cx="6271491"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o-RO" b="1" dirty="0">
                <a:latin typeface="Comic Sans MS" panose="030F0702030302020204" pitchFamily="66" charset="0"/>
              </a:rPr>
              <a:t>„</a:t>
            </a:r>
            <a:r>
              <a:rPr lang="vi-VN" b="1" dirty="0">
                <a:latin typeface="Comic Sans MS" panose="030F0702030302020204" pitchFamily="66" charset="0"/>
              </a:rPr>
              <a:t>Jumătate din fiii lor vorbeau limba asdodiană și nu știau să vorbească limba evreiască; nu cunoșteau decât limba cutărui sau cutărui popor.</a:t>
            </a:r>
            <a:r>
              <a:rPr lang="ro-RO" b="1" dirty="0">
                <a:latin typeface="Comic Sans MS" panose="030F0702030302020204" pitchFamily="66" charset="0"/>
              </a:rPr>
              <a:t>”</a:t>
            </a:r>
            <a:r>
              <a:rPr lang="en-GB" b="1" dirty="0">
                <a:latin typeface="Comic Sans MS" panose="030F0702030302020204" pitchFamily="66" charset="0"/>
              </a:rPr>
              <a:t> </a:t>
            </a:r>
            <a:r>
              <a:rPr lang="en-GB" sz="1600" b="1" dirty="0">
                <a:latin typeface="Comic Sans MS" panose="030F0702030302020204" pitchFamily="66" charset="0"/>
              </a:rPr>
              <a:t>(</a:t>
            </a:r>
            <a:r>
              <a:rPr lang="vi-VN" sz="1600" b="1" dirty="0">
                <a:latin typeface="Comic Sans MS" panose="030F0702030302020204" pitchFamily="66" charset="0"/>
              </a:rPr>
              <a:t>Neemia 13:24</a:t>
            </a:r>
            <a:r>
              <a:rPr lang="en-GB" sz="1600" b="1" dirty="0">
                <a:latin typeface="Comic Sans MS" panose="030F0702030302020204" pitchFamily="66" charset="0"/>
              </a:rPr>
              <a:t>)</a:t>
            </a:r>
            <a:endParaRPr lang="es-ES" sz="1400" b="1" dirty="0">
              <a:latin typeface="Comic Sans MS" panose="030F0702030302020204" pitchFamily="66" charset="0"/>
            </a:endParaRPr>
          </a:p>
        </p:txBody>
      </p:sp>
      <p:sp>
        <p:nvSpPr>
          <p:cNvPr id="4" name="CuadroTexto 3">
            <a:extLst>
              <a:ext uri="{FF2B5EF4-FFF2-40B4-BE49-F238E27FC236}">
                <a16:creationId xmlns:a16="http://schemas.microsoft.com/office/drawing/2014/main" xmlns="" id="{B3D3BB2F-9C06-41A4-9DD1-84F69333B0C3}"/>
              </a:ext>
            </a:extLst>
          </p:cNvPr>
          <p:cNvSpPr txBox="1"/>
          <p:nvPr/>
        </p:nvSpPr>
        <p:spPr>
          <a:xfrm>
            <a:off x="157018" y="2045440"/>
            <a:ext cx="4479637" cy="2631490"/>
          </a:xfrm>
          <a:prstGeom prst="rect">
            <a:avLst/>
          </a:prstGeom>
          <a:noFill/>
        </p:spPr>
        <p:txBody>
          <a:bodyPr wrap="square" rtlCol="0">
            <a:spAutoFit/>
          </a:bodyPr>
          <a:lstStyle/>
          <a:p>
            <a:pPr>
              <a:spcBef>
                <a:spcPts val="600"/>
              </a:spcBef>
            </a:pPr>
            <a:r>
              <a:rPr lang="en-GB" sz="2000" b="1" dirty="0" err="1">
                <a:solidFill>
                  <a:schemeClr val="bg1"/>
                </a:solidFill>
                <a:effectLst>
                  <a:outerShdw blurRad="38100" dist="38100" dir="2700000" algn="tl">
                    <a:srgbClr val="000000">
                      <a:alpha val="43137"/>
                    </a:srgbClr>
                  </a:outerShdw>
                </a:effectLst>
              </a:rPr>
              <a:t>Poporul</a:t>
            </a:r>
            <a:r>
              <a:rPr lang="en-GB" sz="2000" b="1" dirty="0">
                <a:solidFill>
                  <a:schemeClr val="bg1"/>
                </a:solidFill>
                <a:effectLst>
                  <a:outerShdw blurRad="38100" dist="38100" dir="2700000" algn="tl">
                    <a:srgbClr val="000000">
                      <a:alpha val="43137"/>
                    </a:srgbClr>
                  </a:outerShdw>
                </a:effectLst>
              </a:rPr>
              <a:t> a </a:t>
            </a:r>
            <a:r>
              <a:rPr lang="en-GB" sz="2000" b="1" dirty="0" err="1">
                <a:solidFill>
                  <a:schemeClr val="bg1"/>
                </a:solidFill>
                <a:effectLst>
                  <a:outerShdw blurRad="38100" dist="38100" dir="2700000" algn="tl">
                    <a:srgbClr val="000000">
                      <a:alpha val="43137"/>
                    </a:srgbClr>
                  </a:outerShdw>
                </a:effectLst>
              </a:rPr>
              <a:t>atestat</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că</a:t>
            </a:r>
            <a:r>
              <a:rPr lang="en-GB" sz="2000" b="1" dirty="0">
                <a:solidFill>
                  <a:schemeClr val="bg1"/>
                </a:solidFill>
                <a:effectLst>
                  <a:outerShdw blurRad="38100" dist="38100" dir="2700000" algn="tl">
                    <a:srgbClr val="000000">
                      <a:alpha val="43137"/>
                    </a:srgbClr>
                  </a:outerShdw>
                </a:effectLst>
              </a:rPr>
              <a:t> se </a:t>
            </a:r>
            <a:r>
              <a:rPr lang="en-GB" sz="2000" b="1" dirty="0" err="1">
                <a:solidFill>
                  <a:schemeClr val="bg1"/>
                </a:solidFill>
                <a:effectLst>
                  <a:outerShdw blurRad="38100" dist="38100" dir="2700000" algn="tl">
                    <a:srgbClr val="000000">
                      <a:alpha val="43137"/>
                    </a:srgbClr>
                  </a:outerShdw>
                </a:effectLst>
              </a:rPr>
              <a:t>vor</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opri</a:t>
            </a:r>
            <a:r>
              <a:rPr lang="en-GB" sz="2000" b="1" dirty="0">
                <a:solidFill>
                  <a:schemeClr val="bg1"/>
                </a:solidFill>
                <a:effectLst>
                  <a:outerShdw blurRad="38100" dist="38100" dir="2700000" algn="tl">
                    <a:srgbClr val="000000">
                      <a:alpha val="43137"/>
                    </a:srgbClr>
                  </a:outerShdw>
                </a:effectLst>
              </a:rPr>
              <a:t> din a se </a:t>
            </a:r>
            <a:r>
              <a:rPr lang="en-GB" sz="2000" b="1" dirty="0" err="1">
                <a:solidFill>
                  <a:schemeClr val="bg1"/>
                </a:solidFill>
                <a:effectLst>
                  <a:outerShdw blurRad="38100" dist="38100" dir="2700000" algn="tl">
                    <a:srgbClr val="000000">
                      <a:alpha val="43137"/>
                    </a:srgbClr>
                  </a:outerShdw>
                </a:effectLst>
              </a:rPr>
              <a:t>căsătorii</a:t>
            </a:r>
            <a:r>
              <a:rPr lang="en-GB" sz="2000" b="1" dirty="0">
                <a:solidFill>
                  <a:schemeClr val="bg1"/>
                </a:solidFill>
                <a:effectLst>
                  <a:outerShdw blurRad="38100" dist="38100" dir="2700000" algn="tl">
                    <a:srgbClr val="000000">
                      <a:alpha val="43137"/>
                    </a:srgbClr>
                  </a:outerShdw>
                </a:effectLst>
              </a:rPr>
              <a:t> cu </a:t>
            </a:r>
            <a:r>
              <a:rPr lang="en-GB" sz="2000" b="1" dirty="0" err="1">
                <a:solidFill>
                  <a:schemeClr val="bg1"/>
                </a:solidFill>
                <a:effectLst>
                  <a:outerShdw blurRad="38100" dist="38100" dir="2700000" algn="tl">
                    <a:srgbClr val="000000">
                      <a:alpha val="43137"/>
                    </a:srgbClr>
                  </a:outerShdw>
                </a:effectLst>
              </a:rPr>
              <a:t>femei</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străine</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Neemia</a:t>
            </a:r>
            <a:r>
              <a:rPr lang="en-GB" sz="2000" b="1" dirty="0">
                <a:solidFill>
                  <a:schemeClr val="bg1"/>
                </a:solidFill>
                <a:effectLst>
                  <a:outerShdw blurRad="38100" dist="38100" dir="2700000" algn="tl">
                    <a:srgbClr val="000000">
                      <a:alpha val="43137"/>
                    </a:srgbClr>
                  </a:outerShdw>
                </a:effectLst>
              </a:rPr>
              <a:t> 10:30) </a:t>
            </a:r>
            <a:r>
              <a:rPr lang="en-GB" sz="2000" b="1" dirty="0" err="1">
                <a:solidFill>
                  <a:schemeClr val="bg1"/>
                </a:solidFill>
                <a:effectLst>
                  <a:outerShdw blurRad="38100" dist="38100" dir="2700000" algn="tl">
                    <a:srgbClr val="000000">
                      <a:alpha val="43137"/>
                    </a:srgbClr>
                  </a:outerShdw>
                </a:effectLst>
              </a:rPr>
              <a:t>însă</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după</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plecarea</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lui</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Neemia</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ei</a:t>
            </a:r>
            <a:r>
              <a:rPr lang="en-GB" sz="2000" b="1" dirty="0">
                <a:solidFill>
                  <a:schemeClr val="bg1"/>
                </a:solidFill>
                <a:effectLst>
                  <a:outerShdw blurRad="38100" dist="38100" dir="2700000" algn="tl">
                    <a:srgbClr val="000000">
                      <a:alpha val="43137"/>
                    </a:srgbClr>
                  </a:outerShdw>
                </a:effectLst>
              </a:rPr>
              <a:t> nu s-au </a:t>
            </a:r>
            <a:r>
              <a:rPr lang="en-GB" sz="2000" b="1" dirty="0" err="1">
                <a:solidFill>
                  <a:schemeClr val="bg1"/>
                </a:solidFill>
                <a:effectLst>
                  <a:outerShdw blurRad="38100" dist="38100" dir="2700000" algn="tl">
                    <a:srgbClr val="000000">
                      <a:alpha val="43137"/>
                    </a:srgbClr>
                  </a:outerShdw>
                </a:effectLst>
              </a:rPr>
              <a:t>ținut</a:t>
            </a:r>
            <a:r>
              <a:rPr lang="en-GB" sz="2000" b="1" dirty="0">
                <a:solidFill>
                  <a:schemeClr val="bg1"/>
                </a:solidFill>
                <a:effectLst>
                  <a:outerShdw blurRad="38100" dist="38100" dir="2700000" algn="tl">
                    <a:srgbClr val="000000">
                      <a:alpha val="43137"/>
                    </a:srgbClr>
                  </a:outerShdw>
                </a:effectLst>
              </a:rPr>
              <a:t> de </a:t>
            </a:r>
            <a:r>
              <a:rPr lang="en-GB" sz="2000" b="1" dirty="0" err="1">
                <a:solidFill>
                  <a:schemeClr val="bg1"/>
                </a:solidFill>
                <a:effectLst>
                  <a:outerShdw blurRad="38100" dist="38100" dir="2700000" algn="tl">
                    <a:srgbClr val="000000">
                      <a:alpha val="43137"/>
                    </a:srgbClr>
                  </a:outerShdw>
                </a:effectLst>
              </a:rPr>
              <a:t>cuvânt</a:t>
            </a:r>
            <a:r>
              <a:rPr lang="en-GB" sz="2000" b="1" dirty="0">
                <a:solidFill>
                  <a:schemeClr val="bg1"/>
                </a:solidFill>
                <a:effectLst>
                  <a:outerShdw blurRad="38100" dist="38100" dir="2700000" algn="tl">
                    <a:srgbClr val="000000">
                      <a:alpha val="43137"/>
                    </a:srgbClr>
                  </a:outerShdw>
                </a:effectLst>
              </a:rPr>
              <a:t>.</a:t>
            </a:r>
          </a:p>
          <a:p>
            <a:pPr>
              <a:spcBef>
                <a:spcPts val="600"/>
              </a:spcBef>
            </a:pPr>
            <a:r>
              <a:rPr lang="es-ES" sz="2000" b="1" dirty="0" err="1">
                <a:solidFill>
                  <a:schemeClr val="bg1"/>
                </a:solidFill>
                <a:effectLst>
                  <a:outerShdw blurRad="38100" dist="38100" dir="2700000" algn="tl">
                    <a:srgbClr val="000000">
                      <a:alpha val="43137"/>
                    </a:srgbClr>
                  </a:outerShdw>
                </a:effectLst>
              </a:rPr>
              <a:t>Probabil</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jumătate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din</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copii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vorbeau</a:t>
            </a:r>
            <a:r>
              <a:rPr lang="es-ES" sz="2000" b="1" dirty="0">
                <a:solidFill>
                  <a:schemeClr val="bg1"/>
                </a:solidFill>
                <a:effectLst>
                  <a:outerShdw blurRad="38100" dist="38100" dir="2700000" algn="tl">
                    <a:srgbClr val="000000">
                      <a:alpha val="43137"/>
                    </a:srgbClr>
                  </a:outerShdw>
                </a:effectLst>
              </a:rPr>
              <a:t> o </a:t>
            </a:r>
            <a:r>
              <a:rPr lang="es-ES" sz="2000" b="1" dirty="0" err="1">
                <a:solidFill>
                  <a:schemeClr val="bg1"/>
                </a:solidFill>
                <a:effectLst>
                  <a:outerShdw blurRad="38100" dist="38100" dir="2700000" algn="tl">
                    <a:srgbClr val="000000">
                      <a:alpha val="43137"/>
                    </a:srgbClr>
                  </a:outerShdw>
                </a:effectLst>
              </a:rPr>
              <a:t>limbă</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și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jumătate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altă</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limbă</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pentru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că</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tații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lor</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aveau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mai</a:t>
            </a:r>
            <a:r>
              <a:rPr lang="es-ES" sz="2000" b="1" dirty="0">
                <a:solidFill>
                  <a:schemeClr val="bg1"/>
                </a:solidFill>
                <a:effectLst>
                  <a:outerShdw blurRad="38100" dist="38100" dir="2700000" algn="tl">
                    <a:srgbClr val="000000">
                      <a:alpha val="43137"/>
                    </a:srgbClr>
                  </a:outerShdw>
                </a:effectLst>
              </a:rPr>
              <a:t> multe </a:t>
            </a:r>
            <a:r>
              <a:rPr lang="es-ES" sz="2000" b="1" dirty="0" err="1">
                <a:solidFill>
                  <a:schemeClr val="bg1"/>
                </a:solidFill>
                <a:effectLst>
                  <a:outerShdw blurRad="38100" dist="38100" dir="2700000" algn="tl">
                    <a:srgbClr val="000000">
                      <a:alpha val="43137"/>
                    </a:srgbClr>
                  </a:outerShdw>
                </a:effectLst>
              </a:rPr>
              <a:t>soții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dintre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evreice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și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dintre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străine</a:t>
            </a:r>
            <a:r>
              <a:rPr lang="es-ES" sz="2000" b="1" dirty="0">
                <a:solidFill>
                  <a:schemeClr val="bg1"/>
                </a:solidFill>
                <a:effectLst>
                  <a:outerShdw blurRad="38100" dist="38100" dir="2700000" algn="tl">
                    <a:srgbClr val="000000">
                      <a:alpha val="43137"/>
                    </a:srgbClr>
                  </a:outerShdw>
                </a:effectLst>
              </a:rPr>
              <a:t>.</a:t>
            </a:r>
          </a:p>
        </p:txBody>
      </p:sp>
      <p:pic>
        <p:nvPicPr>
          <p:cNvPr id="6" name="Imagen 5">
            <a:extLst>
              <a:ext uri="{FF2B5EF4-FFF2-40B4-BE49-F238E27FC236}">
                <a16:creationId xmlns:a16="http://schemas.microsoft.com/office/drawing/2014/main" xmlns="" id="{F1B48AC6-138D-4379-9751-D18989D06668}"/>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rot="5400000">
            <a:off x="5284567" y="1154343"/>
            <a:ext cx="3184298" cy="4239976"/>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xmlns="" id="{D9460DC8-B38E-44A5-B7B2-4B2180723FE0}"/>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238737" y="4853691"/>
            <a:ext cx="3693184" cy="1821970"/>
          </a:xfrm>
          <a:prstGeom prst="snip2DiagRect">
            <a:avLst/>
          </a:prstGeom>
          <a:solidFill>
            <a:srgbClr val="FFFFFF">
              <a:shade val="85000"/>
            </a:srgbClr>
          </a:solidFill>
          <a:ln w="57150" cap="sq">
            <a:solidFill>
              <a:srgbClr val="FFC42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Rectángulo 16">
            <a:extLst>
              <a:ext uri="{FF2B5EF4-FFF2-40B4-BE49-F238E27FC236}">
                <a16:creationId xmlns:a16="http://schemas.microsoft.com/office/drawing/2014/main" xmlns="" id="{8FB04B68-BE06-4FA7-A7AC-86D55A93658C}"/>
              </a:ext>
            </a:extLst>
          </p:cNvPr>
          <p:cNvSpPr/>
          <p:nvPr/>
        </p:nvSpPr>
        <p:spPr>
          <a:xfrm>
            <a:off x="4185318" y="4534287"/>
            <a:ext cx="4914232" cy="2323713"/>
          </a:xfrm>
          <a:prstGeom prst="rect">
            <a:avLst/>
          </a:prstGeom>
        </p:spPr>
        <p:txBody>
          <a:bodyPr wrap="square">
            <a:spAutoFit/>
          </a:bodyPr>
          <a:lstStyle/>
          <a:p>
            <a:pPr>
              <a:spcBef>
                <a:spcPts val="600"/>
              </a:spcBef>
            </a:pPr>
            <a:r>
              <a:rPr lang="en-GB" sz="2000" b="1" dirty="0" err="1">
                <a:solidFill>
                  <a:schemeClr val="bg1"/>
                </a:solidFill>
                <a:effectLst>
                  <a:outerShdw blurRad="38100" dist="38100" dir="2700000" algn="tl">
                    <a:srgbClr val="000000">
                      <a:alpha val="43137"/>
                    </a:srgbClr>
                  </a:outerShdw>
                </a:effectLst>
              </a:rPr>
              <a:t>Cuvântul</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lui</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Dumnezeu</a:t>
            </a:r>
            <a:r>
              <a:rPr lang="en-GB" sz="2000" b="1" dirty="0">
                <a:solidFill>
                  <a:schemeClr val="bg1"/>
                </a:solidFill>
                <a:effectLst>
                  <a:outerShdw blurRad="38100" dist="38100" dir="2700000" algn="tl">
                    <a:srgbClr val="000000">
                      <a:alpha val="43137"/>
                    </a:srgbClr>
                  </a:outerShdw>
                </a:effectLst>
              </a:rPr>
              <a:t> era </a:t>
            </a:r>
            <a:r>
              <a:rPr lang="en-GB" sz="2000" b="1" dirty="0" err="1">
                <a:solidFill>
                  <a:schemeClr val="bg1"/>
                </a:solidFill>
                <a:effectLst>
                  <a:outerShdw blurRad="38100" dist="38100" dir="2700000" algn="tl">
                    <a:srgbClr val="000000">
                      <a:alpha val="43137"/>
                    </a:srgbClr>
                  </a:outerShdw>
                </a:effectLst>
              </a:rPr>
              <a:t>scris</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în</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limba</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ebraică</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limba</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lui</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Iuda</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deci</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cei</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ce</a:t>
            </a:r>
            <a:r>
              <a:rPr lang="en-GB" sz="2000" b="1" dirty="0">
                <a:solidFill>
                  <a:schemeClr val="bg1"/>
                </a:solidFill>
                <a:effectLst>
                  <a:outerShdw blurRad="38100" dist="38100" dir="2700000" algn="tl">
                    <a:srgbClr val="000000">
                      <a:alpha val="43137"/>
                    </a:srgbClr>
                  </a:outerShdw>
                </a:effectLst>
              </a:rPr>
              <a:t> nu </a:t>
            </a:r>
            <a:r>
              <a:rPr lang="en-GB" sz="2000" b="1" dirty="0" err="1">
                <a:solidFill>
                  <a:schemeClr val="bg1"/>
                </a:solidFill>
                <a:effectLst>
                  <a:outerShdw blurRad="38100" dist="38100" dir="2700000" algn="tl">
                    <a:srgbClr val="000000">
                      <a:alpha val="43137"/>
                    </a:srgbClr>
                  </a:outerShdw>
                </a:effectLst>
              </a:rPr>
              <a:t>vorbeau</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limba</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erau</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foarte</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susceptibili</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să</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abandoneze</a:t>
            </a:r>
            <a:r>
              <a:rPr lang="en-GB" sz="2000" b="1" dirty="0">
                <a:solidFill>
                  <a:schemeClr val="bg1"/>
                </a:solidFill>
                <a:effectLst>
                  <a:outerShdw blurRad="38100" dist="38100" dir="2700000" algn="tl">
                    <a:srgbClr val="000000">
                      <a:alpha val="43137"/>
                    </a:srgbClr>
                  </a:outerShdw>
                </a:effectLst>
              </a:rPr>
              <a:t> </a:t>
            </a:r>
            <a:r>
              <a:rPr lang="en-GB" sz="2000" b="1" dirty="0" err="1">
                <a:solidFill>
                  <a:schemeClr val="bg1"/>
                </a:solidFill>
                <a:effectLst>
                  <a:outerShdw blurRad="38100" dist="38100" dir="2700000" algn="tl">
                    <a:srgbClr val="000000">
                      <a:alpha val="43137"/>
                    </a:srgbClr>
                  </a:outerShdw>
                </a:effectLst>
              </a:rPr>
              <a:t>credința</a:t>
            </a:r>
            <a:r>
              <a:rPr lang="en-GB" sz="2000" b="1" dirty="0">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dirty="0" err="1">
                <a:solidFill>
                  <a:schemeClr val="bg1"/>
                </a:solidFill>
                <a:effectLst>
                  <a:outerShdw blurRad="38100" dist="38100" dir="2700000" algn="tl">
                    <a:srgbClr val="000000">
                      <a:alpha val="43137"/>
                    </a:srgbClr>
                  </a:outerShdw>
                </a:effectLst>
              </a:rPr>
              <a:t>Neemia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și</a:t>
            </a:r>
            <a:r>
              <a:rPr lang="en-US" sz="2000" b="1" dirty="0">
                <a:solidFill>
                  <a:schemeClr val="bg1"/>
                </a:solidFill>
                <a:effectLst>
                  <a:outerShdw blurRad="38100" dist="38100" dir="2700000" algn="tl">
                    <a:srgbClr val="000000">
                      <a:alpha val="43137"/>
                    </a:srgbClr>
                  </a:outerShdw>
                </a:effectLst>
              </a:rPr>
              <a:t>-a </a:t>
            </a:r>
            <a:r>
              <a:rPr lang="en-US" sz="2000" b="1" dirty="0" err="1">
                <a:solidFill>
                  <a:schemeClr val="bg1"/>
                </a:solidFill>
                <a:effectLst>
                  <a:outerShdw blurRad="38100" dist="38100" dir="2700000" algn="tl">
                    <a:srgbClr val="000000">
                      <a:alpha val="43137"/>
                    </a:srgbClr>
                  </a:outerShdw>
                </a:effectLst>
              </a:rPr>
              <a:t>arătat</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indignarea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prin</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folosirea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puterii</a:t>
            </a:r>
            <a:r>
              <a:rPr lang="en-US" sz="2000" b="1" dirty="0">
                <a:solidFill>
                  <a:schemeClr val="bg1"/>
                </a:solidFill>
                <a:effectLst>
                  <a:outerShdw blurRad="38100" dist="38100" dir="2700000" algn="tl">
                    <a:srgbClr val="000000">
                      <a:alpha val="43137"/>
                    </a:srgbClr>
                  </a:outerShdw>
                </a:effectLst>
              </a:rPr>
              <a:t> sale </a:t>
            </a:r>
            <a:r>
              <a:rPr lang="en-US" sz="2000" b="1" dirty="0" err="1">
                <a:solidFill>
                  <a:schemeClr val="bg1"/>
                </a:solidFill>
                <a:effectLst>
                  <a:outerShdw blurRad="38100" dist="38100" dir="2700000" algn="tl">
                    <a:srgbClr val="000000">
                      <a:alpha val="43137"/>
                    </a:srgbClr>
                  </a:outerShdw>
                </a:effectLst>
              </a:rPr>
              <a:t>civile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pentru</a:t>
            </a:r>
            <a:r>
              <a:rPr lang="en-US" sz="2000" b="1" dirty="0">
                <a:solidFill>
                  <a:schemeClr val="bg1"/>
                </a:solidFill>
                <a:effectLst>
                  <a:outerShdw blurRad="38100" dist="38100" dir="2700000" algn="tl">
                    <a:srgbClr val="000000">
                      <a:alpha val="43137"/>
                    </a:srgbClr>
                  </a:outerShdw>
                </a:effectLst>
              </a:rPr>
              <a:t> a-I </a:t>
            </a:r>
            <a:r>
              <a:rPr lang="en-US" sz="2000" b="1" dirty="0" err="1">
                <a:solidFill>
                  <a:schemeClr val="bg1"/>
                </a:solidFill>
                <a:effectLst>
                  <a:outerShdw blurRad="38100" dist="38100" dir="2700000" algn="tl">
                    <a:srgbClr val="000000">
                      <a:alpha val="43137"/>
                    </a:srgbClr>
                  </a:outerShdw>
                </a:effectLst>
              </a:rPr>
              <a:t>pedepsi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pe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unii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dintre</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cei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ce</a:t>
            </a:r>
            <a:r>
              <a:rPr lang="en-US" sz="2000" b="1" dirty="0">
                <a:solidFill>
                  <a:schemeClr val="bg1"/>
                </a:solidFill>
                <a:effectLst>
                  <a:outerShdw blurRad="38100" dist="38100" dir="2700000" algn="tl">
                    <a:srgbClr val="000000">
                      <a:alpha val="43137"/>
                    </a:srgbClr>
                  </a:outerShdw>
                </a:effectLst>
              </a:rPr>
              <a:t> au </a:t>
            </a:r>
            <a:r>
              <a:rPr lang="en-US" sz="2000" b="1" dirty="0" err="1">
                <a:solidFill>
                  <a:schemeClr val="bg1"/>
                </a:solidFill>
                <a:effectLst>
                  <a:outerShdw blurRad="38100" dist="38100" dir="2700000" algn="tl">
                    <a:srgbClr val="000000">
                      <a:alpha val="43137"/>
                    </a:srgbClr>
                  </a:outerShdw>
                </a:effectLst>
              </a:rPr>
              <a:t>încălcat</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legea</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în</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acest</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fel</a:t>
            </a:r>
            <a:r>
              <a:rPr lang="en-US" sz="2000" b="1" dirty="0">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16985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fltVal val="0.5"/>
                                          </p:val>
                                        </p:tav>
                                        <p:tav tm="100000">
                                          <p:val>
                                            <p:strVal val="#ppt_x"/>
                                          </p:val>
                                        </p:tav>
                                      </p:tavLst>
                                    </p:anim>
                                    <p:anim calcmode="lin" valueType="num">
                                      <p:cBhvr>
                                        <p:cTn id="20" dur="500" fill="hold"/>
                                        <p:tgtEl>
                                          <p:spTgt spid="16"/>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anim calcmode="lin" valueType="num">
                                      <p:cBhvr>
                                        <p:cTn id="26" dur="500" fill="hold"/>
                                        <p:tgtEl>
                                          <p:spTgt spid="2"/>
                                        </p:tgtEl>
                                        <p:attrNameLst>
                                          <p:attrName>ppt_x</p:attrName>
                                        </p:attrNameLst>
                                      </p:cBhvr>
                                      <p:tavLst>
                                        <p:tav tm="0">
                                          <p:val>
                                            <p:fltVal val="0.5"/>
                                          </p:val>
                                        </p:tav>
                                        <p:tav tm="100000">
                                          <p:val>
                                            <p:strVal val="#ppt_x"/>
                                          </p:val>
                                        </p:tav>
                                      </p:tavLst>
                                    </p:anim>
                                    <p:anim calcmode="lin" valueType="num">
                                      <p:cBhvr>
                                        <p:cTn id="27"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37" presetClass="entr" presetSubtype="0" fill="hold" grpId="0" nodeType="after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1000"/>
                                        <p:tgtEl>
                                          <p:spTgt spid="4">
                                            <p:txEl>
                                              <p:pRg st="1" end="1"/>
                                            </p:txEl>
                                          </p:spTgt>
                                        </p:tgtEl>
                                      </p:cBhvr>
                                    </p:animEffect>
                                    <p:anim calcmode="lin" valueType="num">
                                      <p:cBhvr>
                                        <p:cTn id="4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wipe(left)">
                                      <p:cBhvr>
                                        <p:cTn id="54" dur="500"/>
                                        <p:tgtEl>
                                          <p:spTgt spid="1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7">
                                            <p:txEl>
                                              <p:pRg st="1" end="1"/>
                                            </p:txEl>
                                          </p:spTgt>
                                        </p:tgtEl>
                                        <p:attrNameLst>
                                          <p:attrName>style.visibility</p:attrName>
                                        </p:attrNameLst>
                                      </p:cBhvr>
                                      <p:to>
                                        <p:strVal val="visible"/>
                                      </p:to>
                                    </p:set>
                                    <p:animEffect transition="in" filter="wipe(left)">
                                      <p:cBhvr>
                                        <p:cTn id="6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uiExpand="1" build="p"/>
      <p:bldP spid="1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46"/>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9F8B805-DF3B-4044-984F-174EAB86EEDE}"/>
              </a:ext>
            </a:extLst>
          </p:cNvPr>
          <p:cNvSpPr txBox="1"/>
          <p:nvPr/>
        </p:nvSpPr>
        <p:spPr>
          <a:xfrm>
            <a:off x="2872509" y="0"/>
            <a:ext cx="6271491" cy="707886"/>
          </a:xfrm>
          <a:prstGeom prst="rect">
            <a:avLst/>
          </a:prstGeom>
          <a:noFill/>
        </p:spPr>
        <p:txBody>
          <a:bodyPr wrap="square" rtlCol="0">
            <a:spAutoFit/>
          </a:bodyPr>
          <a:lstStyle>
            <a:defPPr>
              <a:defRPr lang="es-ES"/>
            </a:defPPr>
            <a:lvl1pPr algn="ctr">
              <a:defRPr sz="44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defRPr>
            </a:lvl1pPr>
          </a:lstStyle>
          <a:p>
            <a:r>
              <a:rPr lang="es-ES" sz="4000" dirty="0">
                <a:ln w="31550" cmpd="sng">
                  <a:solidFill>
                    <a:srgbClr val="9A0000"/>
                  </a:solidFill>
                  <a:prstDash val="solid"/>
                </a:ln>
                <a:solidFill>
                  <a:schemeClr val="accent2">
                    <a:lumMod val="20000"/>
                    <a:lumOff val="80000"/>
                  </a:schemeClr>
                </a:solidFill>
              </a:rPr>
              <a:t>INTERVENȚIA LUI NEEMIA</a:t>
            </a:r>
          </a:p>
        </p:txBody>
      </p:sp>
      <p:sp>
        <p:nvSpPr>
          <p:cNvPr id="2" name="Rectángulo 1">
            <a:extLst>
              <a:ext uri="{FF2B5EF4-FFF2-40B4-BE49-F238E27FC236}">
                <a16:creationId xmlns:a16="http://schemas.microsoft.com/office/drawing/2014/main" xmlns="" id="{0B49C68A-C4AF-4070-89E3-4346762A956A}"/>
              </a:ext>
            </a:extLst>
          </p:cNvPr>
          <p:cNvSpPr/>
          <p:nvPr/>
        </p:nvSpPr>
        <p:spPr>
          <a:xfrm>
            <a:off x="2992582" y="649146"/>
            <a:ext cx="6031345" cy="1323439"/>
          </a:xfrm>
          <a:prstGeom prst="rect">
            <a:avLst/>
          </a:prstGeom>
        </p:spPr>
        <p:txBody>
          <a:bodyPr wrap="square">
            <a:spAutoFit/>
          </a:bodyPr>
          <a:lstStyle/>
          <a:p>
            <a:r>
              <a:rPr lang="ro-RO" sz="1600" b="1" dirty="0">
                <a:solidFill>
                  <a:schemeClr val="bg1"/>
                </a:solidFill>
                <a:effectLst>
                  <a:glow rad="101600">
                    <a:srgbClr val="043464"/>
                  </a:glow>
                </a:effectLst>
                <a:latin typeface="Comic Sans MS" panose="030F0702030302020204" pitchFamily="66" charset="0"/>
              </a:rPr>
              <a:t>„</a:t>
            </a:r>
            <a:r>
              <a:rPr lang="vi-VN" sz="1600" b="1" dirty="0">
                <a:solidFill>
                  <a:schemeClr val="bg1"/>
                </a:solidFill>
                <a:effectLst>
                  <a:glow rad="101600">
                    <a:srgbClr val="043464"/>
                  </a:glow>
                </a:effectLst>
                <a:latin typeface="Comic Sans MS" panose="030F0702030302020204" pitchFamily="66" charset="0"/>
              </a:rPr>
              <a:t>Oare nu în aceasta a păcătuit Solomon, împăratul lui Israel? Nu era alt împărat ca el în mulţimea popoarelor; el era iubit de Dumnezeul lui și Dumnezeu îl pusese împărat peste tot Israelul. Totuși femeile străine l-au târât și pe el în păcat.</a:t>
            </a:r>
            <a:r>
              <a:rPr lang="ro-RO" sz="1600" b="1" dirty="0">
                <a:solidFill>
                  <a:schemeClr val="bg1"/>
                </a:solidFill>
                <a:effectLst>
                  <a:glow rad="101600">
                    <a:srgbClr val="043464"/>
                  </a:glow>
                </a:effectLst>
                <a:latin typeface="Comic Sans MS" panose="030F0702030302020204" pitchFamily="66" charset="0"/>
              </a:rPr>
              <a:t>”</a:t>
            </a:r>
            <a:r>
              <a:rPr lang="en-GB" sz="1600" b="1" dirty="0">
                <a:solidFill>
                  <a:schemeClr val="bg1"/>
                </a:solidFill>
                <a:effectLst>
                  <a:glow rad="101600">
                    <a:srgbClr val="043464"/>
                  </a:glow>
                </a:effectLst>
                <a:latin typeface="Comic Sans MS" panose="030F0702030302020204" pitchFamily="66" charset="0"/>
              </a:rPr>
              <a:t> </a:t>
            </a:r>
            <a:r>
              <a:rPr lang="en-GB" sz="1400" b="1" dirty="0">
                <a:solidFill>
                  <a:schemeClr val="bg1"/>
                </a:solidFill>
                <a:effectLst>
                  <a:glow rad="101600">
                    <a:srgbClr val="043464"/>
                  </a:glow>
                </a:effectLst>
                <a:latin typeface="Comic Sans MS" panose="030F0702030302020204" pitchFamily="66" charset="0"/>
              </a:rPr>
              <a:t>(</a:t>
            </a:r>
            <a:r>
              <a:rPr lang="vi-VN" sz="1400" b="1" dirty="0">
                <a:solidFill>
                  <a:schemeClr val="bg1"/>
                </a:solidFill>
                <a:effectLst>
                  <a:glow rad="101600">
                    <a:srgbClr val="043464"/>
                  </a:glow>
                </a:effectLst>
                <a:latin typeface="Comic Sans MS" panose="030F0702030302020204" pitchFamily="66" charset="0"/>
              </a:rPr>
              <a:t>Neemia 13:26</a:t>
            </a:r>
            <a:r>
              <a:rPr lang="en-GB" sz="1400" b="1" dirty="0">
                <a:solidFill>
                  <a:schemeClr val="bg1"/>
                </a:solidFill>
                <a:effectLst>
                  <a:glow rad="101600">
                    <a:srgbClr val="043464"/>
                  </a:glow>
                </a:effectLst>
                <a:latin typeface="Comic Sans MS" panose="030F0702030302020204" pitchFamily="66" charset="0"/>
              </a:rPr>
              <a:t>)</a:t>
            </a:r>
            <a:endParaRPr lang="es-ES" sz="1200" b="1" dirty="0">
              <a:solidFill>
                <a:schemeClr val="bg1"/>
              </a:solidFill>
              <a:effectLst>
                <a:glow rad="101600">
                  <a:srgbClr val="043464"/>
                </a:glo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757C2B78-395B-4F8D-85D7-37B1EEE65341}"/>
              </a:ext>
            </a:extLst>
          </p:cNvPr>
          <p:cNvSpPr txBox="1"/>
          <p:nvPr/>
        </p:nvSpPr>
        <p:spPr>
          <a:xfrm>
            <a:off x="129306" y="3390310"/>
            <a:ext cx="4442692" cy="1708160"/>
          </a:xfrm>
          <a:prstGeom prst="rect">
            <a:avLst/>
          </a:prstGeom>
          <a:noFill/>
        </p:spPr>
        <p:txBody>
          <a:bodyPr wrap="square" rtlCol="0">
            <a:spAutoFit/>
          </a:bodyPr>
          <a:lstStyle/>
          <a:p>
            <a:pPr>
              <a:spcBef>
                <a:spcPts val="600"/>
              </a:spcBef>
            </a:pPr>
            <a:r>
              <a:rPr lang="en-GB" sz="2000" b="1" dirty="0" err="1"/>
              <a:t>Neemia</a:t>
            </a:r>
            <a:r>
              <a:rPr lang="en-GB" sz="2000" b="1" dirty="0"/>
              <a:t> le-a </a:t>
            </a:r>
            <a:r>
              <a:rPr lang="en-GB" sz="2000" b="1" dirty="0" err="1"/>
              <a:t>explicat</a:t>
            </a:r>
            <a:r>
              <a:rPr lang="en-GB" sz="2000" b="1" dirty="0"/>
              <a:t> de </a:t>
            </a:r>
            <a:r>
              <a:rPr lang="en-GB" sz="2000" b="1" dirty="0" err="1"/>
              <a:t>ce</a:t>
            </a:r>
            <a:r>
              <a:rPr lang="en-GB" sz="2000" b="1" dirty="0"/>
              <a:t> nu </a:t>
            </a:r>
            <a:r>
              <a:rPr lang="en-GB" sz="2000" b="1" dirty="0" err="1"/>
              <a:t>ar</a:t>
            </a:r>
            <a:r>
              <a:rPr lang="en-GB" sz="2000" b="1" dirty="0"/>
              <a:t> </a:t>
            </a:r>
            <a:r>
              <a:rPr lang="en-GB" sz="2000" b="1" dirty="0" err="1"/>
              <a:t>trebui</a:t>
            </a:r>
            <a:r>
              <a:rPr lang="en-GB" sz="2000" b="1" dirty="0"/>
              <a:t> </a:t>
            </a:r>
            <a:r>
              <a:rPr lang="en-GB" sz="2000" b="1" dirty="0" err="1"/>
              <a:t>să</a:t>
            </a:r>
            <a:r>
              <a:rPr lang="en-GB" sz="2000" b="1" dirty="0"/>
              <a:t> se </a:t>
            </a:r>
            <a:r>
              <a:rPr lang="en-GB" sz="2000" b="1" dirty="0" err="1"/>
              <a:t>căsătorească</a:t>
            </a:r>
            <a:r>
              <a:rPr lang="en-GB" sz="2000" b="1" dirty="0"/>
              <a:t> cu </a:t>
            </a:r>
            <a:r>
              <a:rPr lang="en-GB" sz="2000" b="1" dirty="0" err="1"/>
              <a:t>femei</a:t>
            </a:r>
            <a:r>
              <a:rPr lang="en-GB" sz="2000" b="1" dirty="0"/>
              <a:t> </a:t>
            </a:r>
            <a:r>
              <a:rPr lang="en-GB" sz="2000" b="1" dirty="0" err="1"/>
              <a:t>străine</a:t>
            </a:r>
            <a:r>
              <a:rPr lang="en-GB" sz="2000" b="1" dirty="0"/>
              <a:t>.</a:t>
            </a:r>
          </a:p>
          <a:p>
            <a:pPr>
              <a:spcBef>
                <a:spcPts val="600"/>
              </a:spcBef>
            </a:pPr>
            <a:r>
              <a:rPr lang="en-GB" sz="2000" b="1" dirty="0" err="1"/>
              <a:t>Unii</a:t>
            </a:r>
            <a:r>
              <a:rPr lang="en-GB" sz="2000" b="1" dirty="0"/>
              <a:t> </a:t>
            </a:r>
            <a:r>
              <a:rPr lang="en-GB" sz="2000" b="1" dirty="0" err="1"/>
              <a:t>israeliți</a:t>
            </a:r>
            <a:r>
              <a:rPr lang="en-GB" sz="2000" b="1" dirty="0"/>
              <a:t> s-au </a:t>
            </a:r>
            <a:r>
              <a:rPr lang="en-GB" sz="2000" b="1" dirty="0" err="1"/>
              <a:t>căsătorit</a:t>
            </a:r>
            <a:r>
              <a:rPr lang="en-GB" sz="2000" b="1" dirty="0"/>
              <a:t> cu </a:t>
            </a:r>
            <a:r>
              <a:rPr lang="en-GB" sz="2000" b="1" dirty="0" err="1"/>
              <a:t>femei</a:t>
            </a:r>
            <a:r>
              <a:rPr lang="en-GB" sz="2000" b="1" dirty="0"/>
              <a:t> </a:t>
            </a:r>
            <a:r>
              <a:rPr lang="en-GB" sz="2000" b="1" dirty="0" err="1"/>
              <a:t>străine</a:t>
            </a:r>
            <a:r>
              <a:rPr lang="en-GB" sz="2000" b="1" dirty="0"/>
              <a:t> </a:t>
            </a:r>
            <a:r>
              <a:rPr lang="en-GB" sz="2000" b="1" dirty="0" err="1"/>
              <a:t>în</a:t>
            </a:r>
            <a:r>
              <a:rPr lang="en-GB" sz="2000" b="1" dirty="0"/>
              <a:t> </a:t>
            </a:r>
            <a:r>
              <a:rPr lang="en-GB" sz="2000" b="1" dirty="0" err="1"/>
              <a:t>trecut</a:t>
            </a:r>
            <a:r>
              <a:rPr lang="en-GB" sz="2000" b="1" dirty="0"/>
              <a:t> </a:t>
            </a:r>
            <a:r>
              <a:rPr lang="en-GB" sz="2000" b="1" dirty="0" err="1"/>
              <a:t>fără</a:t>
            </a:r>
            <a:r>
              <a:rPr lang="en-GB" sz="2000" b="1" dirty="0"/>
              <a:t> </a:t>
            </a:r>
            <a:r>
              <a:rPr lang="en-GB" sz="2000" b="1" dirty="0" err="1"/>
              <a:t>să</a:t>
            </a:r>
            <a:r>
              <a:rPr lang="en-GB" sz="2000" b="1" dirty="0"/>
              <a:t> </a:t>
            </a:r>
            <a:r>
              <a:rPr lang="en-GB" sz="2000" b="1" dirty="0" err="1"/>
              <a:t>considere</a:t>
            </a:r>
            <a:r>
              <a:rPr lang="en-GB" sz="2000" b="1" dirty="0"/>
              <a:t> </a:t>
            </a:r>
            <a:r>
              <a:rPr lang="en-GB" sz="2000" b="1" dirty="0" err="1"/>
              <a:t>aceasta</a:t>
            </a:r>
            <a:r>
              <a:rPr lang="en-GB" sz="2000" b="1" dirty="0"/>
              <a:t> un </a:t>
            </a:r>
            <a:r>
              <a:rPr lang="en-GB" sz="2000" b="1" dirty="0" err="1"/>
              <a:t>păcat</a:t>
            </a:r>
            <a:r>
              <a:rPr lang="en-GB" sz="2000" b="1" dirty="0"/>
              <a:t>.</a:t>
            </a:r>
          </a:p>
        </p:txBody>
      </p:sp>
      <p:graphicFrame>
        <p:nvGraphicFramePr>
          <p:cNvPr id="7" name="Diagrama 6">
            <a:extLst>
              <a:ext uri="{FF2B5EF4-FFF2-40B4-BE49-F238E27FC236}">
                <a16:creationId xmlns:a16="http://schemas.microsoft.com/office/drawing/2014/main" xmlns="" id="{CB8B5B70-27ED-44F1-B8D4-3354223D880A}"/>
              </a:ext>
            </a:extLst>
          </p:cNvPr>
          <p:cNvGraphicFramePr/>
          <p:nvPr>
            <p:extLst>
              <p:ext uri="{D42A27DB-BD31-4B8C-83A1-F6EECF244321}">
                <p14:modId xmlns:p14="http://schemas.microsoft.com/office/powerpoint/2010/main" xmlns="" val="653657584"/>
              </p:ext>
            </p:extLst>
          </p:nvPr>
        </p:nvGraphicFramePr>
        <p:xfrm>
          <a:off x="4571997" y="2230846"/>
          <a:ext cx="4442691" cy="2858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xmlns="" id="{539EF46C-A5C2-48AD-9D6C-D7504EDFCEE3}"/>
              </a:ext>
            </a:extLst>
          </p:cNvPr>
          <p:cNvSpPr txBox="1"/>
          <p:nvPr/>
        </p:nvSpPr>
        <p:spPr>
          <a:xfrm>
            <a:off x="1856509" y="5104066"/>
            <a:ext cx="7167420" cy="1708160"/>
          </a:xfrm>
          <a:prstGeom prst="rect">
            <a:avLst/>
          </a:prstGeom>
          <a:noFill/>
        </p:spPr>
        <p:txBody>
          <a:bodyPr wrap="square" rtlCol="0">
            <a:spAutoFit/>
          </a:bodyPr>
          <a:lstStyle/>
          <a:p>
            <a:pPr>
              <a:spcBef>
                <a:spcPts val="600"/>
              </a:spcBef>
            </a:pPr>
            <a:r>
              <a:rPr lang="en-GB" sz="2000" b="1" dirty="0" err="1"/>
              <a:t>Aceasta</a:t>
            </a:r>
            <a:r>
              <a:rPr lang="en-GB" sz="2000" b="1" dirty="0"/>
              <a:t> nu era o </a:t>
            </a:r>
            <a:r>
              <a:rPr lang="en-GB" sz="2000" b="1" dirty="0" err="1"/>
              <a:t>chestiune</a:t>
            </a:r>
            <a:r>
              <a:rPr lang="en-GB" sz="2000" b="1" dirty="0"/>
              <a:t> </a:t>
            </a:r>
            <a:r>
              <a:rPr lang="en-GB" sz="2000" b="1" dirty="0" err="1"/>
              <a:t>naționalistă</a:t>
            </a:r>
            <a:r>
              <a:rPr lang="en-GB" sz="2000" b="1" dirty="0"/>
              <a:t>, ci </a:t>
            </a:r>
            <a:r>
              <a:rPr lang="en-GB" sz="2000" b="1" dirty="0" err="1"/>
              <a:t>una</a:t>
            </a:r>
            <a:r>
              <a:rPr lang="en-GB" sz="2000" b="1" dirty="0"/>
              <a:t> </a:t>
            </a:r>
            <a:r>
              <a:rPr lang="en-GB" sz="2000" b="1" dirty="0" err="1"/>
              <a:t>religioasă</a:t>
            </a:r>
            <a:r>
              <a:rPr lang="en-GB" sz="2000" b="1" dirty="0"/>
              <a:t>. </a:t>
            </a:r>
            <a:r>
              <a:rPr lang="en-GB" sz="2000" b="1" dirty="0" err="1"/>
              <a:t>Problema</a:t>
            </a:r>
            <a:r>
              <a:rPr lang="en-GB" sz="2000" b="1" dirty="0"/>
              <a:t>, </a:t>
            </a:r>
            <a:r>
              <a:rPr lang="en-GB" sz="2000" b="1" dirty="0" err="1"/>
              <a:t>sau</a:t>
            </a:r>
            <a:r>
              <a:rPr lang="en-GB" sz="2000" b="1" dirty="0"/>
              <a:t> </a:t>
            </a:r>
            <a:r>
              <a:rPr lang="en-GB" sz="2000" b="1" dirty="0" err="1"/>
              <a:t>păcatul</a:t>
            </a:r>
            <a:r>
              <a:rPr lang="en-GB" sz="2000" b="1" dirty="0"/>
              <a:t> </a:t>
            </a:r>
            <a:r>
              <a:rPr lang="en-GB" sz="2000" b="1" dirty="0" err="1"/>
              <a:t>consta</a:t>
            </a:r>
            <a:r>
              <a:rPr lang="en-GB" sz="2000" b="1" dirty="0"/>
              <a:t> </a:t>
            </a:r>
            <a:r>
              <a:rPr lang="en-GB" sz="2000" b="1" dirty="0" err="1"/>
              <a:t>în</a:t>
            </a:r>
            <a:r>
              <a:rPr lang="en-GB" sz="2000" b="1" dirty="0"/>
              <a:t> a </a:t>
            </a:r>
            <a:r>
              <a:rPr lang="en-GB" sz="2000" b="1" dirty="0" err="1"/>
              <a:t>te</a:t>
            </a:r>
            <a:r>
              <a:rPr lang="en-GB" sz="2000" b="1" dirty="0"/>
              <a:t> </a:t>
            </a:r>
            <a:r>
              <a:rPr lang="en-GB" sz="2000" b="1" dirty="0" err="1"/>
              <a:t>căsători</a:t>
            </a:r>
            <a:r>
              <a:rPr lang="en-GB" sz="2000" b="1" dirty="0"/>
              <a:t> cu o </a:t>
            </a:r>
            <a:r>
              <a:rPr lang="en-GB" sz="2000" b="1" dirty="0" err="1"/>
              <a:t>persoană</a:t>
            </a:r>
            <a:r>
              <a:rPr lang="en-GB" sz="2000" b="1" dirty="0"/>
              <a:t> care </a:t>
            </a:r>
            <a:r>
              <a:rPr lang="en-GB" sz="2000" b="1" dirty="0" err="1"/>
              <a:t>avea</a:t>
            </a:r>
            <a:r>
              <a:rPr lang="en-GB" sz="2000" b="1" dirty="0"/>
              <a:t> o </a:t>
            </a:r>
            <a:r>
              <a:rPr lang="en-GB" sz="2000" b="1" dirty="0" err="1"/>
              <a:t>religie</a:t>
            </a:r>
            <a:r>
              <a:rPr lang="en-GB" sz="2000" b="1" dirty="0"/>
              <a:t> </a:t>
            </a:r>
            <a:r>
              <a:rPr lang="en-GB" sz="2000" b="1" dirty="0" err="1"/>
              <a:t>diferită</a:t>
            </a:r>
            <a:r>
              <a:rPr lang="en-GB" sz="2000" b="1" dirty="0"/>
              <a:t> </a:t>
            </a:r>
            <a:r>
              <a:rPr lang="en-GB" sz="2000" b="1" dirty="0" err="1"/>
              <a:t>sau</a:t>
            </a:r>
            <a:r>
              <a:rPr lang="en-GB" sz="2000" b="1" dirty="0"/>
              <a:t> care nu </a:t>
            </a:r>
            <a:r>
              <a:rPr lang="en-GB" sz="2000" b="1" dirty="0" err="1"/>
              <a:t>credea</a:t>
            </a:r>
            <a:r>
              <a:rPr lang="en-GB" sz="2000" b="1" dirty="0"/>
              <a:t> </a:t>
            </a:r>
            <a:r>
              <a:rPr lang="en-GB" sz="2000" b="1" dirty="0" err="1"/>
              <a:t>în</a:t>
            </a:r>
            <a:r>
              <a:rPr lang="en-GB" sz="2000" b="1" dirty="0"/>
              <a:t> </a:t>
            </a:r>
            <a:r>
              <a:rPr lang="en-GB" sz="2000" b="1" dirty="0" err="1"/>
              <a:t>Dumnezeu</a:t>
            </a:r>
            <a:r>
              <a:rPr lang="en-GB" sz="2000" b="1" dirty="0"/>
              <a:t>.</a:t>
            </a:r>
          </a:p>
          <a:p>
            <a:pPr>
              <a:spcBef>
                <a:spcPts val="600"/>
              </a:spcBef>
            </a:pPr>
            <a:r>
              <a:rPr lang="en-GB" sz="2000" b="1" dirty="0" err="1"/>
              <a:t>Dacă</a:t>
            </a:r>
            <a:r>
              <a:rPr lang="en-GB" sz="2000" b="1" dirty="0"/>
              <a:t> e </a:t>
            </a:r>
            <a:r>
              <a:rPr lang="en-GB" sz="2000" b="1" dirty="0" err="1"/>
              <a:t>să</a:t>
            </a:r>
            <a:r>
              <a:rPr lang="en-GB" sz="2000" b="1" dirty="0"/>
              <a:t> ne </a:t>
            </a:r>
            <a:r>
              <a:rPr lang="en-GB" sz="2000" b="1" dirty="0" err="1"/>
              <a:t>dedicăm</a:t>
            </a:r>
            <a:r>
              <a:rPr lang="en-GB" sz="2000" b="1" dirty="0"/>
              <a:t> </a:t>
            </a:r>
            <a:r>
              <a:rPr lang="en-GB" sz="2000" b="1" dirty="0" err="1"/>
              <a:t>unui</a:t>
            </a:r>
            <a:r>
              <a:rPr lang="en-GB" sz="2000" b="1" dirty="0"/>
              <a:t> </a:t>
            </a:r>
            <a:r>
              <a:rPr lang="en-GB" sz="2000" b="1" dirty="0" err="1"/>
              <a:t>partener</a:t>
            </a:r>
            <a:r>
              <a:rPr lang="en-GB" sz="2000" b="1" dirty="0"/>
              <a:t>, </a:t>
            </a:r>
            <a:r>
              <a:rPr lang="en-GB" sz="2000" b="1" dirty="0" err="1"/>
              <a:t>atunci</a:t>
            </a:r>
            <a:r>
              <a:rPr lang="en-GB" sz="2000" b="1" dirty="0"/>
              <a:t> </a:t>
            </a:r>
            <a:r>
              <a:rPr lang="en-GB" sz="2000" b="1" dirty="0" err="1"/>
              <a:t>ar</a:t>
            </a:r>
            <a:r>
              <a:rPr lang="en-GB" sz="2000" b="1" dirty="0"/>
              <a:t> </a:t>
            </a:r>
            <a:r>
              <a:rPr lang="en-GB" sz="2000" b="1" dirty="0" err="1"/>
              <a:t>terbui</a:t>
            </a:r>
            <a:r>
              <a:rPr lang="en-GB" sz="2000" b="1" dirty="0"/>
              <a:t> </a:t>
            </a:r>
            <a:r>
              <a:rPr lang="en-GB" sz="2000" b="1" dirty="0" err="1"/>
              <a:t>să</a:t>
            </a:r>
            <a:r>
              <a:rPr lang="en-GB" sz="2000" b="1" dirty="0"/>
              <a:t> </a:t>
            </a:r>
            <a:r>
              <a:rPr lang="en-GB" sz="2000" b="1" dirty="0" err="1"/>
              <a:t>căutăm</a:t>
            </a:r>
            <a:r>
              <a:rPr lang="en-GB" sz="2000" b="1" dirty="0"/>
              <a:t> un </a:t>
            </a:r>
            <a:r>
              <a:rPr lang="en-GB" sz="2000" b="1" dirty="0" err="1"/>
              <a:t>partener</a:t>
            </a:r>
            <a:r>
              <a:rPr lang="en-GB" sz="2000" b="1" dirty="0"/>
              <a:t> cu care </a:t>
            </a:r>
            <a:r>
              <a:rPr lang="en-GB" sz="2000" b="1" dirty="0" err="1"/>
              <a:t>să</a:t>
            </a:r>
            <a:r>
              <a:rPr lang="en-GB" sz="2000" b="1" dirty="0"/>
              <a:t> </a:t>
            </a:r>
            <a:r>
              <a:rPr lang="en-GB" sz="2000" b="1" dirty="0" err="1"/>
              <a:t>împărtășim</a:t>
            </a:r>
            <a:r>
              <a:rPr lang="en-GB" sz="2000" b="1" dirty="0"/>
              <a:t> </a:t>
            </a:r>
            <a:r>
              <a:rPr lang="en-GB" sz="2000" b="1" dirty="0" err="1"/>
              <a:t>devoțiunea</a:t>
            </a:r>
            <a:r>
              <a:rPr lang="en-GB" sz="2000" b="1" dirty="0"/>
              <a:t> </a:t>
            </a:r>
            <a:r>
              <a:rPr lang="en-GB" sz="2000" b="1" dirty="0" err="1"/>
              <a:t>față</a:t>
            </a:r>
            <a:r>
              <a:rPr lang="en-GB" sz="2000" b="1" dirty="0"/>
              <a:t> de </a:t>
            </a:r>
            <a:r>
              <a:rPr lang="en-GB" sz="2000" b="1" dirty="0" err="1"/>
              <a:t>Dumnezeu</a:t>
            </a:r>
            <a:r>
              <a:rPr lang="en-GB" sz="2000" b="1" dirty="0"/>
              <a:t>.</a:t>
            </a:r>
            <a:endParaRPr lang="es-ES" sz="2000" b="1" dirty="0"/>
          </a:p>
        </p:txBody>
      </p:sp>
      <p:pic>
        <p:nvPicPr>
          <p:cNvPr id="11" name="Imagen 10">
            <a:extLst>
              <a:ext uri="{FF2B5EF4-FFF2-40B4-BE49-F238E27FC236}">
                <a16:creationId xmlns:a16="http://schemas.microsoft.com/office/drawing/2014/main" xmlns="" id="{726F2DDD-5305-4591-9B3B-7CA8792845DE}"/>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240145" y="168153"/>
            <a:ext cx="2632364" cy="3125498"/>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xmlns="" id="{CFE5E157-4B1A-4C39-AB84-D75BCB15014F}"/>
              </a:ext>
            </a:extLst>
          </p:cNvPr>
          <p:cNvPicPr>
            <a:picLocks noChangeAspect="1"/>
          </p:cNvPicPr>
          <p:nvPr/>
        </p:nvPicPr>
        <p:blipFill rotWithShape="1">
          <a:blip r:embed="rId10" cstate="screen">
            <a:extLst>
              <a:ext uri="{28A0092B-C50C-407E-A947-70E740481C1C}">
                <a14:useLocalDpi xmlns:a14="http://schemas.microsoft.com/office/drawing/2010/main" xmlns=""/>
              </a:ext>
            </a:extLst>
          </a:blip>
          <a:srcRect/>
          <a:stretch/>
        </p:blipFill>
        <p:spPr>
          <a:xfrm>
            <a:off x="110833" y="5165600"/>
            <a:ext cx="1579421" cy="1529676"/>
          </a:xfrm>
          <a:prstGeom prst="rect">
            <a:avLst/>
          </a:prstGeom>
          <a:ln w="38100" cap="sq">
            <a:solidFill>
              <a:srgbClr val="0970D9"/>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xmlns="" id="{8BDE6023-C800-4D03-AF6E-CCE3DBDCC10D}"/>
              </a:ext>
            </a:extLst>
          </p:cNvPr>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3059397" y="2144946"/>
            <a:ext cx="1452563" cy="1244151"/>
          </a:xfrm>
          <a:prstGeom prst="ellipse">
            <a:avLst/>
          </a:prstGeom>
          <a:ln w="38100" cap="rnd">
            <a:solidFill>
              <a:srgbClr val="0970D9"/>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049151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80">
                                          <p:stCondLst>
                                            <p:cond delay="0"/>
                                          </p:stCondLst>
                                        </p:cTn>
                                        <p:tgtEl>
                                          <p:spTgt spid="11"/>
                                        </p:tgtEl>
                                      </p:cBhvr>
                                    </p:animEffect>
                                    <p:anim calcmode="lin" valueType="num">
                                      <p:cBhvr>
                                        <p:cTn id="1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2" dur="26">
                                          <p:stCondLst>
                                            <p:cond delay="650"/>
                                          </p:stCondLst>
                                        </p:cTn>
                                        <p:tgtEl>
                                          <p:spTgt spid="11"/>
                                        </p:tgtEl>
                                      </p:cBhvr>
                                      <p:to x="100000" y="60000"/>
                                    </p:animScale>
                                    <p:animScale>
                                      <p:cBhvr>
                                        <p:cTn id="23" dur="166" decel="50000">
                                          <p:stCondLst>
                                            <p:cond delay="676"/>
                                          </p:stCondLst>
                                        </p:cTn>
                                        <p:tgtEl>
                                          <p:spTgt spid="11"/>
                                        </p:tgtEl>
                                      </p:cBhvr>
                                      <p:to x="100000" y="100000"/>
                                    </p:animScale>
                                    <p:animScale>
                                      <p:cBhvr>
                                        <p:cTn id="24" dur="26">
                                          <p:stCondLst>
                                            <p:cond delay="1312"/>
                                          </p:stCondLst>
                                        </p:cTn>
                                        <p:tgtEl>
                                          <p:spTgt spid="11"/>
                                        </p:tgtEl>
                                      </p:cBhvr>
                                      <p:to x="100000" y="80000"/>
                                    </p:animScale>
                                    <p:animScale>
                                      <p:cBhvr>
                                        <p:cTn id="25" dur="166" decel="50000">
                                          <p:stCondLst>
                                            <p:cond delay="1338"/>
                                          </p:stCondLst>
                                        </p:cTn>
                                        <p:tgtEl>
                                          <p:spTgt spid="11"/>
                                        </p:tgtEl>
                                      </p:cBhvr>
                                      <p:to x="100000" y="100000"/>
                                    </p:animScale>
                                    <p:animScale>
                                      <p:cBhvr>
                                        <p:cTn id="26" dur="26">
                                          <p:stCondLst>
                                            <p:cond delay="1642"/>
                                          </p:stCondLst>
                                        </p:cTn>
                                        <p:tgtEl>
                                          <p:spTgt spid="11"/>
                                        </p:tgtEl>
                                      </p:cBhvr>
                                      <p:to x="100000" y="90000"/>
                                    </p:animScale>
                                    <p:animScale>
                                      <p:cBhvr>
                                        <p:cTn id="27" dur="166" decel="50000">
                                          <p:stCondLst>
                                            <p:cond delay="1668"/>
                                          </p:stCondLst>
                                        </p:cTn>
                                        <p:tgtEl>
                                          <p:spTgt spid="11"/>
                                        </p:tgtEl>
                                      </p:cBhvr>
                                      <p:to x="100000" y="100000"/>
                                    </p:animScale>
                                    <p:animScale>
                                      <p:cBhvr>
                                        <p:cTn id="28" dur="26">
                                          <p:stCondLst>
                                            <p:cond delay="1808"/>
                                          </p:stCondLst>
                                        </p:cTn>
                                        <p:tgtEl>
                                          <p:spTgt spid="11"/>
                                        </p:tgtEl>
                                      </p:cBhvr>
                                      <p:to x="100000" y="95000"/>
                                    </p:animScale>
                                    <p:animScale>
                                      <p:cBhvr>
                                        <p:cTn id="29" dur="166" decel="50000">
                                          <p:stCondLst>
                                            <p:cond delay="1834"/>
                                          </p:stCondLst>
                                        </p:cTn>
                                        <p:tgtEl>
                                          <p:spTgt spid="11"/>
                                        </p:tgtEl>
                                      </p:cBhvr>
                                      <p:to x="100000" y="100000"/>
                                    </p:animScale>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fltVal val="0"/>
                                          </p:val>
                                        </p:tav>
                                        <p:tav tm="100000">
                                          <p:val>
                                            <p:strVal val="#ppt_w"/>
                                          </p:val>
                                        </p:tav>
                                      </p:tavLst>
                                    </p:anim>
                                    <p:anim calcmode="lin" valueType="num">
                                      <p:cBhvr>
                                        <p:cTn id="39" dur="1000" fill="hold"/>
                                        <p:tgtEl>
                                          <p:spTgt spid="15"/>
                                        </p:tgtEl>
                                        <p:attrNameLst>
                                          <p:attrName>ppt_h</p:attrName>
                                        </p:attrNameLst>
                                      </p:cBhvr>
                                      <p:tavLst>
                                        <p:tav tm="0">
                                          <p:val>
                                            <p:fltVal val="0"/>
                                          </p:val>
                                        </p:tav>
                                        <p:tav tm="100000">
                                          <p:val>
                                            <p:strVal val="#ppt_h"/>
                                          </p:val>
                                        </p:tav>
                                      </p:tavLst>
                                    </p:anim>
                                    <p:anim calcmode="lin" valueType="num">
                                      <p:cBhvr>
                                        <p:cTn id="40" dur="1000" fill="hold"/>
                                        <p:tgtEl>
                                          <p:spTgt spid="15"/>
                                        </p:tgtEl>
                                        <p:attrNameLst>
                                          <p:attrName>style.rotation</p:attrName>
                                        </p:attrNameLst>
                                      </p:cBhvr>
                                      <p:tavLst>
                                        <p:tav tm="0">
                                          <p:val>
                                            <p:fltVal val="90"/>
                                          </p:val>
                                        </p:tav>
                                        <p:tav tm="100000">
                                          <p:val>
                                            <p:fltVal val="0"/>
                                          </p:val>
                                        </p:tav>
                                      </p:tavLst>
                                    </p:anim>
                                    <p:animEffect transition="in" filter="fade">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left)">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wipe(left)">
                                      <p:cBhvr>
                                        <p:cTn id="50" dur="5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graphicEl>
                                              <a:dgm id="{A2B38606-28A5-4405-A55E-D811BC43037A}"/>
                                            </p:graphicEl>
                                          </p:spTgt>
                                        </p:tgtEl>
                                        <p:attrNameLst>
                                          <p:attrName>style.visibility</p:attrName>
                                        </p:attrNameLst>
                                      </p:cBhvr>
                                      <p:to>
                                        <p:strVal val="visible"/>
                                      </p:to>
                                    </p:set>
                                    <p:anim calcmode="lin" valueType="num">
                                      <p:cBhvr>
                                        <p:cTn id="55" dur="500" decel="50000" fill="hold">
                                          <p:stCondLst>
                                            <p:cond delay="0"/>
                                          </p:stCondLst>
                                        </p:cTn>
                                        <p:tgtEl>
                                          <p:spTgt spid="7">
                                            <p:graphicEl>
                                              <a:dgm id="{A2B38606-28A5-4405-A55E-D811BC43037A}"/>
                                            </p:graphic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graphicEl>
                                              <a:dgm id="{A2B38606-28A5-4405-A55E-D811BC43037A}"/>
                                            </p:graphic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graphicEl>
                                              <a:dgm id="{A2B38606-28A5-4405-A55E-D811BC43037A}"/>
                                            </p:graphicEl>
                                          </p:spTgt>
                                        </p:tgtEl>
                                        <p:attrNameLst>
                                          <p:attrName>ppt_w</p:attrName>
                                        </p:attrNameLst>
                                      </p:cBhvr>
                                      <p:tavLst>
                                        <p:tav tm="0">
                                          <p:val>
                                            <p:strVal val="#ppt_w*.05"/>
                                          </p:val>
                                        </p:tav>
                                        <p:tav tm="100000">
                                          <p:val>
                                            <p:strVal val="#ppt_w"/>
                                          </p:val>
                                        </p:tav>
                                      </p:tavLst>
                                    </p:anim>
                                    <p:anim calcmode="lin" valueType="num">
                                      <p:cBhvr>
                                        <p:cTn id="58" dur="1000" fill="hold"/>
                                        <p:tgtEl>
                                          <p:spTgt spid="7">
                                            <p:graphicEl>
                                              <a:dgm id="{A2B38606-28A5-4405-A55E-D811BC43037A}"/>
                                            </p:graphic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graphicEl>
                                              <a:dgm id="{A2B38606-28A5-4405-A55E-D811BC43037A}"/>
                                            </p:graphic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graphicEl>
                                              <a:dgm id="{A2B38606-28A5-4405-A55E-D811BC43037A}"/>
                                            </p:graphic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graphicEl>
                                              <a:dgm id="{A2B38606-28A5-4405-A55E-D811BC43037A}"/>
                                            </p:graphic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graphicEl>
                                              <a:dgm id="{A2B38606-28A5-4405-A55E-D811BC43037A}"/>
                                            </p:graphicEl>
                                          </p:spTgt>
                                        </p:tgtEl>
                                      </p:cBhvr>
                                    </p:animEffect>
                                  </p:childTnLst>
                                </p:cTn>
                              </p:par>
                              <p:par>
                                <p:cTn id="63" presetID="25" presetClass="entr" presetSubtype="0" fill="hold" grpId="0" nodeType="withEffect">
                                  <p:stCondLst>
                                    <p:cond delay="0"/>
                                  </p:stCondLst>
                                  <p:childTnLst>
                                    <p:set>
                                      <p:cBhvr>
                                        <p:cTn id="64" dur="1" fill="hold">
                                          <p:stCondLst>
                                            <p:cond delay="0"/>
                                          </p:stCondLst>
                                        </p:cTn>
                                        <p:tgtEl>
                                          <p:spTgt spid="7">
                                            <p:graphicEl>
                                              <a:dgm id="{A98ABDA2-61EA-4912-B950-C845496ABEA2}"/>
                                            </p:graphicEl>
                                          </p:spTgt>
                                        </p:tgtEl>
                                        <p:attrNameLst>
                                          <p:attrName>style.visibility</p:attrName>
                                        </p:attrNameLst>
                                      </p:cBhvr>
                                      <p:to>
                                        <p:strVal val="visible"/>
                                      </p:to>
                                    </p:set>
                                    <p:anim calcmode="lin" valueType="num">
                                      <p:cBhvr>
                                        <p:cTn id="65" dur="500" decel="50000" fill="hold">
                                          <p:stCondLst>
                                            <p:cond delay="0"/>
                                          </p:stCondLst>
                                        </p:cTn>
                                        <p:tgtEl>
                                          <p:spTgt spid="7">
                                            <p:graphicEl>
                                              <a:dgm id="{A98ABDA2-61EA-4912-B950-C845496ABEA2}"/>
                                            </p:graphic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7">
                                            <p:graphicEl>
                                              <a:dgm id="{A98ABDA2-61EA-4912-B950-C845496ABEA2}"/>
                                            </p:graphic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7">
                                            <p:graphicEl>
                                              <a:dgm id="{A98ABDA2-61EA-4912-B950-C845496ABEA2}"/>
                                            </p:graphicEl>
                                          </p:spTgt>
                                        </p:tgtEl>
                                        <p:attrNameLst>
                                          <p:attrName>ppt_w</p:attrName>
                                        </p:attrNameLst>
                                      </p:cBhvr>
                                      <p:tavLst>
                                        <p:tav tm="0">
                                          <p:val>
                                            <p:strVal val="#ppt_w*.05"/>
                                          </p:val>
                                        </p:tav>
                                        <p:tav tm="100000">
                                          <p:val>
                                            <p:strVal val="#ppt_w"/>
                                          </p:val>
                                        </p:tav>
                                      </p:tavLst>
                                    </p:anim>
                                    <p:anim calcmode="lin" valueType="num">
                                      <p:cBhvr>
                                        <p:cTn id="68" dur="1000" fill="hold"/>
                                        <p:tgtEl>
                                          <p:spTgt spid="7">
                                            <p:graphicEl>
                                              <a:dgm id="{A98ABDA2-61EA-4912-B950-C845496ABEA2}"/>
                                            </p:graphic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7">
                                            <p:graphicEl>
                                              <a:dgm id="{A98ABDA2-61EA-4912-B950-C845496ABEA2}"/>
                                            </p:graphic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7">
                                            <p:graphicEl>
                                              <a:dgm id="{A98ABDA2-61EA-4912-B950-C845496ABEA2}"/>
                                            </p:graphic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7">
                                            <p:graphicEl>
                                              <a:dgm id="{A98ABDA2-61EA-4912-B950-C845496ABEA2}"/>
                                            </p:graphic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7">
                                            <p:graphicEl>
                                              <a:dgm id="{A98ABDA2-61EA-4912-B950-C845496ABEA2}"/>
                                            </p:graphicEl>
                                          </p:spTgt>
                                        </p:tgtEl>
                                      </p:cBhvr>
                                    </p:animEffect>
                                  </p:childTnLst>
                                </p:cTn>
                              </p:par>
                              <p:par>
                                <p:cTn id="73" presetID="25" presetClass="entr" presetSubtype="0" fill="hold" grpId="0" nodeType="withEffect">
                                  <p:stCondLst>
                                    <p:cond delay="0"/>
                                  </p:stCondLst>
                                  <p:childTnLst>
                                    <p:set>
                                      <p:cBhvr>
                                        <p:cTn id="74" dur="1" fill="hold">
                                          <p:stCondLst>
                                            <p:cond delay="0"/>
                                          </p:stCondLst>
                                        </p:cTn>
                                        <p:tgtEl>
                                          <p:spTgt spid="7">
                                            <p:graphicEl>
                                              <a:dgm id="{5CE81497-68E5-4CD1-B0B8-6B48F076FE9F}"/>
                                            </p:graphicEl>
                                          </p:spTgt>
                                        </p:tgtEl>
                                        <p:attrNameLst>
                                          <p:attrName>style.visibility</p:attrName>
                                        </p:attrNameLst>
                                      </p:cBhvr>
                                      <p:to>
                                        <p:strVal val="visible"/>
                                      </p:to>
                                    </p:set>
                                    <p:anim calcmode="lin" valueType="num">
                                      <p:cBhvr>
                                        <p:cTn id="75" dur="500" decel="50000" fill="hold">
                                          <p:stCondLst>
                                            <p:cond delay="0"/>
                                          </p:stCondLst>
                                        </p:cTn>
                                        <p:tgtEl>
                                          <p:spTgt spid="7">
                                            <p:graphicEl>
                                              <a:dgm id="{5CE81497-68E5-4CD1-B0B8-6B48F076FE9F}"/>
                                            </p:graphic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7">
                                            <p:graphicEl>
                                              <a:dgm id="{5CE81497-68E5-4CD1-B0B8-6B48F076FE9F}"/>
                                            </p:graphic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7">
                                            <p:graphicEl>
                                              <a:dgm id="{5CE81497-68E5-4CD1-B0B8-6B48F076FE9F}"/>
                                            </p:graphicEl>
                                          </p:spTgt>
                                        </p:tgtEl>
                                        <p:attrNameLst>
                                          <p:attrName>ppt_w</p:attrName>
                                        </p:attrNameLst>
                                      </p:cBhvr>
                                      <p:tavLst>
                                        <p:tav tm="0">
                                          <p:val>
                                            <p:strVal val="#ppt_w*.05"/>
                                          </p:val>
                                        </p:tav>
                                        <p:tav tm="100000">
                                          <p:val>
                                            <p:strVal val="#ppt_w"/>
                                          </p:val>
                                        </p:tav>
                                      </p:tavLst>
                                    </p:anim>
                                    <p:anim calcmode="lin" valueType="num">
                                      <p:cBhvr>
                                        <p:cTn id="78" dur="1000" fill="hold"/>
                                        <p:tgtEl>
                                          <p:spTgt spid="7">
                                            <p:graphicEl>
                                              <a:dgm id="{5CE81497-68E5-4CD1-B0B8-6B48F076FE9F}"/>
                                            </p:graphic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7">
                                            <p:graphicEl>
                                              <a:dgm id="{5CE81497-68E5-4CD1-B0B8-6B48F076FE9F}"/>
                                            </p:graphic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7">
                                            <p:graphicEl>
                                              <a:dgm id="{5CE81497-68E5-4CD1-B0B8-6B48F076FE9F}"/>
                                            </p:graphic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7">
                                            <p:graphicEl>
                                              <a:dgm id="{5CE81497-68E5-4CD1-B0B8-6B48F076FE9F}"/>
                                            </p:graphic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7">
                                            <p:graphicEl>
                                              <a:dgm id="{5CE81497-68E5-4CD1-B0B8-6B48F076FE9F}"/>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7">
                                            <p:graphicEl>
                                              <a:dgm id="{5C609D0D-34FD-473D-8481-6870F202F330}"/>
                                            </p:graphicEl>
                                          </p:spTgt>
                                        </p:tgtEl>
                                        <p:attrNameLst>
                                          <p:attrName>style.visibility</p:attrName>
                                        </p:attrNameLst>
                                      </p:cBhvr>
                                      <p:to>
                                        <p:strVal val="visible"/>
                                      </p:to>
                                    </p:set>
                                    <p:anim calcmode="lin" valueType="num">
                                      <p:cBhvr>
                                        <p:cTn id="87" dur="500" decel="50000" fill="hold">
                                          <p:stCondLst>
                                            <p:cond delay="0"/>
                                          </p:stCondLst>
                                        </p:cTn>
                                        <p:tgtEl>
                                          <p:spTgt spid="7">
                                            <p:graphicEl>
                                              <a:dgm id="{5C609D0D-34FD-473D-8481-6870F202F330}"/>
                                            </p:graphic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7">
                                            <p:graphicEl>
                                              <a:dgm id="{5C609D0D-34FD-473D-8481-6870F202F330}"/>
                                            </p:graphic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7">
                                            <p:graphicEl>
                                              <a:dgm id="{5C609D0D-34FD-473D-8481-6870F202F330}"/>
                                            </p:graphicEl>
                                          </p:spTgt>
                                        </p:tgtEl>
                                        <p:attrNameLst>
                                          <p:attrName>ppt_w</p:attrName>
                                        </p:attrNameLst>
                                      </p:cBhvr>
                                      <p:tavLst>
                                        <p:tav tm="0">
                                          <p:val>
                                            <p:strVal val="#ppt_w*.05"/>
                                          </p:val>
                                        </p:tav>
                                        <p:tav tm="100000">
                                          <p:val>
                                            <p:strVal val="#ppt_w"/>
                                          </p:val>
                                        </p:tav>
                                      </p:tavLst>
                                    </p:anim>
                                    <p:anim calcmode="lin" valueType="num">
                                      <p:cBhvr>
                                        <p:cTn id="90" dur="1000" fill="hold"/>
                                        <p:tgtEl>
                                          <p:spTgt spid="7">
                                            <p:graphicEl>
                                              <a:dgm id="{5C609D0D-34FD-473D-8481-6870F202F330}"/>
                                            </p:graphic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7">
                                            <p:graphicEl>
                                              <a:dgm id="{5C609D0D-34FD-473D-8481-6870F202F330}"/>
                                            </p:graphic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7">
                                            <p:graphicEl>
                                              <a:dgm id="{5C609D0D-34FD-473D-8481-6870F202F330}"/>
                                            </p:graphic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7">
                                            <p:graphicEl>
                                              <a:dgm id="{5C609D0D-34FD-473D-8481-6870F202F330}"/>
                                            </p:graphic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7">
                                            <p:graphicEl>
                                              <a:dgm id="{5C609D0D-34FD-473D-8481-6870F202F330}"/>
                                            </p:graphicEl>
                                          </p:spTgt>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7">
                                            <p:graphicEl>
                                              <a:dgm id="{9FAFC669-4003-455E-BE69-BB8226639B25}"/>
                                            </p:graphicEl>
                                          </p:spTgt>
                                        </p:tgtEl>
                                        <p:attrNameLst>
                                          <p:attrName>style.visibility</p:attrName>
                                        </p:attrNameLst>
                                      </p:cBhvr>
                                      <p:to>
                                        <p:strVal val="visible"/>
                                      </p:to>
                                    </p:set>
                                    <p:anim calcmode="lin" valueType="num">
                                      <p:cBhvr>
                                        <p:cTn id="97" dur="500" decel="50000" fill="hold">
                                          <p:stCondLst>
                                            <p:cond delay="0"/>
                                          </p:stCondLst>
                                        </p:cTn>
                                        <p:tgtEl>
                                          <p:spTgt spid="7">
                                            <p:graphicEl>
                                              <a:dgm id="{9FAFC669-4003-455E-BE69-BB8226639B25}"/>
                                            </p:graphicEl>
                                          </p:spTgt>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7">
                                            <p:graphicEl>
                                              <a:dgm id="{9FAFC669-4003-455E-BE69-BB8226639B25}"/>
                                            </p:graphicEl>
                                          </p:spTgt>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7">
                                            <p:graphicEl>
                                              <a:dgm id="{9FAFC669-4003-455E-BE69-BB8226639B25}"/>
                                            </p:graphicEl>
                                          </p:spTgt>
                                        </p:tgtEl>
                                        <p:attrNameLst>
                                          <p:attrName>ppt_w</p:attrName>
                                        </p:attrNameLst>
                                      </p:cBhvr>
                                      <p:tavLst>
                                        <p:tav tm="0">
                                          <p:val>
                                            <p:strVal val="#ppt_w*.05"/>
                                          </p:val>
                                        </p:tav>
                                        <p:tav tm="100000">
                                          <p:val>
                                            <p:strVal val="#ppt_w"/>
                                          </p:val>
                                        </p:tav>
                                      </p:tavLst>
                                    </p:anim>
                                    <p:anim calcmode="lin" valueType="num">
                                      <p:cBhvr>
                                        <p:cTn id="100" dur="1000" fill="hold"/>
                                        <p:tgtEl>
                                          <p:spTgt spid="7">
                                            <p:graphicEl>
                                              <a:dgm id="{9FAFC669-4003-455E-BE69-BB8226639B25}"/>
                                            </p:graphicEl>
                                          </p:spTgt>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7">
                                            <p:graphicEl>
                                              <a:dgm id="{9FAFC669-4003-455E-BE69-BB8226639B25}"/>
                                            </p:graphicEl>
                                          </p:spTgt>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7">
                                            <p:graphicEl>
                                              <a:dgm id="{9FAFC669-4003-455E-BE69-BB8226639B25}"/>
                                            </p:graphicEl>
                                          </p:spTgt>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7">
                                            <p:graphicEl>
                                              <a:dgm id="{9FAFC669-4003-455E-BE69-BB8226639B25}"/>
                                            </p:graphicEl>
                                          </p:spTgt>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7">
                                            <p:graphicEl>
                                              <a:dgm id="{9FAFC669-4003-455E-BE69-BB8226639B25}"/>
                                            </p:graphicEl>
                                          </p:spTgt>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7">
                                            <p:graphicEl>
                                              <a:dgm id="{D7984DC5-7D26-4A4B-8548-1A104859F7C0}"/>
                                            </p:graphicEl>
                                          </p:spTgt>
                                        </p:tgtEl>
                                        <p:attrNameLst>
                                          <p:attrName>style.visibility</p:attrName>
                                        </p:attrNameLst>
                                      </p:cBhvr>
                                      <p:to>
                                        <p:strVal val="visible"/>
                                      </p:to>
                                    </p:set>
                                    <p:anim calcmode="lin" valueType="num">
                                      <p:cBhvr>
                                        <p:cTn id="107" dur="500" decel="50000" fill="hold">
                                          <p:stCondLst>
                                            <p:cond delay="0"/>
                                          </p:stCondLst>
                                        </p:cTn>
                                        <p:tgtEl>
                                          <p:spTgt spid="7">
                                            <p:graphicEl>
                                              <a:dgm id="{D7984DC5-7D26-4A4B-8548-1A104859F7C0}"/>
                                            </p:graphicEl>
                                          </p:spTgt>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7">
                                            <p:graphicEl>
                                              <a:dgm id="{D7984DC5-7D26-4A4B-8548-1A104859F7C0}"/>
                                            </p:graphicEl>
                                          </p:spTgt>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7">
                                            <p:graphicEl>
                                              <a:dgm id="{D7984DC5-7D26-4A4B-8548-1A104859F7C0}"/>
                                            </p:graphicEl>
                                          </p:spTgt>
                                        </p:tgtEl>
                                        <p:attrNameLst>
                                          <p:attrName>ppt_w</p:attrName>
                                        </p:attrNameLst>
                                      </p:cBhvr>
                                      <p:tavLst>
                                        <p:tav tm="0">
                                          <p:val>
                                            <p:strVal val="#ppt_w*.05"/>
                                          </p:val>
                                        </p:tav>
                                        <p:tav tm="100000">
                                          <p:val>
                                            <p:strVal val="#ppt_w"/>
                                          </p:val>
                                        </p:tav>
                                      </p:tavLst>
                                    </p:anim>
                                    <p:anim calcmode="lin" valueType="num">
                                      <p:cBhvr>
                                        <p:cTn id="110" dur="1000" fill="hold"/>
                                        <p:tgtEl>
                                          <p:spTgt spid="7">
                                            <p:graphicEl>
                                              <a:dgm id="{D7984DC5-7D26-4A4B-8548-1A104859F7C0}"/>
                                            </p:graphicEl>
                                          </p:spTgt>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7">
                                            <p:graphicEl>
                                              <a:dgm id="{D7984DC5-7D26-4A4B-8548-1A104859F7C0}"/>
                                            </p:graphicEl>
                                          </p:spTgt>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7">
                                            <p:graphicEl>
                                              <a:dgm id="{D7984DC5-7D26-4A4B-8548-1A104859F7C0}"/>
                                            </p:graphicEl>
                                          </p:spTgt>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7">
                                            <p:graphicEl>
                                              <a:dgm id="{D7984DC5-7D26-4A4B-8548-1A104859F7C0}"/>
                                            </p:graphicEl>
                                          </p:spTgt>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7">
                                            <p:graphicEl>
                                              <a:dgm id="{D7984DC5-7D26-4A4B-8548-1A104859F7C0}"/>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grpId="0" nodeType="clickEffect">
                                  <p:stCondLst>
                                    <p:cond delay="0"/>
                                  </p:stCondLst>
                                  <p:childTnLst>
                                    <p:set>
                                      <p:cBhvr>
                                        <p:cTn id="118" dur="1" fill="hold">
                                          <p:stCondLst>
                                            <p:cond delay="0"/>
                                          </p:stCondLst>
                                        </p:cTn>
                                        <p:tgtEl>
                                          <p:spTgt spid="7">
                                            <p:graphicEl>
                                              <a:dgm id="{BA1D5AAE-425F-4243-A553-BA2B812DBE2A}"/>
                                            </p:graphicEl>
                                          </p:spTgt>
                                        </p:tgtEl>
                                        <p:attrNameLst>
                                          <p:attrName>style.visibility</p:attrName>
                                        </p:attrNameLst>
                                      </p:cBhvr>
                                      <p:to>
                                        <p:strVal val="visible"/>
                                      </p:to>
                                    </p:set>
                                    <p:anim calcmode="lin" valueType="num">
                                      <p:cBhvr>
                                        <p:cTn id="119" dur="500" decel="50000" fill="hold">
                                          <p:stCondLst>
                                            <p:cond delay="0"/>
                                          </p:stCondLst>
                                        </p:cTn>
                                        <p:tgtEl>
                                          <p:spTgt spid="7">
                                            <p:graphicEl>
                                              <a:dgm id="{BA1D5AAE-425F-4243-A553-BA2B812DBE2A}"/>
                                            </p:graphicEl>
                                          </p:spTgt>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7">
                                            <p:graphicEl>
                                              <a:dgm id="{BA1D5AAE-425F-4243-A553-BA2B812DBE2A}"/>
                                            </p:graphicEl>
                                          </p:spTgt>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7">
                                            <p:graphicEl>
                                              <a:dgm id="{BA1D5AAE-425F-4243-A553-BA2B812DBE2A}"/>
                                            </p:graphicEl>
                                          </p:spTgt>
                                        </p:tgtEl>
                                        <p:attrNameLst>
                                          <p:attrName>ppt_w</p:attrName>
                                        </p:attrNameLst>
                                      </p:cBhvr>
                                      <p:tavLst>
                                        <p:tav tm="0">
                                          <p:val>
                                            <p:strVal val="#ppt_w*.05"/>
                                          </p:val>
                                        </p:tav>
                                        <p:tav tm="100000">
                                          <p:val>
                                            <p:strVal val="#ppt_w"/>
                                          </p:val>
                                        </p:tav>
                                      </p:tavLst>
                                    </p:anim>
                                    <p:anim calcmode="lin" valueType="num">
                                      <p:cBhvr>
                                        <p:cTn id="122" dur="1000" fill="hold"/>
                                        <p:tgtEl>
                                          <p:spTgt spid="7">
                                            <p:graphicEl>
                                              <a:dgm id="{BA1D5AAE-425F-4243-A553-BA2B812DBE2A}"/>
                                            </p:graphicEl>
                                          </p:spTgt>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7">
                                            <p:graphicEl>
                                              <a:dgm id="{BA1D5AAE-425F-4243-A553-BA2B812DBE2A}"/>
                                            </p:graphicEl>
                                          </p:spTgt>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7">
                                            <p:graphicEl>
                                              <a:dgm id="{BA1D5AAE-425F-4243-A553-BA2B812DBE2A}"/>
                                            </p:graphicEl>
                                          </p:spTgt>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7">
                                            <p:graphicEl>
                                              <a:dgm id="{BA1D5AAE-425F-4243-A553-BA2B812DBE2A}"/>
                                            </p:graphicEl>
                                          </p:spTgt>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7">
                                            <p:graphicEl>
                                              <a:dgm id="{BA1D5AAE-425F-4243-A553-BA2B812DBE2A}"/>
                                            </p:graphicEl>
                                          </p:spTgt>
                                        </p:tgtEl>
                                      </p:cBhvr>
                                    </p:animEffect>
                                  </p:childTnLst>
                                </p:cTn>
                              </p:par>
                              <p:par>
                                <p:cTn id="127" presetID="25" presetClass="entr" presetSubtype="0" fill="hold" grpId="0" nodeType="withEffect">
                                  <p:stCondLst>
                                    <p:cond delay="0"/>
                                  </p:stCondLst>
                                  <p:childTnLst>
                                    <p:set>
                                      <p:cBhvr>
                                        <p:cTn id="128" dur="1" fill="hold">
                                          <p:stCondLst>
                                            <p:cond delay="0"/>
                                          </p:stCondLst>
                                        </p:cTn>
                                        <p:tgtEl>
                                          <p:spTgt spid="7">
                                            <p:graphicEl>
                                              <a:dgm id="{1DA72723-93DE-4F1B-859B-BCEB30EB4D70}"/>
                                            </p:graphicEl>
                                          </p:spTgt>
                                        </p:tgtEl>
                                        <p:attrNameLst>
                                          <p:attrName>style.visibility</p:attrName>
                                        </p:attrNameLst>
                                      </p:cBhvr>
                                      <p:to>
                                        <p:strVal val="visible"/>
                                      </p:to>
                                    </p:set>
                                    <p:anim calcmode="lin" valueType="num">
                                      <p:cBhvr>
                                        <p:cTn id="129" dur="500" decel="50000" fill="hold">
                                          <p:stCondLst>
                                            <p:cond delay="0"/>
                                          </p:stCondLst>
                                        </p:cTn>
                                        <p:tgtEl>
                                          <p:spTgt spid="7">
                                            <p:graphicEl>
                                              <a:dgm id="{1DA72723-93DE-4F1B-859B-BCEB30EB4D70}"/>
                                            </p:graphicEl>
                                          </p:spTgt>
                                        </p:tgtEl>
                                        <p:attrNameLst>
                                          <p:attrName>style.rotation</p:attrName>
                                        </p:attrNameLst>
                                      </p:cBhvr>
                                      <p:tavLst>
                                        <p:tav tm="0">
                                          <p:val>
                                            <p:fltVal val="-90"/>
                                          </p:val>
                                        </p:tav>
                                        <p:tav tm="100000">
                                          <p:val>
                                            <p:fltVal val="0"/>
                                          </p:val>
                                        </p:tav>
                                      </p:tavLst>
                                    </p:anim>
                                    <p:anim calcmode="lin" valueType="num">
                                      <p:cBhvr>
                                        <p:cTn id="130" dur="500" decel="50000" fill="hold">
                                          <p:stCondLst>
                                            <p:cond delay="0"/>
                                          </p:stCondLst>
                                        </p:cTn>
                                        <p:tgtEl>
                                          <p:spTgt spid="7">
                                            <p:graphicEl>
                                              <a:dgm id="{1DA72723-93DE-4F1B-859B-BCEB30EB4D70}"/>
                                            </p:graphicEl>
                                          </p:spTgt>
                                        </p:tgtEl>
                                        <p:attrNameLst>
                                          <p:attrName>ppt_w</p:attrName>
                                        </p:attrNameLst>
                                      </p:cBhvr>
                                      <p:tavLst>
                                        <p:tav tm="0">
                                          <p:val>
                                            <p:strVal val="#ppt_w"/>
                                          </p:val>
                                        </p:tav>
                                        <p:tav tm="100000">
                                          <p:val>
                                            <p:strVal val="#ppt_w*.05"/>
                                          </p:val>
                                        </p:tav>
                                      </p:tavLst>
                                    </p:anim>
                                    <p:anim calcmode="lin" valueType="num">
                                      <p:cBhvr>
                                        <p:cTn id="131" dur="500" accel="50000" fill="hold">
                                          <p:stCondLst>
                                            <p:cond delay="500"/>
                                          </p:stCondLst>
                                        </p:cTn>
                                        <p:tgtEl>
                                          <p:spTgt spid="7">
                                            <p:graphicEl>
                                              <a:dgm id="{1DA72723-93DE-4F1B-859B-BCEB30EB4D70}"/>
                                            </p:graphicEl>
                                          </p:spTgt>
                                        </p:tgtEl>
                                        <p:attrNameLst>
                                          <p:attrName>ppt_w</p:attrName>
                                        </p:attrNameLst>
                                      </p:cBhvr>
                                      <p:tavLst>
                                        <p:tav tm="0">
                                          <p:val>
                                            <p:strVal val="#ppt_w*.05"/>
                                          </p:val>
                                        </p:tav>
                                        <p:tav tm="100000">
                                          <p:val>
                                            <p:strVal val="#ppt_w"/>
                                          </p:val>
                                        </p:tav>
                                      </p:tavLst>
                                    </p:anim>
                                    <p:anim calcmode="lin" valueType="num">
                                      <p:cBhvr>
                                        <p:cTn id="132" dur="1000" fill="hold"/>
                                        <p:tgtEl>
                                          <p:spTgt spid="7">
                                            <p:graphicEl>
                                              <a:dgm id="{1DA72723-93DE-4F1B-859B-BCEB30EB4D70}"/>
                                            </p:graphicEl>
                                          </p:spTgt>
                                        </p:tgtEl>
                                        <p:attrNameLst>
                                          <p:attrName>ppt_h</p:attrName>
                                        </p:attrNameLst>
                                      </p:cBhvr>
                                      <p:tavLst>
                                        <p:tav tm="0">
                                          <p:val>
                                            <p:strVal val="#ppt_h"/>
                                          </p:val>
                                        </p:tav>
                                        <p:tav tm="100000">
                                          <p:val>
                                            <p:strVal val="#ppt_h"/>
                                          </p:val>
                                        </p:tav>
                                      </p:tavLst>
                                    </p:anim>
                                    <p:anim calcmode="lin" valueType="num">
                                      <p:cBhvr>
                                        <p:cTn id="133" dur="500" decel="50000" fill="hold">
                                          <p:stCondLst>
                                            <p:cond delay="0"/>
                                          </p:stCondLst>
                                        </p:cTn>
                                        <p:tgtEl>
                                          <p:spTgt spid="7">
                                            <p:graphicEl>
                                              <a:dgm id="{1DA72723-93DE-4F1B-859B-BCEB30EB4D70}"/>
                                            </p:graphicEl>
                                          </p:spTgt>
                                        </p:tgtEl>
                                        <p:attrNameLst>
                                          <p:attrName>ppt_x</p:attrName>
                                        </p:attrNameLst>
                                      </p:cBhvr>
                                      <p:tavLst>
                                        <p:tav tm="0">
                                          <p:val>
                                            <p:strVal val="#ppt_x+.4"/>
                                          </p:val>
                                        </p:tav>
                                        <p:tav tm="100000">
                                          <p:val>
                                            <p:strVal val="#ppt_x"/>
                                          </p:val>
                                        </p:tav>
                                      </p:tavLst>
                                    </p:anim>
                                    <p:anim calcmode="lin" valueType="num">
                                      <p:cBhvr>
                                        <p:cTn id="134" dur="500" decel="50000" fill="hold">
                                          <p:stCondLst>
                                            <p:cond delay="0"/>
                                          </p:stCondLst>
                                        </p:cTn>
                                        <p:tgtEl>
                                          <p:spTgt spid="7">
                                            <p:graphicEl>
                                              <a:dgm id="{1DA72723-93DE-4F1B-859B-BCEB30EB4D70}"/>
                                            </p:graphicEl>
                                          </p:spTgt>
                                        </p:tgtEl>
                                        <p:attrNameLst>
                                          <p:attrName>ppt_y</p:attrName>
                                        </p:attrNameLst>
                                      </p:cBhvr>
                                      <p:tavLst>
                                        <p:tav tm="0">
                                          <p:val>
                                            <p:strVal val="#ppt_y-.2"/>
                                          </p:val>
                                        </p:tav>
                                        <p:tav tm="100000">
                                          <p:val>
                                            <p:strVal val="#ppt_y+.1"/>
                                          </p:val>
                                        </p:tav>
                                      </p:tavLst>
                                    </p:anim>
                                    <p:anim calcmode="lin" valueType="num">
                                      <p:cBhvr>
                                        <p:cTn id="135" dur="500" accel="50000" fill="hold">
                                          <p:stCondLst>
                                            <p:cond delay="500"/>
                                          </p:stCondLst>
                                        </p:cTn>
                                        <p:tgtEl>
                                          <p:spTgt spid="7">
                                            <p:graphicEl>
                                              <a:dgm id="{1DA72723-93DE-4F1B-859B-BCEB30EB4D70}"/>
                                            </p:graphicEl>
                                          </p:spTgt>
                                        </p:tgtEl>
                                        <p:attrNameLst>
                                          <p:attrName>ppt_y</p:attrName>
                                        </p:attrNameLst>
                                      </p:cBhvr>
                                      <p:tavLst>
                                        <p:tav tm="0">
                                          <p:val>
                                            <p:strVal val="#ppt_y+.1"/>
                                          </p:val>
                                        </p:tav>
                                        <p:tav tm="100000">
                                          <p:val>
                                            <p:strVal val="#ppt_y"/>
                                          </p:val>
                                        </p:tav>
                                      </p:tavLst>
                                    </p:anim>
                                    <p:animEffect transition="in" filter="fade">
                                      <p:cBhvr>
                                        <p:cTn id="136" dur="1000" decel="50000">
                                          <p:stCondLst>
                                            <p:cond delay="0"/>
                                          </p:stCondLst>
                                        </p:cTn>
                                        <p:tgtEl>
                                          <p:spTgt spid="7">
                                            <p:graphicEl>
                                              <a:dgm id="{1DA72723-93DE-4F1B-859B-BCEB30EB4D70}"/>
                                            </p:graphicEl>
                                          </p:spTgt>
                                        </p:tgtEl>
                                      </p:cBhvr>
                                    </p:animEffect>
                                  </p:childTnLst>
                                </p:cTn>
                              </p:par>
                              <p:par>
                                <p:cTn id="137" presetID="25" presetClass="entr" presetSubtype="0" fill="hold" grpId="0" nodeType="withEffect">
                                  <p:stCondLst>
                                    <p:cond delay="0"/>
                                  </p:stCondLst>
                                  <p:childTnLst>
                                    <p:set>
                                      <p:cBhvr>
                                        <p:cTn id="138" dur="1" fill="hold">
                                          <p:stCondLst>
                                            <p:cond delay="0"/>
                                          </p:stCondLst>
                                        </p:cTn>
                                        <p:tgtEl>
                                          <p:spTgt spid="7">
                                            <p:graphicEl>
                                              <a:dgm id="{DEFA9A4D-7450-4F22-B77D-BCD3BF8CB84E}"/>
                                            </p:graphicEl>
                                          </p:spTgt>
                                        </p:tgtEl>
                                        <p:attrNameLst>
                                          <p:attrName>style.visibility</p:attrName>
                                        </p:attrNameLst>
                                      </p:cBhvr>
                                      <p:to>
                                        <p:strVal val="visible"/>
                                      </p:to>
                                    </p:set>
                                    <p:anim calcmode="lin" valueType="num">
                                      <p:cBhvr>
                                        <p:cTn id="139" dur="500" decel="50000" fill="hold">
                                          <p:stCondLst>
                                            <p:cond delay="0"/>
                                          </p:stCondLst>
                                        </p:cTn>
                                        <p:tgtEl>
                                          <p:spTgt spid="7">
                                            <p:graphicEl>
                                              <a:dgm id="{DEFA9A4D-7450-4F22-B77D-BCD3BF8CB84E}"/>
                                            </p:graphicEl>
                                          </p:spTgt>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7">
                                            <p:graphicEl>
                                              <a:dgm id="{DEFA9A4D-7450-4F22-B77D-BCD3BF8CB84E}"/>
                                            </p:graphicEl>
                                          </p:spTgt>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7">
                                            <p:graphicEl>
                                              <a:dgm id="{DEFA9A4D-7450-4F22-B77D-BCD3BF8CB84E}"/>
                                            </p:graphicEl>
                                          </p:spTgt>
                                        </p:tgtEl>
                                        <p:attrNameLst>
                                          <p:attrName>ppt_w</p:attrName>
                                        </p:attrNameLst>
                                      </p:cBhvr>
                                      <p:tavLst>
                                        <p:tav tm="0">
                                          <p:val>
                                            <p:strVal val="#ppt_w*.05"/>
                                          </p:val>
                                        </p:tav>
                                        <p:tav tm="100000">
                                          <p:val>
                                            <p:strVal val="#ppt_w"/>
                                          </p:val>
                                        </p:tav>
                                      </p:tavLst>
                                    </p:anim>
                                    <p:anim calcmode="lin" valueType="num">
                                      <p:cBhvr>
                                        <p:cTn id="142" dur="1000" fill="hold"/>
                                        <p:tgtEl>
                                          <p:spTgt spid="7">
                                            <p:graphicEl>
                                              <a:dgm id="{DEFA9A4D-7450-4F22-B77D-BCD3BF8CB84E}"/>
                                            </p:graphicEl>
                                          </p:spTgt>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7">
                                            <p:graphicEl>
                                              <a:dgm id="{DEFA9A4D-7450-4F22-B77D-BCD3BF8CB84E}"/>
                                            </p:graphicEl>
                                          </p:spTgt>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7">
                                            <p:graphicEl>
                                              <a:dgm id="{DEFA9A4D-7450-4F22-B77D-BCD3BF8CB84E}"/>
                                            </p:graphicEl>
                                          </p:spTgt>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7">
                                            <p:graphicEl>
                                              <a:dgm id="{DEFA9A4D-7450-4F22-B77D-BCD3BF8CB84E}"/>
                                            </p:graphicEl>
                                          </p:spTgt>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7">
                                            <p:graphicEl>
                                              <a:dgm id="{DEFA9A4D-7450-4F22-B77D-BCD3BF8CB84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6">
                                            <p:txEl>
                                              <p:pRg st="0" end="0"/>
                                            </p:txEl>
                                          </p:spTgt>
                                        </p:tgtEl>
                                        <p:attrNameLst>
                                          <p:attrName>style.visibility</p:attrName>
                                        </p:attrNameLst>
                                      </p:cBhvr>
                                      <p:to>
                                        <p:strVal val="visible"/>
                                      </p:to>
                                    </p:set>
                                    <p:animEffect transition="in" filter="wipe(left)">
                                      <p:cBhvr>
                                        <p:cTn id="151" dur="500"/>
                                        <p:tgtEl>
                                          <p:spTgt spid="6">
                                            <p:txEl>
                                              <p:pRg st="0" end="0"/>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14" presetClass="entr" presetSubtype="10" fill="hold" nodeType="click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randombar(horizontal)">
                                      <p:cBhvr>
                                        <p:cTn id="156" dur="500"/>
                                        <p:tgtEl>
                                          <p:spTgt spid="13"/>
                                        </p:tgtEl>
                                      </p:cBhvr>
                                    </p:animEffect>
                                  </p:childTnLst>
                                </p:cTn>
                              </p:par>
                            </p:childTnLst>
                          </p:cTn>
                        </p:par>
                        <p:par>
                          <p:cTn id="157" fill="hold">
                            <p:stCondLst>
                              <p:cond delay="500"/>
                            </p:stCondLst>
                            <p:childTnLst>
                              <p:par>
                                <p:cTn id="158" presetID="22" presetClass="entr" presetSubtype="8" fill="hold" grpId="0" nodeType="afterEffect">
                                  <p:stCondLst>
                                    <p:cond delay="0"/>
                                  </p:stCondLst>
                                  <p:childTnLst>
                                    <p:set>
                                      <p:cBhvr>
                                        <p:cTn id="159" dur="1" fill="hold">
                                          <p:stCondLst>
                                            <p:cond delay="0"/>
                                          </p:stCondLst>
                                        </p:cTn>
                                        <p:tgtEl>
                                          <p:spTgt spid="6">
                                            <p:txEl>
                                              <p:pRg st="1" end="1"/>
                                            </p:txEl>
                                          </p:spTgt>
                                        </p:tgtEl>
                                        <p:attrNameLst>
                                          <p:attrName>style.visibility</p:attrName>
                                        </p:attrNameLst>
                                      </p:cBhvr>
                                      <p:to>
                                        <p:strVal val="visible"/>
                                      </p:to>
                                    </p:set>
                                    <p:animEffect transition="in" filter="wipe(left)">
                                      <p:cBhvr>
                                        <p:cTn id="16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uiExpand="1" build="p"/>
      <p:bldGraphic spid="7" grpId="0">
        <p:bldSub>
          <a:bldDgm bld="one"/>
        </p:bldSub>
      </p:bldGraphic>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2938E6E-EFB7-4FB2-9127-4AF54DC371BA}"/>
              </a:ext>
            </a:extLst>
          </p:cNvPr>
          <p:cNvSpPr txBox="1"/>
          <p:nvPr/>
        </p:nvSpPr>
        <p:spPr>
          <a:xfrm>
            <a:off x="-1" y="0"/>
            <a:ext cx="9144001"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ES"/>
            </a:defPPr>
            <a:lvl1pPr algn="ctr">
              <a:defRPr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es-ES" spc="300" dirty="0">
                <a:solidFill>
                  <a:srgbClr val="7030A0"/>
                </a:solidFill>
              </a:rPr>
              <a:t>PROBLEMA ÎN ZILELE NOASTRE</a:t>
            </a:r>
          </a:p>
        </p:txBody>
      </p:sp>
      <p:sp>
        <p:nvSpPr>
          <p:cNvPr id="2" name="Rectángulo 1">
            <a:extLst>
              <a:ext uri="{FF2B5EF4-FFF2-40B4-BE49-F238E27FC236}">
                <a16:creationId xmlns:a16="http://schemas.microsoft.com/office/drawing/2014/main" xmlns="" id="{2389DABA-6018-413D-9E27-08D02361CAFE}"/>
              </a:ext>
            </a:extLst>
          </p:cNvPr>
          <p:cNvSpPr/>
          <p:nvPr/>
        </p:nvSpPr>
        <p:spPr>
          <a:xfrm>
            <a:off x="370320" y="695280"/>
            <a:ext cx="8403358" cy="1200329"/>
          </a:xfrm>
          <a:prstGeom prst="rect">
            <a:avLst/>
          </a:prstGeom>
        </p:spPr>
        <p:txBody>
          <a:bodyPr wrap="square">
            <a:spAutoFit/>
          </a:bodyPr>
          <a:lstStyle/>
          <a:p>
            <a:r>
              <a:rPr lang="ro-RO" b="1" dirty="0">
                <a:solidFill>
                  <a:schemeClr val="accent1">
                    <a:lumMod val="50000"/>
                  </a:schemeClr>
                </a:solidFill>
                <a:latin typeface="Comic Sans MS" panose="030F0702030302020204" pitchFamily="66" charset="0"/>
              </a:rPr>
              <a:t>„</a:t>
            </a:r>
            <a:r>
              <a:rPr lang="vi-VN" b="1" dirty="0">
                <a:solidFill>
                  <a:schemeClr val="accent1">
                    <a:lumMod val="50000"/>
                  </a:schemeClr>
                </a:solidFill>
                <a:latin typeface="Comic Sans MS" panose="030F0702030302020204" pitchFamily="66" charset="0"/>
              </a:rPr>
              <a:t>Nu vă înjugaţi la un jug nepotrivit cu cei necredincioși. Căci ce legătură este între neprihănire și fărădelege? Sau cum poate sta împreună lumina cu întunericul? Ce înţelegere poate fi între Hristos și Belial? Sau ce legătură are cel credincios cu cel necredincios?</a:t>
            </a:r>
            <a:r>
              <a:rPr lang="ro-RO" b="1" dirty="0">
                <a:solidFill>
                  <a:schemeClr val="accent1">
                    <a:lumMod val="50000"/>
                  </a:schemeClr>
                </a:solidFill>
                <a:latin typeface="Comic Sans MS" panose="030F0702030302020204" pitchFamily="66" charset="0"/>
              </a:rPr>
              <a:t>”</a:t>
            </a:r>
            <a:r>
              <a:rPr lang="en-GB" b="1" dirty="0">
                <a:solidFill>
                  <a:schemeClr val="accent1">
                    <a:lumMod val="50000"/>
                  </a:schemeClr>
                </a:solidFill>
                <a:latin typeface="Comic Sans MS" panose="030F0702030302020204" pitchFamily="66" charset="0"/>
              </a:rPr>
              <a:t> </a:t>
            </a:r>
            <a:r>
              <a:rPr lang="en-GB" sz="1600" b="1" dirty="0">
                <a:solidFill>
                  <a:schemeClr val="accent1">
                    <a:lumMod val="50000"/>
                  </a:schemeClr>
                </a:solidFill>
                <a:latin typeface="Comic Sans MS" panose="030F0702030302020204" pitchFamily="66" charset="0"/>
              </a:rPr>
              <a:t>(2 </a:t>
            </a:r>
            <a:r>
              <a:rPr lang="vi-VN" sz="1600" b="1" dirty="0">
                <a:solidFill>
                  <a:schemeClr val="accent1">
                    <a:lumMod val="50000"/>
                  </a:schemeClr>
                </a:solidFill>
                <a:latin typeface="Comic Sans MS" panose="030F0702030302020204" pitchFamily="66" charset="0"/>
              </a:rPr>
              <a:t>Cor</a:t>
            </a:r>
            <a:r>
              <a:rPr lang="en-GB" sz="1600" b="1" dirty="0" err="1">
                <a:solidFill>
                  <a:schemeClr val="accent1">
                    <a:lumMod val="50000"/>
                  </a:schemeClr>
                </a:solidFill>
                <a:latin typeface="Comic Sans MS" panose="030F0702030302020204" pitchFamily="66" charset="0"/>
              </a:rPr>
              <a:t>inteni</a:t>
            </a:r>
            <a:r>
              <a:rPr lang="vi-VN" sz="1600" b="1" dirty="0">
                <a:solidFill>
                  <a:schemeClr val="accent1">
                    <a:lumMod val="50000"/>
                  </a:schemeClr>
                </a:solidFill>
                <a:latin typeface="Comic Sans MS" panose="030F0702030302020204" pitchFamily="66" charset="0"/>
              </a:rPr>
              <a:t> 6:14-15</a:t>
            </a:r>
            <a:r>
              <a:rPr lang="en-GB" sz="1600" b="1" dirty="0">
                <a:solidFill>
                  <a:schemeClr val="accent1">
                    <a:lumMod val="50000"/>
                  </a:schemeClr>
                </a:solidFill>
                <a:latin typeface="Comic Sans MS" panose="030F0702030302020204" pitchFamily="66" charset="0"/>
              </a:rPr>
              <a:t>)</a:t>
            </a:r>
            <a:endParaRPr lang="es-ES" sz="1600" b="1" dirty="0">
              <a:solidFill>
                <a:schemeClr val="accent1">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E71F0843-816F-42B7-A790-0E481FA26B45}"/>
              </a:ext>
            </a:extLst>
          </p:cNvPr>
          <p:cNvSpPr txBox="1"/>
          <p:nvPr/>
        </p:nvSpPr>
        <p:spPr>
          <a:xfrm>
            <a:off x="2096655" y="1946003"/>
            <a:ext cx="5127214" cy="1631216"/>
          </a:xfrm>
          <a:prstGeom prst="rect">
            <a:avLst/>
          </a:prstGeom>
          <a:noFill/>
        </p:spPr>
        <p:txBody>
          <a:bodyPr wrap="square" rtlCol="0">
            <a:spAutoFit/>
          </a:bodyPr>
          <a:lstStyle/>
          <a:p>
            <a:pPr>
              <a:spcBef>
                <a:spcPts val="600"/>
              </a:spcBef>
            </a:pPr>
            <a:r>
              <a:rPr lang="en-US" sz="2000" b="1" dirty="0" err="1"/>
              <a:t>Trebuie</a:t>
            </a:r>
            <a:r>
              <a:rPr lang="en-US" sz="2000" b="1" dirty="0"/>
              <a:t> </a:t>
            </a:r>
            <a:r>
              <a:rPr lang="en-US" sz="2000" b="1" dirty="0" err="1"/>
              <a:t>să</a:t>
            </a:r>
            <a:r>
              <a:rPr lang="en-US" sz="2000" b="1" dirty="0"/>
              <a:t>-L </a:t>
            </a:r>
            <a:r>
              <a:rPr lang="en-US" sz="2000" b="1" dirty="0" err="1"/>
              <a:t>iubim</a:t>
            </a:r>
            <a:r>
              <a:rPr lang="en-US" sz="2000" b="1" dirty="0"/>
              <a:t> </a:t>
            </a:r>
            <a:r>
              <a:rPr lang="en-US" sz="2000" b="1" dirty="0" err="1"/>
              <a:t>pe</a:t>
            </a:r>
            <a:r>
              <a:rPr lang="en-US" sz="2000" b="1" dirty="0"/>
              <a:t> </a:t>
            </a:r>
            <a:r>
              <a:rPr lang="en-US" sz="2000" b="1" dirty="0" err="1"/>
              <a:t>Dumnezeu</a:t>
            </a:r>
            <a:r>
              <a:rPr lang="en-US" sz="2000" b="1" dirty="0"/>
              <a:t> </a:t>
            </a:r>
            <a:r>
              <a:rPr lang="en-US" sz="2000" b="1" dirty="0" err="1"/>
              <a:t>mai</a:t>
            </a:r>
            <a:r>
              <a:rPr lang="en-US" sz="2000" b="1" dirty="0"/>
              <a:t> </a:t>
            </a:r>
            <a:r>
              <a:rPr lang="en-US" sz="2000" b="1" dirty="0" err="1"/>
              <a:t>presus</a:t>
            </a:r>
            <a:r>
              <a:rPr lang="en-US" sz="2000" b="1" dirty="0"/>
              <a:t> de </a:t>
            </a:r>
            <a:r>
              <a:rPr lang="en-US" sz="2000" b="1" dirty="0" err="1"/>
              <a:t>toate</a:t>
            </a:r>
            <a:r>
              <a:rPr lang="en-US" sz="2000" b="1" dirty="0"/>
              <a:t> </a:t>
            </a:r>
            <a:r>
              <a:rPr lang="en-US" sz="2000" b="1" dirty="0" err="1"/>
              <a:t>lucrurile</a:t>
            </a:r>
            <a:r>
              <a:rPr lang="en-US" sz="2000" b="1" dirty="0"/>
              <a:t> </a:t>
            </a:r>
            <a:r>
              <a:rPr lang="en-US" sz="2000" b="1" dirty="0" err="1"/>
              <a:t>și</a:t>
            </a:r>
            <a:r>
              <a:rPr lang="en-US" sz="2000" b="1" dirty="0"/>
              <a:t> </a:t>
            </a:r>
            <a:r>
              <a:rPr lang="en-US" sz="2000" b="1" dirty="0" err="1"/>
              <a:t>să</a:t>
            </a:r>
            <a:r>
              <a:rPr lang="en-US" sz="2000" b="1" dirty="0"/>
              <a:t> </a:t>
            </a:r>
            <a:r>
              <a:rPr lang="en-US" sz="2000" b="1" dirty="0" err="1"/>
              <a:t>căutăm</a:t>
            </a:r>
            <a:r>
              <a:rPr lang="en-US" sz="2000" b="1" dirty="0"/>
              <a:t> </a:t>
            </a:r>
            <a:r>
              <a:rPr lang="en-US" sz="2000" b="1" dirty="0" err="1"/>
              <a:t>întâi</a:t>
            </a:r>
            <a:r>
              <a:rPr lang="en-US" sz="2000" b="1" dirty="0"/>
              <a:t> </a:t>
            </a:r>
            <a:r>
              <a:rPr lang="en-US" sz="2000" b="1" dirty="0" err="1"/>
              <a:t>Împărăția</a:t>
            </a:r>
            <a:r>
              <a:rPr lang="en-US" sz="2000" b="1" dirty="0"/>
              <a:t> </a:t>
            </a:r>
            <a:r>
              <a:rPr lang="en-US" sz="2000" b="1" dirty="0" err="1"/>
              <a:t>lui</a:t>
            </a:r>
            <a:r>
              <a:rPr lang="en-US" sz="2000" b="1" dirty="0"/>
              <a:t> </a:t>
            </a:r>
            <a:r>
              <a:rPr lang="en-US" sz="2000" b="1" dirty="0" err="1"/>
              <a:t>Dumnezeu</a:t>
            </a:r>
            <a:r>
              <a:rPr lang="en-US" sz="2000" b="1" dirty="0"/>
              <a:t> (</a:t>
            </a:r>
            <a:r>
              <a:rPr lang="en-US" sz="2000" b="1" dirty="0" err="1"/>
              <a:t>Marcu</a:t>
            </a:r>
            <a:r>
              <a:rPr lang="en-US" sz="2000" b="1" dirty="0"/>
              <a:t> 12:30; </a:t>
            </a:r>
            <a:r>
              <a:rPr lang="en-US" sz="2000" b="1" dirty="0" err="1"/>
              <a:t>Matei</a:t>
            </a:r>
            <a:r>
              <a:rPr lang="en-US" sz="2000" b="1" dirty="0"/>
              <a:t> 6:33). </a:t>
            </a:r>
            <a:r>
              <a:rPr lang="en-US" sz="2000" b="1" dirty="0" err="1"/>
              <a:t>Trebuie</a:t>
            </a:r>
            <a:r>
              <a:rPr lang="en-US" sz="2000" b="1" dirty="0"/>
              <a:t> </a:t>
            </a:r>
            <a:r>
              <a:rPr lang="en-US" sz="2000" b="1" dirty="0" err="1"/>
              <a:t>să</a:t>
            </a:r>
            <a:r>
              <a:rPr lang="en-US" sz="2000" b="1" dirty="0"/>
              <a:t> ne </a:t>
            </a:r>
            <a:r>
              <a:rPr lang="en-US" sz="2000" b="1" dirty="0" err="1"/>
              <a:t>consultăm</a:t>
            </a:r>
            <a:r>
              <a:rPr lang="en-US" sz="2000" b="1" dirty="0"/>
              <a:t> cu El </a:t>
            </a:r>
            <a:r>
              <a:rPr lang="en-US" sz="2000" b="1" dirty="0" err="1"/>
              <a:t>înainte</a:t>
            </a:r>
            <a:r>
              <a:rPr lang="en-US" sz="2000" b="1" dirty="0"/>
              <a:t> de a </a:t>
            </a:r>
            <a:r>
              <a:rPr lang="en-US" sz="2000" b="1" dirty="0" err="1"/>
              <a:t>lua</a:t>
            </a:r>
            <a:r>
              <a:rPr lang="en-US" sz="2000" b="1" dirty="0"/>
              <a:t> o </a:t>
            </a:r>
            <a:r>
              <a:rPr lang="en-US" sz="2000" b="1" dirty="0" err="1"/>
              <a:t>decizie</a:t>
            </a:r>
            <a:r>
              <a:rPr lang="en-US" sz="2000" b="1" dirty="0"/>
              <a:t> </a:t>
            </a:r>
            <a:r>
              <a:rPr lang="en-US" sz="2000" b="1" dirty="0" err="1"/>
              <a:t>așa</a:t>
            </a:r>
            <a:r>
              <a:rPr lang="en-US" sz="2000" b="1" dirty="0"/>
              <a:t> </a:t>
            </a:r>
            <a:r>
              <a:rPr lang="en-US" sz="2000" b="1" dirty="0" err="1"/>
              <a:t>importantă</a:t>
            </a:r>
            <a:r>
              <a:rPr lang="en-US" sz="2000" b="1" dirty="0"/>
              <a:t> </a:t>
            </a:r>
            <a:r>
              <a:rPr lang="en-US" sz="2000" b="1" dirty="0" err="1"/>
              <a:t>precum</a:t>
            </a:r>
            <a:r>
              <a:rPr lang="en-US" sz="2000" b="1" dirty="0"/>
              <a:t> </a:t>
            </a:r>
            <a:r>
              <a:rPr lang="en-US" sz="2000" b="1" dirty="0" err="1"/>
              <a:t>mariajul</a:t>
            </a:r>
            <a:r>
              <a:rPr lang="en-US" sz="2000" b="1" dirty="0"/>
              <a:t>.</a:t>
            </a:r>
            <a:endParaRPr lang="es-ES" sz="2000" b="1" dirty="0"/>
          </a:p>
        </p:txBody>
      </p:sp>
      <p:pic>
        <p:nvPicPr>
          <p:cNvPr id="6" name="Imagen 5">
            <a:extLst>
              <a:ext uri="{FF2B5EF4-FFF2-40B4-BE49-F238E27FC236}">
                <a16:creationId xmlns:a16="http://schemas.microsoft.com/office/drawing/2014/main" xmlns="" id="{4FEECFF0-FDC6-42A9-90EF-529DE5B074A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223868" y="1946003"/>
            <a:ext cx="1849040" cy="1554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D197A68E-A321-4939-992E-0BF79D976136}"/>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3071089" y="3634720"/>
            <a:ext cx="1662546" cy="1981114"/>
          </a:xfrm>
          <a:prstGeom prst="rect">
            <a:avLst/>
          </a:prstGeom>
          <a:ln>
            <a:noFill/>
          </a:ln>
          <a:effectLst>
            <a:softEdge rad="63500"/>
          </a:effectLst>
        </p:spPr>
      </p:pic>
      <p:pic>
        <p:nvPicPr>
          <p:cNvPr id="16" name="Imagen 15">
            <a:extLst>
              <a:ext uri="{FF2B5EF4-FFF2-40B4-BE49-F238E27FC236}">
                <a16:creationId xmlns:a16="http://schemas.microsoft.com/office/drawing/2014/main" xmlns="" id="{CDC5742A-9097-4B8A-ADA0-6ADC657DF7A5}"/>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69277" y="1946003"/>
            <a:ext cx="1971959" cy="1554579"/>
          </a:xfrm>
          <a:prstGeom prst="round2DiagRect">
            <a:avLst>
              <a:gd name="adj1" fmla="val 16667"/>
              <a:gd name="adj2" fmla="val 0"/>
            </a:avLst>
          </a:prstGeom>
          <a:ln w="19050" cap="sq">
            <a:solidFill>
              <a:srgbClr val="84B6D3"/>
            </a:solidFill>
            <a:miter lim="800000"/>
          </a:ln>
          <a:effectLst>
            <a:outerShdw blurRad="254000" algn="tl" rotWithShape="0">
              <a:srgbClr val="000000">
                <a:alpha val="43000"/>
              </a:srgbClr>
            </a:outerShdw>
          </a:effectLst>
        </p:spPr>
      </p:pic>
      <p:sp>
        <p:nvSpPr>
          <p:cNvPr id="17" name="Rectángulo 16">
            <a:extLst>
              <a:ext uri="{FF2B5EF4-FFF2-40B4-BE49-F238E27FC236}">
                <a16:creationId xmlns:a16="http://schemas.microsoft.com/office/drawing/2014/main" xmlns="" id="{AFC931D7-07A7-42BE-92B8-5FA448B658C6}"/>
              </a:ext>
            </a:extLst>
          </p:cNvPr>
          <p:cNvSpPr/>
          <p:nvPr/>
        </p:nvSpPr>
        <p:spPr>
          <a:xfrm>
            <a:off x="50806" y="3633586"/>
            <a:ext cx="3083092" cy="1631216"/>
          </a:xfrm>
          <a:prstGeom prst="rect">
            <a:avLst/>
          </a:prstGeom>
        </p:spPr>
        <p:txBody>
          <a:bodyPr wrap="square">
            <a:spAutoFit/>
          </a:bodyPr>
          <a:lstStyle/>
          <a:p>
            <a:pPr>
              <a:spcBef>
                <a:spcPts val="600"/>
              </a:spcBef>
            </a:pPr>
            <a:r>
              <a:rPr lang="en-US" sz="2000" b="1" dirty="0" err="1"/>
              <a:t>Sfatul</a:t>
            </a:r>
            <a:r>
              <a:rPr lang="en-US" sz="2000" b="1" dirty="0"/>
              <a:t> </a:t>
            </a:r>
            <a:r>
              <a:rPr lang="en-US" sz="2000" b="1" dirty="0" err="1"/>
              <a:t>Lui</a:t>
            </a:r>
            <a:r>
              <a:rPr lang="en-US" sz="2000" b="1" dirty="0"/>
              <a:t> </a:t>
            </a:r>
            <a:r>
              <a:rPr lang="en-US" sz="2000" b="1" dirty="0" err="1"/>
              <a:t>este</a:t>
            </a:r>
            <a:r>
              <a:rPr lang="en-US" sz="2000" b="1" dirty="0"/>
              <a:t> </a:t>
            </a:r>
            <a:r>
              <a:rPr lang="en-US" sz="2000" b="1" dirty="0" err="1"/>
              <a:t>limpede</a:t>
            </a:r>
            <a:r>
              <a:rPr lang="en-US" sz="2000" b="1" dirty="0"/>
              <a:t>: un </a:t>
            </a:r>
            <a:r>
              <a:rPr lang="en-US" sz="2000" b="1" dirty="0" err="1"/>
              <a:t>partener</a:t>
            </a:r>
            <a:r>
              <a:rPr lang="en-US" sz="2000" b="1" dirty="0"/>
              <a:t> </a:t>
            </a:r>
            <a:r>
              <a:rPr lang="en-US" sz="2000" b="1" dirty="0" err="1"/>
              <a:t>necredincios</a:t>
            </a:r>
            <a:r>
              <a:rPr lang="en-US" sz="2000" b="1" dirty="0"/>
              <a:t> nu ne </a:t>
            </a:r>
            <a:r>
              <a:rPr lang="en-US" sz="2000" b="1" dirty="0" err="1"/>
              <a:t>va</a:t>
            </a:r>
            <a:r>
              <a:rPr lang="en-US" sz="2000" b="1" dirty="0"/>
              <a:t> </a:t>
            </a:r>
            <a:r>
              <a:rPr lang="en-US" sz="2000" b="1" dirty="0" err="1"/>
              <a:t>ajuta</a:t>
            </a:r>
            <a:r>
              <a:rPr lang="en-US" sz="2000" b="1" dirty="0"/>
              <a:t> </a:t>
            </a:r>
            <a:r>
              <a:rPr lang="en-US" sz="2000" b="1" dirty="0" err="1"/>
              <a:t>să</a:t>
            </a:r>
            <a:r>
              <a:rPr lang="en-US" sz="2000" b="1" dirty="0"/>
              <a:t> </a:t>
            </a:r>
            <a:r>
              <a:rPr lang="en-US" sz="2000" b="1" dirty="0" err="1"/>
              <a:t>creștem</a:t>
            </a:r>
            <a:r>
              <a:rPr lang="en-US" sz="2000" b="1" dirty="0"/>
              <a:t> spiritual ci </a:t>
            </a:r>
            <a:r>
              <a:rPr lang="en-US" sz="2000" b="1" dirty="0" err="1"/>
              <a:t>va</a:t>
            </a:r>
            <a:r>
              <a:rPr lang="en-US" sz="2000" b="1" dirty="0"/>
              <a:t> </a:t>
            </a:r>
            <a:r>
              <a:rPr lang="en-US" sz="2000" b="1" dirty="0" err="1"/>
              <a:t>tinde</a:t>
            </a:r>
            <a:r>
              <a:rPr lang="en-US" sz="2000" b="1" dirty="0"/>
              <a:t> </a:t>
            </a:r>
            <a:r>
              <a:rPr lang="en-US" sz="2000" b="1" dirty="0" err="1"/>
              <a:t>să</a:t>
            </a:r>
            <a:r>
              <a:rPr lang="en-US" sz="2000" b="1" dirty="0"/>
              <a:t> ne </a:t>
            </a:r>
            <a:r>
              <a:rPr lang="en-US" sz="2000" b="1" dirty="0" err="1"/>
              <a:t>îndepărteze</a:t>
            </a:r>
            <a:r>
              <a:rPr lang="en-US" sz="2000" b="1" dirty="0"/>
              <a:t> de </a:t>
            </a:r>
            <a:r>
              <a:rPr lang="en-US" sz="2000" b="1" dirty="0" err="1"/>
              <a:t>credință</a:t>
            </a:r>
            <a:r>
              <a:rPr lang="en-US" sz="2000" b="1" dirty="0"/>
              <a:t>.</a:t>
            </a:r>
            <a:endParaRPr lang="es-ES" sz="2000" b="1" dirty="0"/>
          </a:p>
        </p:txBody>
      </p:sp>
      <p:sp>
        <p:nvSpPr>
          <p:cNvPr id="18" name="Rectángulo 17">
            <a:extLst>
              <a:ext uri="{FF2B5EF4-FFF2-40B4-BE49-F238E27FC236}">
                <a16:creationId xmlns:a16="http://schemas.microsoft.com/office/drawing/2014/main" xmlns="" id="{51BAB91D-F78B-4377-8CDD-951CB3101484}"/>
              </a:ext>
            </a:extLst>
          </p:cNvPr>
          <p:cNvSpPr/>
          <p:nvPr/>
        </p:nvSpPr>
        <p:spPr>
          <a:xfrm>
            <a:off x="4733635" y="3498661"/>
            <a:ext cx="2448668" cy="2246769"/>
          </a:xfrm>
          <a:prstGeom prst="rect">
            <a:avLst/>
          </a:prstGeom>
        </p:spPr>
        <p:txBody>
          <a:bodyPr wrap="square">
            <a:spAutoFit/>
          </a:bodyPr>
          <a:lstStyle/>
          <a:p>
            <a:pPr>
              <a:spcBef>
                <a:spcPts val="600"/>
              </a:spcBef>
            </a:pPr>
            <a:r>
              <a:rPr lang="en-US" sz="2000" b="1" dirty="0"/>
              <a:t>Cu </a:t>
            </a:r>
            <a:r>
              <a:rPr lang="en-US" sz="2000" b="1" dirty="0" err="1"/>
              <a:t>toate</a:t>
            </a:r>
            <a:r>
              <a:rPr lang="en-US" sz="2000" b="1" dirty="0"/>
              <a:t> </a:t>
            </a:r>
            <a:r>
              <a:rPr lang="en-US" sz="2000" b="1" dirty="0" err="1"/>
              <a:t>acestea</a:t>
            </a:r>
            <a:r>
              <a:rPr lang="en-US" sz="2000" b="1" dirty="0"/>
              <a:t>, Paul ne </a:t>
            </a:r>
            <a:r>
              <a:rPr lang="en-US" sz="2000" b="1" dirty="0" err="1"/>
              <a:t>sfătuiește</a:t>
            </a:r>
            <a:r>
              <a:rPr lang="en-US" sz="2000" b="1" dirty="0"/>
              <a:t> </a:t>
            </a:r>
            <a:r>
              <a:rPr lang="en-US" sz="2000" b="1" dirty="0" err="1"/>
              <a:t>să</a:t>
            </a:r>
            <a:r>
              <a:rPr lang="en-US" sz="2000" b="1" dirty="0"/>
              <a:t> </a:t>
            </a:r>
            <a:r>
              <a:rPr lang="en-US" sz="2000" b="1" dirty="0" err="1"/>
              <a:t>rămânem</a:t>
            </a:r>
            <a:r>
              <a:rPr lang="en-US" sz="2000" b="1" dirty="0"/>
              <a:t> </a:t>
            </a:r>
            <a:r>
              <a:rPr lang="en-US" sz="2000" b="1" dirty="0" err="1"/>
              <a:t>credincioși</a:t>
            </a:r>
            <a:r>
              <a:rPr lang="en-US" sz="2000" b="1" dirty="0"/>
              <a:t> </a:t>
            </a:r>
            <a:r>
              <a:rPr lang="en-US" sz="2000" b="1" dirty="0" err="1"/>
              <a:t>partenerilor</a:t>
            </a:r>
            <a:r>
              <a:rPr lang="en-US" sz="2000" b="1" dirty="0"/>
              <a:t> </a:t>
            </a:r>
            <a:r>
              <a:rPr lang="en-US" sz="2000" b="1" dirty="0" err="1"/>
              <a:t>necredincioși</a:t>
            </a:r>
            <a:r>
              <a:rPr lang="en-US" sz="2000" b="1" dirty="0"/>
              <a:t> </a:t>
            </a:r>
            <a:r>
              <a:rPr lang="en-US" sz="2000" b="1" dirty="0" err="1"/>
              <a:t>și</a:t>
            </a:r>
            <a:r>
              <a:rPr lang="en-US" sz="2000" b="1" dirty="0"/>
              <a:t> </a:t>
            </a:r>
            <a:r>
              <a:rPr lang="en-US" sz="2000" b="1" dirty="0" err="1"/>
              <a:t>să</a:t>
            </a:r>
            <a:r>
              <a:rPr lang="en-US" sz="2000" b="1" dirty="0"/>
              <a:t> nu </a:t>
            </a:r>
            <a:r>
              <a:rPr lang="en-US" sz="2000" b="1" dirty="0" err="1"/>
              <a:t>desființăm</a:t>
            </a:r>
            <a:r>
              <a:rPr lang="en-US" sz="2000" b="1" dirty="0"/>
              <a:t> </a:t>
            </a:r>
            <a:r>
              <a:rPr lang="en-US" sz="2000" b="1" dirty="0" err="1"/>
              <a:t>căsnicia</a:t>
            </a:r>
            <a:r>
              <a:rPr lang="en-US" sz="2000" b="1" dirty="0"/>
              <a:t> (1 </a:t>
            </a:r>
            <a:r>
              <a:rPr lang="en-US" sz="2000" b="1" dirty="0" err="1"/>
              <a:t>Corinteni</a:t>
            </a:r>
            <a:r>
              <a:rPr lang="en-US" sz="2000" b="1" dirty="0"/>
              <a:t> 7:12-16).</a:t>
            </a:r>
          </a:p>
        </p:txBody>
      </p:sp>
      <p:sp>
        <p:nvSpPr>
          <p:cNvPr id="19" name="Rectángulo 18">
            <a:extLst>
              <a:ext uri="{FF2B5EF4-FFF2-40B4-BE49-F238E27FC236}">
                <a16:creationId xmlns:a16="http://schemas.microsoft.com/office/drawing/2014/main" xmlns="" id="{68561BC5-E2D8-4D13-B5A5-1B24ECB55B24}"/>
              </a:ext>
            </a:extLst>
          </p:cNvPr>
          <p:cNvSpPr/>
          <p:nvPr/>
        </p:nvSpPr>
        <p:spPr>
          <a:xfrm>
            <a:off x="2429165" y="5724663"/>
            <a:ext cx="6643742" cy="1107996"/>
          </a:xfrm>
          <a:prstGeom prst="rect">
            <a:avLst/>
          </a:prstGeom>
        </p:spPr>
        <p:txBody>
          <a:bodyPr wrap="square">
            <a:spAutoFit/>
          </a:bodyPr>
          <a:lstStyle/>
          <a:p>
            <a:pPr>
              <a:spcBef>
                <a:spcPts val="600"/>
              </a:spcBef>
            </a:pPr>
            <a:r>
              <a:rPr lang="en-US" sz="2200" b="1" dirty="0" err="1"/>
              <a:t>Putem</a:t>
            </a:r>
            <a:r>
              <a:rPr lang="en-US" sz="2200" b="1" dirty="0"/>
              <a:t> fi </a:t>
            </a:r>
            <a:r>
              <a:rPr lang="en-US" sz="2200" b="1" dirty="0" err="1"/>
              <a:t>mereu</a:t>
            </a:r>
            <a:r>
              <a:rPr lang="en-US" sz="2200" b="1" dirty="0"/>
              <a:t> </a:t>
            </a:r>
            <a:r>
              <a:rPr lang="en-US" sz="2200" b="1" dirty="0" err="1"/>
              <a:t>siguri</a:t>
            </a:r>
            <a:r>
              <a:rPr lang="en-US" sz="2200" b="1" dirty="0"/>
              <a:t> </a:t>
            </a:r>
            <a:r>
              <a:rPr lang="en-US" sz="2200" b="1" dirty="0" err="1"/>
              <a:t>că</a:t>
            </a:r>
            <a:r>
              <a:rPr lang="en-US" sz="2200" b="1" dirty="0"/>
              <a:t> </a:t>
            </a:r>
            <a:r>
              <a:rPr lang="en-US" sz="2200" b="1" dirty="0" err="1"/>
              <a:t>harul</a:t>
            </a:r>
            <a:r>
              <a:rPr lang="en-US" sz="2200" b="1" dirty="0"/>
              <a:t> </a:t>
            </a:r>
            <a:r>
              <a:rPr lang="en-US" sz="2200" b="1" dirty="0" err="1"/>
              <a:t>lui</a:t>
            </a:r>
            <a:r>
              <a:rPr lang="en-US" sz="2200" b="1" dirty="0"/>
              <a:t> </a:t>
            </a:r>
            <a:r>
              <a:rPr lang="en-US" sz="2200" b="1" dirty="0" err="1"/>
              <a:t>Dumnezeu</a:t>
            </a:r>
            <a:r>
              <a:rPr lang="en-US" sz="2200" b="1" dirty="0"/>
              <a:t> </a:t>
            </a:r>
            <a:r>
              <a:rPr lang="en-US" sz="2200" b="1" dirty="0" err="1"/>
              <a:t>este</a:t>
            </a:r>
            <a:r>
              <a:rPr lang="en-US" sz="2200" b="1" dirty="0"/>
              <a:t> </a:t>
            </a:r>
            <a:r>
              <a:rPr lang="en-US" sz="2200" b="1" dirty="0" err="1"/>
              <a:t>mereu</a:t>
            </a:r>
            <a:r>
              <a:rPr lang="en-US" sz="2200" b="1" dirty="0"/>
              <a:t> </a:t>
            </a:r>
            <a:r>
              <a:rPr lang="en-US" sz="2200" b="1" dirty="0" err="1"/>
              <a:t>disponibil</a:t>
            </a:r>
            <a:r>
              <a:rPr lang="en-US" sz="2200" b="1" dirty="0"/>
              <a:t> </a:t>
            </a:r>
            <a:r>
              <a:rPr lang="en-US" sz="2200" b="1" dirty="0" err="1"/>
              <a:t>pentru</a:t>
            </a:r>
            <a:r>
              <a:rPr lang="en-US" sz="2200" b="1" dirty="0"/>
              <a:t> </a:t>
            </a:r>
            <a:r>
              <a:rPr lang="en-US" sz="2200" b="1" dirty="0" err="1"/>
              <a:t>ori</a:t>
            </a:r>
            <a:r>
              <a:rPr lang="en-US" sz="2200" b="1" dirty="0"/>
              <a:t> </a:t>
            </a:r>
            <a:r>
              <a:rPr lang="en-US" sz="2200" b="1" dirty="0" err="1"/>
              <a:t>și</a:t>
            </a:r>
            <a:r>
              <a:rPr lang="en-US" sz="2200" b="1" dirty="0"/>
              <a:t> cine, </a:t>
            </a:r>
            <a:r>
              <a:rPr lang="en-US" sz="2200" b="1" dirty="0" err="1"/>
              <a:t>indiferent</a:t>
            </a:r>
            <a:r>
              <a:rPr lang="en-US" sz="2200" b="1" dirty="0"/>
              <a:t> de care </a:t>
            </a:r>
            <a:r>
              <a:rPr lang="en-US" sz="2200" b="1" dirty="0" err="1"/>
              <a:t>decizie</a:t>
            </a:r>
            <a:r>
              <a:rPr lang="en-US" sz="2200" b="1" dirty="0"/>
              <a:t> </a:t>
            </a:r>
            <a:r>
              <a:rPr lang="en-US" sz="2200" b="1" dirty="0" err="1"/>
              <a:t>greșită</a:t>
            </a:r>
            <a:r>
              <a:rPr lang="en-US" sz="2200" b="1" dirty="0"/>
              <a:t> </a:t>
            </a:r>
            <a:r>
              <a:rPr lang="en-US" sz="2200" b="1" dirty="0" err="1"/>
              <a:t>vom</a:t>
            </a:r>
            <a:r>
              <a:rPr lang="en-US" sz="2200" b="1" dirty="0"/>
              <a:t> </a:t>
            </a:r>
            <a:r>
              <a:rPr lang="en-US" sz="2200" b="1" dirty="0" err="1"/>
              <a:t>lua</a:t>
            </a:r>
            <a:r>
              <a:rPr lang="en-US" sz="2200" b="1" dirty="0"/>
              <a:t>.</a:t>
            </a:r>
            <a:endParaRPr lang="es-ES" sz="2200" b="1" dirty="0"/>
          </a:p>
        </p:txBody>
      </p:sp>
      <p:pic>
        <p:nvPicPr>
          <p:cNvPr id="20" name="Imagen 19">
            <a:extLst>
              <a:ext uri="{FF2B5EF4-FFF2-40B4-BE49-F238E27FC236}">
                <a16:creationId xmlns:a16="http://schemas.microsoft.com/office/drawing/2014/main" xmlns="" id="{FCDB2390-AA0D-40F1-9DC9-A730CB42E64E}"/>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7223868" y="3634720"/>
            <a:ext cx="1849040" cy="1981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xmlns="" id="{DE7E0285-014E-435B-947D-F7343FF30576}"/>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flipH="1">
            <a:off x="71092" y="5446710"/>
            <a:ext cx="2248749" cy="1349599"/>
          </a:xfrm>
          <a:prstGeom prst="round2DiagRect">
            <a:avLst>
              <a:gd name="adj1" fmla="val 16667"/>
              <a:gd name="adj2" fmla="val 0"/>
            </a:avLst>
          </a:prstGeom>
          <a:ln w="19050" cap="sq">
            <a:solidFill>
              <a:srgbClr val="CB7D2B"/>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610122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anim calcmode="lin" valueType="num">
                                      <p:cBhvr>
                                        <p:cTn id="24" dur="500" fill="hold"/>
                                        <p:tgtEl>
                                          <p:spTgt spid="2"/>
                                        </p:tgtEl>
                                        <p:attrNameLst>
                                          <p:attrName>ppt_x</p:attrName>
                                        </p:attrNameLst>
                                      </p:cBhvr>
                                      <p:tavLst>
                                        <p:tav tm="0">
                                          <p:val>
                                            <p:fltVal val="0.5"/>
                                          </p:val>
                                        </p:tav>
                                        <p:tav tm="100000">
                                          <p:val>
                                            <p:strVal val="#ppt_x"/>
                                          </p:val>
                                        </p:tav>
                                      </p:tavLst>
                                    </p:anim>
                                    <p:anim calcmode="lin" valueType="num">
                                      <p:cBhvr>
                                        <p:cTn id="25"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900" decel="100000" fill="hold"/>
                                        <p:tgtEl>
                                          <p:spTgt spid="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900" decel="100000" fill="hold"/>
                                        <p:tgtEl>
                                          <p:spTgt spid="18"/>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900" decel="100000" fill="hold"/>
                                        <p:tgtEl>
                                          <p:spTgt spid="2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500"/>
                                        <p:tgtEl>
                                          <p:spTgt spid="2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17" grpId="0"/>
      <p:bldP spid="18" grpId="0"/>
      <p:bldP spid="1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1043</Words>
  <Application>Microsoft Office PowerPoint</Application>
  <PresentationFormat>Expunere pe ecran (4:3)</PresentationFormat>
  <Paragraphs>51</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10</vt:i4>
      </vt:variant>
    </vt:vector>
  </HeadingPairs>
  <TitlesOfParts>
    <vt:vector size="16"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Decizii gresite</dc:title>
  <dc:subject>Studiu Biblic, Trim. IV, 2019 – Ezra si Neemia</dc:subject>
  <dc:creator>Sergio Fustero Carreras</dc:creator>
  <cp:keywords>https://www.fustero.es/index_ro.php</cp:keywords>
  <cp:lastModifiedBy>Tronaru Viorel</cp:lastModifiedBy>
  <cp:revision>82</cp:revision>
  <dcterms:created xsi:type="dcterms:W3CDTF">2019-11-24T17:49:17Z</dcterms:created>
  <dcterms:modified xsi:type="dcterms:W3CDTF">2019-12-21T06:21:56Z</dcterms:modified>
</cp:coreProperties>
</file>