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2" r:id="rId4"/>
    <p:sldId id="257" r:id="rId5"/>
    <p:sldId id="258" r:id="rId6"/>
    <p:sldId id="267" r:id="rId7"/>
    <p:sldId id="259" r:id="rId8"/>
    <p:sldId id="264" r:id="rId9"/>
    <p:sldId id="269" r:id="rId10"/>
    <p:sldId id="260" r:id="rId11"/>
    <p:sldId id="261" r:id="rId12"/>
    <p:sldId id="271"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44C00"/>
    <a:srgbClr val="283F19"/>
    <a:srgbClr val="E6E6E6"/>
    <a:srgbClr val="FAD186"/>
    <a:srgbClr val="F7B031"/>
    <a:srgbClr val="F9C567"/>
    <a:srgbClr val="F19D09"/>
    <a:srgbClr val="986406"/>
    <a:srgbClr val="41527D"/>
    <a:srgbClr val="5E7C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BE070-2182-4AF2-B2D8-24EEE0CA45F2}" type="doc">
      <dgm:prSet loTypeId="urn:microsoft.com/office/officeart/2008/layout/BendingPictureCaption" loCatId="picture" qsTypeId="urn:microsoft.com/office/officeart/2005/8/quickstyle/3d1" qsCatId="3D" csTypeId="urn:microsoft.com/office/officeart/2005/8/colors/accent1_2" csCatId="accent1" phldr="1"/>
      <dgm:spPr/>
      <dgm:t>
        <a:bodyPr/>
        <a:lstStyle/>
        <a:p>
          <a:endParaRPr lang="es-ES"/>
        </a:p>
      </dgm:t>
    </dgm:pt>
    <dgm:pt modelId="{FF058E08-E867-407F-81F7-A3EB0C1D6792}">
      <dgm:prSet custT="1"/>
      <dgm:spPr>
        <a:solidFill>
          <a:srgbClr val="6C7BA8"/>
        </a:solidFill>
      </dgm:spPr>
      <dgm:t>
        <a:bodyPr/>
        <a:lstStyle/>
        <a:p>
          <a:r>
            <a:rPr lang="ro-RO" sz="2000" b="1" dirty="0"/>
            <a:t>Căsătoriile mixte</a:t>
          </a:r>
          <a:r>
            <a:rPr lang="en-US" sz="2000" b="1" dirty="0"/>
            <a:t/>
          </a:r>
          <a:br>
            <a:rPr lang="en-US" sz="2000" b="1" dirty="0"/>
          </a:br>
          <a:r>
            <a:rPr lang="en-US" sz="2000" b="1" dirty="0"/>
            <a:t>(v. 1-9, 23-31)</a:t>
          </a:r>
          <a:endParaRPr lang="es-ES" sz="2000" b="1" dirty="0">
            <a:solidFill>
              <a:schemeClr val="bg1"/>
            </a:solidFill>
            <a:effectLst>
              <a:outerShdw blurRad="38100" dist="38100" dir="2700000" algn="tl">
                <a:srgbClr val="000000">
                  <a:alpha val="43137"/>
                </a:srgbClr>
              </a:outerShdw>
            </a:effectLst>
          </a:endParaRPr>
        </a:p>
      </dgm:t>
    </dgm:pt>
    <dgm:pt modelId="{69DECFF2-F8BB-419B-91E3-55169CE8BCF5}" type="parTrans" cxnId="{E797FB4A-3647-4DDF-B566-B2D11915BC8D}">
      <dgm:prSet/>
      <dgm:spPr/>
      <dgm:t>
        <a:bodyPr/>
        <a:lstStyle/>
        <a:p>
          <a:endParaRPr lang="es-ES" sz="2000" b="1">
            <a:effectLst>
              <a:outerShdw blurRad="38100" dist="38100" dir="2700000" algn="tl">
                <a:srgbClr val="000000">
                  <a:alpha val="43137"/>
                </a:srgbClr>
              </a:outerShdw>
            </a:effectLst>
          </a:endParaRPr>
        </a:p>
      </dgm:t>
    </dgm:pt>
    <dgm:pt modelId="{1CA342DB-84E9-4987-98DE-12CFF23A0C2A}" type="sibTrans" cxnId="{E797FB4A-3647-4DDF-B566-B2D11915BC8D}">
      <dgm:prSet/>
      <dgm:spPr/>
      <dgm:t>
        <a:bodyPr/>
        <a:lstStyle/>
        <a:p>
          <a:endParaRPr lang="es-ES" sz="2000" b="1">
            <a:effectLst>
              <a:outerShdw blurRad="38100" dist="38100" dir="2700000" algn="tl">
                <a:srgbClr val="000000">
                  <a:alpha val="43137"/>
                </a:srgbClr>
              </a:outerShdw>
            </a:effectLst>
          </a:endParaRPr>
        </a:p>
      </dgm:t>
    </dgm:pt>
    <dgm:pt modelId="{2BA42D83-151F-45D2-92E0-F73918B7FE59}">
      <dgm:prSet custT="1"/>
      <dgm:spPr>
        <a:solidFill>
          <a:srgbClr val="6B6B72"/>
        </a:solidFill>
      </dgm:spPr>
      <dgm:t>
        <a:bodyPr/>
        <a:lstStyle/>
        <a:p>
          <a:r>
            <a:rPr lang="ro-RO" sz="2000" b="1" dirty="0"/>
            <a:t>Neglijarea zecimii </a:t>
          </a:r>
          <a:r>
            <a:rPr lang="en-US" sz="2000" b="1" dirty="0"/>
            <a:t>(v. 10-14)</a:t>
          </a:r>
          <a:endParaRPr lang="es-ES" sz="2000" b="1" dirty="0">
            <a:solidFill>
              <a:schemeClr val="bg1"/>
            </a:solidFill>
            <a:effectLst>
              <a:outerShdw blurRad="38100" dist="38100" dir="2700000" algn="tl">
                <a:srgbClr val="000000">
                  <a:alpha val="43137"/>
                </a:srgbClr>
              </a:outerShdw>
            </a:effectLst>
          </a:endParaRPr>
        </a:p>
      </dgm:t>
    </dgm:pt>
    <dgm:pt modelId="{C949DD61-79E9-46B0-AF0E-1F4C02BDD93D}" type="parTrans" cxnId="{387E4169-3A5F-4BAA-B99B-654464934862}">
      <dgm:prSet/>
      <dgm:spPr/>
      <dgm:t>
        <a:bodyPr/>
        <a:lstStyle/>
        <a:p>
          <a:endParaRPr lang="es-ES" sz="2000" b="1">
            <a:effectLst>
              <a:outerShdw blurRad="38100" dist="38100" dir="2700000" algn="tl">
                <a:srgbClr val="000000">
                  <a:alpha val="43137"/>
                </a:srgbClr>
              </a:outerShdw>
            </a:effectLst>
          </a:endParaRPr>
        </a:p>
      </dgm:t>
    </dgm:pt>
    <dgm:pt modelId="{E35E2AFE-15EC-4748-BF76-4CCA3B8433DF}" type="sibTrans" cxnId="{387E4169-3A5F-4BAA-B99B-654464934862}">
      <dgm:prSet/>
      <dgm:spPr/>
      <dgm:t>
        <a:bodyPr/>
        <a:lstStyle/>
        <a:p>
          <a:endParaRPr lang="es-ES" sz="2000" b="1">
            <a:effectLst>
              <a:outerShdw blurRad="38100" dist="38100" dir="2700000" algn="tl">
                <a:srgbClr val="000000">
                  <a:alpha val="43137"/>
                </a:srgbClr>
              </a:outerShdw>
            </a:effectLst>
          </a:endParaRPr>
        </a:p>
      </dgm:t>
    </dgm:pt>
    <dgm:pt modelId="{BCB74300-5A9E-4805-911D-0FF528BA9435}">
      <dgm:prSet custT="1"/>
      <dgm:spPr>
        <a:solidFill>
          <a:srgbClr val="DD3029"/>
        </a:solidFill>
      </dgm:spPr>
      <dgm:t>
        <a:bodyPr lIns="0" tIns="39600" rIns="0"/>
        <a:lstStyle/>
        <a:p>
          <a:pPr>
            <a:lnSpc>
              <a:spcPts val="2000"/>
            </a:lnSpc>
          </a:pPr>
          <a:r>
            <a:rPr lang="ro-RO" sz="2000" b="1" dirty="0"/>
            <a:t>Profanarea </a:t>
          </a:r>
          <a:r>
            <a:rPr lang="ro-RO" sz="2000" b="1" dirty="0" smtClean="0"/>
            <a:t>sabatului </a:t>
          </a:r>
          <a:r>
            <a:rPr lang="en-US" sz="2000" b="1" dirty="0" smtClean="0"/>
            <a:t>(</a:t>
          </a:r>
          <a:r>
            <a:rPr lang="en-US" sz="2000" b="1" dirty="0"/>
            <a:t>v. 15-22)</a:t>
          </a:r>
          <a:endParaRPr lang="es-ES" sz="2000" b="1" dirty="0">
            <a:effectLst>
              <a:outerShdw blurRad="38100" dist="38100" dir="2700000" algn="tl">
                <a:srgbClr val="000000">
                  <a:alpha val="43137"/>
                </a:srgbClr>
              </a:outerShdw>
            </a:effectLst>
          </a:endParaRPr>
        </a:p>
      </dgm:t>
    </dgm:pt>
    <dgm:pt modelId="{C4B25A07-0E9B-4AD2-91B5-FDC90B498770}" type="parTrans" cxnId="{CA5582AC-FDDF-4A3A-819A-0C052A9B0BAE}">
      <dgm:prSet/>
      <dgm:spPr/>
      <dgm:t>
        <a:bodyPr/>
        <a:lstStyle/>
        <a:p>
          <a:endParaRPr lang="es-ES" sz="2000" b="1">
            <a:effectLst>
              <a:outerShdw blurRad="38100" dist="38100" dir="2700000" algn="tl">
                <a:srgbClr val="000000">
                  <a:alpha val="43137"/>
                </a:srgbClr>
              </a:outerShdw>
            </a:effectLst>
          </a:endParaRPr>
        </a:p>
      </dgm:t>
    </dgm:pt>
    <dgm:pt modelId="{CE8175D1-0C6A-4805-8EE4-36965BF11EF3}" type="sibTrans" cxnId="{CA5582AC-FDDF-4A3A-819A-0C052A9B0BAE}">
      <dgm:prSet/>
      <dgm:spPr/>
      <dgm:t>
        <a:bodyPr/>
        <a:lstStyle/>
        <a:p>
          <a:endParaRPr lang="es-ES" sz="2000" b="1">
            <a:effectLst>
              <a:outerShdw blurRad="38100" dist="38100" dir="2700000" algn="tl">
                <a:srgbClr val="000000">
                  <a:alpha val="43137"/>
                </a:srgbClr>
              </a:outerShdw>
            </a:effectLst>
          </a:endParaRPr>
        </a:p>
      </dgm:t>
    </dgm:pt>
    <dgm:pt modelId="{1DF6008B-7D36-4C75-9278-A3383E78039B}" type="pres">
      <dgm:prSet presAssocID="{D2EBE070-2182-4AF2-B2D8-24EEE0CA45F2}" presName="diagram" presStyleCnt="0">
        <dgm:presLayoutVars>
          <dgm:dir/>
        </dgm:presLayoutVars>
      </dgm:prSet>
      <dgm:spPr/>
      <dgm:t>
        <a:bodyPr/>
        <a:lstStyle/>
        <a:p>
          <a:endParaRPr lang="ro-RO"/>
        </a:p>
      </dgm:t>
    </dgm:pt>
    <dgm:pt modelId="{D9979353-750C-4F23-8FBA-70ED54B2F6BE}" type="pres">
      <dgm:prSet presAssocID="{FF058E08-E867-407F-81F7-A3EB0C1D6792}" presName="composite" presStyleCnt="0"/>
      <dgm:spPr/>
    </dgm:pt>
    <dgm:pt modelId="{EDB9FF29-A9D8-49CF-8E33-8495DDBB96E0}" type="pres">
      <dgm:prSet presAssocID="{FF058E08-E867-407F-81F7-A3EB0C1D6792}" presName="Image" presStyleLbl="bgShp" presStyleIdx="0" presStyleCnt="3"/>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a:effectLst>
          <a:outerShdw blurRad="50800" dist="38100" dir="18900000" algn="bl" rotWithShape="0">
            <a:prstClr val="black">
              <a:alpha val="40000"/>
            </a:prstClr>
          </a:outerShdw>
        </a:effectLst>
      </dgm:spPr>
    </dgm:pt>
    <dgm:pt modelId="{508BEF6E-39D0-4A98-907E-59623BC7B477}" type="pres">
      <dgm:prSet presAssocID="{FF058E08-E867-407F-81F7-A3EB0C1D6792}" presName="Parent" presStyleLbl="node0" presStyleIdx="0" presStyleCnt="3" custScaleX="113149" custScaleY="168229" custLinFactNeighborY="40536">
        <dgm:presLayoutVars>
          <dgm:bulletEnabled val="1"/>
        </dgm:presLayoutVars>
      </dgm:prSet>
      <dgm:spPr/>
      <dgm:t>
        <a:bodyPr/>
        <a:lstStyle/>
        <a:p>
          <a:endParaRPr lang="ro-RO"/>
        </a:p>
      </dgm:t>
    </dgm:pt>
    <dgm:pt modelId="{98502705-B6CE-4206-8511-FD7FE27B65CC}" type="pres">
      <dgm:prSet presAssocID="{1CA342DB-84E9-4987-98DE-12CFF23A0C2A}" presName="sibTrans" presStyleCnt="0"/>
      <dgm:spPr/>
    </dgm:pt>
    <dgm:pt modelId="{5C064E21-9D37-4216-A689-9541459A11BA}" type="pres">
      <dgm:prSet presAssocID="{2BA42D83-151F-45D2-92E0-F73918B7FE59}" presName="composite" presStyleCnt="0"/>
      <dgm:spPr/>
    </dgm:pt>
    <dgm:pt modelId="{6BC2C2DF-42BC-4978-BE65-1146C5C14169}" type="pres">
      <dgm:prSet presAssocID="{2BA42D83-151F-45D2-92E0-F73918B7FE59}" presName="Image" presStyleLbl="bgShp" presStyleIdx="1" presStyleCnt="3"/>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effectLst>
          <a:outerShdw blurRad="50800" dist="38100" dir="18900000" algn="bl" rotWithShape="0">
            <a:prstClr val="black">
              <a:alpha val="40000"/>
            </a:prstClr>
          </a:outerShdw>
        </a:effectLst>
      </dgm:spPr>
    </dgm:pt>
    <dgm:pt modelId="{DCE385FF-BFFC-4720-A0CC-CA1249A0C346}" type="pres">
      <dgm:prSet presAssocID="{2BA42D83-151F-45D2-92E0-F73918B7FE59}" presName="Parent" presStyleLbl="node0" presStyleIdx="1" presStyleCnt="3" custScaleY="168229" custLinFactNeighborY="40536">
        <dgm:presLayoutVars>
          <dgm:bulletEnabled val="1"/>
        </dgm:presLayoutVars>
      </dgm:prSet>
      <dgm:spPr/>
      <dgm:t>
        <a:bodyPr/>
        <a:lstStyle/>
        <a:p>
          <a:endParaRPr lang="ro-RO"/>
        </a:p>
      </dgm:t>
    </dgm:pt>
    <dgm:pt modelId="{8E0A20C5-A9A9-4D21-8C11-213A0D7FE656}" type="pres">
      <dgm:prSet presAssocID="{E35E2AFE-15EC-4748-BF76-4CCA3B8433DF}" presName="sibTrans" presStyleCnt="0"/>
      <dgm:spPr/>
    </dgm:pt>
    <dgm:pt modelId="{564D2A70-F744-4BA5-8BA3-633DB0E3A5E5}" type="pres">
      <dgm:prSet presAssocID="{BCB74300-5A9E-4805-911D-0FF528BA9435}" presName="composite" presStyleCnt="0"/>
      <dgm:spPr/>
    </dgm:pt>
    <dgm:pt modelId="{8B70DF6C-3B26-4514-ABF3-16ABDB86875C}" type="pres">
      <dgm:prSet presAssocID="{BCB74300-5A9E-4805-911D-0FF528BA9435}" presName="Image" presStyleLbl="bgShp" presStyleIdx="2" presStyleCnt="3"/>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b="2973"/>
          </a:stretch>
        </a:blipFill>
        <a:effectLst>
          <a:outerShdw blurRad="50800" dist="38100" dir="18900000" algn="bl" rotWithShape="0">
            <a:prstClr val="black">
              <a:alpha val="40000"/>
            </a:prstClr>
          </a:outerShdw>
        </a:effectLst>
      </dgm:spPr>
    </dgm:pt>
    <dgm:pt modelId="{1C357CF7-83BE-4500-B14D-DC173F30540F}" type="pres">
      <dgm:prSet presAssocID="{BCB74300-5A9E-4805-911D-0FF528BA9435}" presName="Parent" presStyleLbl="node0" presStyleIdx="2" presStyleCnt="3" custScaleY="168229" custLinFactNeighborY="40536">
        <dgm:presLayoutVars>
          <dgm:bulletEnabled val="1"/>
        </dgm:presLayoutVars>
      </dgm:prSet>
      <dgm:spPr/>
      <dgm:t>
        <a:bodyPr/>
        <a:lstStyle/>
        <a:p>
          <a:endParaRPr lang="ro-RO"/>
        </a:p>
      </dgm:t>
    </dgm:pt>
  </dgm:ptLst>
  <dgm:cxnLst>
    <dgm:cxn modelId="{387E4169-3A5F-4BAA-B99B-654464934862}" srcId="{D2EBE070-2182-4AF2-B2D8-24EEE0CA45F2}" destId="{2BA42D83-151F-45D2-92E0-F73918B7FE59}" srcOrd="1" destOrd="0" parTransId="{C949DD61-79E9-46B0-AF0E-1F4C02BDD93D}" sibTransId="{E35E2AFE-15EC-4748-BF76-4CCA3B8433DF}"/>
    <dgm:cxn modelId="{815E99A1-61CD-470C-9BB2-459EBC61C194}" type="presOf" srcId="{D2EBE070-2182-4AF2-B2D8-24EEE0CA45F2}" destId="{1DF6008B-7D36-4C75-9278-A3383E78039B}" srcOrd="0" destOrd="0" presId="urn:microsoft.com/office/officeart/2008/layout/BendingPictureCaption"/>
    <dgm:cxn modelId="{E797FB4A-3647-4DDF-B566-B2D11915BC8D}" srcId="{D2EBE070-2182-4AF2-B2D8-24EEE0CA45F2}" destId="{FF058E08-E867-407F-81F7-A3EB0C1D6792}" srcOrd="0" destOrd="0" parTransId="{69DECFF2-F8BB-419B-91E3-55169CE8BCF5}" sibTransId="{1CA342DB-84E9-4987-98DE-12CFF23A0C2A}"/>
    <dgm:cxn modelId="{39F20DEF-7F83-4A65-887A-C6D5400D53BA}" type="presOf" srcId="{FF058E08-E867-407F-81F7-A3EB0C1D6792}" destId="{508BEF6E-39D0-4A98-907E-59623BC7B477}" srcOrd="0" destOrd="0" presId="urn:microsoft.com/office/officeart/2008/layout/BendingPictureCaption"/>
    <dgm:cxn modelId="{0011E5D5-5D2B-4553-B4B1-92A0DEFAAB25}" type="presOf" srcId="{BCB74300-5A9E-4805-911D-0FF528BA9435}" destId="{1C357CF7-83BE-4500-B14D-DC173F30540F}" srcOrd="0" destOrd="0" presId="urn:microsoft.com/office/officeart/2008/layout/BendingPictureCaption"/>
    <dgm:cxn modelId="{0D0FB41C-0209-47F7-A428-98927594E225}" type="presOf" srcId="{2BA42D83-151F-45D2-92E0-F73918B7FE59}" destId="{DCE385FF-BFFC-4720-A0CC-CA1249A0C346}" srcOrd="0" destOrd="0" presId="urn:microsoft.com/office/officeart/2008/layout/BendingPictureCaption"/>
    <dgm:cxn modelId="{CA5582AC-FDDF-4A3A-819A-0C052A9B0BAE}" srcId="{D2EBE070-2182-4AF2-B2D8-24EEE0CA45F2}" destId="{BCB74300-5A9E-4805-911D-0FF528BA9435}" srcOrd="2" destOrd="0" parTransId="{C4B25A07-0E9B-4AD2-91B5-FDC90B498770}" sibTransId="{CE8175D1-0C6A-4805-8EE4-36965BF11EF3}"/>
    <dgm:cxn modelId="{F6D02AC5-BA72-47D0-B5CE-DD9BA79B46E7}" type="presParOf" srcId="{1DF6008B-7D36-4C75-9278-A3383E78039B}" destId="{D9979353-750C-4F23-8FBA-70ED54B2F6BE}" srcOrd="0" destOrd="0" presId="urn:microsoft.com/office/officeart/2008/layout/BendingPictureCaption"/>
    <dgm:cxn modelId="{F75074A6-BD7C-4832-9909-C53D6BD51091}" type="presParOf" srcId="{D9979353-750C-4F23-8FBA-70ED54B2F6BE}" destId="{EDB9FF29-A9D8-49CF-8E33-8495DDBB96E0}" srcOrd="0" destOrd="0" presId="urn:microsoft.com/office/officeart/2008/layout/BendingPictureCaption"/>
    <dgm:cxn modelId="{2401C456-05FB-4DCC-B7B3-50FE6AF8310A}" type="presParOf" srcId="{D9979353-750C-4F23-8FBA-70ED54B2F6BE}" destId="{508BEF6E-39D0-4A98-907E-59623BC7B477}" srcOrd="1" destOrd="0" presId="urn:microsoft.com/office/officeart/2008/layout/BendingPictureCaption"/>
    <dgm:cxn modelId="{D0AC305D-764B-4BA4-AAE0-8C5866D96F74}" type="presParOf" srcId="{1DF6008B-7D36-4C75-9278-A3383E78039B}" destId="{98502705-B6CE-4206-8511-FD7FE27B65CC}" srcOrd="1" destOrd="0" presId="urn:microsoft.com/office/officeart/2008/layout/BendingPictureCaption"/>
    <dgm:cxn modelId="{5FFF4BAA-2965-491B-BB3E-91239AD1871A}" type="presParOf" srcId="{1DF6008B-7D36-4C75-9278-A3383E78039B}" destId="{5C064E21-9D37-4216-A689-9541459A11BA}" srcOrd="2" destOrd="0" presId="urn:microsoft.com/office/officeart/2008/layout/BendingPictureCaption"/>
    <dgm:cxn modelId="{160E6904-F496-4D80-BA3F-1092CA0503CF}" type="presParOf" srcId="{5C064E21-9D37-4216-A689-9541459A11BA}" destId="{6BC2C2DF-42BC-4978-BE65-1146C5C14169}" srcOrd="0" destOrd="0" presId="urn:microsoft.com/office/officeart/2008/layout/BendingPictureCaption"/>
    <dgm:cxn modelId="{84FC757F-8C92-4AE3-A047-546E3228BEB8}" type="presParOf" srcId="{5C064E21-9D37-4216-A689-9541459A11BA}" destId="{DCE385FF-BFFC-4720-A0CC-CA1249A0C346}" srcOrd="1" destOrd="0" presId="urn:microsoft.com/office/officeart/2008/layout/BendingPictureCaption"/>
    <dgm:cxn modelId="{C73FBC3A-D959-4C5E-9DB2-44B08268D78A}" type="presParOf" srcId="{1DF6008B-7D36-4C75-9278-A3383E78039B}" destId="{8E0A20C5-A9A9-4D21-8C11-213A0D7FE656}" srcOrd="3" destOrd="0" presId="urn:microsoft.com/office/officeart/2008/layout/BendingPictureCaption"/>
    <dgm:cxn modelId="{09E64625-9431-40F7-8E7A-D698C4860AAB}" type="presParOf" srcId="{1DF6008B-7D36-4C75-9278-A3383E78039B}" destId="{564D2A70-F744-4BA5-8BA3-633DB0E3A5E5}" srcOrd="4" destOrd="0" presId="urn:microsoft.com/office/officeart/2008/layout/BendingPictureCaption"/>
    <dgm:cxn modelId="{98B3306D-1B1E-4E47-BF7F-DB2E6B303F67}" type="presParOf" srcId="{564D2A70-F744-4BA5-8BA3-633DB0E3A5E5}" destId="{8B70DF6C-3B26-4514-ABF3-16ABDB86875C}" srcOrd="0" destOrd="0" presId="urn:microsoft.com/office/officeart/2008/layout/BendingPictureCaption"/>
    <dgm:cxn modelId="{AB67BAFE-B237-4F06-9D71-66F0903BCE25}" type="presParOf" srcId="{564D2A70-F744-4BA5-8BA3-633DB0E3A5E5}" destId="{1C357CF7-83BE-4500-B14D-DC173F30540F}" srcOrd="1" destOrd="0" presId="urn:microsoft.com/office/officeart/2008/layout/BendingPictureCaption"/>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F24E44-72F9-411F-9999-B7AA9D55B40D}" type="doc">
      <dgm:prSet loTypeId="urn:microsoft.com/office/officeart/2005/8/layout/vList4#1" loCatId="picture" qsTypeId="urn:microsoft.com/office/officeart/2005/8/quickstyle/simple3" qsCatId="simple" csTypeId="urn:microsoft.com/office/officeart/2005/8/colors/colorful5" csCatId="colorful" phldr="1"/>
      <dgm:spPr/>
      <dgm:t>
        <a:bodyPr/>
        <a:lstStyle/>
        <a:p>
          <a:endParaRPr lang="es-ES"/>
        </a:p>
      </dgm:t>
    </dgm:pt>
    <dgm:pt modelId="{65C918EA-D17C-4C97-A372-0C0076A1810C}">
      <dgm:prSet custT="1"/>
      <dgm:spPr/>
      <dgm:t>
        <a:bodyPr/>
        <a:lstStyle/>
        <a:p>
          <a:r>
            <a:rPr lang="ro-RO" sz="2000" b="1" dirty="0"/>
            <a:t>Cuvântul lui Dumnezeu poate fi predicat în lumea întreagă.</a:t>
          </a:r>
          <a:endParaRPr lang="es-ES" sz="2000" b="1" dirty="0"/>
        </a:p>
      </dgm:t>
    </dgm:pt>
    <dgm:pt modelId="{A4CB5AF1-5F09-4EED-BDA8-5C7232F1E35C}" type="parTrans" cxnId="{E414D573-5AD7-47C6-84D2-A127BB1EC4D2}">
      <dgm:prSet/>
      <dgm:spPr/>
      <dgm:t>
        <a:bodyPr/>
        <a:lstStyle/>
        <a:p>
          <a:endParaRPr lang="es-ES" sz="2000" b="1"/>
        </a:p>
      </dgm:t>
    </dgm:pt>
    <dgm:pt modelId="{2F2A9F43-C386-4BAF-8B61-64CF1E26D8CD}" type="sibTrans" cxnId="{E414D573-5AD7-47C6-84D2-A127BB1EC4D2}">
      <dgm:prSet/>
      <dgm:spPr/>
      <dgm:t>
        <a:bodyPr/>
        <a:lstStyle/>
        <a:p>
          <a:endParaRPr lang="es-ES" sz="2000" b="1"/>
        </a:p>
      </dgm:t>
    </dgm:pt>
    <dgm:pt modelId="{7F074276-2842-4A91-8B4A-C96D87390ED2}">
      <dgm:prSet custT="1"/>
      <dgm:spPr/>
      <dgm:t>
        <a:bodyPr/>
        <a:lstStyle/>
        <a:p>
          <a:r>
            <a:rPr lang="ro-RO" sz="2000" b="1" dirty="0"/>
            <a:t>Ne putem închina lui Dumnezeu în bisericile noastre locale.</a:t>
          </a:r>
          <a:endParaRPr lang="es-ES" sz="2000" b="1" dirty="0"/>
        </a:p>
      </dgm:t>
    </dgm:pt>
    <dgm:pt modelId="{9F9C8126-D32D-4E54-99B3-5D4A5A01F03B}" type="parTrans" cxnId="{9A61BEC6-B703-4E64-9DDF-C812FF1D3ACF}">
      <dgm:prSet/>
      <dgm:spPr/>
      <dgm:t>
        <a:bodyPr/>
        <a:lstStyle/>
        <a:p>
          <a:endParaRPr lang="es-ES" sz="2000" b="1"/>
        </a:p>
      </dgm:t>
    </dgm:pt>
    <dgm:pt modelId="{72C1FD31-26B8-414A-BBAC-04516AE19285}" type="sibTrans" cxnId="{9A61BEC6-B703-4E64-9DDF-C812FF1D3ACF}">
      <dgm:prSet/>
      <dgm:spPr/>
      <dgm:t>
        <a:bodyPr/>
        <a:lstStyle/>
        <a:p>
          <a:endParaRPr lang="es-ES" sz="2000" b="1"/>
        </a:p>
      </dgm:t>
    </dgm:pt>
    <dgm:pt modelId="{DC1A2A93-AE2F-4169-8712-2742DF84E46F}">
      <dgm:prSet custT="1"/>
      <dgm:spPr/>
      <dgm:t>
        <a:bodyPr/>
        <a:lstStyle/>
        <a:p>
          <a:r>
            <a:rPr lang="ro-RO" sz="2000" b="1" dirty="0" smtClean="0"/>
            <a:t>Credinţa şi </a:t>
          </a:r>
          <a:r>
            <a:rPr lang="ro-RO" sz="2000" b="1" dirty="0"/>
            <a:t>încrederea noastră în Dumnezeu este întărită.</a:t>
          </a:r>
        </a:p>
      </dgm:t>
    </dgm:pt>
    <dgm:pt modelId="{FEC9A0B8-FBAE-4F02-A6CD-C99E5D5C5847}" type="parTrans" cxnId="{BA27687D-68B6-4947-AE7C-7C4B6964F987}">
      <dgm:prSet/>
      <dgm:spPr/>
      <dgm:t>
        <a:bodyPr/>
        <a:lstStyle/>
        <a:p>
          <a:endParaRPr lang="es-ES" sz="2000" b="1"/>
        </a:p>
      </dgm:t>
    </dgm:pt>
    <dgm:pt modelId="{5E0D7645-B452-44D8-A367-8F7727E94980}" type="sibTrans" cxnId="{BA27687D-68B6-4947-AE7C-7C4B6964F987}">
      <dgm:prSet/>
      <dgm:spPr/>
      <dgm:t>
        <a:bodyPr/>
        <a:lstStyle/>
        <a:p>
          <a:endParaRPr lang="es-ES" sz="2000" b="1"/>
        </a:p>
      </dgm:t>
    </dgm:pt>
    <dgm:pt modelId="{9E15A48F-F3A1-40AD-859D-4C4F8CE2DD52}" type="pres">
      <dgm:prSet presAssocID="{6CF24E44-72F9-411F-9999-B7AA9D55B40D}" presName="linear" presStyleCnt="0">
        <dgm:presLayoutVars>
          <dgm:dir/>
          <dgm:resizeHandles val="exact"/>
        </dgm:presLayoutVars>
      </dgm:prSet>
      <dgm:spPr/>
      <dgm:t>
        <a:bodyPr/>
        <a:lstStyle/>
        <a:p>
          <a:endParaRPr lang="ro-RO"/>
        </a:p>
      </dgm:t>
    </dgm:pt>
    <dgm:pt modelId="{48262897-63A2-406B-96F9-EAFA6B137666}" type="pres">
      <dgm:prSet presAssocID="{65C918EA-D17C-4C97-A372-0C0076A1810C}" presName="comp" presStyleCnt="0"/>
      <dgm:spPr/>
    </dgm:pt>
    <dgm:pt modelId="{13C492EA-80C5-4220-8905-13590A8585BB}" type="pres">
      <dgm:prSet presAssocID="{65C918EA-D17C-4C97-A372-0C0076A1810C}" presName="box" presStyleLbl="node1" presStyleIdx="0" presStyleCnt="3"/>
      <dgm:spPr/>
      <dgm:t>
        <a:bodyPr/>
        <a:lstStyle/>
        <a:p>
          <a:endParaRPr lang="ro-RO"/>
        </a:p>
      </dgm:t>
    </dgm:pt>
    <dgm:pt modelId="{01BB3A43-5ED0-4A87-B8FE-B55B93AC50DF}" type="pres">
      <dgm:prSet presAssocID="{65C918EA-D17C-4C97-A372-0C0076A1810C}" presName="img"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575226EC-8F15-45B6-8099-680C57938E87}" type="pres">
      <dgm:prSet presAssocID="{65C918EA-D17C-4C97-A372-0C0076A1810C}" presName="text" presStyleLbl="node1" presStyleIdx="0" presStyleCnt="3">
        <dgm:presLayoutVars>
          <dgm:bulletEnabled val="1"/>
        </dgm:presLayoutVars>
      </dgm:prSet>
      <dgm:spPr/>
      <dgm:t>
        <a:bodyPr/>
        <a:lstStyle/>
        <a:p>
          <a:endParaRPr lang="ro-RO"/>
        </a:p>
      </dgm:t>
    </dgm:pt>
    <dgm:pt modelId="{985864A8-0047-4CCC-8B9B-E950D5605341}" type="pres">
      <dgm:prSet presAssocID="{2F2A9F43-C386-4BAF-8B61-64CF1E26D8CD}" presName="spacer" presStyleCnt="0"/>
      <dgm:spPr/>
    </dgm:pt>
    <dgm:pt modelId="{3ACFE6EB-6121-4DCB-A724-5EE1E43FB5AC}" type="pres">
      <dgm:prSet presAssocID="{7F074276-2842-4A91-8B4A-C96D87390ED2}" presName="comp" presStyleCnt="0"/>
      <dgm:spPr/>
    </dgm:pt>
    <dgm:pt modelId="{F7C31EA5-1A93-4751-A572-61FF9FC11A41}" type="pres">
      <dgm:prSet presAssocID="{7F074276-2842-4A91-8B4A-C96D87390ED2}" presName="box" presStyleLbl="node1" presStyleIdx="1" presStyleCnt="3"/>
      <dgm:spPr/>
      <dgm:t>
        <a:bodyPr/>
        <a:lstStyle/>
        <a:p>
          <a:endParaRPr lang="ro-RO"/>
        </a:p>
      </dgm:t>
    </dgm:pt>
    <dgm:pt modelId="{34CEBC28-83D7-4836-A5F0-5FF6A9C0EDDE}" type="pres">
      <dgm:prSet presAssocID="{7F074276-2842-4A91-8B4A-C96D87390ED2}" presName="img" presStyleLbl="fgImgPlace1" presStyleIdx="1" presStyleCnt="3"/>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r="1764"/>
          </a:stretch>
        </a:blipFill>
      </dgm:spPr>
    </dgm:pt>
    <dgm:pt modelId="{F7B2BD99-CB0B-4C85-A3B3-D233C11F4B3D}" type="pres">
      <dgm:prSet presAssocID="{7F074276-2842-4A91-8B4A-C96D87390ED2}" presName="text" presStyleLbl="node1" presStyleIdx="1" presStyleCnt="3">
        <dgm:presLayoutVars>
          <dgm:bulletEnabled val="1"/>
        </dgm:presLayoutVars>
      </dgm:prSet>
      <dgm:spPr/>
      <dgm:t>
        <a:bodyPr/>
        <a:lstStyle/>
        <a:p>
          <a:endParaRPr lang="ro-RO"/>
        </a:p>
      </dgm:t>
    </dgm:pt>
    <dgm:pt modelId="{325AD23E-114F-441D-A0C6-DDB822833FFE}" type="pres">
      <dgm:prSet presAssocID="{72C1FD31-26B8-414A-BBAC-04516AE19285}" presName="spacer" presStyleCnt="0"/>
      <dgm:spPr/>
    </dgm:pt>
    <dgm:pt modelId="{B7F30292-9EFB-4E46-8A87-014B3366D350}" type="pres">
      <dgm:prSet presAssocID="{DC1A2A93-AE2F-4169-8712-2742DF84E46F}" presName="comp" presStyleCnt="0"/>
      <dgm:spPr/>
    </dgm:pt>
    <dgm:pt modelId="{5F5EDA00-D3FC-4921-A351-23161C263D04}" type="pres">
      <dgm:prSet presAssocID="{DC1A2A93-AE2F-4169-8712-2742DF84E46F}" presName="box" presStyleLbl="node1" presStyleIdx="2" presStyleCnt="3"/>
      <dgm:spPr/>
      <dgm:t>
        <a:bodyPr/>
        <a:lstStyle/>
        <a:p>
          <a:endParaRPr lang="ro-RO"/>
        </a:p>
      </dgm:t>
    </dgm:pt>
    <dgm:pt modelId="{CE2E10F4-2BC0-4DAB-ABD4-A044156C3BBA}" type="pres">
      <dgm:prSet presAssocID="{DC1A2A93-AE2F-4169-8712-2742DF84E46F}" presName="img" presStyleLbl="fgImgPlace1" presStyleIdx="2" presStyleCnt="3"/>
      <dgm:spPr>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929FE4D5-E0A0-4847-9117-C3976BD2EAA1}" type="pres">
      <dgm:prSet presAssocID="{DC1A2A93-AE2F-4169-8712-2742DF84E46F}" presName="text" presStyleLbl="node1" presStyleIdx="2" presStyleCnt="3">
        <dgm:presLayoutVars>
          <dgm:bulletEnabled val="1"/>
        </dgm:presLayoutVars>
      </dgm:prSet>
      <dgm:spPr/>
      <dgm:t>
        <a:bodyPr/>
        <a:lstStyle/>
        <a:p>
          <a:endParaRPr lang="ro-RO"/>
        </a:p>
      </dgm:t>
    </dgm:pt>
  </dgm:ptLst>
  <dgm:cxnLst>
    <dgm:cxn modelId="{F29D4E6B-770D-4CA6-8710-CEBF5B931B78}" type="presOf" srcId="{7F074276-2842-4A91-8B4A-C96D87390ED2}" destId="{F7C31EA5-1A93-4751-A572-61FF9FC11A41}" srcOrd="0" destOrd="0" presId="urn:microsoft.com/office/officeart/2005/8/layout/vList4#1"/>
    <dgm:cxn modelId="{BA27687D-68B6-4947-AE7C-7C4B6964F987}" srcId="{6CF24E44-72F9-411F-9999-B7AA9D55B40D}" destId="{DC1A2A93-AE2F-4169-8712-2742DF84E46F}" srcOrd="2" destOrd="0" parTransId="{FEC9A0B8-FBAE-4F02-A6CD-C99E5D5C5847}" sibTransId="{5E0D7645-B452-44D8-A367-8F7727E94980}"/>
    <dgm:cxn modelId="{671C5B1A-10D1-47B9-90F3-8BD2C5AE68A9}" type="presOf" srcId="{DC1A2A93-AE2F-4169-8712-2742DF84E46F}" destId="{5F5EDA00-D3FC-4921-A351-23161C263D04}" srcOrd="0" destOrd="0" presId="urn:microsoft.com/office/officeart/2005/8/layout/vList4#1"/>
    <dgm:cxn modelId="{0A170BEA-A2B6-4E3D-9B83-F38B9BFBF097}" type="presOf" srcId="{6CF24E44-72F9-411F-9999-B7AA9D55B40D}" destId="{9E15A48F-F3A1-40AD-859D-4C4F8CE2DD52}" srcOrd="0" destOrd="0" presId="urn:microsoft.com/office/officeart/2005/8/layout/vList4#1"/>
    <dgm:cxn modelId="{F941941B-2664-4223-8EEB-592A31F81A19}" type="presOf" srcId="{65C918EA-D17C-4C97-A372-0C0076A1810C}" destId="{13C492EA-80C5-4220-8905-13590A8585BB}" srcOrd="0" destOrd="0" presId="urn:microsoft.com/office/officeart/2005/8/layout/vList4#1"/>
    <dgm:cxn modelId="{62C03D54-3FB5-49F5-B132-F45B9AAF5DAA}" type="presOf" srcId="{DC1A2A93-AE2F-4169-8712-2742DF84E46F}" destId="{929FE4D5-E0A0-4847-9117-C3976BD2EAA1}" srcOrd="1" destOrd="0" presId="urn:microsoft.com/office/officeart/2005/8/layout/vList4#1"/>
    <dgm:cxn modelId="{E414D573-5AD7-47C6-84D2-A127BB1EC4D2}" srcId="{6CF24E44-72F9-411F-9999-B7AA9D55B40D}" destId="{65C918EA-D17C-4C97-A372-0C0076A1810C}" srcOrd="0" destOrd="0" parTransId="{A4CB5AF1-5F09-4EED-BDA8-5C7232F1E35C}" sibTransId="{2F2A9F43-C386-4BAF-8B61-64CF1E26D8CD}"/>
    <dgm:cxn modelId="{0A740728-AAF5-4442-B63A-606A78CE5FC3}" type="presOf" srcId="{65C918EA-D17C-4C97-A372-0C0076A1810C}" destId="{575226EC-8F15-45B6-8099-680C57938E87}" srcOrd="1" destOrd="0" presId="urn:microsoft.com/office/officeart/2005/8/layout/vList4#1"/>
    <dgm:cxn modelId="{9A61BEC6-B703-4E64-9DDF-C812FF1D3ACF}" srcId="{6CF24E44-72F9-411F-9999-B7AA9D55B40D}" destId="{7F074276-2842-4A91-8B4A-C96D87390ED2}" srcOrd="1" destOrd="0" parTransId="{9F9C8126-D32D-4E54-99B3-5D4A5A01F03B}" sibTransId="{72C1FD31-26B8-414A-BBAC-04516AE19285}"/>
    <dgm:cxn modelId="{8C9DECC7-E4DB-4044-AB95-52DD347BE239}" type="presOf" srcId="{7F074276-2842-4A91-8B4A-C96D87390ED2}" destId="{F7B2BD99-CB0B-4C85-A3B3-D233C11F4B3D}" srcOrd="1" destOrd="0" presId="urn:microsoft.com/office/officeart/2005/8/layout/vList4#1"/>
    <dgm:cxn modelId="{1B9FB961-B184-42E4-8379-C4B00484E583}" type="presParOf" srcId="{9E15A48F-F3A1-40AD-859D-4C4F8CE2DD52}" destId="{48262897-63A2-406B-96F9-EAFA6B137666}" srcOrd="0" destOrd="0" presId="urn:microsoft.com/office/officeart/2005/8/layout/vList4#1"/>
    <dgm:cxn modelId="{1CFB475F-4363-49CC-94A2-2323E91BB96B}" type="presParOf" srcId="{48262897-63A2-406B-96F9-EAFA6B137666}" destId="{13C492EA-80C5-4220-8905-13590A8585BB}" srcOrd="0" destOrd="0" presId="urn:microsoft.com/office/officeart/2005/8/layout/vList4#1"/>
    <dgm:cxn modelId="{378BB4D8-8867-4AF9-8AC5-E4A2262C43D9}" type="presParOf" srcId="{48262897-63A2-406B-96F9-EAFA6B137666}" destId="{01BB3A43-5ED0-4A87-B8FE-B55B93AC50DF}" srcOrd="1" destOrd="0" presId="urn:microsoft.com/office/officeart/2005/8/layout/vList4#1"/>
    <dgm:cxn modelId="{1945B7A5-6081-448A-A8E2-352B6A186FC9}" type="presParOf" srcId="{48262897-63A2-406B-96F9-EAFA6B137666}" destId="{575226EC-8F15-45B6-8099-680C57938E87}" srcOrd="2" destOrd="0" presId="urn:microsoft.com/office/officeart/2005/8/layout/vList4#1"/>
    <dgm:cxn modelId="{5623D66E-8DEE-40CB-97E5-03E5A6C0EA38}" type="presParOf" srcId="{9E15A48F-F3A1-40AD-859D-4C4F8CE2DD52}" destId="{985864A8-0047-4CCC-8B9B-E950D5605341}" srcOrd="1" destOrd="0" presId="urn:microsoft.com/office/officeart/2005/8/layout/vList4#1"/>
    <dgm:cxn modelId="{C206DC20-F47C-4727-ADF3-093EF7F07190}" type="presParOf" srcId="{9E15A48F-F3A1-40AD-859D-4C4F8CE2DD52}" destId="{3ACFE6EB-6121-4DCB-A724-5EE1E43FB5AC}" srcOrd="2" destOrd="0" presId="urn:microsoft.com/office/officeart/2005/8/layout/vList4#1"/>
    <dgm:cxn modelId="{CE7F65D6-F96C-4391-A954-93A44E1C1FA5}" type="presParOf" srcId="{3ACFE6EB-6121-4DCB-A724-5EE1E43FB5AC}" destId="{F7C31EA5-1A93-4751-A572-61FF9FC11A41}" srcOrd="0" destOrd="0" presId="urn:microsoft.com/office/officeart/2005/8/layout/vList4#1"/>
    <dgm:cxn modelId="{B2653926-D029-4303-B615-E1A7A7B04430}" type="presParOf" srcId="{3ACFE6EB-6121-4DCB-A724-5EE1E43FB5AC}" destId="{34CEBC28-83D7-4836-A5F0-5FF6A9C0EDDE}" srcOrd="1" destOrd="0" presId="urn:microsoft.com/office/officeart/2005/8/layout/vList4#1"/>
    <dgm:cxn modelId="{92CAA409-92BA-49BF-AEDF-99747028F954}" type="presParOf" srcId="{3ACFE6EB-6121-4DCB-A724-5EE1E43FB5AC}" destId="{F7B2BD99-CB0B-4C85-A3B3-D233C11F4B3D}" srcOrd="2" destOrd="0" presId="urn:microsoft.com/office/officeart/2005/8/layout/vList4#1"/>
    <dgm:cxn modelId="{9ED2A3A7-6B35-4A69-A876-98E2F1E64341}" type="presParOf" srcId="{9E15A48F-F3A1-40AD-859D-4C4F8CE2DD52}" destId="{325AD23E-114F-441D-A0C6-DDB822833FFE}" srcOrd="3" destOrd="0" presId="urn:microsoft.com/office/officeart/2005/8/layout/vList4#1"/>
    <dgm:cxn modelId="{D2669462-2CFC-40E3-B6F8-BE181058F763}" type="presParOf" srcId="{9E15A48F-F3A1-40AD-859D-4C4F8CE2DD52}" destId="{B7F30292-9EFB-4E46-8A87-014B3366D350}" srcOrd="4" destOrd="0" presId="urn:microsoft.com/office/officeart/2005/8/layout/vList4#1"/>
    <dgm:cxn modelId="{4C5CE532-448D-4F03-BE30-C070B741ACDB}" type="presParOf" srcId="{B7F30292-9EFB-4E46-8A87-014B3366D350}" destId="{5F5EDA00-D3FC-4921-A351-23161C263D04}" srcOrd="0" destOrd="0" presId="urn:microsoft.com/office/officeart/2005/8/layout/vList4#1"/>
    <dgm:cxn modelId="{26C32153-09A4-4680-A21D-2B3DF100F06A}" type="presParOf" srcId="{B7F30292-9EFB-4E46-8A87-014B3366D350}" destId="{CE2E10F4-2BC0-4DAB-ABD4-A044156C3BBA}" srcOrd="1" destOrd="0" presId="urn:microsoft.com/office/officeart/2005/8/layout/vList4#1"/>
    <dgm:cxn modelId="{CF9AB955-EEF7-4B4B-94EE-D1AF39444047}" type="presParOf" srcId="{B7F30292-9EFB-4E46-8A87-014B3366D350}" destId="{929FE4D5-E0A0-4847-9117-C3976BD2EAA1}"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B58537-8E05-46FE-BA0B-F322027E88F2}" type="datetimeFigureOut">
              <a:rPr lang="es-ES" smtClean="0"/>
              <a:pPr/>
              <a:t>10/12/2019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7958918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AB58537-8E05-46FE-BA0B-F322027E88F2}" type="datetimeFigureOut">
              <a:rPr lang="es-ES" smtClean="0"/>
              <a:pPr/>
              <a:t>10/12/2019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191597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AB58537-8E05-46FE-BA0B-F322027E88F2}" type="datetimeFigureOut">
              <a:rPr lang="es-ES" smtClean="0"/>
              <a:pPr/>
              <a:t>10/12/2019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1325876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CF128-85EE-47EF-9A84-8906BF8ABC43}" type="datetimeFigureOut">
              <a:rPr lang="es-ES" smtClean="0"/>
              <a:pPr/>
              <a:t>10/12/2019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91489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AB58537-8E05-46FE-BA0B-F322027E88F2}" type="datetimeFigureOut">
              <a:rPr lang="es-ES" smtClean="0"/>
              <a:pPr/>
              <a:t>10/12/2019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5070612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AB58537-8E05-46FE-BA0B-F322027E88F2}" type="datetimeFigureOut">
              <a:rPr lang="es-ES" smtClean="0"/>
              <a:pPr/>
              <a:t>10/12/2019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1119680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AB58537-8E05-46FE-BA0B-F322027E88F2}" type="datetimeFigureOut">
              <a:rPr lang="es-ES" smtClean="0"/>
              <a:pPr/>
              <a:t>10/12/2019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16557284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AB58537-8E05-46FE-BA0B-F322027E88F2}" type="datetimeFigureOut">
              <a:rPr lang="es-ES" smtClean="0"/>
              <a:pPr/>
              <a:t>10/12/2019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16313262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AB58537-8E05-46FE-BA0B-F322027E88F2}" type="datetimeFigureOut">
              <a:rPr lang="es-ES" smtClean="0"/>
              <a:pPr/>
              <a:t>10/12/2019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25808576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58537-8E05-46FE-BA0B-F322027E88F2}" type="datetimeFigureOut">
              <a:rPr lang="es-ES" smtClean="0"/>
              <a:pPr/>
              <a:t>10/12/2019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2121041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AB58537-8E05-46FE-BA0B-F322027E88F2}" type="datetimeFigureOut">
              <a:rPr lang="es-ES" smtClean="0"/>
              <a:pPr/>
              <a:t>10/12/2019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3988965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AB58537-8E05-46FE-BA0B-F322027E88F2}" type="datetimeFigureOut">
              <a:rPr lang="es-ES" smtClean="0"/>
              <a:pPr/>
              <a:t>10/12/2019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32003719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58537-8E05-46FE-BA0B-F322027E88F2}" type="datetimeFigureOut">
              <a:rPr lang="es-ES" smtClean="0"/>
              <a:pPr/>
              <a:t>10/12/2019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4F961-506B-4F56-8754-47FEA7738958}" type="slidenum">
              <a:rPr lang="es-ES" smtClean="0"/>
              <a:pPr/>
              <a:t>‹#›</a:t>
            </a:fld>
            <a:endParaRPr lang="es-ES"/>
          </a:p>
        </p:txBody>
      </p:sp>
    </p:spTree>
    <p:extLst>
      <p:ext uri="{BB962C8B-B14F-4D97-AF65-F5344CB8AC3E}">
        <p14:creationId xmlns:p14="http://schemas.microsoft.com/office/powerpoint/2010/main" xmlns="" val="1800926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CF128-85EE-47EF-9A84-8906BF8ABC43}" type="datetimeFigureOut">
              <a:rPr lang="es-ES" smtClean="0"/>
              <a:pPr/>
              <a:t>10/12/2019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90E3F-68FF-497B-A9DC-864ED46EAC5F}" type="slidenum">
              <a:rPr lang="es-ES" smtClean="0"/>
              <a:pPr/>
              <a:t>‹#›</a:t>
            </a:fld>
            <a:endParaRPr lang="es-ES"/>
          </a:p>
        </p:txBody>
      </p:sp>
    </p:spTree>
    <p:extLst>
      <p:ext uri="{BB962C8B-B14F-4D97-AF65-F5344CB8AC3E}">
        <p14:creationId xmlns:p14="http://schemas.microsoft.com/office/powerpoint/2010/main" xmlns="" val="130961717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ED753848-CC07-4C79-887C-3E128F5F13A1}"/>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4002107" y="0"/>
            <a:ext cx="5141893" cy="6858000"/>
          </a:xfrm>
          <a:prstGeom prst="rect">
            <a:avLst/>
          </a:prstGeom>
          <a:ln>
            <a:noFill/>
          </a:ln>
          <a:effectLst>
            <a:softEdge rad="266700"/>
          </a:effectLst>
        </p:spPr>
      </p:pic>
      <p:sp>
        <p:nvSpPr>
          <p:cNvPr id="4" name="CuadroTexto 3">
            <a:extLst>
              <a:ext uri="{FF2B5EF4-FFF2-40B4-BE49-F238E27FC236}">
                <a16:creationId xmlns:a16="http://schemas.microsoft.com/office/drawing/2014/main" xmlns="" id="{E7E9ADF0-1F99-4F7F-8937-6C34C3E1DECC}"/>
              </a:ext>
            </a:extLst>
          </p:cNvPr>
          <p:cNvSpPr txBox="1"/>
          <p:nvPr/>
        </p:nvSpPr>
        <p:spPr>
          <a:xfrm>
            <a:off x="58189" y="1633648"/>
            <a:ext cx="4109379" cy="2368982"/>
          </a:xfrm>
          <a:prstGeom prst="rect">
            <a:avLst/>
          </a:prstGeom>
          <a:noFill/>
        </p:spPr>
        <p:txBody>
          <a:bodyPr wrap="square" rtlCol="0">
            <a:spAutoFit/>
          </a:bodyPr>
          <a:lstStyle>
            <a:defPPr>
              <a:defRPr lang="es-ES"/>
            </a:defPPr>
            <a:lvl1pPr algn="ctr" defTabSz="914400">
              <a:defRPr sz="44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vl2pPr defTabSz="914400"/>
            <a:lvl3pPr defTabSz="914400"/>
            <a:lvl4pPr defTabSz="914400"/>
            <a:lvl5pPr defTabSz="914400"/>
            <a:lvl6pPr defTabSz="914400"/>
            <a:lvl7pPr defTabSz="914400"/>
            <a:lvl8pPr defTabSz="914400"/>
            <a:lvl9pPr defTabSz="914400"/>
          </a:lstStyle>
          <a:p>
            <a:pPr>
              <a:lnSpc>
                <a:spcPct val="150000"/>
              </a:lnSpc>
            </a:pPr>
            <a:r>
              <a:rPr lang="ro-RO" sz="5200" dirty="0"/>
              <a:t>APOSTAZIA </a:t>
            </a:r>
            <a:r>
              <a:rPr lang="ro-RO" sz="5200" dirty="0" smtClean="0"/>
              <a:t>POPORULUI</a:t>
            </a:r>
            <a:endParaRPr lang="ro-RO" sz="5200" dirty="0"/>
          </a:p>
        </p:txBody>
      </p:sp>
      <p:sp>
        <p:nvSpPr>
          <p:cNvPr id="5" name="CuadroTexto 4">
            <a:extLst>
              <a:ext uri="{FF2B5EF4-FFF2-40B4-BE49-F238E27FC236}">
                <a16:creationId xmlns:a16="http://schemas.microsoft.com/office/drawing/2014/main" xmlns="" id="{1D7E916D-99DD-41DF-917E-F787D72E7572}"/>
              </a:ext>
            </a:extLst>
          </p:cNvPr>
          <p:cNvSpPr txBox="1"/>
          <p:nvPr/>
        </p:nvSpPr>
        <p:spPr>
          <a:xfrm>
            <a:off x="1171820" y="5497566"/>
            <a:ext cx="2830287" cy="646331"/>
          </a:xfrm>
          <a:prstGeom prst="rect">
            <a:avLst/>
          </a:prstGeom>
          <a:noFill/>
        </p:spPr>
        <p:txBody>
          <a:bodyPr wrap="square" rtlCol="0">
            <a:spAutoFit/>
          </a:bodyPr>
          <a:lstStyle/>
          <a:p>
            <a:pPr algn="ctr"/>
            <a:r>
              <a:rPr lang="ro-RO" b="1" dirty="0">
                <a:solidFill>
                  <a:srgbClr val="D6A29E"/>
                </a:solidFill>
                <a:effectLst>
                  <a:outerShdw blurRad="38100" dist="38100" dir="2700000" algn="tl">
                    <a:srgbClr val="000000">
                      <a:alpha val="43137"/>
                    </a:srgbClr>
                  </a:outerShdw>
                </a:effectLst>
              </a:rPr>
              <a:t>Studiul 11, pentru 14 Decembrie </a:t>
            </a:r>
            <a:r>
              <a:rPr lang="ro-RO" b="1" dirty="0" smtClean="0">
                <a:solidFill>
                  <a:srgbClr val="D6A29E"/>
                </a:solidFill>
                <a:effectLst>
                  <a:outerShdw blurRad="38100" dist="38100" dir="2700000" algn="tl">
                    <a:srgbClr val="000000">
                      <a:alpha val="43137"/>
                    </a:srgbClr>
                  </a:outerShdw>
                </a:effectLst>
              </a:rPr>
              <a:t>2019</a:t>
            </a:r>
            <a:endParaRPr lang="ro-RO" b="1" dirty="0">
              <a:solidFill>
                <a:srgbClr val="D6A29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2170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E5D5793-6A97-4E2C-97AC-B5CC73B92815}"/>
              </a:ext>
            </a:extLst>
          </p:cNvPr>
          <p:cNvSpPr/>
          <p:nvPr/>
        </p:nvSpPr>
        <p:spPr>
          <a:xfrm>
            <a:off x="0" y="0"/>
            <a:ext cx="9144000" cy="677108"/>
          </a:xfrm>
          <a:prstGeom prst="rect">
            <a:avLst/>
          </a:prstGeom>
          <a:noFill/>
        </p:spPr>
        <p:txBody>
          <a:bodyPr wrap="square" tIns="0" bIns="0" rtlCol="0">
            <a:spAutoFit/>
          </a:bodyPr>
          <a:lstStyle/>
          <a:p>
            <a:pPr algn="ctr" defTabSz="914400"/>
            <a:r>
              <a:rPr lang="ro-RO" sz="4400" b="1" spc="50" dirty="0" smtClean="0">
                <a:ln w="12700" cmpd="sng">
                  <a:solidFill>
                    <a:srgbClr val="644C00"/>
                  </a:solidFill>
                  <a:prstDash val="solid"/>
                </a:ln>
                <a:solidFill>
                  <a:schemeClr val="accent6">
                    <a:tint val="1000"/>
                  </a:schemeClr>
                </a:solidFill>
                <a:effectLst>
                  <a:glow rad="53100">
                    <a:srgbClr val="644C00">
                      <a:alpha val="30000"/>
                    </a:srgbClr>
                  </a:glow>
                </a:effectLst>
              </a:rPr>
              <a:t>PROFANAREA SABATULUI (2)</a:t>
            </a:r>
            <a:endParaRPr lang="ro-RO" sz="4400" b="1" spc="50" dirty="0">
              <a:ln w="12700" cmpd="sng">
                <a:solidFill>
                  <a:srgbClr val="644C00"/>
                </a:solidFill>
                <a:prstDash val="solid"/>
              </a:ln>
              <a:solidFill>
                <a:schemeClr val="accent6">
                  <a:tint val="1000"/>
                </a:schemeClr>
              </a:solidFill>
              <a:effectLst>
                <a:glow rad="53100">
                  <a:srgbClr val="644C00">
                    <a:alpha val="30000"/>
                  </a:srgbClr>
                </a:glow>
              </a:effectLst>
            </a:endParaRPr>
          </a:p>
        </p:txBody>
      </p:sp>
      <p:sp>
        <p:nvSpPr>
          <p:cNvPr id="3" name="Rectángulo 2">
            <a:extLst>
              <a:ext uri="{FF2B5EF4-FFF2-40B4-BE49-F238E27FC236}">
                <a16:creationId xmlns:a16="http://schemas.microsoft.com/office/drawing/2014/main" xmlns="" id="{512F543D-B57A-45EC-97C4-7FCE04167355}"/>
              </a:ext>
            </a:extLst>
          </p:cNvPr>
          <p:cNvSpPr/>
          <p:nvPr/>
        </p:nvSpPr>
        <p:spPr>
          <a:xfrm>
            <a:off x="99828" y="642801"/>
            <a:ext cx="8853714" cy="1661993"/>
          </a:xfrm>
          <a:prstGeom prst="rect">
            <a:avLst/>
          </a:prstGeom>
        </p:spPr>
        <p:txBody>
          <a:bodyPr wrap="square">
            <a:spAutoFit/>
            <a:scene3d>
              <a:camera prst="orthographicFront"/>
              <a:lightRig rig="threePt" dir="t"/>
            </a:scene3d>
            <a:sp3d extrusionH="57150">
              <a:bevelT w="38100" h="38100"/>
            </a:sp3d>
          </a:bodyPr>
          <a:lstStyle/>
          <a:p>
            <a:r>
              <a:rPr lang="ro-RO" sz="1700" b="1" dirty="0" smtClean="0">
                <a:solidFill>
                  <a:schemeClr val="accent2">
                    <a:lumMod val="50000"/>
                  </a:schemeClr>
                </a:solidFill>
                <a:latin typeface="Comic Sans MS" panose="030F0702030302020204" pitchFamily="66" charset="0"/>
              </a:rPr>
              <a:t>„Dacă îţi vei opri piciorul în ziua Sabatului, ca să nu-ţi faci gusturile tale în ziua Mea cea sfântă, dacă Sabatul va fi desfătarea ta, ca să sfinţeşti pe Domnul, slăvindu-L, şi dacă-l vei cinsti, neurmând căile tale, </a:t>
            </a:r>
            <a:r>
              <a:rPr lang="ro-RO" sz="1700" b="1" dirty="0" err="1" smtClean="0">
                <a:solidFill>
                  <a:schemeClr val="accent2">
                    <a:lumMod val="50000"/>
                  </a:schemeClr>
                </a:solidFill>
                <a:latin typeface="Comic Sans MS" panose="030F0702030302020204" pitchFamily="66" charset="0"/>
              </a:rPr>
              <a:t>neîndeletnicindu-te</a:t>
            </a:r>
            <a:r>
              <a:rPr lang="ro-RO" sz="1700" b="1" dirty="0" smtClean="0">
                <a:solidFill>
                  <a:schemeClr val="accent2">
                    <a:lumMod val="50000"/>
                  </a:schemeClr>
                </a:solidFill>
                <a:latin typeface="Comic Sans MS" panose="030F0702030302020204" pitchFamily="66" charset="0"/>
              </a:rPr>
              <a:t> cu treburile tale şi </a:t>
            </a:r>
            <a:r>
              <a:rPr lang="ro-RO" sz="1700" b="1" dirty="0" err="1" smtClean="0">
                <a:solidFill>
                  <a:schemeClr val="accent2">
                    <a:lumMod val="50000"/>
                  </a:schemeClr>
                </a:solidFill>
                <a:latin typeface="Comic Sans MS" panose="030F0702030302020204" pitchFamily="66" charset="0"/>
              </a:rPr>
              <a:t>nededându-te</a:t>
            </a:r>
            <a:r>
              <a:rPr lang="ro-RO" sz="1700" b="1" dirty="0" smtClean="0">
                <a:solidFill>
                  <a:schemeClr val="accent2">
                    <a:lumMod val="50000"/>
                  </a:schemeClr>
                </a:solidFill>
                <a:latin typeface="Comic Sans MS" panose="030F0702030302020204" pitchFamily="66" charset="0"/>
              </a:rPr>
              <a:t> la flecării, atunci te vei putea desfăta în Domnul, şi Eu te voi sui pe înălţimile ţării, te voi face să te bucuri de moştenirea tatălui tău Iacov”, căci gura Domnului a vorbit.” </a:t>
            </a:r>
            <a:r>
              <a:rPr lang="ro-RO" sz="1600" b="1" dirty="0" smtClean="0">
                <a:solidFill>
                  <a:schemeClr val="accent2">
                    <a:lumMod val="50000"/>
                  </a:schemeClr>
                </a:solidFill>
                <a:latin typeface="Comic Sans MS" panose="030F0702030302020204" pitchFamily="66" charset="0"/>
              </a:rPr>
              <a:t>(Isaia 58:13-14)</a:t>
            </a:r>
            <a:endParaRPr lang="ro-RO" sz="1600" b="1" dirty="0">
              <a:solidFill>
                <a:schemeClr val="accent2">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A0F15212-6E7A-439E-B395-365AAEB2019B}"/>
              </a:ext>
            </a:extLst>
          </p:cNvPr>
          <p:cNvSpPr txBox="1"/>
          <p:nvPr/>
        </p:nvSpPr>
        <p:spPr>
          <a:xfrm>
            <a:off x="3870074" y="2244976"/>
            <a:ext cx="5164183" cy="1631216"/>
          </a:xfrm>
          <a:prstGeom prst="rect">
            <a:avLst/>
          </a:prstGeom>
          <a:noFill/>
        </p:spPr>
        <p:txBody>
          <a:bodyPr wrap="square" rtlCol="0">
            <a:spAutoFit/>
          </a:bodyPr>
          <a:lstStyle/>
          <a:p>
            <a:pPr>
              <a:spcBef>
                <a:spcPts val="600"/>
              </a:spcBef>
            </a:pPr>
            <a:r>
              <a:rPr lang="ro-RO" sz="1900" b="1"/>
              <a:t>Sabatul este o zi pusă deoparte în care să ne bucurăm alături de Dumnezeu lăsându-ne grijile la o parte.</a:t>
            </a:r>
          </a:p>
          <a:p>
            <a:pPr>
              <a:spcBef>
                <a:spcPts val="600"/>
              </a:spcBef>
            </a:pPr>
            <a:r>
              <a:rPr lang="ro-RO" sz="1900" b="1"/>
              <a:t>Este o zi în care să lăudăm </a:t>
            </a:r>
            <a:r>
              <a:rPr lang="ro-RO" sz="1900" b="1" smtClean="0"/>
              <a:t>şi </a:t>
            </a:r>
            <a:r>
              <a:rPr lang="ro-RO" sz="1900" b="1"/>
              <a:t>preamărim pe Cel ce ne-a creat </a:t>
            </a:r>
            <a:r>
              <a:rPr lang="ro-RO" sz="1900" b="1" smtClean="0"/>
              <a:t>şi </a:t>
            </a:r>
            <a:r>
              <a:rPr lang="ro-RO" sz="1900" b="1"/>
              <a:t>ne-a dat </a:t>
            </a:r>
            <a:r>
              <a:rPr lang="ro-RO" sz="1900" b="1" smtClean="0"/>
              <a:t>viaţă</a:t>
            </a:r>
            <a:r>
              <a:rPr lang="ro-RO" sz="1900" b="1"/>
              <a:t>.</a:t>
            </a:r>
          </a:p>
        </p:txBody>
      </p:sp>
      <p:pic>
        <p:nvPicPr>
          <p:cNvPr id="6" name="Imagen 5">
            <a:extLst>
              <a:ext uri="{FF2B5EF4-FFF2-40B4-BE49-F238E27FC236}">
                <a16:creationId xmlns:a16="http://schemas.microsoft.com/office/drawing/2014/main" xmlns="" id="{F0630C9C-9726-42E9-951A-F3C938060455}"/>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174168" y="2492586"/>
            <a:ext cx="3587931" cy="1147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CF2BCCF1-F039-43B9-AF7C-9CFDE19B31B9}"/>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5549682" y="3821248"/>
            <a:ext cx="3541563" cy="1477700"/>
          </a:xfrm>
          <a:prstGeom prst="rect">
            <a:avLst/>
          </a:prstGeom>
          <a:ln>
            <a:noFill/>
          </a:ln>
          <a:effectLst>
            <a:outerShdw blurRad="292100" dist="139700" dir="2700000" algn="tl" rotWithShape="0">
              <a:srgbClr val="333333">
                <a:alpha val="65000"/>
              </a:srgbClr>
            </a:outerShdw>
          </a:effectLst>
        </p:spPr>
      </p:pic>
      <p:pic>
        <p:nvPicPr>
          <p:cNvPr id="12" name="Imagen 11">
            <a:extLst>
              <a:ext uri="{FF2B5EF4-FFF2-40B4-BE49-F238E27FC236}">
                <a16:creationId xmlns:a16="http://schemas.microsoft.com/office/drawing/2014/main" xmlns="" id="{DBAC3522-34A0-477E-9806-990EB9191FE8}"/>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2736057" y="5446811"/>
            <a:ext cx="1515290" cy="1343478"/>
          </a:xfrm>
          <a:prstGeom prst="rect">
            <a:avLst/>
          </a:prstGeom>
          <a:solidFill>
            <a:schemeClr val="accent6">
              <a:lumMod val="50000"/>
            </a:schemeClr>
          </a:solidFill>
          <a:ln w="38100" cap="sq">
            <a:solidFill>
              <a:srgbClr val="283F19"/>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xmlns="" id="{6AB9DEA1-0D88-455D-A8A8-13BC4C2A6253}"/>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74168" y="5446811"/>
            <a:ext cx="2394857" cy="1348304"/>
          </a:xfrm>
          <a:prstGeom prst="rect">
            <a:avLst/>
          </a:prstGeom>
          <a:solidFill>
            <a:schemeClr val="accent6">
              <a:lumMod val="50000"/>
            </a:schemeClr>
          </a:solidFill>
          <a:ln w="38100" cap="sq">
            <a:solidFill>
              <a:srgbClr val="283F19"/>
            </a:solidFill>
            <a:prstDash val="solid"/>
            <a:miter lim="800000"/>
          </a:ln>
          <a:effectLst>
            <a:outerShdw blurRad="50800" dist="38100" dir="2700000" algn="tl" rotWithShape="0">
              <a:srgbClr val="000000">
                <a:alpha val="43000"/>
              </a:srgbClr>
            </a:outerShdw>
          </a:effectLst>
        </p:spPr>
      </p:pic>
      <p:sp>
        <p:nvSpPr>
          <p:cNvPr id="15" name="Rectángulo 14">
            <a:extLst>
              <a:ext uri="{FF2B5EF4-FFF2-40B4-BE49-F238E27FC236}">
                <a16:creationId xmlns:a16="http://schemas.microsoft.com/office/drawing/2014/main" xmlns="" id="{9CB4321D-FAD3-4E74-9857-AA34352FA3AF}"/>
              </a:ext>
            </a:extLst>
          </p:cNvPr>
          <p:cNvSpPr/>
          <p:nvPr/>
        </p:nvSpPr>
        <p:spPr>
          <a:xfrm>
            <a:off x="52755" y="3885914"/>
            <a:ext cx="5596637" cy="1338828"/>
          </a:xfrm>
          <a:prstGeom prst="rect">
            <a:avLst/>
          </a:prstGeom>
        </p:spPr>
        <p:txBody>
          <a:bodyPr wrap="square">
            <a:spAutoFit/>
          </a:bodyPr>
          <a:lstStyle/>
          <a:p>
            <a:pPr>
              <a:spcBef>
                <a:spcPts val="600"/>
              </a:spcBef>
            </a:pPr>
            <a:r>
              <a:rPr lang="ro-RO" sz="1900" b="1" dirty="0"/>
              <a:t>Este o zi în care să ne reamintim că El a murit la cruce pentru păcatele noastre </a:t>
            </a:r>
            <a:r>
              <a:rPr lang="ro-RO" sz="1900" b="1" dirty="0" smtClean="0"/>
              <a:t>şi </a:t>
            </a:r>
            <a:r>
              <a:rPr lang="ro-RO" sz="1900" b="1" dirty="0"/>
              <a:t>ne-a dat mântuirea</a:t>
            </a:r>
            <a:r>
              <a:rPr lang="ro-RO" sz="1900" b="1" dirty="0" smtClean="0"/>
              <a:t>.</a:t>
            </a:r>
          </a:p>
          <a:p>
            <a:pPr>
              <a:spcBef>
                <a:spcPts val="600"/>
              </a:spcBef>
            </a:pPr>
            <a:r>
              <a:rPr lang="ro-RO" sz="1900" b="1" dirty="0" smtClean="0"/>
              <a:t>Din </a:t>
            </a:r>
            <a:r>
              <a:rPr lang="ro-RO" sz="1900" b="1" dirty="0"/>
              <a:t>păcate fariseii au acordat prea multă </a:t>
            </a:r>
            <a:r>
              <a:rPr lang="ro-RO" sz="1900" b="1" dirty="0" smtClean="0"/>
              <a:t>atenţie </a:t>
            </a:r>
            <a:r>
              <a:rPr lang="ro-RO" sz="1900" b="1" dirty="0"/>
              <a:t>detaliilor legii făcând din Sabat o povară nu o plăcere</a:t>
            </a:r>
            <a:r>
              <a:rPr lang="ro-RO" sz="1900" b="1" dirty="0" smtClean="0"/>
              <a:t>.</a:t>
            </a:r>
            <a:endParaRPr lang="ro-RO" sz="1900" b="1" dirty="0"/>
          </a:p>
        </p:txBody>
      </p:sp>
      <p:sp>
        <p:nvSpPr>
          <p:cNvPr id="16" name="Rectángulo 15">
            <a:extLst>
              <a:ext uri="{FF2B5EF4-FFF2-40B4-BE49-F238E27FC236}">
                <a16:creationId xmlns:a16="http://schemas.microsoft.com/office/drawing/2014/main" xmlns="" id="{28569F72-0E83-4824-9FD6-FADF1DDA9805}"/>
              </a:ext>
            </a:extLst>
          </p:cNvPr>
          <p:cNvSpPr/>
          <p:nvPr/>
        </p:nvSpPr>
        <p:spPr>
          <a:xfrm>
            <a:off x="4526685" y="5363332"/>
            <a:ext cx="4725623" cy="1569660"/>
          </a:xfrm>
          <a:prstGeom prst="rect">
            <a:avLst/>
          </a:prstGeom>
        </p:spPr>
        <p:txBody>
          <a:bodyPr wrap="square">
            <a:spAutoFit/>
          </a:bodyPr>
          <a:lstStyle/>
          <a:p>
            <a:pPr marL="0" lvl="1">
              <a:spcBef>
                <a:spcPts val="600"/>
              </a:spcBef>
            </a:pPr>
            <a:r>
              <a:rPr lang="ro-RO" b="1" smtClean="0"/>
              <a:t>Sărbătorind</a:t>
            </a:r>
            <a:r>
              <a:rPr lang="ro-RO" b="1" smtClean="0"/>
              <a:t> cu bucurie în fiecare sabat întâlnirea noastră cu </a:t>
            </a:r>
            <a:r>
              <a:rPr lang="ro-RO" b="1" smtClean="0"/>
              <a:t>Dumnezeu</a:t>
            </a:r>
            <a:r>
              <a:rPr lang="ro-RO" b="1" smtClean="0"/>
              <a:t>, anticipăm infinitele </a:t>
            </a:r>
            <a:r>
              <a:rPr lang="ro-RO" b="1" smtClean="0"/>
              <a:t>S</a:t>
            </a:r>
            <a:r>
              <a:rPr lang="ro-RO" b="1" smtClean="0"/>
              <a:t>abate în care ne vom întâlni cu El în Noul Ierusalim </a:t>
            </a:r>
            <a:r>
              <a:rPr lang="ro-RO" b="1" smtClean="0"/>
              <a:t>(</a:t>
            </a:r>
            <a:r>
              <a:rPr lang="ro-RO" b="1" smtClean="0"/>
              <a:t>Isaia </a:t>
            </a:r>
            <a:r>
              <a:rPr lang="ro-RO" b="1" smtClean="0"/>
              <a:t>66:23</a:t>
            </a:r>
            <a:r>
              <a:rPr lang="ro-RO" b="1" smtClean="0"/>
              <a:t>).</a:t>
            </a:r>
            <a:endParaRPr lang="ro-RO" sz="1400" b="1"/>
          </a:p>
          <a:p>
            <a:pPr>
              <a:spcBef>
                <a:spcPts val="600"/>
              </a:spcBef>
            </a:pPr>
            <a:endParaRPr lang="ro-RO" sz="1900" b="1"/>
          </a:p>
        </p:txBody>
      </p:sp>
    </p:spTree>
    <p:extLst>
      <p:ext uri="{BB962C8B-B14F-4D97-AF65-F5344CB8AC3E}">
        <p14:creationId xmlns:p14="http://schemas.microsoft.com/office/powerpoint/2010/main" xmlns="" val="36167480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1000"/>
                                        <p:tgtEl>
                                          <p:spTgt spid="3"/>
                                        </p:tgtEl>
                                      </p:cBhvr>
                                    </p:animEffect>
                                  </p:childTnLst>
                                </p:cTn>
                              </p:par>
                              <p:par>
                                <p:cTn id="17" presetID="6"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7" dur="1000" fill="hold"/>
                                        <p:tgtEl>
                                          <p:spTgt spid="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8"/>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left)">
                                      <p:cBhvr>
                                        <p:cTn id="35" dur="5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Effect transition="in" filter="wipe(left)">
                                      <p:cBhvr>
                                        <p:cTn id="45" dur="500"/>
                                        <p:tgtEl>
                                          <p:spTgt spid="1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5">
                                            <p:txEl>
                                              <p:pRg st="1" end="1"/>
                                            </p:txEl>
                                          </p:spTgt>
                                        </p:tgtEl>
                                        <p:attrNameLst>
                                          <p:attrName>style.visibility</p:attrName>
                                        </p:attrNameLst>
                                      </p:cBhvr>
                                      <p:to>
                                        <p:strVal val="visible"/>
                                      </p:to>
                                    </p:set>
                                    <p:animEffect transition="in" filter="fade">
                                      <p:cBhvr>
                                        <p:cTn id="50" dur="1000"/>
                                        <p:tgtEl>
                                          <p:spTgt spid="15">
                                            <p:txEl>
                                              <p:pRg st="1" end="1"/>
                                            </p:txEl>
                                          </p:spTgt>
                                        </p:tgtEl>
                                      </p:cBhvr>
                                    </p:animEffect>
                                    <p:anim calcmode="lin" valueType="num">
                                      <p:cBhvr>
                                        <p:cTn id="51"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15">
                                            <p:txEl>
                                              <p:pRg st="1" end="1"/>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5" grpId="0" uiExpand="1" build="p"/>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616A23A-6069-4F26-8CF3-613103FFDB0B}"/>
              </a:ext>
            </a:extLst>
          </p:cNvPr>
          <p:cNvSpPr/>
          <p:nvPr/>
        </p:nvSpPr>
        <p:spPr>
          <a:xfrm>
            <a:off x="2089131" y="1399312"/>
            <a:ext cx="6915531" cy="5170646"/>
          </a:xfrm>
          <a:prstGeom prst="rect">
            <a:avLst/>
          </a:prstGeom>
        </p:spPr>
        <p:txBody>
          <a:bodyPr wrap="square">
            <a:spAutoFit/>
          </a:bodyPr>
          <a:lstStyle/>
          <a:p>
            <a:pPr indent="360363" algn="just">
              <a:spcBef>
                <a:spcPts val="600"/>
              </a:spcBef>
            </a:pPr>
            <a:r>
              <a:rPr lang="ro-RO" sz="2200" b="1" dirty="0" smtClean="0">
                <a:latin typeface="Comic Sans MS" panose="030F0702030302020204" pitchFamily="66" charset="0"/>
              </a:rPr>
              <a:t>„Domnul </a:t>
            </a:r>
            <a:r>
              <a:rPr lang="ro-RO" sz="2200" b="1" dirty="0" smtClean="0">
                <a:latin typeface="Comic Sans MS" panose="030F0702030302020204" pitchFamily="66" charset="0"/>
              </a:rPr>
              <a:t>mai zice: “Dacă îţi vei opri piciorul în ziua Sabatului ca să nu-ţi faci gusturile tale în ziua Mea cea sfântă; dacă Sabatul va fi desfătarea ta, ca să sfinţeşti pe Domnul, slăvindu-L ... atunci te vei putea desfăta în Domnul.” (Isaia 58, 13.14.) Pentru toţi aceia care primesc Sabatul ca un semn al puterii creatoare şi răscumpărătoare a lui Hristos, el va fi o desfătare. Văzând pe Hristos în Sabat, ei se desfată în El. Sabatul îi îndrumă către lucrările creaţiunii, ca o dovadă a marii Lui puteri de a mântui. În timp ce ne atrage atenţia către pacea Edenului care a fost pierdută, el ne vorbeşte despre pacea restabilită prin Mântuitorul.”</a:t>
            </a:r>
            <a:endParaRPr lang="ro-RO" sz="22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AAF0A142-67BE-4FCD-9778-9379B446870F}"/>
              </a:ext>
            </a:extLst>
          </p:cNvPr>
          <p:cNvSpPr txBox="1"/>
          <p:nvPr/>
        </p:nvSpPr>
        <p:spPr>
          <a:xfrm>
            <a:off x="5246138" y="6418217"/>
            <a:ext cx="3897862" cy="369332"/>
          </a:xfrm>
          <a:prstGeom prst="rect">
            <a:avLst/>
          </a:prstGeom>
          <a:noFill/>
        </p:spPr>
        <p:txBody>
          <a:bodyPr wrap="none" rtlCol="0">
            <a:spAutoFit/>
          </a:bodyPr>
          <a:lstStyle/>
          <a:p>
            <a:pPr algn="r"/>
            <a:r>
              <a:rPr lang="ro-RO" b="1" smtClean="0"/>
              <a:t>E.G.W. (Hristos </a:t>
            </a:r>
            <a:r>
              <a:rPr lang="ro-RO" b="1"/>
              <a:t>Lumina Lumii, pag. </a:t>
            </a:r>
            <a:r>
              <a:rPr lang="ro-RO" b="1"/>
              <a:t>289</a:t>
            </a:r>
            <a:r>
              <a:rPr lang="ro-RO" b="1" smtClean="0"/>
              <a:t>)</a:t>
            </a:r>
            <a:endParaRPr lang="ro-RO" b="1"/>
          </a:p>
        </p:txBody>
      </p:sp>
    </p:spTree>
    <p:extLst>
      <p:ext uri="{BB962C8B-B14F-4D97-AF65-F5344CB8AC3E}">
        <p14:creationId xmlns:p14="http://schemas.microsoft.com/office/powerpoint/2010/main" xmlns="" val="5752058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l="-17000" t="-10000" r="-4000" b="-6000"/>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xmlns="" id="{EEB059DD-CB2C-4F2D-AD85-8DB0E99F3B6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79195" y="3418094"/>
            <a:ext cx="4716464" cy="3194453"/>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pic>
        <p:nvPicPr>
          <p:cNvPr id="10" name="Imagen 9" descr="Imagen que contiene edificio, deporte&#10;&#10;Descripción generada automáticamente">
            <a:extLst>
              <a:ext uri="{FF2B5EF4-FFF2-40B4-BE49-F238E27FC236}">
                <a16:creationId xmlns:a16="http://schemas.microsoft.com/office/drawing/2014/main" xmlns="" id="{F4F64627-613A-4657-BF6C-FAE22EBC238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flipH="1">
            <a:off x="348340" y="302174"/>
            <a:ext cx="4429851" cy="2950479"/>
          </a:xfrm>
          <a:prstGeom prst="round2DiagRect">
            <a:avLst>
              <a:gd name="adj1" fmla="val 16667"/>
              <a:gd name="adj2" fmla="val 0"/>
            </a:avLst>
          </a:prstGeom>
          <a:ln w="28575" cap="sq">
            <a:solidFill>
              <a:srgbClr val="FFFFFF"/>
            </a:solidFill>
            <a:miter lim="800000"/>
          </a:ln>
          <a:effectLst>
            <a:outerShdw blurRad="254000" algn="tl" rotWithShape="0">
              <a:srgbClr val="000000">
                <a:alpha val="43000"/>
              </a:srgbClr>
            </a:outerShdw>
          </a:effectLst>
        </p:spPr>
      </p:pic>
      <p:sp>
        <p:nvSpPr>
          <p:cNvPr id="7" name="Rectángulo 6">
            <a:extLst>
              <a:ext uri="{FF2B5EF4-FFF2-40B4-BE49-F238E27FC236}">
                <a16:creationId xmlns:a16="http://schemas.microsoft.com/office/drawing/2014/main" xmlns="" id="{AD74DA9F-8955-4FC5-9933-F2253265C559}"/>
              </a:ext>
            </a:extLst>
          </p:cNvPr>
          <p:cNvSpPr/>
          <p:nvPr/>
        </p:nvSpPr>
        <p:spPr>
          <a:xfrm>
            <a:off x="4890655" y="457474"/>
            <a:ext cx="3934690" cy="2677656"/>
          </a:xfrm>
          <a:prstGeom prst="rect">
            <a:avLst/>
          </a:prstGeom>
        </p:spPr>
        <p:txBody>
          <a:bodyPr wrap="square">
            <a:spAutoFit/>
            <a:scene3d>
              <a:camera prst="orthographicFront"/>
              <a:lightRig rig="threePt" dir="t"/>
            </a:scene3d>
            <a:sp3d extrusionH="57150">
              <a:bevelT h="25400" prst="softRound"/>
            </a:sp3d>
          </a:bodyPr>
          <a:lstStyle/>
          <a:p>
            <a:pPr algn="ctr"/>
            <a:r>
              <a:rPr lang="ro-RO" sz="2800" b="1" dirty="0" smtClean="0">
                <a:solidFill>
                  <a:srgbClr val="027AA6"/>
                </a:solidFill>
                <a:latin typeface="Comic Sans MS" panose="030F0702030302020204" pitchFamily="66" charset="0"/>
              </a:rPr>
              <a:t>„Am poruncit </a:t>
            </a:r>
            <a:r>
              <a:rPr lang="ro-RO" sz="2800" b="1" dirty="0" smtClean="0">
                <a:solidFill>
                  <a:srgbClr val="027AA6"/>
                </a:solidFill>
                <a:latin typeface="Comic Sans MS" panose="030F0702030302020204" pitchFamily="66" charset="0"/>
              </a:rPr>
              <a:t>şi leviţilor </a:t>
            </a:r>
            <a:r>
              <a:rPr lang="ro-RO" sz="2800" b="1" dirty="0" smtClean="0">
                <a:solidFill>
                  <a:srgbClr val="027AA6"/>
                </a:solidFill>
                <a:latin typeface="Comic Sans MS" panose="030F0702030302020204" pitchFamily="66" charset="0"/>
              </a:rPr>
              <a:t>să se </a:t>
            </a:r>
            <a:r>
              <a:rPr lang="ro-RO" sz="2800" b="1" dirty="0" smtClean="0">
                <a:solidFill>
                  <a:srgbClr val="027AA6"/>
                </a:solidFill>
                <a:latin typeface="Comic Sans MS" panose="030F0702030302020204" pitchFamily="66" charset="0"/>
              </a:rPr>
              <a:t>curăţească şi </a:t>
            </a:r>
            <a:r>
              <a:rPr lang="ro-RO" sz="2800" b="1" dirty="0" smtClean="0">
                <a:solidFill>
                  <a:srgbClr val="027AA6"/>
                </a:solidFill>
                <a:latin typeface="Comic Sans MS" panose="030F0702030302020204" pitchFamily="66" charset="0"/>
              </a:rPr>
              <a:t>să vină să păzească </a:t>
            </a:r>
            <a:r>
              <a:rPr lang="ro-RO" sz="2800" b="1" dirty="0" smtClean="0">
                <a:solidFill>
                  <a:srgbClr val="027AA6"/>
                </a:solidFill>
                <a:latin typeface="Comic Sans MS" panose="030F0702030302020204" pitchFamily="66" charset="0"/>
              </a:rPr>
              <a:t>porţile</a:t>
            </a:r>
            <a:r>
              <a:rPr lang="ro-RO" sz="2800" b="1" dirty="0" smtClean="0">
                <a:solidFill>
                  <a:srgbClr val="027AA6"/>
                </a:solidFill>
                <a:latin typeface="Comic Sans MS" panose="030F0702030302020204" pitchFamily="66" charset="0"/>
              </a:rPr>
              <a:t>, ca să </a:t>
            </a:r>
            <a:r>
              <a:rPr lang="ro-RO" sz="2800" b="1" dirty="0" smtClean="0">
                <a:solidFill>
                  <a:srgbClr val="027AA6"/>
                </a:solidFill>
                <a:latin typeface="Comic Sans MS" panose="030F0702030302020204" pitchFamily="66" charset="0"/>
              </a:rPr>
              <a:t>sfinţească </a:t>
            </a:r>
            <a:r>
              <a:rPr lang="ro-RO" sz="2800" b="1" dirty="0" smtClean="0">
                <a:solidFill>
                  <a:srgbClr val="027AA6"/>
                </a:solidFill>
                <a:latin typeface="Comic Sans MS" panose="030F0702030302020204" pitchFamily="66" charset="0"/>
              </a:rPr>
              <a:t>ziua Sabatului.</a:t>
            </a:r>
            <a:endParaRPr lang="ro-RO" sz="2800" b="1" dirty="0">
              <a:solidFill>
                <a:srgbClr val="027AA6"/>
              </a:solidFill>
              <a:latin typeface="Comic Sans MS" panose="030F0702030302020204" pitchFamily="66" charset="0"/>
            </a:endParaRPr>
          </a:p>
        </p:txBody>
      </p:sp>
      <p:sp>
        <p:nvSpPr>
          <p:cNvPr id="8" name="Rectángulo 7">
            <a:extLst>
              <a:ext uri="{FF2B5EF4-FFF2-40B4-BE49-F238E27FC236}">
                <a16:creationId xmlns:a16="http://schemas.microsoft.com/office/drawing/2014/main" xmlns="" id="{A963BB11-7706-43C5-B452-7D7944D080D2}"/>
              </a:ext>
            </a:extLst>
          </p:cNvPr>
          <p:cNvSpPr/>
          <p:nvPr/>
        </p:nvSpPr>
        <p:spPr>
          <a:xfrm>
            <a:off x="298903" y="3515903"/>
            <a:ext cx="3707039" cy="3108543"/>
          </a:xfrm>
          <a:prstGeom prst="rect">
            <a:avLst/>
          </a:prstGeom>
        </p:spPr>
        <p:txBody>
          <a:bodyPr wrap="square">
            <a:spAutoFit/>
            <a:scene3d>
              <a:camera prst="orthographicFront"/>
              <a:lightRig rig="threePt" dir="t"/>
            </a:scene3d>
            <a:sp3d extrusionH="57150">
              <a:bevelT h="25400" prst="softRound"/>
            </a:sp3d>
          </a:bodyPr>
          <a:lstStyle/>
          <a:p>
            <a:pPr algn="ctr"/>
            <a:r>
              <a:rPr lang="ro-RO" sz="2800" b="1" dirty="0" err="1" smtClean="0">
                <a:solidFill>
                  <a:srgbClr val="027AA6"/>
                </a:solidFill>
                <a:latin typeface="Comic Sans MS" panose="030F0702030302020204" pitchFamily="66" charset="0"/>
              </a:rPr>
              <a:t>Adu-Ţi</a:t>
            </a:r>
            <a:r>
              <a:rPr lang="ro-RO" sz="2800" b="1" dirty="0" smtClean="0">
                <a:solidFill>
                  <a:srgbClr val="027AA6"/>
                </a:solidFill>
                <a:latin typeface="Comic Sans MS" panose="030F0702030302020204" pitchFamily="66" charset="0"/>
              </a:rPr>
              <a:t> aminte de mine, Dumnezeule, </a:t>
            </a:r>
            <a:r>
              <a:rPr lang="ro-RO" sz="2800" b="1" dirty="0" smtClean="0">
                <a:solidFill>
                  <a:srgbClr val="027AA6"/>
                </a:solidFill>
                <a:latin typeface="Comic Sans MS" panose="030F0702030302020204" pitchFamily="66" charset="0"/>
              </a:rPr>
              <a:t>şi </a:t>
            </a:r>
            <a:r>
              <a:rPr lang="ro-RO" sz="2800" b="1" dirty="0" smtClean="0">
                <a:solidFill>
                  <a:srgbClr val="027AA6"/>
                </a:solidFill>
                <a:latin typeface="Comic Sans MS" panose="030F0702030302020204" pitchFamily="66" charset="0"/>
              </a:rPr>
              <a:t>pentru aceste lucruri </a:t>
            </a:r>
            <a:r>
              <a:rPr lang="ro-RO" sz="2800" b="1" dirty="0" smtClean="0">
                <a:solidFill>
                  <a:srgbClr val="027AA6"/>
                </a:solidFill>
                <a:latin typeface="Comic Sans MS" panose="030F0702030302020204" pitchFamily="66" charset="0"/>
              </a:rPr>
              <a:t>şi ocroteşte-mă </a:t>
            </a:r>
            <a:r>
              <a:rPr lang="ro-RO" sz="2800" b="1" dirty="0" smtClean="0">
                <a:solidFill>
                  <a:srgbClr val="027AA6"/>
                </a:solidFill>
                <a:latin typeface="Comic Sans MS" panose="030F0702030302020204" pitchFamily="66" charset="0"/>
              </a:rPr>
              <a:t>după marea Ta îndurare!” (Neemia 13:22)</a:t>
            </a:r>
            <a:endParaRPr lang="ro-RO" sz="2600" b="1" dirty="0">
              <a:solidFill>
                <a:srgbClr val="027AA6"/>
              </a:solidFill>
              <a:latin typeface="Comic Sans MS" panose="030F0702030302020204" pitchFamily="66" charset="0"/>
            </a:endParaRPr>
          </a:p>
        </p:txBody>
      </p:sp>
    </p:spTree>
    <p:extLst>
      <p:ext uri="{BB962C8B-B14F-4D97-AF65-F5344CB8AC3E}">
        <p14:creationId xmlns:p14="http://schemas.microsoft.com/office/powerpoint/2010/main" xmlns="" val="405365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1" dur="1000" fill="hold"/>
                                        <p:tgtEl>
                                          <p:spTgt spid="8"/>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6000"/>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8DB3B3C9-8903-4471-A658-34E2D36B5924}"/>
              </a:ext>
            </a:extLst>
          </p:cNvPr>
          <p:cNvSpPr txBox="1"/>
          <p:nvPr/>
        </p:nvSpPr>
        <p:spPr>
          <a:xfrm>
            <a:off x="3771878" y="201585"/>
            <a:ext cx="5232785" cy="3477875"/>
          </a:xfrm>
          <a:prstGeom prst="rect">
            <a:avLst/>
          </a:prstGeom>
          <a:noFill/>
        </p:spPr>
        <p:txBody>
          <a:bodyPr wrap="square" rtlCol="0">
            <a:spAutoFit/>
          </a:bodyPr>
          <a:lstStyle/>
          <a:p>
            <a:pPr>
              <a:spcBef>
                <a:spcPts val="1200"/>
              </a:spcBef>
              <a:spcAft>
                <a:spcPts val="1200"/>
              </a:spcAft>
            </a:pPr>
            <a:r>
              <a:rPr lang="ro-RO" sz="2000" b="1" dirty="0"/>
              <a:t>Neemia s-a întors la curtea regelui Artaxerxe după ce a slujit ca guvernator vreme de 12 ani.</a:t>
            </a:r>
          </a:p>
          <a:p>
            <a:pPr>
              <a:spcBef>
                <a:spcPts val="1200"/>
              </a:spcBef>
              <a:spcAft>
                <a:spcPts val="1200"/>
              </a:spcAft>
            </a:pPr>
            <a:r>
              <a:rPr lang="ro-RO" sz="2000" b="1" dirty="0"/>
              <a:t>După </a:t>
            </a:r>
            <a:r>
              <a:rPr lang="ro-RO" sz="2000" b="1" dirty="0" smtClean="0"/>
              <a:t>câţiva </a:t>
            </a:r>
            <a:r>
              <a:rPr lang="ro-RO" sz="2000" b="1" dirty="0"/>
              <a:t>ani, s-a întors la Ierusalim. Acolo el a descoperit că poporul uitase deja de legământul pe care l-au făcut. Ei se căsătoreau cu oamenii </a:t>
            </a:r>
            <a:r>
              <a:rPr lang="ro-RO" sz="2000" b="1" dirty="0" smtClean="0"/>
              <a:t>ţării</a:t>
            </a:r>
            <a:r>
              <a:rPr lang="ro-RO" sz="2000" b="1" dirty="0"/>
              <a:t>, profanau sabatul </a:t>
            </a:r>
            <a:r>
              <a:rPr lang="ro-RO" sz="2000" b="1" dirty="0" smtClean="0"/>
              <a:t>şi </a:t>
            </a:r>
            <a:r>
              <a:rPr lang="ro-RO" sz="2000" b="1" dirty="0"/>
              <a:t>nu </a:t>
            </a:r>
            <a:r>
              <a:rPr lang="ro-RO" sz="2000" b="1" dirty="0" smtClean="0"/>
              <a:t>întreţineau </a:t>
            </a:r>
            <a:r>
              <a:rPr lang="ro-RO" sz="2000" b="1" dirty="0"/>
              <a:t>templul (Neemia 10:28-39).</a:t>
            </a:r>
          </a:p>
          <a:p>
            <a:pPr>
              <a:spcBef>
                <a:spcPts val="1200"/>
              </a:spcBef>
              <a:spcAft>
                <a:spcPts val="1200"/>
              </a:spcAft>
            </a:pPr>
            <a:r>
              <a:rPr lang="ro-RO" sz="2000" b="1" dirty="0"/>
              <a:t>Capitolul 13 ne relatează cum a confruntat Neemia criza</a:t>
            </a:r>
            <a:r>
              <a:rPr lang="ro-RO" sz="2000" b="1" dirty="0" smtClean="0"/>
              <a:t>.</a:t>
            </a:r>
            <a:endParaRPr lang="ro-RO" sz="2000" b="1" dirty="0"/>
          </a:p>
        </p:txBody>
      </p:sp>
      <p:graphicFrame>
        <p:nvGraphicFramePr>
          <p:cNvPr id="5" name="Diagrama 4">
            <a:extLst>
              <a:ext uri="{FF2B5EF4-FFF2-40B4-BE49-F238E27FC236}">
                <a16:creationId xmlns:a16="http://schemas.microsoft.com/office/drawing/2014/main" xmlns="" id="{C57EA0CF-EE6B-49CE-A979-9C24A4978CB1}"/>
              </a:ext>
            </a:extLst>
          </p:cNvPr>
          <p:cNvGraphicFramePr/>
          <p:nvPr>
            <p:extLst>
              <p:ext uri="{D42A27DB-BD31-4B8C-83A1-F6EECF244321}">
                <p14:modId xmlns:p14="http://schemas.microsoft.com/office/powerpoint/2010/main" xmlns="" val="39597824"/>
              </p:ext>
            </p:extLst>
          </p:nvPr>
        </p:nvGraphicFramePr>
        <p:xfrm>
          <a:off x="300445" y="4110443"/>
          <a:ext cx="8704218" cy="27519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xmlns="" id="{387C4940-3F6F-4109-BA49-52AD3FF8D274}"/>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139337" y="95796"/>
            <a:ext cx="3478532" cy="4232365"/>
          </a:xfrm>
          <a:prstGeom prst="ellipse">
            <a:avLst/>
          </a:prstGeom>
          <a:ln w="63500" cap="rnd">
            <a:solidFill>
              <a:srgbClr val="672F09"/>
            </a:solidFill>
          </a:ln>
          <a:effectLst>
            <a:outerShdw blurRad="50800" dist="38100" dir="18900000" algn="b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029755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0"/>
                                        <p:tgtEl>
                                          <p:spTgt spid="2">
                                            <p:txEl>
                                              <p:pRg st="2" end="2"/>
                                            </p:txEl>
                                          </p:spTgt>
                                        </p:tgtEl>
                                      </p:cBhvr>
                                    </p:animEffect>
                                    <p:anim calcmode="lin" valueType="num">
                                      <p:cBhvr>
                                        <p:cTn id="3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grpId="0" nodeType="clickEffect">
                                  <p:stCondLst>
                                    <p:cond delay="0"/>
                                  </p:stCondLst>
                                  <p:childTnLst>
                                    <p:set>
                                      <p:cBhvr>
                                        <p:cTn id="37" dur="1" fill="hold">
                                          <p:stCondLst>
                                            <p:cond delay="0"/>
                                          </p:stCondLst>
                                        </p:cTn>
                                        <p:tgtEl>
                                          <p:spTgt spid="5">
                                            <p:graphicEl>
                                              <a:dgm id="{EDB9FF29-A9D8-49CF-8E33-8495DDBB96E0}"/>
                                            </p:graphicEl>
                                          </p:spTgt>
                                        </p:tgtEl>
                                        <p:attrNameLst>
                                          <p:attrName>style.visibility</p:attrName>
                                        </p:attrNameLst>
                                      </p:cBhvr>
                                      <p:to>
                                        <p:strVal val="visible"/>
                                      </p:to>
                                    </p:set>
                                    <p:anim calcmode="lin" valueType="num">
                                      <p:cBhvr>
                                        <p:cTn id="38" dur="500" fill="hold"/>
                                        <p:tgtEl>
                                          <p:spTgt spid="5">
                                            <p:graphicEl>
                                              <a:dgm id="{EDB9FF29-A9D8-49CF-8E33-8495DDBB96E0}"/>
                                            </p:graphicEl>
                                          </p:spTgt>
                                        </p:tgtEl>
                                        <p:attrNameLst>
                                          <p:attrName>ppt_w</p:attrName>
                                        </p:attrNameLst>
                                      </p:cBhvr>
                                      <p:tavLst>
                                        <p:tav tm="0">
                                          <p:val>
                                            <p:fltVal val="0"/>
                                          </p:val>
                                        </p:tav>
                                        <p:tav tm="100000">
                                          <p:val>
                                            <p:strVal val="#ppt_w"/>
                                          </p:val>
                                        </p:tav>
                                      </p:tavLst>
                                    </p:anim>
                                    <p:anim calcmode="lin" valueType="num">
                                      <p:cBhvr>
                                        <p:cTn id="39" dur="500" fill="hold"/>
                                        <p:tgtEl>
                                          <p:spTgt spid="5">
                                            <p:graphicEl>
                                              <a:dgm id="{EDB9FF29-A9D8-49CF-8E33-8495DDBB96E0}"/>
                                            </p:graphicEl>
                                          </p:spTgt>
                                        </p:tgtEl>
                                        <p:attrNameLst>
                                          <p:attrName>ppt_h</p:attrName>
                                        </p:attrNameLst>
                                      </p:cBhvr>
                                      <p:tavLst>
                                        <p:tav tm="0">
                                          <p:val>
                                            <p:fltVal val="0"/>
                                          </p:val>
                                        </p:tav>
                                        <p:tav tm="100000">
                                          <p:val>
                                            <p:strVal val="#ppt_h"/>
                                          </p:val>
                                        </p:tav>
                                      </p:tavLst>
                                    </p:anim>
                                    <p:animEffect transition="in" filter="fade">
                                      <p:cBhvr>
                                        <p:cTn id="40" dur="500"/>
                                        <p:tgtEl>
                                          <p:spTgt spid="5">
                                            <p:graphicEl>
                                              <a:dgm id="{EDB9FF29-A9D8-49CF-8E33-8495DDBB96E0}"/>
                                            </p:graphicEl>
                                          </p:spTgt>
                                        </p:tgtEl>
                                      </p:cBhvr>
                                    </p:animEffect>
                                    <p:anim calcmode="lin" valueType="num">
                                      <p:cBhvr>
                                        <p:cTn id="41" dur="500" fill="hold"/>
                                        <p:tgtEl>
                                          <p:spTgt spid="5">
                                            <p:graphicEl>
                                              <a:dgm id="{EDB9FF29-A9D8-49CF-8E33-8495DDBB96E0}"/>
                                            </p:graphicEl>
                                          </p:spTgt>
                                        </p:tgtEl>
                                        <p:attrNameLst>
                                          <p:attrName>ppt_x</p:attrName>
                                        </p:attrNameLst>
                                      </p:cBhvr>
                                      <p:tavLst>
                                        <p:tav tm="0">
                                          <p:val>
                                            <p:fltVal val="0.5"/>
                                          </p:val>
                                        </p:tav>
                                        <p:tav tm="100000">
                                          <p:val>
                                            <p:strVal val="#ppt_x"/>
                                          </p:val>
                                        </p:tav>
                                      </p:tavLst>
                                    </p:anim>
                                    <p:anim calcmode="lin" valueType="num">
                                      <p:cBhvr>
                                        <p:cTn id="42" dur="500" fill="hold"/>
                                        <p:tgtEl>
                                          <p:spTgt spid="5">
                                            <p:graphicEl>
                                              <a:dgm id="{EDB9FF29-A9D8-49CF-8E33-8495DDBB96E0}"/>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5">
                                            <p:graphicEl>
                                              <a:dgm id="{508BEF6E-39D0-4A98-907E-59623BC7B477}"/>
                                            </p:graphicEl>
                                          </p:spTgt>
                                        </p:tgtEl>
                                        <p:attrNameLst>
                                          <p:attrName>style.visibility</p:attrName>
                                        </p:attrNameLst>
                                      </p:cBhvr>
                                      <p:to>
                                        <p:strVal val="visible"/>
                                      </p:to>
                                    </p:set>
                                    <p:anim calcmode="lin" valueType="num">
                                      <p:cBhvr>
                                        <p:cTn id="45" dur="500" fill="hold"/>
                                        <p:tgtEl>
                                          <p:spTgt spid="5">
                                            <p:graphicEl>
                                              <a:dgm id="{508BEF6E-39D0-4A98-907E-59623BC7B477}"/>
                                            </p:graphicEl>
                                          </p:spTgt>
                                        </p:tgtEl>
                                        <p:attrNameLst>
                                          <p:attrName>ppt_w</p:attrName>
                                        </p:attrNameLst>
                                      </p:cBhvr>
                                      <p:tavLst>
                                        <p:tav tm="0">
                                          <p:val>
                                            <p:fltVal val="0"/>
                                          </p:val>
                                        </p:tav>
                                        <p:tav tm="100000">
                                          <p:val>
                                            <p:strVal val="#ppt_w"/>
                                          </p:val>
                                        </p:tav>
                                      </p:tavLst>
                                    </p:anim>
                                    <p:anim calcmode="lin" valueType="num">
                                      <p:cBhvr>
                                        <p:cTn id="46" dur="500" fill="hold"/>
                                        <p:tgtEl>
                                          <p:spTgt spid="5">
                                            <p:graphicEl>
                                              <a:dgm id="{508BEF6E-39D0-4A98-907E-59623BC7B477}"/>
                                            </p:graphicEl>
                                          </p:spTgt>
                                        </p:tgtEl>
                                        <p:attrNameLst>
                                          <p:attrName>ppt_h</p:attrName>
                                        </p:attrNameLst>
                                      </p:cBhvr>
                                      <p:tavLst>
                                        <p:tav tm="0">
                                          <p:val>
                                            <p:fltVal val="0"/>
                                          </p:val>
                                        </p:tav>
                                        <p:tav tm="100000">
                                          <p:val>
                                            <p:strVal val="#ppt_h"/>
                                          </p:val>
                                        </p:tav>
                                      </p:tavLst>
                                    </p:anim>
                                    <p:animEffect transition="in" filter="fade">
                                      <p:cBhvr>
                                        <p:cTn id="47" dur="500"/>
                                        <p:tgtEl>
                                          <p:spTgt spid="5">
                                            <p:graphicEl>
                                              <a:dgm id="{508BEF6E-39D0-4A98-907E-59623BC7B477}"/>
                                            </p:graphicEl>
                                          </p:spTgt>
                                        </p:tgtEl>
                                      </p:cBhvr>
                                    </p:animEffect>
                                    <p:anim calcmode="lin" valueType="num">
                                      <p:cBhvr>
                                        <p:cTn id="48" dur="500" fill="hold"/>
                                        <p:tgtEl>
                                          <p:spTgt spid="5">
                                            <p:graphicEl>
                                              <a:dgm id="{508BEF6E-39D0-4A98-907E-59623BC7B477}"/>
                                            </p:graphicEl>
                                          </p:spTgt>
                                        </p:tgtEl>
                                        <p:attrNameLst>
                                          <p:attrName>ppt_x</p:attrName>
                                        </p:attrNameLst>
                                      </p:cBhvr>
                                      <p:tavLst>
                                        <p:tav tm="0">
                                          <p:val>
                                            <p:fltVal val="0.5"/>
                                          </p:val>
                                        </p:tav>
                                        <p:tav tm="100000">
                                          <p:val>
                                            <p:strVal val="#ppt_x"/>
                                          </p:val>
                                        </p:tav>
                                      </p:tavLst>
                                    </p:anim>
                                    <p:anim calcmode="lin" valueType="num">
                                      <p:cBhvr>
                                        <p:cTn id="49" dur="500" fill="hold"/>
                                        <p:tgtEl>
                                          <p:spTgt spid="5">
                                            <p:graphicEl>
                                              <a:dgm id="{508BEF6E-39D0-4A98-907E-59623BC7B477}"/>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5">
                                            <p:graphicEl>
                                              <a:dgm id="{6BC2C2DF-42BC-4978-BE65-1146C5C14169}"/>
                                            </p:graphicEl>
                                          </p:spTgt>
                                        </p:tgtEl>
                                        <p:attrNameLst>
                                          <p:attrName>style.visibility</p:attrName>
                                        </p:attrNameLst>
                                      </p:cBhvr>
                                      <p:to>
                                        <p:strVal val="visible"/>
                                      </p:to>
                                    </p:set>
                                    <p:anim calcmode="lin" valueType="num">
                                      <p:cBhvr>
                                        <p:cTn id="54" dur="500" fill="hold"/>
                                        <p:tgtEl>
                                          <p:spTgt spid="5">
                                            <p:graphicEl>
                                              <a:dgm id="{6BC2C2DF-42BC-4978-BE65-1146C5C14169}"/>
                                            </p:graphicEl>
                                          </p:spTgt>
                                        </p:tgtEl>
                                        <p:attrNameLst>
                                          <p:attrName>ppt_w</p:attrName>
                                        </p:attrNameLst>
                                      </p:cBhvr>
                                      <p:tavLst>
                                        <p:tav tm="0">
                                          <p:val>
                                            <p:fltVal val="0"/>
                                          </p:val>
                                        </p:tav>
                                        <p:tav tm="100000">
                                          <p:val>
                                            <p:strVal val="#ppt_w"/>
                                          </p:val>
                                        </p:tav>
                                      </p:tavLst>
                                    </p:anim>
                                    <p:anim calcmode="lin" valueType="num">
                                      <p:cBhvr>
                                        <p:cTn id="55" dur="500" fill="hold"/>
                                        <p:tgtEl>
                                          <p:spTgt spid="5">
                                            <p:graphicEl>
                                              <a:dgm id="{6BC2C2DF-42BC-4978-BE65-1146C5C14169}"/>
                                            </p:graphicEl>
                                          </p:spTgt>
                                        </p:tgtEl>
                                        <p:attrNameLst>
                                          <p:attrName>ppt_h</p:attrName>
                                        </p:attrNameLst>
                                      </p:cBhvr>
                                      <p:tavLst>
                                        <p:tav tm="0">
                                          <p:val>
                                            <p:fltVal val="0"/>
                                          </p:val>
                                        </p:tav>
                                        <p:tav tm="100000">
                                          <p:val>
                                            <p:strVal val="#ppt_h"/>
                                          </p:val>
                                        </p:tav>
                                      </p:tavLst>
                                    </p:anim>
                                    <p:animEffect transition="in" filter="fade">
                                      <p:cBhvr>
                                        <p:cTn id="56" dur="500"/>
                                        <p:tgtEl>
                                          <p:spTgt spid="5">
                                            <p:graphicEl>
                                              <a:dgm id="{6BC2C2DF-42BC-4978-BE65-1146C5C14169}"/>
                                            </p:graphicEl>
                                          </p:spTgt>
                                        </p:tgtEl>
                                      </p:cBhvr>
                                    </p:animEffect>
                                    <p:anim calcmode="lin" valueType="num">
                                      <p:cBhvr>
                                        <p:cTn id="57" dur="500" fill="hold"/>
                                        <p:tgtEl>
                                          <p:spTgt spid="5">
                                            <p:graphicEl>
                                              <a:dgm id="{6BC2C2DF-42BC-4978-BE65-1146C5C14169}"/>
                                            </p:graphicEl>
                                          </p:spTgt>
                                        </p:tgtEl>
                                        <p:attrNameLst>
                                          <p:attrName>ppt_x</p:attrName>
                                        </p:attrNameLst>
                                      </p:cBhvr>
                                      <p:tavLst>
                                        <p:tav tm="0">
                                          <p:val>
                                            <p:fltVal val="0.5"/>
                                          </p:val>
                                        </p:tav>
                                        <p:tav tm="100000">
                                          <p:val>
                                            <p:strVal val="#ppt_x"/>
                                          </p:val>
                                        </p:tav>
                                      </p:tavLst>
                                    </p:anim>
                                    <p:anim calcmode="lin" valueType="num">
                                      <p:cBhvr>
                                        <p:cTn id="58" dur="500" fill="hold"/>
                                        <p:tgtEl>
                                          <p:spTgt spid="5">
                                            <p:graphicEl>
                                              <a:dgm id="{6BC2C2DF-42BC-4978-BE65-1146C5C1416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5">
                                            <p:graphicEl>
                                              <a:dgm id="{DCE385FF-BFFC-4720-A0CC-CA1249A0C346}"/>
                                            </p:graphicEl>
                                          </p:spTgt>
                                        </p:tgtEl>
                                        <p:attrNameLst>
                                          <p:attrName>style.visibility</p:attrName>
                                        </p:attrNameLst>
                                      </p:cBhvr>
                                      <p:to>
                                        <p:strVal val="visible"/>
                                      </p:to>
                                    </p:set>
                                    <p:anim calcmode="lin" valueType="num">
                                      <p:cBhvr>
                                        <p:cTn id="61" dur="500" fill="hold"/>
                                        <p:tgtEl>
                                          <p:spTgt spid="5">
                                            <p:graphicEl>
                                              <a:dgm id="{DCE385FF-BFFC-4720-A0CC-CA1249A0C346}"/>
                                            </p:graphicEl>
                                          </p:spTgt>
                                        </p:tgtEl>
                                        <p:attrNameLst>
                                          <p:attrName>ppt_w</p:attrName>
                                        </p:attrNameLst>
                                      </p:cBhvr>
                                      <p:tavLst>
                                        <p:tav tm="0">
                                          <p:val>
                                            <p:fltVal val="0"/>
                                          </p:val>
                                        </p:tav>
                                        <p:tav tm="100000">
                                          <p:val>
                                            <p:strVal val="#ppt_w"/>
                                          </p:val>
                                        </p:tav>
                                      </p:tavLst>
                                    </p:anim>
                                    <p:anim calcmode="lin" valueType="num">
                                      <p:cBhvr>
                                        <p:cTn id="62" dur="500" fill="hold"/>
                                        <p:tgtEl>
                                          <p:spTgt spid="5">
                                            <p:graphicEl>
                                              <a:dgm id="{DCE385FF-BFFC-4720-A0CC-CA1249A0C346}"/>
                                            </p:graphicEl>
                                          </p:spTgt>
                                        </p:tgtEl>
                                        <p:attrNameLst>
                                          <p:attrName>ppt_h</p:attrName>
                                        </p:attrNameLst>
                                      </p:cBhvr>
                                      <p:tavLst>
                                        <p:tav tm="0">
                                          <p:val>
                                            <p:fltVal val="0"/>
                                          </p:val>
                                        </p:tav>
                                        <p:tav tm="100000">
                                          <p:val>
                                            <p:strVal val="#ppt_h"/>
                                          </p:val>
                                        </p:tav>
                                      </p:tavLst>
                                    </p:anim>
                                    <p:animEffect transition="in" filter="fade">
                                      <p:cBhvr>
                                        <p:cTn id="63" dur="500"/>
                                        <p:tgtEl>
                                          <p:spTgt spid="5">
                                            <p:graphicEl>
                                              <a:dgm id="{DCE385FF-BFFC-4720-A0CC-CA1249A0C346}"/>
                                            </p:graphicEl>
                                          </p:spTgt>
                                        </p:tgtEl>
                                      </p:cBhvr>
                                    </p:animEffect>
                                    <p:anim calcmode="lin" valueType="num">
                                      <p:cBhvr>
                                        <p:cTn id="64" dur="500" fill="hold"/>
                                        <p:tgtEl>
                                          <p:spTgt spid="5">
                                            <p:graphicEl>
                                              <a:dgm id="{DCE385FF-BFFC-4720-A0CC-CA1249A0C346}"/>
                                            </p:graphicEl>
                                          </p:spTgt>
                                        </p:tgtEl>
                                        <p:attrNameLst>
                                          <p:attrName>ppt_x</p:attrName>
                                        </p:attrNameLst>
                                      </p:cBhvr>
                                      <p:tavLst>
                                        <p:tav tm="0">
                                          <p:val>
                                            <p:fltVal val="0.5"/>
                                          </p:val>
                                        </p:tav>
                                        <p:tav tm="100000">
                                          <p:val>
                                            <p:strVal val="#ppt_x"/>
                                          </p:val>
                                        </p:tav>
                                      </p:tavLst>
                                    </p:anim>
                                    <p:anim calcmode="lin" valueType="num">
                                      <p:cBhvr>
                                        <p:cTn id="65" dur="500" fill="hold"/>
                                        <p:tgtEl>
                                          <p:spTgt spid="5">
                                            <p:graphicEl>
                                              <a:dgm id="{DCE385FF-BFFC-4720-A0CC-CA1249A0C346}"/>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5">
                                            <p:graphicEl>
                                              <a:dgm id="{8B70DF6C-3B26-4514-ABF3-16ABDB86875C}"/>
                                            </p:graphicEl>
                                          </p:spTgt>
                                        </p:tgtEl>
                                        <p:attrNameLst>
                                          <p:attrName>style.visibility</p:attrName>
                                        </p:attrNameLst>
                                      </p:cBhvr>
                                      <p:to>
                                        <p:strVal val="visible"/>
                                      </p:to>
                                    </p:set>
                                    <p:anim calcmode="lin" valueType="num">
                                      <p:cBhvr>
                                        <p:cTn id="70" dur="500" fill="hold"/>
                                        <p:tgtEl>
                                          <p:spTgt spid="5">
                                            <p:graphicEl>
                                              <a:dgm id="{8B70DF6C-3B26-4514-ABF3-16ABDB86875C}"/>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B70DF6C-3B26-4514-ABF3-16ABDB86875C}"/>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B70DF6C-3B26-4514-ABF3-16ABDB86875C}"/>
                                            </p:graphicEl>
                                          </p:spTgt>
                                        </p:tgtEl>
                                      </p:cBhvr>
                                    </p:animEffect>
                                    <p:anim calcmode="lin" valueType="num">
                                      <p:cBhvr>
                                        <p:cTn id="73" dur="500" fill="hold"/>
                                        <p:tgtEl>
                                          <p:spTgt spid="5">
                                            <p:graphicEl>
                                              <a:dgm id="{8B70DF6C-3B26-4514-ABF3-16ABDB86875C}"/>
                                            </p:graphicEl>
                                          </p:spTgt>
                                        </p:tgtEl>
                                        <p:attrNameLst>
                                          <p:attrName>ppt_x</p:attrName>
                                        </p:attrNameLst>
                                      </p:cBhvr>
                                      <p:tavLst>
                                        <p:tav tm="0">
                                          <p:val>
                                            <p:fltVal val="0.5"/>
                                          </p:val>
                                        </p:tav>
                                        <p:tav tm="100000">
                                          <p:val>
                                            <p:strVal val="#ppt_x"/>
                                          </p:val>
                                        </p:tav>
                                      </p:tavLst>
                                    </p:anim>
                                    <p:anim calcmode="lin" valueType="num">
                                      <p:cBhvr>
                                        <p:cTn id="74" dur="500" fill="hold"/>
                                        <p:tgtEl>
                                          <p:spTgt spid="5">
                                            <p:graphicEl>
                                              <a:dgm id="{8B70DF6C-3B26-4514-ABF3-16ABDB86875C}"/>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5">
                                            <p:graphicEl>
                                              <a:dgm id="{1C357CF7-83BE-4500-B14D-DC173F30540F}"/>
                                            </p:graphicEl>
                                          </p:spTgt>
                                        </p:tgtEl>
                                        <p:attrNameLst>
                                          <p:attrName>style.visibility</p:attrName>
                                        </p:attrNameLst>
                                      </p:cBhvr>
                                      <p:to>
                                        <p:strVal val="visible"/>
                                      </p:to>
                                    </p:set>
                                    <p:anim calcmode="lin" valueType="num">
                                      <p:cBhvr>
                                        <p:cTn id="77" dur="500" fill="hold"/>
                                        <p:tgtEl>
                                          <p:spTgt spid="5">
                                            <p:graphicEl>
                                              <a:dgm id="{1C357CF7-83BE-4500-B14D-DC173F30540F}"/>
                                            </p:graphicEl>
                                          </p:spTgt>
                                        </p:tgtEl>
                                        <p:attrNameLst>
                                          <p:attrName>ppt_w</p:attrName>
                                        </p:attrNameLst>
                                      </p:cBhvr>
                                      <p:tavLst>
                                        <p:tav tm="0">
                                          <p:val>
                                            <p:fltVal val="0"/>
                                          </p:val>
                                        </p:tav>
                                        <p:tav tm="100000">
                                          <p:val>
                                            <p:strVal val="#ppt_w"/>
                                          </p:val>
                                        </p:tav>
                                      </p:tavLst>
                                    </p:anim>
                                    <p:anim calcmode="lin" valueType="num">
                                      <p:cBhvr>
                                        <p:cTn id="78" dur="500" fill="hold"/>
                                        <p:tgtEl>
                                          <p:spTgt spid="5">
                                            <p:graphicEl>
                                              <a:dgm id="{1C357CF7-83BE-4500-B14D-DC173F30540F}"/>
                                            </p:graphicEl>
                                          </p:spTgt>
                                        </p:tgtEl>
                                        <p:attrNameLst>
                                          <p:attrName>ppt_h</p:attrName>
                                        </p:attrNameLst>
                                      </p:cBhvr>
                                      <p:tavLst>
                                        <p:tav tm="0">
                                          <p:val>
                                            <p:fltVal val="0"/>
                                          </p:val>
                                        </p:tav>
                                        <p:tav tm="100000">
                                          <p:val>
                                            <p:strVal val="#ppt_h"/>
                                          </p:val>
                                        </p:tav>
                                      </p:tavLst>
                                    </p:anim>
                                    <p:animEffect transition="in" filter="fade">
                                      <p:cBhvr>
                                        <p:cTn id="79" dur="500"/>
                                        <p:tgtEl>
                                          <p:spTgt spid="5">
                                            <p:graphicEl>
                                              <a:dgm id="{1C357CF7-83BE-4500-B14D-DC173F30540F}"/>
                                            </p:graphicEl>
                                          </p:spTgt>
                                        </p:tgtEl>
                                      </p:cBhvr>
                                    </p:animEffect>
                                    <p:anim calcmode="lin" valueType="num">
                                      <p:cBhvr>
                                        <p:cTn id="80" dur="500" fill="hold"/>
                                        <p:tgtEl>
                                          <p:spTgt spid="5">
                                            <p:graphicEl>
                                              <a:dgm id="{1C357CF7-83BE-4500-B14D-DC173F30540F}"/>
                                            </p:graphicEl>
                                          </p:spTgt>
                                        </p:tgtEl>
                                        <p:attrNameLst>
                                          <p:attrName>ppt_x</p:attrName>
                                        </p:attrNameLst>
                                      </p:cBhvr>
                                      <p:tavLst>
                                        <p:tav tm="0">
                                          <p:val>
                                            <p:fltVal val="0.5"/>
                                          </p:val>
                                        </p:tav>
                                        <p:tav tm="100000">
                                          <p:val>
                                            <p:strVal val="#ppt_x"/>
                                          </p:val>
                                        </p:tav>
                                      </p:tavLst>
                                    </p:anim>
                                    <p:anim calcmode="lin" valueType="num">
                                      <p:cBhvr>
                                        <p:cTn id="81" dur="500" fill="hold"/>
                                        <p:tgtEl>
                                          <p:spTgt spid="5">
                                            <p:graphicEl>
                                              <a:dgm id="{1C357CF7-83BE-4500-B14D-DC173F30540F}"/>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xmlns="" id="{200F43C4-8D5B-4FD6-9FE2-D2176088B40B}"/>
              </a:ext>
            </a:extLst>
          </p:cNvPr>
          <p:cNvSpPr/>
          <p:nvPr/>
        </p:nvSpPr>
        <p:spPr>
          <a:xfrm>
            <a:off x="-2" y="653824"/>
            <a:ext cx="9144001" cy="974679"/>
          </a:xfrm>
          <a:prstGeom prst="rect">
            <a:avLst/>
          </a:prstGeom>
          <a:solidFill>
            <a:srgbClr val="5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rgbClr val="000000"/>
              </a:solidFill>
            </a:endParaRPr>
          </a:p>
        </p:txBody>
      </p:sp>
      <p:sp>
        <p:nvSpPr>
          <p:cNvPr id="2" name="Rectángulo 1">
            <a:extLst>
              <a:ext uri="{FF2B5EF4-FFF2-40B4-BE49-F238E27FC236}">
                <a16:creationId xmlns:a16="http://schemas.microsoft.com/office/drawing/2014/main" xmlns="" id="{25EDE19F-B151-4749-ADDE-298ECD6496D6}"/>
              </a:ext>
            </a:extLst>
          </p:cNvPr>
          <p:cNvSpPr/>
          <p:nvPr/>
        </p:nvSpPr>
        <p:spPr>
          <a:xfrm>
            <a:off x="0" y="-43545"/>
            <a:ext cx="7863840" cy="769441"/>
          </a:xfrm>
          <a:prstGeom prst="rect">
            <a:avLst/>
          </a:prstGeom>
          <a:noFill/>
        </p:spPr>
        <p:txBody>
          <a:bodyPr wrap="square" rtlCol="0">
            <a:spAutoFit/>
          </a:bodyPr>
          <a:lstStyle/>
          <a:p>
            <a:pPr algn="ctr" defTabSz="914400"/>
            <a:r>
              <a:rPr lang="ro-RO" sz="4400" spc="300">
                <a:ln w="18415" cmpd="sng">
                  <a:solidFill>
                    <a:srgbClr val="FFFFFF"/>
                  </a:solidFill>
                  <a:prstDash val="solid"/>
                </a:ln>
                <a:solidFill>
                  <a:srgbClr val="FFFFFF"/>
                </a:solidFill>
                <a:effectLst>
                  <a:outerShdw blurRad="63500" dir="3600000" algn="tl" rotWithShape="0">
                    <a:srgbClr val="000000">
                      <a:alpha val="70000"/>
                    </a:srgbClr>
                  </a:outerShdw>
                </a:effectLst>
              </a:rPr>
              <a:t>CĂSĂTORIILE </a:t>
            </a:r>
            <a:r>
              <a:rPr lang="ro-RO" sz="4400" spc="300" smtClean="0">
                <a:ln w="18415" cmpd="sng">
                  <a:solidFill>
                    <a:srgbClr val="FFFFFF"/>
                  </a:solidFill>
                  <a:prstDash val="solid"/>
                </a:ln>
                <a:solidFill>
                  <a:srgbClr val="FFFFFF"/>
                </a:solidFill>
                <a:effectLst>
                  <a:outerShdw blurRad="63500" dir="3600000" algn="tl" rotWithShape="0">
                    <a:srgbClr val="000000">
                      <a:alpha val="70000"/>
                    </a:srgbClr>
                  </a:outerShdw>
                </a:effectLst>
              </a:rPr>
              <a:t>MIXTE</a:t>
            </a:r>
            <a:endParaRPr lang="ro-RO" sz="4400" spc="3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ángulo 2">
            <a:extLst>
              <a:ext uri="{FF2B5EF4-FFF2-40B4-BE49-F238E27FC236}">
                <a16:creationId xmlns:a16="http://schemas.microsoft.com/office/drawing/2014/main" xmlns="" id="{132E86C3-9666-4BD0-8C5C-CB9645E987BA}"/>
              </a:ext>
            </a:extLst>
          </p:cNvPr>
          <p:cNvSpPr/>
          <p:nvPr/>
        </p:nvSpPr>
        <p:spPr>
          <a:xfrm>
            <a:off x="579120" y="656302"/>
            <a:ext cx="6705600" cy="923330"/>
          </a:xfrm>
          <a:prstGeom prst="rect">
            <a:avLst/>
          </a:prstGeom>
        </p:spPr>
        <p:txBody>
          <a:bodyPr wrap="square">
            <a:spAutoFit/>
          </a:bodyPr>
          <a:lstStyle/>
          <a:p>
            <a:r>
              <a:rPr lang="ro-RO" b="1" dirty="0" smtClean="0">
                <a:solidFill>
                  <a:srgbClr val="F4DA85"/>
                </a:solidFill>
                <a:effectLst>
                  <a:outerShdw blurRad="38100" dist="38100" dir="2700000" algn="tl">
                    <a:srgbClr val="000000">
                      <a:alpha val="43137"/>
                    </a:srgbClr>
                  </a:outerShdw>
                </a:effectLst>
                <a:latin typeface="Comic Sans MS" panose="030F0702030302020204" pitchFamily="66" charset="0"/>
              </a:rPr>
              <a:t>„Tot pe vremea aceea, am văzut pe nişte iudei care îşi luaseră neveste </a:t>
            </a:r>
            <a:r>
              <a:rPr lang="ro-RO" b="1" dirty="0" err="1" smtClean="0">
                <a:solidFill>
                  <a:srgbClr val="F4DA85"/>
                </a:solidFill>
                <a:effectLst>
                  <a:outerShdw blurRad="38100" dist="38100" dir="2700000" algn="tl">
                    <a:srgbClr val="000000">
                      <a:alpha val="43137"/>
                    </a:srgbClr>
                  </a:outerShdw>
                </a:effectLst>
                <a:latin typeface="Comic Sans MS" panose="030F0702030302020204" pitchFamily="66" charset="0"/>
              </a:rPr>
              <a:t>asdodiene</a:t>
            </a:r>
            <a:r>
              <a:rPr lang="ro-RO" b="1" dirty="0" smtClean="0">
                <a:solidFill>
                  <a:srgbClr val="F4DA85"/>
                </a:solidFill>
                <a:effectLst>
                  <a:outerShdw blurRad="38100" dist="38100" dir="2700000" algn="tl">
                    <a:srgbClr val="000000">
                      <a:alpha val="43137"/>
                    </a:srgbClr>
                  </a:outerShdw>
                </a:effectLst>
                <a:latin typeface="Comic Sans MS" panose="030F0702030302020204" pitchFamily="66" charset="0"/>
              </a:rPr>
              <a:t>, </a:t>
            </a:r>
            <a:r>
              <a:rPr lang="ro-RO" b="1" dirty="0" err="1" smtClean="0">
                <a:solidFill>
                  <a:srgbClr val="F4DA85"/>
                </a:solidFill>
                <a:effectLst>
                  <a:outerShdw blurRad="38100" dist="38100" dir="2700000" algn="tl">
                    <a:srgbClr val="000000">
                      <a:alpha val="43137"/>
                    </a:srgbClr>
                  </a:outerShdw>
                </a:effectLst>
                <a:latin typeface="Comic Sans MS" panose="030F0702030302020204" pitchFamily="66" charset="0"/>
              </a:rPr>
              <a:t>amonite</a:t>
            </a:r>
            <a:r>
              <a:rPr lang="ro-RO" b="1" dirty="0" smtClean="0">
                <a:solidFill>
                  <a:srgbClr val="F4DA85"/>
                </a:solidFill>
                <a:effectLst>
                  <a:outerShdw blurRad="38100" dist="38100" dir="2700000" algn="tl">
                    <a:srgbClr val="000000">
                      <a:alpha val="43137"/>
                    </a:srgbClr>
                  </a:outerShdw>
                </a:effectLst>
                <a:latin typeface="Comic Sans MS" panose="030F0702030302020204" pitchFamily="66" charset="0"/>
              </a:rPr>
              <a:t> şi </a:t>
            </a:r>
            <a:r>
              <a:rPr lang="ro-RO" b="1" dirty="0" err="1" smtClean="0">
                <a:solidFill>
                  <a:srgbClr val="F4DA85"/>
                </a:solidFill>
                <a:effectLst>
                  <a:outerShdw blurRad="38100" dist="38100" dir="2700000" algn="tl">
                    <a:srgbClr val="000000">
                      <a:alpha val="43137"/>
                    </a:srgbClr>
                  </a:outerShdw>
                </a:effectLst>
                <a:latin typeface="Comic Sans MS" panose="030F0702030302020204" pitchFamily="66" charset="0"/>
              </a:rPr>
              <a:t>moabite</a:t>
            </a:r>
            <a:r>
              <a:rPr lang="ro-RO" b="1" dirty="0" smtClean="0">
                <a:solidFill>
                  <a:srgbClr val="F4DA85"/>
                </a:solidFill>
                <a:effectLst>
                  <a:outerShdw blurRad="38100" dist="38100" dir="2700000" algn="tl">
                    <a:srgbClr val="000000">
                      <a:alpha val="43137"/>
                    </a:srgbClr>
                  </a:outerShdw>
                </a:effectLst>
                <a:latin typeface="Comic Sans MS" panose="030F0702030302020204" pitchFamily="66" charset="0"/>
              </a:rPr>
              <a:t>.”</a:t>
            </a:r>
            <a:r>
              <a:rPr lang="ro-RO" b="1" dirty="0">
                <a:solidFill>
                  <a:srgbClr val="F4DA85"/>
                </a:solidFill>
                <a:effectLst>
                  <a:outerShdw blurRad="38100" dist="38100" dir="2700000" algn="tl">
                    <a:srgbClr val="000000">
                      <a:alpha val="43137"/>
                    </a:srgbClr>
                  </a:outerShdw>
                </a:effectLst>
                <a:latin typeface="Comic Sans MS" panose="030F0702030302020204" pitchFamily="66" charset="0"/>
              </a:rPr>
              <a:t>													</a:t>
            </a:r>
            <a:r>
              <a:rPr lang="ro-RO" b="1" dirty="0" smtClean="0">
                <a:solidFill>
                  <a:srgbClr val="F4DA85"/>
                </a:solidFill>
                <a:effectLst>
                  <a:outerShdw blurRad="38100" dist="38100" dir="2700000" algn="tl">
                    <a:srgbClr val="000000">
                      <a:alpha val="43137"/>
                    </a:srgbClr>
                  </a:outerShdw>
                </a:effectLst>
                <a:latin typeface="Comic Sans MS" panose="030F0702030302020204" pitchFamily="66" charset="0"/>
              </a:rPr>
              <a:t> </a:t>
            </a:r>
            <a:r>
              <a:rPr lang="ro-RO" sz="1600" b="1" dirty="0" smtClean="0">
                <a:solidFill>
                  <a:srgbClr val="F4DA85"/>
                </a:solidFill>
                <a:effectLst>
                  <a:outerShdw blurRad="38100" dist="38100" dir="2700000" algn="tl">
                    <a:srgbClr val="000000">
                      <a:alpha val="43137"/>
                    </a:srgbClr>
                  </a:outerShdw>
                </a:effectLst>
                <a:latin typeface="Comic Sans MS" panose="030F0702030302020204" pitchFamily="66" charset="0"/>
              </a:rPr>
              <a:t>(Neemia 13:23)</a:t>
            </a:r>
            <a:endParaRPr lang="ro-RO" b="1" dirty="0">
              <a:solidFill>
                <a:srgbClr val="F4DA85"/>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5AE121C2-1549-4157-8EED-3C96FB22681A}"/>
              </a:ext>
            </a:extLst>
          </p:cNvPr>
          <p:cNvSpPr txBox="1"/>
          <p:nvPr/>
        </p:nvSpPr>
        <p:spPr>
          <a:xfrm>
            <a:off x="2884515" y="1703611"/>
            <a:ext cx="5443939" cy="2015936"/>
          </a:xfrm>
          <a:prstGeom prst="rect">
            <a:avLst/>
          </a:prstGeom>
          <a:noFill/>
        </p:spPr>
        <p:txBody>
          <a:bodyPr wrap="square" rtlCol="0">
            <a:spAutoFit/>
          </a:bodyPr>
          <a:lstStyle/>
          <a:p>
            <a:pPr>
              <a:spcBef>
                <a:spcPts val="600"/>
              </a:spcBef>
            </a:pPr>
            <a:r>
              <a:rPr lang="ro-RO" sz="2000" b="1" dirty="0"/>
              <a:t>Neemia i-a confruntat cu asprime pe cei </a:t>
            </a:r>
            <a:r>
              <a:rPr lang="ro-RO" sz="2000" b="1" dirty="0" smtClean="0"/>
              <a:t>ce s-au </a:t>
            </a:r>
            <a:r>
              <a:rPr lang="ro-RO" sz="2000" b="1" dirty="0"/>
              <a:t>căsătorit cu femeile </a:t>
            </a:r>
            <a:r>
              <a:rPr lang="ro-RO" sz="2000" b="1" dirty="0" smtClean="0"/>
              <a:t>necredincioase dintre </a:t>
            </a:r>
            <a:r>
              <a:rPr lang="ro-RO" sz="2000" b="1" dirty="0"/>
              <a:t>oamenii </a:t>
            </a:r>
            <a:r>
              <a:rPr lang="ro-RO" sz="2000" b="1" dirty="0" smtClean="0"/>
              <a:t>ţării (v. 23-25). </a:t>
            </a:r>
          </a:p>
          <a:p>
            <a:pPr>
              <a:spcBef>
                <a:spcPts val="600"/>
              </a:spcBef>
            </a:pPr>
            <a:r>
              <a:rPr lang="ro-RO" sz="2000" b="1" dirty="0" smtClean="0"/>
              <a:t>El </a:t>
            </a:r>
            <a:r>
              <a:rPr lang="ro-RO" sz="2000" b="1" dirty="0"/>
              <a:t>le-a reamintit că acest lucru l-a dus pe Solomon în păcat, că ei ar trebui să evite acest lucru pentru că îi îndepărtează de Dumnezeu </a:t>
            </a:r>
            <a:r>
              <a:rPr lang="ro-RO" sz="2000" b="1" dirty="0" smtClean="0"/>
              <a:t>(v. 26-27).</a:t>
            </a:r>
            <a:endParaRPr lang="ro-RO" sz="2000" b="1" dirty="0"/>
          </a:p>
        </p:txBody>
      </p:sp>
      <p:pic>
        <p:nvPicPr>
          <p:cNvPr id="6" name="Imagen 5">
            <a:extLst>
              <a:ext uri="{FF2B5EF4-FFF2-40B4-BE49-F238E27FC236}">
                <a16:creationId xmlns:a16="http://schemas.microsoft.com/office/drawing/2014/main" xmlns="" id="{84349F4A-265C-487D-995A-9F4AA8540BE9}"/>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flipH="1">
            <a:off x="7863839" y="120502"/>
            <a:ext cx="1227907" cy="2573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xmlns="" id="{99C6C3F0-7003-4C27-94B9-90211D3AAED0}"/>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04503" y="3548739"/>
            <a:ext cx="2710340" cy="3218082"/>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455207C4-943F-4D03-96D8-89BAA8B143AC}"/>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5879450" y="4344168"/>
            <a:ext cx="3096010" cy="2265638"/>
          </a:xfrm>
          <a:prstGeom prst="rect">
            <a:avLst/>
          </a:prstGeom>
          <a:solidFill>
            <a:srgbClr val="FFFFFF">
              <a:shade val="85000"/>
            </a:srgbClr>
          </a:solidFill>
          <a:ln w="88900" cap="sq">
            <a:solidFill>
              <a:srgbClr val="FFC58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xmlns="" id="{53FF588B-41CC-4CCB-AC7F-FD8D03536C86}"/>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flipH="1">
            <a:off x="104503" y="1396245"/>
            <a:ext cx="2710340" cy="2032755"/>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Rectángulo 12">
            <a:extLst>
              <a:ext uri="{FF2B5EF4-FFF2-40B4-BE49-F238E27FC236}">
                <a16:creationId xmlns:a16="http://schemas.microsoft.com/office/drawing/2014/main" xmlns="" id="{0C03640E-52F9-4AA1-859B-751D7A385C11}"/>
              </a:ext>
            </a:extLst>
          </p:cNvPr>
          <p:cNvSpPr/>
          <p:nvPr/>
        </p:nvSpPr>
        <p:spPr>
          <a:xfrm>
            <a:off x="2850838" y="4303455"/>
            <a:ext cx="2958940" cy="2246769"/>
          </a:xfrm>
          <a:prstGeom prst="rect">
            <a:avLst/>
          </a:prstGeom>
        </p:spPr>
        <p:txBody>
          <a:bodyPr wrap="square" lIns="90000" rIns="90000">
            <a:spAutoFit/>
          </a:bodyPr>
          <a:lstStyle/>
          <a:p>
            <a:pPr>
              <a:spcBef>
                <a:spcPts val="600"/>
              </a:spcBef>
            </a:pPr>
            <a:r>
              <a:rPr lang="ro-RO" sz="2000" b="1" dirty="0"/>
              <a:t>El era legat prin rudenie de </a:t>
            </a:r>
            <a:r>
              <a:rPr lang="ro-RO" sz="2000" b="1" dirty="0" err="1"/>
              <a:t>Tobia</a:t>
            </a:r>
            <a:r>
              <a:rPr lang="ro-RO" sz="2000" b="1" dirty="0"/>
              <a:t> amonitul </a:t>
            </a:r>
            <a:r>
              <a:rPr lang="ro-RO" sz="2000" b="1" dirty="0" smtClean="0"/>
              <a:t>(v. 4), şi </a:t>
            </a:r>
            <a:r>
              <a:rPr lang="ro-RO" sz="2000" b="1" dirty="0"/>
              <a:t>unul dintre </a:t>
            </a:r>
            <a:r>
              <a:rPr lang="ro-RO" sz="2000" b="1" dirty="0" smtClean="0"/>
              <a:t>nepoţii </a:t>
            </a:r>
            <a:r>
              <a:rPr lang="ro-RO" sz="2000" b="1" dirty="0"/>
              <a:t>săi era ginerele lui </a:t>
            </a:r>
            <a:r>
              <a:rPr lang="ro-RO" sz="2000" b="1" dirty="0" err="1"/>
              <a:t>Sanbalat</a:t>
            </a:r>
            <a:r>
              <a:rPr lang="ro-RO" sz="2000" b="1" dirty="0"/>
              <a:t> </a:t>
            </a:r>
            <a:r>
              <a:rPr lang="ro-RO" sz="2000" b="1" dirty="0" err="1"/>
              <a:t>horonitul</a:t>
            </a:r>
            <a:r>
              <a:rPr lang="ro-RO" sz="2000" b="1" dirty="0"/>
              <a:t> – acesta a fost izgonit din </a:t>
            </a:r>
            <a:r>
              <a:rPr lang="ro-RO" sz="2000" b="1" dirty="0" smtClean="0"/>
              <a:t>Ierusalim (v.</a:t>
            </a:r>
            <a:r>
              <a:rPr lang="ro-RO" sz="2000" dirty="0" smtClean="0"/>
              <a:t> </a:t>
            </a:r>
            <a:r>
              <a:rPr lang="ro-RO" sz="2000" b="1" dirty="0" smtClean="0"/>
              <a:t>28).</a:t>
            </a:r>
            <a:endParaRPr lang="ro-RO" sz="2000" b="1" dirty="0"/>
          </a:p>
        </p:txBody>
      </p:sp>
      <p:sp>
        <p:nvSpPr>
          <p:cNvPr id="14" name="Rectángulo 13">
            <a:extLst>
              <a:ext uri="{FF2B5EF4-FFF2-40B4-BE49-F238E27FC236}">
                <a16:creationId xmlns:a16="http://schemas.microsoft.com/office/drawing/2014/main" xmlns="" id="{2C48764A-BE21-44D0-A21B-474088A59639}"/>
              </a:ext>
            </a:extLst>
          </p:cNvPr>
          <p:cNvSpPr/>
          <p:nvPr/>
        </p:nvSpPr>
        <p:spPr>
          <a:xfrm>
            <a:off x="2884515" y="3638026"/>
            <a:ext cx="6224654" cy="707886"/>
          </a:xfrm>
          <a:prstGeom prst="rect">
            <a:avLst/>
          </a:prstGeom>
        </p:spPr>
        <p:txBody>
          <a:bodyPr wrap="square">
            <a:spAutoFit/>
          </a:bodyPr>
          <a:lstStyle/>
          <a:p>
            <a:pPr>
              <a:spcBef>
                <a:spcPts val="600"/>
              </a:spcBef>
            </a:pPr>
            <a:r>
              <a:rPr lang="ro-RO" sz="2000" b="1" dirty="0"/>
              <a:t>Liderul spiritual al poporului – marele preot </a:t>
            </a:r>
            <a:r>
              <a:rPr lang="ro-RO" sz="2000" b="1" dirty="0" err="1" smtClean="0"/>
              <a:t>Eliaşib</a:t>
            </a:r>
            <a:r>
              <a:rPr lang="ro-RO" sz="2000" b="1" dirty="0" smtClean="0"/>
              <a:t> </a:t>
            </a:r>
            <a:r>
              <a:rPr lang="ro-RO" sz="2000" b="1" dirty="0"/>
              <a:t>– era de asemenea implicat</a:t>
            </a:r>
            <a:r>
              <a:rPr lang="ro-RO" sz="2000" b="1" dirty="0" smtClean="0"/>
              <a:t>.</a:t>
            </a:r>
            <a:endParaRPr lang="ro-RO" sz="2000" b="1" dirty="0"/>
          </a:p>
        </p:txBody>
      </p:sp>
    </p:spTree>
    <p:extLst>
      <p:ext uri="{BB962C8B-B14F-4D97-AF65-F5344CB8AC3E}">
        <p14:creationId xmlns:p14="http://schemas.microsoft.com/office/powerpoint/2010/main" xmlns="" val="16387901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left)">
                                      <p:cBhvr>
                                        <p:cTn id="33" dur="5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3"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1+#ppt_w/2"/>
                                          </p:val>
                                        </p:tav>
                                        <p:tav tm="100000">
                                          <p:val>
                                            <p:strVal val="#ppt_x"/>
                                          </p:val>
                                        </p:tav>
                                      </p:tavLst>
                                    </p:anim>
                                    <p:anim calcmode="lin" valueType="num">
                                      <p:cBhvr additive="base">
                                        <p:cTn id="39" dur="500" fill="hold"/>
                                        <p:tgtEl>
                                          <p:spTgt spid="8"/>
                                        </p:tgtEl>
                                        <p:attrNameLst>
                                          <p:attrName>ppt_y</p:attrName>
                                        </p:attrNameLst>
                                      </p:cBhvr>
                                      <p:tavLst>
                                        <p:tav tm="0">
                                          <p:val>
                                            <p:strVal val="0-#ppt_h/2"/>
                                          </p:val>
                                        </p:tav>
                                        <p:tav tm="100000">
                                          <p:val>
                                            <p:strVal val="#ppt_y"/>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left)">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randombar(horizontal)">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616A23A-6069-4F26-8CF3-613103FFDB0B}"/>
              </a:ext>
            </a:extLst>
          </p:cNvPr>
          <p:cNvSpPr/>
          <p:nvPr/>
        </p:nvSpPr>
        <p:spPr>
          <a:xfrm>
            <a:off x="1045954" y="913586"/>
            <a:ext cx="6985199" cy="4693593"/>
          </a:xfrm>
          <a:prstGeom prst="rect">
            <a:avLst/>
          </a:prstGeom>
        </p:spPr>
        <p:txBody>
          <a:bodyPr wrap="square">
            <a:spAutoFit/>
          </a:bodyPr>
          <a:lstStyle/>
          <a:p>
            <a:pPr indent="360363" algn="just">
              <a:spcBef>
                <a:spcPts val="600"/>
              </a:spcBef>
            </a:pPr>
            <a:r>
              <a:rPr lang="ro-RO" sz="2300" b="1" dirty="0" smtClean="0">
                <a:latin typeface="Comic Sans MS" panose="030F0702030302020204" pitchFamily="66" charset="0"/>
              </a:rPr>
              <a:t>„Nimeni </a:t>
            </a:r>
            <a:r>
              <a:rPr lang="ro-RO" sz="2300" b="1" dirty="0" smtClean="0">
                <a:latin typeface="Comic Sans MS" panose="030F0702030302020204" pitchFamily="66" charset="0"/>
              </a:rPr>
              <a:t>dintre cei ce se tem de Dumnezeu nu se poate uni cu cineva care nu se teme de El, fără să fie în primejdie. “Merg oare doi oameni împreună fără să fie învoiţi?” (Amos 3, </a:t>
            </a:r>
            <a:r>
              <a:rPr lang="ro-RO" sz="2300" b="1" dirty="0" err="1" smtClean="0">
                <a:latin typeface="Comic Sans MS" panose="030F0702030302020204" pitchFamily="66" charset="0"/>
              </a:rPr>
              <a:t>3</a:t>
            </a:r>
            <a:r>
              <a:rPr lang="ro-RO" sz="2300" b="1" dirty="0" smtClean="0">
                <a:latin typeface="Comic Sans MS" panose="030F0702030302020204" pitchFamily="66" charset="0"/>
              </a:rPr>
              <a:t>.) Fericirea şi binele în căsătorie depind de unitatea celor doi; dar între cel credincios şi cel necredincios există o radicală deosebire în ceea ce priveşte gustul, înclinaţiile şi scopurile. Ei slujesc la doi stăpâni, între care nu poate fi nici o înţelegere. Oricât de curate şi corecte ar fi principiile cuiva, influenţa tovarăşului necredincios va avea tendinţa de a-l îndepărta pe credincios de </a:t>
            </a:r>
            <a:r>
              <a:rPr lang="ro-RO" sz="2300" b="1" dirty="0" smtClean="0">
                <a:latin typeface="Comic Sans MS" panose="030F0702030302020204" pitchFamily="66" charset="0"/>
              </a:rPr>
              <a:t>Dumnezeu</a:t>
            </a:r>
            <a:r>
              <a:rPr lang="ro-RO" sz="2300" b="1" dirty="0" smtClean="0">
                <a:latin typeface="Comic Sans MS" panose="030F0702030302020204" pitchFamily="66" charset="0"/>
              </a:rPr>
              <a:t>.”</a:t>
            </a:r>
            <a:endParaRPr lang="ro-RO" sz="23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AAF0A142-67BE-4FCD-9778-9379B446870F}"/>
              </a:ext>
            </a:extLst>
          </p:cNvPr>
          <p:cNvSpPr txBox="1"/>
          <p:nvPr/>
        </p:nvSpPr>
        <p:spPr>
          <a:xfrm>
            <a:off x="3593463" y="5715501"/>
            <a:ext cx="4437690" cy="369332"/>
          </a:xfrm>
          <a:prstGeom prst="rect">
            <a:avLst/>
          </a:prstGeom>
          <a:noFill/>
        </p:spPr>
        <p:txBody>
          <a:bodyPr wrap="none" rtlCol="0">
            <a:spAutoFit/>
          </a:bodyPr>
          <a:lstStyle/>
          <a:p>
            <a:pPr algn="r"/>
            <a:r>
              <a:rPr lang="ro-RO" b="1" dirty="0" err="1" smtClean="0"/>
              <a:t>E.G.W</a:t>
            </a:r>
            <a:r>
              <a:rPr lang="ro-RO" b="1" dirty="0" smtClean="0"/>
              <a:t>. (Patriarhi şi profeţi, cap. 15, pag. 174)</a:t>
            </a:r>
            <a:endParaRPr lang="ro-RO" b="1" dirty="0"/>
          </a:p>
        </p:txBody>
      </p:sp>
    </p:spTree>
    <p:extLst>
      <p:ext uri="{BB962C8B-B14F-4D97-AF65-F5344CB8AC3E}">
        <p14:creationId xmlns:p14="http://schemas.microsoft.com/office/powerpoint/2010/main" xmlns="" val="2532292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radius="28"/>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716B92AB-54DA-41B2-B6B5-1002DBCB8A65}"/>
              </a:ext>
            </a:extLst>
          </p:cNvPr>
          <p:cNvSpPr/>
          <p:nvPr/>
        </p:nvSpPr>
        <p:spPr>
          <a:xfrm>
            <a:off x="0" y="-87087"/>
            <a:ext cx="9144000" cy="769441"/>
          </a:xfrm>
          <a:prstGeom prst="rect">
            <a:avLst/>
          </a:prstGeom>
          <a:noFill/>
        </p:spPr>
        <p:txBody>
          <a:bodyPr wrap="square" rtlCol="0">
            <a:spAutoFit/>
          </a:bodyPr>
          <a:lstStyle/>
          <a:p>
            <a:pPr algn="ctr" defTabSz="914400"/>
            <a:r>
              <a:rPr lang="ro-RO" sz="4400" b="1" cap="all" smtClean="0">
                <a:ln w="9000" cmpd="sng">
                  <a:solidFill>
                    <a:srgbClr val="5C437A"/>
                  </a:solidFill>
                  <a:prstDash val="solid"/>
                </a:ln>
                <a:gradFill>
                  <a:gsLst>
                    <a:gs pos="0">
                      <a:srgbClr val="381563"/>
                    </a:gs>
                    <a:gs pos="43000">
                      <a:srgbClr val="7B34D2"/>
                    </a:gs>
                    <a:gs pos="48000">
                      <a:srgbClr val="7230C3"/>
                    </a:gs>
                    <a:gs pos="100000">
                      <a:srgbClr val="381563"/>
                    </a:gs>
                  </a:gsLst>
                  <a:lin ang="5400000"/>
                </a:gradFill>
                <a:effectLst>
                  <a:reflection blurRad="12700" stA="28000" endPos="45000" dist="1000" dir="5400000" sy="-100000" algn="bl" rotWithShape="0"/>
                </a:effectLst>
              </a:rPr>
              <a:t>Neglijarea</a:t>
            </a:r>
            <a:r>
              <a:rPr lang="ro-RO" sz="4400" b="1" cap="all" smtClean="0">
                <a:ln w="9000" cmpd="sng">
                  <a:solidFill>
                    <a:srgbClr val="5C437A"/>
                  </a:solidFill>
                  <a:prstDash val="solid"/>
                </a:ln>
                <a:gradFill>
                  <a:gsLst>
                    <a:gs pos="0">
                      <a:srgbClr val="381563"/>
                    </a:gs>
                    <a:gs pos="43000">
                      <a:srgbClr val="7B34D2"/>
                    </a:gs>
                    <a:gs pos="48000">
                      <a:srgbClr val="7230C3"/>
                    </a:gs>
                    <a:gs pos="100000">
                      <a:srgbClr val="381563"/>
                    </a:gs>
                  </a:gsLst>
                  <a:lin ang="5400000"/>
                </a:gradFill>
                <a:effectLst>
                  <a:reflection blurRad="12700" stA="28000" endPos="45000" dist="1000" dir="5400000" sy="-100000" algn="bl" rotWithShape="0"/>
                </a:effectLst>
              </a:rPr>
              <a:t> zecimii </a:t>
            </a:r>
            <a:r>
              <a:rPr lang="ro-RO" sz="4400" b="1" cap="all" smtClean="0">
                <a:ln w="9000" cmpd="sng">
                  <a:solidFill>
                    <a:srgbClr val="5C437A"/>
                  </a:solidFill>
                  <a:prstDash val="solid"/>
                </a:ln>
                <a:gradFill>
                  <a:gsLst>
                    <a:gs pos="0">
                      <a:srgbClr val="381563"/>
                    </a:gs>
                    <a:gs pos="43000">
                      <a:srgbClr val="7B34D2"/>
                    </a:gs>
                    <a:gs pos="48000">
                      <a:srgbClr val="7230C3"/>
                    </a:gs>
                    <a:gs pos="100000">
                      <a:srgbClr val="381563"/>
                    </a:gs>
                  </a:gsLst>
                  <a:lin ang="5400000"/>
                </a:gradFill>
                <a:effectLst>
                  <a:reflection blurRad="12700" stA="28000" endPos="45000" dist="1000" dir="5400000" sy="-100000" algn="bl" rotWithShape="0"/>
                </a:effectLst>
              </a:rPr>
              <a:t>(1)</a:t>
            </a:r>
            <a:endParaRPr lang="ro-RO" sz="4400" b="1" cap="all">
              <a:ln w="9000" cmpd="sng">
                <a:solidFill>
                  <a:srgbClr val="5C437A"/>
                </a:solidFill>
                <a:prstDash val="solid"/>
              </a:ln>
              <a:gradFill>
                <a:gsLst>
                  <a:gs pos="0">
                    <a:srgbClr val="381563"/>
                  </a:gs>
                  <a:gs pos="43000">
                    <a:srgbClr val="7B34D2"/>
                  </a:gs>
                  <a:gs pos="48000">
                    <a:srgbClr val="7230C3"/>
                  </a:gs>
                  <a:gs pos="100000">
                    <a:srgbClr val="381563"/>
                  </a:gs>
                </a:gsLst>
                <a:lin ang="5400000"/>
              </a:gradFill>
              <a:effectLst>
                <a:reflection blurRad="12700" stA="28000" endPos="45000" dist="1000" dir="5400000" sy="-100000" algn="bl" rotWithShape="0"/>
              </a:effectLst>
            </a:endParaRPr>
          </a:p>
        </p:txBody>
      </p:sp>
      <p:sp>
        <p:nvSpPr>
          <p:cNvPr id="3" name="Rectángulo 2">
            <a:extLst>
              <a:ext uri="{FF2B5EF4-FFF2-40B4-BE49-F238E27FC236}">
                <a16:creationId xmlns:a16="http://schemas.microsoft.com/office/drawing/2014/main" xmlns="" id="{0E90342B-FF44-49C7-8D9B-8989E7578AD6}"/>
              </a:ext>
            </a:extLst>
          </p:cNvPr>
          <p:cNvSpPr/>
          <p:nvPr/>
        </p:nvSpPr>
        <p:spPr>
          <a:xfrm>
            <a:off x="904702" y="669947"/>
            <a:ext cx="7334596" cy="923330"/>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5A3A7A"/>
                </a:solidFill>
                <a:latin typeface="Comic Sans MS" panose="030F0702030302020204" pitchFamily="66" charset="0"/>
              </a:rPr>
              <a:t>„</a:t>
            </a:r>
            <a:r>
              <a:rPr lang="ro-RO" b="1" smtClean="0">
                <a:solidFill>
                  <a:srgbClr val="5A3A7A"/>
                </a:solidFill>
                <a:latin typeface="Comic Sans MS" panose="030F0702030302020204" pitchFamily="66" charset="0"/>
              </a:rPr>
              <a:t>Am </a:t>
            </a:r>
            <a:r>
              <a:rPr lang="ro-RO" b="1" smtClean="0">
                <a:solidFill>
                  <a:srgbClr val="5A3A7A"/>
                </a:solidFill>
                <a:latin typeface="Comic Sans MS" panose="030F0702030302020204" pitchFamily="66" charset="0"/>
              </a:rPr>
              <a:t>auzit</a:t>
            </a:r>
            <a:r>
              <a:rPr lang="ro-RO" b="1" smtClean="0">
                <a:solidFill>
                  <a:srgbClr val="5A3A7A"/>
                </a:solidFill>
                <a:latin typeface="Comic Sans MS" panose="030F0702030302020204" pitchFamily="66" charset="0"/>
              </a:rPr>
              <a:t>, de </a:t>
            </a:r>
            <a:r>
              <a:rPr lang="ro-RO" b="1" smtClean="0">
                <a:solidFill>
                  <a:srgbClr val="5A3A7A"/>
                </a:solidFill>
                <a:latin typeface="Comic Sans MS" panose="030F0702030302020204" pitchFamily="66" charset="0"/>
              </a:rPr>
              <a:t>asemenea</a:t>
            </a:r>
            <a:r>
              <a:rPr lang="ro-RO" b="1" smtClean="0">
                <a:solidFill>
                  <a:srgbClr val="5A3A7A"/>
                </a:solidFill>
                <a:latin typeface="Comic Sans MS" panose="030F0702030302020204" pitchFamily="66" charset="0"/>
              </a:rPr>
              <a:t>, că părţile leviţilor nu li se dăduseră şi că leviţii şi cântăreţii însărcinaţi cu slujba fugiseră fiecare în ţinutul </a:t>
            </a:r>
            <a:r>
              <a:rPr lang="ro-RO" b="1" smtClean="0">
                <a:solidFill>
                  <a:srgbClr val="5A3A7A"/>
                </a:solidFill>
                <a:latin typeface="Comic Sans MS" panose="030F0702030302020204" pitchFamily="66" charset="0"/>
              </a:rPr>
              <a:t>lui</a:t>
            </a:r>
            <a:r>
              <a:rPr lang="ro-RO" b="1" smtClean="0">
                <a:solidFill>
                  <a:srgbClr val="5A3A7A"/>
                </a:solidFill>
                <a:latin typeface="Comic Sans MS" panose="030F0702030302020204" pitchFamily="66" charset="0"/>
              </a:rPr>
              <a:t>.” </a:t>
            </a:r>
            <a:r>
              <a:rPr lang="ro-RO" sz="1600" b="1" smtClean="0">
                <a:solidFill>
                  <a:srgbClr val="5A3A7A"/>
                </a:solidFill>
                <a:latin typeface="Comic Sans MS" panose="030F0702030302020204" pitchFamily="66" charset="0"/>
              </a:rPr>
              <a:t>(Neemia</a:t>
            </a:r>
            <a:r>
              <a:rPr lang="ro-RO" sz="1600" b="1" smtClean="0">
                <a:solidFill>
                  <a:srgbClr val="5A3A7A"/>
                </a:solidFill>
                <a:latin typeface="Comic Sans MS" panose="030F0702030302020204" pitchFamily="66" charset="0"/>
              </a:rPr>
              <a:t> 13:10</a:t>
            </a:r>
            <a:r>
              <a:rPr lang="ro-RO" sz="1600" b="1" smtClean="0">
                <a:solidFill>
                  <a:srgbClr val="5A3A7A"/>
                </a:solidFill>
                <a:latin typeface="Comic Sans MS" panose="030F0702030302020204" pitchFamily="66" charset="0"/>
              </a:rPr>
              <a:t>)</a:t>
            </a:r>
            <a:endParaRPr lang="ro-RO" sz="1600" b="1">
              <a:solidFill>
                <a:srgbClr val="5A3A7A"/>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2FC44BBD-F8B1-4795-9839-5818501ACF44}"/>
              </a:ext>
            </a:extLst>
          </p:cNvPr>
          <p:cNvSpPr txBox="1"/>
          <p:nvPr/>
        </p:nvSpPr>
        <p:spPr>
          <a:xfrm>
            <a:off x="156755" y="1524904"/>
            <a:ext cx="6122124" cy="1015663"/>
          </a:xfrm>
          <a:prstGeom prst="rect">
            <a:avLst/>
          </a:prstGeom>
          <a:noFill/>
        </p:spPr>
        <p:txBody>
          <a:bodyPr wrap="square" rtlCol="0">
            <a:spAutoFit/>
          </a:bodyPr>
          <a:lstStyle/>
          <a:p>
            <a:pPr>
              <a:spcBef>
                <a:spcPts val="600"/>
              </a:spcBef>
            </a:pPr>
            <a:r>
              <a:rPr lang="ro-RO" sz="2000" b="1" smtClean="0"/>
              <a:t>Eliaşib </a:t>
            </a:r>
            <a:r>
              <a:rPr lang="ro-RO" sz="2000" b="1"/>
              <a:t>a golit camera în care zecimea, darurile de mâncare, tămâia </a:t>
            </a:r>
            <a:r>
              <a:rPr lang="ro-RO" sz="2000" b="1" smtClean="0"/>
              <a:t>şi </a:t>
            </a:r>
            <a:r>
              <a:rPr lang="ro-RO" sz="2000" b="1"/>
              <a:t>uneltele templului erau depozitate. Apoi a mobilat-o ca Tobia amonitul să poată locui în </a:t>
            </a:r>
            <a:r>
              <a:rPr lang="ro-RO" sz="2000" b="1"/>
              <a:t>ea</a:t>
            </a:r>
            <a:r>
              <a:rPr lang="ro-RO" sz="2000" b="1" smtClean="0"/>
              <a:t>.</a:t>
            </a:r>
            <a:endParaRPr lang="ro-RO" sz="2000" b="1"/>
          </a:p>
        </p:txBody>
      </p:sp>
      <p:pic>
        <p:nvPicPr>
          <p:cNvPr id="6" name="Imagen 5">
            <a:extLst>
              <a:ext uri="{FF2B5EF4-FFF2-40B4-BE49-F238E27FC236}">
                <a16:creationId xmlns:a16="http://schemas.microsoft.com/office/drawing/2014/main" xmlns="" id="{4F71822F-6B98-4FD8-B968-EF8711C8FAC1}"/>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56755" y="2830284"/>
            <a:ext cx="2842072" cy="3940629"/>
          </a:xfrm>
          <a:prstGeom prst="rect">
            <a:avLst/>
          </a:prstGeom>
          <a:scene3d>
            <a:camera prst="orthographicFront"/>
            <a:lightRig rig="threePt" dir="t"/>
          </a:scene3d>
          <a:sp3d>
            <a:bevelT prst="angle"/>
          </a:sp3d>
        </p:spPr>
      </p:pic>
      <p:pic>
        <p:nvPicPr>
          <p:cNvPr id="9" name="Imagen 8">
            <a:extLst>
              <a:ext uri="{FF2B5EF4-FFF2-40B4-BE49-F238E27FC236}">
                <a16:creationId xmlns:a16="http://schemas.microsoft.com/office/drawing/2014/main" xmlns="" id="{6E7F6BAA-D256-46E1-9099-5A6624DD4BAB}"/>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6278879" y="1619166"/>
            <a:ext cx="2708366" cy="1828800"/>
          </a:xfrm>
          <a:prstGeom prst="rect">
            <a:avLst/>
          </a:prstGeom>
          <a:scene3d>
            <a:camera prst="orthographicFront"/>
            <a:lightRig rig="threePt" dir="t"/>
          </a:scene3d>
          <a:sp3d>
            <a:bevelT prst="relaxedInset"/>
          </a:sp3d>
        </p:spPr>
      </p:pic>
      <p:sp>
        <p:nvSpPr>
          <p:cNvPr id="10" name="Rectángulo 9">
            <a:extLst>
              <a:ext uri="{FF2B5EF4-FFF2-40B4-BE49-F238E27FC236}">
                <a16:creationId xmlns:a16="http://schemas.microsoft.com/office/drawing/2014/main" xmlns="" id="{B6577741-5F9E-4D34-92A5-1DEA04D80A65}"/>
              </a:ext>
            </a:extLst>
          </p:cNvPr>
          <p:cNvSpPr/>
          <p:nvPr/>
        </p:nvSpPr>
        <p:spPr>
          <a:xfrm>
            <a:off x="3061061" y="2672584"/>
            <a:ext cx="3217817" cy="1015663"/>
          </a:xfrm>
          <a:prstGeom prst="rect">
            <a:avLst/>
          </a:prstGeom>
        </p:spPr>
        <p:txBody>
          <a:bodyPr wrap="square">
            <a:spAutoFit/>
          </a:bodyPr>
          <a:lstStyle/>
          <a:p>
            <a:pPr>
              <a:spcBef>
                <a:spcPts val="600"/>
              </a:spcBef>
            </a:pPr>
            <a:r>
              <a:rPr lang="ro-RO" sz="2000" b="1"/>
              <a:t>Lucrul acesta a descurajat poporul care a încetat să aducă </a:t>
            </a:r>
            <a:r>
              <a:rPr lang="ro-RO" sz="2000" b="1"/>
              <a:t>zecimea</a:t>
            </a:r>
            <a:r>
              <a:rPr lang="ro-RO" sz="2000" b="1" smtClean="0"/>
              <a:t>.</a:t>
            </a:r>
            <a:endParaRPr lang="ro-RO" sz="2000" b="1"/>
          </a:p>
        </p:txBody>
      </p:sp>
      <p:sp>
        <p:nvSpPr>
          <p:cNvPr id="11" name="Rectángulo 10">
            <a:extLst>
              <a:ext uri="{FF2B5EF4-FFF2-40B4-BE49-F238E27FC236}">
                <a16:creationId xmlns:a16="http://schemas.microsoft.com/office/drawing/2014/main" xmlns="" id="{B8FE30BD-3B42-4015-802D-51ECB7909961}"/>
              </a:ext>
            </a:extLst>
          </p:cNvPr>
          <p:cNvSpPr/>
          <p:nvPr/>
        </p:nvSpPr>
        <p:spPr>
          <a:xfrm>
            <a:off x="3061062" y="3670310"/>
            <a:ext cx="4306390" cy="3016210"/>
          </a:xfrm>
          <a:prstGeom prst="rect">
            <a:avLst/>
          </a:prstGeom>
        </p:spPr>
        <p:txBody>
          <a:bodyPr wrap="square">
            <a:spAutoFit/>
          </a:bodyPr>
          <a:lstStyle/>
          <a:p>
            <a:pPr>
              <a:spcBef>
                <a:spcPts val="600"/>
              </a:spcBef>
            </a:pPr>
            <a:r>
              <a:rPr lang="ro-RO" sz="2000" b="1"/>
              <a:t>Ca rezultat, </a:t>
            </a:r>
            <a:r>
              <a:rPr lang="ro-RO" sz="2000" b="1" smtClean="0"/>
              <a:t>leviţii </a:t>
            </a:r>
            <a:r>
              <a:rPr lang="ro-RO" sz="2000" b="1"/>
              <a:t>au trebuit să se întoarcă la casele lor. Slujba în templu a fost </a:t>
            </a:r>
            <a:r>
              <a:rPr lang="ro-RO" sz="2000" b="1"/>
              <a:t>ruinată</a:t>
            </a:r>
            <a:r>
              <a:rPr lang="ro-RO" sz="2000" b="1" smtClean="0"/>
              <a:t>.</a:t>
            </a:r>
            <a:endParaRPr lang="ro-RO" sz="2000" b="1" smtClean="0"/>
          </a:p>
          <a:p>
            <a:pPr>
              <a:spcBef>
                <a:spcPts val="600"/>
              </a:spcBef>
            </a:pPr>
            <a:r>
              <a:rPr lang="ro-RO" sz="2000" b="1" smtClean="0"/>
              <a:t>Neemia </a:t>
            </a:r>
            <a:r>
              <a:rPr lang="ro-RO" sz="2000" b="1"/>
              <a:t>a restaurat camera </a:t>
            </a:r>
            <a:r>
              <a:rPr lang="ro-RO" sz="2000" b="1" smtClean="0"/>
              <a:t>şi </a:t>
            </a:r>
            <a:r>
              <a:rPr lang="ro-RO" sz="2000" b="1"/>
              <a:t>a numit oameni </a:t>
            </a:r>
            <a:r>
              <a:rPr lang="ro-RO" sz="2000" b="1" smtClean="0"/>
              <a:t>credincioşi şi </a:t>
            </a:r>
            <a:r>
              <a:rPr lang="ro-RO" sz="2000" b="1"/>
              <a:t>de nădejde să gestioneze </a:t>
            </a:r>
            <a:r>
              <a:rPr lang="ro-RO" sz="2000" b="1"/>
              <a:t>zecimea</a:t>
            </a:r>
            <a:r>
              <a:rPr lang="ro-RO" sz="2000" b="1" smtClean="0"/>
              <a:t>.</a:t>
            </a:r>
            <a:endParaRPr lang="ro-RO" sz="2000" b="1" smtClean="0"/>
          </a:p>
          <a:p>
            <a:pPr>
              <a:spcBef>
                <a:spcPts val="600"/>
              </a:spcBef>
            </a:pPr>
            <a:r>
              <a:rPr lang="ro-RO" sz="2000" b="1" smtClean="0"/>
              <a:t>Poporul </a:t>
            </a:r>
            <a:r>
              <a:rPr lang="ro-RO" sz="2000" b="1"/>
              <a:t>a început din nou să plătească </a:t>
            </a:r>
            <a:r>
              <a:rPr lang="ro-RO" sz="2000" b="1" smtClean="0"/>
              <a:t>zecimea şi </a:t>
            </a:r>
            <a:r>
              <a:rPr lang="ro-RO" sz="2000" b="1"/>
              <a:t>astfel, slujba la templu a fost </a:t>
            </a:r>
            <a:r>
              <a:rPr lang="ro-RO" sz="2000" b="1"/>
              <a:t>restaurată</a:t>
            </a:r>
            <a:r>
              <a:rPr lang="ro-RO" sz="2000" b="1" smtClean="0"/>
              <a:t>.</a:t>
            </a:r>
            <a:endParaRPr lang="ro-RO" sz="2000" b="1"/>
          </a:p>
        </p:txBody>
      </p:sp>
      <p:pic>
        <p:nvPicPr>
          <p:cNvPr id="13" name="Imagen 12">
            <a:extLst>
              <a:ext uri="{FF2B5EF4-FFF2-40B4-BE49-F238E27FC236}">
                <a16:creationId xmlns:a16="http://schemas.microsoft.com/office/drawing/2014/main" xmlns="" id="{9DD4ACD9-8C05-4720-8436-317B3AC0784D}"/>
              </a:ext>
            </a:extLst>
          </p:cNvPr>
          <p:cNvPicPr>
            <a:picLocks noChangeAspect="1"/>
          </p:cNvPicPr>
          <p:nvPr/>
        </p:nvPicPr>
        <p:blipFill rotWithShape="1">
          <a:blip r:embed="rId6" cstate="screen">
            <a:extLst>
              <a:ext uri="{28A0092B-C50C-407E-A947-70E740481C1C}">
                <a14:useLocalDpi xmlns:a14="http://schemas.microsoft.com/office/drawing/2010/main" xmlns=""/>
              </a:ext>
            </a:extLst>
          </a:blip>
          <a:srcRect/>
          <a:stretch/>
        </p:blipFill>
        <p:spPr>
          <a:xfrm>
            <a:off x="7462867" y="3636289"/>
            <a:ext cx="1524378" cy="2551764"/>
          </a:xfrm>
          <a:prstGeom prst="roundRect">
            <a:avLst>
              <a:gd name="adj" fmla="val 0"/>
            </a:avLst>
          </a:prstGeom>
          <a:solidFill>
            <a:srgbClr val="FFFFFF"/>
          </a:solidFill>
          <a:ln w="76200" cap="sq">
            <a:solidFill>
              <a:srgbClr val="CDBBDF"/>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xmlns="" val="28359651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2"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heel(2)">
                                      <p:cBhvr>
                                        <p:cTn id="37" dur="1000"/>
                                        <p:tgtEl>
                                          <p:spTgt spid="6"/>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wipe(left)">
                                      <p:cBhvr>
                                        <p:cTn id="51" dur="500"/>
                                        <p:tgtEl>
                                          <p:spTgt spid="11">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900" decel="100000" fill="hold"/>
                                        <p:tgtEl>
                                          <p:spTgt spid="1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1">
                                            <p:txEl>
                                              <p:pRg st="2" end="2"/>
                                            </p:txEl>
                                          </p:spTgt>
                                        </p:tgtEl>
                                        <p:attrNameLst>
                                          <p:attrName>style.visibility</p:attrName>
                                        </p:attrNameLst>
                                      </p:cBhvr>
                                      <p:to>
                                        <p:strVal val="visible"/>
                                      </p:to>
                                    </p:set>
                                    <p:animEffect transition="in" filter="wipe(left)">
                                      <p:cBhvr>
                                        <p:cTn id="6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9724431-AE6D-4588-92D3-0908A21804FD}"/>
              </a:ext>
            </a:extLst>
          </p:cNvPr>
          <p:cNvSpPr/>
          <p:nvPr/>
        </p:nvSpPr>
        <p:spPr>
          <a:xfrm>
            <a:off x="0" y="-34836"/>
            <a:ext cx="9144000" cy="769441"/>
          </a:xfrm>
          <a:prstGeom prst="rect">
            <a:avLst/>
          </a:prstGeom>
          <a:noFill/>
        </p:spPr>
        <p:txBody>
          <a:bodyPr wrap="square" rtlCol="0">
            <a:spAutoFit/>
          </a:bodyPr>
          <a:lstStyle/>
          <a:p>
            <a:pPr algn="ctr" defTabSz="914400"/>
            <a:r>
              <a:rPr lang="ro-RO" sz="4400" b="1" smtClean="0">
                <a:ln w="900" cmpd="sng">
                  <a:solidFill>
                    <a:srgbClr val="41527D"/>
                  </a:solidFill>
                  <a:prstDash val="solid"/>
                </a:ln>
                <a:solidFill>
                  <a:schemeClr val="accent1">
                    <a:satMod val="200000"/>
                    <a:tint val="3000"/>
                  </a:schemeClr>
                </a:solidFill>
                <a:effectLst>
                  <a:innerShdw blurRad="101600" dist="76200" dir="5400000">
                    <a:srgbClr val="41527D"/>
                  </a:innerShdw>
                </a:effectLst>
              </a:rPr>
              <a:t>NEGLIJAREA </a:t>
            </a:r>
            <a:r>
              <a:rPr lang="ro-RO" sz="4400" b="1" smtClean="0">
                <a:ln w="900" cmpd="sng">
                  <a:solidFill>
                    <a:srgbClr val="41527D"/>
                  </a:solidFill>
                  <a:prstDash val="solid"/>
                </a:ln>
                <a:solidFill>
                  <a:schemeClr val="accent1">
                    <a:satMod val="200000"/>
                    <a:tint val="3000"/>
                  </a:schemeClr>
                </a:solidFill>
                <a:effectLst>
                  <a:innerShdw blurRad="101600" dist="76200" dir="5400000">
                    <a:srgbClr val="41527D"/>
                  </a:innerShdw>
                </a:effectLst>
              </a:rPr>
              <a:t>ZECIMII </a:t>
            </a:r>
            <a:r>
              <a:rPr lang="ro-RO" sz="4400" b="1" smtClean="0">
                <a:ln w="900" cmpd="sng">
                  <a:solidFill>
                    <a:srgbClr val="41527D"/>
                  </a:solidFill>
                  <a:prstDash val="solid"/>
                </a:ln>
                <a:solidFill>
                  <a:schemeClr val="accent1">
                    <a:satMod val="200000"/>
                    <a:tint val="3000"/>
                  </a:schemeClr>
                </a:solidFill>
                <a:effectLst>
                  <a:innerShdw blurRad="101600" dist="76200" dir="5400000">
                    <a:srgbClr val="41527D"/>
                  </a:innerShdw>
                </a:effectLst>
              </a:rPr>
              <a:t>(</a:t>
            </a:r>
            <a:r>
              <a:rPr lang="ro-RO" sz="4400" b="1" smtClean="0">
                <a:ln w="900" cmpd="sng">
                  <a:solidFill>
                    <a:srgbClr val="41527D"/>
                  </a:solidFill>
                  <a:prstDash val="solid"/>
                </a:ln>
                <a:solidFill>
                  <a:schemeClr val="accent1">
                    <a:satMod val="200000"/>
                    <a:tint val="3000"/>
                  </a:schemeClr>
                </a:solidFill>
                <a:effectLst>
                  <a:innerShdw blurRad="101600" dist="76200" dir="5400000">
                    <a:srgbClr val="41527D"/>
                  </a:innerShdw>
                </a:effectLst>
              </a:rPr>
              <a:t>2)</a:t>
            </a:r>
            <a:endParaRPr lang="ro-RO" sz="4400" b="1">
              <a:ln w="900" cmpd="sng">
                <a:solidFill>
                  <a:srgbClr val="41527D"/>
                </a:solidFill>
                <a:prstDash val="solid"/>
              </a:ln>
              <a:solidFill>
                <a:schemeClr val="accent1">
                  <a:satMod val="200000"/>
                  <a:tint val="3000"/>
                </a:schemeClr>
              </a:solidFill>
              <a:effectLst>
                <a:innerShdw blurRad="101600" dist="76200" dir="5400000">
                  <a:srgbClr val="41527D"/>
                </a:innerShdw>
              </a:effectLst>
            </a:endParaRPr>
          </a:p>
        </p:txBody>
      </p:sp>
      <p:sp>
        <p:nvSpPr>
          <p:cNvPr id="3" name="Rectángulo 2">
            <a:extLst>
              <a:ext uri="{FF2B5EF4-FFF2-40B4-BE49-F238E27FC236}">
                <a16:creationId xmlns:a16="http://schemas.microsoft.com/office/drawing/2014/main" xmlns="" id="{55D228D8-85AC-4EFE-AE91-ABF6B00D58DD}"/>
              </a:ext>
            </a:extLst>
          </p:cNvPr>
          <p:cNvSpPr/>
          <p:nvPr/>
        </p:nvSpPr>
        <p:spPr>
          <a:xfrm>
            <a:off x="352697" y="628778"/>
            <a:ext cx="8438606" cy="1200329"/>
          </a:xfrm>
          <a:prstGeom prst="rect">
            <a:avLst/>
          </a:prstGeom>
        </p:spPr>
        <p:txBody>
          <a:bodyPr wrap="square">
            <a:spAutoFit/>
          </a:bodyPr>
          <a:lstStyle/>
          <a:p>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„Aduceţi</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însă la casa vistieriei toate </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zeciuielile</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ca să fie hrană în Casa </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Mea</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puneţi-Mă astfel la </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încercare</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zice Domnul </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oştirilor</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şi veţi vedea dacă nu vă voi deschide zăgazurile cerurilor şi dacă nu voi turna peste voi belşug de </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binecuvântare</a:t>
            </a:r>
            <a:r>
              <a:rPr lang="ro-RO"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ro-RO" sz="16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(Maleahi</a:t>
            </a:r>
            <a:r>
              <a:rPr lang="ro-RO" sz="16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3:10</a:t>
            </a:r>
            <a:r>
              <a:rPr lang="ro-RO" sz="1600" b="1" smtClean="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ro-RO" sz="1600" b="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540B80D5-FD4A-40E3-8761-0221289ED54D}"/>
              </a:ext>
            </a:extLst>
          </p:cNvPr>
          <p:cNvSpPr txBox="1"/>
          <p:nvPr/>
        </p:nvSpPr>
        <p:spPr>
          <a:xfrm>
            <a:off x="0" y="1865784"/>
            <a:ext cx="5199639" cy="2015936"/>
          </a:xfrm>
          <a:prstGeom prst="rect">
            <a:avLst/>
          </a:prstGeom>
          <a:noFill/>
        </p:spPr>
        <p:txBody>
          <a:bodyPr wrap="square" rtlCol="0">
            <a:spAutoFit/>
          </a:bodyPr>
          <a:lstStyle/>
          <a:p>
            <a:pPr>
              <a:spcBef>
                <a:spcPts val="600"/>
              </a:spcBef>
            </a:pPr>
            <a:r>
              <a:rPr lang="ro-RO" sz="2000" b="1">
                <a:solidFill>
                  <a:schemeClr val="accent4">
                    <a:lumMod val="60000"/>
                    <a:lumOff val="40000"/>
                  </a:schemeClr>
                </a:solidFill>
                <a:effectLst>
                  <a:outerShdw blurRad="38100" dist="38100" dir="2700000" algn="tl">
                    <a:srgbClr val="000000">
                      <a:alpha val="43137"/>
                    </a:srgbClr>
                  </a:outerShdw>
                </a:effectLst>
              </a:rPr>
              <a:t>De ce ar trebui să plătim zecime lui </a:t>
            </a:r>
            <a:r>
              <a:rPr lang="ro-RO" sz="2000" b="1">
                <a:solidFill>
                  <a:schemeClr val="accent4">
                    <a:lumMod val="60000"/>
                    <a:lumOff val="40000"/>
                  </a:schemeClr>
                </a:solidFill>
                <a:effectLst>
                  <a:outerShdw blurRad="38100" dist="38100" dir="2700000" algn="tl">
                    <a:srgbClr val="000000">
                      <a:alpha val="43137"/>
                    </a:srgbClr>
                  </a:outerShdw>
                </a:effectLst>
              </a:rPr>
              <a:t>Dumnezeu</a:t>
            </a:r>
            <a:r>
              <a:rPr lang="ro-RO" sz="2000" b="1" smtClean="0">
                <a:solidFill>
                  <a:schemeClr val="accent4">
                    <a:lumMod val="60000"/>
                    <a:lumOff val="40000"/>
                  </a:schemeClr>
                </a:solidFill>
                <a:effectLst>
                  <a:outerShdw blurRad="38100" dist="38100" dir="2700000" algn="tl">
                    <a:srgbClr val="000000">
                      <a:alpha val="43137"/>
                    </a:srgbClr>
                  </a:outerShdw>
                </a:effectLst>
              </a:rPr>
              <a:t>?</a:t>
            </a:r>
            <a:endParaRPr lang="ro-RO" sz="2000" b="1" smtClean="0">
              <a:solidFill>
                <a:schemeClr val="accent4">
                  <a:lumMod val="60000"/>
                  <a:lumOff val="40000"/>
                </a:schemeClr>
              </a:solidFill>
              <a:effectLst>
                <a:outerShdw blurRad="38100" dist="38100" dir="2700000" algn="tl">
                  <a:srgbClr val="000000">
                    <a:alpha val="43137"/>
                  </a:srgbClr>
                </a:outerShdw>
              </a:effectLst>
            </a:endParaRPr>
          </a:p>
          <a:p>
            <a:pPr>
              <a:spcBef>
                <a:spcPts val="600"/>
              </a:spcBef>
            </a:pPr>
            <a:r>
              <a:rPr lang="ro-RO" sz="2000" b="1" smtClean="0">
                <a:solidFill>
                  <a:schemeClr val="bg1"/>
                </a:solidFill>
                <a:effectLst>
                  <a:outerShdw blurRad="38100" dist="38100" dir="2700000" algn="tl">
                    <a:srgbClr val="000000">
                      <a:alpha val="43137"/>
                    </a:srgbClr>
                  </a:outerShdw>
                </a:effectLst>
              </a:rPr>
              <a:t>Deoarece </a:t>
            </a:r>
            <a:r>
              <a:rPr lang="ro-RO" sz="2000" b="1">
                <a:solidFill>
                  <a:schemeClr val="bg1"/>
                </a:solidFill>
                <a:effectLst>
                  <a:outerShdw blurRad="38100" dist="38100" dir="2700000" algn="tl">
                    <a:srgbClr val="000000">
                      <a:alpha val="43137"/>
                    </a:srgbClr>
                  </a:outerShdw>
                </a:effectLst>
              </a:rPr>
              <a:t>Dumnezeu este Creatorul nostru, iar noi Îl </a:t>
            </a:r>
            <a:r>
              <a:rPr lang="ro-RO" sz="2000" b="1" smtClean="0">
                <a:solidFill>
                  <a:schemeClr val="bg1"/>
                </a:solidFill>
                <a:effectLst>
                  <a:outerShdw blurRad="38100" dist="38100" dir="2700000" algn="tl">
                    <a:srgbClr val="000000">
                      <a:alpha val="43137"/>
                    </a:srgbClr>
                  </a:outerShdw>
                </a:effectLst>
              </a:rPr>
              <a:t>recunoaştem </a:t>
            </a:r>
            <a:r>
              <a:rPr lang="ro-RO" sz="2000" b="1">
                <a:solidFill>
                  <a:schemeClr val="bg1"/>
                </a:solidFill>
                <a:effectLst>
                  <a:outerShdw blurRad="38100" dist="38100" dir="2700000" algn="tl">
                    <a:srgbClr val="000000">
                      <a:alpha val="43137"/>
                    </a:srgbClr>
                  </a:outerShdw>
                </a:effectLst>
              </a:rPr>
              <a:t>ca atare. Când dăm, dăm cu </a:t>
            </a:r>
            <a:r>
              <a:rPr lang="ro-RO" sz="2000" b="1" smtClean="0">
                <a:solidFill>
                  <a:schemeClr val="bg1"/>
                </a:solidFill>
                <a:effectLst>
                  <a:outerShdw blurRad="38100" dist="38100" dir="2700000" algn="tl">
                    <a:srgbClr val="000000">
                      <a:alpha val="43137"/>
                    </a:srgbClr>
                  </a:outerShdw>
                </a:effectLst>
              </a:rPr>
              <a:t>recunoştinţă </a:t>
            </a:r>
            <a:r>
              <a:rPr lang="ro-RO" sz="2000" b="1">
                <a:solidFill>
                  <a:schemeClr val="bg1"/>
                </a:solidFill>
                <a:effectLst>
                  <a:outerShdw blurRad="38100" dist="38100" dir="2700000" algn="tl">
                    <a:srgbClr val="000000">
                      <a:alpha val="43137"/>
                    </a:srgbClr>
                  </a:outerShdw>
                </a:effectLst>
              </a:rPr>
              <a:t>pentru ce a făcut El pentru noi: ne-a creat, ne </a:t>
            </a:r>
            <a:r>
              <a:rPr lang="ro-RO" sz="2000" b="1" smtClean="0">
                <a:solidFill>
                  <a:schemeClr val="bg1"/>
                </a:solidFill>
                <a:effectLst>
                  <a:outerShdw blurRad="38100" dist="38100" dir="2700000" algn="tl">
                    <a:srgbClr val="000000">
                      <a:alpha val="43137"/>
                    </a:srgbClr>
                  </a:outerShdw>
                </a:effectLst>
              </a:rPr>
              <a:t>ţine</a:t>
            </a:r>
            <a:r>
              <a:rPr lang="ro-RO" sz="2000" b="1">
                <a:solidFill>
                  <a:schemeClr val="bg1"/>
                </a:solidFill>
                <a:effectLst>
                  <a:outerShdw blurRad="38100" dist="38100" dir="2700000" algn="tl">
                    <a:srgbClr val="000000">
                      <a:alpha val="43137"/>
                    </a:srgbClr>
                  </a:outerShdw>
                </a:effectLst>
              </a:rPr>
              <a:t>, ne poartă de grijă, a murit pentru noi </a:t>
            </a:r>
            <a:r>
              <a:rPr lang="ro-RO" sz="2000" b="1" smtClean="0">
                <a:solidFill>
                  <a:schemeClr val="bg1"/>
                </a:solidFill>
                <a:effectLst>
                  <a:outerShdw blurRad="38100" dist="38100" dir="2700000" algn="tl">
                    <a:srgbClr val="000000">
                      <a:alpha val="43137"/>
                    </a:srgbClr>
                  </a:outerShdw>
                </a:effectLst>
              </a:rPr>
              <a:t>şi </a:t>
            </a:r>
            <a:r>
              <a:rPr lang="ro-RO" sz="2000" b="1">
                <a:solidFill>
                  <a:schemeClr val="bg1"/>
                </a:solidFill>
                <a:effectLst>
                  <a:outerShdw blurRad="38100" dist="38100" dir="2700000" algn="tl">
                    <a:srgbClr val="000000">
                      <a:alpha val="43137"/>
                    </a:srgbClr>
                  </a:outerShdw>
                </a:effectLst>
              </a:rPr>
              <a:t>continuă să ne </a:t>
            </a:r>
            <a:r>
              <a:rPr lang="ro-RO" sz="2000" b="1">
                <a:solidFill>
                  <a:schemeClr val="bg1"/>
                </a:solidFill>
                <a:effectLst>
                  <a:outerShdw blurRad="38100" dist="38100" dir="2700000" algn="tl">
                    <a:srgbClr val="000000">
                      <a:alpha val="43137"/>
                    </a:srgbClr>
                  </a:outerShdw>
                </a:effectLst>
              </a:rPr>
              <a:t>recreeze</a:t>
            </a:r>
            <a:r>
              <a:rPr lang="ro-RO" sz="2000" b="1" smtClean="0">
                <a:solidFill>
                  <a:schemeClr val="bg1"/>
                </a:solidFill>
                <a:effectLst>
                  <a:outerShdw blurRad="38100" dist="38100" dir="2700000" algn="tl">
                    <a:srgbClr val="000000">
                      <a:alpha val="43137"/>
                    </a:srgbClr>
                  </a:outerShdw>
                </a:effectLst>
              </a:rPr>
              <a:t>.</a:t>
            </a:r>
            <a:endParaRPr lang="ro-RO" sz="2000" b="1">
              <a:solidFill>
                <a:schemeClr val="bg1"/>
              </a:solidFill>
              <a:effectLst>
                <a:outerShdw blurRad="38100" dist="38100" dir="2700000" algn="tl">
                  <a:srgbClr val="000000">
                    <a:alpha val="43137"/>
                  </a:srgbClr>
                </a:outerShdw>
              </a:effectLst>
            </a:endParaRPr>
          </a:p>
        </p:txBody>
      </p:sp>
      <p:graphicFrame>
        <p:nvGraphicFramePr>
          <p:cNvPr id="9" name="Diagrama 8">
            <a:extLst>
              <a:ext uri="{FF2B5EF4-FFF2-40B4-BE49-F238E27FC236}">
                <a16:creationId xmlns:a16="http://schemas.microsoft.com/office/drawing/2014/main" xmlns="" id="{3FFBC4BD-89B4-4914-BE37-FBC58B493094}"/>
              </a:ext>
            </a:extLst>
          </p:cNvPr>
          <p:cNvGraphicFramePr/>
          <p:nvPr>
            <p:extLst>
              <p:ext uri="{D42A27DB-BD31-4B8C-83A1-F6EECF244321}">
                <p14:modId xmlns:p14="http://schemas.microsoft.com/office/powerpoint/2010/main" xmlns="" val="2766931897"/>
              </p:ext>
            </p:extLst>
          </p:nvPr>
        </p:nvGraphicFramePr>
        <p:xfrm>
          <a:off x="4110446" y="4765799"/>
          <a:ext cx="4937760"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xmlns="" id="{44644EC2-74D8-4DDC-AAD6-29BB212DA4F7}"/>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5050970" y="1555261"/>
            <a:ext cx="3910151" cy="258131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Rectángulo 7">
            <a:extLst>
              <a:ext uri="{FF2B5EF4-FFF2-40B4-BE49-F238E27FC236}">
                <a16:creationId xmlns:a16="http://schemas.microsoft.com/office/drawing/2014/main" xmlns="" id="{F036CB6C-BB47-4EB0-BDDC-8833C073235B}"/>
              </a:ext>
            </a:extLst>
          </p:cNvPr>
          <p:cNvSpPr/>
          <p:nvPr/>
        </p:nvSpPr>
        <p:spPr>
          <a:xfrm>
            <a:off x="3311611" y="4251130"/>
            <a:ext cx="6221920" cy="400110"/>
          </a:xfrm>
          <a:prstGeom prst="rect">
            <a:avLst/>
          </a:prstGeom>
        </p:spPr>
        <p:txBody>
          <a:bodyPr wrap="square">
            <a:spAutoFit/>
          </a:bodyPr>
          <a:lstStyle/>
          <a:p>
            <a:pPr>
              <a:spcBef>
                <a:spcPts val="600"/>
              </a:spcBef>
            </a:pPr>
            <a:r>
              <a:rPr lang="ro-RO" sz="2000" b="1">
                <a:solidFill>
                  <a:schemeClr val="accent4">
                    <a:lumMod val="60000"/>
                    <a:lumOff val="40000"/>
                  </a:schemeClr>
                </a:solidFill>
                <a:effectLst>
                  <a:outerShdw blurRad="38100" dist="38100" dir="2700000" algn="tl">
                    <a:srgbClr val="000000">
                      <a:alpha val="43137"/>
                    </a:srgbClr>
                  </a:outerShdw>
                </a:effectLst>
              </a:rPr>
              <a:t>Ce se poate realiza cu zecimea </a:t>
            </a:r>
            <a:r>
              <a:rPr lang="ro-RO" sz="2000" b="1" smtClean="0">
                <a:solidFill>
                  <a:schemeClr val="accent4">
                    <a:lumMod val="60000"/>
                    <a:lumOff val="40000"/>
                  </a:schemeClr>
                </a:solidFill>
                <a:effectLst>
                  <a:outerShdw blurRad="38100" dist="38100" dir="2700000" algn="tl">
                    <a:srgbClr val="000000">
                      <a:alpha val="43137"/>
                    </a:srgbClr>
                  </a:outerShdw>
                </a:effectLst>
              </a:rPr>
              <a:t>şi </a:t>
            </a:r>
            <a:r>
              <a:rPr lang="ro-RO" sz="2000" b="1">
                <a:solidFill>
                  <a:schemeClr val="accent4">
                    <a:lumMod val="60000"/>
                    <a:lumOff val="40000"/>
                  </a:schemeClr>
                </a:solidFill>
                <a:effectLst>
                  <a:outerShdw blurRad="38100" dist="38100" dir="2700000" algn="tl">
                    <a:srgbClr val="000000">
                      <a:alpha val="43137"/>
                    </a:srgbClr>
                  </a:outerShdw>
                </a:effectLst>
              </a:rPr>
              <a:t>darurilor </a:t>
            </a:r>
            <a:r>
              <a:rPr lang="ro-RO" sz="2000" b="1">
                <a:solidFill>
                  <a:schemeClr val="accent4">
                    <a:lumMod val="60000"/>
                    <a:lumOff val="40000"/>
                  </a:schemeClr>
                </a:solidFill>
                <a:effectLst>
                  <a:outerShdw blurRad="38100" dist="38100" dir="2700000" algn="tl">
                    <a:srgbClr val="000000">
                      <a:alpha val="43137"/>
                    </a:srgbClr>
                  </a:outerShdw>
                </a:effectLst>
              </a:rPr>
              <a:t>noastre</a:t>
            </a:r>
            <a:r>
              <a:rPr lang="ro-RO" sz="2000" b="1" smtClean="0">
                <a:solidFill>
                  <a:schemeClr val="accent4">
                    <a:lumMod val="60000"/>
                    <a:lumOff val="40000"/>
                  </a:schemeClr>
                </a:solidFill>
                <a:effectLst>
                  <a:outerShdw blurRad="38100" dist="38100" dir="2700000" algn="tl">
                    <a:srgbClr val="000000">
                      <a:alpha val="43137"/>
                    </a:srgbClr>
                  </a:outerShdw>
                </a:effectLst>
              </a:rPr>
              <a:t>?</a:t>
            </a:r>
            <a:endParaRPr lang="ro-RO" sz="2000" b="1">
              <a:solidFill>
                <a:schemeClr val="accent4">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63251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p:cTn id="31"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34"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left)">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51" dur="1000" fill="hold"/>
                                        <p:tgtEl>
                                          <p:spTgt spid="8"/>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9">
                                            <p:graphicEl>
                                              <a:dgm id="{01BB3A43-5ED0-4A87-B8FE-B55B93AC50DF}"/>
                                            </p:graphicEl>
                                          </p:spTgt>
                                        </p:tgtEl>
                                        <p:attrNameLst>
                                          <p:attrName>style.visibility</p:attrName>
                                        </p:attrNameLst>
                                      </p:cBhvr>
                                      <p:to>
                                        <p:strVal val="visible"/>
                                      </p:to>
                                    </p:set>
                                    <p:anim calcmode="lin" valueType="num">
                                      <p:cBhvr>
                                        <p:cTn id="60" dur="500" fill="hold"/>
                                        <p:tgtEl>
                                          <p:spTgt spid="9">
                                            <p:graphicEl>
                                              <a:dgm id="{01BB3A43-5ED0-4A87-B8FE-B55B93AC50DF}"/>
                                            </p:graphicEl>
                                          </p:spTgt>
                                        </p:tgtEl>
                                        <p:attrNameLst>
                                          <p:attrName>ppt_w</p:attrName>
                                        </p:attrNameLst>
                                      </p:cBhvr>
                                      <p:tavLst>
                                        <p:tav tm="0">
                                          <p:val>
                                            <p:fltVal val="0"/>
                                          </p:val>
                                        </p:tav>
                                        <p:tav tm="100000">
                                          <p:val>
                                            <p:strVal val="#ppt_w"/>
                                          </p:val>
                                        </p:tav>
                                      </p:tavLst>
                                    </p:anim>
                                    <p:anim calcmode="lin" valueType="num">
                                      <p:cBhvr>
                                        <p:cTn id="61" dur="500" fill="hold"/>
                                        <p:tgtEl>
                                          <p:spTgt spid="9">
                                            <p:graphicEl>
                                              <a:dgm id="{01BB3A43-5ED0-4A87-B8FE-B55B93AC50DF}"/>
                                            </p:graphicEl>
                                          </p:spTgt>
                                        </p:tgtEl>
                                        <p:attrNameLst>
                                          <p:attrName>ppt_h</p:attrName>
                                        </p:attrNameLst>
                                      </p:cBhvr>
                                      <p:tavLst>
                                        <p:tav tm="0">
                                          <p:val>
                                            <p:fltVal val="0"/>
                                          </p:val>
                                        </p:tav>
                                        <p:tav tm="100000">
                                          <p:val>
                                            <p:strVal val="#ppt_h"/>
                                          </p:val>
                                        </p:tav>
                                      </p:tavLst>
                                    </p:anim>
                                    <p:animEffect transition="in" filter="fade">
                                      <p:cBhvr>
                                        <p:cTn id="62" dur="500"/>
                                        <p:tgtEl>
                                          <p:spTgt spid="9">
                                            <p:graphicEl>
                                              <a:dgm id="{01BB3A43-5ED0-4A87-B8FE-B55B93AC50DF}"/>
                                            </p:graphicEl>
                                          </p:spTgt>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9">
                                            <p:graphicEl>
                                              <a:dgm id="{13C492EA-80C5-4220-8905-13590A8585BB}"/>
                                            </p:graphicEl>
                                          </p:spTgt>
                                        </p:tgtEl>
                                        <p:attrNameLst>
                                          <p:attrName>style.visibility</p:attrName>
                                        </p:attrNameLst>
                                      </p:cBhvr>
                                      <p:to>
                                        <p:strVal val="visible"/>
                                      </p:to>
                                    </p:set>
                                    <p:animEffect transition="in" filter="wipe(left)">
                                      <p:cBhvr>
                                        <p:cTn id="65" dur="500"/>
                                        <p:tgtEl>
                                          <p:spTgt spid="9">
                                            <p:graphicEl>
                                              <a:dgm id="{13C492EA-80C5-4220-8905-13590A8585B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9">
                                            <p:graphicEl>
                                              <a:dgm id="{34CEBC28-83D7-4836-A5F0-5FF6A9C0EDDE}"/>
                                            </p:graphicEl>
                                          </p:spTgt>
                                        </p:tgtEl>
                                        <p:attrNameLst>
                                          <p:attrName>style.visibility</p:attrName>
                                        </p:attrNameLst>
                                      </p:cBhvr>
                                      <p:to>
                                        <p:strVal val="visible"/>
                                      </p:to>
                                    </p:set>
                                    <p:anim calcmode="lin" valueType="num">
                                      <p:cBhvr>
                                        <p:cTn id="70" dur="500" fill="hold"/>
                                        <p:tgtEl>
                                          <p:spTgt spid="9">
                                            <p:graphicEl>
                                              <a:dgm id="{34CEBC28-83D7-4836-A5F0-5FF6A9C0EDD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34CEBC28-83D7-4836-A5F0-5FF6A9C0EDD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34CEBC28-83D7-4836-A5F0-5FF6A9C0EDDE}"/>
                                            </p:graphicEl>
                                          </p:spTgt>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9">
                                            <p:graphicEl>
                                              <a:dgm id="{F7C31EA5-1A93-4751-A572-61FF9FC11A41}"/>
                                            </p:graphicEl>
                                          </p:spTgt>
                                        </p:tgtEl>
                                        <p:attrNameLst>
                                          <p:attrName>style.visibility</p:attrName>
                                        </p:attrNameLst>
                                      </p:cBhvr>
                                      <p:to>
                                        <p:strVal val="visible"/>
                                      </p:to>
                                    </p:set>
                                    <p:animEffect transition="in" filter="wipe(left)">
                                      <p:cBhvr>
                                        <p:cTn id="75" dur="500"/>
                                        <p:tgtEl>
                                          <p:spTgt spid="9">
                                            <p:graphicEl>
                                              <a:dgm id="{F7C31EA5-1A93-4751-A572-61FF9FC11A41}"/>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9">
                                            <p:graphicEl>
                                              <a:dgm id="{CE2E10F4-2BC0-4DAB-ABD4-A044156C3BBA}"/>
                                            </p:graphicEl>
                                          </p:spTgt>
                                        </p:tgtEl>
                                        <p:attrNameLst>
                                          <p:attrName>style.visibility</p:attrName>
                                        </p:attrNameLst>
                                      </p:cBhvr>
                                      <p:to>
                                        <p:strVal val="visible"/>
                                      </p:to>
                                    </p:set>
                                    <p:anim calcmode="lin" valueType="num">
                                      <p:cBhvr>
                                        <p:cTn id="80" dur="500" fill="hold"/>
                                        <p:tgtEl>
                                          <p:spTgt spid="9">
                                            <p:graphicEl>
                                              <a:dgm id="{CE2E10F4-2BC0-4DAB-ABD4-A044156C3BBA}"/>
                                            </p:graphicEl>
                                          </p:spTgt>
                                        </p:tgtEl>
                                        <p:attrNameLst>
                                          <p:attrName>ppt_w</p:attrName>
                                        </p:attrNameLst>
                                      </p:cBhvr>
                                      <p:tavLst>
                                        <p:tav tm="0">
                                          <p:val>
                                            <p:fltVal val="0"/>
                                          </p:val>
                                        </p:tav>
                                        <p:tav tm="100000">
                                          <p:val>
                                            <p:strVal val="#ppt_w"/>
                                          </p:val>
                                        </p:tav>
                                      </p:tavLst>
                                    </p:anim>
                                    <p:anim calcmode="lin" valueType="num">
                                      <p:cBhvr>
                                        <p:cTn id="81" dur="500" fill="hold"/>
                                        <p:tgtEl>
                                          <p:spTgt spid="9">
                                            <p:graphicEl>
                                              <a:dgm id="{CE2E10F4-2BC0-4DAB-ABD4-A044156C3BBA}"/>
                                            </p:graphicEl>
                                          </p:spTgt>
                                        </p:tgtEl>
                                        <p:attrNameLst>
                                          <p:attrName>ppt_h</p:attrName>
                                        </p:attrNameLst>
                                      </p:cBhvr>
                                      <p:tavLst>
                                        <p:tav tm="0">
                                          <p:val>
                                            <p:fltVal val="0"/>
                                          </p:val>
                                        </p:tav>
                                        <p:tav tm="100000">
                                          <p:val>
                                            <p:strVal val="#ppt_h"/>
                                          </p:val>
                                        </p:tav>
                                      </p:tavLst>
                                    </p:anim>
                                    <p:animEffect transition="in" filter="fade">
                                      <p:cBhvr>
                                        <p:cTn id="82" dur="500"/>
                                        <p:tgtEl>
                                          <p:spTgt spid="9">
                                            <p:graphicEl>
                                              <a:dgm id="{CE2E10F4-2BC0-4DAB-ABD4-A044156C3BBA}"/>
                                            </p:graphicEl>
                                          </p:spTgt>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9">
                                            <p:graphicEl>
                                              <a:dgm id="{5F5EDA00-D3FC-4921-A351-23161C263D04}"/>
                                            </p:graphicEl>
                                          </p:spTgt>
                                        </p:tgtEl>
                                        <p:attrNameLst>
                                          <p:attrName>style.visibility</p:attrName>
                                        </p:attrNameLst>
                                      </p:cBhvr>
                                      <p:to>
                                        <p:strVal val="visible"/>
                                      </p:to>
                                    </p:set>
                                    <p:animEffect transition="in" filter="wipe(left)">
                                      <p:cBhvr>
                                        <p:cTn id="85" dur="500"/>
                                        <p:tgtEl>
                                          <p:spTgt spid="9">
                                            <p:graphicEl>
                                              <a:dgm id="{5F5EDA00-D3FC-4921-A351-23161C263D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Graphic spid="9"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616A23A-6069-4F26-8CF3-613103FFDB0B}"/>
              </a:ext>
            </a:extLst>
          </p:cNvPr>
          <p:cNvSpPr/>
          <p:nvPr/>
        </p:nvSpPr>
        <p:spPr>
          <a:xfrm>
            <a:off x="630908" y="864014"/>
            <a:ext cx="7882183" cy="5447645"/>
          </a:xfrm>
          <a:prstGeom prst="rect">
            <a:avLst/>
          </a:prstGeom>
        </p:spPr>
        <p:txBody>
          <a:bodyPr wrap="square">
            <a:spAutoFit/>
          </a:bodyPr>
          <a:lstStyle/>
          <a:p>
            <a:pPr>
              <a:spcBef>
                <a:spcPts val="600"/>
              </a:spcBef>
            </a:pPr>
            <a:r>
              <a:rPr lang="ro-RO" sz="2800" b="1" dirty="0" smtClean="0">
                <a:latin typeface="Comic Sans MS" panose="030F0702030302020204" pitchFamily="66" charset="0"/>
              </a:rPr>
              <a:t>„Dumnezeu </a:t>
            </a:r>
            <a:r>
              <a:rPr lang="ro-RO" sz="2800" b="1" dirty="0" smtClean="0">
                <a:latin typeface="Comic Sans MS" panose="030F0702030302020204" pitchFamily="66" charset="0"/>
              </a:rPr>
              <a:t>vă umple mereu cu binecuvântările acestei vieţi. Faptul că vă roagă să renunţaţi la darurile Lui pentru susţinerea diferitelor ramuri ale lucrării Sale este spre binele vostru trecător şi spiritual, pentru ca astfel să recunoaşteţi că Dumnezeu este dătătorul tuturor binecuvântărilor. Dumnezeu, Cel mai activ Lucrător, cooperează cu oamenii pentru asigurarea mijloacelor lor existenţiale, dar le cere şi lor să coopereze cu El la mântuirea altor suflete.”</a:t>
            </a:r>
            <a:endParaRPr lang="ro-RO" sz="2800" b="1" dirty="0">
              <a:latin typeface="Comic Sans MS" panose="030F0702030302020204" pitchFamily="66" charset="0"/>
            </a:endParaRPr>
          </a:p>
        </p:txBody>
      </p:sp>
      <p:sp>
        <p:nvSpPr>
          <p:cNvPr id="3" name="CuadroTexto 2">
            <a:extLst>
              <a:ext uri="{FF2B5EF4-FFF2-40B4-BE49-F238E27FC236}">
                <a16:creationId xmlns:a16="http://schemas.microsoft.com/office/drawing/2014/main" xmlns="" id="{AAF0A142-67BE-4FCD-9778-9379B446870F}"/>
              </a:ext>
            </a:extLst>
          </p:cNvPr>
          <p:cNvSpPr txBox="1"/>
          <p:nvPr/>
        </p:nvSpPr>
        <p:spPr>
          <a:xfrm>
            <a:off x="2760605" y="6060489"/>
            <a:ext cx="5984652" cy="369332"/>
          </a:xfrm>
          <a:prstGeom prst="rect">
            <a:avLst/>
          </a:prstGeom>
          <a:noFill/>
        </p:spPr>
        <p:txBody>
          <a:bodyPr wrap="none" rtlCol="0">
            <a:spAutoFit/>
          </a:bodyPr>
          <a:lstStyle/>
          <a:p>
            <a:pPr algn="r"/>
            <a:r>
              <a:rPr lang="ro-RO" b="1" smtClean="0"/>
              <a:t>E.G.W</a:t>
            </a:r>
            <a:r>
              <a:rPr lang="ro-RO" b="1" smtClean="0"/>
              <a:t>. </a:t>
            </a:r>
            <a:r>
              <a:rPr lang="ro-RO" b="1" smtClean="0"/>
              <a:t>(</a:t>
            </a:r>
            <a:r>
              <a:rPr lang="ro-RO" b="1" smtClean="0"/>
              <a:t>Sfaturi privind administrarea creştină a </a:t>
            </a:r>
            <a:r>
              <a:rPr lang="ro-RO" b="1" smtClean="0"/>
              <a:t>vieţii</a:t>
            </a:r>
            <a:r>
              <a:rPr lang="ro-RO" b="1" smtClean="0"/>
              <a:t> </a:t>
            </a:r>
            <a:r>
              <a:rPr lang="ro-RO" b="1" smtClean="0"/>
              <a:t>pag</a:t>
            </a:r>
            <a:r>
              <a:rPr lang="ro-RO" b="1" smtClean="0"/>
              <a:t>. </a:t>
            </a:r>
            <a:r>
              <a:rPr lang="ro-RO" b="1" smtClean="0"/>
              <a:t>47</a:t>
            </a:r>
            <a:r>
              <a:rPr lang="ro-RO" b="1" smtClean="0"/>
              <a:t>)</a:t>
            </a:r>
            <a:endParaRPr lang="ro-RO" b="1"/>
          </a:p>
        </p:txBody>
      </p:sp>
    </p:spTree>
    <p:extLst>
      <p:ext uri="{BB962C8B-B14F-4D97-AF65-F5344CB8AC3E}">
        <p14:creationId xmlns:p14="http://schemas.microsoft.com/office/powerpoint/2010/main" xmlns="" val="3307048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40DB7CD-5480-48B5-8879-5ED1B7818D4F}"/>
              </a:ext>
            </a:extLst>
          </p:cNvPr>
          <p:cNvSpPr/>
          <p:nvPr/>
        </p:nvSpPr>
        <p:spPr>
          <a:xfrm>
            <a:off x="0" y="-26127"/>
            <a:ext cx="9144000" cy="769441"/>
          </a:xfrm>
          <a:prstGeom prst="rect">
            <a:avLst/>
          </a:prstGeom>
          <a:noFill/>
        </p:spPr>
        <p:txBody>
          <a:bodyPr wrap="square" rtlCol="0">
            <a:spAutoFit/>
          </a:bodyPr>
          <a:lstStyle/>
          <a:p>
            <a:pPr algn="ctr" defTabSz="914400"/>
            <a:r>
              <a:rPr lang="ro-RO" sz="4400" b="1" spc="50" smtClean="0">
                <a:ln w="12700" cmpd="sng">
                  <a:solidFill>
                    <a:srgbClr val="002060"/>
                  </a:solidFill>
                  <a:prstDash val="solid"/>
                </a:ln>
                <a:solidFill>
                  <a:schemeClr val="accent6">
                    <a:tint val="1000"/>
                  </a:schemeClr>
                </a:solidFill>
                <a:effectLst>
                  <a:glow rad="53100">
                    <a:srgbClr val="002060">
                      <a:alpha val="30000"/>
                    </a:srgbClr>
                  </a:glow>
                </a:effectLst>
              </a:rPr>
              <a:t>PROFANAREA </a:t>
            </a:r>
            <a:r>
              <a:rPr lang="ro-RO" sz="4400" b="1" spc="50" smtClean="0">
                <a:ln w="12700" cmpd="sng">
                  <a:solidFill>
                    <a:srgbClr val="002060"/>
                  </a:solidFill>
                  <a:prstDash val="solid"/>
                </a:ln>
                <a:solidFill>
                  <a:schemeClr val="accent6">
                    <a:tint val="1000"/>
                  </a:schemeClr>
                </a:solidFill>
                <a:effectLst>
                  <a:glow rad="53100">
                    <a:srgbClr val="002060">
                      <a:alpha val="30000"/>
                    </a:srgbClr>
                  </a:glow>
                </a:effectLst>
              </a:rPr>
              <a:t>SABATULUI </a:t>
            </a:r>
            <a:r>
              <a:rPr lang="ro-RO" sz="4400" b="1" spc="50" smtClean="0">
                <a:ln w="12700" cmpd="sng">
                  <a:solidFill>
                    <a:srgbClr val="002060"/>
                  </a:solidFill>
                  <a:prstDash val="solid"/>
                </a:ln>
                <a:solidFill>
                  <a:schemeClr val="accent6">
                    <a:tint val="1000"/>
                  </a:schemeClr>
                </a:solidFill>
                <a:effectLst>
                  <a:glow rad="53100">
                    <a:srgbClr val="002060">
                      <a:alpha val="30000"/>
                    </a:srgbClr>
                  </a:glow>
                </a:effectLst>
              </a:rPr>
              <a:t>(1)</a:t>
            </a:r>
            <a:endParaRPr lang="ro-RO" sz="4400" b="1" spc="50">
              <a:ln w="12700" cmpd="sng">
                <a:solidFill>
                  <a:srgbClr val="002060"/>
                </a:solidFill>
                <a:prstDash val="solid"/>
              </a:ln>
              <a:solidFill>
                <a:schemeClr val="accent6">
                  <a:tint val="1000"/>
                </a:schemeClr>
              </a:solidFill>
              <a:effectLst>
                <a:glow rad="53100">
                  <a:srgbClr val="002060">
                    <a:alpha val="30000"/>
                  </a:srgbClr>
                </a:glow>
              </a:effectLst>
            </a:endParaRPr>
          </a:p>
        </p:txBody>
      </p:sp>
      <p:sp>
        <p:nvSpPr>
          <p:cNvPr id="3" name="Rectángulo 2">
            <a:extLst>
              <a:ext uri="{FF2B5EF4-FFF2-40B4-BE49-F238E27FC236}">
                <a16:creationId xmlns:a16="http://schemas.microsoft.com/office/drawing/2014/main" xmlns="" id="{66E77CC1-FEB3-4932-91D4-41924A8605A7}"/>
              </a:ext>
            </a:extLst>
          </p:cNvPr>
          <p:cNvSpPr/>
          <p:nvPr/>
        </p:nvSpPr>
        <p:spPr>
          <a:xfrm>
            <a:off x="0" y="680325"/>
            <a:ext cx="9144000" cy="1138773"/>
          </a:xfrm>
          <a:prstGeom prst="rect">
            <a:avLst/>
          </a:prstGeom>
          <a:gradFill flip="none" rotWithShape="1">
            <a:gsLst>
              <a:gs pos="0">
                <a:srgbClr val="F7B031"/>
              </a:gs>
              <a:gs pos="50000">
                <a:srgbClr val="FAD186"/>
              </a:gs>
              <a:gs pos="100000">
                <a:srgbClr val="F19D09">
                  <a:tint val="23500"/>
                  <a:satMod val="160000"/>
                </a:srgbClr>
              </a:gs>
            </a:gsLst>
            <a:lin ang="16200000" scaled="1"/>
            <a:tileRect/>
          </a:gradFill>
        </p:spPr>
        <p:txBody>
          <a:bodyPr wrap="square">
            <a:spAutoFit/>
            <a:scene3d>
              <a:camera prst="orthographicFront"/>
              <a:lightRig rig="threePt" dir="t"/>
            </a:scene3d>
            <a:sp3d extrusionH="57150">
              <a:bevelT w="38100" h="38100"/>
            </a:sp3d>
          </a:bodyPr>
          <a:lstStyle/>
          <a:p>
            <a:pPr algn="ctr"/>
            <a:r>
              <a:rPr lang="ro-RO" sz="1700" b="1" dirty="0" smtClean="0">
                <a:solidFill>
                  <a:srgbClr val="644C00"/>
                </a:solidFill>
                <a:latin typeface="Comic Sans MS" panose="030F0702030302020204" pitchFamily="66" charset="0"/>
              </a:rPr>
              <a:t>„Pe vremea aceea, am văzut în Iuda nişte oameni călcând la teasc în ziua Sabatului, aducând snopi, încărcând măgarii cu vin, struguri şi smochine şi cu tot felul de lucruri şi aducându-le la Ierusalim în ziua Sabatului. Şi i-am mustrat chiar în ziua când îşi vindeau mărfurile.” </a:t>
            </a:r>
            <a:r>
              <a:rPr lang="ro-RO" sz="1600" b="1" dirty="0" smtClean="0">
                <a:solidFill>
                  <a:srgbClr val="644C00"/>
                </a:solidFill>
                <a:latin typeface="Comic Sans MS" panose="030F0702030302020204" pitchFamily="66" charset="0"/>
              </a:rPr>
              <a:t>(Neemia 13:15)</a:t>
            </a:r>
            <a:endParaRPr lang="ro-RO" sz="1600" b="1" dirty="0">
              <a:solidFill>
                <a:srgbClr val="644C0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EB1C6C72-36BD-49C6-9F46-BC7E5F1B2AD1}"/>
              </a:ext>
            </a:extLst>
          </p:cNvPr>
          <p:cNvSpPr txBox="1"/>
          <p:nvPr/>
        </p:nvSpPr>
        <p:spPr>
          <a:xfrm>
            <a:off x="203859" y="2030285"/>
            <a:ext cx="4310744" cy="1631216"/>
          </a:xfrm>
          <a:prstGeom prst="rect">
            <a:avLst/>
          </a:prstGeom>
          <a:noFill/>
        </p:spPr>
        <p:txBody>
          <a:bodyPr wrap="square" rtlCol="0">
            <a:spAutoFit/>
          </a:bodyPr>
          <a:lstStyle/>
          <a:p>
            <a:pPr>
              <a:spcBef>
                <a:spcPts val="600"/>
              </a:spcBef>
            </a:pPr>
            <a:r>
              <a:rPr lang="ro-RO" sz="2000" b="1"/>
              <a:t>În trecut, poporul lui Israel a </a:t>
            </a:r>
            <a:r>
              <a:rPr lang="ro-RO" sz="2000" b="1" smtClean="0"/>
              <a:t>înţeles </a:t>
            </a:r>
            <a:r>
              <a:rPr lang="ro-RO" sz="2000" b="1"/>
              <a:t>că Sabatul era o binecuvântare de la Dumnezeu pe măsură ce </a:t>
            </a:r>
            <a:r>
              <a:rPr lang="ro-RO" sz="2000" b="1" smtClean="0"/>
              <a:t>îşi </a:t>
            </a:r>
            <a:r>
              <a:rPr lang="ro-RO" sz="2000" b="1"/>
              <a:t>revizuiau istoria (Neemia 9:14). Ei s-au angajat să nu-l profaneze (Neemia </a:t>
            </a:r>
            <a:r>
              <a:rPr lang="ro-RO" sz="2000" b="1"/>
              <a:t>10:31</a:t>
            </a:r>
            <a:r>
              <a:rPr lang="ro-RO" sz="2000" b="1" smtClean="0"/>
              <a:t>).</a:t>
            </a:r>
            <a:endParaRPr lang="ro-RO" sz="2000" b="1"/>
          </a:p>
        </p:txBody>
      </p:sp>
      <p:pic>
        <p:nvPicPr>
          <p:cNvPr id="8" name="Imagen 7">
            <a:extLst>
              <a:ext uri="{FF2B5EF4-FFF2-40B4-BE49-F238E27FC236}">
                <a16:creationId xmlns:a16="http://schemas.microsoft.com/office/drawing/2014/main" xmlns="" id="{B3075F54-6979-4C66-A253-E2C98367ACF9}"/>
              </a:ext>
            </a:extLst>
          </p:cNvPr>
          <p:cNvPicPr>
            <a:picLocks noChangeAspect="1"/>
          </p:cNvPicPr>
          <p:nvPr/>
        </p:nvPicPr>
        <p:blipFill rotWithShape="1">
          <a:blip r:embed="rId3" cstate="screen">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a:ext>
            </a:extLst>
          </a:blip>
          <a:srcRect/>
          <a:stretch/>
        </p:blipFill>
        <p:spPr>
          <a:xfrm>
            <a:off x="4493623" y="1941617"/>
            <a:ext cx="4476206" cy="2102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xmlns="" id="{F4A314A2-920A-4302-A5C3-83F3C218BC09}"/>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055424" y="4761479"/>
            <a:ext cx="2917371" cy="1975930"/>
          </a:xfrm>
          <a:prstGeom prst="round2DiagRect">
            <a:avLst>
              <a:gd name="adj1" fmla="val 16667"/>
              <a:gd name="adj2" fmla="val 0"/>
            </a:avLst>
          </a:prstGeom>
          <a:ln w="38100" cap="sq">
            <a:solidFill>
              <a:srgbClr val="00206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xmlns="" id="{CFDBA28E-91C0-4580-96A5-A395E4E93608}"/>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174170" y="4782518"/>
            <a:ext cx="2966662" cy="1975930"/>
          </a:xfrm>
          <a:prstGeom prst="round2DiagRect">
            <a:avLst>
              <a:gd name="adj1" fmla="val 16667"/>
              <a:gd name="adj2" fmla="val 0"/>
            </a:avLst>
          </a:prstGeom>
          <a:ln w="38100" cap="sq">
            <a:solidFill>
              <a:srgbClr val="002060"/>
            </a:solidFill>
            <a:miter lim="800000"/>
          </a:ln>
          <a:effectLst>
            <a:outerShdw blurRad="254000" algn="tl" rotWithShape="0">
              <a:srgbClr val="000000">
                <a:alpha val="43000"/>
              </a:srgbClr>
            </a:outerShdw>
          </a:effectLst>
        </p:spPr>
      </p:pic>
      <p:sp>
        <p:nvSpPr>
          <p:cNvPr id="9" name="Rectángulo 8">
            <a:extLst>
              <a:ext uri="{FF2B5EF4-FFF2-40B4-BE49-F238E27FC236}">
                <a16:creationId xmlns:a16="http://schemas.microsoft.com/office/drawing/2014/main" xmlns="" id="{8660FF81-7862-4E35-A50D-E1B74630822C}"/>
              </a:ext>
            </a:extLst>
          </p:cNvPr>
          <p:cNvSpPr/>
          <p:nvPr/>
        </p:nvSpPr>
        <p:spPr>
          <a:xfrm>
            <a:off x="95794" y="4053593"/>
            <a:ext cx="9048206" cy="707886"/>
          </a:xfrm>
          <a:prstGeom prst="rect">
            <a:avLst/>
          </a:prstGeom>
        </p:spPr>
        <p:txBody>
          <a:bodyPr wrap="square">
            <a:spAutoFit/>
          </a:bodyPr>
          <a:lstStyle/>
          <a:p>
            <a:pPr>
              <a:spcBef>
                <a:spcPts val="600"/>
              </a:spcBef>
            </a:pPr>
            <a:r>
              <a:rPr lang="ro-RO" sz="2000" b="1"/>
              <a:t>Cu toate acestea, liderii lor îngăduiau o </a:t>
            </a:r>
            <a:r>
              <a:rPr lang="ro-RO" sz="2000" b="1" smtClean="0"/>
              <a:t>piaţă </a:t>
            </a:r>
            <a:r>
              <a:rPr lang="ro-RO" sz="2000" b="1"/>
              <a:t>în ziua Sabatului. Neemia a închis </a:t>
            </a:r>
            <a:r>
              <a:rPr lang="ro-RO" sz="2000" b="1" smtClean="0"/>
              <a:t>porţile cetăţii </a:t>
            </a:r>
            <a:r>
              <a:rPr lang="ro-RO" sz="2000" b="1"/>
              <a:t>în ziua Sabatului pentru a preveni lucrul </a:t>
            </a:r>
            <a:r>
              <a:rPr lang="ro-RO" sz="2000" b="1"/>
              <a:t>acesta</a:t>
            </a:r>
            <a:r>
              <a:rPr lang="ro-RO" sz="2000" b="1" smtClean="0"/>
              <a:t>.</a:t>
            </a:r>
            <a:endParaRPr lang="ro-RO" sz="2000" b="1"/>
          </a:p>
        </p:txBody>
      </p:sp>
      <p:sp>
        <p:nvSpPr>
          <p:cNvPr id="11" name="Rectángulo 10">
            <a:extLst>
              <a:ext uri="{FF2B5EF4-FFF2-40B4-BE49-F238E27FC236}">
                <a16:creationId xmlns:a16="http://schemas.microsoft.com/office/drawing/2014/main" xmlns="" id="{7FD65A29-6F30-4100-BAA8-BBA8B41514D4}"/>
              </a:ext>
            </a:extLst>
          </p:cNvPr>
          <p:cNvSpPr/>
          <p:nvPr/>
        </p:nvSpPr>
        <p:spPr>
          <a:xfrm>
            <a:off x="3202070" y="4798417"/>
            <a:ext cx="2739859" cy="1938992"/>
          </a:xfrm>
          <a:prstGeom prst="rect">
            <a:avLst/>
          </a:prstGeom>
        </p:spPr>
        <p:txBody>
          <a:bodyPr wrap="square">
            <a:spAutoFit/>
          </a:bodyPr>
          <a:lstStyle/>
          <a:p>
            <a:pPr algn="ctr">
              <a:spcBef>
                <a:spcPts val="600"/>
              </a:spcBef>
            </a:pPr>
            <a:r>
              <a:rPr lang="ro-RO" sz="2000" b="1" smtClean="0"/>
              <a:t>Piaţa </a:t>
            </a:r>
            <a:r>
              <a:rPr lang="ro-RO" sz="2000" b="1"/>
              <a:t>continua să fie organizată în afara zidurilor </a:t>
            </a:r>
            <a:r>
              <a:rPr lang="ro-RO" sz="2000" b="1" smtClean="0"/>
              <a:t>cetăţii</a:t>
            </a:r>
            <a:r>
              <a:rPr lang="ro-RO" sz="2000" b="1"/>
              <a:t>. Dar după </a:t>
            </a:r>
            <a:r>
              <a:rPr lang="ro-RO" sz="2000" b="1" smtClean="0"/>
              <a:t>ameninţarea </a:t>
            </a:r>
            <a:r>
              <a:rPr lang="ro-RO" sz="2000" b="1"/>
              <a:t>negustorilor acest lucru nu s-a mai </a:t>
            </a:r>
            <a:r>
              <a:rPr lang="ro-RO" sz="2000" b="1" smtClean="0"/>
              <a:t>întâmplat</a:t>
            </a:r>
            <a:r>
              <a:rPr lang="ro-RO" sz="2000" b="1" smtClean="0"/>
              <a:t>.</a:t>
            </a:r>
            <a:endParaRPr lang="ro-RO" sz="2000" b="1"/>
          </a:p>
        </p:txBody>
      </p:sp>
    </p:spTree>
    <p:extLst>
      <p:ext uri="{BB962C8B-B14F-4D97-AF65-F5344CB8AC3E}">
        <p14:creationId xmlns:p14="http://schemas.microsoft.com/office/powerpoint/2010/main" xmlns="" val="42566736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Horizontal)">
                                      <p:cBhvr>
                                        <p:cTn id="16" dur="500"/>
                                        <p:tgtEl>
                                          <p:spTgt spid="3"/>
                                        </p:tgtEl>
                                      </p:cBhvr>
                                    </p:animEffect>
                                  </p:childTnLst>
                                </p:cTn>
                              </p:par>
                              <p:par>
                                <p:cTn id="17" presetID="16" presetClass="entr" presetSubtype="42"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900" decel="100000" fill="hold"/>
                                        <p:tgtEl>
                                          <p:spTgt spid="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9" grpId="0"/>
      <p:bldP spid="11"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1265</Words>
  <Application>Microsoft Office PowerPoint</Application>
  <PresentationFormat>Expunere pe ecran (4:3)</PresentationFormat>
  <Paragraphs>49</Paragraphs>
  <Slides>11</Slides>
  <Notes>0</Notes>
  <HiddenSlides>0</HiddenSlides>
  <MMClips>0</MMClips>
  <ScaleCrop>false</ScaleCrop>
  <HeadingPairs>
    <vt:vector size="6" baseType="variant">
      <vt:variant>
        <vt:lpstr>Fonturi utilizate</vt:lpstr>
      </vt:variant>
      <vt:variant>
        <vt:i4>4</vt:i4>
      </vt:variant>
      <vt:variant>
        <vt:lpstr>Temă</vt:lpstr>
      </vt:variant>
      <vt:variant>
        <vt:i4>2</vt:i4>
      </vt:variant>
      <vt:variant>
        <vt:lpstr>Titluri diapozitive</vt:lpstr>
      </vt:variant>
      <vt:variant>
        <vt:i4>11</vt:i4>
      </vt:variant>
    </vt:vector>
  </HeadingPairs>
  <TitlesOfParts>
    <vt:vector size="17" baseType="lpstr">
      <vt:lpstr>Arial</vt:lpstr>
      <vt:lpstr>Calibri</vt:lpstr>
      <vt:lpstr>Comic Sans MS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11 - Apostazia poporului</dc:title>
  <dc:subject>Studiu Biblic, Trim. IV, 2019 – Ezra si Neemia</dc:subject>
  <dc:creator>Sergio Fustero Carreras</dc:creator>
  <cp:keywords>https://www.fustero.es/index_ro.php</cp:keywords>
  <cp:lastModifiedBy>Administrator</cp:lastModifiedBy>
  <cp:revision>119</cp:revision>
  <dcterms:created xsi:type="dcterms:W3CDTF">2019-11-17T15:27:26Z</dcterms:created>
  <dcterms:modified xsi:type="dcterms:W3CDTF">2019-12-10T13:07:35Z</dcterms:modified>
</cp:coreProperties>
</file>