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8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9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alibri Light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8B1ED"/>
    <a:srgbClr val="36114A"/>
    <a:srgbClr val="62304A"/>
    <a:srgbClr val="B66C92"/>
    <a:srgbClr val="4C3A00"/>
    <a:srgbClr val="CC3399"/>
    <a:srgbClr val="FF33CC"/>
    <a:srgbClr val="C28442"/>
    <a:srgbClr val="CAAEEF"/>
    <a:srgbClr val="94B9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2882-71B0-44F9-9313-F78F49644C6A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CA2E-3E49-465A-9145-48284A9916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229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2882-71B0-44F9-9313-F78F49644C6A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CA2E-3E49-465A-9145-48284A9916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7409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2882-71B0-44F9-9313-F78F49644C6A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CA2E-3E49-465A-9145-48284A9916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706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F128-85EE-47EF-9A84-8906BF8ABC43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0E3F-68FF-497B-A9DC-864ED46EAC5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9148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2882-71B0-44F9-9313-F78F49644C6A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CA2E-3E49-465A-9145-48284A9916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7108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2882-71B0-44F9-9313-F78F49644C6A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CA2E-3E49-465A-9145-48284A9916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2163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2882-71B0-44F9-9313-F78F49644C6A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CA2E-3E49-465A-9145-48284A9916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672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2882-71B0-44F9-9313-F78F49644C6A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CA2E-3E49-465A-9145-48284A9916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4548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2882-71B0-44F9-9313-F78F49644C6A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CA2E-3E49-465A-9145-48284A9916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3540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2882-71B0-44F9-9313-F78F49644C6A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CA2E-3E49-465A-9145-48284A9916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2343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2882-71B0-44F9-9313-F78F49644C6A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CA2E-3E49-465A-9145-48284A9916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9529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2882-71B0-44F9-9313-F78F49644C6A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CA2E-3E49-465A-9145-48284A9916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280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F2882-71B0-44F9-9313-F78F49644C6A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1CA2E-3E49-465A-9145-48284A9916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7731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F128-85EE-47EF-9A84-8906BF8ABC43}" type="datetimeFigureOut">
              <a:rPr lang="es-ES" smtClean="0"/>
              <a:pPr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0E3F-68FF-497B-A9DC-864ED46EAC5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0961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C71DAB4-E6D0-4EE9-BFA8-F4AB403D2C45}"/>
              </a:ext>
            </a:extLst>
          </p:cNvPr>
          <p:cNvSpPr txBox="1"/>
          <p:nvPr/>
        </p:nvSpPr>
        <p:spPr>
          <a:xfrm>
            <a:off x="0" y="-1041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25400">
              <a:bevelT w="38100" h="38100" prst="relaxedInset"/>
              <a:contourClr>
                <a:srgbClr val="0070C0"/>
              </a:contourClr>
            </a:sp3d>
          </a:bodyPr>
          <a:lstStyle/>
          <a:p>
            <a:pPr algn="ctr"/>
            <a:r>
              <a:rPr lang="ro-RO" sz="5400" b="1" spc="300" dirty="0" smtClean="0">
                <a:ln w="2540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ÎNCHINAREA LA DUMNEZEU ATUNCI ŞI ASTĂZI</a:t>
            </a:r>
            <a:endParaRPr lang="ro-RO" sz="5400" b="1" spc="300" dirty="0">
              <a:ln w="2540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F1CAE16-6805-4521-9C25-90B7424D3127}"/>
              </a:ext>
            </a:extLst>
          </p:cNvPr>
          <p:cNvSpPr txBox="1"/>
          <p:nvPr/>
        </p:nvSpPr>
        <p:spPr>
          <a:xfrm>
            <a:off x="6087290" y="5657671"/>
            <a:ext cx="1541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smtClean="0">
                <a:solidFill>
                  <a:srgbClr val="4F4C22"/>
                </a:solidFill>
              </a:rPr>
              <a:t>Studiul 10, </a:t>
            </a:r>
            <a:r>
              <a:rPr lang="ro-RO" b="1" dirty="0" smtClean="0">
                <a:solidFill>
                  <a:srgbClr val="4F4C22"/>
                </a:solidFill>
              </a:rPr>
              <a:t>pentru 7 Decembrie 2019</a:t>
            </a:r>
            <a:endParaRPr lang="ro-RO" b="1" dirty="0">
              <a:solidFill>
                <a:srgbClr val="4F4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55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88000">
              <a:schemeClr val="accent4">
                <a:lumMod val="20000"/>
                <a:lumOff val="80000"/>
              </a:schemeClr>
            </a:gs>
            <a:gs pos="14000">
              <a:schemeClr val="accent4">
                <a:lumMod val="20000"/>
                <a:lumOff val="80000"/>
              </a:schemeClr>
            </a:gs>
            <a:gs pos="71000">
              <a:srgbClr val="E3D3BC"/>
            </a:gs>
            <a:gs pos="24000">
              <a:srgbClr val="E3D3BC"/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edificio, pared, persona&#10;&#10;Descripción generada automáticamente">
            <a:extLst>
              <a:ext uri="{FF2B5EF4-FFF2-40B4-BE49-F238E27FC236}">
                <a16:creationId xmlns:a16="http://schemas.microsoft.com/office/drawing/2014/main" xmlns="" id="{154A00A3-AA21-4947-AF20-BBE2A319F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4B6D164-B10A-43E4-A55F-624128E4A39B}"/>
              </a:ext>
            </a:extLst>
          </p:cNvPr>
          <p:cNvSpPr/>
          <p:nvPr/>
        </p:nvSpPr>
        <p:spPr>
          <a:xfrm>
            <a:off x="378823" y="206479"/>
            <a:ext cx="8386354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o-RO" sz="3200" b="1" dirty="0" smtClean="0">
                <a:solidFill>
                  <a:srgbClr val="A52B3C"/>
                </a:solidFill>
                <a:latin typeface="Comic Sans MS" panose="030F0702030302020204" pitchFamily="66" charset="0"/>
              </a:rPr>
              <a:t>„Cântau, mărind </a:t>
            </a:r>
            <a:r>
              <a:rPr lang="ro-RO" sz="3200" b="1" dirty="0" smtClean="0">
                <a:solidFill>
                  <a:srgbClr val="A52B3C"/>
                </a:solidFill>
                <a:latin typeface="Comic Sans MS" panose="030F0702030302020204" pitchFamily="66" charset="0"/>
              </a:rPr>
              <a:t>şi </a:t>
            </a:r>
            <a:r>
              <a:rPr lang="ro-RO" sz="3200" b="1" dirty="0" smtClean="0">
                <a:solidFill>
                  <a:srgbClr val="A52B3C"/>
                </a:solidFill>
                <a:latin typeface="Comic Sans MS" panose="030F0702030302020204" pitchFamily="66" charset="0"/>
              </a:rPr>
              <a:t>lăudând pe Domnul prin aceste cuvinte: «Căci este bun, căci îndurarea Lui pentru Israel </a:t>
            </a:r>
            <a:r>
              <a:rPr lang="ro-RO" sz="3200" b="1" dirty="0" smtClean="0">
                <a:solidFill>
                  <a:srgbClr val="A52B3C"/>
                </a:solidFill>
                <a:latin typeface="Comic Sans MS" panose="030F0702030302020204" pitchFamily="66" charset="0"/>
              </a:rPr>
              <a:t>ţine </a:t>
            </a:r>
            <a:r>
              <a:rPr lang="ro-RO" sz="3200" b="1" dirty="0" smtClean="0">
                <a:solidFill>
                  <a:srgbClr val="A52B3C"/>
                </a:solidFill>
                <a:latin typeface="Comic Sans MS" panose="030F0702030302020204" pitchFamily="66" charset="0"/>
              </a:rPr>
              <a:t>în veac!»” (Ezra 3:11)</a:t>
            </a:r>
            <a:endParaRPr lang="ro-RO" sz="3200" b="1" dirty="0">
              <a:solidFill>
                <a:srgbClr val="A52B3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5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59D740A-36DE-4E04-BCF3-C77D634DB309}"/>
              </a:ext>
            </a:extLst>
          </p:cNvPr>
          <p:cNvSpPr txBox="1"/>
          <p:nvPr/>
        </p:nvSpPr>
        <p:spPr>
          <a:xfrm>
            <a:off x="85976" y="336027"/>
            <a:ext cx="330731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dirty="0"/>
              <a:t>În pofida tuturor necazurilor, zidul Ierusalimului a fost reconstruit în cele din urmă.</a:t>
            </a:r>
          </a:p>
          <a:p>
            <a:pPr>
              <a:spcBef>
                <a:spcPts val="600"/>
              </a:spcBef>
            </a:pPr>
            <a:r>
              <a:rPr lang="ro-RO" sz="2200" b="1" dirty="0"/>
              <a:t>Neemia 12:27-47 descrie </a:t>
            </a:r>
            <a:r>
              <a:rPr lang="ro-RO" sz="2200" b="1" dirty="0" smtClean="0"/>
              <a:t>sfinţirea </a:t>
            </a:r>
            <a:r>
              <a:rPr lang="ro-RO" sz="2200" b="1" dirty="0"/>
              <a:t>zidului </a:t>
            </a:r>
            <a:r>
              <a:rPr lang="ro-RO" sz="2200" b="1" dirty="0" smtClean="0"/>
              <a:t>şi </a:t>
            </a:r>
            <a:r>
              <a:rPr lang="ro-RO" sz="2200" b="1" dirty="0"/>
              <a:t>bucuria poporului</a:t>
            </a:r>
            <a:r>
              <a:rPr lang="ro-RO" sz="2200" b="1" dirty="0" smtClean="0"/>
              <a:t>.</a:t>
            </a:r>
            <a:endParaRPr lang="ro-RO" sz="22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BC424B9-2155-440E-A9F5-7EE535DAC04C}"/>
              </a:ext>
            </a:extLst>
          </p:cNvPr>
          <p:cNvSpPr txBox="1"/>
          <p:nvPr/>
        </p:nvSpPr>
        <p:spPr>
          <a:xfrm>
            <a:off x="5085804" y="3518260"/>
            <a:ext cx="40683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1900" b="1" dirty="0">
                <a:effectLst>
                  <a:outerShdw blurRad="60007" dist="310007" dir="7680000" sy="30000" kx="1300200" algn="ctr" rotWithShape="0">
                    <a:srgbClr val="8D00AA"/>
                  </a:outerShdw>
                </a:effectLst>
              </a:rPr>
              <a:t>Strângerea </a:t>
            </a:r>
            <a:r>
              <a:rPr lang="ro-RO" sz="1900" b="1" dirty="0" smtClean="0">
                <a:effectLst>
                  <a:outerShdw blurRad="60007" dist="310007" dir="7680000" sy="30000" kx="1300200" algn="ctr" rotWithShape="0">
                    <a:srgbClr val="8D00AA"/>
                  </a:outerShdw>
                </a:effectLst>
              </a:rPr>
              <a:t>leviţilor (v. 27-29)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1900" b="1" dirty="0" smtClean="0">
                <a:effectLst>
                  <a:outerShdw blurRad="60007" dist="310007" dir="7680000" sy="30000" kx="1300200" algn="ctr" rotWithShape="0">
                    <a:srgbClr val="9D004B"/>
                  </a:outerShdw>
                </a:effectLst>
              </a:rPr>
              <a:t>Curăţirea (v. 30)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1900" b="1" dirty="0" smtClean="0">
                <a:effectLst>
                  <a:outerShdw blurRad="60007" dist="310007" dir="7680000" sy="30000" kx="1300200" algn="ctr" rotWithShape="0">
                    <a:srgbClr val="987700"/>
                  </a:outerShdw>
                </a:effectLst>
              </a:rPr>
              <a:t>Cele </a:t>
            </a:r>
            <a:r>
              <a:rPr lang="ro-RO" sz="1900" b="1" dirty="0">
                <a:effectLst>
                  <a:outerShdw blurRad="60007" dist="310007" dir="7680000" sy="30000" kx="1300200" algn="ctr" rotWithShape="0">
                    <a:srgbClr val="987700"/>
                  </a:outerShdw>
                </a:effectLst>
              </a:rPr>
              <a:t>două coruri </a:t>
            </a:r>
            <a:r>
              <a:rPr lang="ro-RO" sz="1900" b="1" dirty="0" smtClean="0">
                <a:effectLst>
                  <a:outerShdw blurRad="60007" dist="310007" dir="7680000" sy="30000" kx="1300200" algn="ctr" rotWithShape="0">
                    <a:srgbClr val="987700"/>
                  </a:outerShdw>
                </a:effectLst>
              </a:rPr>
              <a:t>(v. 31-42)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1900" b="1" dirty="0" smtClean="0">
                <a:effectLst>
                  <a:outerShdw blurRad="60007" dist="310007" dir="7680000" sy="30000" kx="1300200" algn="ctr" rotWithShape="0">
                    <a:srgbClr val="688141"/>
                  </a:outerShdw>
                </a:effectLst>
              </a:rPr>
              <a:t>Jertfele (v. 43)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1900" b="1" dirty="0" smtClean="0">
                <a:effectLst>
                  <a:outerShdw blurRad="60007" dist="310007" dir="7680000" sy="30000" kx="1300200" algn="ctr" rotWithShape="0">
                    <a:srgbClr val="0064B1"/>
                  </a:outerShdw>
                </a:effectLst>
              </a:rPr>
              <a:t>Bucuria </a:t>
            </a:r>
            <a:r>
              <a:rPr lang="ro-RO" sz="1900" b="1" dirty="0">
                <a:effectLst>
                  <a:outerShdw blurRad="60007" dist="310007" dir="7680000" sy="30000" kx="1300200" algn="ctr" rotWithShape="0">
                    <a:srgbClr val="0064B1"/>
                  </a:outerShdw>
                </a:effectLst>
              </a:rPr>
              <a:t>pentru </a:t>
            </a:r>
            <a:r>
              <a:rPr lang="ro-RO" sz="1900" b="1" dirty="0" smtClean="0">
                <a:effectLst>
                  <a:outerShdw blurRad="60007" dist="310007" dir="7680000" sy="30000" kx="1300200" algn="ctr" rotWithShape="0">
                    <a:srgbClr val="0064B1"/>
                  </a:outerShdw>
                </a:effectLst>
              </a:rPr>
              <a:t>preoţi şi leviţi              (v. 44-47)</a:t>
            </a:r>
            <a:endParaRPr lang="ro-RO" sz="1900" b="1" dirty="0">
              <a:effectLst>
                <a:outerShdw blurRad="60007" dist="310007" dir="7680000" sy="30000" kx="1300200" algn="ctr" rotWithShape="0">
                  <a:srgbClr val="0064B1"/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0B8899E-ACD9-4BA0-AC65-249E1F782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93290" y="175545"/>
            <a:ext cx="5532996" cy="3170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D72ED80-0211-412B-9877-F761721F3A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5463" y="3511636"/>
            <a:ext cx="4227759" cy="3170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384DDC4-137F-4B8B-BBEC-1D86E9996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658633" y="3476527"/>
            <a:ext cx="312153" cy="520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B2A54BE-747D-40E0-994B-9B3A8385C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658633" y="5854773"/>
            <a:ext cx="312153" cy="520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3509567-D892-4B0B-AF2C-A44766E91F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658633" y="5263292"/>
            <a:ext cx="312153" cy="520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DC470813-CD21-4151-9EE9-43FA1A28565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658633" y="4665650"/>
            <a:ext cx="312153" cy="520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35A93728-0128-4B0C-ACDB-E2E7691095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658633" y="4066931"/>
            <a:ext cx="312153" cy="520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932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51A9FCC-77FA-44FD-B99E-B9974911AA9B}"/>
              </a:ext>
            </a:extLst>
          </p:cNvPr>
          <p:cNvSpPr/>
          <p:nvPr/>
        </p:nvSpPr>
        <p:spPr>
          <a:xfrm>
            <a:off x="0" y="-60963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6350" prstMaterial="softEdge">
              <a:bevelT w="25400" h="38100"/>
            </a:sp3d>
          </a:bodyPr>
          <a:lstStyle/>
          <a:p>
            <a:pPr algn="ctr"/>
            <a:r>
              <a:rPr lang="ro-RO" sz="4400" b="1" dirty="0" smtClean="0">
                <a:ln/>
                <a:solidFill>
                  <a:schemeClr val="accent4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STRÂNGEREA LEVIŢILOR </a:t>
            </a:r>
            <a:endParaRPr lang="ro-RO" sz="4400" b="1" dirty="0">
              <a:ln/>
              <a:solidFill>
                <a:schemeClr val="accent4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6B936B3-04F5-4D7C-ADEA-F571D6AB2A13}"/>
              </a:ext>
            </a:extLst>
          </p:cNvPr>
          <p:cNvSpPr/>
          <p:nvPr/>
        </p:nvSpPr>
        <p:spPr>
          <a:xfrm>
            <a:off x="0" y="57498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„La sfinţirea zidurilor Ierusalimului, au chemat pe leviţi din toate locurile în care locuiau şi i-au adus la Ierusalim, ca să prăznuiască sfinţirea şi sărbătoarea cu laude şi cântări, în sunet de chimvale, alăute şi harpe.” </a:t>
            </a:r>
            <a:r>
              <a:rPr lang="ro-RO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(Neemia 12:27)</a:t>
            </a:r>
            <a:endParaRPr lang="ro-RO" sz="1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619405B-BB73-409B-9DB4-D0F170053408}"/>
              </a:ext>
            </a:extLst>
          </p:cNvPr>
          <p:cNvSpPr txBox="1"/>
          <p:nvPr/>
        </p:nvSpPr>
        <p:spPr>
          <a:xfrm>
            <a:off x="3352677" y="1842138"/>
            <a:ext cx="572335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a organizat serviciul de închinare pentru templu. El a numit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profeţii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să conducă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congregaţia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cântec,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acompaniaţi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instrumente muzicale: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Asaf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Iedutun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Heman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 Cr. 25:1-8).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Toţi leviţii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fost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chemaţi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participe la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sfinţirea zidurilor.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9B4735B-84D5-4FE9-A955-9BDF520FEE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2104" y="3891968"/>
            <a:ext cx="2053927" cy="2861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02E7FA7-5871-4029-8D73-0A45AF1F7A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9006" y="4465479"/>
            <a:ext cx="3107764" cy="230979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D73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9BFB1D7-2924-4A8E-A02E-56A40DB21B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9006" y="1995567"/>
            <a:ext cx="3079720" cy="230979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D73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E6F3AB8-20D2-4578-B653-26CD46B293A0}"/>
              </a:ext>
            </a:extLst>
          </p:cNvPr>
          <p:cNvSpPr/>
          <p:nvPr/>
        </p:nvSpPr>
        <p:spPr>
          <a:xfrm>
            <a:off x="3352678" y="3891968"/>
            <a:ext cx="370997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Unii dintre ei cântau la instrumente,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alţii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vocea, iar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alţii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îi asistau (prin îngrijirea instrumentelor, a hainelor etc.).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Rolul lor era să laude pe Domnul sincer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exprime asta în cel mai bun mod posibil pentru a inspira spiritual poporul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49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9526026-6D3D-409A-BB27-AAB13A895524}"/>
              </a:ext>
            </a:extLst>
          </p:cNvPr>
          <p:cNvSpPr/>
          <p:nvPr/>
        </p:nvSpPr>
        <p:spPr>
          <a:xfrm>
            <a:off x="0" y="-3483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300" smtClean="0">
                <a:ln w="6600">
                  <a:solidFill>
                    <a:srgbClr val="CC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C3399"/>
                  </a:outerShdw>
                </a:effectLst>
              </a:rPr>
              <a:t>CURĂŢIREA</a:t>
            </a:r>
            <a:endParaRPr lang="ro-RO" sz="4400" b="1" spc="300">
              <a:ln w="6600">
                <a:solidFill>
                  <a:srgbClr val="CC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C3399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7BACB28-54D8-4840-82AC-2F5278D86EFD}"/>
              </a:ext>
            </a:extLst>
          </p:cNvPr>
          <p:cNvSpPr/>
          <p:nvPr/>
        </p:nvSpPr>
        <p:spPr>
          <a:xfrm>
            <a:off x="1" y="608150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D2CA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„Preoţii</a:t>
            </a:r>
            <a:r>
              <a:rPr lang="ro-RO" b="1" smtClean="0">
                <a:solidFill>
                  <a:srgbClr val="D2CA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şi leviţii s-au curăţit şi au curăţit şi pe </a:t>
            </a:r>
            <a:r>
              <a:rPr lang="ro-RO" b="1" smtClean="0">
                <a:solidFill>
                  <a:srgbClr val="D2CA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popor</a:t>
            </a:r>
            <a:r>
              <a:rPr lang="ro-RO" b="1" smtClean="0">
                <a:solidFill>
                  <a:srgbClr val="D2CA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porţile şi </a:t>
            </a:r>
            <a:r>
              <a:rPr lang="ro-RO" b="1" smtClean="0">
                <a:solidFill>
                  <a:srgbClr val="D2CA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zidul.”</a:t>
            </a:r>
            <a:endParaRPr lang="ro-RO" b="1" smtClean="0">
              <a:solidFill>
                <a:srgbClr val="D2CA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o-RO" sz="1600" b="1" smtClean="0">
                <a:solidFill>
                  <a:srgbClr val="D2CA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(Neemia</a:t>
            </a:r>
            <a:r>
              <a:rPr lang="ro-RO" sz="1600" b="1" smtClean="0">
                <a:solidFill>
                  <a:srgbClr val="D2CA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12:30</a:t>
            </a:r>
            <a:r>
              <a:rPr lang="ro-RO" sz="1600" b="1" smtClean="0">
                <a:solidFill>
                  <a:srgbClr val="D2CA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sz="1600" b="1">
              <a:solidFill>
                <a:srgbClr val="D2CA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E9B06A4-060A-4514-AD0C-20EAF3523BE0}"/>
              </a:ext>
            </a:extLst>
          </p:cNvPr>
          <p:cNvSpPr txBox="1"/>
          <p:nvPr/>
        </p:nvSpPr>
        <p:spPr>
          <a:xfrm>
            <a:off x="2434357" y="1493946"/>
            <a:ext cx="65626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Oamenii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obiectele erau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curăţate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 spălarea cu apă.</a:t>
            </a:r>
          </a:p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Uneori, prin stropirea cu apa de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curăţare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(Numeri 19).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Acest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ritual nu avea de a face cu iertarea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păcatelor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ci cu curăţirea de răutate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Ioan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1:9)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A1DAE0-9B46-4BA3-AC39-2EDEB40079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223" y="1377591"/>
            <a:ext cx="2287393" cy="3304792"/>
          </a:xfrm>
          <a:prstGeom prst="roundRect">
            <a:avLst>
              <a:gd name="adj" fmla="val 981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5E0198A-AC43-495A-8327-C333CAF01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83" y="4424719"/>
            <a:ext cx="2287392" cy="2387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2710538-1BB6-471C-A63E-5D16A1C5DB28}"/>
              </a:ext>
            </a:extLst>
          </p:cNvPr>
          <p:cNvSpPr/>
          <p:nvPr/>
        </p:nvSpPr>
        <p:spPr>
          <a:xfrm>
            <a:off x="2360875" y="3058861"/>
            <a:ext cx="307609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 ne poate schimba gândurile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atitudinea astfel încât să putem să-L slujim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să-L lăudăm.</a:t>
            </a:r>
          </a:p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Când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conştientizăm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 Dumnezeu ne-a iertat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ne-a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curăţat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Îi răspundem cu bucurie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speranţă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iubindu-L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închinându-ne înaintea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33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C5D72F6-FCD9-4FEE-A6F1-A0E3EAEBE2FD}"/>
              </a:ext>
            </a:extLst>
          </p:cNvPr>
          <p:cNvSpPr/>
          <p:nvPr/>
        </p:nvSpPr>
        <p:spPr>
          <a:xfrm>
            <a:off x="2101750" y="0"/>
            <a:ext cx="70422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30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CELE DOUĂ CORURI </a:t>
            </a:r>
            <a:endParaRPr lang="ro-RO" sz="4400" b="1" spc="3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CA30866-E1A0-4598-A0C9-8DC1D9BD8922}"/>
              </a:ext>
            </a:extLst>
          </p:cNvPr>
          <p:cNvSpPr/>
          <p:nvPr/>
        </p:nvSpPr>
        <p:spPr>
          <a:xfrm>
            <a:off x="2101751" y="663752"/>
            <a:ext cx="704224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Cele două coruri s-au oprit în Casa lui Dumnezeu […] 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Cântăreţii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şi-au înălţat 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glasul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cârmuiţi de 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Izrahia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endParaRPr lang="ro-RO" b="1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o-RO" sz="1600" b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(Neemia</a:t>
            </a:r>
            <a:r>
              <a:rPr lang="ro-RO" sz="1600" b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12:40,42</a:t>
            </a:r>
            <a:r>
              <a:rPr lang="ro-RO" sz="1600" b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ro-RO" sz="1600" b="1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EE1953A-1ECC-4E6B-831E-47D24F5D04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78582" y="1681509"/>
            <a:ext cx="2856412" cy="1915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192042F7-BFD2-4C7B-844F-3BBA8CF875D0}"/>
              </a:ext>
            </a:extLst>
          </p:cNvPr>
          <p:cNvSpPr/>
          <p:nvPr/>
        </p:nvSpPr>
        <p:spPr>
          <a:xfrm>
            <a:off x="6470468" y="1995018"/>
            <a:ext cx="1619794" cy="966651"/>
          </a:xfrm>
          <a:custGeom>
            <a:avLst/>
            <a:gdLst>
              <a:gd name="connsiteX0" fmla="*/ 174171 w 1619794"/>
              <a:gd name="connsiteY0" fmla="*/ 966651 h 966651"/>
              <a:gd name="connsiteX1" fmla="*/ 104502 w 1619794"/>
              <a:gd name="connsiteY1" fmla="*/ 905691 h 966651"/>
              <a:gd name="connsiteX2" fmla="*/ 87085 w 1619794"/>
              <a:gd name="connsiteY2" fmla="*/ 879566 h 966651"/>
              <a:gd name="connsiteX3" fmla="*/ 60960 w 1619794"/>
              <a:gd name="connsiteY3" fmla="*/ 827314 h 966651"/>
              <a:gd name="connsiteX4" fmla="*/ 43542 w 1619794"/>
              <a:gd name="connsiteY4" fmla="*/ 775063 h 966651"/>
              <a:gd name="connsiteX5" fmla="*/ 34834 w 1619794"/>
              <a:gd name="connsiteY5" fmla="*/ 748937 h 966651"/>
              <a:gd name="connsiteX6" fmla="*/ 17417 w 1619794"/>
              <a:gd name="connsiteY6" fmla="*/ 661851 h 966651"/>
              <a:gd name="connsiteX7" fmla="*/ 0 w 1619794"/>
              <a:gd name="connsiteY7" fmla="*/ 566057 h 966651"/>
              <a:gd name="connsiteX8" fmla="*/ 8708 w 1619794"/>
              <a:gd name="connsiteY8" fmla="*/ 470263 h 966651"/>
              <a:gd name="connsiteX9" fmla="*/ 17417 w 1619794"/>
              <a:gd name="connsiteY9" fmla="*/ 444137 h 966651"/>
              <a:gd name="connsiteX10" fmla="*/ 43542 w 1619794"/>
              <a:gd name="connsiteY10" fmla="*/ 426720 h 966651"/>
              <a:gd name="connsiteX11" fmla="*/ 69668 w 1619794"/>
              <a:gd name="connsiteY11" fmla="*/ 374468 h 966651"/>
              <a:gd name="connsiteX12" fmla="*/ 95794 w 1619794"/>
              <a:gd name="connsiteY12" fmla="*/ 357051 h 966651"/>
              <a:gd name="connsiteX13" fmla="*/ 165462 w 1619794"/>
              <a:gd name="connsiteY13" fmla="*/ 304800 h 966651"/>
              <a:gd name="connsiteX14" fmla="*/ 235131 w 1619794"/>
              <a:gd name="connsiteY14" fmla="*/ 269966 h 966651"/>
              <a:gd name="connsiteX15" fmla="*/ 261257 w 1619794"/>
              <a:gd name="connsiteY15" fmla="*/ 261257 h 966651"/>
              <a:gd name="connsiteX16" fmla="*/ 330925 w 1619794"/>
              <a:gd name="connsiteY16" fmla="*/ 226423 h 966651"/>
              <a:gd name="connsiteX17" fmla="*/ 383177 w 1619794"/>
              <a:gd name="connsiteY17" fmla="*/ 209006 h 966651"/>
              <a:gd name="connsiteX18" fmla="*/ 444137 w 1619794"/>
              <a:gd name="connsiteY18" fmla="*/ 191588 h 966651"/>
              <a:gd name="connsiteX19" fmla="*/ 478971 w 1619794"/>
              <a:gd name="connsiteY19" fmla="*/ 182880 h 966651"/>
              <a:gd name="connsiteX20" fmla="*/ 505097 w 1619794"/>
              <a:gd name="connsiteY20" fmla="*/ 174171 h 966651"/>
              <a:gd name="connsiteX21" fmla="*/ 539931 w 1619794"/>
              <a:gd name="connsiteY21" fmla="*/ 165463 h 966651"/>
              <a:gd name="connsiteX22" fmla="*/ 566057 w 1619794"/>
              <a:gd name="connsiteY22" fmla="*/ 156754 h 966651"/>
              <a:gd name="connsiteX23" fmla="*/ 705394 w 1619794"/>
              <a:gd name="connsiteY23" fmla="*/ 139337 h 966651"/>
              <a:gd name="connsiteX24" fmla="*/ 757645 w 1619794"/>
              <a:gd name="connsiteY24" fmla="*/ 121920 h 966651"/>
              <a:gd name="connsiteX25" fmla="*/ 783771 w 1619794"/>
              <a:gd name="connsiteY25" fmla="*/ 104503 h 966651"/>
              <a:gd name="connsiteX26" fmla="*/ 836022 w 1619794"/>
              <a:gd name="connsiteY26" fmla="*/ 87086 h 966651"/>
              <a:gd name="connsiteX27" fmla="*/ 905691 w 1619794"/>
              <a:gd name="connsiteY27" fmla="*/ 52251 h 966651"/>
              <a:gd name="connsiteX28" fmla="*/ 957942 w 1619794"/>
              <a:gd name="connsiteY28" fmla="*/ 34834 h 966651"/>
              <a:gd name="connsiteX29" fmla="*/ 984068 w 1619794"/>
              <a:gd name="connsiteY29" fmla="*/ 26126 h 966651"/>
              <a:gd name="connsiteX30" fmla="*/ 1036320 w 1619794"/>
              <a:gd name="connsiteY30" fmla="*/ 17417 h 966651"/>
              <a:gd name="connsiteX31" fmla="*/ 1071154 w 1619794"/>
              <a:gd name="connsiteY31" fmla="*/ 8708 h 966651"/>
              <a:gd name="connsiteX32" fmla="*/ 1123405 w 1619794"/>
              <a:gd name="connsiteY32" fmla="*/ 0 h 966651"/>
              <a:gd name="connsiteX33" fmla="*/ 1436914 w 1619794"/>
              <a:gd name="connsiteY33" fmla="*/ 17417 h 966651"/>
              <a:gd name="connsiteX34" fmla="*/ 1532708 w 1619794"/>
              <a:gd name="connsiteY34" fmla="*/ 43543 h 966651"/>
              <a:gd name="connsiteX35" fmla="*/ 1567542 w 1619794"/>
              <a:gd name="connsiteY35" fmla="*/ 52251 h 966651"/>
              <a:gd name="connsiteX36" fmla="*/ 1593668 w 1619794"/>
              <a:gd name="connsiteY36" fmla="*/ 60960 h 966651"/>
              <a:gd name="connsiteX37" fmla="*/ 1619794 w 1619794"/>
              <a:gd name="connsiteY37" fmla="*/ 60960 h 96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19794" h="966651">
                <a:moveTo>
                  <a:pt x="174171" y="966651"/>
                </a:moveTo>
                <a:cubicBezTo>
                  <a:pt x="150642" y="947828"/>
                  <a:pt x="124138" y="929254"/>
                  <a:pt x="104502" y="905691"/>
                </a:cubicBezTo>
                <a:cubicBezTo>
                  <a:pt x="97802" y="897651"/>
                  <a:pt x="92891" y="888274"/>
                  <a:pt x="87085" y="879566"/>
                </a:cubicBezTo>
                <a:cubicBezTo>
                  <a:pt x="55335" y="784310"/>
                  <a:pt x="105967" y="928578"/>
                  <a:pt x="60960" y="827314"/>
                </a:cubicBezTo>
                <a:cubicBezTo>
                  <a:pt x="53503" y="810537"/>
                  <a:pt x="49348" y="792480"/>
                  <a:pt x="43542" y="775063"/>
                </a:cubicBezTo>
                <a:cubicBezTo>
                  <a:pt x="40639" y="766354"/>
                  <a:pt x="37061" y="757843"/>
                  <a:pt x="34834" y="748937"/>
                </a:cubicBezTo>
                <a:cubicBezTo>
                  <a:pt x="19429" y="687320"/>
                  <a:pt x="31653" y="740150"/>
                  <a:pt x="17417" y="661851"/>
                </a:cubicBezTo>
                <a:cubicBezTo>
                  <a:pt x="-6928" y="527949"/>
                  <a:pt x="25663" y="720044"/>
                  <a:pt x="0" y="566057"/>
                </a:cubicBezTo>
                <a:cubicBezTo>
                  <a:pt x="2903" y="534126"/>
                  <a:pt x="4174" y="502004"/>
                  <a:pt x="8708" y="470263"/>
                </a:cubicBezTo>
                <a:cubicBezTo>
                  <a:pt x="10006" y="461175"/>
                  <a:pt x="11682" y="451305"/>
                  <a:pt x="17417" y="444137"/>
                </a:cubicBezTo>
                <a:cubicBezTo>
                  <a:pt x="23955" y="435964"/>
                  <a:pt x="34834" y="432526"/>
                  <a:pt x="43542" y="426720"/>
                </a:cubicBezTo>
                <a:cubicBezTo>
                  <a:pt x="50625" y="405472"/>
                  <a:pt x="52787" y="391349"/>
                  <a:pt x="69668" y="374468"/>
                </a:cubicBezTo>
                <a:cubicBezTo>
                  <a:pt x="77069" y="367067"/>
                  <a:pt x="87917" y="363943"/>
                  <a:pt x="95794" y="357051"/>
                </a:cubicBezTo>
                <a:cubicBezTo>
                  <a:pt x="157374" y="303168"/>
                  <a:pt x="114700" y="321720"/>
                  <a:pt x="165462" y="304800"/>
                </a:cubicBezTo>
                <a:cubicBezTo>
                  <a:pt x="195862" y="274401"/>
                  <a:pt x="175090" y="289980"/>
                  <a:pt x="235131" y="269966"/>
                </a:cubicBezTo>
                <a:lnTo>
                  <a:pt x="261257" y="261257"/>
                </a:lnTo>
                <a:cubicBezTo>
                  <a:pt x="302476" y="220036"/>
                  <a:pt x="269744" y="243108"/>
                  <a:pt x="330925" y="226423"/>
                </a:cubicBezTo>
                <a:cubicBezTo>
                  <a:pt x="348638" y="221592"/>
                  <a:pt x="365366" y="213459"/>
                  <a:pt x="383177" y="209006"/>
                </a:cubicBezTo>
                <a:cubicBezTo>
                  <a:pt x="492125" y="181768"/>
                  <a:pt x="356643" y="216586"/>
                  <a:pt x="444137" y="191588"/>
                </a:cubicBezTo>
                <a:cubicBezTo>
                  <a:pt x="455645" y="188300"/>
                  <a:pt x="467463" y="186168"/>
                  <a:pt x="478971" y="182880"/>
                </a:cubicBezTo>
                <a:cubicBezTo>
                  <a:pt x="487798" y="180358"/>
                  <a:pt x="496270" y="176693"/>
                  <a:pt x="505097" y="174171"/>
                </a:cubicBezTo>
                <a:cubicBezTo>
                  <a:pt x="516605" y="170883"/>
                  <a:pt x="528423" y="168751"/>
                  <a:pt x="539931" y="165463"/>
                </a:cubicBezTo>
                <a:cubicBezTo>
                  <a:pt x="548758" y="162941"/>
                  <a:pt x="556990" y="158186"/>
                  <a:pt x="566057" y="156754"/>
                </a:cubicBezTo>
                <a:cubicBezTo>
                  <a:pt x="612291" y="149454"/>
                  <a:pt x="705394" y="139337"/>
                  <a:pt x="705394" y="139337"/>
                </a:cubicBezTo>
                <a:cubicBezTo>
                  <a:pt x="722811" y="133531"/>
                  <a:pt x="742369" y="132104"/>
                  <a:pt x="757645" y="121920"/>
                </a:cubicBezTo>
                <a:cubicBezTo>
                  <a:pt x="766354" y="116114"/>
                  <a:pt x="774207" y="108754"/>
                  <a:pt x="783771" y="104503"/>
                </a:cubicBezTo>
                <a:cubicBezTo>
                  <a:pt x="800548" y="97047"/>
                  <a:pt x="836022" y="87086"/>
                  <a:pt x="836022" y="87086"/>
                </a:cubicBezTo>
                <a:cubicBezTo>
                  <a:pt x="866422" y="56686"/>
                  <a:pt x="845651" y="72264"/>
                  <a:pt x="905691" y="52251"/>
                </a:cubicBezTo>
                <a:lnTo>
                  <a:pt x="957942" y="34834"/>
                </a:lnTo>
                <a:cubicBezTo>
                  <a:pt x="966651" y="31931"/>
                  <a:pt x="975013" y="27635"/>
                  <a:pt x="984068" y="26126"/>
                </a:cubicBezTo>
                <a:cubicBezTo>
                  <a:pt x="1001485" y="23223"/>
                  <a:pt x="1019005" y="20880"/>
                  <a:pt x="1036320" y="17417"/>
                </a:cubicBezTo>
                <a:cubicBezTo>
                  <a:pt x="1048056" y="15070"/>
                  <a:pt x="1059418" y="11055"/>
                  <a:pt x="1071154" y="8708"/>
                </a:cubicBezTo>
                <a:cubicBezTo>
                  <a:pt x="1088468" y="5245"/>
                  <a:pt x="1105988" y="2903"/>
                  <a:pt x="1123405" y="0"/>
                </a:cubicBezTo>
                <a:cubicBezTo>
                  <a:pt x="1263033" y="4986"/>
                  <a:pt x="1323259" y="-69"/>
                  <a:pt x="1436914" y="17417"/>
                </a:cubicBezTo>
                <a:cubicBezTo>
                  <a:pt x="1515249" y="29469"/>
                  <a:pt x="1445590" y="21765"/>
                  <a:pt x="1532708" y="43543"/>
                </a:cubicBezTo>
                <a:cubicBezTo>
                  <a:pt x="1544319" y="46446"/>
                  <a:pt x="1556034" y="48963"/>
                  <a:pt x="1567542" y="52251"/>
                </a:cubicBezTo>
                <a:cubicBezTo>
                  <a:pt x="1576369" y="54773"/>
                  <a:pt x="1584613" y="59451"/>
                  <a:pt x="1593668" y="60960"/>
                </a:cubicBezTo>
                <a:cubicBezTo>
                  <a:pt x="1602258" y="62392"/>
                  <a:pt x="1611085" y="60960"/>
                  <a:pt x="1619794" y="60960"/>
                </a:cubicBezTo>
              </a:path>
            </a:pathLst>
          </a:custGeom>
          <a:noFill/>
          <a:ln w="57150">
            <a:solidFill>
              <a:schemeClr val="accent4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CD40B02A-2927-4EA5-A3BC-AA01B1E50A61}"/>
              </a:ext>
            </a:extLst>
          </p:cNvPr>
          <p:cNvSpPr/>
          <p:nvPr/>
        </p:nvSpPr>
        <p:spPr>
          <a:xfrm rot="6866934" flipH="1">
            <a:off x="6820911" y="2157765"/>
            <a:ext cx="1450521" cy="966651"/>
          </a:xfrm>
          <a:custGeom>
            <a:avLst/>
            <a:gdLst>
              <a:gd name="connsiteX0" fmla="*/ 174171 w 1619794"/>
              <a:gd name="connsiteY0" fmla="*/ 966651 h 966651"/>
              <a:gd name="connsiteX1" fmla="*/ 104502 w 1619794"/>
              <a:gd name="connsiteY1" fmla="*/ 905691 h 966651"/>
              <a:gd name="connsiteX2" fmla="*/ 87085 w 1619794"/>
              <a:gd name="connsiteY2" fmla="*/ 879566 h 966651"/>
              <a:gd name="connsiteX3" fmla="*/ 60960 w 1619794"/>
              <a:gd name="connsiteY3" fmla="*/ 827314 h 966651"/>
              <a:gd name="connsiteX4" fmla="*/ 43542 w 1619794"/>
              <a:gd name="connsiteY4" fmla="*/ 775063 h 966651"/>
              <a:gd name="connsiteX5" fmla="*/ 34834 w 1619794"/>
              <a:gd name="connsiteY5" fmla="*/ 748937 h 966651"/>
              <a:gd name="connsiteX6" fmla="*/ 17417 w 1619794"/>
              <a:gd name="connsiteY6" fmla="*/ 661851 h 966651"/>
              <a:gd name="connsiteX7" fmla="*/ 0 w 1619794"/>
              <a:gd name="connsiteY7" fmla="*/ 566057 h 966651"/>
              <a:gd name="connsiteX8" fmla="*/ 8708 w 1619794"/>
              <a:gd name="connsiteY8" fmla="*/ 470263 h 966651"/>
              <a:gd name="connsiteX9" fmla="*/ 17417 w 1619794"/>
              <a:gd name="connsiteY9" fmla="*/ 444137 h 966651"/>
              <a:gd name="connsiteX10" fmla="*/ 43542 w 1619794"/>
              <a:gd name="connsiteY10" fmla="*/ 426720 h 966651"/>
              <a:gd name="connsiteX11" fmla="*/ 69668 w 1619794"/>
              <a:gd name="connsiteY11" fmla="*/ 374468 h 966651"/>
              <a:gd name="connsiteX12" fmla="*/ 95794 w 1619794"/>
              <a:gd name="connsiteY12" fmla="*/ 357051 h 966651"/>
              <a:gd name="connsiteX13" fmla="*/ 165462 w 1619794"/>
              <a:gd name="connsiteY13" fmla="*/ 304800 h 966651"/>
              <a:gd name="connsiteX14" fmla="*/ 235131 w 1619794"/>
              <a:gd name="connsiteY14" fmla="*/ 269966 h 966651"/>
              <a:gd name="connsiteX15" fmla="*/ 261257 w 1619794"/>
              <a:gd name="connsiteY15" fmla="*/ 261257 h 966651"/>
              <a:gd name="connsiteX16" fmla="*/ 330925 w 1619794"/>
              <a:gd name="connsiteY16" fmla="*/ 226423 h 966651"/>
              <a:gd name="connsiteX17" fmla="*/ 383177 w 1619794"/>
              <a:gd name="connsiteY17" fmla="*/ 209006 h 966651"/>
              <a:gd name="connsiteX18" fmla="*/ 444137 w 1619794"/>
              <a:gd name="connsiteY18" fmla="*/ 191588 h 966651"/>
              <a:gd name="connsiteX19" fmla="*/ 478971 w 1619794"/>
              <a:gd name="connsiteY19" fmla="*/ 182880 h 966651"/>
              <a:gd name="connsiteX20" fmla="*/ 505097 w 1619794"/>
              <a:gd name="connsiteY20" fmla="*/ 174171 h 966651"/>
              <a:gd name="connsiteX21" fmla="*/ 539931 w 1619794"/>
              <a:gd name="connsiteY21" fmla="*/ 165463 h 966651"/>
              <a:gd name="connsiteX22" fmla="*/ 566057 w 1619794"/>
              <a:gd name="connsiteY22" fmla="*/ 156754 h 966651"/>
              <a:gd name="connsiteX23" fmla="*/ 705394 w 1619794"/>
              <a:gd name="connsiteY23" fmla="*/ 139337 h 966651"/>
              <a:gd name="connsiteX24" fmla="*/ 757645 w 1619794"/>
              <a:gd name="connsiteY24" fmla="*/ 121920 h 966651"/>
              <a:gd name="connsiteX25" fmla="*/ 783771 w 1619794"/>
              <a:gd name="connsiteY25" fmla="*/ 104503 h 966651"/>
              <a:gd name="connsiteX26" fmla="*/ 836022 w 1619794"/>
              <a:gd name="connsiteY26" fmla="*/ 87086 h 966651"/>
              <a:gd name="connsiteX27" fmla="*/ 905691 w 1619794"/>
              <a:gd name="connsiteY27" fmla="*/ 52251 h 966651"/>
              <a:gd name="connsiteX28" fmla="*/ 957942 w 1619794"/>
              <a:gd name="connsiteY28" fmla="*/ 34834 h 966651"/>
              <a:gd name="connsiteX29" fmla="*/ 984068 w 1619794"/>
              <a:gd name="connsiteY29" fmla="*/ 26126 h 966651"/>
              <a:gd name="connsiteX30" fmla="*/ 1036320 w 1619794"/>
              <a:gd name="connsiteY30" fmla="*/ 17417 h 966651"/>
              <a:gd name="connsiteX31" fmla="*/ 1071154 w 1619794"/>
              <a:gd name="connsiteY31" fmla="*/ 8708 h 966651"/>
              <a:gd name="connsiteX32" fmla="*/ 1123405 w 1619794"/>
              <a:gd name="connsiteY32" fmla="*/ 0 h 966651"/>
              <a:gd name="connsiteX33" fmla="*/ 1436914 w 1619794"/>
              <a:gd name="connsiteY33" fmla="*/ 17417 h 966651"/>
              <a:gd name="connsiteX34" fmla="*/ 1532708 w 1619794"/>
              <a:gd name="connsiteY34" fmla="*/ 43543 h 966651"/>
              <a:gd name="connsiteX35" fmla="*/ 1567542 w 1619794"/>
              <a:gd name="connsiteY35" fmla="*/ 52251 h 966651"/>
              <a:gd name="connsiteX36" fmla="*/ 1593668 w 1619794"/>
              <a:gd name="connsiteY36" fmla="*/ 60960 h 966651"/>
              <a:gd name="connsiteX37" fmla="*/ 1619794 w 1619794"/>
              <a:gd name="connsiteY37" fmla="*/ 60960 h 966651"/>
              <a:gd name="connsiteX0" fmla="*/ 174171 w 1619794"/>
              <a:gd name="connsiteY0" fmla="*/ 966651 h 966651"/>
              <a:gd name="connsiteX1" fmla="*/ 104502 w 1619794"/>
              <a:gd name="connsiteY1" fmla="*/ 905691 h 966651"/>
              <a:gd name="connsiteX2" fmla="*/ 87085 w 1619794"/>
              <a:gd name="connsiteY2" fmla="*/ 879566 h 966651"/>
              <a:gd name="connsiteX3" fmla="*/ 60960 w 1619794"/>
              <a:gd name="connsiteY3" fmla="*/ 827314 h 966651"/>
              <a:gd name="connsiteX4" fmla="*/ 43542 w 1619794"/>
              <a:gd name="connsiteY4" fmla="*/ 775063 h 966651"/>
              <a:gd name="connsiteX5" fmla="*/ 34834 w 1619794"/>
              <a:gd name="connsiteY5" fmla="*/ 748937 h 966651"/>
              <a:gd name="connsiteX6" fmla="*/ 17417 w 1619794"/>
              <a:gd name="connsiteY6" fmla="*/ 661851 h 966651"/>
              <a:gd name="connsiteX7" fmla="*/ 0 w 1619794"/>
              <a:gd name="connsiteY7" fmla="*/ 566057 h 966651"/>
              <a:gd name="connsiteX8" fmla="*/ 299874 w 1619794"/>
              <a:gd name="connsiteY8" fmla="*/ 545244 h 966651"/>
              <a:gd name="connsiteX9" fmla="*/ 17417 w 1619794"/>
              <a:gd name="connsiteY9" fmla="*/ 444137 h 966651"/>
              <a:gd name="connsiteX10" fmla="*/ 43542 w 1619794"/>
              <a:gd name="connsiteY10" fmla="*/ 426720 h 966651"/>
              <a:gd name="connsiteX11" fmla="*/ 69668 w 1619794"/>
              <a:gd name="connsiteY11" fmla="*/ 374468 h 966651"/>
              <a:gd name="connsiteX12" fmla="*/ 95794 w 1619794"/>
              <a:gd name="connsiteY12" fmla="*/ 357051 h 966651"/>
              <a:gd name="connsiteX13" fmla="*/ 165462 w 1619794"/>
              <a:gd name="connsiteY13" fmla="*/ 304800 h 966651"/>
              <a:gd name="connsiteX14" fmla="*/ 235131 w 1619794"/>
              <a:gd name="connsiteY14" fmla="*/ 269966 h 966651"/>
              <a:gd name="connsiteX15" fmla="*/ 261257 w 1619794"/>
              <a:gd name="connsiteY15" fmla="*/ 261257 h 966651"/>
              <a:gd name="connsiteX16" fmla="*/ 330925 w 1619794"/>
              <a:gd name="connsiteY16" fmla="*/ 226423 h 966651"/>
              <a:gd name="connsiteX17" fmla="*/ 383177 w 1619794"/>
              <a:gd name="connsiteY17" fmla="*/ 209006 h 966651"/>
              <a:gd name="connsiteX18" fmla="*/ 444137 w 1619794"/>
              <a:gd name="connsiteY18" fmla="*/ 191588 h 966651"/>
              <a:gd name="connsiteX19" fmla="*/ 478971 w 1619794"/>
              <a:gd name="connsiteY19" fmla="*/ 182880 h 966651"/>
              <a:gd name="connsiteX20" fmla="*/ 505097 w 1619794"/>
              <a:gd name="connsiteY20" fmla="*/ 174171 h 966651"/>
              <a:gd name="connsiteX21" fmla="*/ 539931 w 1619794"/>
              <a:gd name="connsiteY21" fmla="*/ 165463 h 966651"/>
              <a:gd name="connsiteX22" fmla="*/ 566057 w 1619794"/>
              <a:gd name="connsiteY22" fmla="*/ 156754 h 966651"/>
              <a:gd name="connsiteX23" fmla="*/ 705394 w 1619794"/>
              <a:gd name="connsiteY23" fmla="*/ 139337 h 966651"/>
              <a:gd name="connsiteX24" fmla="*/ 757645 w 1619794"/>
              <a:gd name="connsiteY24" fmla="*/ 121920 h 966651"/>
              <a:gd name="connsiteX25" fmla="*/ 783771 w 1619794"/>
              <a:gd name="connsiteY25" fmla="*/ 104503 h 966651"/>
              <a:gd name="connsiteX26" fmla="*/ 836022 w 1619794"/>
              <a:gd name="connsiteY26" fmla="*/ 87086 h 966651"/>
              <a:gd name="connsiteX27" fmla="*/ 905691 w 1619794"/>
              <a:gd name="connsiteY27" fmla="*/ 52251 h 966651"/>
              <a:gd name="connsiteX28" fmla="*/ 957942 w 1619794"/>
              <a:gd name="connsiteY28" fmla="*/ 34834 h 966651"/>
              <a:gd name="connsiteX29" fmla="*/ 984068 w 1619794"/>
              <a:gd name="connsiteY29" fmla="*/ 26126 h 966651"/>
              <a:gd name="connsiteX30" fmla="*/ 1036320 w 1619794"/>
              <a:gd name="connsiteY30" fmla="*/ 17417 h 966651"/>
              <a:gd name="connsiteX31" fmla="*/ 1071154 w 1619794"/>
              <a:gd name="connsiteY31" fmla="*/ 8708 h 966651"/>
              <a:gd name="connsiteX32" fmla="*/ 1123405 w 1619794"/>
              <a:gd name="connsiteY32" fmla="*/ 0 h 966651"/>
              <a:gd name="connsiteX33" fmla="*/ 1436914 w 1619794"/>
              <a:gd name="connsiteY33" fmla="*/ 17417 h 966651"/>
              <a:gd name="connsiteX34" fmla="*/ 1532708 w 1619794"/>
              <a:gd name="connsiteY34" fmla="*/ 43543 h 966651"/>
              <a:gd name="connsiteX35" fmla="*/ 1567542 w 1619794"/>
              <a:gd name="connsiteY35" fmla="*/ 52251 h 966651"/>
              <a:gd name="connsiteX36" fmla="*/ 1593668 w 1619794"/>
              <a:gd name="connsiteY36" fmla="*/ 60960 h 966651"/>
              <a:gd name="connsiteX37" fmla="*/ 1619794 w 1619794"/>
              <a:gd name="connsiteY37" fmla="*/ 60960 h 966651"/>
              <a:gd name="connsiteX0" fmla="*/ 171931 w 1617554"/>
              <a:gd name="connsiteY0" fmla="*/ 966651 h 966651"/>
              <a:gd name="connsiteX1" fmla="*/ 102262 w 1617554"/>
              <a:gd name="connsiteY1" fmla="*/ 905691 h 966651"/>
              <a:gd name="connsiteX2" fmla="*/ 84845 w 1617554"/>
              <a:gd name="connsiteY2" fmla="*/ 879566 h 966651"/>
              <a:gd name="connsiteX3" fmla="*/ 58720 w 1617554"/>
              <a:gd name="connsiteY3" fmla="*/ 827314 h 966651"/>
              <a:gd name="connsiteX4" fmla="*/ 41302 w 1617554"/>
              <a:gd name="connsiteY4" fmla="*/ 775063 h 966651"/>
              <a:gd name="connsiteX5" fmla="*/ 32594 w 1617554"/>
              <a:gd name="connsiteY5" fmla="*/ 748937 h 966651"/>
              <a:gd name="connsiteX6" fmla="*/ 15177 w 1617554"/>
              <a:gd name="connsiteY6" fmla="*/ 661851 h 966651"/>
              <a:gd name="connsiteX7" fmla="*/ 226225 w 1617554"/>
              <a:gd name="connsiteY7" fmla="*/ 631662 h 966651"/>
              <a:gd name="connsiteX8" fmla="*/ 297634 w 1617554"/>
              <a:gd name="connsiteY8" fmla="*/ 545244 h 966651"/>
              <a:gd name="connsiteX9" fmla="*/ 15177 w 1617554"/>
              <a:gd name="connsiteY9" fmla="*/ 444137 h 966651"/>
              <a:gd name="connsiteX10" fmla="*/ 41302 w 1617554"/>
              <a:gd name="connsiteY10" fmla="*/ 426720 h 966651"/>
              <a:gd name="connsiteX11" fmla="*/ 67428 w 1617554"/>
              <a:gd name="connsiteY11" fmla="*/ 374468 h 966651"/>
              <a:gd name="connsiteX12" fmla="*/ 93554 w 1617554"/>
              <a:gd name="connsiteY12" fmla="*/ 357051 h 966651"/>
              <a:gd name="connsiteX13" fmla="*/ 163222 w 1617554"/>
              <a:gd name="connsiteY13" fmla="*/ 304800 h 966651"/>
              <a:gd name="connsiteX14" fmla="*/ 232891 w 1617554"/>
              <a:gd name="connsiteY14" fmla="*/ 269966 h 966651"/>
              <a:gd name="connsiteX15" fmla="*/ 259017 w 1617554"/>
              <a:gd name="connsiteY15" fmla="*/ 261257 h 966651"/>
              <a:gd name="connsiteX16" fmla="*/ 328685 w 1617554"/>
              <a:gd name="connsiteY16" fmla="*/ 226423 h 966651"/>
              <a:gd name="connsiteX17" fmla="*/ 380937 w 1617554"/>
              <a:gd name="connsiteY17" fmla="*/ 209006 h 966651"/>
              <a:gd name="connsiteX18" fmla="*/ 441897 w 1617554"/>
              <a:gd name="connsiteY18" fmla="*/ 191588 h 966651"/>
              <a:gd name="connsiteX19" fmla="*/ 476731 w 1617554"/>
              <a:gd name="connsiteY19" fmla="*/ 182880 h 966651"/>
              <a:gd name="connsiteX20" fmla="*/ 502857 w 1617554"/>
              <a:gd name="connsiteY20" fmla="*/ 174171 h 966651"/>
              <a:gd name="connsiteX21" fmla="*/ 537691 w 1617554"/>
              <a:gd name="connsiteY21" fmla="*/ 165463 h 966651"/>
              <a:gd name="connsiteX22" fmla="*/ 563817 w 1617554"/>
              <a:gd name="connsiteY22" fmla="*/ 156754 h 966651"/>
              <a:gd name="connsiteX23" fmla="*/ 703154 w 1617554"/>
              <a:gd name="connsiteY23" fmla="*/ 139337 h 966651"/>
              <a:gd name="connsiteX24" fmla="*/ 755405 w 1617554"/>
              <a:gd name="connsiteY24" fmla="*/ 121920 h 966651"/>
              <a:gd name="connsiteX25" fmla="*/ 781531 w 1617554"/>
              <a:gd name="connsiteY25" fmla="*/ 104503 h 966651"/>
              <a:gd name="connsiteX26" fmla="*/ 833782 w 1617554"/>
              <a:gd name="connsiteY26" fmla="*/ 87086 h 966651"/>
              <a:gd name="connsiteX27" fmla="*/ 903451 w 1617554"/>
              <a:gd name="connsiteY27" fmla="*/ 52251 h 966651"/>
              <a:gd name="connsiteX28" fmla="*/ 955702 w 1617554"/>
              <a:gd name="connsiteY28" fmla="*/ 34834 h 966651"/>
              <a:gd name="connsiteX29" fmla="*/ 981828 w 1617554"/>
              <a:gd name="connsiteY29" fmla="*/ 26126 h 966651"/>
              <a:gd name="connsiteX30" fmla="*/ 1034080 w 1617554"/>
              <a:gd name="connsiteY30" fmla="*/ 17417 h 966651"/>
              <a:gd name="connsiteX31" fmla="*/ 1068914 w 1617554"/>
              <a:gd name="connsiteY31" fmla="*/ 8708 h 966651"/>
              <a:gd name="connsiteX32" fmla="*/ 1121165 w 1617554"/>
              <a:gd name="connsiteY32" fmla="*/ 0 h 966651"/>
              <a:gd name="connsiteX33" fmla="*/ 1434674 w 1617554"/>
              <a:gd name="connsiteY33" fmla="*/ 17417 h 966651"/>
              <a:gd name="connsiteX34" fmla="*/ 1530468 w 1617554"/>
              <a:gd name="connsiteY34" fmla="*/ 43543 h 966651"/>
              <a:gd name="connsiteX35" fmla="*/ 1565302 w 1617554"/>
              <a:gd name="connsiteY35" fmla="*/ 52251 h 966651"/>
              <a:gd name="connsiteX36" fmla="*/ 1591428 w 1617554"/>
              <a:gd name="connsiteY36" fmla="*/ 60960 h 966651"/>
              <a:gd name="connsiteX37" fmla="*/ 1617554 w 1617554"/>
              <a:gd name="connsiteY37" fmla="*/ 60960 h 966651"/>
              <a:gd name="connsiteX0" fmla="*/ 171931 w 1617554"/>
              <a:gd name="connsiteY0" fmla="*/ 966651 h 966651"/>
              <a:gd name="connsiteX1" fmla="*/ 102262 w 1617554"/>
              <a:gd name="connsiteY1" fmla="*/ 905691 h 966651"/>
              <a:gd name="connsiteX2" fmla="*/ 84845 w 1617554"/>
              <a:gd name="connsiteY2" fmla="*/ 879566 h 966651"/>
              <a:gd name="connsiteX3" fmla="*/ 58720 w 1617554"/>
              <a:gd name="connsiteY3" fmla="*/ 827314 h 966651"/>
              <a:gd name="connsiteX4" fmla="*/ 41302 w 1617554"/>
              <a:gd name="connsiteY4" fmla="*/ 775063 h 966651"/>
              <a:gd name="connsiteX5" fmla="*/ 32594 w 1617554"/>
              <a:gd name="connsiteY5" fmla="*/ 748937 h 966651"/>
              <a:gd name="connsiteX6" fmla="*/ 221297 w 1617554"/>
              <a:gd name="connsiteY6" fmla="*/ 755564 h 966651"/>
              <a:gd name="connsiteX7" fmla="*/ 226225 w 1617554"/>
              <a:gd name="connsiteY7" fmla="*/ 631662 h 966651"/>
              <a:gd name="connsiteX8" fmla="*/ 297634 w 1617554"/>
              <a:gd name="connsiteY8" fmla="*/ 545244 h 966651"/>
              <a:gd name="connsiteX9" fmla="*/ 15177 w 1617554"/>
              <a:gd name="connsiteY9" fmla="*/ 444137 h 966651"/>
              <a:gd name="connsiteX10" fmla="*/ 41302 w 1617554"/>
              <a:gd name="connsiteY10" fmla="*/ 426720 h 966651"/>
              <a:gd name="connsiteX11" fmla="*/ 67428 w 1617554"/>
              <a:gd name="connsiteY11" fmla="*/ 374468 h 966651"/>
              <a:gd name="connsiteX12" fmla="*/ 93554 w 1617554"/>
              <a:gd name="connsiteY12" fmla="*/ 357051 h 966651"/>
              <a:gd name="connsiteX13" fmla="*/ 163222 w 1617554"/>
              <a:gd name="connsiteY13" fmla="*/ 304800 h 966651"/>
              <a:gd name="connsiteX14" fmla="*/ 232891 w 1617554"/>
              <a:gd name="connsiteY14" fmla="*/ 269966 h 966651"/>
              <a:gd name="connsiteX15" fmla="*/ 259017 w 1617554"/>
              <a:gd name="connsiteY15" fmla="*/ 261257 h 966651"/>
              <a:gd name="connsiteX16" fmla="*/ 328685 w 1617554"/>
              <a:gd name="connsiteY16" fmla="*/ 226423 h 966651"/>
              <a:gd name="connsiteX17" fmla="*/ 380937 w 1617554"/>
              <a:gd name="connsiteY17" fmla="*/ 209006 h 966651"/>
              <a:gd name="connsiteX18" fmla="*/ 441897 w 1617554"/>
              <a:gd name="connsiteY18" fmla="*/ 191588 h 966651"/>
              <a:gd name="connsiteX19" fmla="*/ 476731 w 1617554"/>
              <a:gd name="connsiteY19" fmla="*/ 182880 h 966651"/>
              <a:gd name="connsiteX20" fmla="*/ 502857 w 1617554"/>
              <a:gd name="connsiteY20" fmla="*/ 174171 h 966651"/>
              <a:gd name="connsiteX21" fmla="*/ 537691 w 1617554"/>
              <a:gd name="connsiteY21" fmla="*/ 165463 h 966651"/>
              <a:gd name="connsiteX22" fmla="*/ 563817 w 1617554"/>
              <a:gd name="connsiteY22" fmla="*/ 156754 h 966651"/>
              <a:gd name="connsiteX23" fmla="*/ 703154 w 1617554"/>
              <a:gd name="connsiteY23" fmla="*/ 139337 h 966651"/>
              <a:gd name="connsiteX24" fmla="*/ 755405 w 1617554"/>
              <a:gd name="connsiteY24" fmla="*/ 121920 h 966651"/>
              <a:gd name="connsiteX25" fmla="*/ 781531 w 1617554"/>
              <a:gd name="connsiteY25" fmla="*/ 104503 h 966651"/>
              <a:gd name="connsiteX26" fmla="*/ 833782 w 1617554"/>
              <a:gd name="connsiteY26" fmla="*/ 87086 h 966651"/>
              <a:gd name="connsiteX27" fmla="*/ 903451 w 1617554"/>
              <a:gd name="connsiteY27" fmla="*/ 52251 h 966651"/>
              <a:gd name="connsiteX28" fmla="*/ 955702 w 1617554"/>
              <a:gd name="connsiteY28" fmla="*/ 34834 h 966651"/>
              <a:gd name="connsiteX29" fmla="*/ 981828 w 1617554"/>
              <a:gd name="connsiteY29" fmla="*/ 26126 h 966651"/>
              <a:gd name="connsiteX30" fmla="*/ 1034080 w 1617554"/>
              <a:gd name="connsiteY30" fmla="*/ 17417 h 966651"/>
              <a:gd name="connsiteX31" fmla="*/ 1068914 w 1617554"/>
              <a:gd name="connsiteY31" fmla="*/ 8708 h 966651"/>
              <a:gd name="connsiteX32" fmla="*/ 1121165 w 1617554"/>
              <a:gd name="connsiteY32" fmla="*/ 0 h 966651"/>
              <a:gd name="connsiteX33" fmla="*/ 1434674 w 1617554"/>
              <a:gd name="connsiteY33" fmla="*/ 17417 h 966651"/>
              <a:gd name="connsiteX34" fmla="*/ 1530468 w 1617554"/>
              <a:gd name="connsiteY34" fmla="*/ 43543 h 966651"/>
              <a:gd name="connsiteX35" fmla="*/ 1565302 w 1617554"/>
              <a:gd name="connsiteY35" fmla="*/ 52251 h 966651"/>
              <a:gd name="connsiteX36" fmla="*/ 1591428 w 1617554"/>
              <a:gd name="connsiteY36" fmla="*/ 60960 h 966651"/>
              <a:gd name="connsiteX37" fmla="*/ 1617554 w 1617554"/>
              <a:gd name="connsiteY37" fmla="*/ 60960 h 966651"/>
              <a:gd name="connsiteX0" fmla="*/ 171931 w 1617554"/>
              <a:gd name="connsiteY0" fmla="*/ 966651 h 966651"/>
              <a:gd name="connsiteX1" fmla="*/ 102262 w 1617554"/>
              <a:gd name="connsiteY1" fmla="*/ 905691 h 966651"/>
              <a:gd name="connsiteX2" fmla="*/ 84845 w 1617554"/>
              <a:gd name="connsiteY2" fmla="*/ 879566 h 966651"/>
              <a:gd name="connsiteX3" fmla="*/ 58720 w 1617554"/>
              <a:gd name="connsiteY3" fmla="*/ 827314 h 966651"/>
              <a:gd name="connsiteX4" fmla="*/ 41302 w 1617554"/>
              <a:gd name="connsiteY4" fmla="*/ 775063 h 966651"/>
              <a:gd name="connsiteX5" fmla="*/ 183220 w 1617554"/>
              <a:gd name="connsiteY5" fmla="*/ 817419 h 966651"/>
              <a:gd name="connsiteX6" fmla="*/ 221297 w 1617554"/>
              <a:gd name="connsiteY6" fmla="*/ 755564 h 966651"/>
              <a:gd name="connsiteX7" fmla="*/ 226225 w 1617554"/>
              <a:gd name="connsiteY7" fmla="*/ 631662 h 966651"/>
              <a:gd name="connsiteX8" fmla="*/ 297634 w 1617554"/>
              <a:gd name="connsiteY8" fmla="*/ 545244 h 966651"/>
              <a:gd name="connsiteX9" fmla="*/ 15177 w 1617554"/>
              <a:gd name="connsiteY9" fmla="*/ 444137 h 966651"/>
              <a:gd name="connsiteX10" fmla="*/ 41302 w 1617554"/>
              <a:gd name="connsiteY10" fmla="*/ 426720 h 966651"/>
              <a:gd name="connsiteX11" fmla="*/ 67428 w 1617554"/>
              <a:gd name="connsiteY11" fmla="*/ 374468 h 966651"/>
              <a:gd name="connsiteX12" fmla="*/ 93554 w 1617554"/>
              <a:gd name="connsiteY12" fmla="*/ 357051 h 966651"/>
              <a:gd name="connsiteX13" fmla="*/ 163222 w 1617554"/>
              <a:gd name="connsiteY13" fmla="*/ 304800 h 966651"/>
              <a:gd name="connsiteX14" fmla="*/ 232891 w 1617554"/>
              <a:gd name="connsiteY14" fmla="*/ 269966 h 966651"/>
              <a:gd name="connsiteX15" fmla="*/ 259017 w 1617554"/>
              <a:gd name="connsiteY15" fmla="*/ 261257 h 966651"/>
              <a:gd name="connsiteX16" fmla="*/ 328685 w 1617554"/>
              <a:gd name="connsiteY16" fmla="*/ 226423 h 966651"/>
              <a:gd name="connsiteX17" fmla="*/ 380937 w 1617554"/>
              <a:gd name="connsiteY17" fmla="*/ 209006 h 966651"/>
              <a:gd name="connsiteX18" fmla="*/ 441897 w 1617554"/>
              <a:gd name="connsiteY18" fmla="*/ 191588 h 966651"/>
              <a:gd name="connsiteX19" fmla="*/ 476731 w 1617554"/>
              <a:gd name="connsiteY19" fmla="*/ 182880 h 966651"/>
              <a:gd name="connsiteX20" fmla="*/ 502857 w 1617554"/>
              <a:gd name="connsiteY20" fmla="*/ 174171 h 966651"/>
              <a:gd name="connsiteX21" fmla="*/ 537691 w 1617554"/>
              <a:gd name="connsiteY21" fmla="*/ 165463 h 966651"/>
              <a:gd name="connsiteX22" fmla="*/ 563817 w 1617554"/>
              <a:gd name="connsiteY22" fmla="*/ 156754 h 966651"/>
              <a:gd name="connsiteX23" fmla="*/ 703154 w 1617554"/>
              <a:gd name="connsiteY23" fmla="*/ 139337 h 966651"/>
              <a:gd name="connsiteX24" fmla="*/ 755405 w 1617554"/>
              <a:gd name="connsiteY24" fmla="*/ 121920 h 966651"/>
              <a:gd name="connsiteX25" fmla="*/ 781531 w 1617554"/>
              <a:gd name="connsiteY25" fmla="*/ 104503 h 966651"/>
              <a:gd name="connsiteX26" fmla="*/ 833782 w 1617554"/>
              <a:gd name="connsiteY26" fmla="*/ 87086 h 966651"/>
              <a:gd name="connsiteX27" fmla="*/ 903451 w 1617554"/>
              <a:gd name="connsiteY27" fmla="*/ 52251 h 966651"/>
              <a:gd name="connsiteX28" fmla="*/ 955702 w 1617554"/>
              <a:gd name="connsiteY28" fmla="*/ 34834 h 966651"/>
              <a:gd name="connsiteX29" fmla="*/ 981828 w 1617554"/>
              <a:gd name="connsiteY29" fmla="*/ 26126 h 966651"/>
              <a:gd name="connsiteX30" fmla="*/ 1034080 w 1617554"/>
              <a:gd name="connsiteY30" fmla="*/ 17417 h 966651"/>
              <a:gd name="connsiteX31" fmla="*/ 1068914 w 1617554"/>
              <a:gd name="connsiteY31" fmla="*/ 8708 h 966651"/>
              <a:gd name="connsiteX32" fmla="*/ 1121165 w 1617554"/>
              <a:gd name="connsiteY32" fmla="*/ 0 h 966651"/>
              <a:gd name="connsiteX33" fmla="*/ 1434674 w 1617554"/>
              <a:gd name="connsiteY33" fmla="*/ 17417 h 966651"/>
              <a:gd name="connsiteX34" fmla="*/ 1530468 w 1617554"/>
              <a:gd name="connsiteY34" fmla="*/ 43543 h 966651"/>
              <a:gd name="connsiteX35" fmla="*/ 1565302 w 1617554"/>
              <a:gd name="connsiteY35" fmla="*/ 52251 h 966651"/>
              <a:gd name="connsiteX36" fmla="*/ 1591428 w 1617554"/>
              <a:gd name="connsiteY36" fmla="*/ 60960 h 966651"/>
              <a:gd name="connsiteX37" fmla="*/ 1617554 w 1617554"/>
              <a:gd name="connsiteY37" fmla="*/ 60960 h 966651"/>
              <a:gd name="connsiteX0" fmla="*/ 171931 w 1617554"/>
              <a:gd name="connsiteY0" fmla="*/ 966651 h 966651"/>
              <a:gd name="connsiteX1" fmla="*/ 102262 w 1617554"/>
              <a:gd name="connsiteY1" fmla="*/ 905691 h 966651"/>
              <a:gd name="connsiteX2" fmla="*/ 84845 w 1617554"/>
              <a:gd name="connsiteY2" fmla="*/ 879566 h 966651"/>
              <a:gd name="connsiteX3" fmla="*/ 148090 w 1617554"/>
              <a:gd name="connsiteY3" fmla="*/ 820114 h 966651"/>
              <a:gd name="connsiteX4" fmla="*/ 41302 w 1617554"/>
              <a:gd name="connsiteY4" fmla="*/ 775063 h 966651"/>
              <a:gd name="connsiteX5" fmla="*/ 183220 w 1617554"/>
              <a:gd name="connsiteY5" fmla="*/ 817419 h 966651"/>
              <a:gd name="connsiteX6" fmla="*/ 221297 w 1617554"/>
              <a:gd name="connsiteY6" fmla="*/ 755564 h 966651"/>
              <a:gd name="connsiteX7" fmla="*/ 226225 w 1617554"/>
              <a:gd name="connsiteY7" fmla="*/ 631662 h 966651"/>
              <a:gd name="connsiteX8" fmla="*/ 297634 w 1617554"/>
              <a:gd name="connsiteY8" fmla="*/ 545244 h 966651"/>
              <a:gd name="connsiteX9" fmla="*/ 15177 w 1617554"/>
              <a:gd name="connsiteY9" fmla="*/ 444137 h 966651"/>
              <a:gd name="connsiteX10" fmla="*/ 41302 w 1617554"/>
              <a:gd name="connsiteY10" fmla="*/ 426720 h 966651"/>
              <a:gd name="connsiteX11" fmla="*/ 67428 w 1617554"/>
              <a:gd name="connsiteY11" fmla="*/ 374468 h 966651"/>
              <a:gd name="connsiteX12" fmla="*/ 93554 w 1617554"/>
              <a:gd name="connsiteY12" fmla="*/ 357051 h 966651"/>
              <a:gd name="connsiteX13" fmla="*/ 163222 w 1617554"/>
              <a:gd name="connsiteY13" fmla="*/ 304800 h 966651"/>
              <a:gd name="connsiteX14" fmla="*/ 232891 w 1617554"/>
              <a:gd name="connsiteY14" fmla="*/ 269966 h 966651"/>
              <a:gd name="connsiteX15" fmla="*/ 259017 w 1617554"/>
              <a:gd name="connsiteY15" fmla="*/ 261257 h 966651"/>
              <a:gd name="connsiteX16" fmla="*/ 328685 w 1617554"/>
              <a:gd name="connsiteY16" fmla="*/ 226423 h 966651"/>
              <a:gd name="connsiteX17" fmla="*/ 380937 w 1617554"/>
              <a:gd name="connsiteY17" fmla="*/ 209006 h 966651"/>
              <a:gd name="connsiteX18" fmla="*/ 441897 w 1617554"/>
              <a:gd name="connsiteY18" fmla="*/ 191588 h 966651"/>
              <a:gd name="connsiteX19" fmla="*/ 476731 w 1617554"/>
              <a:gd name="connsiteY19" fmla="*/ 182880 h 966651"/>
              <a:gd name="connsiteX20" fmla="*/ 502857 w 1617554"/>
              <a:gd name="connsiteY20" fmla="*/ 174171 h 966651"/>
              <a:gd name="connsiteX21" fmla="*/ 537691 w 1617554"/>
              <a:gd name="connsiteY21" fmla="*/ 165463 h 966651"/>
              <a:gd name="connsiteX22" fmla="*/ 563817 w 1617554"/>
              <a:gd name="connsiteY22" fmla="*/ 156754 h 966651"/>
              <a:gd name="connsiteX23" fmla="*/ 703154 w 1617554"/>
              <a:gd name="connsiteY23" fmla="*/ 139337 h 966651"/>
              <a:gd name="connsiteX24" fmla="*/ 755405 w 1617554"/>
              <a:gd name="connsiteY24" fmla="*/ 121920 h 966651"/>
              <a:gd name="connsiteX25" fmla="*/ 781531 w 1617554"/>
              <a:gd name="connsiteY25" fmla="*/ 104503 h 966651"/>
              <a:gd name="connsiteX26" fmla="*/ 833782 w 1617554"/>
              <a:gd name="connsiteY26" fmla="*/ 87086 h 966651"/>
              <a:gd name="connsiteX27" fmla="*/ 903451 w 1617554"/>
              <a:gd name="connsiteY27" fmla="*/ 52251 h 966651"/>
              <a:gd name="connsiteX28" fmla="*/ 955702 w 1617554"/>
              <a:gd name="connsiteY28" fmla="*/ 34834 h 966651"/>
              <a:gd name="connsiteX29" fmla="*/ 981828 w 1617554"/>
              <a:gd name="connsiteY29" fmla="*/ 26126 h 966651"/>
              <a:gd name="connsiteX30" fmla="*/ 1034080 w 1617554"/>
              <a:gd name="connsiteY30" fmla="*/ 17417 h 966651"/>
              <a:gd name="connsiteX31" fmla="*/ 1068914 w 1617554"/>
              <a:gd name="connsiteY31" fmla="*/ 8708 h 966651"/>
              <a:gd name="connsiteX32" fmla="*/ 1121165 w 1617554"/>
              <a:gd name="connsiteY32" fmla="*/ 0 h 966651"/>
              <a:gd name="connsiteX33" fmla="*/ 1434674 w 1617554"/>
              <a:gd name="connsiteY33" fmla="*/ 17417 h 966651"/>
              <a:gd name="connsiteX34" fmla="*/ 1530468 w 1617554"/>
              <a:gd name="connsiteY34" fmla="*/ 43543 h 966651"/>
              <a:gd name="connsiteX35" fmla="*/ 1565302 w 1617554"/>
              <a:gd name="connsiteY35" fmla="*/ 52251 h 966651"/>
              <a:gd name="connsiteX36" fmla="*/ 1591428 w 1617554"/>
              <a:gd name="connsiteY36" fmla="*/ 60960 h 966651"/>
              <a:gd name="connsiteX37" fmla="*/ 1617554 w 1617554"/>
              <a:gd name="connsiteY37" fmla="*/ 60960 h 966651"/>
              <a:gd name="connsiteX0" fmla="*/ 171931 w 1617554"/>
              <a:gd name="connsiteY0" fmla="*/ 966651 h 966651"/>
              <a:gd name="connsiteX1" fmla="*/ 102262 w 1617554"/>
              <a:gd name="connsiteY1" fmla="*/ 905691 h 966651"/>
              <a:gd name="connsiteX2" fmla="*/ 84845 w 1617554"/>
              <a:gd name="connsiteY2" fmla="*/ 879566 h 966651"/>
              <a:gd name="connsiteX3" fmla="*/ 148090 w 1617554"/>
              <a:gd name="connsiteY3" fmla="*/ 820114 h 966651"/>
              <a:gd name="connsiteX4" fmla="*/ 167426 w 1617554"/>
              <a:gd name="connsiteY4" fmla="*/ 813272 h 966651"/>
              <a:gd name="connsiteX5" fmla="*/ 183220 w 1617554"/>
              <a:gd name="connsiteY5" fmla="*/ 817419 h 966651"/>
              <a:gd name="connsiteX6" fmla="*/ 221297 w 1617554"/>
              <a:gd name="connsiteY6" fmla="*/ 755564 h 966651"/>
              <a:gd name="connsiteX7" fmla="*/ 226225 w 1617554"/>
              <a:gd name="connsiteY7" fmla="*/ 631662 h 966651"/>
              <a:gd name="connsiteX8" fmla="*/ 297634 w 1617554"/>
              <a:gd name="connsiteY8" fmla="*/ 545244 h 966651"/>
              <a:gd name="connsiteX9" fmla="*/ 15177 w 1617554"/>
              <a:gd name="connsiteY9" fmla="*/ 444137 h 966651"/>
              <a:gd name="connsiteX10" fmla="*/ 41302 w 1617554"/>
              <a:gd name="connsiteY10" fmla="*/ 426720 h 966651"/>
              <a:gd name="connsiteX11" fmla="*/ 67428 w 1617554"/>
              <a:gd name="connsiteY11" fmla="*/ 374468 h 966651"/>
              <a:gd name="connsiteX12" fmla="*/ 93554 w 1617554"/>
              <a:gd name="connsiteY12" fmla="*/ 357051 h 966651"/>
              <a:gd name="connsiteX13" fmla="*/ 163222 w 1617554"/>
              <a:gd name="connsiteY13" fmla="*/ 304800 h 966651"/>
              <a:gd name="connsiteX14" fmla="*/ 232891 w 1617554"/>
              <a:gd name="connsiteY14" fmla="*/ 269966 h 966651"/>
              <a:gd name="connsiteX15" fmla="*/ 259017 w 1617554"/>
              <a:gd name="connsiteY15" fmla="*/ 261257 h 966651"/>
              <a:gd name="connsiteX16" fmla="*/ 328685 w 1617554"/>
              <a:gd name="connsiteY16" fmla="*/ 226423 h 966651"/>
              <a:gd name="connsiteX17" fmla="*/ 380937 w 1617554"/>
              <a:gd name="connsiteY17" fmla="*/ 209006 h 966651"/>
              <a:gd name="connsiteX18" fmla="*/ 441897 w 1617554"/>
              <a:gd name="connsiteY18" fmla="*/ 191588 h 966651"/>
              <a:gd name="connsiteX19" fmla="*/ 476731 w 1617554"/>
              <a:gd name="connsiteY19" fmla="*/ 182880 h 966651"/>
              <a:gd name="connsiteX20" fmla="*/ 502857 w 1617554"/>
              <a:gd name="connsiteY20" fmla="*/ 174171 h 966651"/>
              <a:gd name="connsiteX21" fmla="*/ 537691 w 1617554"/>
              <a:gd name="connsiteY21" fmla="*/ 165463 h 966651"/>
              <a:gd name="connsiteX22" fmla="*/ 563817 w 1617554"/>
              <a:gd name="connsiteY22" fmla="*/ 156754 h 966651"/>
              <a:gd name="connsiteX23" fmla="*/ 703154 w 1617554"/>
              <a:gd name="connsiteY23" fmla="*/ 139337 h 966651"/>
              <a:gd name="connsiteX24" fmla="*/ 755405 w 1617554"/>
              <a:gd name="connsiteY24" fmla="*/ 121920 h 966651"/>
              <a:gd name="connsiteX25" fmla="*/ 781531 w 1617554"/>
              <a:gd name="connsiteY25" fmla="*/ 104503 h 966651"/>
              <a:gd name="connsiteX26" fmla="*/ 833782 w 1617554"/>
              <a:gd name="connsiteY26" fmla="*/ 87086 h 966651"/>
              <a:gd name="connsiteX27" fmla="*/ 903451 w 1617554"/>
              <a:gd name="connsiteY27" fmla="*/ 52251 h 966651"/>
              <a:gd name="connsiteX28" fmla="*/ 955702 w 1617554"/>
              <a:gd name="connsiteY28" fmla="*/ 34834 h 966651"/>
              <a:gd name="connsiteX29" fmla="*/ 981828 w 1617554"/>
              <a:gd name="connsiteY29" fmla="*/ 26126 h 966651"/>
              <a:gd name="connsiteX30" fmla="*/ 1034080 w 1617554"/>
              <a:gd name="connsiteY30" fmla="*/ 17417 h 966651"/>
              <a:gd name="connsiteX31" fmla="*/ 1068914 w 1617554"/>
              <a:gd name="connsiteY31" fmla="*/ 8708 h 966651"/>
              <a:gd name="connsiteX32" fmla="*/ 1121165 w 1617554"/>
              <a:gd name="connsiteY32" fmla="*/ 0 h 966651"/>
              <a:gd name="connsiteX33" fmla="*/ 1434674 w 1617554"/>
              <a:gd name="connsiteY33" fmla="*/ 17417 h 966651"/>
              <a:gd name="connsiteX34" fmla="*/ 1530468 w 1617554"/>
              <a:gd name="connsiteY34" fmla="*/ 43543 h 966651"/>
              <a:gd name="connsiteX35" fmla="*/ 1565302 w 1617554"/>
              <a:gd name="connsiteY35" fmla="*/ 52251 h 966651"/>
              <a:gd name="connsiteX36" fmla="*/ 1591428 w 1617554"/>
              <a:gd name="connsiteY36" fmla="*/ 60960 h 966651"/>
              <a:gd name="connsiteX37" fmla="*/ 1617554 w 1617554"/>
              <a:gd name="connsiteY37" fmla="*/ 60960 h 966651"/>
              <a:gd name="connsiteX0" fmla="*/ 156954 w 1602577"/>
              <a:gd name="connsiteY0" fmla="*/ 966651 h 966651"/>
              <a:gd name="connsiteX1" fmla="*/ 87285 w 1602577"/>
              <a:gd name="connsiteY1" fmla="*/ 905691 h 966651"/>
              <a:gd name="connsiteX2" fmla="*/ 69868 w 1602577"/>
              <a:gd name="connsiteY2" fmla="*/ 879566 h 966651"/>
              <a:gd name="connsiteX3" fmla="*/ 133113 w 1602577"/>
              <a:gd name="connsiteY3" fmla="*/ 820114 h 966651"/>
              <a:gd name="connsiteX4" fmla="*/ 152449 w 1602577"/>
              <a:gd name="connsiteY4" fmla="*/ 813272 h 966651"/>
              <a:gd name="connsiteX5" fmla="*/ 168243 w 1602577"/>
              <a:gd name="connsiteY5" fmla="*/ 817419 h 966651"/>
              <a:gd name="connsiteX6" fmla="*/ 206320 w 1602577"/>
              <a:gd name="connsiteY6" fmla="*/ 755564 h 966651"/>
              <a:gd name="connsiteX7" fmla="*/ 211248 w 1602577"/>
              <a:gd name="connsiteY7" fmla="*/ 631662 h 966651"/>
              <a:gd name="connsiteX8" fmla="*/ 282657 w 1602577"/>
              <a:gd name="connsiteY8" fmla="*/ 545244 h 966651"/>
              <a:gd name="connsiteX9" fmla="*/ 200 w 1602577"/>
              <a:gd name="connsiteY9" fmla="*/ 444137 h 966651"/>
              <a:gd name="connsiteX10" fmla="*/ 332628 w 1602577"/>
              <a:gd name="connsiteY10" fmla="*/ 489450 h 966651"/>
              <a:gd name="connsiteX11" fmla="*/ 52451 w 1602577"/>
              <a:gd name="connsiteY11" fmla="*/ 374468 h 966651"/>
              <a:gd name="connsiteX12" fmla="*/ 78577 w 1602577"/>
              <a:gd name="connsiteY12" fmla="*/ 357051 h 966651"/>
              <a:gd name="connsiteX13" fmla="*/ 148245 w 1602577"/>
              <a:gd name="connsiteY13" fmla="*/ 304800 h 966651"/>
              <a:gd name="connsiteX14" fmla="*/ 217914 w 1602577"/>
              <a:gd name="connsiteY14" fmla="*/ 269966 h 966651"/>
              <a:gd name="connsiteX15" fmla="*/ 244040 w 1602577"/>
              <a:gd name="connsiteY15" fmla="*/ 261257 h 966651"/>
              <a:gd name="connsiteX16" fmla="*/ 313708 w 1602577"/>
              <a:gd name="connsiteY16" fmla="*/ 226423 h 966651"/>
              <a:gd name="connsiteX17" fmla="*/ 365960 w 1602577"/>
              <a:gd name="connsiteY17" fmla="*/ 209006 h 966651"/>
              <a:gd name="connsiteX18" fmla="*/ 426920 w 1602577"/>
              <a:gd name="connsiteY18" fmla="*/ 191588 h 966651"/>
              <a:gd name="connsiteX19" fmla="*/ 461754 w 1602577"/>
              <a:gd name="connsiteY19" fmla="*/ 182880 h 966651"/>
              <a:gd name="connsiteX20" fmla="*/ 487880 w 1602577"/>
              <a:gd name="connsiteY20" fmla="*/ 174171 h 966651"/>
              <a:gd name="connsiteX21" fmla="*/ 522714 w 1602577"/>
              <a:gd name="connsiteY21" fmla="*/ 165463 h 966651"/>
              <a:gd name="connsiteX22" fmla="*/ 548840 w 1602577"/>
              <a:gd name="connsiteY22" fmla="*/ 156754 h 966651"/>
              <a:gd name="connsiteX23" fmla="*/ 688177 w 1602577"/>
              <a:gd name="connsiteY23" fmla="*/ 139337 h 966651"/>
              <a:gd name="connsiteX24" fmla="*/ 740428 w 1602577"/>
              <a:gd name="connsiteY24" fmla="*/ 121920 h 966651"/>
              <a:gd name="connsiteX25" fmla="*/ 766554 w 1602577"/>
              <a:gd name="connsiteY25" fmla="*/ 104503 h 966651"/>
              <a:gd name="connsiteX26" fmla="*/ 818805 w 1602577"/>
              <a:gd name="connsiteY26" fmla="*/ 87086 h 966651"/>
              <a:gd name="connsiteX27" fmla="*/ 888474 w 1602577"/>
              <a:gd name="connsiteY27" fmla="*/ 52251 h 966651"/>
              <a:gd name="connsiteX28" fmla="*/ 940725 w 1602577"/>
              <a:gd name="connsiteY28" fmla="*/ 34834 h 966651"/>
              <a:gd name="connsiteX29" fmla="*/ 966851 w 1602577"/>
              <a:gd name="connsiteY29" fmla="*/ 26126 h 966651"/>
              <a:gd name="connsiteX30" fmla="*/ 1019103 w 1602577"/>
              <a:gd name="connsiteY30" fmla="*/ 17417 h 966651"/>
              <a:gd name="connsiteX31" fmla="*/ 1053937 w 1602577"/>
              <a:gd name="connsiteY31" fmla="*/ 8708 h 966651"/>
              <a:gd name="connsiteX32" fmla="*/ 1106188 w 1602577"/>
              <a:gd name="connsiteY32" fmla="*/ 0 h 966651"/>
              <a:gd name="connsiteX33" fmla="*/ 1419697 w 1602577"/>
              <a:gd name="connsiteY33" fmla="*/ 17417 h 966651"/>
              <a:gd name="connsiteX34" fmla="*/ 1515491 w 1602577"/>
              <a:gd name="connsiteY34" fmla="*/ 43543 h 966651"/>
              <a:gd name="connsiteX35" fmla="*/ 1550325 w 1602577"/>
              <a:gd name="connsiteY35" fmla="*/ 52251 h 966651"/>
              <a:gd name="connsiteX36" fmla="*/ 1576451 w 1602577"/>
              <a:gd name="connsiteY36" fmla="*/ 60960 h 966651"/>
              <a:gd name="connsiteX37" fmla="*/ 1602577 w 1602577"/>
              <a:gd name="connsiteY37" fmla="*/ 60960 h 966651"/>
              <a:gd name="connsiteX0" fmla="*/ 156954 w 1602577"/>
              <a:gd name="connsiteY0" fmla="*/ 966651 h 966651"/>
              <a:gd name="connsiteX1" fmla="*/ 87285 w 1602577"/>
              <a:gd name="connsiteY1" fmla="*/ 905691 h 966651"/>
              <a:gd name="connsiteX2" fmla="*/ 69868 w 1602577"/>
              <a:gd name="connsiteY2" fmla="*/ 879566 h 966651"/>
              <a:gd name="connsiteX3" fmla="*/ 133113 w 1602577"/>
              <a:gd name="connsiteY3" fmla="*/ 820114 h 966651"/>
              <a:gd name="connsiteX4" fmla="*/ 152449 w 1602577"/>
              <a:gd name="connsiteY4" fmla="*/ 813272 h 966651"/>
              <a:gd name="connsiteX5" fmla="*/ 168243 w 1602577"/>
              <a:gd name="connsiteY5" fmla="*/ 817419 h 966651"/>
              <a:gd name="connsiteX6" fmla="*/ 206320 w 1602577"/>
              <a:gd name="connsiteY6" fmla="*/ 755564 h 966651"/>
              <a:gd name="connsiteX7" fmla="*/ 211248 w 1602577"/>
              <a:gd name="connsiteY7" fmla="*/ 631662 h 966651"/>
              <a:gd name="connsiteX8" fmla="*/ 282657 w 1602577"/>
              <a:gd name="connsiteY8" fmla="*/ 545244 h 966651"/>
              <a:gd name="connsiteX9" fmla="*/ 200 w 1602577"/>
              <a:gd name="connsiteY9" fmla="*/ 444137 h 966651"/>
              <a:gd name="connsiteX10" fmla="*/ 332628 w 1602577"/>
              <a:gd name="connsiteY10" fmla="*/ 489450 h 966651"/>
              <a:gd name="connsiteX11" fmla="*/ 52451 w 1602577"/>
              <a:gd name="connsiteY11" fmla="*/ 374468 h 966651"/>
              <a:gd name="connsiteX12" fmla="*/ 419476 w 1602577"/>
              <a:gd name="connsiteY12" fmla="*/ 406811 h 966651"/>
              <a:gd name="connsiteX13" fmla="*/ 148245 w 1602577"/>
              <a:gd name="connsiteY13" fmla="*/ 304800 h 966651"/>
              <a:gd name="connsiteX14" fmla="*/ 217914 w 1602577"/>
              <a:gd name="connsiteY14" fmla="*/ 269966 h 966651"/>
              <a:gd name="connsiteX15" fmla="*/ 244040 w 1602577"/>
              <a:gd name="connsiteY15" fmla="*/ 261257 h 966651"/>
              <a:gd name="connsiteX16" fmla="*/ 313708 w 1602577"/>
              <a:gd name="connsiteY16" fmla="*/ 226423 h 966651"/>
              <a:gd name="connsiteX17" fmla="*/ 365960 w 1602577"/>
              <a:gd name="connsiteY17" fmla="*/ 209006 h 966651"/>
              <a:gd name="connsiteX18" fmla="*/ 426920 w 1602577"/>
              <a:gd name="connsiteY18" fmla="*/ 191588 h 966651"/>
              <a:gd name="connsiteX19" fmla="*/ 461754 w 1602577"/>
              <a:gd name="connsiteY19" fmla="*/ 182880 h 966651"/>
              <a:gd name="connsiteX20" fmla="*/ 487880 w 1602577"/>
              <a:gd name="connsiteY20" fmla="*/ 174171 h 966651"/>
              <a:gd name="connsiteX21" fmla="*/ 522714 w 1602577"/>
              <a:gd name="connsiteY21" fmla="*/ 165463 h 966651"/>
              <a:gd name="connsiteX22" fmla="*/ 548840 w 1602577"/>
              <a:gd name="connsiteY22" fmla="*/ 156754 h 966651"/>
              <a:gd name="connsiteX23" fmla="*/ 688177 w 1602577"/>
              <a:gd name="connsiteY23" fmla="*/ 139337 h 966651"/>
              <a:gd name="connsiteX24" fmla="*/ 740428 w 1602577"/>
              <a:gd name="connsiteY24" fmla="*/ 121920 h 966651"/>
              <a:gd name="connsiteX25" fmla="*/ 766554 w 1602577"/>
              <a:gd name="connsiteY25" fmla="*/ 104503 h 966651"/>
              <a:gd name="connsiteX26" fmla="*/ 818805 w 1602577"/>
              <a:gd name="connsiteY26" fmla="*/ 87086 h 966651"/>
              <a:gd name="connsiteX27" fmla="*/ 888474 w 1602577"/>
              <a:gd name="connsiteY27" fmla="*/ 52251 h 966651"/>
              <a:gd name="connsiteX28" fmla="*/ 940725 w 1602577"/>
              <a:gd name="connsiteY28" fmla="*/ 34834 h 966651"/>
              <a:gd name="connsiteX29" fmla="*/ 966851 w 1602577"/>
              <a:gd name="connsiteY29" fmla="*/ 26126 h 966651"/>
              <a:gd name="connsiteX30" fmla="*/ 1019103 w 1602577"/>
              <a:gd name="connsiteY30" fmla="*/ 17417 h 966651"/>
              <a:gd name="connsiteX31" fmla="*/ 1053937 w 1602577"/>
              <a:gd name="connsiteY31" fmla="*/ 8708 h 966651"/>
              <a:gd name="connsiteX32" fmla="*/ 1106188 w 1602577"/>
              <a:gd name="connsiteY32" fmla="*/ 0 h 966651"/>
              <a:gd name="connsiteX33" fmla="*/ 1419697 w 1602577"/>
              <a:gd name="connsiteY33" fmla="*/ 17417 h 966651"/>
              <a:gd name="connsiteX34" fmla="*/ 1515491 w 1602577"/>
              <a:gd name="connsiteY34" fmla="*/ 43543 h 966651"/>
              <a:gd name="connsiteX35" fmla="*/ 1550325 w 1602577"/>
              <a:gd name="connsiteY35" fmla="*/ 52251 h 966651"/>
              <a:gd name="connsiteX36" fmla="*/ 1576451 w 1602577"/>
              <a:gd name="connsiteY36" fmla="*/ 60960 h 966651"/>
              <a:gd name="connsiteX37" fmla="*/ 1602577 w 1602577"/>
              <a:gd name="connsiteY37" fmla="*/ 60960 h 966651"/>
              <a:gd name="connsiteX0" fmla="*/ 105008 w 1550631"/>
              <a:gd name="connsiteY0" fmla="*/ 966651 h 966651"/>
              <a:gd name="connsiteX1" fmla="*/ 35339 w 1550631"/>
              <a:gd name="connsiteY1" fmla="*/ 905691 h 966651"/>
              <a:gd name="connsiteX2" fmla="*/ 17922 w 1550631"/>
              <a:gd name="connsiteY2" fmla="*/ 879566 h 966651"/>
              <a:gd name="connsiteX3" fmla="*/ 81167 w 1550631"/>
              <a:gd name="connsiteY3" fmla="*/ 820114 h 966651"/>
              <a:gd name="connsiteX4" fmla="*/ 100503 w 1550631"/>
              <a:gd name="connsiteY4" fmla="*/ 813272 h 966651"/>
              <a:gd name="connsiteX5" fmla="*/ 116297 w 1550631"/>
              <a:gd name="connsiteY5" fmla="*/ 817419 h 966651"/>
              <a:gd name="connsiteX6" fmla="*/ 154374 w 1550631"/>
              <a:gd name="connsiteY6" fmla="*/ 755564 h 966651"/>
              <a:gd name="connsiteX7" fmla="*/ 159302 w 1550631"/>
              <a:gd name="connsiteY7" fmla="*/ 631662 h 966651"/>
              <a:gd name="connsiteX8" fmla="*/ 230711 w 1550631"/>
              <a:gd name="connsiteY8" fmla="*/ 545244 h 966651"/>
              <a:gd name="connsiteX9" fmla="*/ 246629 w 1550631"/>
              <a:gd name="connsiteY9" fmla="*/ 503263 h 966651"/>
              <a:gd name="connsiteX10" fmla="*/ 280682 w 1550631"/>
              <a:gd name="connsiteY10" fmla="*/ 489450 h 966651"/>
              <a:gd name="connsiteX11" fmla="*/ 505 w 1550631"/>
              <a:gd name="connsiteY11" fmla="*/ 374468 h 966651"/>
              <a:gd name="connsiteX12" fmla="*/ 367530 w 1550631"/>
              <a:gd name="connsiteY12" fmla="*/ 406811 h 966651"/>
              <a:gd name="connsiteX13" fmla="*/ 96299 w 1550631"/>
              <a:gd name="connsiteY13" fmla="*/ 304800 h 966651"/>
              <a:gd name="connsiteX14" fmla="*/ 165968 w 1550631"/>
              <a:gd name="connsiteY14" fmla="*/ 269966 h 966651"/>
              <a:gd name="connsiteX15" fmla="*/ 192094 w 1550631"/>
              <a:gd name="connsiteY15" fmla="*/ 261257 h 966651"/>
              <a:gd name="connsiteX16" fmla="*/ 261762 w 1550631"/>
              <a:gd name="connsiteY16" fmla="*/ 226423 h 966651"/>
              <a:gd name="connsiteX17" fmla="*/ 314014 w 1550631"/>
              <a:gd name="connsiteY17" fmla="*/ 209006 h 966651"/>
              <a:gd name="connsiteX18" fmla="*/ 374974 w 1550631"/>
              <a:gd name="connsiteY18" fmla="*/ 191588 h 966651"/>
              <a:gd name="connsiteX19" fmla="*/ 409808 w 1550631"/>
              <a:gd name="connsiteY19" fmla="*/ 182880 h 966651"/>
              <a:gd name="connsiteX20" fmla="*/ 435934 w 1550631"/>
              <a:gd name="connsiteY20" fmla="*/ 174171 h 966651"/>
              <a:gd name="connsiteX21" fmla="*/ 470768 w 1550631"/>
              <a:gd name="connsiteY21" fmla="*/ 165463 h 966651"/>
              <a:gd name="connsiteX22" fmla="*/ 496894 w 1550631"/>
              <a:gd name="connsiteY22" fmla="*/ 156754 h 966651"/>
              <a:gd name="connsiteX23" fmla="*/ 636231 w 1550631"/>
              <a:gd name="connsiteY23" fmla="*/ 139337 h 966651"/>
              <a:gd name="connsiteX24" fmla="*/ 688482 w 1550631"/>
              <a:gd name="connsiteY24" fmla="*/ 121920 h 966651"/>
              <a:gd name="connsiteX25" fmla="*/ 714608 w 1550631"/>
              <a:gd name="connsiteY25" fmla="*/ 104503 h 966651"/>
              <a:gd name="connsiteX26" fmla="*/ 766859 w 1550631"/>
              <a:gd name="connsiteY26" fmla="*/ 87086 h 966651"/>
              <a:gd name="connsiteX27" fmla="*/ 836528 w 1550631"/>
              <a:gd name="connsiteY27" fmla="*/ 52251 h 966651"/>
              <a:gd name="connsiteX28" fmla="*/ 888779 w 1550631"/>
              <a:gd name="connsiteY28" fmla="*/ 34834 h 966651"/>
              <a:gd name="connsiteX29" fmla="*/ 914905 w 1550631"/>
              <a:gd name="connsiteY29" fmla="*/ 26126 h 966651"/>
              <a:gd name="connsiteX30" fmla="*/ 967157 w 1550631"/>
              <a:gd name="connsiteY30" fmla="*/ 17417 h 966651"/>
              <a:gd name="connsiteX31" fmla="*/ 1001991 w 1550631"/>
              <a:gd name="connsiteY31" fmla="*/ 8708 h 966651"/>
              <a:gd name="connsiteX32" fmla="*/ 1054242 w 1550631"/>
              <a:gd name="connsiteY32" fmla="*/ 0 h 966651"/>
              <a:gd name="connsiteX33" fmla="*/ 1367751 w 1550631"/>
              <a:gd name="connsiteY33" fmla="*/ 17417 h 966651"/>
              <a:gd name="connsiteX34" fmla="*/ 1463545 w 1550631"/>
              <a:gd name="connsiteY34" fmla="*/ 43543 h 966651"/>
              <a:gd name="connsiteX35" fmla="*/ 1498379 w 1550631"/>
              <a:gd name="connsiteY35" fmla="*/ 52251 h 966651"/>
              <a:gd name="connsiteX36" fmla="*/ 1524505 w 1550631"/>
              <a:gd name="connsiteY36" fmla="*/ 60960 h 966651"/>
              <a:gd name="connsiteX37" fmla="*/ 1550631 w 1550631"/>
              <a:gd name="connsiteY37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85680 w 1540012"/>
              <a:gd name="connsiteY13" fmla="*/ 304800 h 966651"/>
              <a:gd name="connsiteX14" fmla="*/ 155349 w 1540012"/>
              <a:gd name="connsiteY14" fmla="*/ 269966 h 966651"/>
              <a:gd name="connsiteX15" fmla="*/ 181475 w 1540012"/>
              <a:gd name="connsiteY15" fmla="*/ 261257 h 966651"/>
              <a:gd name="connsiteX16" fmla="*/ 251143 w 1540012"/>
              <a:gd name="connsiteY16" fmla="*/ 226423 h 966651"/>
              <a:gd name="connsiteX17" fmla="*/ 303395 w 1540012"/>
              <a:gd name="connsiteY17" fmla="*/ 209006 h 966651"/>
              <a:gd name="connsiteX18" fmla="*/ 364355 w 1540012"/>
              <a:gd name="connsiteY18" fmla="*/ 191588 h 966651"/>
              <a:gd name="connsiteX19" fmla="*/ 399189 w 1540012"/>
              <a:gd name="connsiteY19" fmla="*/ 182880 h 966651"/>
              <a:gd name="connsiteX20" fmla="*/ 425315 w 1540012"/>
              <a:gd name="connsiteY20" fmla="*/ 174171 h 966651"/>
              <a:gd name="connsiteX21" fmla="*/ 460149 w 1540012"/>
              <a:gd name="connsiteY21" fmla="*/ 165463 h 966651"/>
              <a:gd name="connsiteX22" fmla="*/ 486275 w 1540012"/>
              <a:gd name="connsiteY22" fmla="*/ 156754 h 966651"/>
              <a:gd name="connsiteX23" fmla="*/ 625612 w 1540012"/>
              <a:gd name="connsiteY23" fmla="*/ 139337 h 966651"/>
              <a:gd name="connsiteX24" fmla="*/ 677863 w 1540012"/>
              <a:gd name="connsiteY24" fmla="*/ 121920 h 966651"/>
              <a:gd name="connsiteX25" fmla="*/ 703989 w 1540012"/>
              <a:gd name="connsiteY25" fmla="*/ 104503 h 966651"/>
              <a:gd name="connsiteX26" fmla="*/ 756240 w 1540012"/>
              <a:gd name="connsiteY26" fmla="*/ 87086 h 966651"/>
              <a:gd name="connsiteX27" fmla="*/ 825909 w 1540012"/>
              <a:gd name="connsiteY27" fmla="*/ 52251 h 966651"/>
              <a:gd name="connsiteX28" fmla="*/ 878160 w 1540012"/>
              <a:gd name="connsiteY28" fmla="*/ 34834 h 966651"/>
              <a:gd name="connsiteX29" fmla="*/ 904286 w 1540012"/>
              <a:gd name="connsiteY29" fmla="*/ 26126 h 966651"/>
              <a:gd name="connsiteX30" fmla="*/ 956538 w 1540012"/>
              <a:gd name="connsiteY30" fmla="*/ 17417 h 966651"/>
              <a:gd name="connsiteX31" fmla="*/ 991372 w 1540012"/>
              <a:gd name="connsiteY31" fmla="*/ 8708 h 966651"/>
              <a:gd name="connsiteX32" fmla="*/ 1043623 w 1540012"/>
              <a:gd name="connsiteY32" fmla="*/ 0 h 966651"/>
              <a:gd name="connsiteX33" fmla="*/ 1357132 w 1540012"/>
              <a:gd name="connsiteY33" fmla="*/ 17417 h 966651"/>
              <a:gd name="connsiteX34" fmla="*/ 1452926 w 1540012"/>
              <a:gd name="connsiteY34" fmla="*/ 43543 h 966651"/>
              <a:gd name="connsiteX35" fmla="*/ 1487760 w 1540012"/>
              <a:gd name="connsiteY35" fmla="*/ 52251 h 966651"/>
              <a:gd name="connsiteX36" fmla="*/ 1513886 w 1540012"/>
              <a:gd name="connsiteY36" fmla="*/ 60960 h 966651"/>
              <a:gd name="connsiteX37" fmla="*/ 1540012 w 1540012"/>
              <a:gd name="connsiteY37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155349 w 1540012"/>
              <a:gd name="connsiteY14" fmla="*/ 269966 h 966651"/>
              <a:gd name="connsiteX15" fmla="*/ 181475 w 1540012"/>
              <a:gd name="connsiteY15" fmla="*/ 261257 h 966651"/>
              <a:gd name="connsiteX16" fmla="*/ 251143 w 1540012"/>
              <a:gd name="connsiteY16" fmla="*/ 226423 h 966651"/>
              <a:gd name="connsiteX17" fmla="*/ 303395 w 1540012"/>
              <a:gd name="connsiteY17" fmla="*/ 209006 h 966651"/>
              <a:gd name="connsiteX18" fmla="*/ 364355 w 1540012"/>
              <a:gd name="connsiteY18" fmla="*/ 191588 h 966651"/>
              <a:gd name="connsiteX19" fmla="*/ 399189 w 1540012"/>
              <a:gd name="connsiteY19" fmla="*/ 182880 h 966651"/>
              <a:gd name="connsiteX20" fmla="*/ 425315 w 1540012"/>
              <a:gd name="connsiteY20" fmla="*/ 174171 h 966651"/>
              <a:gd name="connsiteX21" fmla="*/ 460149 w 1540012"/>
              <a:gd name="connsiteY21" fmla="*/ 165463 h 966651"/>
              <a:gd name="connsiteX22" fmla="*/ 486275 w 1540012"/>
              <a:gd name="connsiteY22" fmla="*/ 156754 h 966651"/>
              <a:gd name="connsiteX23" fmla="*/ 625612 w 1540012"/>
              <a:gd name="connsiteY23" fmla="*/ 139337 h 966651"/>
              <a:gd name="connsiteX24" fmla="*/ 677863 w 1540012"/>
              <a:gd name="connsiteY24" fmla="*/ 121920 h 966651"/>
              <a:gd name="connsiteX25" fmla="*/ 703989 w 1540012"/>
              <a:gd name="connsiteY25" fmla="*/ 104503 h 966651"/>
              <a:gd name="connsiteX26" fmla="*/ 756240 w 1540012"/>
              <a:gd name="connsiteY26" fmla="*/ 87086 h 966651"/>
              <a:gd name="connsiteX27" fmla="*/ 825909 w 1540012"/>
              <a:gd name="connsiteY27" fmla="*/ 52251 h 966651"/>
              <a:gd name="connsiteX28" fmla="*/ 878160 w 1540012"/>
              <a:gd name="connsiteY28" fmla="*/ 34834 h 966651"/>
              <a:gd name="connsiteX29" fmla="*/ 904286 w 1540012"/>
              <a:gd name="connsiteY29" fmla="*/ 26126 h 966651"/>
              <a:gd name="connsiteX30" fmla="*/ 956538 w 1540012"/>
              <a:gd name="connsiteY30" fmla="*/ 17417 h 966651"/>
              <a:gd name="connsiteX31" fmla="*/ 991372 w 1540012"/>
              <a:gd name="connsiteY31" fmla="*/ 8708 h 966651"/>
              <a:gd name="connsiteX32" fmla="*/ 1043623 w 1540012"/>
              <a:gd name="connsiteY32" fmla="*/ 0 h 966651"/>
              <a:gd name="connsiteX33" fmla="*/ 1357132 w 1540012"/>
              <a:gd name="connsiteY33" fmla="*/ 17417 h 966651"/>
              <a:gd name="connsiteX34" fmla="*/ 1452926 w 1540012"/>
              <a:gd name="connsiteY34" fmla="*/ 43543 h 966651"/>
              <a:gd name="connsiteX35" fmla="*/ 1487760 w 1540012"/>
              <a:gd name="connsiteY35" fmla="*/ 52251 h 966651"/>
              <a:gd name="connsiteX36" fmla="*/ 1513886 w 1540012"/>
              <a:gd name="connsiteY36" fmla="*/ 60960 h 966651"/>
              <a:gd name="connsiteX37" fmla="*/ 1540012 w 1540012"/>
              <a:gd name="connsiteY37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155349 w 1540012"/>
              <a:gd name="connsiteY14" fmla="*/ 269966 h 966651"/>
              <a:gd name="connsiteX15" fmla="*/ 621111 w 1540012"/>
              <a:gd name="connsiteY15" fmla="*/ 346340 h 966651"/>
              <a:gd name="connsiteX16" fmla="*/ 251143 w 1540012"/>
              <a:gd name="connsiteY16" fmla="*/ 226423 h 966651"/>
              <a:gd name="connsiteX17" fmla="*/ 303395 w 1540012"/>
              <a:gd name="connsiteY17" fmla="*/ 209006 h 966651"/>
              <a:gd name="connsiteX18" fmla="*/ 364355 w 1540012"/>
              <a:gd name="connsiteY18" fmla="*/ 191588 h 966651"/>
              <a:gd name="connsiteX19" fmla="*/ 399189 w 1540012"/>
              <a:gd name="connsiteY19" fmla="*/ 182880 h 966651"/>
              <a:gd name="connsiteX20" fmla="*/ 425315 w 1540012"/>
              <a:gd name="connsiteY20" fmla="*/ 174171 h 966651"/>
              <a:gd name="connsiteX21" fmla="*/ 460149 w 1540012"/>
              <a:gd name="connsiteY21" fmla="*/ 165463 h 966651"/>
              <a:gd name="connsiteX22" fmla="*/ 486275 w 1540012"/>
              <a:gd name="connsiteY22" fmla="*/ 156754 h 966651"/>
              <a:gd name="connsiteX23" fmla="*/ 625612 w 1540012"/>
              <a:gd name="connsiteY23" fmla="*/ 139337 h 966651"/>
              <a:gd name="connsiteX24" fmla="*/ 677863 w 1540012"/>
              <a:gd name="connsiteY24" fmla="*/ 121920 h 966651"/>
              <a:gd name="connsiteX25" fmla="*/ 703989 w 1540012"/>
              <a:gd name="connsiteY25" fmla="*/ 104503 h 966651"/>
              <a:gd name="connsiteX26" fmla="*/ 756240 w 1540012"/>
              <a:gd name="connsiteY26" fmla="*/ 87086 h 966651"/>
              <a:gd name="connsiteX27" fmla="*/ 825909 w 1540012"/>
              <a:gd name="connsiteY27" fmla="*/ 52251 h 966651"/>
              <a:gd name="connsiteX28" fmla="*/ 878160 w 1540012"/>
              <a:gd name="connsiteY28" fmla="*/ 34834 h 966651"/>
              <a:gd name="connsiteX29" fmla="*/ 904286 w 1540012"/>
              <a:gd name="connsiteY29" fmla="*/ 26126 h 966651"/>
              <a:gd name="connsiteX30" fmla="*/ 956538 w 1540012"/>
              <a:gd name="connsiteY30" fmla="*/ 17417 h 966651"/>
              <a:gd name="connsiteX31" fmla="*/ 991372 w 1540012"/>
              <a:gd name="connsiteY31" fmla="*/ 8708 h 966651"/>
              <a:gd name="connsiteX32" fmla="*/ 1043623 w 1540012"/>
              <a:gd name="connsiteY32" fmla="*/ 0 h 966651"/>
              <a:gd name="connsiteX33" fmla="*/ 1357132 w 1540012"/>
              <a:gd name="connsiteY33" fmla="*/ 17417 h 966651"/>
              <a:gd name="connsiteX34" fmla="*/ 1452926 w 1540012"/>
              <a:gd name="connsiteY34" fmla="*/ 43543 h 966651"/>
              <a:gd name="connsiteX35" fmla="*/ 1487760 w 1540012"/>
              <a:gd name="connsiteY35" fmla="*/ 52251 h 966651"/>
              <a:gd name="connsiteX36" fmla="*/ 1513886 w 1540012"/>
              <a:gd name="connsiteY36" fmla="*/ 60960 h 966651"/>
              <a:gd name="connsiteX37" fmla="*/ 1540012 w 1540012"/>
              <a:gd name="connsiteY37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251143 w 1540012"/>
              <a:gd name="connsiteY16" fmla="*/ 226423 h 966651"/>
              <a:gd name="connsiteX17" fmla="*/ 303395 w 1540012"/>
              <a:gd name="connsiteY17" fmla="*/ 209006 h 966651"/>
              <a:gd name="connsiteX18" fmla="*/ 364355 w 1540012"/>
              <a:gd name="connsiteY18" fmla="*/ 191588 h 966651"/>
              <a:gd name="connsiteX19" fmla="*/ 399189 w 1540012"/>
              <a:gd name="connsiteY19" fmla="*/ 182880 h 966651"/>
              <a:gd name="connsiteX20" fmla="*/ 425315 w 1540012"/>
              <a:gd name="connsiteY20" fmla="*/ 174171 h 966651"/>
              <a:gd name="connsiteX21" fmla="*/ 460149 w 1540012"/>
              <a:gd name="connsiteY21" fmla="*/ 165463 h 966651"/>
              <a:gd name="connsiteX22" fmla="*/ 486275 w 1540012"/>
              <a:gd name="connsiteY22" fmla="*/ 156754 h 966651"/>
              <a:gd name="connsiteX23" fmla="*/ 625612 w 1540012"/>
              <a:gd name="connsiteY23" fmla="*/ 139337 h 966651"/>
              <a:gd name="connsiteX24" fmla="*/ 677863 w 1540012"/>
              <a:gd name="connsiteY24" fmla="*/ 121920 h 966651"/>
              <a:gd name="connsiteX25" fmla="*/ 703989 w 1540012"/>
              <a:gd name="connsiteY25" fmla="*/ 104503 h 966651"/>
              <a:gd name="connsiteX26" fmla="*/ 756240 w 1540012"/>
              <a:gd name="connsiteY26" fmla="*/ 87086 h 966651"/>
              <a:gd name="connsiteX27" fmla="*/ 825909 w 1540012"/>
              <a:gd name="connsiteY27" fmla="*/ 52251 h 966651"/>
              <a:gd name="connsiteX28" fmla="*/ 878160 w 1540012"/>
              <a:gd name="connsiteY28" fmla="*/ 34834 h 966651"/>
              <a:gd name="connsiteX29" fmla="*/ 904286 w 1540012"/>
              <a:gd name="connsiteY29" fmla="*/ 26126 h 966651"/>
              <a:gd name="connsiteX30" fmla="*/ 956538 w 1540012"/>
              <a:gd name="connsiteY30" fmla="*/ 17417 h 966651"/>
              <a:gd name="connsiteX31" fmla="*/ 991372 w 1540012"/>
              <a:gd name="connsiteY31" fmla="*/ 8708 h 966651"/>
              <a:gd name="connsiteX32" fmla="*/ 1043623 w 1540012"/>
              <a:gd name="connsiteY32" fmla="*/ 0 h 966651"/>
              <a:gd name="connsiteX33" fmla="*/ 1357132 w 1540012"/>
              <a:gd name="connsiteY33" fmla="*/ 17417 h 966651"/>
              <a:gd name="connsiteX34" fmla="*/ 1452926 w 1540012"/>
              <a:gd name="connsiteY34" fmla="*/ 43543 h 966651"/>
              <a:gd name="connsiteX35" fmla="*/ 1487760 w 1540012"/>
              <a:gd name="connsiteY35" fmla="*/ 52251 h 966651"/>
              <a:gd name="connsiteX36" fmla="*/ 1513886 w 1540012"/>
              <a:gd name="connsiteY36" fmla="*/ 60960 h 966651"/>
              <a:gd name="connsiteX37" fmla="*/ 1540012 w 1540012"/>
              <a:gd name="connsiteY37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251143 w 1540012"/>
              <a:gd name="connsiteY16" fmla="*/ 226423 h 966651"/>
              <a:gd name="connsiteX17" fmla="*/ 655827 w 1540012"/>
              <a:gd name="connsiteY17" fmla="*/ 254442 h 966651"/>
              <a:gd name="connsiteX18" fmla="*/ 364355 w 1540012"/>
              <a:gd name="connsiteY18" fmla="*/ 191588 h 966651"/>
              <a:gd name="connsiteX19" fmla="*/ 399189 w 1540012"/>
              <a:gd name="connsiteY19" fmla="*/ 182880 h 966651"/>
              <a:gd name="connsiteX20" fmla="*/ 425315 w 1540012"/>
              <a:gd name="connsiteY20" fmla="*/ 174171 h 966651"/>
              <a:gd name="connsiteX21" fmla="*/ 460149 w 1540012"/>
              <a:gd name="connsiteY21" fmla="*/ 165463 h 966651"/>
              <a:gd name="connsiteX22" fmla="*/ 486275 w 1540012"/>
              <a:gd name="connsiteY22" fmla="*/ 156754 h 966651"/>
              <a:gd name="connsiteX23" fmla="*/ 625612 w 1540012"/>
              <a:gd name="connsiteY23" fmla="*/ 139337 h 966651"/>
              <a:gd name="connsiteX24" fmla="*/ 677863 w 1540012"/>
              <a:gd name="connsiteY24" fmla="*/ 121920 h 966651"/>
              <a:gd name="connsiteX25" fmla="*/ 703989 w 1540012"/>
              <a:gd name="connsiteY25" fmla="*/ 104503 h 966651"/>
              <a:gd name="connsiteX26" fmla="*/ 756240 w 1540012"/>
              <a:gd name="connsiteY26" fmla="*/ 87086 h 966651"/>
              <a:gd name="connsiteX27" fmla="*/ 825909 w 1540012"/>
              <a:gd name="connsiteY27" fmla="*/ 52251 h 966651"/>
              <a:gd name="connsiteX28" fmla="*/ 878160 w 1540012"/>
              <a:gd name="connsiteY28" fmla="*/ 34834 h 966651"/>
              <a:gd name="connsiteX29" fmla="*/ 904286 w 1540012"/>
              <a:gd name="connsiteY29" fmla="*/ 26126 h 966651"/>
              <a:gd name="connsiteX30" fmla="*/ 956538 w 1540012"/>
              <a:gd name="connsiteY30" fmla="*/ 17417 h 966651"/>
              <a:gd name="connsiteX31" fmla="*/ 991372 w 1540012"/>
              <a:gd name="connsiteY31" fmla="*/ 8708 h 966651"/>
              <a:gd name="connsiteX32" fmla="*/ 1043623 w 1540012"/>
              <a:gd name="connsiteY32" fmla="*/ 0 h 966651"/>
              <a:gd name="connsiteX33" fmla="*/ 1357132 w 1540012"/>
              <a:gd name="connsiteY33" fmla="*/ 17417 h 966651"/>
              <a:gd name="connsiteX34" fmla="*/ 1452926 w 1540012"/>
              <a:gd name="connsiteY34" fmla="*/ 43543 h 966651"/>
              <a:gd name="connsiteX35" fmla="*/ 1487760 w 1540012"/>
              <a:gd name="connsiteY35" fmla="*/ 52251 h 966651"/>
              <a:gd name="connsiteX36" fmla="*/ 1513886 w 1540012"/>
              <a:gd name="connsiteY36" fmla="*/ 60960 h 966651"/>
              <a:gd name="connsiteX37" fmla="*/ 1540012 w 1540012"/>
              <a:gd name="connsiteY37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662673 w 1540012"/>
              <a:gd name="connsiteY16" fmla="*/ 289162 h 966651"/>
              <a:gd name="connsiteX17" fmla="*/ 655827 w 1540012"/>
              <a:gd name="connsiteY17" fmla="*/ 254442 h 966651"/>
              <a:gd name="connsiteX18" fmla="*/ 364355 w 1540012"/>
              <a:gd name="connsiteY18" fmla="*/ 191588 h 966651"/>
              <a:gd name="connsiteX19" fmla="*/ 399189 w 1540012"/>
              <a:gd name="connsiteY19" fmla="*/ 182880 h 966651"/>
              <a:gd name="connsiteX20" fmla="*/ 425315 w 1540012"/>
              <a:gd name="connsiteY20" fmla="*/ 174171 h 966651"/>
              <a:gd name="connsiteX21" fmla="*/ 460149 w 1540012"/>
              <a:gd name="connsiteY21" fmla="*/ 165463 h 966651"/>
              <a:gd name="connsiteX22" fmla="*/ 486275 w 1540012"/>
              <a:gd name="connsiteY22" fmla="*/ 156754 h 966651"/>
              <a:gd name="connsiteX23" fmla="*/ 625612 w 1540012"/>
              <a:gd name="connsiteY23" fmla="*/ 139337 h 966651"/>
              <a:gd name="connsiteX24" fmla="*/ 677863 w 1540012"/>
              <a:gd name="connsiteY24" fmla="*/ 121920 h 966651"/>
              <a:gd name="connsiteX25" fmla="*/ 703989 w 1540012"/>
              <a:gd name="connsiteY25" fmla="*/ 104503 h 966651"/>
              <a:gd name="connsiteX26" fmla="*/ 756240 w 1540012"/>
              <a:gd name="connsiteY26" fmla="*/ 87086 h 966651"/>
              <a:gd name="connsiteX27" fmla="*/ 825909 w 1540012"/>
              <a:gd name="connsiteY27" fmla="*/ 52251 h 966651"/>
              <a:gd name="connsiteX28" fmla="*/ 878160 w 1540012"/>
              <a:gd name="connsiteY28" fmla="*/ 34834 h 966651"/>
              <a:gd name="connsiteX29" fmla="*/ 904286 w 1540012"/>
              <a:gd name="connsiteY29" fmla="*/ 26126 h 966651"/>
              <a:gd name="connsiteX30" fmla="*/ 956538 w 1540012"/>
              <a:gd name="connsiteY30" fmla="*/ 17417 h 966651"/>
              <a:gd name="connsiteX31" fmla="*/ 991372 w 1540012"/>
              <a:gd name="connsiteY31" fmla="*/ 8708 h 966651"/>
              <a:gd name="connsiteX32" fmla="*/ 1043623 w 1540012"/>
              <a:gd name="connsiteY32" fmla="*/ 0 h 966651"/>
              <a:gd name="connsiteX33" fmla="*/ 1357132 w 1540012"/>
              <a:gd name="connsiteY33" fmla="*/ 17417 h 966651"/>
              <a:gd name="connsiteX34" fmla="*/ 1452926 w 1540012"/>
              <a:gd name="connsiteY34" fmla="*/ 43543 h 966651"/>
              <a:gd name="connsiteX35" fmla="*/ 1487760 w 1540012"/>
              <a:gd name="connsiteY35" fmla="*/ 52251 h 966651"/>
              <a:gd name="connsiteX36" fmla="*/ 1513886 w 1540012"/>
              <a:gd name="connsiteY36" fmla="*/ 60960 h 966651"/>
              <a:gd name="connsiteX37" fmla="*/ 1540012 w 1540012"/>
              <a:gd name="connsiteY37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662673 w 1540012"/>
              <a:gd name="connsiteY16" fmla="*/ 289162 h 966651"/>
              <a:gd name="connsiteX17" fmla="*/ 655827 w 1540012"/>
              <a:gd name="connsiteY17" fmla="*/ 254442 h 966651"/>
              <a:gd name="connsiteX18" fmla="*/ 364355 w 1540012"/>
              <a:gd name="connsiteY18" fmla="*/ 191588 h 966651"/>
              <a:gd name="connsiteX19" fmla="*/ 740088 w 1540012"/>
              <a:gd name="connsiteY19" fmla="*/ 232639 h 966651"/>
              <a:gd name="connsiteX20" fmla="*/ 425315 w 1540012"/>
              <a:gd name="connsiteY20" fmla="*/ 174171 h 966651"/>
              <a:gd name="connsiteX21" fmla="*/ 460149 w 1540012"/>
              <a:gd name="connsiteY21" fmla="*/ 165463 h 966651"/>
              <a:gd name="connsiteX22" fmla="*/ 486275 w 1540012"/>
              <a:gd name="connsiteY22" fmla="*/ 156754 h 966651"/>
              <a:gd name="connsiteX23" fmla="*/ 625612 w 1540012"/>
              <a:gd name="connsiteY23" fmla="*/ 139337 h 966651"/>
              <a:gd name="connsiteX24" fmla="*/ 677863 w 1540012"/>
              <a:gd name="connsiteY24" fmla="*/ 121920 h 966651"/>
              <a:gd name="connsiteX25" fmla="*/ 703989 w 1540012"/>
              <a:gd name="connsiteY25" fmla="*/ 104503 h 966651"/>
              <a:gd name="connsiteX26" fmla="*/ 756240 w 1540012"/>
              <a:gd name="connsiteY26" fmla="*/ 87086 h 966651"/>
              <a:gd name="connsiteX27" fmla="*/ 825909 w 1540012"/>
              <a:gd name="connsiteY27" fmla="*/ 52251 h 966651"/>
              <a:gd name="connsiteX28" fmla="*/ 878160 w 1540012"/>
              <a:gd name="connsiteY28" fmla="*/ 34834 h 966651"/>
              <a:gd name="connsiteX29" fmla="*/ 904286 w 1540012"/>
              <a:gd name="connsiteY29" fmla="*/ 26126 h 966651"/>
              <a:gd name="connsiteX30" fmla="*/ 956538 w 1540012"/>
              <a:gd name="connsiteY30" fmla="*/ 17417 h 966651"/>
              <a:gd name="connsiteX31" fmla="*/ 991372 w 1540012"/>
              <a:gd name="connsiteY31" fmla="*/ 8708 h 966651"/>
              <a:gd name="connsiteX32" fmla="*/ 1043623 w 1540012"/>
              <a:gd name="connsiteY32" fmla="*/ 0 h 966651"/>
              <a:gd name="connsiteX33" fmla="*/ 1357132 w 1540012"/>
              <a:gd name="connsiteY33" fmla="*/ 17417 h 966651"/>
              <a:gd name="connsiteX34" fmla="*/ 1452926 w 1540012"/>
              <a:gd name="connsiteY34" fmla="*/ 43543 h 966651"/>
              <a:gd name="connsiteX35" fmla="*/ 1487760 w 1540012"/>
              <a:gd name="connsiteY35" fmla="*/ 52251 h 966651"/>
              <a:gd name="connsiteX36" fmla="*/ 1513886 w 1540012"/>
              <a:gd name="connsiteY36" fmla="*/ 60960 h 966651"/>
              <a:gd name="connsiteX37" fmla="*/ 1540012 w 1540012"/>
              <a:gd name="connsiteY37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662673 w 1540012"/>
              <a:gd name="connsiteY16" fmla="*/ 289162 h 966651"/>
              <a:gd name="connsiteX17" fmla="*/ 655827 w 1540012"/>
              <a:gd name="connsiteY17" fmla="*/ 254442 h 966651"/>
              <a:gd name="connsiteX18" fmla="*/ 790302 w 1540012"/>
              <a:gd name="connsiteY18" fmla="*/ 222615 h 966651"/>
              <a:gd name="connsiteX19" fmla="*/ 740088 w 1540012"/>
              <a:gd name="connsiteY19" fmla="*/ 232639 h 966651"/>
              <a:gd name="connsiteX20" fmla="*/ 425315 w 1540012"/>
              <a:gd name="connsiteY20" fmla="*/ 174171 h 966651"/>
              <a:gd name="connsiteX21" fmla="*/ 460149 w 1540012"/>
              <a:gd name="connsiteY21" fmla="*/ 165463 h 966651"/>
              <a:gd name="connsiteX22" fmla="*/ 486275 w 1540012"/>
              <a:gd name="connsiteY22" fmla="*/ 156754 h 966651"/>
              <a:gd name="connsiteX23" fmla="*/ 625612 w 1540012"/>
              <a:gd name="connsiteY23" fmla="*/ 139337 h 966651"/>
              <a:gd name="connsiteX24" fmla="*/ 677863 w 1540012"/>
              <a:gd name="connsiteY24" fmla="*/ 121920 h 966651"/>
              <a:gd name="connsiteX25" fmla="*/ 703989 w 1540012"/>
              <a:gd name="connsiteY25" fmla="*/ 104503 h 966651"/>
              <a:gd name="connsiteX26" fmla="*/ 756240 w 1540012"/>
              <a:gd name="connsiteY26" fmla="*/ 87086 h 966651"/>
              <a:gd name="connsiteX27" fmla="*/ 825909 w 1540012"/>
              <a:gd name="connsiteY27" fmla="*/ 52251 h 966651"/>
              <a:gd name="connsiteX28" fmla="*/ 878160 w 1540012"/>
              <a:gd name="connsiteY28" fmla="*/ 34834 h 966651"/>
              <a:gd name="connsiteX29" fmla="*/ 904286 w 1540012"/>
              <a:gd name="connsiteY29" fmla="*/ 26126 h 966651"/>
              <a:gd name="connsiteX30" fmla="*/ 956538 w 1540012"/>
              <a:gd name="connsiteY30" fmla="*/ 17417 h 966651"/>
              <a:gd name="connsiteX31" fmla="*/ 991372 w 1540012"/>
              <a:gd name="connsiteY31" fmla="*/ 8708 h 966651"/>
              <a:gd name="connsiteX32" fmla="*/ 1043623 w 1540012"/>
              <a:gd name="connsiteY32" fmla="*/ 0 h 966651"/>
              <a:gd name="connsiteX33" fmla="*/ 1357132 w 1540012"/>
              <a:gd name="connsiteY33" fmla="*/ 17417 h 966651"/>
              <a:gd name="connsiteX34" fmla="*/ 1452926 w 1540012"/>
              <a:gd name="connsiteY34" fmla="*/ 43543 h 966651"/>
              <a:gd name="connsiteX35" fmla="*/ 1487760 w 1540012"/>
              <a:gd name="connsiteY35" fmla="*/ 52251 h 966651"/>
              <a:gd name="connsiteX36" fmla="*/ 1513886 w 1540012"/>
              <a:gd name="connsiteY36" fmla="*/ 60960 h 966651"/>
              <a:gd name="connsiteX37" fmla="*/ 1540012 w 1540012"/>
              <a:gd name="connsiteY37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662673 w 1540012"/>
              <a:gd name="connsiteY16" fmla="*/ 289162 h 966651"/>
              <a:gd name="connsiteX17" fmla="*/ 655827 w 1540012"/>
              <a:gd name="connsiteY17" fmla="*/ 254442 h 966651"/>
              <a:gd name="connsiteX18" fmla="*/ 790302 w 1540012"/>
              <a:gd name="connsiteY18" fmla="*/ 222615 h 966651"/>
              <a:gd name="connsiteX19" fmla="*/ 740088 w 1540012"/>
              <a:gd name="connsiteY19" fmla="*/ 232639 h 966651"/>
              <a:gd name="connsiteX20" fmla="*/ 425315 w 1540012"/>
              <a:gd name="connsiteY20" fmla="*/ 174171 h 966651"/>
              <a:gd name="connsiteX21" fmla="*/ 460149 w 1540012"/>
              <a:gd name="connsiteY21" fmla="*/ 165463 h 966651"/>
              <a:gd name="connsiteX22" fmla="*/ 625612 w 1540012"/>
              <a:gd name="connsiteY22" fmla="*/ 139337 h 966651"/>
              <a:gd name="connsiteX23" fmla="*/ 677863 w 1540012"/>
              <a:gd name="connsiteY23" fmla="*/ 121920 h 966651"/>
              <a:gd name="connsiteX24" fmla="*/ 703989 w 1540012"/>
              <a:gd name="connsiteY24" fmla="*/ 104503 h 966651"/>
              <a:gd name="connsiteX25" fmla="*/ 756240 w 1540012"/>
              <a:gd name="connsiteY25" fmla="*/ 87086 h 966651"/>
              <a:gd name="connsiteX26" fmla="*/ 825909 w 1540012"/>
              <a:gd name="connsiteY26" fmla="*/ 52251 h 966651"/>
              <a:gd name="connsiteX27" fmla="*/ 878160 w 1540012"/>
              <a:gd name="connsiteY27" fmla="*/ 34834 h 966651"/>
              <a:gd name="connsiteX28" fmla="*/ 904286 w 1540012"/>
              <a:gd name="connsiteY28" fmla="*/ 26126 h 966651"/>
              <a:gd name="connsiteX29" fmla="*/ 956538 w 1540012"/>
              <a:gd name="connsiteY29" fmla="*/ 17417 h 966651"/>
              <a:gd name="connsiteX30" fmla="*/ 991372 w 1540012"/>
              <a:gd name="connsiteY30" fmla="*/ 8708 h 966651"/>
              <a:gd name="connsiteX31" fmla="*/ 1043623 w 1540012"/>
              <a:gd name="connsiteY31" fmla="*/ 0 h 966651"/>
              <a:gd name="connsiteX32" fmla="*/ 1357132 w 1540012"/>
              <a:gd name="connsiteY32" fmla="*/ 17417 h 966651"/>
              <a:gd name="connsiteX33" fmla="*/ 1452926 w 1540012"/>
              <a:gd name="connsiteY33" fmla="*/ 43543 h 966651"/>
              <a:gd name="connsiteX34" fmla="*/ 1487760 w 1540012"/>
              <a:gd name="connsiteY34" fmla="*/ 52251 h 966651"/>
              <a:gd name="connsiteX35" fmla="*/ 1513886 w 1540012"/>
              <a:gd name="connsiteY35" fmla="*/ 60960 h 966651"/>
              <a:gd name="connsiteX36" fmla="*/ 1540012 w 1540012"/>
              <a:gd name="connsiteY36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662673 w 1540012"/>
              <a:gd name="connsiteY16" fmla="*/ 289162 h 966651"/>
              <a:gd name="connsiteX17" fmla="*/ 655827 w 1540012"/>
              <a:gd name="connsiteY17" fmla="*/ 254442 h 966651"/>
              <a:gd name="connsiteX18" fmla="*/ 790302 w 1540012"/>
              <a:gd name="connsiteY18" fmla="*/ 222615 h 966651"/>
              <a:gd name="connsiteX19" fmla="*/ 740088 w 1540012"/>
              <a:gd name="connsiteY19" fmla="*/ 232639 h 966651"/>
              <a:gd name="connsiteX20" fmla="*/ 425315 w 1540012"/>
              <a:gd name="connsiteY20" fmla="*/ 174171 h 966651"/>
              <a:gd name="connsiteX21" fmla="*/ 625612 w 1540012"/>
              <a:gd name="connsiteY21" fmla="*/ 139337 h 966651"/>
              <a:gd name="connsiteX22" fmla="*/ 677863 w 1540012"/>
              <a:gd name="connsiteY22" fmla="*/ 121920 h 966651"/>
              <a:gd name="connsiteX23" fmla="*/ 703989 w 1540012"/>
              <a:gd name="connsiteY23" fmla="*/ 104503 h 966651"/>
              <a:gd name="connsiteX24" fmla="*/ 756240 w 1540012"/>
              <a:gd name="connsiteY24" fmla="*/ 87086 h 966651"/>
              <a:gd name="connsiteX25" fmla="*/ 825909 w 1540012"/>
              <a:gd name="connsiteY25" fmla="*/ 52251 h 966651"/>
              <a:gd name="connsiteX26" fmla="*/ 878160 w 1540012"/>
              <a:gd name="connsiteY26" fmla="*/ 34834 h 966651"/>
              <a:gd name="connsiteX27" fmla="*/ 904286 w 1540012"/>
              <a:gd name="connsiteY27" fmla="*/ 26126 h 966651"/>
              <a:gd name="connsiteX28" fmla="*/ 956538 w 1540012"/>
              <a:gd name="connsiteY28" fmla="*/ 17417 h 966651"/>
              <a:gd name="connsiteX29" fmla="*/ 991372 w 1540012"/>
              <a:gd name="connsiteY29" fmla="*/ 8708 h 966651"/>
              <a:gd name="connsiteX30" fmla="*/ 1043623 w 1540012"/>
              <a:gd name="connsiteY30" fmla="*/ 0 h 966651"/>
              <a:gd name="connsiteX31" fmla="*/ 1357132 w 1540012"/>
              <a:gd name="connsiteY31" fmla="*/ 17417 h 966651"/>
              <a:gd name="connsiteX32" fmla="*/ 1452926 w 1540012"/>
              <a:gd name="connsiteY32" fmla="*/ 43543 h 966651"/>
              <a:gd name="connsiteX33" fmla="*/ 1487760 w 1540012"/>
              <a:gd name="connsiteY33" fmla="*/ 52251 h 966651"/>
              <a:gd name="connsiteX34" fmla="*/ 1513886 w 1540012"/>
              <a:gd name="connsiteY34" fmla="*/ 60960 h 966651"/>
              <a:gd name="connsiteX35" fmla="*/ 1540012 w 1540012"/>
              <a:gd name="connsiteY35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662673 w 1540012"/>
              <a:gd name="connsiteY16" fmla="*/ 289162 h 966651"/>
              <a:gd name="connsiteX17" fmla="*/ 655827 w 1540012"/>
              <a:gd name="connsiteY17" fmla="*/ 254442 h 966651"/>
              <a:gd name="connsiteX18" fmla="*/ 790302 w 1540012"/>
              <a:gd name="connsiteY18" fmla="*/ 222615 h 966651"/>
              <a:gd name="connsiteX19" fmla="*/ 740088 w 1540012"/>
              <a:gd name="connsiteY19" fmla="*/ 232639 h 966651"/>
              <a:gd name="connsiteX20" fmla="*/ 625612 w 1540012"/>
              <a:gd name="connsiteY20" fmla="*/ 139337 h 966651"/>
              <a:gd name="connsiteX21" fmla="*/ 677863 w 1540012"/>
              <a:gd name="connsiteY21" fmla="*/ 121920 h 966651"/>
              <a:gd name="connsiteX22" fmla="*/ 703989 w 1540012"/>
              <a:gd name="connsiteY22" fmla="*/ 104503 h 966651"/>
              <a:gd name="connsiteX23" fmla="*/ 756240 w 1540012"/>
              <a:gd name="connsiteY23" fmla="*/ 87086 h 966651"/>
              <a:gd name="connsiteX24" fmla="*/ 825909 w 1540012"/>
              <a:gd name="connsiteY24" fmla="*/ 52251 h 966651"/>
              <a:gd name="connsiteX25" fmla="*/ 878160 w 1540012"/>
              <a:gd name="connsiteY25" fmla="*/ 34834 h 966651"/>
              <a:gd name="connsiteX26" fmla="*/ 904286 w 1540012"/>
              <a:gd name="connsiteY26" fmla="*/ 26126 h 966651"/>
              <a:gd name="connsiteX27" fmla="*/ 956538 w 1540012"/>
              <a:gd name="connsiteY27" fmla="*/ 17417 h 966651"/>
              <a:gd name="connsiteX28" fmla="*/ 991372 w 1540012"/>
              <a:gd name="connsiteY28" fmla="*/ 8708 h 966651"/>
              <a:gd name="connsiteX29" fmla="*/ 1043623 w 1540012"/>
              <a:gd name="connsiteY29" fmla="*/ 0 h 966651"/>
              <a:gd name="connsiteX30" fmla="*/ 1357132 w 1540012"/>
              <a:gd name="connsiteY30" fmla="*/ 17417 h 966651"/>
              <a:gd name="connsiteX31" fmla="*/ 1452926 w 1540012"/>
              <a:gd name="connsiteY31" fmla="*/ 43543 h 966651"/>
              <a:gd name="connsiteX32" fmla="*/ 1487760 w 1540012"/>
              <a:gd name="connsiteY32" fmla="*/ 52251 h 966651"/>
              <a:gd name="connsiteX33" fmla="*/ 1513886 w 1540012"/>
              <a:gd name="connsiteY33" fmla="*/ 60960 h 966651"/>
              <a:gd name="connsiteX34" fmla="*/ 1540012 w 1540012"/>
              <a:gd name="connsiteY34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662673 w 1540012"/>
              <a:gd name="connsiteY16" fmla="*/ 289162 h 966651"/>
              <a:gd name="connsiteX17" fmla="*/ 790302 w 1540012"/>
              <a:gd name="connsiteY17" fmla="*/ 222615 h 966651"/>
              <a:gd name="connsiteX18" fmla="*/ 740088 w 1540012"/>
              <a:gd name="connsiteY18" fmla="*/ 232639 h 966651"/>
              <a:gd name="connsiteX19" fmla="*/ 625612 w 1540012"/>
              <a:gd name="connsiteY19" fmla="*/ 139337 h 966651"/>
              <a:gd name="connsiteX20" fmla="*/ 677863 w 1540012"/>
              <a:gd name="connsiteY20" fmla="*/ 121920 h 966651"/>
              <a:gd name="connsiteX21" fmla="*/ 703989 w 1540012"/>
              <a:gd name="connsiteY21" fmla="*/ 104503 h 966651"/>
              <a:gd name="connsiteX22" fmla="*/ 756240 w 1540012"/>
              <a:gd name="connsiteY22" fmla="*/ 87086 h 966651"/>
              <a:gd name="connsiteX23" fmla="*/ 825909 w 1540012"/>
              <a:gd name="connsiteY23" fmla="*/ 52251 h 966651"/>
              <a:gd name="connsiteX24" fmla="*/ 878160 w 1540012"/>
              <a:gd name="connsiteY24" fmla="*/ 34834 h 966651"/>
              <a:gd name="connsiteX25" fmla="*/ 904286 w 1540012"/>
              <a:gd name="connsiteY25" fmla="*/ 26126 h 966651"/>
              <a:gd name="connsiteX26" fmla="*/ 956538 w 1540012"/>
              <a:gd name="connsiteY26" fmla="*/ 17417 h 966651"/>
              <a:gd name="connsiteX27" fmla="*/ 991372 w 1540012"/>
              <a:gd name="connsiteY27" fmla="*/ 8708 h 966651"/>
              <a:gd name="connsiteX28" fmla="*/ 1043623 w 1540012"/>
              <a:gd name="connsiteY28" fmla="*/ 0 h 966651"/>
              <a:gd name="connsiteX29" fmla="*/ 1357132 w 1540012"/>
              <a:gd name="connsiteY29" fmla="*/ 17417 h 966651"/>
              <a:gd name="connsiteX30" fmla="*/ 1452926 w 1540012"/>
              <a:gd name="connsiteY30" fmla="*/ 43543 h 966651"/>
              <a:gd name="connsiteX31" fmla="*/ 1487760 w 1540012"/>
              <a:gd name="connsiteY31" fmla="*/ 52251 h 966651"/>
              <a:gd name="connsiteX32" fmla="*/ 1513886 w 1540012"/>
              <a:gd name="connsiteY32" fmla="*/ 60960 h 966651"/>
              <a:gd name="connsiteX33" fmla="*/ 1540012 w 1540012"/>
              <a:gd name="connsiteY33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662673 w 1540012"/>
              <a:gd name="connsiteY16" fmla="*/ 289162 h 966651"/>
              <a:gd name="connsiteX17" fmla="*/ 790302 w 1540012"/>
              <a:gd name="connsiteY17" fmla="*/ 222615 h 966651"/>
              <a:gd name="connsiteX18" fmla="*/ 740088 w 1540012"/>
              <a:gd name="connsiteY18" fmla="*/ 232639 h 966651"/>
              <a:gd name="connsiteX19" fmla="*/ 677863 w 1540012"/>
              <a:gd name="connsiteY19" fmla="*/ 121920 h 966651"/>
              <a:gd name="connsiteX20" fmla="*/ 703989 w 1540012"/>
              <a:gd name="connsiteY20" fmla="*/ 104503 h 966651"/>
              <a:gd name="connsiteX21" fmla="*/ 756240 w 1540012"/>
              <a:gd name="connsiteY21" fmla="*/ 87086 h 966651"/>
              <a:gd name="connsiteX22" fmla="*/ 825909 w 1540012"/>
              <a:gd name="connsiteY22" fmla="*/ 52251 h 966651"/>
              <a:gd name="connsiteX23" fmla="*/ 878160 w 1540012"/>
              <a:gd name="connsiteY23" fmla="*/ 34834 h 966651"/>
              <a:gd name="connsiteX24" fmla="*/ 904286 w 1540012"/>
              <a:gd name="connsiteY24" fmla="*/ 26126 h 966651"/>
              <a:gd name="connsiteX25" fmla="*/ 956538 w 1540012"/>
              <a:gd name="connsiteY25" fmla="*/ 17417 h 966651"/>
              <a:gd name="connsiteX26" fmla="*/ 991372 w 1540012"/>
              <a:gd name="connsiteY26" fmla="*/ 8708 h 966651"/>
              <a:gd name="connsiteX27" fmla="*/ 1043623 w 1540012"/>
              <a:gd name="connsiteY27" fmla="*/ 0 h 966651"/>
              <a:gd name="connsiteX28" fmla="*/ 1357132 w 1540012"/>
              <a:gd name="connsiteY28" fmla="*/ 17417 h 966651"/>
              <a:gd name="connsiteX29" fmla="*/ 1452926 w 1540012"/>
              <a:gd name="connsiteY29" fmla="*/ 43543 h 966651"/>
              <a:gd name="connsiteX30" fmla="*/ 1487760 w 1540012"/>
              <a:gd name="connsiteY30" fmla="*/ 52251 h 966651"/>
              <a:gd name="connsiteX31" fmla="*/ 1513886 w 1540012"/>
              <a:gd name="connsiteY31" fmla="*/ 60960 h 966651"/>
              <a:gd name="connsiteX32" fmla="*/ 1540012 w 1540012"/>
              <a:gd name="connsiteY32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662673 w 1540012"/>
              <a:gd name="connsiteY16" fmla="*/ 289162 h 966651"/>
              <a:gd name="connsiteX17" fmla="*/ 790302 w 1540012"/>
              <a:gd name="connsiteY17" fmla="*/ 222615 h 966651"/>
              <a:gd name="connsiteX18" fmla="*/ 740088 w 1540012"/>
              <a:gd name="connsiteY18" fmla="*/ 232639 h 966651"/>
              <a:gd name="connsiteX19" fmla="*/ 677863 w 1540012"/>
              <a:gd name="connsiteY19" fmla="*/ 121920 h 966651"/>
              <a:gd name="connsiteX20" fmla="*/ 915159 w 1540012"/>
              <a:gd name="connsiteY20" fmla="*/ 123982 h 966651"/>
              <a:gd name="connsiteX21" fmla="*/ 756240 w 1540012"/>
              <a:gd name="connsiteY21" fmla="*/ 87086 h 966651"/>
              <a:gd name="connsiteX22" fmla="*/ 825909 w 1540012"/>
              <a:gd name="connsiteY22" fmla="*/ 52251 h 966651"/>
              <a:gd name="connsiteX23" fmla="*/ 878160 w 1540012"/>
              <a:gd name="connsiteY23" fmla="*/ 34834 h 966651"/>
              <a:gd name="connsiteX24" fmla="*/ 904286 w 1540012"/>
              <a:gd name="connsiteY24" fmla="*/ 26126 h 966651"/>
              <a:gd name="connsiteX25" fmla="*/ 956538 w 1540012"/>
              <a:gd name="connsiteY25" fmla="*/ 17417 h 966651"/>
              <a:gd name="connsiteX26" fmla="*/ 991372 w 1540012"/>
              <a:gd name="connsiteY26" fmla="*/ 8708 h 966651"/>
              <a:gd name="connsiteX27" fmla="*/ 1043623 w 1540012"/>
              <a:gd name="connsiteY27" fmla="*/ 0 h 966651"/>
              <a:gd name="connsiteX28" fmla="*/ 1357132 w 1540012"/>
              <a:gd name="connsiteY28" fmla="*/ 17417 h 966651"/>
              <a:gd name="connsiteX29" fmla="*/ 1452926 w 1540012"/>
              <a:gd name="connsiteY29" fmla="*/ 43543 h 966651"/>
              <a:gd name="connsiteX30" fmla="*/ 1487760 w 1540012"/>
              <a:gd name="connsiteY30" fmla="*/ 52251 h 966651"/>
              <a:gd name="connsiteX31" fmla="*/ 1513886 w 1540012"/>
              <a:gd name="connsiteY31" fmla="*/ 60960 h 966651"/>
              <a:gd name="connsiteX32" fmla="*/ 1540012 w 1540012"/>
              <a:gd name="connsiteY32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662673 w 1540012"/>
              <a:gd name="connsiteY16" fmla="*/ 289162 h 966651"/>
              <a:gd name="connsiteX17" fmla="*/ 790302 w 1540012"/>
              <a:gd name="connsiteY17" fmla="*/ 222615 h 966651"/>
              <a:gd name="connsiteX18" fmla="*/ 740088 w 1540012"/>
              <a:gd name="connsiteY18" fmla="*/ 232639 h 966651"/>
              <a:gd name="connsiteX19" fmla="*/ 677863 w 1540012"/>
              <a:gd name="connsiteY19" fmla="*/ 121920 h 966651"/>
              <a:gd name="connsiteX20" fmla="*/ 915159 w 1540012"/>
              <a:gd name="connsiteY20" fmla="*/ 123982 h 966651"/>
              <a:gd name="connsiteX21" fmla="*/ 825909 w 1540012"/>
              <a:gd name="connsiteY21" fmla="*/ 52251 h 966651"/>
              <a:gd name="connsiteX22" fmla="*/ 878160 w 1540012"/>
              <a:gd name="connsiteY22" fmla="*/ 34834 h 966651"/>
              <a:gd name="connsiteX23" fmla="*/ 904286 w 1540012"/>
              <a:gd name="connsiteY23" fmla="*/ 26126 h 966651"/>
              <a:gd name="connsiteX24" fmla="*/ 956538 w 1540012"/>
              <a:gd name="connsiteY24" fmla="*/ 17417 h 966651"/>
              <a:gd name="connsiteX25" fmla="*/ 991372 w 1540012"/>
              <a:gd name="connsiteY25" fmla="*/ 8708 h 966651"/>
              <a:gd name="connsiteX26" fmla="*/ 1043623 w 1540012"/>
              <a:gd name="connsiteY26" fmla="*/ 0 h 966651"/>
              <a:gd name="connsiteX27" fmla="*/ 1357132 w 1540012"/>
              <a:gd name="connsiteY27" fmla="*/ 17417 h 966651"/>
              <a:gd name="connsiteX28" fmla="*/ 1452926 w 1540012"/>
              <a:gd name="connsiteY28" fmla="*/ 43543 h 966651"/>
              <a:gd name="connsiteX29" fmla="*/ 1487760 w 1540012"/>
              <a:gd name="connsiteY29" fmla="*/ 52251 h 966651"/>
              <a:gd name="connsiteX30" fmla="*/ 1513886 w 1540012"/>
              <a:gd name="connsiteY30" fmla="*/ 60960 h 966651"/>
              <a:gd name="connsiteX31" fmla="*/ 1540012 w 1540012"/>
              <a:gd name="connsiteY31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662673 w 1540012"/>
              <a:gd name="connsiteY16" fmla="*/ 289162 h 966651"/>
              <a:gd name="connsiteX17" fmla="*/ 790302 w 1540012"/>
              <a:gd name="connsiteY17" fmla="*/ 222615 h 966651"/>
              <a:gd name="connsiteX18" fmla="*/ 740088 w 1540012"/>
              <a:gd name="connsiteY18" fmla="*/ 232639 h 966651"/>
              <a:gd name="connsiteX19" fmla="*/ 915159 w 1540012"/>
              <a:gd name="connsiteY19" fmla="*/ 123982 h 966651"/>
              <a:gd name="connsiteX20" fmla="*/ 825909 w 1540012"/>
              <a:gd name="connsiteY20" fmla="*/ 52251 h 966651"/>
              <a:gd name="connsiteX21" fmla="*/ 878160 w 1540012"/>
              <a:gd name="connsiteY21" fmla="*/ 34834 h 966651"/>
              <a:gd name="connsiteX22" fmla="*/ 904286 w 1540012"/>
              <a:gd name="connsiteY22" fmla="*/ 26126 h 966651"/>
              <a:gd name="connsiteX23" fmla="*/ 956538 w 1540012"/>
              <a:gd name="connsiteY23" fmla="*/ 17417 h 966651"/>
              <a:gd name="connsiteX24" fmla="*/ 991372 w 1540012"/>
              <a:gd name="connsiteY24" fmla="*/ 8708 h 966651"/>
              <a:gd name="connsiteX25" fmla="*/ 1043623 w 1540012"/>
              <a:gd name="connsiteY25" fmla="*/ 0 h 966651"/>
              <a:gd name="connsiteX26" fmla="*/ 1357132 w 1540012"/>
              <a:gd name="connsiteY26" fmla="*/ 17417 h 966651"/>
              <a:gd name="connsiteX27" fmla="*/ 1452926 w 1540012"/>
              <a:gd name="connsiteY27" fmla="*/ 43543 h 966651"/>
              <a:gd name="connsiteX28" fmla="*/ 1487760 w 1540012"/>
              <a:gd name="connsiteY28" fmla="*/ 52251 h 966651"/>
              <a:gd name="connsiteX29" fmla="*/ 1513886 w 1540012"/>
              <a:gd name="connsiteY29" fmla="*/ 60960 h 966651"/>
              <a:gd name="connsiteX30" fmla="*/ 1540012 w 1540012"/>
              <a:gd name="connsiteY30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662673 w 1540012"/>
              <a:gd name="connsiteY16" fmla="*/ 289162 h 966651"/>
              <a:gd name="connsiteX17" fmla="*/ 790302 w 1540012"/>
              <a:gd name="connsiteY17" fmla="*/ 222615 h 966651"/>
              <a:gd name="connsiteX18" fmla="*/ 740088 w 1540012"/>
              <a:gd name="connsiteY18" fmla="*/ 232639 h 966651"/>
              <a:gd name="connsiteX19" fmla="*/ 915159 w 1540012"/>
              <a:gd name="connsiteY19" fmla="*/ 123982 h 966651"/>
              <a:gd name="connsiteX20" fmla="*/ 825909 w 1540012"/>
              <a:gd name="connsiteY20" fmla="*/ 52251 h 966651"/>
              <a:gd name="connsiteX21" fmla="*/ 904286 w 1540012"/>
              <a:gd name="connsiteY21" fmla="*/ 26126 h 966651"/>
              <a:gd name="connsiteX22" fmla="*/ 956538 w 1540012"/>
              <a:gd name="connsiteY22" fmla="*/ 17417 h 966651"/>
              <a:gd name="connsiteX23" fmla="*/ 991372 w 1540012"/>
              <a:gd name="connsiteY23" fmla="*/ 8708 h 966651"/>
              <a:gd name="connsiteX24" fmla="*/ 1043623 w 1540012"/>
              <a:gd name="connsiteY24" fmla="*/ 0 h 966651"/>
              <a:gd name="connsiteX25" fmla="*/ 1357132 w 1540012"/>
              <a:gd name="connsiteY25" fmla="*/ 17417 h 966651"/>
              <a:gd name="connsiteX26" fmla="*/ 1452926 w 1540012"/>
              <a:gd name="connsiteY26" fmla="*/ 43543 h 966651"/>
              <a:gd name="connsiteX27" fmla="*/ 1487760 w 1540012"/>
              <a:gd name="connsiteY27" fmla="*/ 52251 h 966651"/>
              <a:gd name="connsiteX28" fmla="*/ 1513886 w 1540012"/>
              <a:gd name="connsiteY28" fmla="*/ 60960 h 966651"/>
              <a:gd name="connsiteX29" fmla="*/ 1540012 w 1540012"/>
              <a:gd name="connsiteY29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662673 w 1540012"/>
              <a:gd name="connsiteY16" fmla="*/ 289162 h 966651"/>
              <a:gd name="connsiteX17" fmla="*/ 790302 w 1540012"/>
              <a:gd name="connsiteY17" fmla="*/ 222615 h 966651"/>
              <a:gd name="connsiteX18" fmla="*/ 740088 w 1540012"/>
              <a:gd name="connsiteY18" fmla="*/ 232639 h 966651"/>
              <a:gd name="connsiteX19" fmla="*/ 915159 w 1540012"/>
              <a:gd name="connsiteY19" fmla="*/ 123982 h 966651"/>
              <a:gd name="connsiteX20" fmla="*/ 825909 w 1540012"/>
              <a:gd name="connsiteY20" fmla="*/ 52251 h 966651"/>
              <a:gd name="connsiteX21" fmla="*/ 956538 w 1540012"/>
              <a:gd name="connsiteY21" fmla="*/ 17417 h 966651"/>
              <a:gd name="connsiteX22" fmla="*/ 991372 w 1540012"/>
              <a:gd name="connsiteY22" fmla="*/ 8708 h 966651"/>
              <a:gd name="connsiteX23" fmla="*/ 1043623 w 1540012"/>
              <a:gd name="connsiteY23" fmla="*/ 0 h 966651"/>
              <a:gd name="connsiteX24" fmla="*/ 1357132 w 1540012"/>
              <a:gd name="connsiteY24" fmla="*/ 17417 h 966651"/>
              <a:gd name="connsiteX25" fmla="*/ 1452926 w 1540012"/>
              <a:gd name="connsiteY25" fmla="*/ 43543 h 966651"/>
              <a:gd name="connsiteX26" fmla="*/ 1487760 w 1540012"/>
              <a:gd name="connsiteY26" fmla="*/ 52251 h 966651"/>
              <a:gd name="connsiteX27" fmla="*/ 1513886 w 1540012"/>
              <a:gd name="connsiteY27" fmla="*/ 60960 h 966651"/>
              <a:gd name="connsiteX28" fmla="*/ 1540012 w 1540012"/>
              <a:gd name="connsiteY28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662673 w 1540012"/>
              <a:gd name="connsiteY16" fmla="*/ 289162 h 966651"/>
              <a:gd name="connsiteX17" fmla="*/ 790302 w 1540012"/>
              <a:gd name="connsiteY17" fmla="*/ 222615 h 966651"/>
              <a:gd name="connsiteX18" fmla="*/ 740088 w 1540012"/>
              <a:gd name="connsiteY18" fmla="*/ 232639 h 966651"/>
              <a:gd name="connsiteX19" fmla="*/ 915159 w 1540012"/>
              <a:gd name="connsiteY19" fmla="*/ 123982 h 966651"/>
              <a:gd name="connsiteX20" fmla="*/ 956538 w 1540012"/>
              <a:gd name="connsiteY20" fmla="*/ 17417 h 966651"/>
              <a:gd name="connsiteX21" fmla="*/ 991372 w 1540012"/>
              <a:gd name="connsiteY21" fmla="*/ 8708 h 966651"/>
              <a:gd name="connsiteX22" fmla="*/ 1043623 w 1540012"/>
              <a:gd name="connsiteY22" fmla="*/ 0 h 966651"/>
              <a:gd name="connsiteX23" fmla="*/ 1357132 w 1540012"/>
              <a:gd name="connsiteY23" fmla="*/ 17417 h 966651"/>
              <a:gd name="connsiteX24" fmla="*/ 1452926 w 1540012"/>
              <a:gd name="connsiteY24" fmla="*/ 43543 h 966651"/>
              <a:gd name="connsiteX25" fmla="*/ 1487760 w 1540012"/>
              <a:gd name="connsiteY25" fmla="*/ 52251 h 966651"/>
              <a:gd name="connsiteX26" fmla="*/ 1513886 w 1540012"/>
              <a:gd name="connsiteY26" fmla="*/ 60960 h 966651"/>
              <a:gd name="connsiteX27" fmla="*/ 1540012 w 1540012"/>
              <a:gd name="connsiteY27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662673 w 1540012"/>
              <a:gd name="connsiteY16" fmla="*/ 289162 h 966651"/>
              <a:gd name="connsiteX17" fmla="*/ 790302 w 1540012"/>
              <a:gd name="connsiteY17" fmla="*/ 222615 h 966651"/>
              <a:gd name="connsiteX18" fmla="*/ 713428 w 1540012"/>
              <a:gd name="connsiteY18" fmla="*/ 143987 h 966651"/>
              <a:gd name="connsiteX19" fmla="*/ 915159 w 1540012"/>
              <a:gd name="connsiteY19" fmla="*/ 123982 h 966651"/>
              <a:gd name="connsiteX20" fmla="*/ 956538 w 1540012"/>
              <a:gd name="connsiteY20" fmla="*/ 17417 h 966651"/>
              <a:gd name="connsiteX21" fmla="*/ 991372 w 1540012"/>
              <a:gd name="connsiteY21" fmla="*/ 8708 h 966651"/>
              <a:gd name="connsiteX22" fmla="*/ 1043623 w 1540012"/>
              <a:gd name="connsiteY22" fmla="*/ 0 h 966651"/>
              <a:gd name="connsiteX23" fmla="*/ 1357132 w 1540012"/>
              <a:gd name="connsiteY23" fmla="*/ 17417 h 966651"/>
              <a:gd name="connsiteX24" fmla="*/ 1452926 w 1540012"/>
              <a:gd name="connsiteY24" fmla="*/ 43543 h 966651"/>
              <a:gd name="connsiteX25" fmla="*/ 1487760 w 1540012"/>
              <a:gd name="connsiteY25" fmla="*/ 52251 h 966651"/>
              <a:gd name="connsiteX26" fmla="*/ 1513886 w 1540012"/>
              <a:gd name="connsiteY26" fmla="*/ 60960 h 966651"/>
              <a:gd name="connsiteX27" fmla="*/ 1540012 w 1540012"/>
              <a:gd name="connsiteY27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13542 w 1540012"/>
              <a:gd name="connsiteY14" fmla="*/ 365854 h 966651"/>
              <a:gd name="connsiteX15" fmla="*/ 621111 w 1540012"/>
              <a:gd name="connsiteY15" fmla="*/ 346340 h 966651"/>
              <a:gd name="connsiteX16" fmla="*/ 581958 w 1540012"/>
              <a:gd name="connsiteY16" fmla="*/ 214199 h 966651"/>
              <a:gd name="connsiteX17" fmla="*/ 790302 w 1540012"/>
              <a:gd name="connsiteY17" fmla="*/ 222615 h 966651"/>
              <a:gd name="connsiteX18" fmla="*/ 713428 w 1540012"/>
              <a:gd name="connsiteY18" fmla="*/ 143987 h 966651"/>
              <a:gd name="connsiteX19" fmla="*/ 915159 w 1540012"/>
              <a:gd name="connsiteY19" fmla="*/ 123982 h 966651"/>
              <a:gd name="connsiteX20" fmla="*/ 956538 w 1540012"/>
              <a:gd name="connsiteY20" fmla="*/ 17417 h 966651"/>
              <a:gd name="connsiteX21" fmla="*/ 991372 w 1540012"/>
              <a:gd name="connsiteY21" fmla="*/ 8708 h 966651"/>
              <a:gd name="connsiteX22" fmla="*/ 1043623 w 1540012"/>
              <a:gd name="connsiteY22" fmla="*/ 0 h 966651"/>
              <a:gd name="connsiteX23" fmla="*/ 1357132 w 1540012"/>
              <a:gd name="connsiteY23" fmla="*/ 17417 h 966651"/>
              <a:gd name="connsiteX24" fmla="*/ 1452926 w 1540012"/>
              <a:gd name="connsiteY24" fmla="*/ 43543 h 966651"/>
              <a:gd name="connsiteX25" fmla="*/ 1487760 w 1540012"/>
              <a:gd name="connsiteY25" fmla="*/ 52251 h 966651"/>
              <a:gd name="connsiteX26" fmla="*/ 1513886 w 1540012"/>
              <a:gd name="connsiteY26" fmla="*/ 60960 h 966651"/>
              <a:gd name="connsiteX27" fmla="*/ 1540012 w 1540012"/>
              <a:gd name="connsiteY27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621111 w 1540012"/>
              <a:gd name="connsiteY14" fmla="*/ 346340 h 966651"/>
              <a:gd name="connsiteX15" fmla="*/ 581958 w 1540012"/>
              <a:gd name="connsiteY15" fmla="*/ 214199 h 966651"/>
              <a:gd name="connsiteX16" fmla="*/ 790302 w 1540012"/>
              <a:gd name="connsiteY16" fmla="*/ 222615 h 966651"/>
              <a:gd name="connsiteX17" fmla="*/ 713428 w 1540012"/>
              <a:gd name="connsiteY17" fmla="*/ 143987 h 966651"/>
              <a:gd name="connsiteX18" fmla="*/ 915159 w 1540012"/>
              <a:gd name="connsiteY18" fmla="*/ 123982 h 966651"/>
              <a:gd name="connsiteX19" fmla="*/ 956538 w 1540012"/>
              <a:gd name="connsiteY19" fmla="*/ 17417 h 966651"/>
              <a:gd name="connsiteX20" fmla="*/ 991372 w 1540012"/>
              <a:gd name="connsiteY20" fmla="*/ 8708 h 966651"/>
              <a:gd name="connsiteX21" fmla="*/ 1043623 w 1540012"/>
              <a:gd name="connsiteY21" fmla="*/ 0 h 966651"/>
              <a:gd name="connsiteX22" fmla="*/ 1357132 w 1540012"/>
              <a:gd name="connsiteY22" fmla="*/ 17417 h 966651"/>
              <a:gd name="connsiteX23" fmla="*/ 1452926 w 1540012"/>
              <a:gd name="connsiteY23" fmla="*/ 43543 h 966651"/>
              <a:gd name="connsiteX24" fmla="*/ 1487760 w 1540012"/>
              <a:gd name="connsiteY24" fmla="*/ 52251 h 966651"/>
              <a:gd name="connsiteX25" fmla="*/ 1513886 w 1540012"/>
              <a:gd name="connsiteY25" fmla="*/ 60960 h 966651"/>
              <a:gd name="connsiteX26" fmla="*/ 1540012 w 1540012"/>
              <a:gd name="connsiteY26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81958 w 1540012"/>
              <a:gd name="connsiteY14" fmla="*/ 214199 h 966651"/>
              <a:gd name="connsiteX15" fmla="*/ 790302 w 1540012"/>
              <a:gd name="connsiteY15" fmla="*/ 222615 h 966651"/>
              <a:gd name="connsiteX16" fmla="*/ 713428 w 1540012"/>
              <a:gd name="connsiteY16" fmla="*/ 143987 h 966651"/>
              <a:gd name="connsiteX17" fmla="*/ 915159 w 1540012"/>
              <a:gd name="connsiteY17" fmla="*/ 123982 h 966651"/>
              <a:gd name="connsiteX18" fmla="*/ 956538 w 1540012"/>
              <a:gd name="connsiteY18" fmla="*/ 17417 h 966651"/>
              <a:gd name="connsiteX19" fmla="*/ 991372 w 1540012"/>
              <a:gd name="connsiteY19" fmla="*/ 8708 h 966651"/>
              <a:gd name="connsiteX20" fmla="*/ 1043623 w 1540012"/>
              <a:gd name="connsiteY20" fmla="*/ 0 h 966651"/>
              <a:gd name="connsiteX21" fmla="*/ 1357132 w 1540012"/>
              <a:gd name="connsiteY21" fmla="*/ 17417 h 966651"/>
              <a:gd name="connsiteX22" fmla="*/ 1452926 w 1540012"/>
              <a:gd name="connsiteY22" fmla="*/ 43543 h 966651"/>
              <a:gd name="connsiteX23" fmla="*/ 1487760 w 1540012"/>
              <a:gd name="connsiteY23" fmla="*/ 52251 h 966651"/>
              <a:gd name="connsiteX24" fmla="*/ 1513886 w 1540012"/>
              <a:gd name="connsiteY24" fmla="*/ 60960 h 966651"/>
              <a:gd name="connsiteX25" fmla="*/ 1540012 w 1540012"/>
              <a:gd name="connsiteY25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81958 w 1540012"/>
              <a:gd name="connsiteY14" fmla="*/ 214199 h 966651"/>
              <a:gd name="connsiteX15" fmla="*/ 713428 w 1540012"/>
              <a:gd name="connsiteY15" fmla="*/ 143987 h 966651"/>
              <a:gd name="connsiteX16" fmla="*/ 915159 w 1540012"/>
              <a:gd name="connsiteY16" fmla="*/ 123982 h 966651"/>
              <a:gd name="connsiteX17" fmla="*/ 956538 w 1540012"/>
              <a:gd name="connsiteY17" fmla="*/ 17417 h 966651"/>
              <a:gd name="connsiteX18" fmla="*/ 991372 w 1540012"/>
              <a:gd name="connsiteY18" fmla="*/ 8708 h 966651"/>
              <a:gd name="connsiteX19" fmla="*/ 1043623 w 1540012"/>
              <a:gd name="connsiteY19" fmla="*/ 0 h 966651"/>
              <a:gd name="connsiteX20" fmla="*/ 1357132 w 1540012"/>
              <a:gd name="connsiteY20" fmla="*/ 17417 h 966651"/>
              <a:gd name="connsiteX21" fmla="*/ 1452926 w 1540012"/>
              <a:gd name="connsiteY21" fmla="*/ 43543 h 966651"/>
              <a:gd name="connsiteX22" fmla="*/ 1487760 w 1540012"/>
              <a:gd name="connsiteY22" fmla="*/ 52251 h 966651"/>
              <a:gd name="connsiteX23" fmla="*/ 1513886 w 1540012"/>
              <a:gd name="connsiteY23" fmla="*/ 60960 h 966651"/>
              <a:gd name="connsiteX24" fmla="*/ 1540012 w 1540012"/>
              <a:gd name="connsiteY24" fmla="*/ 60960 h 966651"/>
              <a:gd name="connsiteX0" fmla="*/ 94389 w 1540012"/>
              <a:gd name="connsiteY0" fmla="*/ 966651 h 966651"/>
              <a:gd name="connsiteX1" fmla="*/ 24720 w 1540012"/>
              <a:gd name="connsiteY1" fmla="*/ 905691 h 966651"/>
              <a:gd name="connsiteX2" fmla="*/ 7303 w 1540012"/>
              <a:gd name="connsiteY2" fmla="*/ 879566 h 966651"/>
              <a:gd name="connsiteX3" fmla="*/ 70548 w 1540012"/>
              <a:gd name="connsiteY3" fmla="*/ 820114 h 966651"/>
              <a:gd name="connsiteX4" fmla="*/ 89884 w 1540012"/>
              <a:gd name="connsiteY4" fmla="*/ 813272 h 966651"/>
              <a:gd name="connsiteX5" fmla="*/ 105678 w 1540012"/>
              <a:gd name="connsiteY5" fmla="*/ 817419 h 966651"/>
              <a:gd name="connsiteX6" fmla="*/ 143755 w 1540012"/>
              <a:gd name="connsiteY6" fmla="*/ 755564 h 966651"/>
              <a:gd name="connsiteX7" fmla="*/ 148683 w 1540012"/>
              <a:gd name="connsiteY7" fmla="*/ 631662 h 966651"/>
              <a:gd name="connsiteX8" fmla="*/ 220092 w 1540012"/>
              <a:gd name="connsiteY8" fmla="*/ 545244 h 966651"/>
              <a:gd name="connsiteX9" fmla="*/ 236010 w 1540012"/>
              <a:gd name="connsiteY9" fmla="*/ 503263 h 966651"/>
              <a:gd name="connsiteX10" fmla="*/ 270063 w 1540012"/>
              <a:gd name="connsiteY10" fmla="*/ 489450 h 966651"/>
              <a:gd name="connsiteX11" fmla="*/ 307721 w 1540012"/>
              <a:gd name="connsiteY11" fmla="*/ 432874 h 966651"/>
              <a:gd name="connsiteX12" fmla="*/ 356911 w 1540012"/>
              <a:gd name="connsiteY12" fmla="*/ 406811 h 966651"/>
              <a:gd name="connsiteX13" fmla="*/ 473427 w 1540012"/>
              <a:gd name="connsiteY13" fmla="*/ 356725 h 966651"/>
              <a:gd name="connsiteX14" fmla="*/ 581958 w 1540012"/>
              <a:gd name="connsiteY14" fmla="*/ 214199 h 966651"/>
              <a:gd name="connsiteX15" fmla="*/ 713428 w 1540012"/>
              <a:gd name="connsiteY15" fmla="*/ 143987 h 966651"/>
              <a:gd name="connsiteX16" fmla="*/ 869758 w 1540012"/>
              <a:gd name="connsiteY16" fmla="*/ 55509 h 966651"/>
              <a:gd name="connsiteX17" fmla="*/ 956538 w 1540012"/>
              <a:gd name="connsiteY17" fmla="*/ 17417 h 966651"/>
              <a:gd name="connsiteX18" fmla="*/ 991372 w 1540012"/>
              <a:gd name="connsiteY18" fmla="*/ 8708 h 966651"/>
              <a:gd name="connsiteX19" fmla="*/ 1043623 w 1540012"/>
              <a:gd name="connsiteY19" fmla="*/ 0 h 966651"/>
              <a:gd name="connsiteX20" fmla="*/ 1357132 w 1540012"/>
              <a:gd name="connsiteY20" fmla="*/ 17417 h 966651"/>
              <a:gd name="connsiteX21" fmla="*/ 1452926 w 1540012"/>
              <a:gd name="connsiteY21" fmla="*/ 43543 h 966651"/>
              <a:gd name="connsiteX22" fmla="*/ 1487760 w 1540012"/>
              <a:gd name="connsiteY22" fmla="*/ 52251 h 966651"/>
              <a:gd name="connsiteX23" fmla="*/ 1513886 w 1540012"/>
              <a:gd name="connsiteY23" fmla="*/ 60960 h 966651"/>
              <a:gd name="connsiteX24" fmla="*/ 1540012 w 1540012"/>
              <a:gd name="connsiteY24" fmla="*/ 60960 h 966651"/>
              <a:gd name="connsiteX0" fmla="*/ 87086 w 1532709"/>
              <a:gd name="connsiteY0" fmla="*/ 966651 h 966651"/>
              <a:gd name="connsiteX1" fmla="*/ 17417 w 1532709"/>
              <a:gd name="connsiteY1" fmla="*/ 905691 h 966651"/>
              <a:gd name="connsiteX2" fmla="*/ 0 w 1532709"/>
              <a:gd name="connsiteY2" fmla="*/ 879566 h 966651"/>
              <a:gd name="connsiteX3" fmla="*/ 82581 w 1532709"/>
              <a:gd name="connsiteY3" fmla="*/ 813272 h 966651"/>
              <a:gd name="connsiteX4" fmla="*/ 98375 w 1532709"/>
              <a:gd name="connsiteY4" fmla="*/ 817419 h 966651"/>
              <a:gd name="connsiteX5" fmla="*/ 136452 w 1532709"/>
              <a:gd name="connsiteY5" fmla="*/ 755564 h 966651"/>
              <a:gd name="connsiteX6" fmla="*/ 141380 w 1532709"/>
              <a:gd name="connsiteY6" fmla="*/ 631662 h 966651"/>
              <a:gd name="connsiteX7" fmla="*/ 212789 w 1532709"/>
              <a:gd name="connsiteY7" fmla="*/ 545244 h 966651"/>
              <a:gd name="connsiteX8" fmla="*/ 228707 w 1532709"/>
              <a:gd name="connsiteY8" fmla="*/ 503263 h 966651"/>
              <a:gd name="connsiteX9" fmla="*/ 262760 w 1532709"/>
              <a:gd name="connsiteY9" fmla="*/ 489450 h 966651"/>
              <a:gd name="connsiteX10" fmla="*/ 300418 w 1532709"/>
              <a:gd name="connsiteY10" fmla="*/ 432874 h 966651"/>
              <a:gd name="connsiteX11" fmla="*/ 349608 w 1532709"/>
              <a:gd name="connsiteY11" fmla="*/ 406811 h 966651"/>
              <a:gd name="connsiteX12" fmla="*/ 466124 w 1532709"/>
              <a:gd name="connsiteY12" fmla="*/ 356725 h 966651"/>
              <a:gd name="connsiteX13" fmla="*/ 574655 w 1532709"/>
              <a:gd name="connsiteY13" fmla="*/ 214199 h 966651"/>
              <a:gd name="connsiteX14" fmla="*/ 706125 w 1532709"/>
              <a:gd name="connsiteY14" fmla="*/ 143987 h 966651"/>
              <a:gd name="connsiteX15" fmla="*/ 862455 w 1532709"/>
              <a:gd name="connsiteY15" fmla="*/ 55509 h 966651"/>
              <a:gd name="connsiteX16" fmla="*/ 949235 w 1532709"/>
              <a:gd name="connsiteY16" fmla="*/ 17417 h 966651"/>
              <a:gd name="connsiteX17" fmla="*/ 984069 w 1532709"/>
              <a:gd name="connsiteY17" fmla="*/ 8708 h 966651"/>
              <a:gd name="connsiteX18" fmla="*/ 1036320 w 1532709"/>
              <a:gd name="connsiteY18" fmla="*/ 0 h 966651"/>
              <a:gd name="connsiteX19" fmla="*/ 1349829 w 1532709"/>
              <a:gd name="connsiteY19" fmla="*/ 17417 h 966651"/>
              <a:gd name="connsiteX20" fmla="*/ 1445623 w 1532709"/>
              <a:gd name="connsiteY20" fmla="*/ 43543 h 966651"/>
              <a:gd name="connsiteX21" fmla="*/ 1480457 w 1532709"/>
              <a:gd name="connsiteY21" fmla="*/ 52251 h 966651"/>
              <a:gd name="connsiteX22" fmla="*/ 1506583 w 1532709"/>
              <a:gd name="connsiteY22" fmla="*/ 60960 h 966651"/>
              <a:gd name="connsiteX23" fmla="*/ 1532709 w 1532709"/>
              <a:gd name="connsiteY23" fmla="*/ 60960 h 966651"/>
              <a:gd name="connsiteX0" fmla="*/ 69677 w 1515300"/>
              <a:gd name="connsiteY0" fmla="*/ 966651 h 966651"/>
              <a:gd name="connsiteX1" fmla="*/ 8 w 1515300"/>
              <a:gd name="connsiteY1" fmla="*/ 905691 h 966651"/>
              <a:gd name="connsiteX2" fmla="*/ 65172 w 1515300"/>
              <a:gd name="connsiteY2" fmla="*/ 813272 h 966651"/>
              <a:gd name="connsiteX3" fmla="*/ 80966 w 1515300"/>
              <a:gd name="connsiteY3" fmla="*/ 817419 h 966651"/>
              <a:gd name="connsiteX4" fmla="*/ 119043 w 1515300"/>
              <a:gd name="connsiteY4" fmla="*/ 755564 h 966651"/>
              <a:gd name="connsiteX5" fmla="*/ 123971 w 1515300"/>
              <a:gd name="connsiteY5" fmla="*/ 631662 h 966651"/>
              <a:gd name="connsiteX6" fmla="*/ 195380 w 1515300"/>
              <a:gd name="connsiteY6" fmla="*/ 545244 h 966651"/>
              <a:gd name="connsiteX7" fmla="*/ 211298 w 1515300"/>
              <a:gd name="connsiteY7" fmla="*/ 503263 h 966651"/>
              <a:gd name="connsiteX8" fmla="*/ 245351 w 1515300"/>
              <a:gd name="connsiteY8" fmla="*/ 489450 h 966651"/>
              <a:gd name="connsiteX9" fmla="*/ 283009 w 1515300"/>
              <a:gd name="connsiteY9" fmla="*/ 432874 h 966651"/>
              <a:gd name="connsiteX10" fmla="*/ 332199 w 1515300"/>
              <a:gd name="connsiteY10" fmla="*/ 406811 h 966651"/>
              <a:gd name="connsiteX11" fmla="*/ 448715 w 1515300"/>
              <a:gd name="connsiteY11" fmla="*/ 356725 h 966651"/>
              <a:gd name="connsiteX12" fmla="*/ 557246 w 1515300"/>
              <a:gd name="connsiteY12" fmla="*/ 214199 h 966651"/>
              <a:gd name="connsiteX13" fmla="*/ 688716 w 1515300"/>
              <a:gd name="connsiteY13" fmla="*/ 143987 h 966651"/>
              <a:gd name="connsiteX14" fmla="*/ 845046 w 1515300"/>
              <a:gd name="connsiteY14" fmla="*/ 55509 h 966651"/>
              <a:gd name="connsiteX15" fmla="*/ 931826 w 1515300"/>
              <a:gd name="connsiteY15" fmla="*/ 17417 h 966651"/>
              <a:gd name="connsiteX16" fmla="*/ 966660 w 1515300"/>
              <a:gd name="connsiteY16" fmla="*/ 8708 h 966651"/>
              <a:gd name="connsiteX17" fmla="*/ 1018911 w 1515300"/>
              <a:gd name="connsiteY17" fmla="*/ 0 h 966651"/>
              <a:gd name="connsiteX18" fmla="*/ 1332420 w 1515300"/>
              <a:gd name="connsiteY18" fmla="*/ 17417 h 966651"/>
              <a:gd name="connsiteX19" fmla="*/ 1428214 w 1515300"/>
              <a:gd name="connsiteY19" fmla="*/ 43543 h 966651"/>
              <a:gd name="connsiteX20" fmla="*/ 1463048 w 1515300"/>
              <a:gd name="connsiteY20" fmla="*/ 52251 h 966651"/>
              <a:gd name="connsiteX21" fmla="*/ 1489174 w 1515300"/>
              <a:gd name="connsiteY21" fmla="*/ 60960 h 966651"/>
              <a:gd name="connsiteX22" fmla="*/ 1515300 w 1515300"/>
              <a:gd name="connsiteY22" fmla="*/ 60960 h 966651"/>
              <a:gd name="connsiteX0" fmla="*/ 4898 w 1450521"/>
              <a:gd name="connsiteY0" fmla="*/ 966651 h 966651"/>
              <a:gd name="connsiteX1" fmla="*/ 393 w 1450521"/>
              <a:gd name="connsiteY1" fmla="*/ 813272 h 966651"/>
              <a:gd name="connsiteX2" fmla="*/ 16187 w 1450521"/>
              <a:gd name="connsiteY2" fmla="*/ 817419 h 966651"/>
              <a:gd name="connsiteX3" fmla="*/ 54264 w 1450521"/>
              <a:gd name="connsiteY3" fmla="*/ 755564 h 966651"/>
              <a:gd name="connsiteX4" fmla="*/ 59192 w 1450521"/>
              <a:gd name="connsiteY4" fmla="*/ 631662 h 966651"/>
              <a:gd name="connsiteX5" fmla="*/ 130601 w 1450521"/>
              <a:gd name="connsiteY5" fmla="*/ 545244 h 966651"/>
              <a:gd name="connsiteX6" fmla="*/ 146519 w 1450521"/>
              <a:gd name="connsiteY6" fmla="*/ 503263 h 966651"/>
              <a:gd name="connsiteX7" fmla="*/ 180572 w 1450521"/>
              <a:gd name="connsiteY7" fmla="*/ 489450 h 966651"/>
              <a:gd name="connsiteX8" fmla="*/ 218230 w 1450521"/>
              <a:gd name="connsiteY8" fmla="*/ 432874 h 966651"/>
              <a:gd name="connsiteX9" fmla="*/ 267420 w 1450521"/>
              <a:gd name="connsiteY9" fmla="*/ 406811 h 966651"/>
              <a:gd name="connsiteX10" fmla="*/ 383936 w 1450521"/>
              <a:gd name="connsiteY10" fmla="*/ 356725 h 966651"/>
              <a:gd name="connsiteX11" fmla="*/ 492467 w 1450521"/>
              <a:gd name="connsiteY11" fmla="*/ 214199 h 966651"/>
              <a:gd name="connsiteX12" fmla="*/ 623937 w 1450521"/>
              <a:gd name="connsiteY12" fmla="*/ 143987 h 966651"/>
              <a:gd name="connsiteX13" fmla="*/ 780267 w 1450521"/>
              <a:gd name="connsiteY13" fmla="*/ 55509 h 966651"/>
              <a:gd name="connsiteX14" fmla="*/ 867047 w 1450521"/>
              <a:gd name="connsiteY14" fmla="*/ 17417 h 966651"/>
              <a:gd name="connsiteX15" fmla="*/ 901881 w 1450521"/>
              <a:gd name="connsiteY15" fmla="*/ 8708 h 966651"/>
              <a:gd name="connsiteX16" fmla="*/ 954132 w 1450521"/>
              <a:gd name="connsiteY16" fmla="*/ 0 h 966651"/>
              <a:gd name="connsiteX17" fmla="*/ 1267641 w 1450521"/>
              <a:gd name="connsiteY17" fmla="*/ 17417 h 966651"/>
              <a:gd name="connsiteX18" fmla="*/ 1363435 w 1450521"/>
              <a:gd name="connsiteY18" fmla="*/ 43543 h 966651"/>
              <a:gd name="connsiteX19" fmla="*/ 1398269 w 1450521"/>
              <a:gd name="connsiteY19" fmla="*/ 52251 h 966651"/>
              <a:gd name="connsiteX20" fmla="*/ 1424395 w 1450521"/>
              <a:gd name="connsiteY20" fmla="*/ 60960 h 966651"/>
              <a:gd name="connsiteX21" fmla="*/ 1450521 w 1450521"/>
              <a:gd name="connsiteY21" fmla="*/ 60960 h 96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50521" h="966651">
                <a:moveTo>
                  <a:pt x="4898" y="966651"/>
                </a:moveTo>
                <a:cubicBezTo>
                  <a:pt x="3960" y="934697"/>
                  <a:pt x="-1488" y="838144"/>
                  <a:pt x="393" y="813272"/>
                </a:cubicBezTo>
                <a:cubicBezTo>
                  <a:pt x="2275" y="788400"/>
                  <a:pt x="7209" y="827037"/>
                  <a:pt x="16187" y="817419"/>
                </a:cubicBezTo>
                <a:cubicBezTo>
                  <a:pt x="25165" y="807801"/>
                  <a:pt x="47097" y="786524"/>
                  <a:pt x="54264" y="755564"/>
                </a:cubicBezTo>
                <a:cubicBezTo>
                  <a:pt x="61432" y="724605"/>
                  <a:pt x="84855" y="785649"/>
                  <a:pt x="59192" y="631662"/>
                </a:cubicBezTo>
                <a:cubicBezTo>
                  <a:pt x="62095" y="599731"/>
                  <a:pt x="116046" y="566644"/>
                  <a:pt x="130601" y="545244"/>
                </a:cubicBezTo>
                <a:cubicBezTo>
                  <a:pt x="145156" y="523844"/>
                  <a:pt x="138190" y="512562"/>
                  <a:pt x="146519" y="503263"/>
                </a:cubicBezTo>
                <a:cubicBezTo>
                  <a:pt x="154848" y="493964"/>
                  <a:pt x="171864" y="495256"/>
                  <a:pt x="180572" y="489450"/>
                </a:cubicBezTo>
                <a:cubicBezTo>
                  <a:pt x="187655" y="468202"/>
                  <a:pt x="203756" y="446647"/>
                  <a:pt x="218230" y="432874"/>
                </a:cubicBezTo>
                <a:cubicBezTo>
                  <a:pt x="232704" y="419101"/>
                  <a:pt x="239802" y="419503"/>
                  <a:pt x="267420" y="406811"/>
                </a:cubicBezTo>
                <a:cubicBezTo>
                  <a:pt x="295038" y="394119"/>
                  <a:pt x="333174" y="373645"/>
                  <a:pt x="383936" y="356725"/>
                </a:cubicBezTo>
                <a:cubicBezTo>
                  <a:pt x="421444" y="324623"/>
                  <a:pt x="452467" y="249655"/>
                  <a:pt x="492467" y="214199"/>
                </a:cubicBezTo>
                <a:cubicBezTo>
                  <a:pt x="532467" y="178743"/>
                  <a:pt x="575970" y="170435"/>
                  <a:pt x="623937" y="143987"/>
                </a:cubicBezTo>
                <a:cubicBezTo>
                  <a:pt x="671904" y="117539"/>
                  <a:pt x="739749" y="76604"/>
                  <a:pt x="780267" y="55509"/>
                </a:cubicBezTo>
                <a:cubicBezTo>
                  <a:pt x="820785" y="34414"/>
                  <a:pt x="846778" y="25217"/>
                  <a:pt x="867047" y="17417"/>
                </a:cubicBezTo>
                <a:cubicBezTo>
                  <a:pt x="887316" y="9617"/>
                  <a:pt x="890145" y="11055"/>
                  <a:pt x="901881" y="8708"/>
                </a:cubicBezTo>
                <a:cubicBezTo>
                  <a:pt x="919195" y="5245"/>
                  <a:pt x="936715" y="2903"/>
                  <a:pt x="954132" y="0"/>
                </a:cubicBezTo>
                <a:cubicBezTo>
                  <a:pt x="1093760" y="4986"/>
                  <a:pt x="1153986" y="-69"/>
                  <a:pt x="1267641" y="17417"/>
                </a:cubicBezTo>
                <a:cubicBezTo>
                  <a:pt x="1345976" y="29469"/>
                  <a:pt x="1276317" y="21765"/>
                  <a:pt x="1363435" y="43543"/>
                </a:cubicBezTo>
                <a:cubicBezTo>
                  <a:pt x="1375046" y="46446"/>
                  <a:pt x="1386761" y="48963"/>
                  <a:pt x="1398269" y="52251"/>
                </a:cubicBezTo>
                <a:cubicBezTo>
                  <a:pt x="1407096" y="54773"/>
                  <a:pt x="1415340" y="59451"/>
                  <a:pt x="1424395" y="60960"/>
                </a:cubicBezTo>
                <a:cubicBezTo>
                  <a:pt x="1432985" y="62392"/>
                  <a:pt x="1441812" y="60960"/>
                  <a:pt x="1450521" y="60960"/>
                </a:cubicBezTo>
              </a:path>
            </a:pathLst>
          </a:custGeom>
          <a:noFill/>
          <a:ln w="57150">
            <a:solidFill>
              <a:schemeClr val="accent5">
                <a:lumMod val="60000"/>
                <a:lumOff val="40000"/>
              </a:schemeClr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51DC6128-0DD0-441F-BBBC-C3B9B00E243B}"/>
              </a:ext>
            </a:extLst>
          </p:cNvPr>
          <p:cNvCxnSpPr/>
          <p:nvPr/>
        </p:nvCxnSpPr>
        <p:spPr>
          <a:xfrm flipV="1">
            <a:off x="8177348" y="1800418"/>
            <a:ext cx="426720" cy="272976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66000">
                  <a:schemeClr val="accent5">
                    <a:lumMod val="60000"/>
                    <a:lumOff val="40000"/>
                  </a:schemeClr>
                </a:gs>
                <a:gs pos="53000">
                  <a:schemeClr val="accent4">
                    <a:lumMod val="60000"/>
                    <a:lumOff val="4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7400000" scaled="0"/>
              <a:tileRect/>
            </a:gra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37BB300-1973-4C85-A10A-2D263C902143}"/>
              </a:ext>
            </a:extLst>
          </p:cNvPr>
          <p:cNvSpPr txBox="1"/>
          <p:nvPr/>
        </p:nvSpPr>
        <p:spPr>
          <a:xfrm>
            <a:off x="229500" y="1499985"/>
            <a:ext cx="5747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100" b="1"/>
              <a:t>Două coruri mari au luat-o în </a:t>
            </a:r>
            <a:r>
              <a:rPr lang="ro-RO" sz="2100" b="1" smtClean="0"/>
              <a:t>direcţii </a:t>
            </a:r>
            <a:r>
              <a:rPr lang="ro-RO" sz="2100" b="1"/>
              <a:t>diferite de-a lungul </a:t>
            </a:r>
            <a:r>
              <a:rPr lang="ro-RO" sz="2100" b="1"/>
              <a:t>zidului</a:t>
            </a:r>
            <a:r>
              <a:rPr lang="ro-RO" sz="2100" b="1" smtClean="0"/>
              <a:t>:</a:t>
            </a:r>
            <a:endParaRPr lang="ro-RO" sz="2100" b="1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6232DD23-AD42-423B-B327-EE0CAD6E6B3D}"/>
              </a:ext>
            </a:extLst>
          </p:cNvPr>
          <p:cNvSpPr txBox="1"/>
          <p:nvPr/>
        </p:nvSpPr>
        <p:spPr>
          <a:xfrm>
            <a:off x="238210" y="2195394"/>
            <a:ext cx="48023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o-RO" sz="2100" b="1" smtClean="0">
                <a:solidFill>
                  <a:schemeClr val="accent2">
                    <a:lumMod val="50000"/>
                  </a:schemeClr>
                </a:solidFill>
              </a:rPr>
              <a:t>Ezra a </a:t>
            </a:r>
            <a:r>
              <a:rPr lang="ro-RO" sz="2100" b="1">
                <a:solidFill>
                  <a:schemeClr val="accent2">
                    <a:lumMod val="50000"/>
                  </a:schemeClr>
                </a:solidFill>
              </a:rPr>
              <a:t>condus </a:t>
            </a:r>
            <a:r>
              <a:rPr lang="ro-RO" sz="2100" b="1">
                <a:solidFill>
                  <a:schemeClr val="accent2">
                    <a:lumMod val="50000"/>
                  </a:schemeClr>
                </a:solidFill>
              </a:rPr>
              <a:t>primul </a:t>
            </a:r>
            <a:r>
              <a:rPr lang="ro-RO" sz="2100" b="1" smtClean="0">
                <a:solidFill>
                  <a:schemeClr val="accent2">
                    <a:lumMod val="50000"/>
                  </a:schemeClr>
                </a:solidFill>
              </a:rPr>
              <a:t>cor.</a:t>
            </a:r>
            <a:endParaRPr lang="ro-RO" sz="2100" b="1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o-RO" sz="2100" b="1" smtClean="0">
                <a:solidFill>
                  <a:schemeClr val="accent5">
                    <a:lumMod val="50000"/>
                  </a:schemeClr>
                </a:solidFill>
              </a:rPr>
              <a:t>Neemia </a:t>
            </a:r>
            <a:r>
              <a:rPr lang="ro-RO" sz="2100" b="1">
                <a:solidFill>
                  <a:schemeClr val="accent5">
                    <a:lumMod val="50000"/>
                  </a:schemeClr>
                </a:solidFill>
              </a:rPr>
              <a:t>a mers cu cel </a:t>
            </a:r>
            <a:r>
              <a:rPr lang="ro-RO" sz="2100" b="1">
                <a:solidFill>
                  <a:schemeClr val="accent5">
                    <a:lumMod val="50000"/>
                  </a:schemeClr>
                </a:solidFill>
              </a:rPr>
              <a:t>de-al </a:t>
            </a:r>
            <a:r>
              <a:rPr lang="ro-RO" sz="2100" b="1" smtClean="0">
                <a:solidFill>
                  <a:schemeClr val="accent5">
                    <a:lumMod val="50000"/>
                  </a:schemeClr>
                </a:solidFill>
              </a:rPr>
              <a:t>doilea.</a:t>
            </a:r>
            <a:endParaRPr lang="ro-RO" sz="21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AC188CFB-16EB-4838-A9C2-D8B6D7E1CE47}"/>
              </a:ext>
            </a:extLst>
          </p:cNvPr>
          <p:cNvSpPr txBox="1"/>
          <p:nvPr/>
        </p:nvSpPr>
        <p:spPr>
          <a:xfrm>
            <a:off x="238210" y="2897036"/>
            <a:ext cx="5747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100" b="1"/>
              <a:t>După ce au coborât de le ziduri, ambele coruri au mers împreună ca să intre în </a:t>
            </a:r>
            <a:r>
              <a:rPr lang="ro-RO" sz="2100" b="1"/>
              <a:t>templu</a:t>
            </a:r>
            <a:r>
              <a:rPr lang="ro-RO" sz="2100" b="1" smtClean="0"/>
              <a:t>.</a:t>
            </a:r>
            <a:endParaRPr lang="ro-RO" sz="21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7356484-2A36-4B8C-BB84-A546D2F28E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4905" y="95275"/>
            <a:ext cx="1981005" cy="1337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0C7F04E7-3650-4AF6-A8D4-5DB80037C4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4905" y="3950263"/>
            <a:ext cx="2250991" cy="2648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E47AA05-AD51-490E-B5C4-821D1CFA45D5}"/>
              </a:ext>
            </a:extLst>
          </p:cNvPr>
          <p:cNvSpPr/>
          <p:nvPr/>
        </p:nvSpPr>
        <p:spPr>
          <a:xfrm>
            <a:off x="2378972" y="3627746"/>
            <a:ext cx="4250171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o-RO" sz="2000" b="1" dirty="0"/>
              <a:t>Poporul i-a urmărit </a:t>
            </a:r>
            <a:r>
              <a:rPr lang="ro-RO" sz="2000" b="1" dirty="0" smtClean="0"/>
              <a:t>şi </a:t>
            </a:r>
            <a:r>
              <a:rPr lang="ro-RO" sz="2000" b="1" dirty="0"/>
              <a:t>li s-a alăturat în închinare. Cu </a:t>
            </a:r>
            <a:r>
              <a:rPr lang="ro-RO" sz="2000" b="1" dirty="0" smtClean="0"/>
              <a:t>toţii </a:t>
            </a:r>
            <a:r>
              <a:rPr lang="ro-RO" sz="2000" b="1" dirty="0"/>
              <a:t>s-au plecat în rugăciune.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o-RO" sz="2000" b="1" dirty="0"/>
              <a:t>Muzica a fost mereu un instrument care să ne </a:t>
            </a:r>
            <a:r>
              <a:rPr lang="ro-RO" sz="2000" b="1" dirty="0" smtClean="0"/>
              <a:t>înalţe </a:t>
            </a:r>
            <a:r>
              <a:rPr lang="ro-RO" sz="2000" b="1" dirty="0"/>
              <a:t>gândurile către Dumnezeu. Aceasta ne poate spori </a:t>
            </a:r>
            <a:r>
              <a:rPr lang="ro-RO" sz="2000" b="1" dirty="0" smtClean="0"/>
              <a:t>experienţa </a:t>
            </a:r>
            <a:r>
              <a:rPr lang="ro-RO" sz="2000" b="1" dirty="0"/>
              <a:t>închinării.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o-RO" sz="2000" b="1" dirty="0"/>
              <a:t>Vom continua să-L lăudăm pe Dumnezeu prin muzică în Ceruri </a:t>
            </a:r>
            <a:r>
              <a:rPr lang="ro-RO" sz="2000" b="1" dirty="0" smtClean="0"/>
              <a:t>şi </a:t>
            </a:r>
            <a:r>
              <a:rPr lang="ro-RO" sz="2000" b="1" dirty="0"/>
              <a:t>pe Noul Pământ.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D04A2DB-7649-4FF7-B3B7-14ADFDAB76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92362" y="3907149"/>
            <a:ext cx="2504283" cy="24203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6944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0" grpId="0" animBg="1"/>
      <p:bldP spid="13" grpId="0"/>
      <p:bldP spid="14" grpId="0" uiExpand="1" build="p"/>
      <p:bldP spid="15" grpId="0" build="p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28DBB0F-2BB4-4C8E-BE4C-A93286EB1CA7}"/>
              </a:ext>
            </a:extLst>
          </p:cNvPr>
          <p:cNvSpPr/>
          <p:nvPr/>
        </p:nvSpPr>
        <p:spPr>
          <a:xfrm>
            <a:off x="0" y="0"/>
            <a:ext cx="62092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30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JERTFELE</a:t>
            </a:r>
            <a:endParaRPr lang="ro-RO" sz="4400" b="1" spc="3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C9BA4B2-08AD-4E69-8CAB-BE4D0F9AD1B6}"/>
              </a:ext>
            </a:extLst>
          </p:cNvPr>
          <p:cNvSpPr/>
          <p:nvPr/>
        </p:nvSpPr>
        <p:spPr>
          <a:xfrm>
            <a:off x="148044" y="722980"/>
            <a:ext cx="5939246" cy="1477328"/>
          </a:xfrm>
          <a:prstGeom prst="rect">
            <a:avLst/>
          </a:prstGeom>
          <a:solidFill>
            <a:srgbClr val="36114A"/>
          </a:solidFill>
          <a:ln>
            <a:solidFill>
              <a:srgbClr val="D8B1ED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„În ziua aceea s-au adus multe jertfe şi a fost mare bucurie, căci Dumnezeu dăduse poporului o mare pricină de bucurie. Se bucurau şi femeile şi copiii, şi strigătele de bucurie ale Ierusalimului se auzeau până departe.” </a:t>
            </a:r>
            <a:r>
              <a:rPr lang="ro-RO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(Neemia 12:43)</a:t>
            </a:r>
            <a:endParaRPr lang="ro-RO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F29B062-CCC3-4607-85FA-EEE2911F411C}"/>
              </a:ext>
            </a:extLst>
          </p:cNvPr>
          <p:cNvSpPr txBox="1"/>
          <p:nvPr/>
        </p:nvSpPr>
        <p:spPr>
          <a:xfrm>
            <a:off x="3577382" y="2186326"/>
            <a:ext cx="556661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Jertfele erau temelia închinării la templu. </a:t>
            </a:r>
            <a:r>
              <a:rPr lang="ro-RO" sz="2000" b="1" smtClean="0"/>
              <a:t>Curăţarea</a:t>
            </a:r>
            <a:r>
              <a:rPr lang="ro-RO" sz="2000" b="1"/>
              <a:t>, închinarea </a:t>
            </a:r>
            <a:r>
              <a:rPr lang="ro-RO" sz="2000" b="1" smtClean="0"/>
              <a:t>şi </a:t>
            </a:r>
            <a:r>
              <a:rPr lang="ro-RO" sz="2000" b="1"/>
              <a:t>muzica nu aveau sens fără jertfe.</a:t>
            </a:r>
          </a:p>
          <a:p>
            <a:pPr>
              <a:spcBef>
                <a:spcPts val="600"/>
              </a:spcBef>
            </a:pPr>
            <a:r>
              <a:rPr lang="ro-RO" sz="2000" b="1"/>
              <a:t>Acele jertfe erau un simbol pentru „Mielul lui Dumnezeu care ridică păcatul lumii.” (Ioan 1:29). Isus este centrul </a:t>
            </a:r>
            <a:r>
              <a:rPr lang="ro-RO" sz="2000" b="1"/>
              <a:t>închinării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8DD3A7E-2073-469B-A7F8-DEB57D91C1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78827" y="201003"/>
            <a:ext cx="2699762" cy="1875473"/>
          </a:xfrm>
          <a:prstGeom prst="rect">
            <a:avLst/>
          </a:prstGeom>
          <a:ln w="127000" cap="rnd">
            <a:solidFill>
              <a:schemeClr val="accent4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CF725F7-80F8-405C-9232-760209B482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3958" y="2353669"/>
            <a:ext cx="3447297" cy="1728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18A4E33-457F-4FE3-9E11-7D9C883A20D4}"/>
              </a:ext>
            </a:extLst>
          </p:cNvPr>
          <p:cNvSpPr/>
          <p:nvPr/>
        </p:nvSpPr>
        <p:spPr>
          <a:xfrm>
            <a:off x="1827606" y="4202262"/>
            <a:ext cx="376449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Prin moartea Sa la cruce, El este vrednic să primească </a:t>
            </a:r>
            <a:r>
              <a:rPr lang="ro-RO" sz="2000" b="1" smtClean="0"/>
              <a:t>recunoştinţa </a:t>
            </a:r>
            <a:r>
              <a:rPr lang="ro-RO" sz="2000" b="1"/>
              <a:t>noastră prin laudă </a:t>
            </a:r>
            <a:r>
              <a:rPr lang="ro-RO" sz="2000" b="1" smtClean="0"/>
              <a:t>şi </a:t>
            </a:r>
            <a:r>
              <a:rPr lang="ro-RO" sz="2000" b="1"/>
              <a:t>închinare (Apocalipsa 5:6, 12-13).</a:t>
            </a:r>
          </a:p>
          <a:p>
            <a:pPr>
              <a:spcBef>
                <a:spcPts val="600"/>
              </a:spcBef>
            </a:pPr>
            <a:r>
              <a:rPr lang="ro-RO" sz="2000" b="1"/>
              <a:t>Închinarea implică cântări, muzică, veselie </a:t>
            </a:r>
            <a:r>
              <a:rPr lang="ro-RO" sz="2000" b="1" smtClean="0"/>
              <a:t>şi </a:t>
            </a:r>
            <a:r>
              <a:rPr lang="ro-RO" sz="2000" b="1"/>
              <a:t>plecare cu </a:t>
            </a:r>
            <a:r>
              <a:rPr lang="ro-RO" sz="2000" b="1" smtClean="0"/>
              <a:t>reverenţă </a:t>
            </a:r>
            <a:r>
              <a:rPr lang="ro-RO" sz="2000" b="1"/>
              <a:t>înaintea Domnului (Psalmul 95).</a:t>
            </a:r>
          </a:p>
          <a:p>
            <a:pPr>
              <a:spcBef>
                <a:spcPts val="600"/>
              </a:spcBef>
            </a:pPr>
            <a:endParaRPr lang="ro-RO" sz="2000" b="1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FE43AB5-E05B-4C90-9F9A-BCBD7FA7C5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0084" y="4332596"/>
            <a:ext cx="1541417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B5A1809-CB22-4E39-B32C-7839BD08A9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23084" y="4194567"/>
            <a:ext cx="3490832" cy="2562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1328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/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E87FF3F-7731-49BB-A8BC-7B949959A052}"/>
              </a:ext>
            </a:extLst>
          </p:cNvPr>
          <p:cNvSpPr/>
          <p:nvPr/>
        </p:nvSpPr>
        <p:spPr>
          <a:xfrm>
            <a:off x="0" y="-26127"/>
            <a:ext cx="9144000" cy="615553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o-RO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BUCURIA PENTRU PREOŢI ŞI LEVIŢI</a:t>
            </a:r>
            <a:endParaRPr lang="ro-RO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8E8FBDA6-52A7-4C2F-9DDC-A97F76159A25}"/>
              </a:ext>
            </a:extLst>
          </p:cNvPr>
          <p:cNvGrpSpPr/>
          <p:nvPr/>
        </p:nvGrpSpPr>
        <p:grpSpPr>
          <a:xfrm>
            <a:off x="2377437" y="614998"/>
            <a:ext cx="6522724" cy="811043"/>
            <a:chOff x="2377437" y="614998"/>
            <a:chExt cx="6522724" cy="811043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E3A6ECD7-C90A-4CCC-BABC-0F0EDFDBE680}"/>
                </a:ext>
              </a:extLst>
            </p:cNvPr>
            <p:cNvSpPr/>
            <p:nvPr/>
          </p:nvSpPr>
          <p:spPr>
            <a:xfrm>
              <a:off x="2377437" y="614998"/>
              <a:ext cx="6522724" cy="811043"/>
            </a:xfrm>
            <a:custGeom>
              <a:avLst/>
              <a:gdLst>
                <a:gd name="connsiteX0" fmla="*/ 0 w 6522724"/>
                <a:gd name="connsiteY0" fmla="*/ 0 h 811043"/>
                <a:gd name="connsiteX1" fmla="*/ 658202 w 6522724"/>
                <a:gd name="connsiteY1" fmla="*/ 0 h 811043"/>
                <a:gd name="connsiteX2" fmla="*/ 1055495 w 6522724"/>
                <a:gd name="connsiteY2" fmla="*/ 0 h 811043"/>
                <a:gd name="connsiteX3" fmla="*/ 1583243 w 6522724"/>
                <a:gd name="connsiteY3" fmla="*/ 0 h 811043"/>
                <a:gd name="connsiteX4" fmla="*/ 2306672 w 6522724"/>
                <a:gd name="connsiteY4" fmla="*/ 0 h 811043"/>
                <a:gd name="connsiteX5" fmla="*/ 2899647 w 6522724"/>
                <a:gd name="connsiteY5" fmla="*/ 0 h 811043"/>
                <a:gd name="connsiteX6" fmla="*/ 3557849 w 6522724"/>
                <a:gd name="connsiteY6" fmla="*/ 0 h 811043"/>
                <a:gd name="connsiteX7" fmla="*/ 4085597 w 6522724"/>
                <a:gd name="connsiteY7" fmla="*/ 0 h 811043"/>
                <a:gd name="connsiteX8" fmla="*/ 4678572 w 6522724"/>
                <a:gd name="connsiteY8" fmla="*/ 0 h 811043"/>
                <a:gd name="connsiteX9" fmla="*/ 5402001 w 6522724"/>
                <a:gd name="connsiteY9" fmla="*/ 0 h 811043"/>
                <a:gd name="connsiteX10" fmla="*/ 5864522 w 6522724"/>
                <a:gd name="connsiteY10" fmla="*/ 0 h 811043"/>
                <a:gd name="connsiteX11" fmla="*/ 6522724 w 6522724"/>
                <a:gd name="connsiteY11" fmla="*/ 0 h 811043"/>
                <a:gd name="connsiteX12" fmla="*/ 6522724 w 6522724"/>
                <a:gd name="connsiteY12" fmla="*/ 389301 h 811043"/>
                <a:gd name="connsiteX13" fmla="*/ 6522724 w 6522724"/>
                <a:gd name="connsiteY13" fmla="*/ 811043 h 811043"/>
                <a:gd name="connsiteX14" fmla="*/ 5929749 w 6522724"/>
                <a:gd name="connsiteY14" fmla="*/ 811043 h 811043"/>
                <a:gd name="connsiteX15" fmla="*/ 5336774 w 6522724"/>
                <a:gd name="connsiteY15" fmla="*/ 811043 h 811043"/>
                <a:gd name="connsiteX16" fmla="*/ 4874254 w 6522724"/>
                <a:gd name="connsiteY16" fmla="*/ 811043 h 811043"/>
                <a:gd name="connsiteX17" fmla="*/ 4281279 w 6522724"/>
                <a:gd name="connsiteY17" fmla="*/ 811043 h 811043"/>
                <a:gd name="connsiteX18" fmla="*/ 3688304 w 6522724"/>
                <a:gd name="connsiteY18" fmla="*/ 811043 h 811043"/>
                <a:gd name="connsiteX19" fmla="*/ 3095329 w 6522724"/>
                <a:gd name="connsiteY19" fmla="*/ 811043 h 811043"/>
                <a:gd name="connsiteX20" fmla="*/ 2502354 w 6522724"/>
                <a:gd name="connsiteY20" fmla="*/ 811043 h 811043"/>
                <a:gd name="connsiteX21" fmla="*/ 1974606 w 6522724"/>
                <a:gd name="connsiteY21" fmla="*/ 811043 h 811043"/>
                <a:gd name="connsiteX22" fmla="*/ 1316404 w 6522724"/>
                <a:gd name="connsiteY22" fmla="*/ 811043 h 811043"/>
                <a:gd name="connsiteX23" fmla="*/ 723429 w 6522724"/>
                <a:gd name="connsiteY23" fmla="*/ 811043 h 811043"/>
                <a:gd name="connsiteX24" fmla="*/ 0 w 6522724"/>
                <a:gd name="connsiteY24" fmla="*/ 811043 h 811043"/>
                <a:gd name="connsiteX25" fmla="*/ 0 w 6522724"/>
                <a:gd name="connsiteY25" fmla="*/ 389301 h 811043"/>
                <a:gd name="connsiteX26" fmla="*/ 0 w 6522724"/>
                <a:gd name="connsiteY26" fmla="*/ 0 h 81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22724" h="811043" fill="none" extrusionOk="0">
                  <a:moveTo>
                    <a:pt x="0" y="0"/>
                  </a:moveTo>
                  <a:cubicBezTo>
                    <a:pt x="268269" y="-21266"/>
                    <a:pt x="333234" y="19053"/>
                    <a:pt x="658202" y="0"/>
                  </a:cubicBezTo>
                  <a:cubicBezTo>
                    <a:pt x="983170" y="-19053"/>
                    <a:pt x="933255" y="31022"/>
                    <a:pt x="1055495" y="0"/>
                  </a:cubicBezTo>
                  <a:cubicBezTo>
                    <a:pt x="1177735" y="-31022"/>
                    <a:pt x="1328600" y="19958"/>
                    <a:pt x="1583243" y="0"/>
                  </a:cubicBezTo>
                  <a:cubicBezTo>
                    <a:pt x="1837886" y="-19958"/>
                    <a:pt x="2122042" y="28169"/>
                    <a:pt x="2306672" y="0"/>
                  </a:cubicBezTo>
                  <a:cubicBezTo>
                    <a:pt x="2491302" y="-28169"/>
                    <a:pt x="2639899" y="45763"/>
                    <a:pt x="2899647" y="0"/>
                  </a:cubicBezTo>
                  <a:cubicBezTo>
                    <a:pt x="3159396" y="-45763"/>
                    <a:pt x="3264043" y="76428"/>
                    <a:pt x="3557849" y="0"/>
                  </a:cubicBezTo>
                  <a:cubicBezTo>
                    <a:pt x="3851655" y="-76428"/>
                    <a:pt x="3873753" y="7176"/>
                    <a:pt x="4085597" y="0"/>
                  </a:cubicBezTo>
                  <a:cubicBezTo>
                    <a:pt x="4297441" y="-7176"/>
                    <a:pt x="4538924" y="59293"/>
                    <a:pt x="4678572" y="0"/>
                  </a:cubicBezTo>
                  <a:cubicBezTo>
                    <a:pt x="4818220" y="-59293"/>
                    <a:pt x="5194599" y="67254"/>
                    <a:pt x="5402001" y="0"/>
                  </a:cubicBezTo>
                  <a:cubicBezTo>
                    <a:pt x="5609403" y="-67254"/>
                    <a:pt x="5729574" y="39908"/>
                    <a:pt x="5864522" y="0"/>
                  </a:cubicBezTo>
                  <a:cubicBezTo>
                    <a:pt x="5999470" y="-39908"/>
                    <a:pt x="6266468" y="12345"/>
                    <a:pt x="6522724" y="0"/>
                  </a:cubicBezTo>
                  <a:cubicBezTo>
                    <a:pt x="6567148" y="90278"/>
                    <a:pt x="6482955" y="204405"/>
                    <a:pt x="6522724" y="389301"/>
                  </a:cubicBezTo>
                  <a:cubicBezTo>
                    <a:pt x="6562493" y="574197"/>
                    <a:pt x="6515813" y="674338"/>
                    <a:pt x="6522724" y="811043"/>
                  </a:cubicBezTo>
                  <a:cubicBezTo>
                    <a:pt x="6287056" y="878690"/>
                    <a:pt x="6157349" y="740030"/>
                    <a:pt x="5929749" y="811043"/>
                  </a:cubicBezTo>
                  <a:cubicBezTo>
                    <a:pt x="5702150" y="882056"/>
                    <a:pt x="5465046" y="808890"/>
                    <a:pt x="5336774" y="811043"/>
                  </a:cubicBezTo>
                  <a:cubicBezTo>
                    <a:pt x="5208503" y="813196"/>
                    <a:pt x="4968779" y="765696"/>
                    <a:pt x="4874254" y="811043"/>
                  </a:cubicBezTo>
                  <a:cubicBezTo>
                    <a:pt x="4779729" y="856390"/>
                    <a:pt x="4439473" y="760988"/>
                    <a:pt x="4281279" y="811043"/>
                  </a:cubicBezTo>
                  <a:cubicBezTo>
                    <a:pt x="4123085" y="861098"/>
                    <a:pt x="3944255" y="799343"/>
                    <a:pt x="3688304" y="811043"/>
                  </a:cubicBezTo>
                  <a:cubicBezTo>
                    <a:pt x="3432354" y="822743"/>
                    <a:pt x="3227720" y="743160"/>
                    <a:pt x="3095329" y="811043"/>
                  </a:cubicBezTo>
                  <a:cubicBezTo>
                    <a:pt x="2962938" y="878926"/>
                    <a:pt x="2711091" y="748347"/>
                    <a:pt x="2502354" y="811043"/>
                  </a:cubicBezTo>
                  <a:cubicBezTo>
                    <a:pt x="2293618" y="873739"/>
                    <a:pt x="2130386" y="749437"/>
                    <a:pt x="1974606" y="811043"/>
                  </a:cubicBezTo>
                  <a:cubicBezTo>
                    <a:pt x="1818826" y="872649"/>
                    <a:pt x="1552428" y="754671"/>
                    <a:pt x="1316404" y="811043"/>
                  </a:cubicBezTo>
                  <a:cubicBezTo>
                    <a:pt x="1080380" y="867415"/>
                    <a:pt x="950764" y="793450"/>
                    <a:pt x="723429" y="811043"/>
                  </a:cubicBezTo>
                  <a:cubicBezTo>
                    <a:pt x="496095" y="828636"/>
                    <a:pt x="333140" y="735404"/>
                    <a:pt x="0" y="811043"/>
                  </a:cubicBezTo>
                  <a:cubicBezTo>
                    <a:pt x="-37789" y="619523"/>
                    <a:pt x="34899" y="518422"/>
                    <a:pt x="0" y="389301"/>
                  </a:cubicBezTo>
                  <a:cubicBezTo>
                    <a:pt x="-34899" y="260180"/>
                    <a:pt x="41312" y="157023"/>
                    <a:pt x="0" y="0"/>
                  </a:cubicBezTo>
                  <a:close/>
                </a:path>
                <a:path w="6522724" h="811043" stroke="0" extrusionOk="0">
                  <a:moveTo>
                    <a:pt x="0" y="0"/>
                  </a:moveTo>
                  <a:cubicBezTo>
                    <a:pt x="250043" y="-7369"/>
                    <a:pt x="365973" y="57313"/>
                    <a:pt x="527748" y="0"/>
                  </a:cubicBezTo>
                  <a:cubicBezTo>
                    <a:pt x="689523" y="-57313"/>
                    <a:pt x="772028" y="25671"/>
                    <a:pt x="925041" y="0"/>
                  </a:cubicBezTo>
                  <a:cubicBezTo>
                    <a:pt x="1078054" y="-25671"/>
                    <a:pt x="1291681" y="23873"/>
                    <a:pt x="1648470" y="0"/>
                  </a:cubicBezTo>
                  <a:cubicBezTo>
                    <a:pt x="2005259" y="-23873"/>
                    <a:pt x="2058943" y="50413"/>
                    <a:pt x="2176218" y="0"/>
                  </a:cubicBezTo>
                  <a:cubicBezTo>
                    <a:pt x="2293493" y="-50413"/>
                    <a:pt x="2460457" y="56526"/>
                    <a:pt x="2703966" y="0"/>
                  </a:cubicBezTo>
                  <a:cubicBezTo>
                    <a:pt x="2947475" y="-56526"/>
                    <a:pt x="3117695" y="11651"/>
                    <a:pt x="3427395" y="0"/>
                  </a:cubicBezTo>
                  <a:cubicBezTo>
                    <a:pt x="3737095" y="-11651"/>
                    <a:pt x="3717095" y="50893"/>
                    <a:pt x="3889915" y="0"/>
                  </a:cubicBezTo>
                  <a:cubicBezTo>
                    <a:pt x="4062735" y="-50893"/>
                    <a:pt x="4432429" y="36055"/>
                    <a:pt x="4613345" y="0"/>
                  </a:cubicBezTo>
                  <a:cubicBezTo>
                    <a:pt x="4794261" y="-36055"/>
                    <a:pt x="5103593" y="84948"/>
                    <a:pt x="5336774" y="0"/>
                  </a:cubicBezTo>
                  <a:cubicBezTo>
                    <a:pt x="5569955" y="-84948"/>
                    <a:pt x="5782147" y="58987"/>
                    <a:pt x="5929749" y="0"/>
                  </a:cubicBezTo>
                  <a:cubicBezTo>
                    <a:pt x="6077352" y="-58987"/>
                    <a:pt x="6345580" y="1281"/>
                    <a:pt x="6522724" y="0"/>
                  </a:cubicBezTo>
                  <a:cubicBezTo>
                    <a:pt x="6529532" y="91330"/>
                    <a:pt x="6495454" y="301486"/>
                    <a:pt x="6522724" y="397411"/>
                  </a:cubicBezTo>
                  <a:cubicBezTo>
                    <a:pt x="6549994" y="493336"/>
                    <a:pt x="6496003" y="694129"/>
                    <a:pt x="6522724" y="811043"/>
                  </a:cubicBezTo>
                  <a:cubicBezTo>
                    <a:pt x="6348947" y="818334"/>
                    <a:pt x="6076342" y="743001"/>
                    <a:pt x="5929749" y="811043"/>
                  </a:cubicBezTo>
                  <a:cubicBezTo>
                    <a:pt x="5783156" y="879085"/>
                    <a:pt x="5635629" y="771259"/>
                    <a:pt x="5467229" y="811043"/>
                  </a:cubicBezTo>
                  <a:cubicBezTo>
                    <a:pt x="5298829" y="850827"/>
                    <a:pt x="5158506" y="748106"/>
                    <a:pt x="4874254" y="811043"/>
                  </a:cubicBezTo>
                  <a:cubicBezTo>
                    <a:pt x="4590002" y="873980"/>
                    <a:pt x="4350339" y="733359"/>
                    <a:pt x="4150824" y="811043"/>
                  </a:cubicBezTo>
                  <a:cubicBezTo>
                    <a:pt x="3951309" y="888727"/>
                    <a:pt x="3744118" y="786167"/>
                    <a:pt x="3557849" y="811043"/>
                  </a:cubicBezTo>
                  <a:cubicBezTo>
                    <a:pt x="3371581" y="835919"/>
                    <a:pt x="3286909" y="773956"/>
                    <a:pt x="3160556" y="811043"/>
                  </a:cubicBezTo>
                  <a:cubicBezTo>
                    <a:pt x="3034203" y="848130"/>
                    <a:pt x="2875129" y="792513"/>
                    <a:pt x="2698036" y="811043"/>
                  </a:cubicBezTo>
                  <a:cubicBezTo>
                    <a:pt x="2520943" y="829573"/>
                    <a:pt x="2323955" y="784480"/>
                    <a:pt x="1974606" y="811043"/>
                  </a:cubicBezTo>
                  <a:cubicBezTo>
                    <a:pt x="1625257" y="837606"/>
                    <a:pt x="1629844" y="792759"/>
                    <a:pt x="1381632" y="811043"/>
                  </a:cubicBezTo>
                  <a:cubicBezTo>
                    <a:pt x="1133420" y="829327"/>
                    <a:pt x="1065990" y="783232"/>
                    <a:pt x="919111" y="811043"/>
                  </a:cubicBezTo>
                  <a:cubicBezTo>
                    <a:pt x="772232" y="838854"/>
                    <a:pt x="422881" y="746760"/>
                    <a:pt x="0" y="811043"/>
                  </a:cubicBezTo>
                  <a:cubicBezTo>
                    <a:pt x="-2435" y="638106"/>
                    <a:pt x="15674" y="550950"/>
                    <a:pt x="0" y="429853"/>
                  </a:cubicBezTo>
                  <a:cubicBezTo>
                    <a:pt x="-15674" y="308756"/>
                    <a:pt x="46167" y="129230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6000"/>
              </a:schemeClr>
            </a:solidFill>
            <a:ln w="44450" cap="rnd" cmpd="sng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xmlns="" id="{FDCB4A1C-A81A-4A35-B776-1F5F0C8741A6}"/>
                </a:ext>
              </a:extLst>
            </p:cNvPr>
            <p:cNvSpPr/>
            <p:nvPr/>
          </p:nvSpPr>
          <p:spPr>
            <a:xfrm>
              <a:off x="2394852" y="689881"/>
              <a:ext cx="6505309" cy="6155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o-RO" b="1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„Iuda</a:t>
              </a:r>
              <a:r>
                <a:rPr lang="ro-RO" b="1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 se bucura că preoţii şi leviţii erau la locul lor</a:t>
              </a:r>
              <a:r>
                <a:rPr lang="ro-RO" b="1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”</a:t>
              </a:r>
              <a:endParaRPr lang="ro-RO" b="1" smtClean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ro-RO" sz="1600" b="1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(Neemia</a:t>
              </a:r>
              <a:r>
                <a:rPr lang="ro-RO" sz="1600" b="1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 12:44</a:t>
              </a:r>
              <a:r>
                <a:rPr lang="ro-RO" sz="1600" b="1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)</a:t>
              </a:r>
              <a:endParaRPr lang="ro-RO" sz="1600" b="1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5766FF0-7D85-4F8F-BC8D-CF12EC407F0A}"/>
              </a:ext>
            </a:extLst>
          </p:cNvPr>
          <p:cNvSpPr txBox="1"/>
          <p:nvPr/>
        </p:nvSpPr>
        <p:spPr>
          <a:xfrm>
            <a:off x="2264227" y="1426041"/>
            <a:ext cx="6818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Slujba </a:t>
            </a:r>
            <a:r>
              <a:rPr lang="ro-RO" sz="2000" b="1" smtClean="0"/>
              <a:t>preoţilor </a:t>
            </a:r>
            <a:r>
              <a:rPr lang="ro-RO" sz="2000" b="1"/>
              <a:t>simboliza mijlocirea pe care o face Isus în Sanctuarul Ceresc. </a:t>
            </a:r>
            <a:r>
              <a:rPr lang="ro-RO" sz="2000" b="1" smtClean="0"/>
              <a:t>Leviţii </a:t>
            </a:r>
            <a:r>
              <a:rPr lang="ro-RO" sz="2000" b="1"/>
              <a:t>îi ajutau prin îndeplinirea sarcinilor </a:t>
            </a:r>
            <a:r>
              <a:rPr lang="ro-RO" sz="2000" b="1"/>
              <a:t>subsidiare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99EFF36-71E0-4C76-8979-EAE99B5AC2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165461" y="698589"/>
            <a:ext cx="2046515" cy="1594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24EEE70-7624-4C79-AFF4-9F9B63B0E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078" y="2332276"/>
            <a:ext cx="2982693" cy="20544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91C0D70-C26E-4342-B3C6-DB240636B27A}"/>
              </a:ext>
            </a:extLst>
          </p:cNvPr>
          <p:cNvSpPr/>
          <p:nvPr/>
        </p:nvSpPr>
        <p:spPr>
          <a:xfrm>
            <a:off x="155659" y="2584679"/>
            <a:ext cx="575529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Preoţia </a:t>
            </a:r>
            <a:r>
              <a:rPr lang="ro-RO" sz="2000" b="1"/>
              <a:t>nu mai este necesară deoarece Isus </a:t>
            </a:r>
            <a:r>
              <a:rPr lang="ro-RO" sz="2000" b="1" smtClean="0"/>
              <a:t>însuşi slujeşte </a:t>
            </a:r>
            <a:r>
              <a:rPr lang="ro-RO" sz="2000" b="1"/>
              <a:t>ca Preot pentru noi. Cu toate acestea, slujbele pe care le îndeplineau </a:t>
            </a:r>
            <a:r>
              <a:rPr lang="ro-RO" sz="2000" b="1" smtClean="0"/>
              <a:t>leviţii </a:t>
            </a:r>
            <a:r>
              <a:rPr lang="ro-RO" sz="2000" b="1"/>
              <a:t>sunt încă importante în biserica de astăzi.</a:t>
            </a:r>
          </a:p>
          <a:p>
            <a:pPr>
              <a:spcBef>
                <a:spcPts val="600"/>
              </a:spcBef>
            </a:pPr>
            <a:r>
              <a:rPr lang="ro-RO" sz="2000" b="1"/>
              <a:t>„</a:t>
            </a:r>
            <a:r>
              <a:rPr lang="ro-RO" sz="2000" b="1" smtClean="0"/>
              <a:t>Leviţii</a:t>
            </a:r>
            <a:r>
              <a:rPr lang="ro-RO" sz="2000" b="1"/>
              <a:t>” moderni trebuie să se ocupe de predicare, evanghelizare, îngrijirea fizică a bisericii, </a:t>
            </a:r>
            <a:r>
              <a:rPr lang="ro-RO" sz="2000" b="1"/>
              <a:t>muzică</a:t>
            </a:r>
            <a:r>
              <a:rPr lang="ro-RO" sz="2000" b="1" smtClean="0"/>
              <a:t>...</a:t>
            </a:r>
            <a:endParaRPr lang="ro-RO" sz="2000" b="1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BBCF41E-E976-440B-9A13-E0BFCE8555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970" y="4659526"/>
            <a:ext cx="2180882" cy="2165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F8EC099-9A51-4511-985A-8D1C48BFFF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0303" y="4605189"/>
            <a:ext cx="1681239" cy="2144535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74558C8D-49CC-4F99-B818-1D3FBAC122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06993" y="4558168"/>
            <a:ext cx="1401476" cy="217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489EF5BA-163F-4233-BE47-6F98D7F05066}"/>
              </a:ext>
            </a:extLst>
          </p:cNvPr>
          <p:cNvSpPr/>
          <p:nvPr/>
        </p:nvSpPr>
        <p:spPr>
          <a:xfrm>
            <a:off x="5738948" y="4532603"/>
            <a:ext cx="34050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Ca atare noi trebuie să-i sprijinim economic </a:t>
            </a:r>
            <a:r>
              <a:rPr lang="ro-RO" sz="2000" b="1" smtClean="0"/>
              <a:t>şi </a:t>
            </a:r>
            <a:r>
              <a:rPr lang="ro-RO" sz="2000" b="1"/>
              <a:t>spiritual pe pastorii </a:t>
            </a:r>
            <a:r>
              <a:rPr lang="ro-RO" sz="2000" b="1" smtClean="0"/>
              <a:t>şi </a:t>
            </a:r>
            <a:r>
              <a:rPr lang="ro-RO" sz="2000" b="1"/>
              <a:t>slujitorii bisericii noastre. De asemenea trebuie să apreciem </a:t>
            </a:r>
            <a:r>
              <a:rPr lang="ro-RO" sz="2000" b="1" smtClean="0"/>
              <a:t>şi </a:t>
            </a:r>
            <a:r>
              <a:rPr lang="ro-RO" sz="2000" b="1"/>
              <a:t>să încurajăm pe oricine </a:t>
            </a:r>
            <a:r>
              <a:rPr lang="ro-RO" sz="2000" b="1" smtClean="0"/>
              <a:t>slujeşte </a:t>
            </a:r>
            <a:r>
              <a:rPr lang="ro-RO" sz="2000" b="1"/>
              <a:t>în orice fel biserica.</a:t>
            </a:r>
          </a:p>
        </p:txBody>
      </p:sp>
    </p:spTree>
    <p:extLst>
      <p:ext uri="{BB962C8B-B14F-4D97-AF65-F5344CB8AC3E}">
        <p14:creationId xmlns:p14="http://schemas.microsoft.com/office/powerpoint/2010/main" xmlns="" val="123564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uiExpand="1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5F7D1959-3AF8-42E7-A0E8-6A69FCCCA1A0}"/>
              </a:ext>
            </a:extLst>
          </p:cNvPr>
          <p:cNvGrpSpPr/>
          <p:nvPr/>
        </p:nvGrpSpPr>
        <p:grpSpPr>
          <a:xfrm>
            <a:off x="0" y="-2"/>
            <a:ext cx="9144000" cy="6858003"/>
            <a:chOff x="633663" y="-3"/>
            <a:chExt cx="8422106" cy="6858003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D03C08DA-4D9B-42D3-B17B-C52A22CC7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33663" y="3429000"/>
              <a:ext cx="8422106" cy="342900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CEEF284C-E6B4-436E-8C19-4C09E8695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V="1">
              <a:off x="633663" y="-3"/>
              <a:ext cx="8422106" cy="3428003"/>
            </a:xfrm>
            <a:prstGeom prst="rect">
              <a:avLst/>
            </a:prstGeom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6A1B153-4AA8-4E73-9A18-71E11EA54B3A}"/>
              </a:ext>
            </a:extLst>
          </p:cNvPr>
          <p:cNvSpPr/>
          <p:nvPr/>
        </p:nvSpPr>
        <p:spPr>
          <a:xfrm>
            <a:off x="1012766" y="558758"/>
            <a:ext cx="711846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1900" b="1" dirty="0" smtClean="0">
                <a:latin typeface="Comic Sans MS" panose="030F0702030302020204" pitchFamily="66" charset="0"/>
              </a:rPr>
              <a:t>„Sufletul trebuie educat în </a:t>
            </a:r>
            <a:r>
              <a:rPr lang="ro-RO" sz="1900" b="1" dirty="0">
                <a:latin typeface="Comic Sans MS" panose="030F0702030302020204" pitchFamily="66" charset="0"/>
              </a:rPr>
              <a:t>bucurie, </a:t>
            </a:r>
            <a:r>
              <a:rPr lang="ro-RO" sz="1900" b="1" dirty="0" smtClean="0">
                <a:latin typeface="Comic Sans MS" panose="030F0702030302020204" pitchFamily="66" charset="0"/>
              </a:rPr>
              <a:t>mulţumire şi </a:t>
            </a:r>
            <a:r>
              <a:rPr lang="ro-RO" sz="1900" b="1" dirty="0">
                <a:latin typeface="Comic Sans MS" panose="030F0702030302020204" pitchFamily="66" charset="0"/>
              </a:rPr>
              <a:t>exprimarea </a:t>
            </a:r>
            <a:r>
              <a:rPr lang="ro-RO" sz="1900" b="1" dirty="0" smtClean="0">
                <a:latin typeface="Comic Sans MS" panose="030F0702030302020204" pitchFamily="66" charset="0"/>
              </a:rPr>
              <a:t>recunoştinţei faţă </a:t>
            </a:r>
            <a:r>
              <a:rPr lang="ro-RO" sz="1900" b="1" dirty="0">
                <a:latin typeface="Comic Sans MS" panose="030F0702030302020204" pitchFamily="66" charset="0"/>
              </a:rPr>
              <a:t>de Dumnezeu pentru marea dragoste cu care ne-a </a:t>
            </a:r>
            <a:r>
              <a:rPr lang="ro-RO" sz="1900" b="1" dirty="0" smtClean="0">
                <a:latin typeface="Comic Sans MS" panose="030F0702030302020204" pitchFamily="66" charset="0"/>
              </a:rPr>
              <a:t>iubit… </a:t>
            </a:r>
            <a:r>
              <a:rPr lang="ro-RO" sz="1900" b="1" dirty="0" smtClean="0">
                <a:latin typeface="Comic Sans MS" panose="030F0702030302020204" pitchFamily="66" charset="0"/>
              </a:rPr>
              <a:t>Bucuria creştinească </a:t>
            </a:r>
            <a:r>
              <a:rPr lang="ro-RO" sz="1900" b="1" dirty="0">
                <a:latin typeface="Comic Sans MS" panose="030F0702030302020204" pitchFamily="66" charset="0"/>
              </a:rPr>
              <a:t>este chiar </a:t>
            </a:r>
            <a:r>
              <a:rPr lang="ro-RO" sz="1900" b="1" dirty="0" smtClean="0">
                <a:latin typeface="Comic Sans MS" panose="030F0702030302020204" pitchFamily="66" charset="0"/>
              </a:rPr>
              <a:t>frumuseţea sfinţeniei…</a:t>
            </a:r>
          </a:p>
          <a:p>
            <a:pPr>
              <a:spcBef>
                <a:spcPts val="600"/>
              </a:spcBef>
            </a:pPr>
            <a:r>
              <a:rPr lang="ro-RO" sz="1900" b="1" dirty="0" smtClean="0">
                <a:latin typeface="Comic Sans MS" panose="030F0702030302020204" pitchFamily="66" charset="0"/>
              </a:rPr>
              <a:t>	Ca şi </a:t>
            </a:r>
            <a:r>
              <a:rPr lang="ro-RO" sz="1900" b="1" dirty="0">
                <a:latin typeface="Comic Sans MS" panose="030F0702030302020204" pitchFamily="66" charset="0"/>
              </a:rPr>
              <a:t>copii ai luminii, Dumnezeu vrea ca noi să cultivăm un spirit vesel </a:t>
            </a:r>
            <a:r>
              <a:rPr lang="ro-RO" sz="1900" b="1" dirty="0" smtClean="0">
                <a:latin typeface="Comic Sans MS" panose="030F0702030302020204" pitchFamily="66" charset="0"/>
              </a:rPr>
              <a:t>şi bucuros, </a:t>
            </a:r>
            <a:r>
              <a:rPr lang="ro-RO" sz="1900" b="1" dirty="0">
                <a:latin typeface="Comic Sans MS" panose="030F0702030302020204" pitchFamily="66" charset="0"/>
              </a:rPr>
              <a:t>ca să putem manifesta laude Celui ce ne-a chemat din întuneric la lumina Sa </a:t>
            </a:r>
            <a:r>
              <a:rPr lang="ro-RO" sz="1900" b="1" dirty="0" smtClean="0">
                <a:latin typeface="Comic Sans MS" panose="030F0702030302020204" pitchFamily="66" charset="0"/>
              </a:rPr>
              <a:t>minunată.”</a:t>
            </a:r>
            <a:endParaRPr lang="ro-RO" sz="1900" b="1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13E0BC3-498F-4AD2-BE64-5296C0EDA55D}"/>
              </a:ext>
            </a:extLst>
          </p:cNvPr>
          <p:cNvSpPr txBox="1"/>
          <p:nvPr/>
        </p:nvSpPr>
        <p:spPr>
          <a:xfrm>
            <a:off x="4793712" y="2673733"/>
            <a:ext cx="3976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dirty="0" err="1" smtClean="0"/>
              <a:t>E.G.W</a:t>
            </a:r>
            <a:r>
              <a:rPr lang="ro-RO" sz="1600" b="1" dirty="0" smtClean="0"/>
              <a:t>. (Fii şi </a:t>
            </a:r>
            <a:r>
              <a:rPr lang="ro-RO" sz="1600" b="1" dirty="0"/>
              <a:t>fiice ale lui Dumnezeu, </a:t>
            </a:r>
            <a:r>
              <a:rPr lang="ro-RO" sz="1600" b="1" dirty="0" smtClean="0"/>
              <a:t>10 Iunie)</a:t>
            </a:r>
            <a:endParaRPr lang="ro-RO" sz="16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0EB9FFA-AA90-4FAE-BECA-50A1D4ECB0B0}"/>
              </a:ext>
            </a:extLst>
          </p:cNvPr>
          <p:cNvSpPr/>
          <p:nvPr/>
        </p:nvSpPr>
        <p:spPr>
          <a:xfrm>
            <a:off x="1012766" y="4074116"/>
            <a:ext cx="75826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latin typeface="Comic Sans MS" panose="030F0702030302020204" pitchFamily="66" charset="0"/>
              </a:rPr>
              <a:t>„</a:t>
            </a:r>
            <a:r>
              <a:rPr lang="ro-RO" sz="2000" b="1" smtClean="0">
                <a:latin typeface="Comic Sans MS" panose="030F0702030302020204" pitchFamily="66" charset="0"/>
              </a:rPr>
              <a:t>La fiecare adunare a sfinţilor de jos de pe </a:t>
            </a:r>
            <a:r>
              <a:rPr lang="ro-RO" sz="2000" b="1" smtClean="0">
                <a:latin typeface="Comic Sans MS" panose="030F0702030302020204" pitchFamily="66" charset="0"/>
              </a:rPr>
              <a:t>pământ</a:t>
            </a:r>
            <a:r>
              <a:rPr lang="ro-RO" sz="2000" b="1" smtClean="0">
                <a:latin typeface="Comic Sans MS" panose="030F0702030302020204" pitchFamily="66" charset="0"/>
              </a:rPr>
              <a:t>, îngerii lui Dumnezeu ascultă </a:t>
            </a:r>
            <a:r>
              <a:rPr lang="ro-RO" sz="2000" b="1" smtClean="0">
                <a:latin typeface="Comic Sans MS" panose="030F0702030302020204" pitchFamily="66" charset="0"/>
              </a:rPr>
              <a:t>mulţumirile</a:t>
            </a:r>
            <a:r>
              <a:rPr lang="ro-RO" sz="2000" b="1" smtClean="0">
                <a:latin typeface="Comic Sans MS" panose="030F0702030302020204" pitchFamily="66" charset="0"/>
              </a:rPr>
              <a:t>, laudele şi rugăciunile oferite de poporul lui </a:t>
            </a:r>
            <a:r>
              <a:rPr lang="ro-RO" sz="2000" b="1" smtClean="0">
                <a:latin typeface="Comic Sans MS" panose="030F0702030302020204" pitchFamily="66" charset="0"/>
              </a:rPr>
              <a:t>Dumnezeu</a:t>
            </a:r>
            <a:r>
              <a:rPr lang="ro-RO" sz="2000" b="1" smtClean="0">
                <a:latin typeface="Comic Sans MS" panose="030F0702030302020204" pitchFamily="66" charset="0"/>
              </a:rPr>
              <a:t>, prin </a:t>
            </a:r>
            <a:r>
              <a:rPr lang="ro-RO" sz="2000" b="1" smtClean="0">
                <a:latin typeface="Comic Sans MS" panose="030F0702030302020204" pitchFamily="66" charset="0"/>
              </a:rPr>
              <a:t>mărturii</a:t>
            </a:r>
            <a:r>
              <a:rPr lang="ro-RO" sz="2000" b="1" smtClean="0">
                <a:latin typeface="Comic Sans MS" panose="030F0702030302020204" pitchFamily="66" charset="0"/>
              </a:rPr>
              <a:t>, cântări şi </a:t>
            </a:r>
            <a:r>
              <a:rPr lang="ro-RO" sz="2000" b="1" smtClean="0">
                <a:latin typeface="Comic Sans MS" panose="030F0702030302020204" pitchFamily="66" charset="0"/>
              </a:rPr>
              <a:t>rugăciuni</a:t>
            </a:r>
            <a:r>
              <a:rPr lang="ro-RO" sz="2000" b="1" smtClean="0">
                <a:latin typeface="Comic Sans MS" panose="030F0702030302020204" pitchFamily="66" charset="0"/>
              </a:rPr>
              <a:t>. Aceştia să ţină cont că laudele lor sunt complimentate de corurile oastei cereşti din </a:t>
            </a:r>
            <a:r>
              <a:rPr lang="ro-RO" sz="2000" b="1" smtClean="0">
                <a:latin typeface="Comic Sans MS" panose="030F0702030302020204" pitchFamily="66" charset="0"/>
              </a:rPr>
              <a:t>ceruri.”</a:t>
            </a:r>
            <a:endParaRPr lang="ro-RO" sz="2000" b="1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2923D25-38EA-478D-81A8-510896B63C8B}"/>
              </a:ext>
            </a:extLst>
          </p:cNvPr>
          <p:cNvSpPr txBox="1"/>
          <p:nvPr/>
        </p:nvSpPr>
        <p:spPr>
          <a:xfrm>
            <a:off x="4340575" y="5960688"/>
            <a:ext cx="3653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dirty="0" err="1" smtClean="0"/>
              <a:t>E.G.W</a:t>
            </a:r>
            <a:r>
              <a:rPr lang="ro-RO" sz="1600" b="1" dirty="0" smtClean="0"/>
              <a:t>. (Înalta </a:t>
            </a:r>
            <a:r>
              <a:rPr lang="ro-RO" sz="1600" b="1" dirty="0"/>
              <a:t>noastră chemare, </a:t>
            </a:r>
            <a:r>
              <a:rPr lang="ro-RO" sz="1600" b="1" dirty="0" smtClean="0"/>
              <a:t>10 Iunie)</a:t>
            </a:r>
            <a:endParaRPr lang="ro-RO" sz="1600" b="1" dirty="0"/>
          </a:p>
        </p:txBody>
      </p:sp>
    </p:spTree>
    <p:extLst>
      <p:ext uri="{BB962C8B-B14F-4D97-AF65-F5344CB8AC3E}">
        <p14:creationId xmlns:p14="http://schemas.microsoft.com/office/powerpoint/2010/main" xmlns="" val="125220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834</Words>
  <Application>Microsoft Office PowerPoint</Application>
  <PresentationFormat>Expunere pe ecran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10 - Inchinarea la Dumnezeu atunci si astazi</dc:title>
  <dc:subject>Studiu Biblic, Trim. IV, 2019 – Ezra si Neemia</dc:subject>
  <dc:creator>Sergio Fustero Carreras</dc:creator>
  <cp:keywords>https://www.fustero.es/index_ro.php</cp:keywords>
  <cp:lastModifiedBy>Administrator</cp:lastModifiedBy>
  <cp:revision>92</cp:revision>
  <dcterms:created xsi:type="dcterms:W3CDTF">2019-11-10T08:53:05Z</dcterms:created>
  <dcterms:modified xsi:type="dcterms:W3CDTF">2019-12-04T14:08:20Z</dcterms:modified>
</cp:coreProperties>
</file>