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8" r:id="rId3"/>
    <p:sldId id="271" r:id="rId4"/>
    <p:sldId id="257" r:id="rId5"/>
    <p:sldId id="269" r:id="rId6"/>
    <p:sldId id="266" r:id="rId7"/>
    <p:sldId id="259" r:id="rId8"/>
    <p:sldId id="265" r:id="rId9"/>
    <p:sldId id="260" r:id="rId10"/>
    <p:sldId id="263" r:id="rId11"/>
    <p:sldId id="261" r:id="rId12"/>
    <p:sldId id="267" r:id="rId13"/>
    <p:sldId id="262" r:id="rId14"/>
    <p:sldId id="264" r:id="rId15"/>
    <p:sldId id="270" r:id="rId16"/>
  </p:sldIdLst>
  <p:sldSz cx="9144000" cy="6858000" type="screen4x3"/>
  <p:notesSz cx="6858000" cy="9144000"/>
  <p:embeddedFontLst>
    <p:embeddedFont>
      <p:font typeface="Calibri" pitchFamily="34" charset="0"/>
      <p:regular r:id="rId17"/>
      <p:bold r:id="rId18"/>
      <p:italic r:id="rId19"/>
      <p:boldItalic r:id="rId20"/>
    </p:embeddedFont>
    <p:embeddedFont>
      <p:font typeface="Comic Sans MS" pitchFamily="66" charset="0"/>
      <p:regular r:id="rId21"/>
      <p:bold r:id="rId22"/>
    </p:embeddedFont>
    <p:embeddedFont>
      <p:font typeface="Arial Black" pitchFamily="34" charset="0"/>
      <p:bold r:id="rId23"/>
    </p:embeddedFont>
    <p:embeddedFont>
      <p:font typeface="Cooper Black" pitchFamily="18" charset="0"/>
      <p:regular r:id="rId24"/>
    </p:embeddedFont>
    <p:embeddedFont>
      <p:font typeface="Calibri Light" charset="0"/>
      <p:regular r:id="rId25"/>
      <p: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D1C0F4"/>
    <a:srgbClr val="974C07"/>
    <a:srgbClr val="FEF4EB"/>
    <a:srgbClr val="DDC6CD"/>
    <a:srgbClr val="895160"/>
    <a:srgbClr val="A26273"/>
    <a:srgbClr val="E9DADF"/>
    <a:srgbClr val="015B5F"/>
    <a:srgbClr val="55257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4660"/>
  </p:normalViewPr>
  <p:slideViewPr>
    <p:cSldViewPr snapToGrid="0">
      <p:cViewPr varScale="1">
        <p:scale>
          <a:sx n="71" d="100"/>
          <a:sy n="71" d="100"/>
        </p:scale>
        <p:origin x="-27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DD5F2-4BA2-4424-8044-09311145DD19}" type="doc">
      <dgm:prSet loTypeId="urn:microsoft.com/office/officeart/2008/layout/BendingPictureCaptionList" loCatId="picture" qsTypeId="urn:microsoft.com/office/officeart/2005/8/quickstyle/3d1" qsCatId="3D" csTypeId="urn:microsoft.com/office/officeart/2005/8/colors/colorful5" csCatId="colorful" phldr="1"/>
      <dgm:spPr/>
      <dgm:t>
        <a:bodyPr/>
        <a:lstStyle/>
        <a:p>
          <a:endParaRPr lang="es-ES"/>
        </a:p>
      </dgm:t>
    </dgm:pt>
    <dgm:pt modelId="{FF865E58-AC37-4C33-89FA-12AC3925D6D9}">
      <dgm:prSet custT="1"/>
      <dgm:spPr/>
      <dgm:t>
        <a:bodyPr/>
        <a:lstStyle/>
        <a:p>
          <a:r>
            <a:rPr lang="ro-RO" sz="1900" b="1" dirty="0">
              <a:solidFill>
                <a:schemeClr val="tx1"/>
              </a:solidFill>
            </a:rPr>
            <a:t>El este Creatorul a toate</a:t>
          </a:r>
          <a:endParaRPr lang="es-ES" sz="1900" b="1" dirty="0">
            <a:solidFill>
              <a:schemeClr val="tx1"/>
            </a:solidFill>
          </a:endParaRPr>
        </a:p>
      </dgm:t>
    </dgm:pt>
    <dgm:pt modelId="{3D191CCE-048A-4523-A1FB-0E67D7D818A2}" type="parTrans" cxnId="{6ACAA1B5-42ED-4411-8DAB-D7F0A7C8A8F0}">
      <dgm:prSet/>
      <dgm:spPr/>
      <dgm:t>
        <a:bodyPr/>
        <a:lstStyle/>
        <a:p>
          <a:endParaRPr lang="es-ES" sz="2000" b="1">
            <a:solidFill>
              <a:schemeClr val="tx1"/>
            </a:solidFill>
          </a:endParaRPr>
        </a:p>
      </dgm:t>
    </dgm:pt>
    <dgm:pt modelId="{C98514BD-885D-47B9-8EEF-2C390E0E4440}" type="sibTrans" cxnId="{6ACAA1B5-42ED-4411-8DAB-D7F0A7C8A8F0}">
      <dgm:prSet/>
      <dgm:spPr/>
      <dgm:t>
        <a:bodyPr/>
        <a:lstStyle/>
        <a:p>
          <a:endParaRPr lang="es-ES" sz="2000" b="1">
            <a:solidFill>
              <a:schemeClr val="tx1"/>
            </a:solidFill>
          </a:endParaRPr>
        </a:p>
      </dgm:t>
    </dgm:pt>
    <dgm:pt modelId="{C6CA911A-3DC6-4E62-A287-4B5BC1A53D38}">
      <dgm:prSet custT="1"/>
      <dgm:spPr/>
      <dgm:t>
        <a:bodyPr/>
        <a:lstStyle/>
        <a:p>
          <a:r>
            <a:rPr lang="ro-RO" sz="1900" b="1" dirty="0">
              <a:solidFill>
                <a:schemeClr val="tx1"/>
              </a:solidFill>
            </a:rPr>
            <a:t>El este </a:t>
          </a:r>
          <a:r>
            <a:rPr lang="ro-RO" sz="1900" b="1" dirty="0" smtClean="0">
              <a:solidFill>
                <a:schemeClr val="tx1"/>
              </a:solidFill>
            </a:rPr>
            <a:t>susţinătorul vieţii</a:t>
          </a:r>
          <a:endParaRPr lang="es-ES" sz="1900" b="1" dirty="0">
            <a:solidFill>
              <a:schemeClr val="tx1"/>
            </a:solidFill>
          </a:endParaRPr>
        </a:p>
      </dgm:t>
    </dgm:pt>
    <dgm:pt modelId="{25D0F0A5-A908-417D-B9EC-B635A16801C1}" type="parTrans" cxnId="{8BF38DE0-837B-459F-9B42-540DCAA135A5}">
      <dgm:prSet/>
      <dgm:spPr/>
      <dgm:t>
        <a:bodyPr/>
        <a:lstStyle/>
        <a:p>
          <a:endParaRPr lang="es-ES" sz="2000" b="1">
            <a:solidFill>
              <a:schemeClr val="tx1"/>
            </a:solidFill>
          </a:endParaRPr>
        </a:p>
      </dgm:t>
    </dgm:pt>
    <dgm:pt modelId="{71C1603B-E10A-4C2D-B428-D41584FBB427}" type="sibTrans" cxnId="{8BF38DE0-837B-459F-9B42-540DCAA135A5}">
      <dgm:prSet/>
      <dgm:spPr/>
      <dgm:t>
        <a:bodyPr/>
        <a:lstStyle/>
        <a:p>
          <a:endParaRPr lang="es-ES" sz="2000" b="1">
            <a:solidFill>
              <a:schemeClr val="tx1"/>
            </a:solidFill>
          </a:endParaRPr>
        </a:p>
      </dgm:t>
    </dgm:pt>
    <dgm:pt modelId="{44DAFC2B-C021-4A58-A5DB-216E9FD5731D}">
      <dgm:prSet custT="1"/>
      <dgm:spPr/>
      <dgm:t>
        <a:bodyPr/>
        <a:lstStyle/>
        <a:p>
          <a:r>
            <a:rPr lang="ro-RO" sz="1900" b="1" dirty="0">
              <a:solidFill>
                <a:schemeClr val="tx1"/>
              </a:solidFill>
            </a:rPr>
            <a:t>El i-a ales ca popor al Său</a:t>
          </a:r>
          <a:endParaRPr lang="es-ES" sz="1900" b="1" dirty="0">
            <a:solidFill>
              <a:schemeClr val="tx1"/>
            </a:solidFill>
          </a:endParaRPr>
        </a:p>
      </dgm:t>
    </dgm:pt>
    <dgm:pt modelId="{2462567B-90F4-47D1-9AAF-25AA5BCAB6E6}" type="parTrans" cxnId="{0DDC2395-0D28-43EC-839F-AEF082A6F020}">
      <dgm:prSet/>
      <dgm:spPr/>
      <dgm:t>
        <a:bodyPr/>
        <a:lstStyle/>
        <a:p>
          <a:endParaRPr lang="es-ES" sz="2000" b="1">
            <a:solidFill>
              <a:schemeClr val="tx1"/>
            </a:solidFill>
          </a:endParaRPr>
        </a:p>
      </dgm:t>
    </dgm:pt>
    <dgm:pt modelId="{9889B22D-F393-41B9-86A6-B148F9740395}" type="sibTrans" cxnId="{0DDC2395-0D28-43EC-839F-AEF082A6F020}">
      <dgm:prSet/>
      <dgm:spPr/>
      <dgm:t>
        <a:bodyPr/>
        <a:lstStyle/>
        <a:p>
          <a:endParaRPr lang="es-ES" sz="2000" b="1">
            <a:solidFill>
              <a:schemeClr val="tx1"/>
            </a:solidFill>
          </a:endParaRPr>
        </a:p>
      </dgm:t>
    </dgm:pt>
    <dgm:pt modelId="{7A9B6EFB-346E-4D5F-B8C5-6D984B5C4F07}">
      <dgm:prSet custT="1"/>
      <dgm:spPr/>
      <dgm:t>
        <a:bodyPr/>
        <a:lstStyle/>
        <a:p>
          <a:r>
            <a:rPr lang="ro-RO" sz="1900" b="1" dirty="0">
              <a:solidFill>
                <a:schemeClr val="tx1"/>
              </a:solidFill>
            </a:rPr>
            <a:t>El le-a dat </a:t>
          </a:r>
          <a:r>
            <a:rPr lang="ro-RO" sz="1900" b="1" dirty="0" smtClean="0">
              <a:solidFill>
                <a:schemeClr val="tx1"/>
              </a:solidFill>
            </a:rPr>
            <a:t>ţara </a:t>
          </a:r>
          <a:r>
            <a:rPr lang="ro-RO" sz="1900" b="1" dirty="0">
              <a:solidFill>
                <a:schemeClr val="tx1"/>
              </a:solidFill>
            </a:rPr>
            <a:t>Canaanului</a:t>
          </a:r>
          <a:endParaRPr lang="es-ES" sz="1900" b="1" dirty="0">
            <a:solidFill>
              <a:schemeClr val="tx1"/>
            </a:solidFill>
          </a:endParaRPr>
        </a:p>
      </dgm:t>
    </dgm:pt>
    <dgm:pt modelId="{C76D86CF-4001-4D49-A886-690B82021639}" type="parTrans" cxnId="{AE027EEF-200D-493E-9224-93923DEF4180}">
      <dgm:prSet/>
      <dgm:spPr/>
      <dgm:t>
        <a:bodyPr/>
        <a:lstStyle/>
        <a:p>
          <a:endParaRPr lang="es-ES" sz="2000" b="1">
            <a:solidFill>
              <a:schemeClr val="tx1"/>
            </a:solidFill>
          </a:endParaRPr>
        </a:p>
      </dgm:t>
    </dgm:pt>
    <dgm:pt modelId="{002C42E5-188C-46D5-A6E2-F28510F85C88}" type="sibTrans" cxnId="{AE027EEF-200D-493E-9224-93923DEF4180}">
      <dgm:prSet/>
      <dgm:spPr/>
      <dgm:t>
        <a:bodyPr/>
        <a:lstStyle/>
        <a:p>
          <a:endParaRPr lang="es-ES" sz="2000" b="1">
            <a:solidFill>
              <a:schemeClr val="tx1"/>
            </a:solidFill>
          </a:endParaRPr>
        </a:p>
      </dgm:t>
    </dgm:pt>
    <dgm:pt modelId="{D6E3C8A6-8439-4C44-873F-FE90902F7B70}">
      <dgm:prSet custT="1"/>
      <dgm:spPr/>
      <dgm:t>
        <a:bodyPr/>
        <a:lstStyle/>
        <a:p>
          <a:r>
            <a:rPr lang="ro-RO" sz="1900" b="1" dirty="0">
              <a:solidFill>
                <a:schemeClr val="tx1"/>
              </a:solidFill>
            </a:rPr>
            <a:t>El este credincios promisiunilor Sale</a:t>
          </a:r>
          <a:endParaRPr lang="es-ES" sz="1900" b="1" dirty="0">
            <a:solidFill>
              <a:schemeClr val="tx1"/>
            </a:solidFill>
          </a:endParaRPr>
        </a:p>
      </dgm:t>
    </dgm:pt>
    <dgm:pt modelId="{F32D10BC-B4E5-4A23-BFEB-1A7788D6753E}" type="parTrans" cxnId="{FBCEA9AC-2A66-4D94-BA27-9F1896CB23C1}">
      <dgm:prSet/>
      <dgm:spPr/>
      <dgm:t>
        <a:bodyPr/>
        <a:lstStyle/>
        <a:p>
          <a:endParaRPr lang="es-ES" sz="2000" b="1">
            <a:solidFill>
              <a:schemeClr val="tx1"/>
            </a:solidFill>
          </a:endParaRPr>
        </a:p>
      </dgm:t>
    </dgm:pt>
    <dgm:pt modelId="{DF24BBBA-B876-419D-A076-FD3EF012D379}" type="sibTrans" cxnId="{FBCEA9AC-2A66-4D94-BA27-9F1896CB23C1}">
      <dgm:prSet/>
      <dgm:spPr/>
      <dgm:t>
        <a:bodyPr/>
        <a:lstStyle/>
        <a:p>
          <a:endParaRPr lang="es-ES" sz="2000" b="1">
            <a:solidFill>
              <a:schemeClr val="tx1"/>
            </a:solidFill>
          </a:endParaRPr>
        </a:p>
      </dgm:t>
    </dgm:pt>
    <dgm:pt modelId="{308AC2D8-373D-42A5-933E-57D8046BB29D}" type="pres">
      <dgm:prSet presAssocID="{5A9DD5F2-4BA2-4424-8044-09311145DD19}" presName="Name0" presStyleCnt="0">
        <dgm:presLayoutVars>
          <dgm:dir/>
          <dgm:resizeHandles val="exact"/>
        </dgm:presLayoutVars>
      </dgm:prSet>
      <dgm:spPr/>
      <dgm:t>
        <a:bodyPr/>
        <a:lstStyle/>
        <a:p>
          <a:endParaRPr lang="ro-RO"/>
        </a:p>
      </dgm:t>
    </dgm:pt>
    <dgm:pt modelId="{B7C66F0E-CCCB-4F45-9801-0674AAB4CA1C}" type="pres">
      <dgm:prSet presAssocID="{FF865E58-AC37-4C33-89FA-12AC3925D6D9}" presName="composite" presStyleCnt="0"/>
      <dgm:spPr/>
    </dgm:pt>
    <dgm:pt modelId="{E3D04194-BDD4-482E-9FA9-F71273905751}" type="pres">
      <dgm:prSet presAssocID="{FF865E58-AC37-4C33-89FA-12AC3925D6D9}" presName="rect1" presStyleLbl="bgImgPlace1" presStyleIdx="0" presStyleCnt="5" custLinFactNeighborY="-52794"/>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455B3549-5F80-4CDD-A31D-51FBF1082E86}" type="pres">
      <dgm:prSet presAssocID="{FF865E58-AC37-4C33-89FA-12AC3925D6D9}" presName="wedgeRectCallout1" presStyleLbl="node1" presStyleIdx="0" presStyleCnt="5" custScaleY="254475" custLinFactNeighborY="50280">
        <dgm:presLayoutVars>
          <dgm:bulletEnabled val="1"/>
        </dgm:presLayoutVars>
      </dgm:prSet>
      <dgm:spPr/>
      <dgm:t>
        <a:bodyPr/>
        <a:lstStyle/>
        <a:p>
          <a:endParaRPr lang="ro-RO"/>
        </a:p>
      </dgm:t>
    </dgm:pt>
    <dgm:pt modelId="{F40A2E29-531E-4F0C-A8CA-599303F10FD9}" type="pres">
      <dgm:prSet presAssocID="{C98514BD-885D-47B9-8EEF-2C390E0E4440}" presName="sibTrans" presStyleCnt="0"/>
      <dgm:spPr/>
    </dgm:pt>
    <dgm:pt modelId="{9DA68FCE-4635-4B2A-A15E-1B9B0529D05B}" type="pres">
      <dgm:prSet presAssocID="{C6CA911A-3DC6-4E62-A287-4B5BC1A53D38}" presName="composite" presStyleCnt="0"/>
      <dgm:spPr/>
    </dgm:pt>
    <dgm:pt modelId="{528A68FB-5F9A-4A50-A7E0-AE7215D43A0D}" type="pres">
      <dgm:prSet presAssocID="{C6CA911A-3DC6-4E62-A287-4B5BC1A53D38}" presName="rect1" presStyleLbl="bgImgPlace1" presStyleIdx="1" presStyleCnt="5" custLinFactNeighborY="-52794"/>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086987F9-7CDA-4AE7-82C5-14125F03C4AE}" type="pres">
      <dgm:prSet presAssocID="{C6CA911A-3DC6-4E62-A287-4B5BC1A53D38}" presName="wedgeRectCallout1" presStyleLbl="node1" presStyleIdx="1" presStyleCnt="5" custScaleY="254475" custLinFactNeighborY="50280">
        <dgm:presLayoutVars>
          <dgm:bulletEnabled val="1"/>
        </dgm:presLayoutVars>
      </dgm:prSet>
      <dgm:spPr/>
      <dgm:t>
        <a:bodyPr/>
        <a:lstStyle/>
        <a:p>
          <a:endParaRPr lang="ro-RO"/>
        </a:p>
      </dgm:t>
    </dgm:pt>
    <dgm:pt modelId="{3B44E925-EB42-4DDC-B8F1-45BAA1E57B73}" type="pres">
      <dgm:prSet presAssocID="{71C1603B-E10A-4C2D-B428-D41584FBB427}" presName="sibTrans" presStyleCnt="0"/>
      <dgm:spPr/>
    </dgm:pt>
    <dgm:pt modelId="{BC95AF5B-2671-4538-B4D5-F20E5BA5E660}" type="pres">
      <dgm:prSet presAssocID="{44DAFC2B-C021-4A58-A5DB-216E9FD5731D}" presName="composite" presStyleCnt="0"/>
      <dgm:spPr/>
    </dgm:pt>
    <dgm:pt modelId="{B4BFB57A-0376-4E66-92B4-831A52A3F796}" type="pres">
      <dgm:prSet presAssocID="{44DAFC2B-C021-4A58-A5DB-216E9FD5731D}" presName="rect1" presStyleLbl="bgImgPlace1" presStyleIdx="2" presStyleCnt="5" custLinFactNeighborY="-52794"/>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39B78FA1-1889-4146-9893-73CC5D9F8189}" type="pres">
      <dgm:prSet presAssocID="{44DAFC2B-C021-4A58-A5DB-216E9FD5731D}" presName="wedgeRectCallout1" presStyleLbl="node1" presStyleIdx="2" presStyleCnt="5" custScaleY="254475" custLinFactNeighborY="50280">
        <dgm:presLayoutVars>
          <dgm:bulletEnabled val="1"/>
        </dgm:presLayoutVars>
      </dgm:prSet>
      <dgm:spPr/>
      <dgm:t>
        <a:bodyPr/>
        <a:lstStyle/>
        <a:p>
          <a:endParaRPr lang="ro-RO"/>
        </a:p>
      </dgm:t>
    </dgm:pt>
    <dgm:pt modelId="{9DFF288D-F241-4043-945A-3C20803A674F}" type="pres">
      <dgm:prSet presAssocID="{9889B22D-F393-41B9-86A6-B148F9740395}" presName="sibTrans" presStyleCnt="0"/>
      <dgm:spPr/>
    </dgm:pt>
    <dgm:pt modelId="{5256E645-7EA2-4FA3-85AA-2B7F23185EC2}" type="pres">
      <dgm:prSet presAssocID="{7A9B6EFB-346E-4D5F-B8C5-6D984B5C4F07}" presName="composite" presStyleCnt="0"/>
      <dgm:spPr/>
    </dgm:pt>
    <dgm:pt modelId="{2288622C-EDA2-4F17-8ABA-B7848E8667A7}" type="pres">
      <dgm:prSet presAssocID="{7A9B6EFB-346E-4D5F-B8C5-6D984B5C4F07}" presName="rect1" presStyleLbl="bgImgPlace1" presStyleIdx="3" presStyleCnt="5" custLinFactNeighborY="-52794"/>
      <dgm:spPr>
        <a:blipFill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D7C135AE-D859-4101-805A-BD4574A959E9}" type="pres">
      <dgm:prSet presAssocID="{7A9B6EFB-346E-4D5F-B8C5-6D984B5C4F07}" presName="wedgeRectCallout1" presStyleLbl="node1" presStyleIdx="3" presStyleCnt="5" custScaleY="254475" custLinFactNeighborY="50280">
        <dgm:presLayoutVars>
          <dgm:bulletEnabled val="1"/>
        </dgm:presLayoutVars>
      </dgm:prSet>
      <dgm:spPr/>
      <dgm:t>
        <a:bodyPr/>
        <a:lstStyle/>
        <a:p>
          <a:endParaRPr lang="ro-RO"/>
        </a:p>
      </dgm:t>
    </dgm:pt>
    <dgm:pt modelId="{05A10873-B4F2-4D18-B733-0747E89AFA6D}" type="pres">
      <dgm:prSet presAssocID="{002C42E5-188C-46D5-A6E2-F28510F85C88}" presName="sibTrans" presStyleCnt="0"/>
      <dgm:spPr/>
    </dgm:pt>
    <dgm:pt modelId="{E992C627-C9F0-41F3-8533-67D335F802CD}" type="pres">
      <dgm:prSet presAssocID="{D6E3C8A6-8439-4C44-873F-FE90902F7B70}" presName="composite" presStyleCnt="0"/>
      <dgm:spPr/>
    </dgm:pt>
    <dgm:pt modelId="{005112F6-BD15-4921-9120-3DB9477E723C}" type="pres">
      <dgm:prSet presAssocID="{D6E3C8A6-8439-4C44-873F-FE90902F7B70}" presName="rect1" presStyleLbl="bgImgPlace1" presStyleIdx="4" presStyleCnt="5" custLinFactNeighborY="-52794"/>
      <dgm:spPr>
        <a:blipFill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pt>
    <dgm:pt modelId="{D61DAA95-B918-4FB3-B4E5-E37BDA4E5AB4}" type="pres">
      <dgm:prSet presAssocID="{D6E3C8A6-8439-4C44-873F-FE90902F7B70}" presName="wedgeRectCallout1" presStyleLbl="node1" presStyleIdx="4" presStyleCnt="5" custScaleX="129221" custScaleY="254475" custLinFactNeighborY="50280">
        <dgm:presLayoutVars>
          <dgm:bulletEnabled val="1"/>
        </dgm:presLayoutVars>
      </dgm:prSet>
      <dgm:spPr/>
      <dgm:t>
        <a:bodyPr/>
        <a:lstStyle/>
        <a:p>
          <a:endParaRPr lang="ro-RO"/>
        </a:p>
      </dgm:t>
    </dgm:pt>
  </dgm:ptLst>
  <dgm:cxnLst>
    <dgm:cxn modelId="{AE027EEF-200D-493E-9224-93923DEF4180}" srcId="{5A9DD5F2-4BA2-4424-8044-09311145DD19}" destId="{7A9B6EFB-346E-4D5F-B8C5-6D984B5C4F07}" srcOrd="3" destOrd="0" parTransId="{C76D86CF-4001-4D49-A886-690B82021639}" sibTransId="{002C42E5-188C-46D5-A6E2-F28510F85C88}"/>
    <dgm:cxn modelId="{FB0975FE-F3D1-4024-981C-6A0E39E2CE2D}" type="presOf" srcId="{C6CA911A-3DC6-4E62-A287-4B5BC1A53D38}" destId="{086987F9-7CDA-4AE7-82C5-14125F03C4AE}" srcOrd="0" destOrd="0" presId="urn:microsoft.com/office/officeart/2008/layout/BendingPictureCaptionList"/>
    <dgm:cxn modelId="{1292C0C3-1DA7-4C67-906B-B0769CCFA15B}" type="presOf" srcId="{FF865E58-AC37-4C33-89FA-12AC3925D6D9}" destId="{455B3549-5F80-4CDD-A31D-51FBF1082E86}" srcOrd="0" destOrd="0" presId="urn:microsoft.com/office/officeart/2008/layout/BendingPictureCaptionList"/>
    <dgm:cxn modelId="{6ACAA1B5-42ED-4411-8DAB-D7F0A7C8A8F0}" srcId="{5A9DD5F2-4BA2-4424-8044-09311145DD19}" destId="{FF865E58-AC37-4C33-89FA-12AC3925D6D9}" srcOrd="0" destOrd="0" parTransId="{3D191CCE-048A-4523-A1FB-0E67D7D818A2}" sibTransId="{C98514BD-885D-47B9-8EEF-2C390E0E4440}"/>
    <dgm:cxn modelId="{8BF38DE0-837B-459F-9B42-540DCAA135A5}" srcId="{5A9DD5F2-4BA2-4424-8044-09311145DD19}" destId="{C6CA911A-3DC6-4E62-A287-4B5BC1A53D38}" srcOrd="1" destOrd="0" parTransId="{25D0F0A5-A908-417D-B9EC-B635A16801C1}" sibTransId="{71C1603B-E10A-4C2D-B428-D41584FBB427}"/>
    <dgm:cxn modelId="{9B525918-0622-4274-9783-25D7DCC153FB}" type="presOf" srcId="{D6E3C8A6-8439-4C44-873F-FE90902F7B70}" destId="{D61DAA95-B918-4FB3-B4E5-E37BDA4E5AB4}" srcOrd="0" destOrd="0" presId="urn:microsoft.com/office/officeart/2008/layout/BendingPictureCaptionList"/>
    <dgm:cxn modelId="{FC2B7153-CCEB-445C-B890-12ECDA09E98C}" type="presOf" srcId="{44DAFC2B-C021-4A58-A5DB-216E9FD5731D}" destId="{39B78FA1-1889-4146-9893-73CC5D9F8189}" srcOrd="0" destOrd="0" presId="urn:microsoft.com/office/officeart/2008/layout/BendingPictureCaptionList"/>
    <dgm:cxn modelId="{FBCEA9AC-2A66-4D94-BA27-9F1896CB23C1}" srcId="{5A9DD5F2-4BA2-4424-8044-09311145DD19}" destId="{D6E3C8A6-8439-4C44-873F-FE90902F7B70}" srcOrd="4" destOrd="0" parTransId="{F32D10BC-B4E5-4A23-BFEB-1A7788D6753E}" sibTransId="{DF24BBBA-B876-419D-A076-FD3EF012D379}"/>
    <dgm:cxn modelId="{0DDC2395-0D28-43EC-839F-AEF082A6F020}" srcId="{5A9DD5F2-4BA2-4424-8044-09311145DD19}" destId="{44DAFC2B-C021-4A58-A5DB-216E9FD5731D}" srcOrd="2" destOrd="0" parTransId="{2462567B-90F4-47D1-9AAF-25AA5BCAB6E6}" sibTransId="{9889B22D-F393-41B9-86A6-B148F9740395}"/>
    <dgm:cxn modelId="{0BE7C812-AE32-449E-A1DA-F0D0E22B6050}" type="presOf" srcId="{5A9DD5F2-4BA2-4424-8044-09311145DD19}" destId="{308AC2D8-373D-42A5-933E-57D8046BB29D}" srcOrd="0" destOrd="0" presId="urn:microsoft.com/office/officeart/2008/layout/BendingPictureCaptionList"/>
    <dgm:cxn modelId="{5D5FAE67-2F04-4803-BDFC-9BD42BD24B36}" type="presOf" srcId="{7A9B6EFB-346E-4D5F-B8C5-6D984B5C4F07}" destId="{D7C135AE-D859-4101-805A-BD4574A959E9}" srcOrd="0" destOrd="0" presId="urn:microsoft.com/office/officeart/2008/layout/BendingPictureCaptionList"/>
    <dgm:cxn modelId="{CB557FBD-2A45-48A8-A4DE-92981BEC30DB}" type="presParOf" srcId="{308AC2D8-373D-42A5-933E-57D8046BB29D}" destId="{B7C66F0E-CCCB-4F45-9801-0674AAB4CA1C}" srcOrd="0" destOrd="0" presId="urn:microsoft.com/office/officeart/2008/layout/BendingPictureCaptionList"/>
    <dgm:cxn modelId="{B616D9B8-4867-4735-8E4B-10CAACD854B0}" type="presParOf" srcId="{B7C66F0E-CCCB-4F45-9801-0674AAB4CA1C}" destId="{E3D04194-BDD4-482E-9FA9-F71273905751}" srcOrd="0" destOrd="0" presId="urn:microsoft.com/office/officeart/2008/layout/BendingPictureCaptionList"/>
    <dgm:cxn modelId="{734622F9-1B07-401B-B335-FCEBAD7B3C57}" type="presParOf" srcId="{B7C66F0E-CCCB-4F45-9801-0674AAB4CA1C}" destId="{455B3549-5F80-4CDD-A31D-51FBF1082E86}" srcOrd="1" destOrd="0" presId="urn:microsoft.com/office/officeart/2008/layout/BendingPictureCaptionList"/>
    <dgm:cxn modelId="{83BF7436-28A8-444E-BD48-026CBEBB75BD}" type="presParOf" srcId="{308AC2D8-373D-42A5-933E-57D8046BB29D}" destId="{F40A2E29-531E-4F0C-A8CA-599303F10FD9}" srcOrd="1" destOrd="0" presId="urn:microsoft.com/office/officeart/2008/layout/BendingPictureCaptionList"/>
    <dgm:cxn modelId="{4585BE9D-7980-4476-8A65-45FB3A9FF4E6}" type="presParOf" srcId="{308AC2D8-373D-42A5-933E-57D8046BB29D}" destId="{9DA68FCE-4635-4B2A-A15E-1B9B0529D05B}" srcOrd="2" destOrd="0" presId="urn:microsoft.com/office/officeart/2008/layout/BendingPictureCaptionList"/>
    <dgm:cxn modelId="{616BCB55-952D-4AD4-838F-06D89C3033E8}" type="presParOf" srcId="{9DA68FCE-4635-4B2A-A15E-1B9B0529D05B}" destId="{528A68FB-5F9A-4A50-A7E0-AE7215D43A0D}" srcOrd="0" destOrd="0" presId="urn:microsoft.com/office/officeart/2008/layout/BendingPictureCaptionList"/>
    <dgm:cxn modelId="{D5E30835-F92D-4799-81F6-848B5406C781}" type="presParOf" srcId="{9DA68FCE-4635-4B2A-A15E-1B9B0529D05B}" destId="{086987F9-7CDA-4AE7-82C5-14125F03C4AE}" srcOrd="1" destOrd="0" presId="urn:microsoft.com/office/officeart/2008/layout/BendingPictureCaptionList"/>
    <dgm:cxn modelId="{6F5C2615-B629-4BB0-9F97-BE859350CF1D}" type="presParOf" srcId="{308AC2D8-373D-42A5-933E-57D8046BB29D}" destId="{3B44E925-EB42-4DDC-B8F1-45BAA1E57B73}" srcOrd="3" destOrd="0" presId="urn:microsoft.com/office/officeart/2008/layout/BendingPictureCaptionList"/>
    <dgm:cxn modelId="{6C5C8759-4D88-4FDB-A10C-8059E1B1F4FF}" type="presParOf" srcId="{308AC2D8-373D-42A5-933E-57D8046BB29D}" destId="{BC95AF5B-2671-4538-B4D5-F20E5BA5E660}" srcOrd="4" destOrd="0" presId="urn:microsoft.com/office/officeart/2008/layout/BendingPictureCaptionList"/>
    <dgm:cxn modelId="{FE5BDBD8-82F9-4E02-90F6-539322FCD7B9}" type="presParOf" srcId="{BC95AF5B-2671-4538-B4D5-F20E5BA5E660}" destId="{B4BFB57A-0376-4E66-92B4-831A52A3F796}" srcOrd="0" destOrd="0" presId="urn:microsoft.com/office/officeart/2008/layout/BendingPictureCaptionList"/>
    <dgm:cxn modelId="{73CD374A-67EA-4BDC-92E7-3AEDFFC8CBEA}" type="presParOf" srcId="{BC95AF5B-2671-4538-B4D5-F20E5BA5E660}" destId="{39B78FA1-1889-4146-9893-73CC5D9F8189}" srcOrd="1" destOrd="0" presId="urn:microsoft.com/office/officeart/2008/layout/BendingPictureCaptionList"/>
    <dgm:cxn modelId="{B7FAB039-D9A2-4C55-BCE8-A4B118CC8CD1}" type="presParOf" srcId="{308AC2D8-373D-42A5-933E-57D8046BB29D}" destId="{9DFF288D-F241-4043-945A-3C20803A674F}" srcOrd="5" destOrd="0" presId="urn:microsoft.com/office/officeart/2008/layout/BendingPictureCaptionList"/>
    <dgm:cxn modelId="{917A4805-F8CF-4C70-9A14-BD33BFBDCF05}" type="presParOf" srcId="{308AC2D8-373D-42A5-933E-57D8046BB29D}" destId="{5256E645-7EA2-4FA3-85AA-2B7F23185EC2}" srcOrd="6" destOrd="0" presId="urn:microsoft.com/office/officeart/2008/layout/BendingPictureCaptionList"/>
    <dgm:cxn modelId="{23A8EA84-EC11-4A24-8BBF-29C52CDBCB87}" type="presParOf" srcId="{5256E645-7EA2-4FA3-85AA-2B7F23185EC2}" destId="{2288622C-EDA2-4F17-8ABA-B7848E8667A7}" srcOrd="0" destOrd="0" presId="urn:microsoft.com/office/officeart/2008/layout/BendingPictureCaptionList"/>
    <dgm:cxn modelId="{747D58B0-CB15-410C-852A-ED681C4FA393}" type="presParOf" srcId="{5256E645-7EA2-4FA3-85AA-2B7F23185EC2}" destId="{D7C135AE-D859-4101-805A-BD4574A959E9}" srcOrd="1" destOrd="0" presId="urn:microsoft.com/office/officeart/2008/layout/BendingPictureCaptionList"/>
    <dgm:cxn modelId="{95D6F2BB-FFB8-40BA-B206-688A3E49949B}" type="presParOf" srcId="{308AC2D8-373D-42A5-933E-57D8046BB29D}" destId="{05A10873-B4F2-4D18-B733-0747E89AFA6D}" srcOrd="7" destOrd="0" presId="urn:microsoft.com/office/officeart/2008/layout/BendingPictureCaptionList"/>
    <dgm:cxn modelId="{5A67C49E-C677-487E-8D26-F262584BEB05}" type="presParOf" srcId="{308AC2D8-373D-42A5-933E-57D8046BB29D}" destId="{E992C627-C9F0-41F3-8533-67D335F802CD}" srcOrd="8" destOrd="0" presId="urn:microsoft.com/office/officeart/2008/layout/BendingPictureCaptionList"/>
    <dgm:cxn modelId="{632231FC-498F-4F26-B47A-5E34AB196396}" type="presParOf" srcId="{E992C627-C9F0-41F3-8533-67D335F802CD}" destId="{005112F6-BD15-4921-9120-3DB9477E723C}" srcOrd="0" destOrd="0" presId="urn:microsoft.com/office/officeart/2008/layout/BendingPictureCaptionList"/>
    <dgm:cxn modelId="{F02A4A8B-07E6-4CB6-B736-8F969ECAAE25}" type="presParOf" srcId="{E992C627-C9F0-41F3-8533-67D335F802CD}" destId="{D61DAA95-B918-4FB3-B4E5-E37BDA4E5AB4}" srcOrd="1" destOrd="0" presId="urn:microsoft.com/office/officeart/2008/layout/BendingPictureCap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3317822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1306411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1117437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pPr/>
              <a:t>14/11/2019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1537529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3264705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3686903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3092347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176097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2904614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54478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CE14FC-906A-4E49-B2F2-0814D3314D08}" type="datetimeFigureOut">
              <a:rPr lang="es-ES" smtClean="0"/>
              <a:pPr/>
              <a:t>14/11/2019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3335101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E14FC-906A-4E49-B2F2-0814D3314D08}" type="datetimeFigureOut">
              <a:rPr lang="es-ES" smtClean="0"/>
              <a:pPr/>
              <a:t>14/11/2019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D28B8-B798-401D-AC9D-EBF7454B14D0}" type="slidenum">
              <a:rPr lang="es-ES" smtClean="0"/>
              <a:pPr/>
              <a:t>‹#›</a:t>
            </a:fld>
            <a:endParaRPr lang="es-ES"/>
          </a:p>
        </p:txBody>
      </p:sp>
    </p:spTree>
    <p:extLst>
      <p:ext uri="{BB962C8B-B14F-4D97-AF65-F5344CB8AC3E}">
        <p14:creationId xmlns:p14="http://schemas.microsoft.com/office/powerpoint/2010/main" xmlns="" val="2775092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F128-85EE-47EF-9A84-8906BF8ABC43}" type="datetimeFigureOut">
              <a:rPr lang="es-ES" smtClean="0"/>
              <a:pPr/>
              <a:t>14/11/2019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096171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108327E-EFE0-419D-95DF-F179B82AC611}"/>
              </a:ext>
            </a:extLst>
          </p:cNvPr>
          <p:cNvSpPr txBox="1"/>
          <p:nvPr/>
        </p:nvSpPr>
        <p:spPr>
          <a:xfrm>
            <a:off x="-124980" y="-106684"/>
            <a:ext cx="5995493" cy="1477328"/>
          </a:xfrm>
          <a:prstGeom prst="rect">
            <a:avLst/>
          </a:prstGeom>
          <a:noFill/>
        </p:spPr>
        <p:txBody>
          <a:bodyPr wrap="square" lIns="0" tIns="0" rIns="0" bIns="0" rtlCol="0">
            <a:spAutoFit/>
            <a:scene3d>
              <a:camera prst="orthographicFront"/>
              <a:lightRig rig="threePt" dir="t"/>
            </a:scene3d>
            <a:sp3d extrusionH="57150">
              <a:bevelT w="50800" h="38100" prst="riblet"/>
            </a:sp3d>
          </a:bodyPr>
          <a:lstStyle>
            <a:defPPr>
              <a:defRPr lang="es-ES"/>
            </a:defPPr>
            <a:lvl1pPr algn="ctr" defTabSz="914400">
              <a:defRPr sz="4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defRPr>
            </a:lvl1pPr>
            <a:lvl2pPr defTabSz="914400"/>
            <a:lvl3pPr defTabSz="914400"/>
            <a:lvl4pPr defTabSz="914400"/>
            <a:lvl5pPr defTabSz="914400"/>
            <a:lvl6pPr defTabSz="914400"/>
            <a:lvl7pPr defTabSz="914400"/>
            <a:lvl8pPr defTabSz="914400"/>
            <a:lvl9pPr defTabSz="914400"/>
          </a:lstStyle>
          <a:p>
            <a:r>
              <a:rPr lang="ro-RO" sz="4800" dirty="0" smtClean="0">
                <a:ln w="10541" cmpd="sng">
                  <a:noFill/>
                  <a:prstDash val="solid"/>
                </a:ln>
                <a:gradFill>
                  <a:gsLst>
                    <a:gs pos="0">
                      <a:srgbClr val="D6DBD3"/>
                    </a:gs>
                    <a:gs pos="9000">
                      <a:srgbClr val="BBC2B6"/>
                    </a:gs>
                    <a:gs pos="50000">
                      <a:srgbClr val="40463B"/>
                    </a:gs>
                    <a:gs pos="79000">
                      <a:srgbClr val="BBC2B6"/>
                    </a:gs>
                    <a:gs pos="100000">
                      <a:srgbClr val="D6DBD3"/>
                    </a:gs>
                  </a:gsLst>
                  <a:lin ang="5400000"/>
                </a:gradFill>
                <a:effectLst>
                  <a:reflection blurRad="6350" stA="55000" endA="300" endPos="45500" dir="5400000" sy="-100000" algn="bl" rotWithShape="0"/>
                </a:effectLst>
              </a:rPr>
              <a:t>DUMNEZEUL NOSTRU IERTĂTOR</a:t>
            </a:r>
            <a:endParaRPr lang="ro-RO" sz="4800" dirty="0">
              <a:ln w="10541" cmpd="sng">
                <a:noFill/>
                <a:prstDash val="solid"/>
              </a:ln>
              <a:gradFill>
                <a:gsLst>
                  <a:gs pos="0">
                    <a:srgbClr val="D6DBD3"/>
                  </a:gs>
                  <a:gs pos="9000">
                    <a:srgbClr val="BBC2B6"/>
                  </a:gs>
                  <a:gs pos="50000">
                    <a:srgbClr val="40463B"/>
                  </a:gs>
                  <a:gs pos="79000">
                    <a:srgbClr val="BBC2B6"/>
                  </a:gs>
                  <a:gs pos="100000">
                    <a:srgbClr val="D6DBD3"/>
                  </a:gs>
                </a:gsLst>
                <a:lin ang="5400000"/>
              </a:gradFill>
              <a:effectLst>
                <a:reflection blurRad="6350" stA="55000" endA="300" endPos="45500" dir="5400000" sy="-100000" algn="bl" rotWithShape="0"/>
              </a:effectLst>
            </a:endParaRPr>
          </a:p>
        </p:txBody>
      </p:sp>
      <p:sp>
        <p:nvSpPr>
          <p:cNvPr id="4" name="CuadroTexto 3">
            <a:extLst>
              <a:ext uri="{FF2B5EF4-FFF2-40B4-BE49-F238E27FC236}">
                <a16:creationId xmlns:a16="http://schemas.microsoft.com/office/drawing/2014/main" xmlns="" id="{DE0A21BF-AB43-460D-8F26-E47BB2AE31B2}"/>
              </a:ext>
            </a:extLst>
          </p:cNvPr>
          <p:cNvSpPr txBox="1"/>
          <p:nvPr/>
        </p:nvSpPr>
        <p:spPr>
          <a:xfrm>
            <a:off x="0" y="6488668"/>
            <a:ext cx="3656257" cy="369332"/>
          </a:xfrm>
          <a:prstGeom prst="rect">
            <a:avLst/>
          </a:prstGeom>
          <a:noFill/>
        </p:spPr>
        <p:txBody>
          <a:bodyPr wrap="none" rtlCol="0">
            <a:spAutoFit/>
          </a:bodyPr>
          <a:lstStyle/>
          <a:p>
            <a:r>
              <a:rPr lang="ro-RO" b="1" dirty="0">
                <a:solidFill>
                  <a:schemeClr val="bg1"/>
                </a:solidFill>
                <a:effectLst>
                  <a:glow rad="127000">
                    <a:srgbClr val="40463B"/>
                  </a:glow>
                </a:effectLst>
              </a:rPr>
              <a:t>Studiul 7, pentru 16 Noiembrie </a:t>
            </a:r>
            <a:r>
              <a:rPr lang="ro-RO" b="1" dirty="0" smtClean="0">
                <a:solidFill>
                  <a:schemeClr val="bg1"/>
                </a:solidFill>
                <a:effectLst>
                  <a:glow rad="127000">
                    <a:srgbClr val="40463B"/>
                  </a:glow>
                </a:effectLst>
              </a:rPr>
              <a:t>2019</a:t>
            </a:r>
            <a:endParaRPr lang="ro-RO" b="1" dirty="0">
              <a:solidFill>
                <a:schemeClr val="bg1"/>
              </a:solidFill>
              <a:effectLst>
                <a:glow rad="127000">
                  <a:srgbClr val="40463B"/>
                </a:glow>
              </a:effectLst>
            </a:endParaRPr>
          </a:p>
        </p:txBody>
      </p:sp>
    </p:spTree>
    <p:extLst>
      <p:ext uri="{BB962C8B-B14F-4D97-AF65-F5344CB8AC3E}">
        <p14:creationId xmlns:p14="http://schemas.microsoft.com/office/powerpoint/2010/main" xmlns="" val="3790835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115B4D8-2647-43B8-B1A9-3A40B3627110}"/>
              </a:ext>
            </a:extLst>
          </p:cNvPr>
          <p:cNvSpPr/>
          <p:nvPr/>
        </p:nvSpPr>
        <p:spPr>
          <a:xfrm>
            <a:off x="2823518" y="13468"/>
            <a:ext cx="6727842" cy="707886"/>
          </a:xfrm>
          <a:prstGeom prst="rect">
            <a:avLst/>
          </a:prstGeom>
          <a:noFill/>
        </p:spPr>
        <p:txBody>
          <a:bodyPr wrap="square" rtlCol="0">
            <a:spAutoFit/>
            <a:scene3d>
              <a:camera prst="orthographicFront"/>
              <a:lightRig rig="flat" dir="tl"/>
            </a:scene3d>
            <a:sp3d contourW="19050" prstMaterial="clear">
              <a:bevelT w="50800" h="50800"/>
              <a:contourClr>
                <a:srgbClr val="D1C0F4"/>
              </a:contourClr>
            </a:sp3d>
          </a:bodyPr>
          <a:lstStyle/>
          <a:p>
            <a:pPr algn="ctr" defTabSz="914400"/>
            <a:r>
              <a:rPr lang="ro-RO" sz="4000" b="1" smtClean="0">
                <a:ln/>
                <a:solidFill>
                  <a:srgbClr val="D1C0F4"/>
                </a:solidFill>
              </a:rPr>
              <a:t>BUNĂTATEA LUI DUMNEZEU</a:t>
            </a:r>
            <a:endParaRPr lang="ro-RO" sz="4000" b="1">
              <a:ln/>
              <a:solidFill>
                <a:srgbClr val="D1C0F4"/>
              </a:solidFill>
            </a:endParaRPr>
          </a:p>
        </p:txBody>
      </p:sp>
      <p:sp>
        <p:nvSpPr>
          <p:cNvPr id="3" name="Rectángulo 2">
            <a:extLst>
              <a:ext uri="{FF2B5EF4-FFF2-40B4-BE49-F238E27FC236}">
                <a16:creationId xmlns:a16="http://schemas.microsoft.com/office/drawing/2014/main" xmlns="" id="{16454F5E-9FBE-4CF3-AD6E-B943C61CB219}"/>
              </a:ext>
            </a:extLst>
          </p:cNvPr>
          <p:cNvSpPr/>
          <p:nvPr/>
        </p:nvSpPr>
        <p:spPr>
          <a:xfrm>
            <a:off x="3169919" y="688216"/>
            <a:ext cx="5358619" cy="877163"/>
          </a:xfrm>
          <a:prstGeom prst="rect">
            <a:avLst/>
          </a:prstGeom>
        </p:spPr>
        <p:txBody>
          <a:bodyPr wrap="square">
            <a:spAutoFit/>
            <a:scene3d>
              <a:camera prst="orthographicFront"/>
              <a:lightRig rig="threePt" dir="t"/>
            </a:scene3d>
            <a:sp3d extrusionH="57150">
              <a:bevelT w="38100" h="38100"/>
            </a:sp3d>
          </a:bodyPr>
          <a:lstStyle/>
          <a:p>
            <a:pPr algn="ctr"/>
            <a:r>
              <a:rPr lang="ro-RO" sz="1700" b="1" smtClean="0">
                <a:solidFill>
                  <a:srgbClr val="974C07"/>
                </a:solidFill>
                <a:latin typeface="Comic Sans MS" panose="030F0702030302020204" pitchFamily="66" charset="0"/>
              </a:rPr>
              <a:t>„...au mâncat, s-au săturat, s-au îngrăşat şi au trăit în desfătări, prin bunătatea Ta cea mare.” </a:t>
            </a:r>
            <a:r>
              <a:rPr lang="ro-RO" sz="1600" b="1" smtClean="0">
                <a:solidFill>
                  <a:srgbClr val="974C07"/>
                </a:solidFill>
                <a:latin typeface="Comic Sans MS" panose="030F0702030302020204" pitchFamily="66" charset="0"/>
              </a:rPr>
              <a:t>(Neemia 9:25)</a:t>
            </a:r>
            <a:endParaRPr lang="ro-RO" b="1">
              <a:solidFill>
                <a:srgbClr val="974C07"/>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B2C59F6-2D9A-44A4-9018-FCE56ED2C6CF}"/>
              </a:ext>
            </a:extLst>
          </p:cNvPr>
          <p:cNvSpPr txBox="1"/>
          <p:nvPr/>
        </p:nvSpPr>
        <p:spPr>
          <a:xfrm>
            <a:off x="3309257" y="1442667"/>
            <a:ext cx="5756367" cy="1261884"/>
          </a:xfrm>
          <a:prstGeom prst="rect">
            <a:avLst/>
          </a:prstGeom>
          <a:noFill/>
        </p:spPr>
        <p:txBody>
          <a:bodyPr wrap="square" rtlCol="0">
            <a:spAutoFit/>
          </a:bodyPr>
          <a:lstStyle/>
          <a:p>
            <a:pPr>
              <a:spcBef>
                <a:spcPts val="600"/>
              </a:spcBef>
            </a:pPr>
            <a:r>
              <a:rPr lang="ro-RO" sz="1900" b="1"/>
              <a:t>Dumnezeu este bun. El a dat </a:t>
            </a:r>
            <a:r>
              <a:rPr lang="ro-RO" sz="1900" b="1" smtClean="0"/>
              <a:t>israeliţilor ţara </a:t>
            </a:r>
            <a:r>
              <a:rPr lang="ro-RO" sz="1900" b="1"/>
              <a:t>Canaan </a:t>
            </a:r>
            <a:r>
              <a:rPr lang="ro-RO" sz="1900" b="1" smtClean="0"/>
              <a:t>şi </a:t>
            </a:r>
            <a:r>
              <a:rPr lang="ro-RO" sz="1900" b="1"/>
              <a:t>ei s-au putut bucura de case deja construite </a:t>
            </a:r>
            <a:r>
              <a:rPr lang="ro-RO" sz="1900" b="1" smtClean="0"/>
              <a:t>şi </a:t>
            </a:r>
            <a:r>
              <a:rPr lang="ro-RO" sz="1900" b="1"/>
              <a:t>pământuri deja cultivate. Însă ei nu au manifestat bunătate în schimb</a:t>
            </a:r>
            <a:r>
              <a:rPr lang="ro-RO" sz="1900" b="1" smtClean="0"/>
              <a:t>.</a:t>
            </a:r>
            <a:endParaRPr lang="ro-RO" sz="1900" b="1"/>
          </a:p>
        </p:txBody>
      </p:sp>
      <p:pic>
        <p:nvPicPr>
          <p:cNvPr id="6" name="Imagen 5">
            <a:extLst>
              <a:ext uri="{FF2B5EF4-FFF2-40B4-BE49-F238E27FC236}">
                <a16:creationId xmlns:a16="http://schemas.microsoft.com/office/drawing/2014/main" xmlns="" id="{1F2DC4A5-5252-4AE4-A7A1-113F7C9C25E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39336" y="171096"/>
            <a:ext cx="3030583" cy="2272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71A4C54C-DE73-471A-8E2B-09DE97F4A70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39336" y="2719839"/>
            <a:ext cx="2425653" cy="3234205"/>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B8C7ACAA-795B-4F0E-81A3-EF763F407DA8}"/>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6335490" y="3456547"/>
            <a:ext cx="2730134" cy="3412667"/>
          </a:xfrm>
          <a:prstGeom prst="rect">
            <a:avLst/>
          </a:prstGeom>
          <a:ln>
            <a:noFill/>
          </a:ln>
          <a:effectLst>
            <a:softEdge rad="228600"/>
          </a:effectLst>
        </p:spPr>
      </p:pic>
      <p:sp>
        <p:nvSpPr>
          <p:cNvPr id="16" name="Rectángulo 15">
            <a:extLst>
              <a:ext uri="{FF2B5EF4-FFF2-40B4-BE49-F238E27FC236}">
                <a16:creationId xmlns:a16="http://schemas.microsoft.com/office/drawing/2014/main" xmlns="" id="{3B5E5139-418D-4FD0-9516-E850537551E9}"/>
              </a:ext>
            </a:extLst>
          </p:cNvPr>
          <p:cNvSpPr/>
          <p:nvPr/>
        </p:nvSpPr>
        <p:spPr>
          <a:xfrm>
            <a:off x="2681149" y="2680598"/>
            <a:ext cx="6413867" cy="969496"/>
          </a:xfrm>
          <a:prstGeom prst="rect">
            <a:avLst/>
          </a:prstGeom>
        </p:spPr>
        <p:txBody>
          <a:bodyPr wrap="square">
            <a:spAutoFit/>
          </a:bodyPr>
          <a:lstStyle/>
          <a:p>
            <a:pPr>
              <a:spcBef>
                <a:spcPts val="600"/>
              </a:spcBef>
            </a:pPr>
            <a:r>
              <a:rPr lang="ro-RO" sz="1900" b="1"/>
              <a:t>În trista perioadă a judecătorilor, Israel oscila între </a:t>
            </a:r>
            <a:r>
              <a:rPr lang="ro-RO" sz="1900" b="1" smtClean="0"/>
              <a:t>pocăinţă şi necredincioşie</a:t>
            </a:r>
            <a:r>
              <a:rPr lang="ro-RO" sz="1900" b="1"/>
              <a:t>. Mai târziu chiar au respins </a:t>
            </a:r>
            <a:r>
              <a:rPr lang="ro-RO" sz="1900" b="1" smtClean="0"/>
              <a:t>şi </a:t>
            </a:r>
            <a:r>
              <a:rPr lang="ro-RO" sz="1900" b="1"/>
              <a:t>ucis pe </a:t>
            </a:r>
            <a:r>
              <a:rPr lang="ro-RO" sz="1900" b="1" smtClean="0"/>
              <a:t>profeţii trimişi </a:t>
            </a:r>
            <a:r>
              <a:rPr lang="ro-RO" sz="1900" b="1"/>
              <a:t>de Dumnezeu</a:t>
            </a:r>
            <a:r>
              <a:rPr lang="ro-RO" sz="1900" b="1" smtClean="0"/>
              <a:t>.</a:t>
            </a:r>
            <a:endParaRPr lang="ro-RO" sz="1900" b="1"/>
          </a:p>
        </p:txBody>
      </p:sp>
      <p:sp>
        <p:nvSpPr>
          <p:cNvPr id="17" name="Rectángulo 16">
            <a:extLst>
              <a:ext uri="{FF2B5EF4-FFF2-40B4-BE49-F238E27FC236}">
                <a16:creationId xmlns:a16="http://schemas.microsoft.com/office/drawing/2014/main" xmlns="" id="{E6533AFA-C7B1-4D0A-8F4D-6F59A6AB8B57}"/>
              </a:ext>
            </a:extLst>
          </p:cNvPr>
          <p:cNvSpPr/>
          <p:nvPr/>
        </p:nvSpPr>
        <p:spPr>
          <a:xfrm>
            <a:off x="38732" y="6054316"/>
            <a:ext cx="7009768" cy="707886"/>
          </a:xfrm>
          <a:prstGeom prst="rect">
            <a:avLst/>
          </a:prstGeom>
        </p:spPr>
        <p:txBody>
          <a:bodyPr wrap="square">
            <a:spAutoFit/>
          </a:bodyPr>
          <a:lstStyle/>
          <a:p>
            <a:pPr>
              <a:spcBef>
                <a:spcPts val="600"/>
              </a:spcBef>
            </a:pPr>
            <a:r>
              <a:rPr lang="ro-RO" sz="2000" b="1"/>
              <a:t>Dumnezeu este mereu dispus să ne asculte confesiunile, fructele </a:t>
            </a:r>
            <a:r>
              <a:rPr lang="ro-RO" sz="2000" b="1" smtClean="0"/>
              <a:t>pocăinţei</a:t>
            </a:r>
            <a:r>
              <a:rPr lang="ro-RO" sz="2000" b="1"/>
              <a:t>. El ne </a:t>
            </a:r>
            <a:r>
              <a:rPr lang="ro-RO" sz="2000" b="1" smtClean="0"/>
              <a:t>socoteşte neprihăniţi </a:t>
            </a:r>
            <a:r>
              <a:rPr lang="ro-RO" sz="2000" b="1"/>
              <a:t>datorită </a:t>
            </a:r>
            <a:r>
              <a:rPr lang="ro-RO" sz="2000" b="1" smtClean="0"/>
              <a:t>bunătăţii </a:t>
            </a:r>
            <a:r>
              <a:rPr lang="ro-RO" sz="2000" b="1"/>
              <a:t>Sale</a:t>
            </a:r>
            <a:r>
              <a:rPr lang="ro-RO" sz="2000" b="1" smtClean="0"/>
              <a:t>.</a:t>
            </a:r>
            <a:endParaRPr lang="ro-RO" sz="2000" b="1"/>
          </a:p>
        </p:txBody>
      </p:sp>
      <p:pic>
        <p:nvPicPr>
          <p:cNvPr id="19" name="Imagen 18">
            <a:extLst>
              <a:ext uri="{FF2B5EF4-FFF2-40B4-BE49-F238E27FC236}">
                <a16:creationId xmlns:a16="http://schemas.microsoft.com/office/drawing/2014/main" xmlns="" id="{C840FABD-A70B-4BC3-B4F9-9591C9003B38}"/>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681149" y="3665154"/>
            <a:ext cx="1150619" cy="2323726"/>
          </a:xfrm>
          <a:prstGeom prst="snip2DiagRect">
            <a:avLst>
              <a:gd name="adj1" fmla="val 0"/>
              <a:gd name="adj2" fmla="val 3710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a16="http://schemas.microsoft.com/office/drawing/2014/main" xmlns="" id="{8D71A05A-983A-4F33-A77F-6FD40CF6BCD7}"/>
              </a:ext>
            </a:extLst>
          </p:cNvPr>
          <p:cNvSpPr/>
          <p:nvPr/>
        </p:nvSpPr>
        <p:spPr>
          <a:xfrm>
            <a:off x="3848879" y="3743726"/>
            <a:ext cx="2730134" cy="1938992"/>
          </a:xfrm>
          <a:prstGeom prst="rect">
            <a:avLst/>
          </a:prstGeom>
        </p:spPr>
        <p:txBody>
          <a:bodyPr wrap="square">
            <a:spAutoFit/>
          </a:bodyPr>
          <a:lstStyle/>
          <a:p>
            <a:pPr>
              <a:spcBef>
                <a:spcPts val="600"/>
              </a:spcBef>
            </a:pPr>
            <a:r>
              <a:rPr lang="ro-RO" sz="2000" b="1" dirty="0" smtClean="0"/>
              <a:t>„Dar, în marea Ta îndurare, nu i-ai nimicit şi nu i-ai părăsit, căci Tu eşti un Dumnezeu milostiv şi îndurător.” (Neemia 9:31)</a:t>
            </a:r>
            <a:endParaRPr lang="ro-RO" sz="2000" b="1" dirty="0"/>
          </a:p>
        </p:txBody>
      </p:sp>
    </p:spTree>
    <p:extLst>
      <p:ext uri="{BB962C8B-B14F-4D97-AF65-F5344CB8AC3E}">
        <p14:creationId xmlns:p14="http://schemas.microsoft.com/office/powerpoint/2010/main" xmlns="" val="3139935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900" decel="100000" fill="hold"/>
                                        <p:tgtEl>
                                          <p:spTgt spid="1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900" decel="100000" fill="hold"/>
                                        <p:tgtEl>
                                          <p:spTgt spid="1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6" grpId="0"/>
      <p:bldP spid="1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74C9FC-8E45-43F0-9678-30AE20D0A351}"/>
              </a:ext>
            </a:extLst>
          </p:cNvPr>
          <p:cNvSpPr/>
          <p:nvPr/>
        </p:nvSpPr>
        <p:spPr>
          <a:xfrm>
            <a:off x="1001485" y="2773516"/>
            <a:ext cx="7141029" cy="3785652"/>
          </a:xfrm>
          <a:prstGeom prst="rect">
            <a:avLst/>
          </a:prstGeom>
        </p:spPr>
        <p:txBody>
          <a:bodyPr wrap="square">
            <a:spAutoFit/>
          </a:bodyPr>
          <a:lstStyle/>
          <a:p>
            <a:pPr>
              <a:spcBef>
                <a:spcPts val="600"/>
              </a:spcBef>
            </a:pPr>
            <a:r>
              <a:rPr lang="es-ES" sz="2400" dirty="0" smtClean="0">
                <a:latin typeface="Cooper Black" panose="0208090404030B020404" pitchFamily="18" charset="0"/>
              </a:rPr>
              <a:t>„</a:t>
            </a:r>
            <a:r>
              <a:rPr lang="ro-RO" sz="2400" dirty="0" smtClean="0">
                <a:latin typeface="Arial Black" panose="020B0A04020102020204" pitchFamily="34" charset="0"/>
              </a:rPr>
              <a:t>Domnul </a:t>
            </a:r>
            <a:r>
              <a:rPr lang="ro-RO" sz="2400" dirty="0">
                <a:latin typeface="Arial Black" panose="020B0A04020102020204" pitchFamily="34" charset="0"/>
              </a:rPr>
              <a:t>cere ca noi să ne mărturisim păcatele </a:t>
            </a:r>
            <a:r>
              <a:rPr lang="ro-RO" sz="2400" dirty="0" smtClean="0">
                <a:latin typeface="Arial Black" panose="020B0A04020102020204" pitchFamily="34" charset="0"/>
              </a:rPr>
              <a:t>şi </a:t>
            </a:r>
            <a:r>
              <a:rPr lang="ro-RO" sz="2400" dirty="0">
                <a:latin typeface="Arial Black" panose="020B0A04020102020204" pitchFamily="34" charset="0"/>
              </a:rPr>
              <a:t>să ne smerim inimile </a:t>
            </a:r>
            <a:r>
              <a:rPr lang="ro-RO" sz="2400" dirty="0" smtClean="0">
                <a:latin typeface="Arial Black" panose="020B0A04020102020204" pitchFamily="34" charset="0"/>
              </a:rPr>
              <a:t>înaintea </a:t>
            </a:r>
            <a:r>
              <a:rPr lang="ro-RO" sz="2400" dirty="0">
                <a:latin typeface="Arial Black" panose="020B0A04020102020204" pitchFamily="34" charset="0"/>
              </a:rPr>
              <a:t>Lui; dar în </a:t>
            </a:r>
            <a:r>
              <a:rPr lang="ro-RO" sz="2400" dirty="0" smtClean="0">
                <a:latin typeface="Arial Black" panose="020B0A04020102020204" pitchFamily="34" charset="0"/>
              </a:rPr>
              <a:t>acelaşi </a:t>
            </a:r>
            <a:r>
              <a:rPr lang="ro-RO" sz="2400" dirty="0">
                <a:latin typeface="Arial Black" panose="020B0A04020102020204" pitchFamily="34" charset="0"/>
              </a:rPr>
              <a:t>timp, noi trebuie să avem încredere în El ca într-un Tată tandru care nu </a:t>
            </a:r>
            <a:r>
              <a:rPr lang="ro-RO" sz="2400" dirty="0" smtClean="0">
                <a:latin typeface="Arial Black" panose="020B0A04020102020204" pitchFamily="34" charset="0"/>
              </a:rPr>
              <a:t>îi </a:t>
            </a:r>
            <a:r>
              <a:rPr lang="ro-RO" sz="2400" dirty="0">
                <a:latin typeface="Arial Black" panose="020B0A04020102020204" pitchFamily="34" charset="0"/>
              </a:rPr>
              <a:t>va părăsi pe cei ce se încred în El... Dumnezeu nu </a:t>
            </a:r>
            <a:r>
              <a:rPr lang="ro-RO" sz="2400" dirty="0" smtClean="0">
                <a:latin typeface="Arial Black" panose="020B0A04020102020204" pitchFamily="34" charset="0"/>
              </a:rPr>
              <a:t>renunţă </a:t>
            </a:r>
            <a:r>
              <a:rPr lang="ro-RO" sz="2400" dirty="0">
                <a:latin typeface="Arial Black" panose="020B0A04020102020204" pitchFamily="34" charset="0"/>
              </a:rPr>
              <a:t>la noi din cauza păcatului nostru. Putem face </a:t>
            </a:r>
            <a:r>
              <a:rPr lang="ro-RO" sz="2400" dirty="0" smtClean="0">
                <a:latin typeface="Arial Black" panose="020B0A04020102020204" pitchFamily="34" charset="0"/>
              </a:rPr>
              <a:t>greşeli</a:t>
            </a:r>
            <a:r>
              <a:rPr lang="ro-RO" sz="2400" dirty="0">
                <a:latin typeface="Arial Black" panose="020B0A04020102020204" pitchFamily="34" charset="0"/>
              </a:rPr>
              <a:t>, </a:t>
            </a:r>
            <a:r>
              <a:rPr lang="ro-RO" sz="2400" dirty="0" smtClean="0">
                <a:latin typeface="Arial Black" panose="020B0A04020102020204" pitchFamily="34" charset="0"/>
              </a:rPr>
              <a:t>şi-I </a:t>
            </a:r>
            <a:r>
              <a:rPr lang="ro-RO" sz="2400" dirty="0">
                <a:latin typeface="Arial Black" panose="020B0A04020102020204" pitchFamily="34" charset="0"/>
              </a:rPr>
              <a:t>putem mâhni Spiritul; dar dacă ne pocăim </a:t>
            </a:r>
            <a:r>
              <a:rPr lang="ro-RO" sz="2400" dirty="0" smtClean="0">
                <a:latin typeface="Arial Black" panose="020B0A04020102020204" pitchFamily="34" charset="0"/>
              </a:rPr>
              <a:t>şi </a:t>
            </a:r>
            <a:r>
              <a:rPr lang="ro-RO" sz="2400" dirty="0">
                <a:latin typeface="Arial Black" panose="020B0A04020102020204" pitchFamily="34" charset="0"/>
              </a:rPr>
              <a:t>venim înaintea Lui cu inimi </a:t>
            </a:r>
            <a:r>
              <a:rPr lang="ro-RO" sz="2400" dirty="0" smtClean="0">
                <a:latin typeface="Arial Black" panose="020B0A04020102020204" pitchFamily="34" charset="0"/>
              </a:rPr>
              <a:t>ispăşite</a:t>
            </a:r>
            <a:r>
              <a:rPr lang="ro-RO" sz="2400" dirty="0">
                <a:latin typeface="Arial Black" panose="020B0A04020102020204" pitchFamily="34" charset="0"/>
              </a:rPr>
              <a:t>, El nu ne va îndepărta.</a:t>
            </a:r>
            <a:r>
              <a:rPr lang="es-ES" sz="2400" dirty="0">
                <a:latin typeface="Cooper Black" panose="0208090404030B020404" pitchFamily="18" charset="0"/>
              </a:rPr>
              <a:t>”</a:t>
            </a:r>
          </a:p>
        </p:txBody>
      </p:sp>
      <p:sp>
        <p:nvSpPr>
          <p:cNvPr id="3" name="CuadroTexto 2">
            <a:extLst>
              <a:ext uri="{FF2B5EF4-FFF2-40B4-BE49-F238E27FC236}">
                <a16:creationId xmlns:a16="http://schemas.microsoft.com/office/drawing/2014/main" xmlns="" id="{BEACB106-FB22-471D-A90C-0EDC0F9B5FDD}"/>
              </a:ext>
            </a:extLst>
          </p:cNvPr>
          <p:cNvSpPr txBox="1"/>
          <p:nvPr/>
        </p:nvSpPr>
        <p:spPr>
          <a:xfrm>
            <a:off x="3652367" y="391885"/>
            <a:ext cx="4733988" cy="369332"/>
          </a:xfrm>
          <a:prstGeom prst="rect">
            <a:avLst/>
          </a:prstGeom>
          <a:noFill/>
        </p:spPr>
        <p:txBody>
          <a:bodyPr wrap="none" rtlCol="0">
            <a:spAutoFit/>
          </a:bodyPr>
          <a:lstStyle/>
          <a:p>
            <a:pPr algn="r"/>
            <a:r>
              <a:rPr lang="en-US" b="1" dirty="0" err="1"/>
              <a:t>E.G.W.</a:t>
            </a:r>
            <a:r>
              <a:rPr lang="en-US" b="1" dirty="0"/>
              <a:t> </a:t>
            </a:r>
            <a:r>
              <a:rPr lang="en-US" b="1" dirty="0" smtClean="0"/>
              <a:t>(</a:t>
            </a:r>
            <a:r>
              <a:rPr lang="ro-RO" b="1" dirty="0" smtClean="0"/>
              <a:t>Harul </a:t>
            </a:r>
            <a:r>
              <a:rPr lang="ro-RO" b="1" dirty="0"/>
              <a:t>minunat al lui Dumnezeu, 11 Mai</a:t>
            </a:r>
            <a:r>
              <a:rPr lang="en-US" b="1" dirty="0"/>
              <a:t>)</a:t>
            </a:r>
            <a:endParaRPr lang="es-ES" b="1" dirty="0"/>
          </a:p>
        </p:txBody>
      </p:sp>
    </p:spTree>
    <p:extLst>
      <p:ext uri="{BB962C8B-B14F-4D97-AF65-F5344CB8AC3E}">
        <p14:creationId xmlns:p14="http://schemas.microsoft.com/office/powerpoint/2010/main" xmlns="" val="4214996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9E287C3E-594C-4E82-B5E3-5B603E46F4C6}"/>
              </a:ext>
            </a:extLst>
          </p:cNvPr>
          <p:cNvSpPr/>
          <p:nvPr/>
        </p:nvSpPr>
        <p:spPr>
          <a:xfrm>
            <a:off x="0" y="593174"/>
            <a:ext cx="4232363" cy="1200329"/>
          </a:xfrm>
          <a:prstGeom prst="rect">
            <a:avLst/>
          </a:prstGeom>
          <a:solidFill>
            <a:schemeClr val="bg2">
              <a:lumMod val="50000"/>
            </a:schemeClr>
          </a:solidFill>
        </p:spPr>
        <p:txBody>
          <a:bodyPr wrap="square">
            <a:spAutoFit/>
          </a:bodyPr>
          <a:lstStyle/>
          <a:p>
            <a:pPr algn="ctr"/>
            <a:r>
              <a:rPr lang="ro-RO" b="1" dirty="0" smtClean="0">
                <a:solidFill>
                  <a:srgbClr val="FFFF66"/>
                </a:solidFill>
                <a:effectLst>
                  <a:outerShdw blurRad="38100" dist="38100" dir="2700000" algn="tl">
                    <a:srgbClr val="000000">
                      <a:alpha val="43137"/>
                    </a:srgbClr>
                  </a:outerShdw>
                </a:effectLst>
                <a:latin typeface="Comic Sans MS" panose="030F0702030302020204" pitchFamily="66" charset="0"/>
              </a:rPr>
              <a:t>„Tu ai fost drept în tot ce ni s-a întâmplat, căci Te-ai arătat credincios, iar noi am făcut rău.”</a:t>
            </a:r>
          </a:p>
          <a:p>
            <a:pPr algn="ctr"/>
            <a:r>
              <a:rPr lang="ro-RO" sz="1600" b="1" dirty="0" smtClean="0">
                <a:solidFill>
                  <a:srgbClr val="FFFF66"/>
                </a:solidFill>
                <a:effectLst>
                  <a:outerShdw blurRad="38100" dist="38100" dir="2700000" algn="tl">
                    <a:srgbClr val="000000">
                      <a:alpha val="43137"/>
                    </a:srgbClr>
                  </a:outerShdw>
                </a:effectLst>
                <a:latin typeface="Comic Sans MS" panose="030F0702030302020204" pitchFamily="66" charset="0"/>
              </a:rPr>
              <a:t>(Neemia 9:33)</a:t>
            </a:r>
            <a:endParaRPr lang="ro-RO" sz="14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BBC56B02-D850-4680-BBF2-8D939A85AA79}"/>
              </a:ext>
            </a:extLst>
          </p:cNvPr>
          <p:cNvSpPr txBox="1"/>
          <p:nvPr/>
        </p:nvSpPr>
        <p:spPr>
          <a:xfrm>
            <a:off x="119949" y="1918186"/>
            <a:ext cx="3992464" cy="4939814"/>
          </a:xfrm>
          <a:prstGeom prst="rect">
            <a:avLst/>
          </a:prstGeom>
          <a:noFill/>
        </p:spPr>
        <p:txBody>
          <a:bodyPr wrap="square" rtlCol="0">
            <a:spAutoFit/>
          </a:bodyPr>
          <a:lstStyle/>
          <a:p>
            <a:pPr>
              <a:spcBef>
                <a:spcPts val="600"/>
              </a:spcBef>
            </a:pPr>
            <a:r>
              <a:rPr lang="ro-RO" sz="2000" b="1" smtClean="0"/>
              <a:t>Leviţii </a:t>
            </a:r>
            <a:r>
              <a:rPr lang="ro-RO" sz="2000" b="1"/>
              <a:t>au mărturisit păcatele poporului împotriva lui Dumnezeu în pofida </a:t>
            </a:r>
            <a:r>
              <a:rPr lang="ro-RO" sz="2000" b="1" smtClean="0"/>
              <a:t>bunătăţii </a:t>
            </a:r>
            <a:r>
              <a:rPr lang="ro-RO" sz="2000" b="1"/>
              <a:t>Sale. Ei au recunoscut că meritau să suporte </a:t>
            </a:r>
            <a:r>
              <a:rPr lang="ro-RO" sz="2000" b="1" smtClean="0"/>
              <a:t>consecinţele </a:t>
            </a:r>
            <a:r>
              <a:rPr lang="ro-RO" sz="2000" b="1"/>
              <a:t>păcatelor lor.</a:t>
            </a:r>
          </a:p>
          <a:p>
            <a:pPr>
              <a:spcBef>
                <a:spcPts val="600"/>
              </a:spcBef>
            </a:pPr>
            <a:r>
              <a:rPr lang="ro-RO" sz="2000" b="1"/>
              <a:t>Au lăudat pe Domnul căci El este mare, puternic, </a:t>
            </a:r>
            <a:r>
              <a:rPr lang="ro-RO" sz="2000" b="1" smtClean="0"/>
              <a:t>înficoşător şi </a:t>
            </a:r>
            <a:r>
              <a:rPr lang="ro-RO" sz="2000" b="1"/>
              <a:t>credincios.</a:t>
            </a:r>
          </a:p>
          <a:p>
            <a:pPr>
              <a:spcBef>
                <a:spcPts val="600"/>
              </a:spcBef>
            </a:pPr>
            <a:r>
              <a:rPr lang="ro-RO" sz="2000" b="1"/>
              <a:t>Ei I-au spus Domnului </a:t>
            </a:r>
            <a:r>
              <a:rPr lang="ro-RO" sz="2000" b="1" smtClean="0"/>
              <a:t>şi </a:t>
            </a:r>
            <a:r>
              <a:rPr lang="ro-RO" sz="2000" b="1"/>
              <a:t>asupririle ce le-au suferit în </a:t>
            </a:r>
            <a:r>
              <a:rPr lang="ro-RO" sz="2000" b="1" smtClean="0"/>
              <a:t>ţara </a:t>
            </a:r>
            <a:r>
              <a:rPr lang="ro-RO" sz="2000" b="1"/>
              <a:t>pe care Dumnezeu le-a dat-o.</a:t>
            </a:r>
          </a:p>
          <a:p>
            <a:pPr>
              <a:spcBef>
                <a:spcPts val="600"/>
              </a:spcBef>
            </a:pPr>
            <a:r>
              <a:rPr lang="ro-RO" sz="2000" b="1"/>
              <a:t>Ei au căutat adăpost în Harul nemeritat al Domnului </a:t>
            </a:r>
            <a:r>
              <a:rPr lang="ro-RO" sz="2000" b="1" smtClean="0"/>
              <a:t>şi </a:t>
            </a:r>
            <a:r>
              <a:rPr lang="ro-RO" sz="2000" b="1"/>
              <a:t>i-au cerut să lucreze în favoarea lor. Ei au făcut o promisiune înaintea Lui</a:t>
            </a:r>
            <a:r>
              <a:rPr lang="ro-RO" sz="2000" b="1" smtClean="0"/>
              <a:t>.</a:t>
            </a:r>
            <a:endParaRPr lang="ro-RO" sz="2000" b="1"/>
          </a:p>
        </p:txBody>
      </p:sp>
      <p:pic>
        <p:nvPicPr>
          <p:cNvPr id="10" name="Imagen 9">
            <a:extLst>
              <a:ext uri="{FF2B5EF4-FFF2-40B4-BE49-F238E27FC236}">
                <a16:creationId xmlns:a16="http://schemas.microsoft.com/office/drawing/2014/main" xmlns="" id="{D5C2369C-B850-4650-BE5E-6321A290B32B}"/>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flipH="1">
            <a:off x="4255179" y="610510"/>
            <a:ext cx="4813746" cy="6122970"/>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a16="http://schemas.microsoft.com/office/drawing/2014/main" xmlns="" id="{2255EF8F-43AC-43FB-A55A-7158EE44A9B4}"/>
              </a:ext>
            </a:extLst>
          </p:cNvPr>
          <p:cNvSpPr/>
          <p:nvPr/>
        </p:nvSpPr>
        <p:spPr>
          <a:xfrm>
            <a:off x="0" y="-35393"/>
            <a:ext cx="9144000" cy="677108"/>
          </a:xfrm>
          <a:prstGeom prst="rect">
            <a:avLst/>
          </a:prstGeom>
          <a:noFill/>
        </p:spPr>
        <p:txBody>
          <a:bodyPr wrap="square" lIns="0" tIns="0" rIns="0" bIns="0" rtlCol="0">
            <a:spAutoFit/>
          </a:bodyPr>
          <a:lstStyle/>
          <a:p>
            <a:pPr algn="ctr" defTabSz="914400"/>
            <a:r>
              <a:rPr lang="ro-RO"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LĂUDÂND PE DUMNEZEU ŞI CERERI </a:t>
            </a:r>
            <a:endParaRPr lang="ro-RO"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341728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1000"/>
                                        <p:tgtEl>
                                          <p:spTgt spid="3"/>
                                        </p:tgtEl>
                                      </p:cBhvr>
                                    </p:animEffect>
                                  </p:childTnLst>
                                </p:cTn>
                              </p:par>
                              <p:par>
                                <p:cTn id="17" presetID="21"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8)">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1000"/>
                                        <p:tgtEl>
                                          <p:spTgt spid="4">
                                            <p:txEl>
                                              <p:pRg st="3" end="3"/>
                                            </p:txEl>
                                          </p:spTgt>
                                        </p:tgtEl>
                                      </p:cBhvr>
                                    </p:animEffect>
                                    <p:anim calcmode="lin" valueType="num">
                                      <p:cBhvr>
                                        <p:cTn id="4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74C9FC-8E45-43F0-9678-30AE20D0A351}"/>
              </a:ext>
            </a:extLst>
          </p:cNvPr>
          <p:cNvSpPr/>
          <p:nvPr/>
        </p:nvSpPr>
        <p:spPr>
          <a:xfrm>
            <a:off x="2409769" y="418794"/>
            <a:ext cx="6627223" cy="5509200"/>
          </a:xfrm>
          <a:prstGeom prst="rect">
            <a:avLst/>
          </a:prstGeom>
        </p:spPr>
        <p:txBody>
          <a:bodyPr wrap="square">
            <a:spAutoFit/>
          </a:bodyPr>
          <a:lstStyle/>
          <a:p>
            <a:pPr indent="360363" algn="just">
              <a:spcBef>
                <a:spcPts val="600"/>
              </a:spcBef>
            </a:pPr>
            <a:r>
              <a:rPr lang="ro-RO" sz="2200" b="1" dirty="0" smtClean="0">
                <a:latin typeface="Comic Sans MS" panose="030F0702030302020204" pitchFamily="66" charset="0"/>
              </a:rPr>
              <a:t>„După ce cântarea de laudă s-a sfârşit, conducătorii adunării au povestit istoria lui Israel, arătând cât de mare fusese bunătatea lui Dumnezeu faţă de ei şi cât de grozavă fusese nerecunoştinţa lor. Apoi, întreaga adunare s-a legat prin legământ să păzească toate poruncile lui Dumnezeu. Ei suferiseră pedeapsa pentru păcatele lor; acum au recunoscut dreptatea procedeelor lui Dumnezeu cu ei şi au promis solemn să asculte de Legea Sa. Şi pentru ca să fie un legământ sigur şi să fie păstrat într-o formă permanentă, ca o amintire a obligaţiei pe care şi-o asumaseră, a fost scris, iar preoţii, leviţii şi căpeteniile l-au semnat. El urma să fie un amintitor al datoriei şi o barieră împotriva ispitei.”</a:t>
            </a:r>
            <a:endParaRPr lang="ro-RO" sz="22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BEACB106-FB22-471D-A90C-0EDC0F9B5FDD}"/>
              </a:ext>
            </a:extLst>
          </p:cNvPr>
          <p:cNvSpPr txBox="1"/>
          <p:nvPr/>
        </p:nvSpPr>
        <p:spPr>
          <a:xfrm>
            <a:off x="5885965" y="6069874"/>
            <a:ext cx="3181513" cy="369332"/>
          </a:xfrm>
          <a:prstGeom prst="rect">
            <a:avLst/>
          </a:prstGeom>
          <a:noFill/>
        </p:spPr>
        <p:txBody>
          <a:bodyPr wrap="none" rtlCol="0">
            <a:spAutoFit/>
          </a:bodyPr>
          <a:lstStyle/>
          <a:p>
            <a:pPr algn="r"/>
            <a:r>
              <a:rPr lang="ro-RO" b="1" smtClean="0"/>
              <a:t>E.G.W. (Profeţi şi regi, pag. 666)</a:t>
            </a:r>
            <a:endParaRPr lang="ro-RO" b="1"/>
          </a:p>
        </p:txBody>
      </p:sp>
    </p:spTree>
    <p:extLst>
      <p:ext uri="{BB962C8B-B14F-4D97-AF65-F5344CB8AC3E}">
        <p14:creationId xmlns:p14="http://schemas.microsoft.com/office/powerpoint/2010/main" xmlns="" val="176113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74C9FC-8E45-43F0-9678-30AE20D0A351}"/>
              </a:ext>
            </a:extLst>
          </p:cNvPr>
          <p:cNvSpPr/>
          <p:nvPr/>
        </p:nvSpPr>
        <p:spPr>
          <a:xfrm>
            <a:off x="1463629" y="705150"/>
            <a:ext cx="5907590" cy="5262979"/>
          </a:xfrm>
          <a:prstGeom prst="rect">
            <a:avLst/>
          </a:prstGeom>
        </p:spPr>
        <p:txBody>
          <a:bodyPr wrap="square">
            <a:spAutoFit/>
          </a:bodyPr>
          <a:lstStyle/>
          <a:p>
            <a:pPr algn="ctr">
              <a:spcBef>
                <a:spcPts val="600"/>
              </a:spcBef>
            </a:pPr>
            <a:r>
              <a:rPr lang="ro-RO" sz="2800" b="1" dirty="0" smtClean="0">
                <a:latin typeface="Comic Sans MS" panose="030F0702030302020204" pitchFamily="66" charset="0"/>
              </a:rPr>
              <a:t>„Va </a:t>
            </a:r>
            <a:r>
              <a:rPr lang="ro-RO" sz="2800" b="1" dirty="0">
                <a:latin typeface="Comic Sans MS" panose="030F0702030302020204" pitchFamily="66" charset="0"/>
              </a:rPr>
              <a:t>fi o scenă mult plăcută pentru Dumnezeu </a:t>
            </a:r>
            <a:r>
              <a:rPr lang="ro-RO" sz="2800" b="1" dirty="0" smtClean="0">
                <a:latin typeface="Comic Sans MS" panose="030F0702030302020204" pitchFamily="66" charset="0"/>
              </a:rPr>
              <a:t>şi </a:t>
            </a:r>
            <a:r>
              <a:rPr lang="ro-RO" sz="2800" b="1" dirty="0">
                <a:latin typeface="Comic Sans MS" panose="030F0702030302020204" pitchFamily="66" charset="0"/>
              </a:rPr>
              <a:t>îngeri dacă urmăritorii Lui </a:t>
            </a:r>
            <a:r>
              <a:rPr lang="ro-RO" sz="2800" b="1" dirty="0" smtClean="0">
                <a:latin typeface="Comic Sans MS" panose="030F0702030302020204" pitchFamily="66" charset="0"/>
              </a:rPr>
              <a:t>declaraţi </a:t>
            </a:r>
            <a:r>
              <a:rPr lang="ro-RO" sz="2800" b="1" dirty="0">
                <a:latin typeface="Comic Sans MS" panose="030F0702030302020204" pitchFamily="66" charset="0"/>
              </a:rPr>
              <a:t>ai acestei </a:t>
            </a:r>
            <a:r>
              <a:rPr lang="ro-RO" sz="2800" b="1" dirty="0" smtClean="0">
                <a:latin typeface="Comic Sans MS" panose="030F0702030302020204" pitchFamily="66" charset="0"/>
              </a:rPr>
              <a:t>generaţii </a:t>
            </a:r>
            <a:r>
              <a:rPr lang="ro-RO" sz="2800" b="1" dirty="0">
                <a:latin typeface="Comic Sans MS" panose="030F0702030302020204" pitchFamily="66" charset="0"/>
              </a:rPr>
              <a:t>s-ar uni, precum Israel din vechime (cu </a:t>
            </a:r>
            <a:r>
              <a:rPr lang="ro-RO" sz="2800" b="1" dirty="0" smtClean="0">
                <a:latin typeface="Comic Sans MS" panose="030F0702030302020204" pitchFamily="66" charset="0"/>
              </a:rPr>
              <a:t>referinţă </a:t>
            </a:r>
            <a:r>
              <a:rPr lang="ro-RO" sz="2800" b="1" dirty="0">
                <a:latin typeface="Comic Sans MS" panose="030F0702030302020204" pitchFamily="66" charset="0"/>
              </a:rPr>
              <a:t>în special la </a:t>
            </a:r>
            <a:r>
              <a:rPr lang="ro-RO" sz="2800" b="1" dirty="0" smtClean="0">
                <a:latin typeface="Comic Sans MS" panose="030F0702030302020204" pitchFamily="66" charset="0"/>
              </a:rPr>
              <a:t>redeşteptarea </a:t>
            </a:r>
            <a:r>
              <a:rPr lang="ro-RO" sz="2800" b="1" dirty="0">
                <a:latin typeface="Comic Sans MS" panose="030F0702030302020204" pitchFamily="66" charset="0"/>
              </a:rPr>
              <a:t>din zilele lui Neemia) într-un </a:t>
            </a:r>
            <a:r>
              <a:rPr lang="ro-RO" sz="2800" b="1" dirty="0" smtClean="0">
                <a:latin typeface="Comic Sans MS" panose="030F0702030302020204" pitchFamily="66" charset="0"/>
              </a:rPr>
              <a:t>jurământ </a:t>
            </a:r>
            <a:r>
              <a:rPr lang="ro-RO" sz="2800" b="1" dirty="0">
                <a:latin typeface="Comic Sans MS" panose="030F0702030302020204" pitchFamily="66" charset="0"/>
              </a:rPr>
              <a:t>solemn prin care „să păzească </a:t>
            </a:r>
            <a:r>
              <a:rPr lang="ro-RO" sz="2800" b="1" dirty="0" smtClean="0">
                <a:latin typeface="Comic Sans MS" panose="030F0702030302020204" pitchFamily="66" charset="0"/>
              </a:rPr>
              <a:t>şi </a:t>
            </a:r>
            <a:r>
              <a:rPr lang="ro-RO" sz="2800" b="1" dirty="0">
                <a:latin typeface="Comic Sans MS" panose="030F0702030302020204" pitchFamily="66" charset="0"/>
              </a:rPr>
              <a:t>să împlinească toate poruncile Domnului, Stăpânului nostru, orânduirile </a:t>
            </a:r>
            <a:r>
              <a:rPr lang="ro-RO" sz="2800" b="1" dirty="0" smtClean="0">
                <a:latin typeface="Comic Sans MS" panose="030F0702030302020204" pitchFamily="66" charset="0"/>
              </a:rPr>
              <a:t>şi </a:t>
            </a:r>
            <a:r>
              <a:rPr lang="ro-RO" sz="2800" b="1" dirty="0">
                <a:latin typeface="Comic Sans MS" panose="030F0702030302020204" pitchFamily="66" charset="0"/>
              </a:rPr>
              <a:t>legile Lui</a:t>
            </a:r>
            <a:r>
              <a:rPr lang="ro-RO" sz="2800" b="1" dirty="0" smtClean="0">
                <a:latin typeface="Comic Sans MS" panose="030F0702030302020204" pitchFamily="66" charset="0"/>
              </a:rPr>
              <a:t>.”</a:t>
            </a:r>
            <a:endParaRPr lang="ro-RO" sz="28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BEACB106-FB22-471D-A90C-0EDC0F9B5FDD}"/>
              </a:ext>
            </a:extLst>
          </p:cNvPr>
          <p:cNvSpPr txBox="1"/>
          <p:nvPr/>
        </p:nvSpPr>
        <p:spPr>
          <a:xfrm>
            <a:off x="0" y="6488668"/>
            <a:ext cx="9144000" cy="369332"/>
          </a:xfrm>
          <a:prstGeom prst="rect">
            <a:avLst/>
          </a:prstGeom>
          <a:noFill/>
        </p:spPr>
        <p:txBody>
          <a:bodyPr wrap="square" rtlCol="0">
            <a:spAutoFit/>
          </a:bodyPr>
          <a:lstStyle/>
          <a:p>
            <a:pPr algn="ctr"/>
            <a:r>
              <a:rPr lang="ro-RO" b="1" dirty="0" err="1" smtClean="0">
                <a:solidFill>
                  <a:schemeClr val="bg1"/>
                </a:solidFill>
              </a:rPr>
              <a:t>E.G.W</a:t>
            </a:r>
            <a:r>
              <a:rPr lang="ro-RO" b="1" dirty="0" smtClean="0">
                <a:solidFill>
                  <a:schemeClr val="bg1"/>
                </a:solidFill>
              </a:rPr>
              <a:t>. </a:t>
            </a:r>
            <a:r>
              <a:rPr lang="ro-RO" b="1" smtClean="0">
                <a:solidFill>
                  <a:schemeClr val="bg1"/>
                </a:solidFill>
              </a:rPr>
              <a:t>(Comentariul </a:t>
            </a:r>
            <a:r>
              <a:rPr lang="ro-RO" b="1" dirty="0" smtClean="0">
                <a:solidFill>
                  <a:schemeClr val="bg1"/>
                </a:solidFill>
              </a:rPr>
              <a:t>biblic </a:t>
            </a:r>
            <a:r>
              <a:rPr lang="ro-RO" b="1" dirty="0" err="1" smtClean="0">
                <a:solidFill>
                  <a:schemeClr val="bg1"/>
                </a:solidFill>
              </a:rPr>
              <a:t>AZŞ</a:t>
            </a:r>
            <a:r>
              <a:rPr lang="ro-RO" b="1" dirty="0" smtClean="0">
                <a:solidFill>
                  <a:schemeClr val="bg1"/>
                </a:solidFill>
              </a:rPr>
              <a:t>, vol. 3, capitolul 9 - Neemia)</a:t>
            </a:r>
            <a:endParaRPr lang="ro-RO" b="1" dirty="0">
              <a:solidFill>
                <a:schemeClr val="bg1"/>
              </a:solidFill>
            </a:endParaRPr>
          </a:p>
        </p:txBody>
      </p:sp>
    </p:spTree>
    <p:extLst>
      <p:ext uri="{BB962C8B-B14F-4D97-AF65-F5344CB8AC3E}">
        <p14:creationId xmlns:p14="http://schemas.microsoft.com/office/powerpoint/2010/main" xmlns="" val="3417622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C8B7D99-E160-443D-9549-1A6C9BDD2FC8}"/>
              </a:ext>
            </a:extLst>
          </p:cNvPr>
          <p:cNvSpPr/>
          <p:nvPr/>
        </p:nvSpPr>
        <p:spPr>
          <a:xfrm>
            <a:off x="3519055" y="47326"/>
            <a:ext cx="5624945" cy="2246769"/>
          </a:xfrm>
          <a:prstGeom prst="rect">
            <a:avLst/>
          </a:prstGeom>
        </p:spPr>
        <p:txBody>
          <a:bodyPr wrap="square">
            <a:spAutoFit/>
          </a:bodyPr>
          <a:lstStyle/>
          <a:p>
            <a:r>
              <a:rPr lang="ro-RO" sz="2800" b="1" dirty="0" smtClean="0">
                <a:solidFill>
                  <a:schemeClr val="bg1"/>
                </a:solidFill>
                <a:effectLst>
                  <a:glow rad="127000">
                    <a:srgbClr val="362277"/>
                  </a:glow>
                </a:effectLst>
                <a:latin typeface="Comic Sans MS" panose="030F0702030302020204" pitchFamily="66" charset="0"/>
              </a:rPr>
              <a:t>„Cine îşi ascunde fărădelegile nu propăşeşte, dar cine le mărturiseşte şi se lasă de ele capătă îndurare.”</a:t>
            </a:r>
          </a:p>
          <a:p>
            <a:pPr algn="r"/>
            <a:r>
              <a:rPr lang="ro-RO" sz="2800" b="1" dirty="0" smtClean="0">
                <a:solidFill>
                  <a:schemeClr val="bg1"/>
                </a:solidFill>
                <a:effectLst>
                  <a:glow rad="127000">
                    <a:srgbClr val="362277"/>
                  </a:glow>
                </a:effectLst>
                <a:latin typeface="Comic Sans MS" panose="030F0702030302020204" pitchFamily="66" charset="0"/>
              </a:rPr>
              <a:t>(Proverbele 28:13)</a:t>
            </a:r>
            <a:endParaRPr lang="ro-RO" sz="2800" b="1" dirty="0">
              <a:solidFill>
                <a:schemeClr val="bg1"/>
              </a:solidFill>
              <a:effectLst>
                <a:glow rad="127000">
                  <a:srgbClr val="362277"/>
                </a:glow>
              </a:effectLst>
              <a:latin typeface="Comic Sans MS" panose="030F0702030302020204" pitchFamily="66" charset="0"/>
            </a:endParaRPr>
          </a:p>
        </p:txBody>
      </p:sp>
    </p:spTree>
    <p:extLst>
      <p:ext uri="{BB962C8B-B14F-4D97-AF65-F5344CB8AC3E}">
        <p14:creationId xmlns:p14="http://schemas.microsoft.com/office/powerpoint/2010/main" xmlns="" val="371785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4462AD2-0337-4E41-9358-573D2D0313E7}"/>
              </a:ext>
            </a:extLst>
          </p:cNvPr>
          <p:cNvSpPr txBox="1"/>
          <p:nvPr/>
        </p:nvSpPr>
        <p:spPr>
          <a:xfrm>
            <a:off x="914397" y="2730469"/>
            <a:ext cx="6174378" cy="3847207"/>
          </a:xfrm>
          <a:prstGeom prst="rect">
            <a:avLst/>
          </a:prstGeom>
          <a:noFill/>
          <a:effectLst>
            <a:glow rad="127000">
              <a:schemeClr val="accent6">
                <a:lumMod val="60000"/>
                <a:lumOff val="40000"/>
              </a:schemeClr>
            </a:glow>
          </a:effectLst>
        </p:spPr>
        <p:txBody>
          <a:bodyPr wrap="square" rtlCol="0">
            <a:spAutoFit/>
          </a:bodyPr>
          <a:lstStyle/>
          <a:p>
            <a:pPr>
              <a:spcBef>
                <a:spcPts val="1200"/>
              </a:spcBef>
              <a:spcAft>
                <a:spcPts val="1200"/>
              </a:spcAft>
            </a:pPr>
            <a:r>
              <a:rPr lang="ro-RO" sz="2400" b="1" dirty="0">
                <a:solidFill>
                  <a:schemeClr val="bg1"/>
                </a:solidFill>
                <a:effectLst>
                  <a:glow rad="127000">
                    <a:srgbClr val="7030A0"/>
                  </a:glow>
                  <a:outerShdw blurRad="38100" dist="38100" dir="2700000" algn="tl">
                    <a:srgbClr val="000000">
                      <a:alpha val="43137"/>
                    </a:srgbClr>
                  </a:outerShdw>
                </a:effectLst>
              </a:rPr>
              <a:t>A treia citire a Legii </a:t>
            </a:r>
            <a:r>
              <a:rPr lang="ro-RO" sz="2400" b="1" dirty="0" smtClean="0">
                <a:solidFill>
                  <a:schemeClr val="bg1"/>
                </a:solidFill>
                <a:effectLst>
                  <a:glow rad="127000">
                    <a:srgbClr val="7030A0"/>
                  </a:glow>
                  <a:outerShdw blurRad="38100" dist="38100" dir="2700000" algn="tl">
                    <a:srgbClr val="000000">
                      <a:alpha val="43137"/>
                    </a:srgbClr>
                  </a:outerShdw>
                </a:effectLst>
              </a:rPr>
              <a:t>(v. 1-3)</a:t>
            </a:r>
          </a:p>
          <a:p>
            <a:pPr>
              <a:spcBef>
                <a:spcPts val="1200"/>
              </a:spcBef>
              <a:spcAft>
                <a:spcPts val="1200"/>
              </a:spcAft>
            </a:pPr>
            <a:r>
              <a:rPr lang="ro-RO" sz="2400" b="1" dirty="0" smtClean="0">
                <a:solidFill>
                  <a:schemeClr val="bg1"/>
                </a:solidFill>
                <a:effectLst>
                  <a:glow rad="127000">
                    <a:schemeClr val="accent6">
                      <a:lumMod val="75000"/>
                    </a:schemeClr>
                  </a:glow>
                  <a:outerShdw blurRad="38100" dist="38100" dir="2700000" algn="tl">
                    <a:srgbClr val="000000">
                      <a:alpha val="43137"/>
                    </a:srgbClr>
                  </a:outerShdw>
                </a:effectLst>
              </a:rPr>
              <a:t>Rugăciunea </a:t>
            </a:r>
            <a:r>
              <a:rPr lang="ro-RO" sz="2400" b="1" dirty="0">
                <a:solidFill>
                  <a:schemeClr val="bg1"/>
                </a:solidFill>
                <a:effectLst>
                  <a:glow rad="127000">
                    <a:schemeClr val="accent6">
                      <a:lumMod val="75000"/>
                    </a:schemeClr>
                  </a:glow>
                  <a:outerShdw blurRad="38100" dist="38100" dir="2700000" algn="tl">
                    <a:srgbClr val="000000">
                      <a:alpha val="43137"/>
                    </a:srgbClr>
                  </a:outerShdw>
                </a:effectLst>
              </a:rPr>
              <a:t>de </a:t>
            </a:r>
            <a:r>
              <a:rPr lang="ro-RO" sz="2400" b="1" dirty="0" smtClean="0">
                <a:solidFill>
                  <a:schemeClr val="bg1"/>
                </a:solidFill>
                <a:effectLst>
                  <a:glow rad="127000">
                    <a:schemeClr val="accent6">
                      <a:lumMod val="75000"/>
                    </a:schemeClr>
                  </a:glow>
                  <a:outerShdw blurRad="38100" dist="38100" dir="2700000" algn="tl">
                    <a:srgbClr val="000000">
                      <a:alpha val="43137"/>
                    </a:srgbClr>
                  </a:outerShdw>
                </a:effectLst>
              </a:rPr>
              <a:t>mărturisire:</a:t>
            </a:r>
          </a:p>
          <a:p>
            <a:pPr>
              <a:spcBef>
                <a:spcPts val="1200"/>
              </a:spcBef>
              <a:spcAft>
                <a:spcPts val="1200"/>
              </a:spcAft>
            </a:pPr>
            <a:r>
              <a:rPr lang="ro-RO" sz="2400" b="1" dirty="0" smtClean="0">
                <a:effectLst>
                  <a:outerShdw blurRad="38100" dist="38100" dir="2700000" algn="tl">
                    <a:srgbClr val="000000">
                      <a:alpha val="43137"/>
                    </a:srgbClr>
                  </a:outerShdw>
                </a:effectLst>
              </a:rPr>
              <a:t>	</a:t>
            </a:r>
            <a:r>
              <a:rPr lang="ro-RO" sz="2400" b="1" dirty="0" smtClean="0">
                <a:solidFill>
                  <a:srgbClr val="FFD200"/>
                </a:solidFill>
                <a:effectLst>
                  <a:outerShdw blurRad="38100" dist="38100" dir="2700000" algn="tl">
                    <a:srgbClr val="000000">
                      <a:alpha val="43137"/>
                    </a:srgbClr>
                  </a:outerShdw>
                </a:effectLst>
              </a:rPr>
              <a:t>Lăudând </a:t>
            </a:r>
            <a:r>
              <a:rPr lang="ro-RO" sz="2400" b="1" dirty="0">
                <a:solidFill>
                  <a:srgbClr val="FFD200"/>
                </a:solidFill>
                <a:effectLst>
                  <a:outerShdw blurRad="38100" dist="38100" dir="2700000" algn="tl">
                    <a:srgbClr val="000000">
                      <a:alpha val="43137"/>
                    </a:srgbClr>
                  </a:outerShdw>
                </a:effectLst>
              </a:rPr>
              <a:t>pe Domnul </a:t>
            </a:r>
            <a:r>
              <a:rPr lang="ro-RO" sz="2400" b="1" dirty="0" smtClean="0">
                <a:solidFill>
                  <a:srgbClr val="FFD200"/>
                </a:solidFill>
                <a:effectLst>
                  <a:outerShdw blurRad="38100" dist="38100" dir="2700000" algn="tl">
                    <a:srgbClr val="000000">
                      <a:alpha val="43137"/>
                    </a:srgbClr>
                  </a:outerShdw>
                </a:effectLst>
              </a:rPr>
              <a:t>(v. 4-8)</a:t>
            </a:r>
          </a:p>
          <a:p>
            <a:pPr>
              <a:spcBef>
                <a:spcPts val="1200"/>
              </a:spcBef>
              <a:spcAft>
                <a:spcPts val="1200"/>
              </a:spcAft>
            </a:pPr>
            <a:r>
              <a:rPr lang="ro-RO" sz="2400" b="1" dirty="0" smtClean="0">
                <a:effectLst>
                  <a:outerShdw blurRad="38100" dist="38100" dir="2700000" algn="tl">
                    <a:srgbClr val="000000">
                      <a:alpha val="43137"/>
                    </a:srgbClr>
                  </a:outerShdw>
                </a:effectLst>
              </a:rPr>
              <a:t>	</a:t>
            </a:r>
            <a:r>
              <a:rPr lang="ro-RO" sz="2400" b="1" dirty="0" smtClean="0">
                <a:solidFill>
                  <a:srgbClr val="F469FF"/>
                </a:solidFill>
                <a:effectLst>
                  <a:outerShdw blurRad="38100" dist="38100" dir="2700000" algn="tl">
                    <a:srgbClr val="000000">
                      <a:alpha val="43137"/>
                    </a:srgbClr>
                  </a:outerShdw>
                </a:effectLst>
              </a:rPr>
              <a:t>Credincioşia </a:t>
            </a:r>
            <a:r>
              <a:rPr lang="ro-RO" sz="2400" b="1" dirty="0">
                <a:solidFill>
                  <a:srgbClr val="F469FF"/>
                </a:solidFill>
                <a:effectLst>
                  <a:outerShdw blurRad="38100" dist="38100" dir="2700000" algn="tl">
                    <a:srgbClr val="000000">
                      <a:alpha val="43137"/>
                    </a:srgbClr>
                  </a:outerShdw>
                </a:effectLst>
              </a:rPr>
              <a:t>lui Dumnezeu </a:t>
            </a:r>
            <a:r>
              <a:rPr lang="ro-RO" sz="2400" b="1" dirty="0" smtClean="0">
                <a:solidFill>
                  <a:srgbClr val="F469FF"/>
                </a:solidFill>
                <a:effectLst>
                  <a:outerShdw blurRad="38100" dist="38100" dir="2700000" algn="tl">
                    <a:srgbClr val="000000">
                      <a:alpha val="43137"/>
                    </a:srgbClr>
                  </a:outerShdw>
                </a:effectLst>
              </a:rPr>
              <a:t>(v. 9-22)</a:t>
            </a:r>
          </a:p>
          <a:p>
            <a:pPr>
              <a:spcBef>
                <a:spcPts val="1200"/>
              </a:spcBef>
              <a:spcAft>
                <a:spcPts val="1200"/>
              </a:spcAft>
            </a:pPr>
            <a:r>
              <a:rPr lang="ro-RO" sz="2400" b="1" dirty="0" smtClean="0">
                <a:effectLst>
                  <a:outerShdw blurRad="38100" dist="38100" dir="2700000" algn="tl">
                    <a:srgbClr val="000000">
                      <a:alpha val="43137"/>
                    </a:srgbClr>
                  </a:outerShdw>
                </a:effectLst>
              </a:rPr>
              <a:t>	</a:t>
            </a:r>
            <a:r>
              <a:rPr lang="ro-RO" sz="2400" b="1" dirty="0" smtClean="0">
                <a:solidFill>
                  <a:srgbClr val="00BDFF"/>
                </a:solidFill>
                <a:effectLst>
                  <a:outerShdw blurRad="38100" dist="38100" dir="2700000" algn="tl">
                    <a:srgbClr val="000000">
                      <a:alpha val="43137"/>
                    </a:srgbClr>
                  </a:outerShdw>
                </a:effectLst>
              </a:rPr>
              <a:t>Bunătatea </a:t>
            </a:r>
            <a:r>
              <a:rPr lang="ro-RO" sz="2400" b="1" dirty="0">
                <a:solidFill>
                  <a:srgbClr val="00BDFF"/>
                </a:solidFill>
                <a:effectLst>
                  <a:outerShdw blurRad="38100" dist="38100" dir="2700000" algn="tl">
                    <a:srgbClr val="000000">
                      <a:alpha val="43137"/>
                    </a:srgbClr>
                  </a:outerShdw>
                </a:effectLst>
              </a:rPr>
              <a:t>lui Dumnezeu </a:t>
            </a:r>
            <a:r>
              <a:rPr lang="ro-RO" sz="2400" b="1" dirty="0" smtClean="0">
                <a:solidFill>
                  <a:srgbClr val="00BDFF"/>
                </a:solidFill>
                <a:effectLst>
                  <a:outerShdw blurRad="38100" dist="38100" dir="2700000" algn="tl">
                    <a:srgbClr val="000000">
                      <a:alpha val="43137"/>
                    </a:srgbClr>
                  </a:outerShdw>
                </a:effectLst>
              </a:rPr>
              <a:t>(v. 23-31)</a:t>
            </a:r>
          </a:p>
          <a:p>
            <a:pPr>
              <a:spcBef>
                <a:spcPts val="1200"/>
              </a:spcBef>
              <a:spcAft>
                <a:spcPts val="1200"/>
              </a:spcAft>
            </a:pPr>
            <a:r>
              <a:rPr lang="ro-RO" sz="2400" b="1" dirty="0" smtClean="0">
                <a:effectLst>
                  <a:outerShdw blurRad="38100" dist="38100" dir="2700000" algn="tl">
                    <a:srgbClr val="000000">
                      <a:alpha val="43137"/>
                    </a:srgbClr>
                  </a:outerShdw>
                </a:effectLst>
              </a:rPr>
              <a:t>	</a:t>
            </a:r>
            <a:r>
              <a:rPr lang="ro-RO" sz="2400" b="1" dirty="0" smtClean="0">
                <a:solidFill>
                  <a:srgbClr val="FF8500"/>
                </a:solidFill>
                <a:effectLst>
                  <a:outerShdw blurRad="38100" dist="38100" dir="2700000" algn="tl">
                    <a:srgbClr val="000000">
                      <a:alpha val="43137"/>
                    </a:srgbClr>
                  </a:outerShdw>
                </a:effectLst>
              </a:rPr>
              <a:t>Lăudând </a:t>
            </a:r>
            <a:r>
              <a:rPr lang="ro-RO" sz="2400" b="1" dirty="0">
                <a:solidFill>
                  <a:srgbClr val="FF8500"/>
                </a:solidFill>
                <a:effectLst>
                  <a:outerShdw blurRad="38100" dist="38100" dir="2700000" algn="tl">
                    <a:srgbClr val="000000">
                      <a:alpha val="43137"/>
                    </a:srgbClr>
                  </a:outerShdw>
                </a:effectLst>
              </a:rPr>
              <a:t>pe Dumnezeu </a:t>
            </a:r>
            <a:r>
              <a:rPr lang="ro-RO" sz="2400" b="1" dirty="0" smtClean="0">
                <a:solidFill>
                  <a:srgbClr val="FF8500"/>
                </a:solidFill>
                <a:effectLst>
                  <a:outerShdw blurRad="38100" dist="38100" dir="2700000" algn="tl">
                    <a:srgbClr val="000000">
                      <a:alpha val="43137"/>
                    </a:srgbClr>
                  </a:outerShdw>
                </a:effectLst>
              </a:rPr>
              <a:t>şi </a:t>
            </a:r>
            <a:r>
              <a:rPr lang="ro-RO" sz="2400" b="1" dirty="0">
                <a:solidFill>
                  <a:srgbClr val="FF8500"/>
                </a:solidFill>
                <a:effectLst>
                  <a:outerShdw blurRad="38100" dist="38100" dir="2700000" algn="tl">
                    <a:srgbClr val="000000">
                      <a:alpha val="43137"/>
                    </a:srgbClr>
                  </a:outerShdw>
                </a:effectLst>
              </a:rPr>
              <a:t>cereri </a:t>
            </a:r>
            <a:r>
              <a:rPr lang="ro-RO" sz="2400" b="1" dirty="0" smtClean="0">
                <a:solidFill>
                  <a:srgbClr val="FF8500"/>
                </a:solidFill>
                <a:effectLst>
                  <a:outerShdw blurRad="38100" dist="38100" dir="2700000" algn="tl">
                    <a:srgbClr val="000000">
                      <a:alpha val="43137"/>
                    </a:srgbClr>
                  </a:outerShdw>
                </a:effectLst>
              </a:rPr>
              <a:t>(v. 32-38)</a:t>
            </a:r>
            <a:endParaRPr lang="ro-RO" sz="2400" b="1" dirty="0">
              <a:solidFill>
                <a:srgbClr val="FF8500"/>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C9283B88-4F1E-4C8F-8F3A-3BD2CDF30269}"/>
              </a:ext>
            </a:extLst>
          </p:cNvPr>
          <p:cNvSpPr txBox="1"/>
          <p:nvPr/>
        </p:nvSpPr>
        <p:spPr>
          <a:xfrm>
            <a:off x="265612" y="507420"/>
            <a:ext cx="8612776" cy="1785104"/>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După celebrarea sărbătorii Corturilor, Israel a continuat să studieze Cuvântul lui Dumnezeu.</a:t>
            </a:r>
          </a:p>
          <a:p>
            <a:pPr>
              <a:spcBef>
                <a:spcPts val="600"/>
              </a:spcBef>
            </a:pPr>
            <a:r>
              <a:rPr lang="ro-RO" sz="2000" b="1" dirty="0" smtClean="0">
                <a:solidFill>
                  <a:schemeClr val="bg1"/>
                </a:solidFill>
                <a:effectLst>
                  <a:outerShdw blurRad="38100" dist="38100" dir="2700000" algn="tl">
                    <a:srgbClr val="000000">
                      <a:alpha val="43137"/>
                    </a:srgbClr>
                  </a:outerShdw>
                </a:effectLst>
              </a:rPr>
              <a:t>Aceştia şi-au înţeles situaţia</a:t>
            </a:r>
            <a:r>
              <a:rPr lang="ro-RO" sz="2000" b="1" dirty="0">
                <a:solidFill>
                  <a:schemeClr val="bg1"/>
                </a:solidFill>
                <a:effectLst>
                  <a:outerShdw blurRad="38100" dist="38100" dir="2700000" algn="tl">
                    <a:srgbClr val="000000">
                      <a:alpha val="43137"/>
                    </a:srgbClr>
                  </a:outerShdw>
                </a:effectLst>
              </a:rPr>
              <a:t>. Au păcătuit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s-au pocăit.</a:t>
            </a:r>
          </a:p>
          <a:p>
            <a:pPr>
              <a:spcBef>
                <a:spcPts val="600"/>
              </a:spcBef>
            </a:pPr>
            <a:r>
              <a:rPr lang="ro-RO" sz="2000" b="1" dirty="0">
                <a:solidFill>
                  <a:schemeClr val="bg1"/>
                </a:solidFill>
                <a:effectLst>
                  <a:outerShdw blurRad="38100" dist="38100" dir="2700000" algn="tl">
                    <a:srgbClr val="000000">
                      <a:alpha val="43137"/>
                    </a:srgbClr>
                  </a:outerShdw>
                </a:effectLst>
              </a:rPr>
              <a:t>În Neemia 9, poporul </a:t>
            </a:r>
            <a:r>
              <a:rPr lang="ro-RO" sz="2000" b="1" dirty="0" smtClean="0">
                <a:solidFill>
                  <a:schemeClr val="bg1"/>
                </a:solidFill>
                <a:effectLst>
                  <a:outerShdw blurRad="38100" dist="38100" dir="2700000" algn="tl">
                    <a:srgbClr val="000000">
                      <a:alpha val="43137"/>
                    </a:srgbClr>
                  </a:outerShdw>
                </a:effectLst>
              </a:rPr>
              <a:t>şi-a </a:t>
            </a:r>
            <a:r>
              <a:rPr lang="ro-RO" sz="2000" b="1" dirty="0">
                <a:solidFill>
                  <a:schemeClr val="bg1"/>
                </a:solidFill>
                <a:effectLst>
                  <a:outerShdw blurRad="38100" dist="38100" dir="2700000" algn="tl">
                    <a:srgbClr val="000000">
                      <a:alpha val="43137"/>
                    </a:srgbClr>
                  </a:outerShdw>
                </a:effectLst>
              </a:rPr>
              <a:t>mărturisit păcatele prin rugăciune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au lăudat pe Dumnezeu. Ei au recunoscut </a:t>
            </a:r>
            <a:r>
              <a:rPr lang="ro-RO" sz="2000" b="1" dirty="0" smtClean="0">
                <a:solidFill>
                  <a:schemeClr val="bg1"/>
                </a:solidFill>
                <a:effectLst>
                  <a:outerShdw blurRad="38100" dist="38100" dir="2700000" algn="tl">
                    <a:srgbClr val="000000">
                      <a:alpha val="43137"/>
                    </a:srgbClr>
                  </a:outerShdw>
                </a:effectLst>
              </a:rPr>
              <a:t>măreţia </a:t>
            </a:r>
            <a:r>
              <a:rPr lang="ro-RO" sz="2000" b="1" dirty="0">
                <a:solidFill>
                  <a:schemeClr val="bg1"/>
                </a:solidFill>
                <a:effectLst>
                  <a:outerShdw blurRad="38100" dist="38100" dir="2700000" algn="tl">
                    <a:srgbClr val="000000">
                      <a:alpha val="43137"/>
                    </a:srgbClr>
                  </a:outerShdw>
                </a:effectLst>
              </a:rPr>
              <a:t>lui Dumnezeu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lucrarea Sa în </a:t>
            </a:r>
            <a:r>
              <a:rPr lang="ro-RO" sz="2000" b="1" dirty="0" smtClean="0">
                <a:solidFill>
                  <a:schemeClr val="bg1"/>
                </a:solidFill>
                <a:effectLst>
                  <a:outerShdw blurRad="38100" dist="38100" dir="2700000" algn="tl">
                    <a:srgbClr val="000000">
                      <a:alpha val="43137"/>
                    </a:srgbClr>
                  </a:outerShdw>
                </a:effectLst>
              </a:rPr>
              <a:t>vieţile </a:t>
            </a:r>
            <a:r>
              <a:rPr lang="ro-RO" sz="2000" b="1" dirty="0">
                <a:solidFill>
                  <a:schemeClr val="bg1"/>
                </a:solidFill>
                <a:effectLst>
                  <a:outerShdw blurRad="38100" dist="38100" dir="2700000" algn="tl">
                    <a:srgbClr val="000000">
                      <a:alpha val="43137"/>
                    </a:srgbClr>
                  </a:outerShdw>
                </a:effectLst>
              </a:rPr>
              <a:t>lor</a:t>
            </a:r>
            <a:r>
              <a:rPr lang="ro-RO" sz="2000" b="1" dirty="0" smtClean="0">
                <a:solidFill>
                  <a:schemeClr val="bg1"/>
                </a:solidFill>
                <a:effectLst>
                  <a:outerShdw blurRad="38100" dist="38100" dir="2700000" algn="tl">
                    <a:srgbClr val="000000">
                      <a:alpha val="43137"/>
                    </a:srgbClr>
                  </a:outerShdw>
                </a:effectLst>
              </a:rPr>
              <a:t>.</a:t>
            </a:r>
            <a:endParaRPr lang="ro-RO" sz="20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793D12B7-F6CA-4949-9796-5BA9E152D11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6998" y="4161940"/>
            <a:ext cx="275412" cy="275412"/>
          </a:xfrm>
          <a:prstGeom prst="rect">
            <a:avLst/>
          </a:prstGeom>
        </p:spPr>
      </p:pic>
      <p:pic>
        <p:nvPicPr>
          <p:cNvPr id="7" name="Imagen 6">
            <a:extLst>
              <a:ext uri="{FF2B5EF4-FFF2-40B4-BE49-F238E27FC236}">
                <a16:creationId xmlns:a16="http://schemas.microsoft.com/office/drawing/2014/main" xmlns="" id="{9D657D7E-C393-40E9-9B2D-0164047ADFA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56998" y="4829600"/>
            <a:ext cx="275412" cy="275412"/>
          </a:xfrm>
          <a:prstGeom prst="rect">
            <a:avLst/>
          </a:prstGeom>
        </p:spPr>
      </p:pic>
      <p:pic>
        <p:nvPicPr>
          <p:cNvPr id="9" name="Imagen 8">
            <a:extLst>
              <a:ext uri="{FF2B5EF4-FFF2-40B4-BE49-F238E27FC236}">
                <a16:creationId xmlns:a16="http://schemas.microsoft.com/office/drawing/2014/main" xmlns="" id="{D42CC071-2E8E-40F7-A891-6B3ABEAF51F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056998" y="6164919"/>
            <a:ext cx="275412" cy="275412"/>
          </a:xfrm>
          <a:prstGeom prst="rect">
            <a:avLst/>
          </a:prstGeom>
        </p:spPr>
      </p:pic>
      <p:pic>
        <p:nvPicPr>
          <p:cNvPr id="11" name="Imagen 10">
            <a:extLst>
              <a:ext uri="{FF2B5EF4-FFF2-40B4-BE49-F238E27FC236}">
                <a16:creationId xmlns:a16="http://schemas.microsoft.com/office/drawing/2014/main" xmlns="" id="{3E097BF0-6039-45DB-8B52-8848A8E5FCDA}"/>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056998" y="5497260"/>
            <a:ext cx="275412" cy="275412"/>
          </a:xfrm>
          <a:prstGeom prst="rect">
            <a:avLst/>
          </a:prstGeom>
        </p:spPr>
      </p:pic>
      <p:pic>
        <p:nvPicPr>
          <p:cNvPr id="15" name="Imagen 14">
            <a:extLst>
              <a:ext uri="{FF2B5EF4-FFF2-40B4-BE49-F238E27FC236}">
                <a16:creationId xmlns:a16="http://schemas.microsoft.com/office/drawing/2014/main" xmlns="" id="{33C8F2A0-2B7D-4139-B405-8D3C40820560}"/>
              </a:ext>
            </a:extLst>
          </p:cNvPr>
          <p:cNvPicPr>
            <a:picLocks noChangeAspect="1"/>
          </p:cNvPicPr>
          <p:nvPr/>
        </p:nvPicPr>
        <p:blipFill>
          <a:blip r:embed="rId7" cstate="screen">
            <a:duotone>
              <a:prstClr val="black"/>
              <a:srgbClr val="7030A0">
                <a:tint val="45000"/>
                <a:satMod val="400000"/>
              </a:srgbClr>
            </a:duotone>
            <a:extLst>
              <a:ext uri="{28A0092B-C50C-407E-A947-70E740481C1C}">
                <a14:useLocalDpi xmlns:a14="http://schemas.microsoft.com/office/drawing/2010/main" xmlns=""/>
              </a:ext>
            </a:extLst>
          </a:blip>
          <a:stretch>
            <a:fillRect/>
          </a:stretch>
        </p:blipFill>
        <p:spPr>
          <a:xfrm>
            <a:off x="439780" y="2855662"/>
            <a:ext cx="470263" cy="197024"/>
          </a:xfrm>
          <a:prstGeom prst="rect">
            <a:avLst/>
          </a:prstGeom>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xmlns="" id="{2B39536C-B392-4197-B883-473030974D99}"/>
              </a:ext>
            </a:extLst>
          </p:cNvPr>
          <p:cNvPicPr>
            <a:picLocks noChangeAspect="1"/>
          </p:cNvPicPr>
          <p:nvPr/>
        </p:nvPicPr>
        <p:blipFill>
          <a:blip r:embed="rId7" cstate="screen">
            <a:duotone>
              <a:prstClr val="black"/>
              <a:schemeClr val="accent6">
                <a:tint val="45000"/>
                <a:satMod val="400000"/>
              </a:schemeClr>
            </a:duotone>
            <a:extLst>
              <a:ext uri="{28A0092B-C50C-407E-A947-70E740481C1C}">
                <a14:useLocalDpi xmlns:a14="http://schemas.microsoft.com/office/drawing/2010/main" xmlns=""/>
              </a:ext>
            </a:extLst>
          </a:blip>
          <a:stretch>
            <a:fillRect/>
          </a:stretch>
        </p:blipFill>
        <p:spPr>
          <a:xfrm>
            <a:off x="439780" y="3523507"/>
            <a:ext cx="470263" cy="1970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589675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ppt_x-#ppt_w/2"/>
                                          </p:val>
                                        </p:tav>
                                        <p:tav tm="100000">
                                          <p:val>
                                            <p:strVal val="#ppt_x"/>
                                          </p:val>
                                        </p:tav>
                                      </p:tavLst>
                                    </p:anim>
                                    <p:anim calcmode="lin" valueType="num">
                                      <p:cBhvr>
                                        <p:cTn id="29" dur="500" fill="hold"/>
                                        <p:tgtEl>
                                          <p:spTgt spid="15"/>
                                        </p:tgtEl>
                                        <p:attrNameLst>
                                          <p:attrName>ppt_y</p:attrName>
                                        </p:attrNameLst>
                                      </p:cBhvr>
                                      <p:tavLst>
                                        <p:tav tm="0">
                                          <p:val>
                                            <p:strVal val="#ppt_y"/>
                                          </p:val>
                                        </p:tav>
                                        <p:tav tm="100000">
                                          <p:val>
                                            <p:strVal val="#ppt_y"/>
                                          </p:val>
                                        </p:tav>
                                      </p:tavLst>
                                    </p:anim>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ppt_x-#ppt_w/2"/>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 calcmode="lin" valueType="num">
                                      <p:cBhvr>
                                        <p:cTn id="52" dur="500" fill="hold"/>
                                        <p:tgtEl>
                                          <p:spTgt spid="5"/>
                                        </p:tgtEl>
                                        <p:attrNameLst>
                                          <p:attrName>style.rotation</p:attrName>
                                        </p:attrNameLst>
                                      </p:cBhvr>
                                      <p:tavLst>
                                        <p:tav tm="0">
                                          <p:val>
                                            <p:fltVal val="90"/>
                                          </p:val>
                                        </p:tav>
                                        <p:tav tm="100000">
                                          <p:val>
                                            <p:fltVal val="0"/>
                                          </p:val>
                                        </p:tav>
                                      </p:tavLst>
                                    </p:anim>
                                    <p:animEffect transition="in" filter="fade">
                                      <p:cBhvr>
                                        <p:cTn id="53" dur="500"/>
                                        <p:tgtEl>
                                          <p:spTgt spid="5"/>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31"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90"/>
                                          </p:val>
                                        </p:tav>
                                        <p:tav tm="100000">
                                          <p:val>
                                            <p:fltVal val="0"/>
                                          </p:val>
                                        </p:tav>
                                      </p:tavLst>
                                    </p:anim>
                                    <p:animEffect transition="in" filter="fade">
                                      <p:cBhvr>
                                        <p:cTn id="64" dur="500"/>
                                        <p:tgtEl>
                                          <p:spTgt spid="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31"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 calcmode="lin" valueType="num">
                                      <p:cBhvr>
                                        <p:cTn id="74" dur="500" fill="hold"/>
                                        <p:tgtEl>
                                          <p:spTgt spid="11"/>
                                        </p:tgtEl>
                                        <p:attrNameLst>
                                          <p:attrName>style.rotation</p:attrName>
                                        </p:attrNameLst>
                                      </p:cBhvr>
                                      <p:tavLst>
                                        <p:tav tm="0">
                                          <p:val>
                                            <p:fltVal val="90"/>
                                          </p:val>
                                        </p:tav>
                                        <p:tav tm="100000">
                                          <p:val>
                                            <p:fltVal val="0"/>
                                          </p:val>
                                        </p:tav>
                                      </p:tavLst>
                                    </p:anim>
                                    <p:animEffect transition="in" filter="fade">
                                      <p:cBhvr>
                                        <p:cTn id="75" dur="500"/>
                                        <p:tgtEl>
                                          <p:spTgt spid="11"/>
                                        </p:tgtEl>
                                      </p:cBhvr>
                                    </p:animEffect>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 calcmode="lin" valueType="num">
                                      <p:cBhvr>
                                        <p:cTn id="85" dur="500" fill="hold"/>
                                        <p:tgtEl>
                                          <p:spTgt spid="9"/>
                                        </p:tgtEl>
                                        <p:attrNameLst>
                                          <p:attrName>style.rotation</p:attrName>
                                        </p:attrNameLst>
                                      </p:cBhvr>
                                      <p:tavLst>
                                        <p:tav tm="0">
                                          <p:val>
                                            <p:fltVal val="90"/>
                                          </p:val>
                                        </p:tav>
                                        <p:tav tm="100000">
                                          <p:val>
                                            <p:fltVal val="0"/>
                                          </p:val>
                                        </p:tav>
                                      </p:tavLst>
                                    </p:anim>
                                    <p:animEffect transition="in" filter="fade">
                                      <p:cBhvr>
                                        <p:cTn id="86" dur="500"/>
                                        <p:tgtEl>
                                          <p:spTgt spid="9"/>
                                        </p:tgtEl>
                                      </p:cBhvr>
                                    </p:animEffect>
                                  </p:childTnLst>
                                </p:cTn>
                              </p:par>
                            </p:childTnLst>
                          </p:cTn>
                        </p:par>
                        <p:par>
                          <p:cTn id="87" fill="hold">
                            <p:stCondLst>
                              <p:cond delay="5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4A678300-0B2A-442E-8D85-FEB9420C4DC1}"/>
              </a:ext>
            </a:extLst>
          </p:cNvPr>
          <p:cNvPicPr>
            <a:picLocks noChangeAspect="1"/>
          </p:cNvPicPr>
          <p:nvPr/>
        </p:nvPicPr>
        <p:blipFill>
          <a:blip r:embed="rId3">
            <a:extLst>
              <a:ext uri="{28A0092B-C50C-407E-A947-70E740481C1C}">
                <a14:useLocalDpi xmlns:a14="http://schemas.microsoft.com/office/drawing/2010/main" xmlns=""/>
              </a:ext>
            </a:extLst>
          </a:blip>
          <a:srcRect/>
          <a:stretch/>
        </p:blipFill>
        <p:spPr>
          <a:xfrm>
            <a:off x="313506" y="1785257"/>
            <a:ext cx="4136558" cy="48942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ángulo 1">
            <a:extLst>
              <a:ext uri="{FF2B5EF4-FFF2-40B4-BE49-F238E27FC236}">
                <a16:creationId xmlns:a16="http://schemas.microsoft.com/office/drawing/2014/main" xmlns="" id="{F3167FB3-9E17-4233-A8DA-2802582A25F2}"/>
              </a:ext>
            </a:extLst>
          </p:cNvPr>
          <p:cNvSpPr/>
          <p:nvPr/>
        </p:nvSpPr>
        <p:spPr>
          <a:xfrm>
            <a:off x="992776" y="0"/>
            <a:ext cx="8151223" cy="769441"/>
          </a:xfrm>
          <a:prstGeom prst="rect">
            <a:avLst/>
          </a:prstGeom>
          <a:noFill/>
        </p:spPr>
        <p:txBody>
          <a:bodyPr wrap="square" rtlCol="0">
            <a:spAutoFit/>
            <a:scene3d>
              <a:camera prst="orthographicFront"/>
              <a:lightRig rig="sunset" dir="t"/>
            </a:scene3d>
            <a:sp3d extrusionH="57150" contourW="19050">
              <a:bevelT w="57150" h="38100" prst="hardEdge"/>
              <a:contourClr>
                <a:schemeClr val="accent4">
                  <a:lumMod val="50000"/>
                </a:schemeClr>
              </a:contourClr>
            </a:sp3d>
          </a:bodyPr>
          <a:lstStyle/>
          <a:p>
            <a:pPr algn="ctr" defTabSz="914400"/>
            <a:r>
              <a:rPr lang="ro-RO" sz="4400" b="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10800000" algn="r" rotWithShape="0">
                    <a:prstClr val="black">
                      <a:alpha val="40000"/>
                    </a:prstClr>
                  </a:outerShdw>
                </a:effectLst>
              </a:rPr>
              <a:t>A TREIA CITIRE A LEGII </a:t>
            </a:r>
            <a:endParaRPr lang="ro-RO" sz="4400" b="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10800000" algn="r" rotWithShape="0">
                  <a:prstClr val="black">
                    <a:alpha val="40000"/>
                  </a:prstClr>
                </a:outerShdw>
              </a:effectLst>
            </a:endParaRPr>
          </a:p>
        </p:txBody>
      </p:sp>
      <p:sp>
        <p:nvSpPr>
          <p:cNvPr id="3" name="Rectángulo 2">
            <a:extLst>
              <a:ext uri="{FF2B5EF4-FFF2-40B4-BE49-F238E27FC236}">
                <a16:creationId xmlns:a16="http://schemas.microsoft.com/office/drawing/2014/main" xmlns="" id="{1884D31B-6F9C-4EAA-86FA-38EA179A9B48}"/>
              </a:ext>
            </a:extLst>
          </p:cNvPr>
          <p:cNvSpPr/>
          <p:nvPr/>
        </p:nvSpPr>
        <p:spPr>
          <a:xfrm>
            <a:off x="992776" y="660402"/>
            <a:ext cx="8151223" cy="923330"/>
          </a:xfrm>
          <a:prstGeom prst="rect">
            <a:avLst/>
          </a:prstGeom>
        </p:spPr>
        <p:txBody>
          <a:bodyPr wrap="square">
            <a:spAutoFit/>
          </a:bodyPr>
          <a:lstStyle/>
          <a:p>
            <a:pPr algn="ct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„Cei ce erau din neamul lui Israel, despărţindu-se de toţi străinii, au venit şi şi-au mărturisit păcatele lor şi fărădelegile părinţilor lor.”</a:t>
            </a:r>
          </a:p>
          <a:p>
            <a:pPr algn="ctr"/>
            <a:r>
              <a:rPr lang="ro-RO" sz="16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(Neemia 9:2)</a:t>
            </a:r>
            <a:endParaRPr lang="ro-RO"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09842EC5-49F9-4BFB-9C40-7E3A943AE64B}"/>
              </a:ext>
            </a:extLst>
          </p:cNvPr>
          <p:cNvSpPr txBox="1"/>
          <p:nvPr/>
        </p:nvSpPr>
        <p:spPr>
          <a:xfrm>
            <a:off x="4685213" y="1967478"/>
            <a:ext cx="4206240" cy="4862870"/>
          </a:xfrm>
          <a:prstGeom prst="rect">
            <a:avLst/>
          </a:prstGeom>
          <a:noFill/>
        </p:spPr>
        <p:txBody>
          <a:bodyPr wrap="square" rtlCol="0">
            <a:spAutoFit/>
          </a:bodyPr>
          <a:lstStyle/>
          <a:p>
            <a:pPr>
              <a:spcBef>
                <a:spcPts val="600"/>
              </a:spcBef>
            </a:pPr>
            <a:r>
              <a:rPr lang="ro-RO" sz="2000" b="1" dirty="0" smtClean="0"/>
              <a:t>Israeliţii </a:t>
            </a:r>
            <a:r>
              <a:rPr lang="ro-RO" sz="2000" b="1" dirty="0"/>
              <a:t>voiau să se întâlnească cu Dumnezeu într-un decor intim. </a:t>
            </a:r>
            <a:r>
              <a:rPr lang="ro-RO" sz="2000" b="1" dirty="0" smtClean="0"/>
              <a:t>Astfel </a:t>
            </a:r>
            <a:r>
              <a:rPr lang="ro-RO" sz="2000" b="1" dirty="0"/>
              <a:t>că străinii care trăiau în mijlocul lor nu au fost </a:t>
            </a:r>
            <a:r>
              <a:rPr lang="ro-RO" sz="2000" b="1" dirty="0" smtClean="0"/>
              <a:t>invitaţi</a:t>
            </a:r>
            <a:r>
              <a:rPr lang="ro-RO" sz="2000" b="1" dirty="0"/>
              <a:t>.</a:t>
            </a:r>
          </a:p>
          <a:p>
            <a:pPr>
              <a:spcBef>
                <a:spcPts val="600"/>
              </a:spcBef>
            </a:pPr>
            <a:r>
              <a:rPr lang="ro-RO" sz="2000" b="1" dirty="0"/>
              <a:t>Poporul a </a:t>
            </a:r>
            <a:r>
              <a:rPr lang="ro-RO" sz="2000" b="1" dirty="0" smtClean="0"/>
              <a:t>înţeles </a:t>
            </a:r>
            <a:r>
              <a:rPr lang="ro-RO" sz="2000" b="1" dirty="0"/>
              <a:t>că suferă </a:t>
            </a:r>
            <a:r>
              <a:rPr lang="ro-RO" sz="2000" b="1" dirty="0" smtClean="0"/>
              <a:t>consecinţele </a:t>
            </a:r>
            <a:r>
              <a:rPr lang="ro-RO" sz="2000" b="1" dirty="0"/>
              <a:t>păcatelor împotriva lui Dumnezeu, astfel că au citit Legea a treia oară.</a:t>
            </a:r>
          </a:p>
          <a:p>
            <a:pPr>
              <a:spcBef>
                <a:spcPts val="600"/>
              </a:spcBef>
            </a:pPr>
            <a:r>
              <a:rPr lang="ro-RO" sz="2000" b="1" dirty="0"/>
              <a:t>Nu au încercat să dea vina pe nimeni sau să se plângă de asupritori ori de lideri. Au studiat Cuvântul lui Dumnezeu cu </a:t>
            </a:r>
            <a:r>
              <a:rPr lang="ro-RO" sz="2000" b="1" dirty="0" smtClean="0"/>
              <a:t>umilinţă </a:t>
            </a:r>
            <a:r>
              <a:rPr lang="ro-RO" sz="2000" b="1" dirty="0"/>
              <a:t>vreme de trei ore, apoi </a:t>
            </a:r>
            <a:r>
              <a:rPr lang="ro-RO" sz="2000" b="1" dirty="0" smtClean="0"/>
              <a:t>şi-au </a:t>
            </a:r>
            <a:r>
              <a:rPr lang="ro-RO" sz="2000" b="1" dirty="0"/>
              <a:t>mărturisit păcatele </a:t>
            </a:r>
            <a:r>
              <a:rPr lang="ro-RO" sz="2000" b="1" dirty="0" smtClean="0"/>
              <a:t>şi </a:t>
            </a:r>
            <a:r>
              <a:rPr lang="ro-RO" sz="2000" b="1" dirty="0"/>
              <a:t>l-au lăudat pe Dumnezeu pentru încă trei ore.</a:t>
            </a:r>
          </a:p>
        </p:txBody>
      </p:sp>
    </p:spTree>
    <p:extLst>
      <p:ext uri="{BB962C8B-B14F-4D97-AF65-F5344CB8AC3E}">
        <p14:creationId xmlns:p14="http://schemas.microsoft.com/office/powerpoint/2010/main" xmlns="" val="3869389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74C9FC-8E45-43F0-9678-30AE20D0A351}"/>
              </a:ext>
            </a:extLst>
          </p:cNvPr>
          <p:cNvSpPr/>
          <p:nvPr/>
        </p:nvSpPr>
        <p:spPr>
          <a:xfrm>
            <a:off x="1235677" y="1745758"/>
            <a:ext cx="7742862" cy="4832092"/>
          </a:xfrm>
          <a:prstGeom prst="rect">
            <a:avLst/>
          </a:prstGeom>
        </p:spPr>
        <p:txBody>
          <a:bodyPr wrap="square">
            <a:spAutoFit/>
          </a:bodyPr>
          <a:lstStyle/>
          <a:p>
            <a:pPr>
              <a:spcBef>
                <a:spcPts val="600"/>
              </a:spcBef>
            </a:pPr>
            <a:r>
              <a:rPr lang="ro-RO" sz="2800" b="1" smtClean="0">
                <a:ln>
                  <a:solidFill>
                    <a:srgbClr val="552579"/>
                  </a:solidFill>
                </a:ln>
                <a:solidFill>
                  <a:schemeClr val="bg1"/>
                </a:solidFill>
                <a:latin typeface="Arial Black" panose="020B0A04020102020204" pitchFamily="34" charset="0"/>
              </a:rPr>
              <a:t>„Profetul </a:t>
            </a:r>
            <a:r>
              <a:rPr lang="ro-RO" sz="2800" b="1">
                <a:ln>
                  <a:solidFill>
                    <a:srgbClr val="552579"/>
                  </a:solidFill>
                </a:ln>
                <a:solidFill>
                  <a:schemeClr val="bg1"/>
                </a:solidFill>
                <a:latin typeface="Arial Black" panose="020B0A04020102020204" pitchFamily="34" charset="0"/>
              </a:rPr>
              <a:t>Daniel </a:t>
            </a:r>
            <a:r>
              <a:rPr lang="ro-RO" sz="2800" b="1" smtClean="0">
                <a:ln>
                  <a:solidFill>
                    <a:srgbClr val="552579"/>
                  </a:solidFill>
                </a:ln>
                <a:solidFill>
                  <a:schemeClr val="bg1"/>
                </a:solidFill>
                <a:latin typeface="Arial Black" panose="020B0A04020102020204" pitchFamily="34" charset="0"/>
              </a:rPr>
              <a:t>trăgea </a:t>
            </a:r>
            <a:r>
              <a:rPr lang="ro-RO" sz="2800" b="1">
                <a:ln>
                  <a:solidFill>
                    <a:srgbClr val="552579"/>
                  </a:solidFill>
                </a:ln>
                <a:solidFill>
                  <a:schemeClr val="bg1"/>
                </a:solidFill>
                <a:latin typeface="Arial Black" panose="020B0A04020102020204" pitchFamily="34" charset="0"/>
              </a:rPr>
              <a:t>foarte aproape de Dumnezeu când Îl căuta </a:t>
            </a:r>
            <a:r>
              <a:rPr lang="ro-RO" sz="2800" b="1" smtClean="0">
                <a:ln>
                  <a:solidFill>
                    <a:srgbClr val="552579"/>
                  </a:solidFill>
                </a:ln>
                <a:solidFill>
                  <a:schemeClr val="bg1"/>
                </a:solidFill>
                <a:latin typeface="Arial Black" panose="020B0A04020102020204" pitchFamily="34" charset="0"/>
              </a:rPr>
              <a:t>mărturisindu-şi </a:t>
            </a:r>
            <a:r>
              <a:rPr lang="ro-RO" sz="2800" b="1">
                <a:ln>
                  <a:solidFill>
                    <a:srgbClr val="552579"/>
                  </a:solidFill>
                </a:ln>
                <a:solidFill>
                  <a:schemeClr val="bg1"/>
                </a:solidFill>
                <a:latin typeface="Arial Black" panose="020B0A04020102020204" pitchFamily="34" charset="0"/>
              </a:rPr>
              <a:t>păcatele </a:t>
            </a:r>
            <a:r>
              <a:rPr lang="ro-RO" sz="2800" b="1" smtClean="0">
                <a:ln>
                  <a:solidFill>
                    <a:srgbClr val="552579"/>
                  </a:solidFill>
                </a:ln>
                <a:solidFill>
                  <a:schemeClr val="bg1"/>
                </a:solidFill>
                <a:latin typeface="Arial Black" panose="020B0A04020102020204" pitchFamily="34" charset="0"/>
              </a:rPr>
              <a:t>şi umilindu-şi </a:t>
            </a:r>
            <a:r>
              <a:rPr lang="ro-RO" sz="2800" b="1">
                <a:ln>
                  <a:solidFill>
                    <a:srgbClr val="552579"/>
                  </a:solidFill>
                </a:ln>
                <a:solidFill>
                  <a:schemeClr val="bg1"/>
                </a:solidFill>
                <a:latin typeface="Arial Black" panose="020B0A04020102020204" pitchFamily="34" charset="0"/>
              </a:rPr>
              <a:t>sufletul. El nu încerca să justifice </a:t>
            </a:r>
            <a:r>
              <a:rPr lang="ro-RO" sz="2800" b="1" smtClean="0">
                <a:ln>
                  <a:solidFill>
                    <a:srgbClr val="552579"/>
                  </a:solidFill>
                </a:ln>
                <a:solidFill>
                  <a:schemeClr val="bg1"/>
                </a:solidFill>
                <a:latin typeface="Arial Black" panose="020B0A04020102020204" pitchFamily="34" charset="0"/>
              </a:rPr>
              <a:t>acţiunile </a:t>
            </a:r>
            <a:r>
              <a:rPr lang="ro-RO" sz="2800" b="1">
                <a:ln>
                  <a:solidFill>
                    <a:srgbClr val="552579"/>
                  </a:solidFill>
                </a:ln>
                <a:solidFill>
                  <a:schemeClr val="bg1"/>
                </a:solidFill>
                <a:latin typeface="Arial Black" panose="020B0A04020102020204" pitchFamily="34" charset="0"/>
              </a:rPr>
              <a:t>sale sau pe cele ale poporului, ci </a:t>
            </a:r>
            <a:r>
              <a:rPr lang="ro-RO" sz="2800" b="1" smtClean="0">
                <a:ln>
                  <a:solidFill>
                    <a:srgbClr val="552579"/>
                  </a:solidFill>
                </a:ln>
                <a:solidFill>
                  <a:schemeClr val="bg1"/>
                </a:solidFill>
                <a:latin typeface="Arial Black" panose="020B0A04020102020204" pitchFamily="34" charset="0"/>
              </a:rPr>
              <a:t>recunoştea </a:t>
            </a:r>
            <a:r>
              <a:rPr lang="ro-RO" sz="2800" b="1">
                <a:ln>
                  <a:solidFill>
                    <a:srgbClr val="552579"/>
                  </a:solidFill>
                </a:ln>
                <a:solidFill>
                  <a:schemeClr val="bg1"/>
                </a:solidFill>
                <a:latin typeface="Arial Black" panose="020B0A04020102020204" pitchFamily="34" charset="0"/>
              </a:rPr>
              <a:t>pe deplin călcările legii </a:t>
            </a:r>
            <a:r>
              <a:rPr lang="ro-RO" sz="2800" b="1" smtClean="0">
                <a:ln>
                  <a:solidFill>
                    <a:srgbClr val="552579"/>
                  </a:solidFill>
                </a:ln>
                <a:solidFill>
                  <a:schemeClr val="bg1"/>
                </a:solidFill>
                <a:latin typeface="Arial Black" panose="020B0A04020102020204" pitchFamily="34" charset="0"/>
              </a:rPr>
              <a:t>săvârşite</a:t>
            </a:r>
            <a:r>
              <a:rPr lang="ro-RO" sz="2800" b="1">
                <a:ln>
                  <a:solidFill>
                    <a:srgbClr val="552579"/>
                  </a:solidFill>
                </a:ln>
                <a:solidFill>
                  <a:schemeClr val="bg1"/>
                </a:solidFill>
                <a:latin typeface="Arial Black" panose="020B0A04020102020204" pitchFamily="34" charset="0"/>
              </a:rPr>
              <a:t>. În dreptul lor Daniel mărturisea păcate de care el personal nu era vinovat încercând </a:t>
            </a:r>
            <a:r>
              <a:rPr lang="ro-RO" sz="2800" b="1" smtClean="0">
                <a:ln>
                  <a:solidFill>
                    <a:srgbClr val="552579"/>
                  </a:solidFill>
                </a:ln>
                <a:solidFill>
                  <a:schemeClr val="bg1"/>
                </a:solidFill>
                <a:latin typeface="Arial Black" panose="020B0A04020102020204" pitchFamily="34" charset="0"/>
              </a:rPr>
              <a:t>să-şi </a:t>
            </a:r>
            <a:r>
              <a:rPr lang="ro-RO" sz="2800" b="1">
                <a:ln>
                  <a:solidFill>
                    <a:srgbClr val="552579"/>
                  </a:solidFill>
                </a:ln>
                <a:solidFill>
                  <a:schemeClr val="bg1"/>
                </a:solidFill>
                <a:latin typeface="Arial Black" panose="020B0A04020102020204" pitchFamily="34" charset="0"/>
              </a:rPr>
              <a:t>determine </a:t>
            </a:r>
            <a:r>
              <a:rPr lang="ro-RO" sz="2800" b="1" smtClean="0">
                <a:ln>
                  <a:solidFill>
                    <a:srgbClr val="552579"/>
                  </a:solidFill>
                </a:ln>
                <a:solidFill>
                  <a:schemeClr val="bg1"/>
                </a:solidFill>
                <a:latin typeface="Arial Black" panose="020B0A04020102020204" pitchFamily="34" charset="0"/>
              </a:rPr>
              <a:t>fraţii să-şi </a:t>
            </a:r>
            <a:r>
              <a:rPr lang="ro-RO" sz="2800" b="1">
                <a:ln>
                  <a:solidFill>
                    <a:srgbClr val="552579"/>
                  </a:solidFill>
                </a:ln>
                <a:solidFill>
                  <a:schemeClr val="bg1"/>
                </a:solidFill>
                <a:latin typeface="Arial Black" panose="020B0A04020102020204" pitchFamily="34" charset="0"/>
              </a:rPr>
              <a:t>vadă păcatele, căutând astfel mila Domnului.”</a:t>
            </a:r>
          </a:p>
        </p:txBody>
      </p:sp>
      <p:sp>
        <p:nvSpPr>
          <p:cNvPr id="3" name="CuadroTexto 2">
            <a:extLst>
              <a:ext uri="{FF2B5EF4-FFF2-40B4-BE49-F238E27FC236}">
                <a16:creationId xmlns:a16="http://schemas.microsoft.com/office/drawing/2014/main" xmlns="" id="{BEACB106-FB22-471D-A90C-0EDC0F9B5FDD}"/>
              </a:ext>
            </a:extLst>
          </p:cNvPr>
          <p:cNvSpPr txBox="1"/>
          <p:nvPr/>
        </p:nvSpPr>
        <p:spPr>
          <a:xfrm>
            <a:off x="5111999" y="984068"/>
            <a:ext cx="4032001" cy="369332"/>
          </a:xfrm>
          <a:prstGeom prst="rect">
            <a:avLst/>
          </a:prstGeom>
          <a:noFill/>
        </p:spPr>
        <p:txBody>
          <a:bodyPr wrap="none" rtlCol="0">
            <a:spAutoFit/>
          </a:bodyPr>
          <a:lstStyle/>
          <a:p>
            <a:pPr algn="r"/>
            <a:r>
              <a:rPr lang="ro-RO" b="1" smtClean="0">
                <a:solidFill>
                  <a:srgbClr val="552579"/>
                </a:solidFill>
              </a:rPr>
              <a:t>E.G.W. (Aş </a:t>
            </a:r>
            <a:r>
              <a:rPr lang="ro-RO" b="1">
                <a:solidFill>
                  <a:srgbClr val="552579"/>
                </a:solidFill>
              </a:rPr>
              <a:t>putea să îl cunosc</a:t>
            </a:r>
            <a:r>
              <a:rPr lang="ro-RO" b="1" smtClean="0">
                <a:solidFill>
                  <a:srgbClr val="552579"/>
                </a:solidFill>
              </a:rPr>
              <a:t>, August 20)</a:t>
            </a:r>
            <a:endParaRPr lang="ro-RO" b="1">
              <a:solidFill>
                <a:srgbClr val="552579"/>
              </a:solidFill>
            </a:endParaRPr>
          </a:p>
        </p:txBody>
      </p:sp>
    </p:spTree>
    <p:extLst>
      <p:ext uri="{BB962C8B-B14F-4D97-AF65-F5344CB8AC3E}">
        <p14:creationId xmlns:p14="http://schemas.microsoft.com/office/powerpoint/2010/main" xmlns="" val="99950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4C46F13-37E0-4CF0-B533-14D762E1DAFC}"/>
              </a:ext>
            </a:extLst>
          </p:cNvPr>
          <p:cNvSpPr/>
          <p:nvPr/>
        </p:nvSpPr>
        <p:spPr>
          <a:xfrm>
            <a:off x="0" y="-43545"/>
            <a:ext cx="9144000" cy="769441"/>
          </a:xfrm>
          <a:prstGeom prst="rect">
            <a:avLst/>
          </a:prstGeom>
          <a:noFill/>
        </p:spPr>
        <p:txBody>
          <a:bodyPr wrap="square" rtlCol="0">
            <a:spAutoFit/>
          </a:bodyPr>
          <a:lstStyle/>
          <a:p>
            <a:pPr algn="ctr" defTabSz="914400"/>
            <a:r>
              <a:rPr lang="ro-RO" sz="4400" b="1" spc="600" smtClean="0">
                <a:ln w="18000">
                  <a:solidFill>
                    <a:schemeClr val="bg1"/>
                  </a:solidFill>
                  <a:prstDash val="solid"/>
                  <a:miter lim="800000"/>
                </a:ln>
                <a:noFill/>
                <a:effectLst>
                  <a:outerShdw blurRad="25500" dist="38100" dir="12660000" algn="tl">
                    <a:srgbClr val="000000"/>
                  </a:outerShdw>
                </a:effectLst>
              </a:rPr>
              <a:t>LĂUDÂND PE DOMNUL </a:t>
            </a:r>
            <a:endParaRPr lang="ro-RO" sz="4400" b="1" spc="600">
              <a:ln w="18000">
                <a:solidFill>
                  <a:schemeClr val="bg1"/>
                </a:solidFill>
                <a:prstDash val="solid"/>
                <a:miter lim="800000"/>
              </a:ln>
              <a:noFill/>
              <a:effectLst>
                <a:outerShdw blurRad="25500" dist="38100" dir="12660000" algn="tl">
                  <a:srgbClr val="000000"/>
                </a:outerShdw>
              </a:effectLst>
            </a:endParaRPr>
          </a:p>
        </p:txBody>
      </p:sp>
      <p:sp>
        <p:nvSpPr>
          <p:cNvPr id="3" name="Rectángulo 2">
            <a:extLst>
              <a:ext uri="{FF2B5EF4-FFF2-40B4-BE49-F238E27FC236}">
                <a16:creationId xmlns:a16="http://schemas.microsoft.com/office/drawing/2014/main" xmlns="" id="{1DDEF195-5D81-4260-A8F9-7CE2D10C1F6D}"/>
              </a:ext>
            </a:extLst>
          </p:cNvPr>
          <p:cNvSpPr/>
          <p:nvPr/>
        </p:nvSpPr>
        <p:spPr>
          <a:xfrm>
            <a:off x="322217" y="644655"/>
            <a:ext cx="8627230" cy="1169551"/>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C00000"/>
                </a:solidFill>
                <a:latin typeface="Comic Sans MS" panose="030F0702030302020204" pitchFamily="66" charset="0"/>
              </a:rPr>
              <a:t>„Tu, Doamne, numai Tu ai făcut cerurile, </a:t>
            </a:r>
            <a:r>
              <a:rPr lang="ro-RO" b="1" dirty="0" err="1" smtClean="0">
                <a:solidFill>
                  <a:srgbClr val="C00000"/>
                </a:solidFill>
                <a:latin typeface="Comic Sans MS" panose="030F0702030302020204" pitchFamily="66" charset="0"/>
              </a:rPr>
              <a:t>cerurile</a:t>
            </a:r>
            <a:r>
              <a:rPr lang="ro-RO" b="1" dirty="0" smtClean="0">
                <a:solidFill>
                  <a:srgbClr val="C00000"/>
                </a:solidFill>
                <a:latin typeface="Comic Sans MS" panose="030F0702030302020204" pitchFamily="66" charset="0"/>
              </a:rPr>
              <a:t> cerurilor şi toată oştirea lor şi pământul cu tot ce este pe el, mările cu tot ce cuprind ele. Tu dai viaţă tuturor acestor lucruri şi oştirea cerurilor se închină înaintea Ta.”</a:t>
            </a:r>
          </a:p>
          <a:p>
            <a:pPr algn="r"/>
            <a:r>
              <a:rPr lang="ro-RO" sz="1600" b="1" dirty="0" smtClean="0">
                <a:solidFill>
                  <a:srgbClr val="C00000"/>
                </a:solidFill>
                <a:latin typeface="Comic Sans MS" panose="030F0702030302020204" pitchFamily="66" charset="0"/>
              </a:rPr>
              <a:t>(Neemia 9:6)</a:t>
            </a:r>
            <a:endParaRPr lang="ro-RO" sz="1600" b="1" dirty="0">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114DF9D5-AB17-446E-9083-9C43AAF91DD4}"/>
              </a:ext>
            </a:extLst>
          </p:cNvPr>
          <p:cNvSpPr txBox="1"/>
          <p:nvPr/>
        </p:nvSpPr>
        <p:spPr>
          <a:xfrm>
            <a:off x="217713" y="1757237"/>
            <a:ext cx="4441371" cy="2631490"/>
          </a:xfrm>
          <a:prstGeom prst="rect">
            <a:avLst/>
          </a:prstGeom>
          <a:noFill/>
        </p:spPr>
        <p:txBody>
          <a:bodyPr wrap="square" rtlCol="0">
            <a:spAutoFit/>
          </a:bodyPr>
          <a:lstStyle/>
          <a:p>
            <a:pPr>
              <a:spcBef>
                <a:spcPts val="600"/>
              </a:spcBef>
            </a:pPr>
            <a:r>
              <a:rPr lang="ro-RO" sz="2000" b="1" dirty="0"/>
              <a:t>După citire, </a:t>
            </a:r>
            <a:r>
              <a:rPr lang="ro-RO" sz="2000" b="1" dirty="0" smtClean="0"/>
              <a:t>leviţii </a:t>
            </a:r>
            <a:r>
              <a:rPr lang="ro-RO" sz="2000" b="1" dirty="0"/>
              <a:t>au lăudat pe Domnul. Apoi ei au încurajat poporul să-L binecuvânteze pe Dumnezeu </a:t>
            </a:r>
            <a:r>
              <a:rPr lang="ro-RO" sz="2000" b="1" dirty="0" smtClean="0"/>
              <a:t>şi </a:t>
            </a:r>
            <a:r>
              <a:rPr lang="ro-RO" sz="2000" b="1" dirty="0"/>
              <a:t>Numele Lui. Numele lui Dumnezeu este o exprimare a caracterului </a:t>
            </a:r>
            <a:r>
              <a:rPr lang="ro-RO" sz="2000" b="1" dirty="0" smtClean="0"/>
              <a:t>şi </a:t>
            </a:r>
            <a:r>
              <a:rPr lang="ro-RO" sz="2000" b="1" dirty="0"/>
              <a:t>a </a:t>
            </a:r>
            <a:r>
              <a:rPr lang="ro-RO" sz="2000" b="1" dirty="0" smtClean="0"/>
              <a:t>eternităţii </a:t>
            </a:r>
            <a:r>
              <a:rPr lang="ro-RO" sz="2000" b="1" dirty="0"/>
              <a:t>Sale.</a:t>
            </a:r>
          </a:p>
          <a:p>
            <a:pPr>
              <a:lnSpc>
                <a:spcPts val="2100"/>
              </a:lnSpc>
              <a:spcBef>
                <a:spcPts val="600"/>
              </a:spcBef>
            </a:pPr>
            <a:r>
              <a:rPr lang="ro-RO" sz="2000" b="1" dirty="0"/>
              <a:t>Poporul Îl lăuda prin rugăciune deoarece</a:t>
            </a:r>
            <a:r>
              <a:rPr lang="ro-RO" sz="2000" b="1" dirty="0" smtClean="0"/>
              <a:t>:</a:t>
            </a:r>
            <a:endParaRPr lang="ro-RO" sz="2000" b="1" dirty="0"/>
          </a:p>
        </p:txBody>
      </p:sp>
      <p:graphicFrame>
        <p:nvGraphicFramePr>
          <p:cNvPr id="6" name="Diagrama 5">
            <a:extLst>
              <a:ext uri="{FF2B5EF4-FFF2-40B4-BE49-F238E27FC236}">
                <a16:creationId xmlns:a16="http://schemas.microsoft.com/office/drawing/2014/main" xmlns="" id="{3C163851-A9C1-4640-B179-E3549D1F7560}"/>
              </a:ext>
            </a:extLst>
          </p:cNvPr>
          <p:cNvGraphicFramePr/>
          <p:nvPr>
            <p:extLst>
              <p:ext uri="{D42A27DB-BD31-4B8C-83A1-F6EECF244321}">
                <p14:modId xmlns:p14="http://schemas.microsoft.com/office/powerpoint/2010/main" xmlns="" val="1841100754"/>
              </p:ext>
            </p:extLst>
          </p:nvPr>
        </p:nvGraphicFramePr>
        <p:xfrm>
          <a:off x="217713" y="4293326"/>
          <a:ext cx="8691155" cy="2429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xmlns="" id="{4D8371F7-D74D-4AD9-B145-F425547B65F0}"/>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4746173" y="1478112"/>
            <a:ext cx="4075610" cy="28152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 val="2697687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7"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ppt_h/2"/>
                                          </p:val>
                                        </p:tav>
                                        <p:tav tm="100000">
                                          <p:val>
                                            <p:strVal val="#ppt_y"/>
                                          </p:val>
                                        </p:tav>
                                      </p:tavLst>
                                    </p:anim>
                                    <p:anim calcmode="lin" valueType="num">
                                      <p:cBhvr>
                                        <p:cTn id="26" dur="500" fill="hold"/>
                                        <p:tgtEl>
                                          <p:spTgt spid="11"/>
                                        </p:tgtEl>
                                        <p:attrNameLst>
                                          <p:attrName>ppt_w</p:attrName>
                                        </p:attrNameLst>
                                      </p:cBhvr>
                                      <p:tavLst>
                                        <p:tav tm="0">
                                          <p:val>
                                            <p:strVal val="#ppt_w"/>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6">
                                            <p:graphicEl>
                                              <a:dgm id="{E3D04194-BDD4-482E-9FA9-F71273905751}"/>
                                            </p:graphicEl>
                                          </p:spTgt>
                                        </p:tgtEl>
                                        <p:attrNameLst>
                                          <p:attrName>style.visibility</p:attrName>
                                        </p:attrNameLst>
                                      </p:cBhvr>
                                      <p:to>
                                        <p:strVal val="visible"/>
                                      </p:to>
                                    </p:set>
                                    <p:animEffect transition="in" filter="fade">
                                      <p:cBhvr>
                                        <p:cTn id="42" dur="1000"/>
                                        <p:tgtEl>
                                          <p:spTgt spid="6">
                                            <p:graphicEl>
                                              <a:dgm id="{E3D04194-BDD4-482E-9FA9-F71273905751}"/>
                                            </p:graphicEl>
                                          </p:spTgt>
                                        </p:tgtEl>
                                      </p:cBhvr>
                                    </p:animEffect>
                                    <p:anim calcmode="lin" valueType="num">
                                      <p:cBhvr>
                                        <p:cTn id="43" dur="1000" fill="hold"/>
                                        <p:tgtEl>
                                          <p:spTgt spid="6">
                                            <p:graphicEl>
                                              <a:dgm id="{E3D04194-BDD4-482E-9FA9-F71273905751}"/>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6">
                                            <p:graphicEl>
                                              <a:dgm id="{E3D04194-BDD4-482E-9FA9-F71273905751}"/>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graphicEl>
                                              <a:dgm id="{E3D04194-BDD4-482E-9FA9-F71273905751}"/>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6">
                                            <p:graphicEl>
                                              <a:dgm id="{455B3549-5F80-4CDD-A31D-51FBF1082E86}"/>
                                            </p:graphicEl>
                                          </p:spTgt>
                                        </p:tgtEl>
                                        <p:attrNameLst>
                                          <p:attrName>style.visibility</p:attrName>
                                        </p:attrNameLst>
                                      </p:cBhvr>
                                      <p:to>
                                        <p:strVal val="visible"/>
                                      </p:to>
                                    </p:set>
                                    <p:animEffect transition="in" filter="fade">
                                      <p:cBhvr>
                                        <p:cTn id="48" dur="1000"/>
                                        <p:tgtEl>
                                          <p:spTgt spid="6">
                                            <p:graphicEl>
                                              <a:dgm id="{455B3549-5F80-4CDD-A31D-51FBF1082E86}"/>
                                            </p:graphicEl>
                                          </p:spTgt>
                                        </p:tgtEl>
                                      </p:cBhvr>
                                    </p:animEffect>
                                    <p:anim calcmode="lin" valueType="num">
                                      <p:cBhvr>
                                        <p:cTn id="49" dur="1000" fill="hold"/>
                                        <p:tgtEl>
                                          <p:spTgt spid="6">
                                            <p:graphicEl>
                                              <a:dgm id="{455B3549-5F80-4CDD-A31D-51FBF1082E86}"/>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6">
                                            <p:graphicEl>
                                              <a:dgm id="{455B3549-5F80-4CDD-A31D-51FBF1082E86}"/>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
                                            <p:graphicEl>
                                              <a:dgm id="{455B3549-5F80-4CDD-A31D-51FBF1082E86}"/>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6">
                                            <p:graphicEl>
                                              <a:dgm id="{528A68FB-5F9A-4A50-A7E0-AE7215D43A0D}"/>
                                            </p:graphicEl>
                                          </p:spTgt>
                                        </p:tgtEl>
                                        <p:attrNameLst>
                                          <p:attrName>style.visibility</p:attrName>
                                        </p:attrNameLst>
                                      </p:cBhvr>
                                      <p:to>
                                        <p:strVal val="visible"/>
                                      </p:to>
                                    </p:set>
                                    <p:animEffect transition="in" filter="fade">
                                      <p:cBhvr>
                                        <p:cTn id="56" dur="1000"/>
                                        <p:tgtEl>
                                          <p:spTgt spid="6">
                                            <p:graphicEl>
                                              <a:dgm id="{528A68FB-5F9A-4A50-A7E0-AE7215D43A0D}"/>
                                            </p:graphicEl>
                                          </p:spTgt>
                                        </p:tgtEl>
                                      </p:cBhvr>
                                    </p:animEffect>
                                    <p:anim calcmode="lin" valueType="num">
                                      <p:cBhvr>
                                        <p:cTn id="57" dur="1000" fill="hold"/>
                                        <p:tgtEl>
                                          <p:spTgt spid="6">
                                            <p:graphicEl>
                                              <a:dgm id="{528A68FB-5F9A-4A50-A7E0-AE7215D43A0D}"/>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6">
                                            <p:graphicEl>
                                              <a:dgm id="{528A68FB-5F9A-4A50-A7E0-AE7215D43A0D}"/>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
                                            <p:graphicEl>
                                              <a:dgm id="{528A68FB-5F9A-4A50-A7E0-AE7215D43A0D}"/>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6">
                                            <p:graphicEl>
                                              <a:dgm id="{086987F9-7CDA-4AE7-82C5-14125F03C4AE}"/>
                                            </p:graphicEl>
                                          </p:spTgt>
                                        </p:tgtEl>
                                        <p:attrNameLst>
                                          <p:attrName>style.visibility</p:attrName>
                                        </p:attrNameLst>
                                      </p:cBhvr>
                                      <p:to>
                                        <p:strVal val="visible"/>
                                      </p:to>
                                    </p:set>
                                    <p:animEffect transition="in" filter="fade">
                                      <p:cBhvr>
                                        <p:cTn id="62" dur="1000"/>
                                        <p:tgtEl>
                                          <p:spTgt spid="6">
                                            <p:graphicEl>
                                              <a:dgm id="{086987F9-7CDA-4AE7-82C5-14125F03C4AE}"/>
                                            </p:graphicEl>
                                          </p:spTgt>
                                        </p:tgtEl>
                                      </p:cBhvr>
                                    </p:animEffect>
                                    <p:anim calcmode="lin" valueType="num">
                                      <p:cBhvr>
                                        <p:cTn id="63" dur="1000" fill="hold"/>
                                        <p:tgtEl>
                                          <p:spTgt spid="6">
                                            <p:graphicEl>
                                              <a:dgm id="{086987F9-7CDA-4AE7-82C5-14125F03C4AE}"/>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6">
                                            <p:graphicEl>
                                              <a:dgm id="{086987F9-7CDA-4AE7-82C5-14125F03C4AE}"/>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
                                            <p:graphicEl>
                                              <a:dgm id="{086987F9-7CDA-4AE7-82C5-14125F03C4AE}"/>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6">
                                            <p:graphicEl>
                                              <a:dgm id="{B4BFB57A-0376-4E66-92B4-831A52A3F796}"/>
                                            </p:graphicEl>
                                          </p:spTgt>
                                        </p:tgtEl>
                                        <p:attrNameLst>
                                          <p:attrName>style.visibility</p:attrName>
                                        </p:attrNameLst>
                                      </p:cBhvr>
                                      <p:to>
                                        <p:strVal val="visible"/>
                                      </p:to>
                                    </p:set>
                                    <p:animEffect transition="in" filter="fade">
                                      <p:cBhvr>
                                        <p:cTn id="70" dur="1000"/>
                                        <p:tgtEl>
                                          <p:spTgt spid="6">
                                            <p:graphicEl>
                                              <a:dgm id="{B4BFB57A-0376-4E66-92B4-831A52A3F796}"/>
                                            </p:graphicEl>
                                          </p:spTgt>
                                        </p:tgtEl>
                                      </p:cBhvr>
                                    </p:animEffect>
                                    <p:anim calcmode="lin" valueType="num">
                                      <p:cBhvr>
                                        <p:cTn id="71" dur="1000" fill="hold"/>
                                        <p:tgtEl>
                                          <p:spTgt spid="6">
                                            <p:graphicEl>
                                              <a:dgm id="{B4BFB57A-0376-4E66-92B4-831A52A3F796}"/>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6">
                                            <p:graphicEl>
                                              <a:dgm id="{B4BFB57A-0376-4E66-92B4-831A52A3F796}"/>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6">
                                            <p:graphicEl>
                                              <a:dgm id="{B4BFB57A-0376-4E66-92B4-831A52A3F796}"/>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6">
                                            <p:graphicEl>
                                              <a:dgm id="{39B78FA1-1889-4146-9893-73CC5D9F8189}"/>
                                            </p:graphicEl>
                                          </p:spTgt>
                                        </p:tgtEl>
                                        <p:attrNameLst>
                                          <p:attrName>style.visibility</p:attrName>
                                        </p:attrNameLst>
                                      </p:cBhvr>
                                      <p:to>
                                        <p:strVal val="visible"/>
                                      </p:to>
                                    </p:set>
                                    <p:animEffect transition="in" filter="fade">
                                      <p:cBhvr>
                                        <p:cTn id="76" dur="1000"/>
                                        <p:tgtEl>
                                          <p:spTgt spid="6">
                                            <p:graphicEl>
                                              <a:dgm id="{39B78FA1-1889-4146-9893-73CC5D9F8189}"/>
                                            </p:graphicEl>
                                          </p:spTgt>
                                        </p:tgtEl>
                                      </p:cBhvr>
                                    </p:animEffect>
                                    <p:anim calcmode="lin" valueType="num">
                                      <p:cBhvr>
                                        <p:cTn id="77" dur="1000" fill="hold"/>
                                        <p:tgtEl>
                                          <p:spTgt spid="6">
                                            <p:graphicEl>
                                              <a:dgm id="{39B78FA1-1889-4146-9893-73CC5D9F8189}"/>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6">
                                            <p:graphicEl>
                                              <a:dgm id="{39B78FA1-1889-4146-9893-73CC5D9F8189}"/>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
                                            <p:graphicEl>
                                              <a:dgm id="{39B78FA1-1889-4146-9893-73CC5D9F8189}"/>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6">
                                            <p:graphicEl>
                                              <a:dgm id="{2288622C-EDA2-4F17-8ABA-B7848E8667A7}"/>
                                            </p:graphicEl>
                                          </p:spTgt>
                                        </p:tgtEl>
                                        <p:attrNameLst>
                                          <p:attrName>style.visibility</p:attrName>
                                        </p:attrNameLst>
                                      </p:cBhvr>
                                      <p:to>
                                        <p:strVal val="visible"/>
                                      </p:to>
                                    </p:set>
                                    <p:animEffect transition="in" filter="fade">
                                      <p:cBhvr>
                                        <p:cTn id="84" dur="1000"/>
                                        <p:tgtEl>
                                          <p:spTgt spid="6">
                                            <p:graphicEl>
                                              <a:dgm id="{2288622C-EDA2-4F17-8ABA-B7848E8667A7}"/>
                                            </p:graphicEl>
                                          </p:spTgt>
                                        </p:tgtEl>
                                      </p:cBhvr>
                                    </p:animEffect>
                                    <p:anim calcmode="lin" valueType="num">
                                      <p:cBhvr>
                                        <p:cTn id="85" dur="1000" fill="hold"/>
                                        <p:tgtEl>
                                          <p:spTgt spid="6">
                                            <p:graphicEl>
                                              <a:dgm id="{2288622C-EDA2-4F17-8ABA-B7848E8667A7}"/>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6">
                                            <p:graphicEl>
                                              <a:dgm id="{2288622C-EDA2-4F17-8ABA-B7848E8667A7}"/>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
                                            <p:graphicEl>
                                              <a:dgm id="{2288622C-EDA2-4F17-8ABA-B7848E8667A7}"/>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6">
                                            <p:graphicEl>
                                              <a:dgm id="{D7C135AE-D859-4101-805A-BD4574A959E9}"/>
                                            </p:graphicEl>
                                          </p:spTgt>
                                        </p:tgtEl>
                                        <p:attrNameLst>
                                          <p:attrName>style.visibility</p:attrName>
                                        </p:attrNameLst>
                                      </p:cBhvr>
                                      <p:to>
                                        <p:strVal val="visible"/>
                                      </p:to>
                                    </p:set>
                                    <p:animEffect transition="in" filter="fade">
                                      <p:cBhvr>
                                        <p:cTn id="90" dur="1000"/>
                                        <p:tgtEl>
                                          <p:spTgt spid="6">
                                            <p:graphicEl>
                                              <a:dgm id="{D7C135AE-D859-4101-805A-BD4574A959E9}"/>
                                            </p:graphicEl>
                                          </p:spTgt>
                                        </p:tgtEl>
                                      </p:cBhvr>
                                    </p:animEffect>
                                    <p:anim calcmode="lin" valueType="num">
                                      <p:cBhvr>
                                        <p:cTn id="91" dur="1000" fill="hold"/>
                                        <p:tgtEl>
                                          <p:spTgt spid="6">
                                            <p:graphicEl>
                                              <a:dgm id="{D7C135AE-D859-4101-805A-BD4574A959E9}"/>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6">
                                            <p:graphicEl>
                                              <a:dgm id="{D7C135AE-D859-4101-805A-BD4574A959E9}"/>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
                                            <p:graphicEl>
                                              <a:dgm id="{D7C135AE-D859-4101-805A-BD4574A959E9}"/>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6">
                                            <p:graphicEl>
                                              <a:dgm id="{005112F6-BD15-4921-9120-3DB9477E723C}"/>
                                            </p:graphicEl>
                                          </p:spTgt>
                                        </p:tgtEl>
                                        <p:attrNameLst>
                                          <p:attrName>style.visibility</p:attrName>
                                        </p:attrNameLst>
                                      </p:cBhvr>
                                      <p:to>
                                        <p:strVal val="visible"/>
                                      </p:to>
                                    </p:set>
                                    <p:animEffect transition="in" filter="fade">
                                      <p:cBhvr>
                                        <p:cTn id="98" dur="1000"/>
                                        <p:tgtEl>
                                          <p:spTgt spid="6">
                                            <p:graphicEl>
                                              <a:dgm id="{005112F6-BD15-4921-9120-3DB9477E723C}"/>
                                            </p:graphicEl>
                                          </p:spTgt>
                                        </p:tgtEl>
                                      </p:cBhvr>
                                    </p:animEffect>
                                    <p:anim calcmode="lin" valueType="num">
                                      <p:cBhvr>
                                        <p:cTn id="99" dur="1000" fill="hold"/>
                                        <p:tgtEl>
                                          <p:spTgt spid="6">
                                            <p:graphicEl>
                                              <a:dgm id="{005112F6-BD15-4921-9120-3DB9477E723C}"/>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6">
                                            <p:graphicEl>
                                              <a:dgm id="{005112F6-BD15-4921-9120-3DB9477E723C}"/>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6">
                                            <p:graphicEl>
                                              <a:dgm id="{005112F6-BD15-4921-9120-3DB9477E723C}"/>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6">
                                            <p:graphicEl>
                                              <a:dgm id="{D61DAA95-B918-4FB3-B4E5-E37BDA4E5AB4}"/>
                                            </p:graphicEl>
                                          </p:spTgt>
                                        </p:tgtEl>
                                        <p:attrNameLst>
                                          <p:attrName>style.visibility</p:attrName>
                                        </p:attrNameLst>
                                      </p:cBhvr>
                                      <p:to>
                                        <p:strVal val="visible"/>
                                      </p:to>
                                    </p:set>
                                    <p:animEffect transition="in" filter="fade">
                                      <p:cBhvr>
                                        <p:cTn id="104" dur="1000"/>
                                        <p:tgtEl>
                                          <p:spTgt spid="6">
                                            <p:graphicEl>
                                              <a:dgm id="{D61DAA95-B918-4FB3-B4E5-E37BDA4E5AB4}"/>
                                            </p:graphicEl>
                                          </p:spTgt>
                                        </p:tgtEl>
                                      </p:cBhvr>
                                    </p:animEffect>
                                    <p:anim calcmode="lin" valueType="num">
                                      <p:cBhvr>
                                        <p:cTn id="105" dur="1000" fill="hold"/>
                                        <p:tgtEl>
                                          <p:spTgt spid="6">
                                            <p:graphicEl>
                                              <a:dgm id="{D61DAA95-B918-4FB3-B4E5-E37BDA4E5AB4}"/>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6">
                                            <p:graphicEl>
                                              <a:dgm id="{D61DAA95-B918-4FB3-B4E5-E37BDA4E5AB4}"/>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
                                            <p:graphicEl>
                                              <a:dgm id="{D61DAA95-B918-4FB3-B4E5-E37BDA4E5AB4}"/>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74C9FC-8E45-43F0-9678-30AE20D0A351}"/>
              </a:ext>
            </a:extLst>
          </p:cNvPr>
          <p:cNvSpPr/>
          <p:nvPr/>
        </p:nvSpPr>
        <p:spPr>
          <a:xfrm>
            <a:off x="1297459" y="1180102"/>
            <a:ext cx="7036056" cy="4493538"/>
          </a:xfrm>
          <a:prstGeom prst="rect">
            <a:avLst/>
          </a:prstGeom>
        </p:spPr>
        <p:txBody>
          <a:bodyPr wrap="square">
            <a:spAutoFit/>
          </a:bodyPr>
          <a:lstStyle/>
          <a:p>
            <a:pPr indent="360363" algn="just">
              <a:spcBef>
                <a:spcPts val="600"/>
              </a:spcBef>
            </a:pPr>
            <a:r>
              <a:rPr lang="ro-RO" sz="2600" b="1" dirty="0" smtClean="0">
                <a:latin typeface="Arial Black" panose="020B0A04020102020204" pitchFamily="34" charset="0"/>
              </a:rPr>
              <a:t> „Dar puterea, energia Sa, este încă exercitată în menţinerea lucrărilor creaţiunii Sale. Inima bate şi respiraţia îşi urmează cursul nu pentru că mecanismul ce a fost pus odată în mişcare continuă să acţioneze prin propria sa energie, ci fiecare respiraţie şi fiecare pulsaţie a inimii sunt o dovadă a grijii Aceluia în care „avem viaţa, mişcarea şi fiinţa”. (Faptele Apostolilor 17, 28.)”</a:t>
            </a:r>
            <a:endParaRPr lang="ro-RO" sz="2600" b="1" dirty="0">
              <a:latin typeface="Arial Black" panose="020B0A04020102020204" pitchFamily="34" charset="0"/>
            </a:endParaRPr>
          </a:p>
        </p:txBody>
      </p:sp>
      <p:sp>
        <p:nvSpPr>
          <p:cNvPr id="3" name="CuadroTexto 2">
            <a:extLst>
              <a:ext uri="{FF2B5EF4-FFF2-40B4-BE49-F238E27FC236}">
                <a16:creationId xmlns:a16="http://schemas.microsoft.com/office/drawing/2014/main" xmlns="" id="{BEACB106-FB22-471D-A90C-0EDC0F9B5FDD}"/>
              </a:ext>
            </a:extLst>
          </p:cNvPr>
          <p:cNvSpPr txBox="1"/>
          <p:nvPr/>
        </p:nvSpPr>
        <p:spPr>
          <a:xfrm>
            <a:off x="4263683" y="5635334"/>
            <a:ext cx="3645550" cy="369332"/>
          </a:xfrm>
          <a:prstGeom prst="rect">
            <a:avLst/>
          </a:prstGeom>
          <a:noFill/>
        </p:spPr>
        <p:txBody>
          <a:bodyPr wrap="none" rtlCol="0">
            <a:spAutoFit/>
          </a:bodyPr>
          <a:lstStyle/>
          <a:p>
            <a:pPr algn="r"/>
            <a:r>
              <a:rPr lang="ro-RO" b="1" smtClean="0"/>
              <a:t>E.G.W. (Patriarhi şi profeţi, pag. 115)</a:t>
            </a:r>
            <a:endParaRPr lang="ro-RO" b="1"/>
          </a:p>
        </p:txBody>
      </p:sp>
    </p:spTree>
    <p:extLst>
      <p:ext uri="{BB962C8B-B14F-4D97-AF65-F5344CB8AC3E}">
        <p14:creationId xmlns:p14="http://schemas.microsoft.com/office/powerpoint/2010/main" xmlns="" val="11637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4A94F2B-52FB-4A27-9FF3-B6FDB48315EA}"/>
              </a:ext>
            </a:extLst>
          </p:cNvPr>
          <p:cNvSpPr/>
          <p:nvPr/>
        </p:nvSpPr>
        <p:spPr>
          <a:xfrm>
            <a:off x="97279" y="-100977"/>
            <a:ext cx="9027269" cy="677108"/>
          </a:xfrm>
          <a:prstGeom prst="rect">
            <a:avLst/>
          </a:prstGeom>
          <a:noFill/>
        </p:spPr>
        <p:txBody>
          <a:bodyPr wrap="square" lIns="0" tIns="0" rIns="0" bIns="0" rtlCol="0">
            <a:spAutoFit/>
            <a:scene3d>
              <a:camera prst="orthographicFront">
                <a:rot lat="0" lon="0" rev="0"/>
              </a:camera>
              <a:lightRig rig="brightRoom" dir="t"/>
            </a:scene3d>
            <a:sp3d prstMaterial="softEdge">
              <a:bevelT w="29210" h="16510"/>
              <a:contourClr>
                <a:schemeClr val="accent4">
                  <a:alpha val="95000"/>
                </a:schemeClr>
              </a:contourClr>
            </a:sp3d>
          </a:bodyPr>
          <a:lstStyle/>
          <a:p>
            <a:pPr algn="ctr" defTabSz="914400"/>
            <a:r>
              <a:rPr lang="ro-RO" sz="4400" b="1" spc="540" smtClean="0">
                <a:ln>
                  <a:prstDash val="solid"/>
                </a:ln>
                <a:solidFill>
                  <a:schemeClr val="accent2">
                    <a:lumMod val="50000"/>
                  </a:schemeClr>
                </a:solidFill>
                <a:effectLst>
                  <a:outerShdw blurRad="88000" dist="50800" dir="5040000" algn="tl">
                    <a:schemeClr val="accent4">
                      <a:tint val="80000"/>
                      <a:satMod val="250000"/>
                      <a:alpha val="45000"/>
                    </a:schemeClr>
                  </a:outerShdw>
                </a:effectLst>
              </a:rPr>
              <a:t>CREDINCIOŞIA LUI DUMNEZEU</a:t>
            </a:r>
            <a:endParaRPr lang="ro-RO" sz="4400" b="1" spc="540">
              <a:ln>
                <a:prstDash val="solid"/>
              </a:ln>
              <a:solidFill>
                <a:schemeClr val="accent2">
                  <a:lumMod val="50000"/>
                </a:schemeClr>
              </a:solidFill>
              <a:effectLst>
                <a:outerShdw blurRad="88000" dist="50800" dir="5040000" algn="tl">
                  <a:schemeClr val="accent4">
                    <a:tint val="80000"/>
                    <a:satMod val="250000"/>
                    <a:alpha val="45000"/>
                  </a:schemeClr>
                </a:outerShdw>
              </a:effectLst>
            </a:endParaRPr>
          </a:p>
        </p:txBody>
      </p:sp>
      <p:sp>
        <p:nvSpPr>
          <p:cNvPr id="3" name="Rectángulo 2">
            <a:extLst>
              <a:ext uri="{FF2B5EF4-FFF2-40B4-BE49-F238E27FC236}">
                <a16:creationId xmlns:a16="http://schemas.microsoft.com/office/drawing/2014/main" xmlns="" id="{AC3F807E-2279-4464-A3F2-BE88EAAEB6AE}"/>
              </a:ext>
            </a:extLst>
          </p:cNvPr>
          <p:cNvSpPr/>
          <p:nvPr/>
        </p:nvSpPr>
        <p:spPr>
          <a:xfrm>
            <a:off x="396238" y="511769"/>
            <a:ext cx="7162800" cy="1200329"/>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895160"/>
                </a:solidFill>
                <a:latin typeface="Comic Sans MS" panose="030F0702030302020204" pitchFamily="66" charset="0"/>
              </a:rPr>
              <a:t>„În îndurarea Ta fără margini, nu i-ai părăsit în pustie şi stâlpul de nor n-a încetat să-i călăuzească ziua pe drum, nici stâlpul de foc să le lumineze noaptea drumul pe care aveau să-l urmeze.” </a:t>
            </a:r>
            <a:r>
              <a:rPr lang="ro-RO" sz="1600" b="1" smtClean="0">
                <a:solidFill>
                  <a:srgbClr val="895160"/>
                </a:solidFill>
                <a:latin typeface="Comic Sans MS" panose="030F0702030302020204" pitchFamily="66" charset="0"/>
              </a:rPr>
              <a:t>(Neemia 9:19)</a:t>
            </a:r>
            <a:endParaRPr lang="ro-RO" b="1">
              <a:solidFill>
                <a:srgbClr val="8951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FBB5CDD-F644-49A1-AB62-DB618AABA1A4}"/>
              </a:ext>
            </a:extLst>
          </p:cNvPr>
          <p:cNvSpPr txBox="1"/>
          <p:nvPr/>
        </p:nvSpPr>
        <p:spPr>
          <a:xfrm>
            <a:off x="349723" y="1833767"/>
            <a:ext cx="4711338" cy="4939814"/>
          </a:xfrm>
          <a:prstGeom prst="rect">
            <a:avLst/>
          </a:prstGeom>
          <a:noFill/>
        </p:spPr>
        <p:txBody>
          <a:bodyPr wrap="square" rtlCol="0">
            <a:spAutoFit/>
          </a:bodyPr>
          <a:lstStyle/>
          <a:p>
            <a:pPr>
              <a:spcBef>
                <a:spcPts val="600"/>
              </a:spcBef>
            </a:pPr>
            <a:r>
              <a:rPr lang="ro-RO" sz="2000" b="1"/>
              <a:t>După slăvirea lui Dumnezeu, poporul </a:t>
            </a:r>
            <a:r>
              <a:rPr lang="ro-RO" sz="2000" b="1" smtClean="0"/>
              <a:t>şi-a </a:t>
            </a:r>
            <a:r>
              <a:rPr lang="ro-RO" sz="2000" b="1"/>
              <a:t>amintit cum Dumnezeu i-a fost credincios lui Israel în pustie.</a:t>
            </a:r>
          </a:p>
          <a:p>
            <a:pPr>
              <a:spcBef>
                <a:spcPts val="600"/>
              </a:spcBef>
            </a:pPr>
            <a:r>
              <a:rPr lang="ro-RO" sz="2000" b="1"/>
              <a:t>Dumnezeu i-a salvat de Egipt, i-a ghidat cu nor </a:t>
            </a:r>
            <a:r>
              <a:rPr lang="ro-RO" sz="2000" b="1" smtClean="0"/>
              <a:t>şi </a:t>
            </a:r>
            <a:r>
              <a:rPr lang="ro-RO" sz="2000" b="1"/>
              <a:t>stâlp de foc, le-a dat legi drepte </a:t>
            </a:r>
            <a:r>
              <a:rPr lang="ro-RO" sz="2000" b="1" smtClean="0"/>
              <a:t>şi </a:t>
            </a:r>
            <a:r>
              <a:rPr lang="ro-RO" sz="2000" b="1"/>
              <a:t>Sabatul, i-a hrănit cu pâine din cer, le-a dat apă </a:t>
            </a:r>
            <a:r>
              <a:rPr lang="ro-RO" sz="2000" b="1" smtClean="0"/>
              <a:t>şi </a:t>
            </a:r>
            <a:r>
              <a:rPr lang="ro-RO" sz="2000" b="1"/>
              <a:t>le-a protejat hainele </a:t>
            </a:r>
            <a:r>
              <a:rPr lang="ro-RO" sz="2000" b="1" smtClean="0"/>
              <a:t>şi </a:t>
            </a:r>
            <a:r>
              <a:rPr lang="ro-RO" sz="2000" b="1"/>
              <a:t>picioarele.</a:t>
            </a:r>
          </a:p>
          <a:p>
            <a:pPr>
              <a:spcBef>
                <a:spcPts val="600"/>
              </a:spcBef>
            </a:pPr>
            <a:r>
              <a:rPr lang="ro-RO" sz="2000" b="1"/>
              <a:t>Cu toate acestea, poporul era arogant, au devenit </a:t>
            </a:r>
            <a:r>
              <a:rPr lang="ro-RO" sz="2000" b="1" smtClean="0"/>
              <a:t>încăpăţânaţi</a:t>
            </a:r>
            <a:r>
              <a:rPr lang="ro-RO" sz="2000" b="1"/>
              <a:t>, nu s-au supus Poruncilor, au vrut să se reîntoarcă în Egipt </a:t>
            </a:r>
            <a:r>
              <a:rPr lang="ro-RO" sz="2000" b="1" smtClean="0"/>
              <a:t>şi şi-au </a:t>
            </a:r>
            <a:r>
              <a:rPr lang="ro-RO" sz="2000" b="1"/>
              <a:t>făcut un </a:t>
            </a:r>
            <a:r>
              <a:rPr lang="ro-RO" sz="2000" b="1" smtClean="0"/>
              <a:t>viţel </a:t>
            </a:r>
            <a:r>
              <a:rPr lang="ro-RO" sz="2000" b="1"/>
              <a:t>de aur la care să se închine.</a:t>
            </a:r>
          </a:p>
          <a:p>
            <a:pPr>
              <a:spcBef>
                <a:spcPts val="600"/>
              </a:spcBef>
            </a:pPr>
            <a:r>
              <a:rPr lang="ro-RO" sz="2000" b="1"/>
              <a:t>Dumnezeu nu i-a părăsit nici după toate acestea. </a:t>
            </a:r>
            <a:r>
              <a:rPr lang="ro-RO" sz="2000" b="1" smtClean="0"/>
              <a:t>Credincioşia şi </a:t>
            </a:r>
            <a:r>
              <a:rPr lang="ro-RO" sz="2000" b="1"/>
              <a:t>mila lui nu ne va părăsi niciodată</a:t>
            </a:r>
            <a:r>
              <a:rPr lang="ro-RO" sz="2000" b="1" smtClean="0"/>
              <a:t>.</a:t>
            </a:r>
            <a:endParaRPr lang="ro-RO" sz="2000" b="1"/>
          </a:p>
        </p:txBody>
      </p:sp>
      <p:pic>
        <p:nvPicPr>
          <p:cNvPr id="6" name="Imagen 5">
            <a:extLst>
              <a:ext uri="{FF2B5EF4-FFF2-40B4-BE49-F238E27FC236}">
                <a16:creationId xmlns:a16="http://schemas.microsoft.com/office/drawing/2014/main" xmlns="" id="{2BDD237E-5F5F-46B7-B690-901AD310645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194660" y="1837501"/>
            <a:ext cx="1595233" cy="159523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56157D6B-0459-4E8A-A66A-0D4B1A6B3B9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23492" y="1833767"/>
            <a:ext cx="2139384" cy="159523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Imagen 11">
            <a:extLst>
              <a:ext uri="{FF2B5EF4-FFF2-40B4-BE49-F238E27FC236}">
                <a16:creationId xmlns:a16="http://schemas.microsoft.com/office/drawing/2014/main" xmlns="" id="{66CD2B33-1C1B-4864-BE4B-B7F35DB387CE}"/>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194660" y="3521690"/>
            <a:ext cx="1595233" cy="159523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a:extLst>
              <a:ext uri="{FF2B5EF4-FFF2-40B4-BE49-F238E27FC236}">
                <a16:creationId xmlns:a16="http://schemas.microsoft.com/office/drawing/2014/main" xmlns="" id="{03A54709-FA44-4439-88CA-2D1B4358A7E0}"/>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923492" y="3521691"/>
            <a:ext cx="2126976" cy="159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Imagen 15">
            <a:extLst>
              <a:ext uri="{FF2B5EF4-FFF2-40B4-BE49-F238E27FC236}">
                <a16:creationId xmlns:a16="http://schemas.microsoft.com/office/drawing/2014/main" xmlns="" id="{CB03AF40-07D7-4DF3-BA92-1DBF0ECE1873}"/>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5194660" y="5205880"/>
            <a:ext cx="1595233" cy="158114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Imagen 17">
            <a:extLst>
              <a:ext uri="{FF2B5EF4-FFF2-40B4-BE49-F238E27FC236}">
                <a16:creationId xmlns:a16="http://schemas.microsoft.com/office/drawing/2014/main" xmlns="" id="{B2A26575-9F86-4896-829D-74719972DA44}"/>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923491" y="5205880"/>
            <a:ext cx="2108195" cy="1581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259572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10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125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1750"/>
                            </p:stCondLst>
                            <p:childTnLst>
                              <p:par>
                                <p:cTn id="50" presetID="22" presetClass="entr" presetSubtype="8" fill="hold" grpId="0" nodeType="after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wipe(left)">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wipe(left)">
                                      <p:cBhvr>
                                        <p:cTn id="6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74C9FC-8E45-43F0-9678-30AE20D0A351}"/>
              </a:ext>
            </a:extLst>
          </p:cNvPr>
          <p:cNvSpPr/>
          <p:nvPr/>
        </p:nvSpPr>
        <p:spPr>
          <a:xfrm>
            <a:off x="907140" y="1478274"/>
            <a:ext cx="8193315" cy="5262979"/>
          </a:xfrm>
          <a:prstGeom prst="rect">
            <a:avLst/>
          </a:prstGeom>
        </p:spPr>
        <p:txBody>
          <a:bodyPr wrap="square">
            <a:spAutoFit/>
          </a:bodyPr>
          <a:lstStyle/>
          <a:p>
            <a:pPr indent="360363" algn="just">
              <a:spcBef>
                <a:spcPts val="600"/>
              </a:spcBef>
            </a:pPr>
            <a:r>
              <a:rPr lang="ro-RO" sz="2400" b="1" dirty="0" smtClean="0">
                <a:latin typeface="Arial Black" panose="020B0A04020102020204" pitchFamily="34" charset="0"/>
              </a:rPr>
              <a:t>„Consemnarea lucrărilor </a:t>
            </a:r>
            <a:r>
              <a:rPr lang="ro-RO" sz="2400" b="1" dirty="0">
                <a:latin typeface="Arial Black" panose="020B0A04020102020204" pitchFamily="34" charset="0"/>
              </a:rPr>
              <a:t>lui Dumnezeu în ceea ce </a:t>
            </a:r>
            <a:r>
              <a:rPr lang="ro-RO" sz="2400" b="1" dirty="0" smtClean="0">
                <a:latin typeface="Arial Black" panose="020B0A04020102020204" pitchFamily="34" charset="0"/>
              </a:rPr>
              <a:t>priveşte </a:t>
            </a:r>
            <a:r>
              <a:rPr lang="ro-RO" sz="2400" b="1" dirty="0">
                <a:latin typeface="Arial Black" panose="020B0A04020102020204" pitchFamily="34" charset="0"/>
              </a:rPr>
              <a:t>rătăcirea pribegilor înainte </a:t>
            </a:r>
            <a:r>
              <a:rPr lang="ro-RO" sz="2400" b="1" dirty="0" smtClean="0">
                <a:latin typeface="Arial Black" panose="020B0A04020102020204" pitchFamily="34" charset="0"/>
              </a:rPr>
              <a:t>şi </a:t>
            </a:r>
            <a:r>
              <a:rPr lang="ro-RO" sz="2400" b="1" dirty="0">
                <a:latin typeface="Arial Black" panose="020B0A04020102020204" pitchFamily="34" charset="0"/>
              </a:rPr>
              <a:t>înapoi, expunerea acestora la foame, sete </a:t>
            </a:r>
            <a:r>
              <a:rPr lang="ro-RO" sz="2400" b="1" dirty="0" smtClean="0">
                <a:latin typeface="Arial Black" panose="020B0A04020102020204" pitchFamily="34" charset="0"/>
              </a:rPr>
              <a:t>şi </a:t>
            </a:r>
            <a:r>
              <a:rPr lang="ro-RO" sz="2400" b="1" dirty="0">
                <a:latin typeface="Arial Black" panose="020B0A04020102020204" pitchFamily="34" charset="0"/>
              </a:rPr>
              <a:t>oboseală, precum </a:t>
            </a:r>
            <a:r>
              <a:rPr lang="ro-RO" sz="2400" b="1" dirty="0" smtClean="0">
                <a:latin typeface="Arial Black" panose="020B0A04020102020204" pitchFamily="34" charset="0"/>
              </a:rPr>
              <a:t>şi </a:t>
            </a:r>
            <a:r>
              <a:rPr lang="ro-RO" sz="2400" b="1" dirty="0">
                <a:latin typeface="Arial Black" panose="020B0A04020102020204" pitchFamily="34" charset="0"/>
              </a:rPr>
              <a:t>frapantele manifestări ale puterii Sale pentru alinare sunt </a:t>
            </a:r>
            <a:r>
              <a:rPr lang="ro-RO" sz="2400" b="1" dirty="0" smtClean="0">
                <a:latin typeface="Arial Black" panose="020B0A04020102020204" pitchFamily="34" charset="0"/>
              </a:rPr>
              <a:t>ţesute </a:t>
            </a:r>
            <a:r>
              <a:rPr lang="ro-RO" sz="2400" b="1" dirty="0">
                <a:latin typeface="Arial Black" panose="020B0A04020102020204" pitchFamily="34" charset="0"/>
              </a:rPr>
              <a:t>cu avertismente </a:t>
            </a:r>
            <a:r>
              <a:rPr lang="ro-RO" sz="2400" b="1" dirty="0" smtClean="0">
                <a:latin typeface="Arial Black" panose="020B0A04020102020204" pitchFamily="34" charset="0"/>
              </a:rPr>
              <a:t>şi instrucţiuni </a:t>
            </a:r>
            <a:r>
              <a:rPr lang="ro-RO" sz="2400" b="1" dirty="0">
                <a:latin typeface="Arial Black" panose="020B0A04020102020204" pitchFamily="34" charset="0"/>
              </a:rPr>
              <a:t>pentru poporul Său din veacul </a:t>
            </a:r>
            <a:r>
              <a:rPr lang="ro-RO" sz="2400" b="1" dirty="0" smtClean="0">
                <a:latin typeface="Arial Black" panose="020B0A04020102020204" pitchFamily="34" charset="0"/>
              </a:rPr>
              <a:t>acesta. </a:t>
            </a:r>
            <a:r>
              <a:rPr lang="ro-RO" sz="2400" b="1" dirty="0">
                <a:latin typeface="Arial Black" panose="020B0A04020102020204" pitchFamily="34" charset="0"/>
              </a:rPr>
              <a:t>Variatele </a:t>
            </a:r>
            <a:r>
              <a:rPr lang="ro-RO" sz="2400" b="1" dirty="0" smtClean="0">
                <a:latin typeface="Arial Black" panose="020B0A04020102020204" pitchFamily="34" charset="0"/>
              </a:rPr>
              <a:t>experienţe </a:t>
            </a:r>
            <a:r>
              <a:rPr lang="ro-RO" sz="2400" b="1" dirty="0">
                <a:latin typeface="Arial Black" panose="020B0A04020102020204" pitchFamily="34" charset="0"/>
              </a:rPr>
              <a:t>ale evreilor au fost o </a:t>
            </a:r>
            <a:r>
              <a:rPr lang="ro-RO" sz="2400" b="1" dirty="0" smtClean="0">
                <a:latin typeface="Arial Black" panose="020B0A04020102020204" pitchFamily="34" charset="0"/>
              </a:rPr>
              <a:t>şcoală </a:t>
            </a:r>
            <a:r>
              <a:rPr lang="ro-RO" sz="2400" b="1" dirty="0">
                <a:latin typeface="Arial Black" panose="020B0A04020102020204" pitchFamily="34" charset="0"/>
              </a:rPr>
              <a:t>care să-i pregătească pentru </a:t>
            </a:r>
            <a:r>
              <a:rPr lang="ro-RO" sz="2400" b="1" dirty="0" smtClean="0">
                <a:latin typeface="Arial Black" panose="020B0A04020102020204" pitchFamily="34" charset="0"/>
              </a:rPr>
              <a:t>ţara </a:t>
            </a:r>
            <a:r>
              <a:rPr lang="ro-RO" sz="2400" b="1" dirty="0">
                <a:latin typeface="Arial Black" panose="020B0A04020102020204" pitchFamily="34" charset="0"/>
              </a:rPr>
              <a:t>lor promisă, Canaan</a:t>
            </a:r>
            <a:r>
              <a:rPr lang="ro-RO" sz="2400" b="1" dirty="0" smtClean="0">
                <a:latin typeface="Arial Black" panose="020B0A04020102020204" pitchFamily="34" charset="0"/>
              </a:rPr>
              <a:t>. Dumnezeu </a:t>
            </a:r>
            <a:r>
              <a:rPr lang="ro-RO" sz="2400" b="1">
                <a:latin typeface="Arial Black" panose="020B0A04020102020204" pitchFamily="34" charset="0"/>
              </a:rPr>
              <a:t>va </a:t>
            </a:r>
            <a:r>
              <a:rPr lang="ro-RO" sz="2400" b="1" smtClean="0">
                <a:latin typeface="Arial Black" panose="020B0A04020102020204" pitchFamily="34" charset="0"/>
              </a:rPr>
              <a:t>face </a:t>
            </a:r>
            <a:r>
              <a:rPr lang="ro-RO" sz="2400" b="1" dirty="0">
                <a:latin typeface="Arial Black" panose="020B0A04020102020204" pitchFamily="34" charset="0"/>
              </a:rPr>
              <a:t>pe copii Săi în aceste zile să revadă cu o inimă umilă </a:t>
            </a:r>
            <a:r>
              <a:rPr lang="ro-RO" sz="2400" b="1" dirty="0" smtClean="0">
                <a:latin typeface="Arial Black" panose="020B0A04020102020204" pitchFamily="34" charset="0"/>
              </a:rPr>
              <a:t>şi </a:t>
            </a:r>
            <a:r>
              <a:rPr lang="ro-RO" sz="2400" b="1" dirty="0">
                <a:latin typeface="Arial Black" panose="020B0A04020102020204" pitchFamily="34" charset="0"/>
              </a:rPr>
              <a:t>cu un spirit de </a:t>
            </a:r>
            <a:r>
              <a:rPr lang="ro-RO" sz="2400" b="1" dirty="0" smtClean="0">
                <a:latin typeface="Arial Black" panose="020B0A04020102020204" pitchFamily="34" charset="0"/>
              </a:rPr>
              <a:t>învăţare</a:t>
            </a:r>
            <a:r>
              <a:rPr lang="ro-RO" sz="2400" b="1" dirty="0">
                <a:latin typeface="Arial Black" panose="020B0A04020102020204" pitchFamily="34" charset="0"/>
              </a:rPr>
              <a:t>, încercările prin care Israelul din vechime a trecut, astfel încât </a:t>
            </a:r>
            <a:r>
              <a:rPr lang="ro-RO" sz="2400" b="1" dirty="0" smtClean="0">
                <a:latin typeface="Arial Black" panose="020B0A04020102020204" pitchFamily="34" charset="0"/>
              </a:rPr>
              <a:t>şi </a:t>
            </a:r>
            <a:r>
              <a:rPr lang="ro-RO" sz="2400" b="1" dirty="0">
                <a:latin typeface="Arial Black" panose="020B0A04020102020204" pitchFamily="34" charset="0"/>
              </a:rPr>
              <a:t>ei să fie </a:t>
            </a:r>
            <a:r>
              <a:rPr lang="ro-RO" sz="2400" b="1" dirty="0" smtClean="0">
                <a:latin typeface="Arial Black" panose="020B0A04020102020204" pitchFamily="34" charset="0"/>
              </a:rPr>
              <a:t>instruiţi </a:t>
            </a:r>
            <a:r>
              <a:rPr lang="ro-RO" sz="2400" b="1" dirty="0">
                <a:latin typeface="Arial Black" panose="020B0A04020102020204" pitchFamily="34" charset="0"/>
              </a:rPr>
              <a:t>în pregătirea lor pentru Canaanul ceresc.”</a:t>
            </a:r>
          </a:p>
        </p:txBody>
      </p:sp>
      <p:sp>
        <p:nvSpPr>
          <p:cNvPr id="3" name="CuadroTexto 2">
            <a:extLst>
              <a:ext uri="{FF2B5EF4-FFF2-40B4-BE49-F238E27FC236}">
                <a16:creationId xmlns:a16="http://schemas.microsoft.com/office/drawing/2014/main" xmlns="" id="{BEACB106-FB22-471D-A90C-0EDC0F9B5FDD}"/>
              </a:ext>
            </a:extLst>
          </p:cNvPr>
          <p:cNvSpPr txBox="1"/>
          <p:nvPr/>
        </p:nvSpPr>
        <p:spPr>
          <a:xfrm>
            <a:off x="4869562" y="870857"/>
            <a:ext cx="4274439" cy="369332"/>
          </a:xfrm>
          <a:prstGeom prst="rect">
            <a:avLst/>
          </a:prstGeom>
          <a:noFill/>
        </p:spPr>
        <p:txBody>
          <a:bodyPr wrap="none" rtlCol="0">
            <a:spAutoFit/>
          </a:bodyPr>
          <a:lstStyle/>
          <a:p>
            <a:pPr algn="r"/>
            <a:r>
              <a:rPr lang="ro-RO" b="1" dirty="0" err="1" smtClean="0">
                <a:solidFill>
                  <a:srgbClr val="DDC6CD"/>
                </a:solidFill>
                <a:effectLst>
                  <a:outerShdw blurRad="38100" dist="38100" dir="2700000" algn="tl">
                    <a:srgbClr val="000000">
                      <a:alpha val="43137"/>
                    </a:srgbClr>
                  </a:outerShdw>
                </a:effectLst>
              </a:rPr>
              <a:t>E.G.W</a:t>
            </a:r>
            <a:r>
              <a:rPr lang="ro-RO" b="1" dirty="0" smtClean="0">
                <a:solidFill>
                  <a:srgbClr val="DDC6CD"/>
                </a:solidFill>
                <a:effectLst>
                  <a:outerShdw blurRad="38100" dist="38100" dir="2700000" algn="tl">
                    <a:srgbClr val="000000">
                      <a:alpha val="43137"/>
                    </a:srgbClr>
                  </a:outerShdw>
                </a:effectLst>
              </a:rPr>
              <a:t>. (Această </a:t>
            </a:r>
            <a:r>
              <a:rPr lang="ro-RO" b="1" dirty="0">
                <a:solidFill>
                  <a:srgbClr val="DDC6CD"/>
                </a:solidFill>
                <a:effectLst>
                  <a:outerShdw blurRad="38100" dist="38100" dir="2700000" algn="tl">
                    <a:srgbClr val="000000">
                      <a:alpha val="43137"/>
                    </a:srgbClr>
                  </a:outerShdw>
                </a:effectLst>
              </a:rPr>
              <a:t>zi cu Dumnezeu, </a:t>
            </a:r>
            <a:r>
              <a:rPr lang="ro-RO" b="1" dirty="0" smtClean="0">
                <a:solidFill>
                  <a:srgbClr val="DDC6CD"/>
                </a:solidFill>
                <a:effectLst>
                  <a:outerShdw blurRad="38100" dist="38100" dir="2700000" algn="tl">
                    <a:srgbClr val="000000">
                      <a:alpha val="43137"/>
                    </a:srgbClr>
                  </a:outerShdw>
                </a:effectLst>
              </a:rPr>
              <a:t> 9 Martie)</a:t>
            </a:r>
            <a:endParaRPr lang="ro-RO" b="1" dirty="0">
              <a:solidFill>
                <a:srgbClr val="DDC6C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0856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1350</Words>
  <Application>Microsoft Office PowerPoint</Application>
  <PresentationFormat>Expunere pe ecran (4:3)</PresentationFormat>
  <Paragraphs>60</Paragraphs>
  <Slides>14</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14</vt:i4>
      </vt:variant>
    </vt:vector>
  </HeadingPairs>
  <TitlesOfParts>
    <vt:vector size="22" baseType="lpstr">
      <vt:lpstr>Arial</vt:lpstr>
      <vt:lpstr>Calibri</vt:lpstr>
      <vt:lpstr>Comic Sans MS</vt:lpstr>
      <vt:lpstr>Arial Black</vt:lpstr>
      <vt:lpstr>Cooper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Dumnezeul nostru iertator</dc:title>
  <dc:subject>Studiu Biblic, Trim. IV, 2019 – Ezra si Neemia</dc:subject>
  <dc:creator>Sergio Fustero Carreras</dc:creator>
  <cp:keywords>https://www.fustero.es/index_ro.php</cp:keywords>
  <cp:lastModifiedBy>isj</cp:lastModifiedBy>
  <cp:revision>125</cp:revision>
  <dcterms:created xsi:type="dcterms:W3CDTF">2019-10-22T14:16:09Z</dcterms:created>
  <dcterms:modified xsi:type="dcterms:W3CDTF">2019-11-14T08:29:45Z</dcterms:modified>
</cp:coreProperties>
</file>