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3"/>
  </p:notesMasterIdLst>
  <p:sldIdLst>
    <p:sldId id="256" r:id="rId3"/>
    <p:sldId id="267" r:id="rId4"/>
    <p:sldId id="257" r:id="rId5"/>
    <p:sldId id="258" r:id="rId6"/>
    <p:sldId id="259" r:id="rId7"/>
    <p:sldId id="260" r:id="rId8"/>
    <p:sldId id="263" r:id="rId9"/>
    <p:sldId id="261" r:id="rId10"/>
    <p:sldId id="266" r:id="rId11"/>
    <p:sldId id="265" r:id="rId12"/>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A4738"/>
    <a:srgbClr val="866852"/>
    <a:srgbClr val="C9A6E4"/>
    <a:srgbClr val="FF4343"/>
    <a:srgbClr val="452111"/>
    <a:srgbClr val="FFFF99"/>
    <a:srgbClr val="E7D392"/>
    <a:srgbClr val="F5C78E"/>
    <a:srgbClr val="B2D3C4"/>
    <a:srgbClr val="6747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488" autoAdjust="0"/>
    <p:restoredTop sz="86839" autoAdjust="0"/>
  </p:normalViewPr>
  <p:slideViewPr>
    <p:cSldViewPr snapToGrid="0">
      <p:cViewPr varScale="1">
        <p:scale>
          <a:sx n="73" d="100"/>
          <a:sy n="73" d="100"/>
        </p:scale>
        <p:origin x="-84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5" Type="http://schemas.openxmlformats.org/officeDocument/2006/relationships/image" Target="../media/image35.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EB805-DB7F-4FBA-9C46-A5DC34BA70E8}" type="doc">
      <dgm:prSet loTypeId="urn:microsoft.com/office/officeart/2005/8/layout/pList1#1" loCatId="picture" qsTypeId="urn:microsoft.com/office/officeart/2005/8/quickstyle/3d1" qsCatId="3D" csTypeId="urn:microsoft.com/office/officeart/2005/8/colors/accent1_2" csCatId="accent1" phldr="1"/>
      <dgm:spPr/>
      <dgm:t>
        <a:bodyPr/>
        <a:lstStyle/>
        <a:p>
          <a:endParaRPr lang="es-ES"/>
        </a:p>
      </dgm:t>
    </dgm:pt>
    <dgm:pt modelId="{00C5AE0B-9F60-4857-A5EF-014F790955F8}">
      <dgm:prSet custT="1"/>
      <dgm:spPr/>
      <dgm:t>
        <a:bodyPr/>
        <a:lstStyle/>
        <a:p>
          <a:r>
            <a:rPr lang="ro-RO" sz="2000" b="1" dirty="0">
              <a:solidFill>
                <a:srgbClr val="FFFF99"/>
              </a:solidFill>
              <a:effectLst>
                <a:glow rad="127000">
                  <a:srgbClr val="452111"/>
                </a:glow>
              </a:effectLst>
            </a:rPr>
            <a:t>El a</a:t>
          </a:r>
          <a:r>
            <a:rPr lang="es-ES" sz="2000" b="1" dirty="0">
              <a:solidFill>
                <a:srgbClr val="FFFF99"/>
              </a:solidFill>
              <a:effectLst>
                <a:glow rad="127000">
                  <a:srgbClr val="452111"/>
                </a:glow>
              </a:effectLst>
            </a:rPr>
            <a:t> </a:t>
          </a:r>
          <a:r>
            <a:rPr lang="ro-RO" sz="2000" b="1" i="1" dirty="0">
              <a:solidFill>
                <a:schemeClr val="accent5">
                  <a:lumMod val="60000"/>
                  <a:lumOff val="40000"/>
                </a:schemeClr>
              </a:solidFill>
              <a:effectLst>
                <a:glow rad="127000">
                  <a:srgbClr val="452111"/>
                </a:glow>
              </a:effectLst>
            </a:rPr>
            <a:t>revizuit</a:t>
          </a:r>
          <a:r>
            <a:rPr lang="es-ES" sz="2000" b="1" dirty="0">
              <a:solidFill>
                <a:srgbClr val="FFFF99"/>
              </a:solidFill>
              <a:effectLst>
                <a:glow rad="127000">
                  <a:srgbClr val="452111"/>
                </a:glow>
              </a:effectLst>
            </a:rPr>
            <a:t> </a:t>
          </a:r>
          <a:r>
            <a:rPr lang="ro-RO" sz="2000" b="1" dirty="0" smtClean="0">
              <a:solidFill>
                <a:srgbClr val="FFFF99"/>
              </a:solidFill>
              <a:effectLst>
                <a:glow rad="127000">
                  <a:srgbClr val="452111"/>
                </a:glow>
              </a:effectLst>
            </a:rPr>
            <a:t>situaţia </a:t>
          </a:r>
          <a:r>
            <a:rPr lang="ro-RO" sz="2000" b="1" dirty="0">
              <a:solidFill>
                <a:srgbClr val="FFFF99"/>
              </a:solidFill>
              <a:effectLst>
                <a:glow rad="127000">
                  <a:srgbClr val="452111"/>
                </a:glow>
              </a:effectLst>
            </a:rPr>
            <a:t>actuală personal</a:t>
          </a:r>
          <a:endParaRPr lang="es-ES" sz="2000" dirty="0">
            <a:solidFill>
              <a:srgbClr val="FFFF99"/>
            </a:solidFill>
            <a:effectLst>
              <a:glow rad="127000">
                <a:srgbClr val="452111"/>
              </a:glow>
            </a:effectLst>
          </a:endParaRPr>
        </a:p>
      </dgm:t>
    </dgm:pt>
    <dgm:pt modelId="{C0770AEC-F2F0-47CC-ADDE-2F15EA3A2D7E}" type="parTrans" cxnId="{F3EF9C1A-162A-41AD-ABCC-FC8B702E0CD1}">
      <dgm:prSet/>
      <dgm:spPr/>
      <dgm:t>
        <a:bodyPr/>
        <a:lstStyle/>
        <a:p>
          <a:endParaRPr lang="es-ES" sz="2000"/>
        </a:p>
      </dgm:t>
    </dgm:pt>
    <dgm:pt modelId="{3FFA6247-5B2F-46A3-8F19-A2B62E18B529}" type="sibTrans" cxnId="{F3EF9C1A-162A-41AD-ABCC-FC8B702E0CD1}">
      <dgm:prSet/>
      <dgm:spPr/>
      <dgm:t>
        <a:bodyPr/>
        <a:lstStyle/>
        <a:p>
          <a:endParaRPr lang="es-ES" sz="2000"/>
        </a:p>
      </dgm:t>
    </dgm:pt>
    <dgm:pt modelId="{3D11F38A-8C8D-4EDD-8117-AB35F2BC635A}">
      <dgm:prSet custT="1"/>
      <dgm:spPr/>
      <dgm:t>
        <a:bodyPr/>
        <a:lstStyle/>
        <a:p>
          <a:r>
            <a:rPr lang="ro-RO" sz="2000" b="1" dirty="0">
              <a:solidFill>
                <a:srgbClr val="FFFF99"/>
              </a:solidFill>
              <a:effectLst>
                <a:glow rad="127000">
                  <a:srgbClr val="452111"/>
                </a:glow>
              </a:effectLst>
            </a:rPr>
            <a:t>El a </a:t>
          </a:r>
          <a:r>
            <a:rPr lang="es-ES" sz="2000" b="1" dirty="0">
              <a:solidFill>
                <a:srgbClr val="FFFF99"/>
              </a:solidFill>
              <a:effectLst>
                <a:glow rad="127000">
                  <a:srgbClr val="452111"/>
                </a:glow>
              </a:effectLst>
            </a:rPr>
            <a:t> </a:t>
          </a:r>
          <a:r>
            <a:rPr lang="ro-RO" sz="2000" b="1" i="1" dirty="0">
              <a:solidFill>
                <a:srgbClr val="FFC000"/>
              </a:solidFill>
              <a:effectLst>
                <a:glow rad="127000">
                  <a:srgbClr val="452111"/>
                </a:glow>
              </a:effectLst>
            </a:rPr>
            <a:t>planificat</a:t>
          </a:r>
          <a:r>
            <a:rPr lang="es-ES" sz="2000" b="1" dirty="0">
              <a:solidFill>
                <a:srgbClr val="FFFF99"/>
              </a:solidFill>
              <a:effectLst>
                <a:glow rad="127000">
                  <a:srgbClr val="452111"/>
                </a:glow>
              </a:effectLst>
            </a:rPr>
            <a:t> </a:t>
          </a:r>
          <a:r>
            <a:rPr lang="ro-RO" sz="2000" b="1" dirty="0">
              <a:solidFill>
                <a:srgbClr val="FFFF99"/>
              </a:solidFill>
              <a:effectLst>
                <a:glow rad="127000">
                  <a:srgbClr val="452111"/>
                </a:glow>
              </a:effectLst>
            </a:rPr>
            <a:t>treaba ce trebuia făcută</a:t>
          </a:r>
          <a:endParaRPr lang="es-ES" sz="2000" dirty="0">
            <a:solidFill>
              <a:srgbClr val="FFFF99"/>
            </a:solidFill>
            <a:effectLst>
              <a:glow rad="127000">
                <a:srgbClr val="452111"/>
              </a:glow>
            </a:effectLst>
          </a:endParaRPr>
        </a:p>
      </dgm:t>
    </dgm:pt>
    <dgm:pt modelId="{F24E3EAE-523F-43BE-91B6-23F807B8F898}" type="parTrans" cxnId="{20AF10B6-F401-4349-915F-DF451E25F8DB}">
      <dgm:prSet/>
      <dgm:spPr/>
      <dgm:t>
        <a:bodyPr/>
        <a:lstStyle/>
        <a:p>
          <a:endParaRPr lang="es-ES" sz="2000"/>
        </a:p>
      </dgm:t>
    </dgm:pt>
    <dgm:pt modelId="{2532658D-525F-4202-9889-33ADEA29BB62}" type="sibTrans" cxnId="{20AF10B6-F401-4349-915F-DF451E25F8DB}">
      <dgm:prSet/>
      <dgm:spPr/>
      <dgm:t>
        <a:bodyPr/>
        <a:lstStyle/>
        <a:p>
          <a:endParaRPr lang="es-ES" sz="2000"/>
        </a:p>
      </dgm:t>
    </dgm:pt>
    <dgm:pt modelId="{EB0543E2-6C8A-4235-A27A-754B3E5D13E9}">
      <dgm:prSet custT="1"/>
      <dgm:spPr/>
      <dgm:t>
        <a:bodyPr/>
        <a:lstStyle/>
        <a:p>
          <a:r>
            <a:rPr lang="ro-RO" sz="2000" b="1" dirty="0">
              <a:solidFill>
                <a:srgbClr val="FFFF99"/>
              </a:solidFill>
              <a:effectLst>
                <a:glow rad="127000">
                  <a:srgbClr val="452111"/>
                </a:glow>
              </a:effectLst>
            </a:rPr>
            <a:t>El a </a:t>
          </a:r>
          <a:r>
            <a:rPr lang="es-ES" sz="2000" b="1" dirty="0">
              <a:solidFill>
                <a:srgbClr val="FFFF99"/>
              </a:solidFill>
              <a:effectLst>
                <a:glow rad="127000">
                  <a:srgbClr val="452111"/>
                </a:glow>
              </a:effectLst>
            </a:rPr>
            <a:t> </a:t>
          </a:r>
          <a:r>
            <a:rPr lang="ro-RO" sz="2000" b="1" i="1" dirty="0">
              <a:solidFill>
                <a:schemeClr val="accent2">
                  <a:lumMod val="60000"/>
                  <a:lumOff val="40000"/>
                </a:schemeClr>
              </a:solidFill>
              <a:effectLst>
                <a:glow rad="127000">
                  <a:srgbClr val="452111"/>
                </a:glow>
              </a:effectLst>
            </a:rPr>
            <a:t>adunat</a:t>
          </a:r>
          <a:r>
            <a:rPr lang="es-ES" sz="2000" b="1" dirty="0">
              <a:solidFill>
                <a:srgbClr val="FFFF99"/>
              </a:solidFill>
              <a:effectLst>
                <a:glow rad="127000">
                  <a:srgbClr val="452111"/>
                </a:glow>
              </a:effectLst>
            </a:rPr>
            <a:t> </a:t>
          </a:r>
          <a:r>
            <a:rPr lang="ro-RO" sz="2000" b="1" dirty="0">
              <a:solidFill>
                <a:srgbClr val="FFFF99"/>
              </a:solidFill>
              <a:effectLst>
                <a:glow rad="127000">
                  <a:srgbClr val="452111"/>
                </a:glow>
              </a:effectLst>
            </a:rPr>
            <a:t>pe lideri </a:t>
          </a:r>
          <a:r>
            <a:rPr lang="ro-RO" sz="2000" b="1" dirty="0" smtClean="0">
              <a:solidFill>
                <a:srgbClr val="FFFF99"/>
              </a:solidFill>
              <a:effectLst>
                <a:glow rad="127000">
                  <a:srgbClr val="452111"/>
                </a:glow>
              </a:effectLst>
            </a:rPr>
            <a:t>şi </a:t>
          </a:r>
          <a:r>
            <a:rPr lang="ro-RO" sz="2000" b="1" dirty="0">
              <a:solidFill>
                <a:srgbClr val="FFFF99"/>
              </a:solidFill>
              <a:effectLst>
                <a:glow rad="127000">
                  <a:srgbClr val="452111"/>
                </a:glow>
              </a:effectLst>
            </a:rPr>
            <a:t>le-a </a:t>
          </a:r>
          <a:r>
            <a:rPr lang="ro-RO" sz="2000" b="1" dirty="0" smtClean="0">
              <a:solidFill>
                <a:srgbClr val="FFFF99"/>
              </a:solidFill>
              <a:effectLst>
                <a:glow rad="127000">
                  <a:srgbClr val="452111"/>
                </a:glow>
              </a:effectLst>
            </a:rPr>
            <a:t>împărtăşit </a:t>
          </a:r>
          <a:r>
            <a:rPr lang="ro-RO" sz="2000" b="1" dirty="0">
              <a:solidFill>
                <a:srgbClr val="FFFF99"/>
              </a:solidFill>
              <a:effectLst>
                <a:glow rad="127000">
                  <a:srgbClr val="452111"/>
                </a:glow>
              </a:effectLst>
            </a:rPr>
            <a:t>planul său</a:t>
          </a:r>
          <a:endParaRPr lang="es-ES" sz="2000" dirty="0">
            <a:solidFill>
              <a:srgbClr val="FFFF99"/>
            </a:solidFill>
            <a:effectLst>
              <a:glow rad="127000">
                <a:srgbClr val="452111"/>
              </a:glow>
            </a:effectLst>
          </a:endParaRPr>
        </a:p>
      </dgm:t>
    </dgm:pt>
    <dgm:pt modelId="{26B6176C-48BC-4914-88EC-B459B9B7F77D}" type="parTrans" cxnId="{7FA1754C-49A7-4C21-9FCE-8B9AC1519F36}">
      <dgm:prSet/>
      <dgm:spPr/>
      <dgm:t>
        <a:bodyPr/>
        <a:lstStyle/>
        <a:p>
          <a:endParaRPr lang="es-ES" sz="2000"/>
        </a:p>
      </dgm:t>
    </dgm:pt>
    <dgm:pt modelId="{2492492E-9AEC-49DA-B454-0CAC11C985AF}" type="sibTrans" cxnId="{7FA1754C-49A7-4C21-9FCE-8B9AC1519F36}">
      <dgm:prSet/>
      <dgm:spPr/>
      <dgm:t>
        <a:bodyPr/>
        <a:lstStyle/>
        <a:p>
          <a:endParaRPr lang="es-ES" sz="2000"/>
        </a:p>
      </dgm:t>
    </dgm:pt>
    <dgm:pt modelId="{7D5BCC5C-BFB6-4FC8-95C5-5FDEDEA19042}">
      <dgm:prSet custT="1"/>
      <dgm:spPr/>
      <dgm:t>
        <a:bodyPr/>
        <a:lstStyle/>
        <a:p>
          <a:r>
            <a:rPr lang="ro-RO" sz="2000" b="1" dirty="0">
              <a:solidFill>
                <a:srgbClr val="FFFF99"/>
              </a:solidFill>
              <a:effectLst>
                <a:glow rad="127000">
                  <a:srgbClr val="452111"/>
                </a:glow>
              </a:effectLst>
            </a:rPr>
            <a:t>El a </a:t>
          </a:r>
          <a:r>
            <a:rPr lang="es-ES" sz="2000" b="1" dirty="0">
              <a:solidFill>
                <a:srgbClr val="FFFF99"/>
              </a:solidFill>
              <a:effectLst>
                <a:glow rad="127000">
                  <a:srgbClr val="452111"/>
                </a:glow>
              </a:effectLst>
            </a:rPr>
            <a:t> </a:t>
          </a:r>
          <a:r>
            <a:rPr lang="ro-RO" sz="2000" b="1" i="1" dirty="0">
              <a:solidFill>
                <a:srgbClr val="FF4343"/>
              </a:solidFill>
              <a:effectLst>
                <a:glow rad="127000">
                  <a:srgbClr val="452111"/>
                </a:glow>
              </a:effectLst>
            </a:rPr>
            <a:t>încurajat</a:t>
          </a:r>
          <a:r>
            <a:rPr lang="es-ES" sz="2000" b="1" dirty="0">
              <a:solidFill>
                <a:srgbClr val="FFFF99"/>
              </a:solidFill>
              <a:effectLst>
                <a:glow rad="127000">
                  <a:srgbClr val="452111"/>
                </a:glow>
              </a:effectLst>
            </a:rPr>
            <a:t> </a:t>
          </a:r>
          <a:r>
            <a:rPr lang="ro-RO" sz="2000" b="1" dirty="0">
              <a:solidFill>
                <a:srgbClr val="FFFF99"/>
              </a:solidFill>
              <a:effectLst>
                <a:glow rad="127000">
                  <a:srgbClr val="452111"/>
                </a:glow>
              </a:effectLst>
            </a:rPr>
            <a:t>pe toată lumea să muncească</a:t>
          </a:r>
          <a:endParaRPr lang="es-ES" sz="2000" dirty="0">
            <a:solidFill>
              <a:srgbClr val="FFFF99"/>
            </a:solidFill>
            <a:effectLst>
              <a:glow rad="127000">
                <a:srgbClr val="452111"/>
              </a:glow>
            </a:effectLst>
          </a:endParaRPr>
        </a:p>
      </dgm:t>
    </dgm:pt>
    <dgm:pt modelId="{F81F05D9-8B8C-4CFA-988A-A4715E0E9E31}" type="parTrans" cxnId="{F877EB95-93B0-4E54-81F5-9638EEF425BF}">
      <dgm:prSet/>
      <dgm:spPr/>
      <dgm:t>
        <a:bodyPr/>
        <a:lstStyle/>
        <a:p>
          <a:endParaRPr lang="es-ES" sz="2000"/>
        </a:p>
      </dgm:t>
    </dgm:pt>
    <dgm:pt modelId="{86FF104F-9C27-4883-A20A-8EFCDD3CBE8B}" type="sibTrans" cxnId="{F877EB95-93B0-4E54-81F5-9638EEF425BF}">
      <dgm:prSet/>
      <dgm:spPr/>
      <dgm:t>
        <a:bodyPr/>
        <a:lstStyle/>
        <a:p>
          <a:endParaRPr lang="es-ES" sz="2000"/>
        </a:p>
      </dgm:t>
    </dgm:pt>
    <dgm:pt modelId="{C55ED9A5-4981-4FBD-95D3-914AE82070B2}">
      <dgm:prSet custT="1"/>
      <dgm:spPr/>
      <dgm:t>
        <a:bodyPr/>
        <a:lstStyle/>
        <a:p>
          <a:r>
            <a:rPr lang="ro-RO" sz="2000" b="1" dirty="0">
              <a:solidFill>
                <a:srgbClr val="FFFF99"/>
              </a:solidFill>
              <a:effectLst>
                <a:glow rad="127000">
                  <a:srgbClr val="452111"/>
                </a:glow>
              </a:effectLst>
            </a:rPr>
            <a:t>El a</a:t>
          </a:r>
          <a:r>
            <a:rPr lang="es-ES" sz="2000" b="1" dirty="0">
              <a:solidFill>
                <a:srgbClr val="FFFF99"/>
              </a:solidFill>
              <a:effectLst>
                <a:glow rad="127000">
                  <a:srgbClr val="452111"/>
                </a:glow>
              </a:effectLst>
            </a:rPr>
            <a:t> </a:t>
          </a:r>
          <a:r>
            <a:rPr lang="ro-RO" sz="2000" b="1" i="1" dirty="0">
              <a:solidFill>
                <a:srgbClr val="C9A6E4"/>
              </a:solidFill>
              <a:effectLst>
                <a:glow rad="127000">
                  <a:srgbClr val="452111"/>
                </a:glow>
              </a:effectLst>
            </a:rPr>
            <a:t>cerut</a:t>
          </a:r>
          <a:r>
            <a:rPr lang="es-ES" sz="2000" b="1" dirty="0">
              <a:solidFill>
                <a:srgbClr val="FFFF99"/>
              </a:solidFill>
              <a:effectLst>
                <a:glow rad="127000">
                  <a:srgbClr val="452111"/>
                </a:glow>
              </a:effectLst>
            </a:rPr>
            <a:t> </a:t>
          </a:r>
          <a:r>
            <a:rPr lang="ro-RO" sz="2000" b="1" dirty="0">
              <a:solidFill>
                <a:srgbClr val="FFFF99"/>
              </a:solidFill>
              <a:effectLst>
                <a:glow rad="127000">
                  <a:srgbClr val="452111"/>
                </a:glow>
              </a:effectLst>
            </a:rPr>
            <a:t>dedicare</a:t>
          </a:r>
          <a:endParaRPr lang="es-ES" sz="2000" dirty="0">
            <a:solidFill>
              <a:srgbClr val="FFFF99"/>
            </a:solidFill>
            <a:effectLst>
              <a:glow rad="127000">
                <a:srgbClr val="452111"/>
              </a:glow>
            </a:effectLst>
          </a:endParaRPr>
        </a:p>
      </dgm:t>
    </dgm:pt>
    <dgm:pt modelId="{69F07010-A579-47F5-8751-C335CC5A8289}" type="parTrans" cxnId="{BA7CF4EE-1504-4804-AE1A-850E773094C3}">
      <dgm:prSet/>
      <dgm:spPr/>
      <dgm:t>
        <a:bodyPr/>
        <a:lstStyle/>
        <a:p>
          <a:endParaRPr lang="es-ES" sz="2000"/>
        </a:p>
      </dgm:t>
    </dgm:pt>
    <dgm:pt modelId="{F0F07D19-BF6D-4EFE-94C3-AC068B375407}" type="sibTrans" cxnId="{BA7CF4EE-1504-4804-AE1A-850E773094C3}">
      <dgm:prSet/>
      <dgm:spPr/>
      <dgm:t>
        <a:bodyPr/>
        <a:lstStyle/>
        <a:p>
          <a:endParaRPr lang="es-ES" sz="2000"/>
        </a:p>
      </dgm:t>
    </dgm:pt>
    <dgm:pt modelId="{4680A88A-3434-4F0D-A22B-82DC705AA4F1}" type="pres">
      <dgm:prSet presAssocID="{635EB805-DB7F-4FBA-9C46-A5DC34BA70E8}" presName="Name0" presStyleCnt="0">
        <dgm:presLayoutVars>
          <dgm:dir/>
          <dgm:resizeHandles val="exact"/>
        </dgm:presLayoutVars>
      </dgm:prSet>
      <dgm:spPr/>
      <dgm:t>
        <a:bodyPr/>
        <a:lstStyle/>
        <a:p>
          <a:endParaRPr lang="ro-RO"/>
        </a:p>
      </dgm:t>
    </dgm:pt>
    <dgm:pt modelId="{D1B33833-1E3E-4003-83F0-538A724AA1FD}" type="pres">
      <dgm:prSet presAssocID="{00C5AE0B-9F60-4857-A5EF-014F790955F8}" presName="compNode" presStyleCnt="0"/>
      <dgm:spPr/>
    </dgm:pt>
    <dgm:pt modelId="{1C90DDF7-49B4-49EB-996C-1958E2D25C65}" type="pres">
      <dgm:prSet presAssocID="{00C5AE0B-9F60-4857-A5EF-014F790955F8}" presName="pictRect" presStyleLbl="node1" presStyleIdx="0" presStyleCnt="5" custScaleX="116652" custScaleY="208513" custLinFactNeighborY="-74475"/>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FA7DB178-93AF-41B6-9954-893A88931069}" type="pres">
      <dgm:prSet presAssocID="{00C5AE0B-9F60-4857-A5EF-014F790955F8}" presName="textRect" presStyleLbl="revTx" presStyleIdx="0" presStyleCnt="5" custScaleX="128869" custLinFactNeighborY="-62676">
        <dgm:presLayoutVars>
          <dgm:bulletEnabled val="1"/>
        </dgm:presLayoutVars>
      </dgm:prSet>
      <dgm:spPr/>
      <dgm:t>
        <a:bodyPr/>
        <a:lstStyle/>
        <a:p>
          <a:endParaRPr lang="ro-RO"/>
        </a:p>
      </dgm:t>
    </dgm:pt>
    <dgm:pt modelId="{BEE84286-1053-488D-BBFD-3AD2847AF726}" type="pres">
      <dgm:prSet presAssocID="{3FFA6247-5B2F-46A3-8F19-A2B62E18B529}" presName="sibTrans" presStyleLbl="sibTrans2D1" presStyleIdx="0" presStyleCnt="0"/>
      <dgm:spPr/>
      <dgm:t>
        <a:bodyPr/>
        <a:lstStyle/>
        <a:p>
          <a:endParaRPr lang="ro-RO"/>
        </a:p>
      </dgm:t>
    </dgm:pt>
    <dgm:pt modelId="{1ABD8B6D-E362-467C-9991-72B48033C63B}" type="pres">
      <dgm:prSet presAssocID="{3D11F38A-8C8D-4EDD-8117-AB35F2BC635A}" presName="compNode" presStyleCnt="0"/>
      <dgm:spPr/>
    </dgm:pt>
    <dgm:pt modelId="{EEEFCB01-F6F2-45A5-B369-456E9E41A8C7}" type="pres">
      <dgm:prSet presAssocID="{3D11F38A-8C8D-4EDD-8117-AB35F2BC635A}" presName="pictRect" presStyleLbl="node1" presStyleIdx="1" presStyleCnt="5" custScaleX="116652" custScaleY="208513" custLinFactNeighborY="-74475"/>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0B72ECB5-103B-47BE-8313-B48628E127C8}" type="pres">
      <dgm:prSet presAssocID="{3D11F38A-8C8D-4EDD-8117-AB35F2BC635A}" presName="textRect" presStyleLbl="revTx" presStyleIdx="1" presStyleCnt="5" custLinFactNeighborY="-62676">
        <dgm:presLayoutVars>
          <dgm:bulletEnabled val="1"/>
        </dgm:presLayoutVars>
      </dgm:prSet>
      <dgm:spPr/>
      <dgm:t>
        <a:bodyPr/>
        <a:lstStyle/>
        <a:p>
          <a:endParaRPr lang="ro-RO"/>
        </a:p>
      </dgm:t>
    </dgm:pt>
    <dgm:pt modelId="{DAFF4B45-9E84-4199-A4A3-DCF074AD8A5B}" type="pres">
      <dgm:prSet presAssocID="{2532658D-525F-4202-9889-33ADEA29BB62}" presName="sibTrans" presStyleLbl="sibTrans2D1" presStyleIdx="0" presStyleCnt="0"/>
      <dgm:spPr/>
      <dgm:t>
        <a:bodyPr/>
        <a:lstStyle/>
        <a:p>
          <a:endParaRPr lang="ro-RO"/>
        </a:p>
      </dgm:t>
    </dgm:pt>
    <dgm:pt modelId="{DFDFDE88-5E75-483F-843D-66EFA398EA69}" type="pres">
      <dgm:prSet presAssocID="{EB0543E2-6C8A-4235-A27A-754B3E5D13E9}" presName="compNode" presStyleCnt="0"/>
      <dgm:spPr/>
    </dgm:pt>
    <dgm:pt modelId="{961F56A7-EA7F-4312-9627-B753F1716C23}" type="pres">
      <dgm:prSet presAssocID="{EB0543E2-6C8A-4235-A27A-754B3E5D13E9}" presName="pictRect" presStyleLbl="node1" presStyleIdx="2" presStyleCnt="5" custScaleX="116652" custScaleY="208513" custLinFactNeighborY="-74475"/>
      <dgm:spPr>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F91FE1BA-48C2-4389-B9CF-514CE7145470}" type="pres">
      <dgm:prSet presAssocID="{EB0543E2-6C8A-4235-A27A-754B3E5D13E9}" presName="textRect" presStyleLbl="revTx" presStyleIdx="2" presStyleCnt="5" custScaleX="126482" custLinFactNeighborX="1246" custLinFactNeighborY="-62676">
        <dgm:presLayoutVars>
          <dgm:bulletEnabled val="1"/>
        </dgm:presLayoutVars>
      </dgm:prSet>
      <dgm:spPr/>
      <dgm:t>
        <a:bodyPr/>
        <a:lstStyle/>
        <a:p>
          <a:endParaRPr lang="ro-RO"/>
        </a:p>
      </dgm:t>
    </dgm:pt>
    <dgm:pt modelId="{3EEC1D41-4C1B-4E4D-B30F-B70DE793B77E}" type="pres">
      <dgm:prSet presAssocID="{2492492E-9AEC-49DA-B454-0CAC11C985AF}" presName="sibTrans" presStyleLbl="sibTrans2D1" presStyleIdx="0" presStyleCnt="0"/>
      <dgm:spPr/>
      <dgm:t>
        <a:bodyPr/>
        <a:lstStyle/>
        <a:p>
          <a:endParaRPr lang="ro-RO"/>
        </a:p>
      </dgm:t>
    </dgm:pt>
    <dgm:pt modelId="{ED716FE9-D34B-4F71-B648-3067D68FAF90}" type="pres">
      <dgm:prSet presAssocID="{7D5BCC5C-BFB6-4FC8-95C5-5FDEDEA19042}" presName="compNode" presStyleCnt="0"/>
      <dgm:spPr/>
    </dgm:pt>
    <dgm:pt modelId="{65F60875-0C8A-4176-9364-DA18CA11CBF2}" type="pres">
      <dgm:prSet presAssocID="{7D5BCC5C-BFB6-4FC8-95C5-5FDEDEA19042}" presName="pictRect" presStyleLbl="node1" presStyleIdx="3" presStyleCnt="5" custScaleX="116652" custScaleY="208513" custLinFactNeighborY="-74475"/>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pt>
    <dgm:pt modelId="{A83E0341-B13F-465C-A2C8-A37BA2F9BB41}" type="pres">
      <dgm:prSet presAssocID="{7D5BCC5C-BFB6-4FC8-95C5-5FDEDEA19042}" presName="textRect" presStyleLbl="revTx" presStyleIdx="3" presStyleCnt="5" custScaleX="116716" custLinFactNeighborY="-62676">
        <dgm:presLayoutVars>
          <dgm:bulletEnabled val="1"/>
        </dgm:presLayoutVars>
      </dgm:prSet>
      <dgm:spPr/>
      <dgm:t>
        <a:bodyPr/>
        <a:lstStyle/>
        <a:p>
          <a:endParaRPr lang="ro-RO"/>
        </a:p>
      </dgm:t>
    </dgm:pt>
    <dgm:pt modelId="{79FFA699-B581-4255-885A-B2B73B000C21}" type="pres">
      <dgm:prSet presAssocID="{86FF104F-9C27-4883-A20A-8EFCDD3CBE8B}" presName="sibTrans" presStyleLbl="sibTrans2D1" presStyleIdx="0" presStyleCnt="0"/>
      <dgm:spPr/>
      <dgm:t>
        <a:bodyPr/>
        <a:lstStyle/>
        <a:p>
          <a:endParaRPr lang="ro-RO"/>
        </a:p>
      </dgm:t>
    </dgm:pt>
    <dgm:pt modelId="{08F8E061-DAE5-4E9F-8F70-7699485DCAE4}" type="pres">
      <dgm:prSet presAssocID="{C55ED9A5-4981-4FBD-95D3-914AE82070B2}" presName="compNode" presStyleCnt="0"/>
      <dgm:spPr/>
    </dgm:pt>
    <dgm:pt modelId="{6A4D03AD-6652-4ECB-842F-5A353DB22DC3}" type="pres">
      <dgm:prSet presAssocID="{C55ED9A5-4981-4FBD-95D3-914AE82070B2}" presName="pictRect" presStyleLbl="node1" presStyleIdx="4" presStyleCnt="5" custScaleX="116652" custScaleY="208513" custLinFactNeighborY="-74475"/>
      <dgm:spPr>
        <a:blipFill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dgm:spPr>
    </dgm:pt>
    <dgm:pt modelId="{42EAF1FE-8AEC-4DF8-B762-E4C6BD9B7204}" type="pres">
      <dgm:prSet presAssocID="{C55ED9A5-4981-4FBD-95D3-914AE82070B2}" presName="textRect" presStyleLbl="revTx" presStyleIdx="4" presStyleCnt="5" custScaleX="126000" custLinFactNeighborY="-62676">
        <dgm:presLayoutVars>
          <dgm:bulletEnabled val="1"/>
        </dgm:presLayoutVars>
      </dgm:prSet>
      <dgm:spPr/>
      <dgm:t>
        <a:bodyPr/>
        <a:lstStyle/>
        <a:p>
          <a:endParaRPr lang="ro-RO"/>
        </a:p>
      </dgm:t>
    </dgm:pt>
  </dgm:ptLst>
  <dgm:cxnLst>
    <dgm:cxn modelId="{71061370-2F41-47F2-9E9A-9D8E153BCB16}" type="presOf" srcId="{3D11F38A-8C8D-4EDD-8117-AB35F2BC635A}" destId="{0B72ECB5-103B-47BE-8313-B48628E127C8}" srcOrd="0" destOrd="0" presId="urn:microsoft.com/office/officeart/2005/8/layout/pList1#1"/>
    <dgm:cxn modelId="{29D17AC2-31BF-42C3-B355-48FFC3EDED42}" type="presOf" srcId="{86FF104F-9C27-4883-A20A-8EFCDD3CBE8B}" destId="{79FFA699-B581-4255-885A-B2B73B000C21}" srcOrd="0" destOrd="0" presId="urn:microsoft.com/office/officeart/2005/8/layout/pList1#1"/>
    <dgm:cxn modelId="{BA7CF4EE-1504-4804-AE1A-850E773094C3}" srcId="{635EB805-DB7F-4FBA-9C46-A5DC34BA70E8}" destId="{C55ED9A5-4981-4FBD-95D3-914AE82070B2}" srcOrd="4" destOrd="0" parTransId="{69F07010-A579-47F5-8751-C335CC5A8289}" sibTransId="{F0F07D19-BF6D-4EFE-94C3-AC068B375407}"/>
    <dgm:cxn modelId="{F3EF9C1A-162A-41AD-ABCC-FC8B702E0CD1}" srcId="{635EB805-DB7F-4FBA-9C46-A5DC34BA70E8}" destId="{00C5AE0B-9F60-4857-A5EF-014F790955F8}" srcOrd="0" destOrd="0" parTransId="{C0770AEC-F2F0-47CC-ADDE-2F15EA3A2D7E}" sibTransId="{3FFA6247-5B2F-46A3-8F19-A2B62E18B529}"/>
    <dgm:cxn modelId="{E88729BE-67CA-4EFA-BF6E-DEDD70C5BFD7}" type="presOf" srcId="{7D5BCC5C-BFB6-4FC8-95C5-5FDEDEA19042}" destId="{A83E0341-B13F-465C-A2C8-A37BA2F9BB41}" srcOrd="0" destOrd="0" presId="urn:microsoft.com/office/officeart/2005/8/layout/pList1#1"/>
    <dgm:cxn modelId="{EB9AE7A3-91DB-47EA-AD38-B1CAFEA1196D}" type="presOf" srcId="{3FFA6247-5B2F-46A3-8F19-A2B62E18B529}" destId="{BEE84286-1053-488D-BBFD-3AD2847AF726}" srcOrd="0" destOrd="0" presId="urn:microsoft.com/office/officeart/2005/8/layout/pList1#1"/>
    <dgm:cxn modelId="{7FA1754C-49A7-4C21-9FCE-8B9AC1519F36}" srcId="{635EB805-DB7F-4FBA-9C46-A5DC34BA70E8}" destId="{EB0543E2-6C8A-4235-A27A-754B3E5D13E9}" srcOrd="2" destOrd="0" parTransId="{26B6176C-48BC-4914-88EC-B459B9B7F77D}" sibTransId="{2492492E-9AEC-49DA-B454-0CAC11C985AF}"/>
    <dgm:cxn modelId="{20AF10B6-F401-4349-915F-DF451E25F8DB}" srcId="{635EB805-DB7F-4FBA-9C46-A5DC34BA70E8}" destId="{3D11F38A-8C8D-4EDD-8117-AB35F2BC635A}" srcOrd="1" destOrd="0" parTransId="{F24E3EAE-523F-43BE-91B6-23F807B8F898}" sibTransId="{2532658D-525F-4202-9889-33ADEA29BB62}"/>
    <dgm:cxn modelId="{8A9FEACA-74CC-4906-93A2-44E52A4F78C6}" type="presOf" srcId="{EB0543E2-6C8A-4235-A27A-754B3E5D13E9}" destId="{F91FE1BA-48C2-4389-B9CF-514CE7145470}" srcOrd="0" destOrd="0" presId="urn:microsoft.com/office/officeart/2005/8/layout/pList1#1"/>
    <dgm:cxn modelId="{99C85FCE-8AEA-42AD-BE18-69743145AD19}" type="presOf" srcId="{00C5AE0B-9F60-4857-A5EF-014F790955F8}" destId="{FA7DB178-93AF-41B6-9954-893A88931069}" srcOrd="0" destOrd="0" presId="urn:microsoft.com/office/officeart/2005/8/layout/pList1#1"/>
    <dgm:cxn modelId="{78EDB7AE-6ABA-4DCB-BB86-546B962D3AE1}" type="presOf" srcId="{2532658D-525F-4202-9889-33ADEA29BB62}" destId="{DAFF4B45-9E84-4199-A4A3-DCF074AD8A5B}" srcOrd="0" destOrd="0" presId="urn:microsoft.com/office/officeart/2005/8/layout/pList1#1"/>
    <dgm:cxn modelId="{4004ABDD-78B7-4A8D-8F0F-E5083F94AC5A}" type="presOf" srcId="{635EB805-DB7F-4FBA-9C46-A5DC34BA70E8}" destId="{4680A88A-3434-4F0D-A22B-82DC705AA4F1}" srcOrd="0" destOrd="0" presId="urn:microsoft.com/office/officeart/2005/8/layout/pList1#1"/>
    <dgm:cxn modelId="{BDC15998-42A4-4511-8920-665ED919C3C0}" type="presOf" srcId="{2492492E-9AEC-49DA-B454-0CAC11C985AF}" destId="{3EEC1D41-4C1B-4E4D-B30F-B70DE793B77E}" srcOrd="0" destOrd="0" presId="urn:microsoft.com/office/officeart/2005/8/layout/pList1#1"/>
    <dgm:cxn modelId="{FD08AD3F-D486-48E7-BC1B-0EFE50B07019}" type="presOf" srcId="{C55ED9A5-4981-4FBD-95D3-914AE82070B2}" destId="{42EAF1FE-8AEC-4DF8-B762-E4C6BD9B7204}" srcOrd="0" destOrd="0" presId="urn:microsoft.com/office/officeart/2005/8/layout/pList1#1"/>
    <dgm:cxn modelId="{F877EB95-93B0-4E54-81F5-9638EEF425BF}" srcId="{635EB805-DB7F-4FBA-9C46-A5DC34BA70E8}" destId="{7D5BCC5C-BFB6-4FC8-95C5-5FDEDEA19042}" srcOrd="3" destOrd="0" parTransId="{F81F05D9-8B8C-4CFA-988A-A4715E0E9E31}" sibTransId="{86FF104F-9C27-4883-A20A-8EFCDD3CBE8B}"/>
    <dgm:cxn modelId="{D3216654-E9BD-455E-8F73-B5520B222E68}" type="presParOf" srcId="{4680A88A-3434-4F0D-A22B-82DC705AA4F1}" destId="{D1B33833-1E3E-4003-83F0-538A724AA1FD}" srcOrd="0" destOrd="0" presId="urn:microsoft.com/office/officeart/2005/8/layout/pList1#1"/>
    <dgm:cxn modelId="{0B15DC75-D03F-431E-A778-622B533F7947}" type="presParOf" srcId="{D1B33833-1E3E-4003-83F0-538A724AA1FD}" destId="{1C90DDF7-49B4-49EB-996C-1958E2D25C65}" srcOrd="0" destOrd="0" presId="urn:microsoft.com/office/officeart/2005/8/layout/pList1#1"/>
    <dgm:cxn modelId="{2F09278F-4E17-4879-AD6B-4FFEAD74B078}" type="presParOf" srcId="{D1B33833-1E3E-4003-83F0-538A724AA1FD}" destId="{FA7DB178-93AF-41B6-9954-893A88931069}" srcOrd="1" destOrd="0" presId="urn:microsoft.com/office/officeart/2005/8/layout/pList1#1"/>
    <dgm:cxn modelId="{A8B8BDA1-9D5C-46CC-A3E6-9E1DB5E06A3E}" type="presParOf" srcId="{4680A88A-3434-4F0D-A22B-82DC705AA4F1}" destId="{BEE84286-1053-488D-BBFD-3AD2847AF726}" srcOrd="1" destOrd="0" presId="urn:microsoft.com/office/officeart/2005/8/layout/pList1#1"/>
    <dgm:cxn modelId="{CFBC0493-EF0F-4455-8674-580C7828AE12}" type="presParOf" srcId="{4680A88A-3434-4F0D-A22B-82DC705AA4F1}" destId="{1ABD8B6D-E362-467C-9991-72B48033C63B}" srcOrd="2" destOrd="0" presId="urn:microsoft.com/office/officeart/2005/8/layout/pList1#1"/>
    <dgm:cxn modelId="{E78650C0-50AC-4477-A1CA-75933F628981}" type="presParOf" srcId="{1ABD8B6D-E362-467C-9991-72B48033C63B}" destId="{EEEFCB01-F6F2-45A5-B369-456E9E41A8C7}" srcOrd="0" destOrd="0" presId="urn:microsoft.com/office/officeart/2005/8/layout/pList1#1"/>
    <dgm:cxn modelId="{CA92B54F-11BE-4ED4-B7D3-3F95BF16ED2B}" type="presParOf" srcId="{1ABD8B6D-E362-467C-9991-72B48033C63B}" destId="{0B72ECB5-103B-47BE-8313-B48628E127C8}" srcOrd="1" destOrd="0" presId="urn:microsoft.com/office/officeart/2005/8/layout/pList1#1"/>
    <dgm:cxn modelId="{5E8E0B01-280B-4DA8-95A8-0E4F797E299D}" type="presParOf" srcId="{4680A88A-3434-4F0D-A22B-82DC705AA4F1}" destId="{DAFF4B45-9E84-4199-A4A3-DCF074AD8A5B}" srcOrd="3" destOrd="0" presId="urn:microsoft.com/office/officeart/2005/8/layout/pList1#1"/>
    <dgm:cxn modelId="{4D15449D-1BB8-4DB9-BCC4-B166523B0E24}" type="presParOf" srcId="{4680A88A-3434-4F0D-A22B-82DC705AA4F1}" destId="{DFDFDE88-5E75-483F-843D-66EFA398EA69}" srcOrd="4" destOrd="0" presId="urn:microsoft.com/office/officeart/2005/8/layout/pList1#1"/>
    <dgm:cxn modelId="{8B70D6F2-C0C9-4C73-8D16-A341AED7483C}" type="presParOf" srcId="{DFDFDE88-5E75-483F-843D-66EFA398EA69}" destId="{961F56A7-EA7F-4312-9627-B753F1716C23}" srcOrd="0" destOrd="0" presId="urn:microsoft.com/office/officeart/2005/8/layout/pList1#1"/>
    <dgm:cxn modelId="{F6960B48-0152-423C-911E-ACF6BA6F643D}" type="presParOf" srcId="{DFDFDE88-5E75-483F-843D-66EFA398EA69}" destId="{F91FE1BA-48C2-4389-B9CF-514CE7145470}" srcOrd="1" destOrd="0" presId="urn:microsoft.com/office/officeart/2005/8/layout/pList1#1"/>
    <dgm:cxn modelId="{71B7AAB8-D3E2-4FD3-B698-70AD0BE731D2}" type="presParOf" srcId="{4680A88A-3434-4F0D-A22B-82DC705AA4F1}" destId="{3EEC1D41-4C1B-4E4D-B30F-B70DE793B77E}" srcOrd="5" destOrd="0" presId="urn:microsoft.com/office/officeart/2005/8/layout/pList1#1"/>
    <dgm:cxn modelId="{83A845C7-98D3-4ADA-9792-039664EAF632}" type="presParOf" srcId="{4680A88A-3434-4F0D-A22B-82DC705AA4F1}" destId="{ED716FE9-D34B-4F71-B648-3067D68FAF90}" srcOrd="6" destOrd="0" presId="urn:microsoft.com/office/officeart/2005/8/layout/pList1#1"/>
    <dgm:cxn modelId="{DFA40633-6416-406B-8C0D-3CFFECEEB6E5}" type="presParOf" srcId="{ED716FE9-D34B-4F71-B648-3067D68FAF90}" destId="{65F60875-0C8A-4176-9364-DA18CA11CBF2}" srcOrd="0" destOrd="0" presId="urn:microsoft.com/office/officeart/2005/8/layout/pList1#1"/>
    <dgm:cxn modelId="{5F421A96-66D0-40B1-BB24-D39B354AC685}" type="presParOf" srcId="{ED716FE9-D34B-4F71-B648-3067D68FAF90}" destId="{A83E0341-B13F-465C-A2C8-A37BA2F9BB41}" srcOrd="1" destOrd="0" presId="urn:microsoft.com/office/officeart/2005/8/layout/pList1#1"/>
    <dgm:cxn modelId="{9FC00295-4B98-4160-814F-0F8A72DFA81D}" type="presParOf" srcId="{4680A88A-3434-4F0D-A22B-82DC705AA4F1}" destId="{79FFA699-B581-4255-885A-B2B73B000C21}" srcOrd="7" destOrd="0" presId="urn:microsoft.com/office/officeart/2005/8/layout/pList1#1"/>
    <dgm:cxn modelId="{9F7A8CD8-F6B0-449F-9FFB-9EC1E9F9FBAF}" type="presParOf" srcId="{4680A88A-3434-4F0D-A22B-82DC705AA4F1}" destId="{08F8E061-DAE5-4E9F-8F70-7699485DCAE4}" srcOrd="8" destOrd="0" presId="urn:microsoft.com/office/officeart/2005/8/layout/pList1#1"/>
    <dgm:cxn modelId="{A0FC0CBF-33C6-49F3-9B0C-6A79B20AED87}" type="presParOf" srcId="{08F8E061-DAE5-4E9F-8F70-7699485DCAE4}" destId="{6A4D03AD-6652-4ECB-842F-5A353DB22DC3}" srcOrd="0" destOrd="0" presId="urn:microsoft.com/office/officeart/2005/8/layout/pList1#1"/>
    <dgm:cxn modelId="{23ACBEC7-EF41-4E71-A937-E1A10FF11014}" type="presParOf" srcId="{08F8E061-DAE5-4E9F-8F70-7699485DCAE4}" destId="{42EAF1FE-8AEC-4DF8-B762-E4C6BD9B7204}" srcOrd="1" destOrd="0" presId="urn:microsoft.com/office/officeart/2005/8/layout/pList1#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1AE41-925B-4C0E-8350-67EB67E6F058}" type="datetimeFigureOut">
              <a:rPr lang="en-GB" smtClean="0"/>
              <a:pPr/>
              <a:t>08/10/2019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D0B9F-09F7-4620-8DC4-6EC6FDB254DF}" type="slidenum">
              <a:rPr lang="en-GB" smtClean="0"/>
              <a:pPr/>
              <a:t>‹#›</a:t>
            </a:fld>
            <a:endParaRPr lang="en-GB"/>
          </a:p>
        </p:txBody>
      </p:sp>
    </p:spTree>
    <p:extLst>
      <p:ext uri="{BB962C8B-B14F-4D97-AF65-F5344CB8AC3E}">
        <p14:creationId xmlns:p14="http://schemas.microsoft.com/office/powerpoint/2010/main" xmlns="" val="40123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CD0B9F-09F7-4620-8DC4-6EC6FDB254DF}" type="slidenum">
              <a:rPr lang="en-GB" smtClean="0"/>
              <a:pPr/>
              <a:t>8</a:t>
            </a:fld>
            <a:endParaRPr lang="en-GB"/>
          </a:p>
        </p:txBody>
      </p:sp>
    </p:spTree>
    <p:extLst>
      <p:ext uri="{BB962C8B-B14F-4D97-AF65-F5344CB8AC3E}">
        <p14:creationId xmlns:p14="http://schemas.microsoft.com/office/powerpoint/2010/main" xmlns="" val="316277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CD0B9F-09F7-4620-8DC4-6EC6FDB254DF}" type="slidenum">
              <a:rPr lang="en-GB" smtClean="0"/>
              <a:pPr/>
              <a:t>9</a:t>
            </a:fld>
            <a:endParaRPr lang="en-GB"/>
          </a:p>
        </p:txBody>
      </p:sp>
    </p:spTree>
    <p:extLst>
      <p:ext uri="{BB962C8B-B14F-4D97-AF65-F5344CB8AC3E}">
        <p14:creationId xmlns:p14="http://schemas.microsoft.com/office/powerpoint/2010/main" xmlns="" val="107074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2580182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1115062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793800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CF128-85EE-47EF-9A84-8906BF8ABC43}" type="datetimeFigureOut">
              <a:rPr lang="es-ES" smtClean="0"/>
              <a:pPr/>
              <a:t>08/10/2019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914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2950831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945601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3701383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1591869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1787535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3702850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2245182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E21C5E-8B37-45E8-ABE1-E897516460D1}" type="datetimeFigureOut">
              <a:rPr lang="es-ES" smtClean="0"/>
              <a:pPr/>
              <a:t>08/10/2019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3637053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21C5E-8B37-45E8-ABE1-E897516460D1}" type="datetimeFigureOut">
              <a:rPr lang="es-ES" smtClean="0"/>
              <a:pPr/>
              <a:t>08/10/2019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1A0BB-B6F3-4D9A-B52F-C3DA55BBD477}" type="slidenum">
              <a:rPr lang="es-ES" smtClean="0"/>
              <a:pPr/>
              <a:t>‹#›</a:t>
            </a:fld>
            <a:endParaRPr lang="es-ES"/>
          </a:p>
        </p:txBody>
      </p:sp>
    </p:spTree>
    <p:extLst>
      <p:ext uri="{BB962C8B-B14F-4D97-AF65-F5344CB8AC3E}">
        <p14:creationId xmlns:p14="http://schemas.microsoft.com/office/powerpoint/2010/main" xmlns="" val="815190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F128-85EE-47EF-9A84-8906BF8ABC43}" type="datetimeFigureOut">
              <a:rPr lang="es-ES" smtClean="0"/>
              <a:pPr/>
              <a:t>08/10/2019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096171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54A27167-5AF9-4B3B-8C61-7847C1E6B192}"/>
              </a:ext>
            </a:extLst>
          </p:cNvPr>
          <p:cNvSpPr txBox="1"/>
          <p:nvPr/>
        </p:nvSpPr>
        <p:spPr>
          <a:xfrm>
            <a:off x="-142876" y="4176171"/>
            <a:ext cx="9144001" cy="1862048"/>
          </a:xfrm>
          <a:prstGeom prst="rect">
            <a:avLst/>
          </a:prstGeom>
          <a:noFill/>
        </p:spPr>
        <p:txBody>
          <a:bodyPr wrap="square" rtlCol="0">
            <a:spAutoFit/>
            <a:scene3d>
              <a:camera prst="isometricOffAxis1Right">
                <a:rot lat="180002" lon="20039995" rev="0"/>
              </a:camera>
              <a:lightRig rig="contrasting" dir="t">
                <a:rot lat="0" lon="0" rev="0"/>
              </a:lightRig>
            </a:scene3d>
            <a:sp3d extrusionH="69850" contourW="25400" prstMaterial="plastic">
              <a:bevelT w="50800" h="101600"/>
              <a:bevelB w="101600" h="146050"/>
              <a:extrusionClr>
                <a:schemeClr val="tx1"/>
              </a:extrusionClr>
              <a:contourClr>
                <a:schemeClr val="bg1"/>
              </a:contourClr>
            </a:sp3d>
          </a:bodyPr>
          <a:lstStyle/>
          <a:p>
            <a:pPr algn="ctr"/>
            <a:r>
              <a:rPr lang="ro-RO" sz="11500" b="1" spc="600" dirty="0" smtClean="0"/>
              <a:t>NEEMIA</a:t>
            </a:r>
            <a:endParaRPr lang="ro-RO" sz="11500" b="1" spc="600" dirty="0"/>
          </a:p>
        </p:txBody>
      </p:sp>
      <p:sp>
        <p:nvSpPr>
          <p:cNvPr id="5" name="CuadroTexto 4">
            <a:extLst>
              <a:ext uri="{FF2B5EF4-FFF2-40B4-BE49-F238E27FC236}">
                <a16:creationId xmlns:a16="http://schemas.microsoft.com/office/drawing/2014/main" xmlns="" id="{4273A44D-9377-4D40-9799-C78E75C9FA4D}"/>
              </a:ext>
            </a:extLst>
          </p:cNvPr>
          <p:cNvSpPr txBox="1"/>
          <p:nvPr/>
        </p:nvSpPr>
        <p:spPr>
          <a:xfrm>
            <a:off x="5481971" y="6426926"/>
            <a:ext cx="3662029" cy="369332"/>
          </a:xfrm>
          <a:prstGeom prst="rect">
            <a:avLst/>
          </a:prstGeom>
          <a:noFill/>
        </p:spPr>
        <p:txBody>
          <a:bodyPr wrap="none" rtlCol="0">
            <a:spAutoFit/>
          </a:bodyPr>
          <a:lstStyle/>
          <a:p>
            <a:pPr algn="r"/>
            <a:r>
              <a:rPr lang="ro-RO" b="1" dirty="0" smtClean="0">
                <a:solidFill>
                  <a:srgbClr val="E4785E"/>
                </a:solidFill>
              </a:rPr>
              <a:t>Studiul 2, pentru 12 Octombrie 2019</a:t>
            </a:r>
            <a:endParaRPr lang="ro-RO" b="1" dirty="0">
              <a:solidFill>
                <a:srgbClr val="E4785E"/>
              </a:solidFill>
            </a:endParaRPr>
          </a:p>
        </p:txBody>
      </p:sp>
    </p:spTree>
    <p:extLst>
      <p:ext uri="{BB962C8B-B14F-4D97-AF65-F5344CB8AC3E}">
        <p14:creationId xmlns:p14="http://schemas.microsoft.com/office/powerpoint/2010/main" xmlns="" val="2352720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CE27B65-E57F-4797-8695-CDA2F70CA715}"/>
              </a:ext>
            </a:extLst>
          </p:cNvPr>
          <p:cNvSpPr/>
          <p:nvPr/>
        </p:nvSpPr>
        <p:spPr>
          <a:xfrm>
            <a:off x="269966" y="935115"/>
            <a:ext cx="8691154" cy="4893647"/>
          </a:xfrm>
          <a:prstGeom prst="rect">
            <a:avLst/>
          </a:prstGeom>
        </p:spPr>
        <p:txBody>
          <a:bodyPr wrap="square">
            <a:spAutoFit/>
          </a:bodyPr>
          <a:lstStyle/>
          <a:p>
            <a:pPr indent="361950" algn="just">
              <a:spcBef>
                <a:spcPts val="600"/>
              </a:spcBef>
            </a:pPr>
            <a:r>
              <a:rPr lang="ro-RO" sz="2400" b="1" smtClean="0">
                <a:latin typeface="Comic Sans MS" panose="030F0702030302020204" pitchFamily="66" charset="0"/>
              </a:rPr>
              <a:t>„Copiii </a:t>
            </a:r>
            <a:r>
              <a:rPr lang="ro-RO" sz="2400" b="1" dirty="0" smtClean="0">
                <a:latin typeface="Comic Sans MS" panose="030F0702030302020204" pitchFamily="66" charset="0"/>
              </a:rPr>
              <a:t>lui Dumnezeu nu trebuie numai să se roage în credinţă, ci să şi lucreze cu grijă, cu înţelepciune şi cu prevedere. Ei întâmpină multe greutăţi şi adesea împiedică lucrarea Providenţei în favoarea lor, pentru că privesc prudenţa şi efortul neobosit ca, având puţin a face cu religia. Neemia nu şi-a socotit datoria împlinită când a plâns şi s-a rugat înaintea Domnului. El a unit cererile cu străduinţa sfântă, depunând eforturi stăruitoare şi cu rugăciune pentru reuşita lucrării în care era angajat. Consideraţia atentă şi planuri bine chibzuite sunt tot atât de necesare pentru înaintarea lucrărilor sfinte de astăzi, ca şi pe vremea reclădirii zidurilor Ierusalimului.”</a:t>
            </a:r>
            <a:endParaRPr lang="ro-RO" sz="24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2FD7ABEC-7ECE-41A6-8000-F4C7F8B62391}"/>
              </a:ext>
            </a:extLst>
          </p:cNvPr>
          <p:cNvSpPr txBox="1"/>
          <p:nvPr/>
        </p:nvSpPr>
        <p:spPr>
          <a:xfrm>
            <a:off x="0" y="6009573"/>
            <a:ext cx="9144000" cy="369332"/>
          </a:xfrm>
          <a:prstGeom prst="rect">
            <a:avLst/>
          </a:prstGeom>
          <a:noFill/>
        </p:spPr>
        <p:txBody>
          <a:bodyPr wrap="square" rtlCol="0">
            <a:spAutoFit/>
          </a:bodyPr>
          <a:lstStyle/>
          <a:p>
            <a:pPr algn="ctr"/>
            <a:r>
              <a:rPr lang="ro-RO" b="1" smtClean="0"/>
              <a:t>E.G.W. (Profeţi </a:t>
            </a:r>
            <a:r>
              <a:rPr lang="ro-RO" b="1" smtClean="0"/>
              <a:t>şi </a:t>
            </a:r>
            <a:r>
              <a:rPr lang="ro-RO" b="1" smtClean="0"/>
              <a:t>regi</a:t>
            </a:r>
            <a:r>
              <a:rPr lang="ro-RO" b="1" smtClean="0"/>
              <a:t>, </a:t>
            </a:r>
            <a:r>
              <a:rPr lang="ro-RO" b="1" smtClean="0"/>
              <a:t>ca</a:t>
            </a:r>
            <a:r>
              <a:rPr lang="ro-RO" b="1" smtClean="0"/>
              <a:t>p. 52</a:t>
            </a:r>
            <a:r>
              <a:rPr lang="ro-RO" b="1" smtClean="0"/>
              <a:t>, </a:t>
            </a:r>
            <a:r>
              <a:rPr lang="ro-RO" b="1" smtClean="0"/>
              <a:t>pag</a:t>
            </a:r>
            <a:r>
              <a:rPr lang="ro-RO" b="1" smtClean="0"/>
              <a:t>. </a:t>
            </a:r>
            <a:r>
              <a:rPr lang="ro-RO" b="1" smtClean="0"/>
              <a:t>633</a:t>
            </a:r>
            <a:r>
              <a:rPr lang="ro-RO" b="1" smtClean="0"/>
              <a:t>)</a:t>
            </a:r>
            <a:endParaRPr lang="ro-RO" b="1"/>
          </a:p>
        </p:txBody>
      </p:sp>
    </p:spTree>
    <p:extLst>
      <p:ext uri="{BB962C8B-B14F-4D97-AF65-F5344CB8AC3E}">
        <p14:creationId xmlns:p14="http://schemas.microsoft.com/office/powerpoint/2010/main" xmlns="" val="48725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EDBC9"/>
            </a:gs>
            <a:gs pos="22000">
              <a:srgbClr val="FFF6C1"/>
            </a:gs>
            <a:gs pos="82000">
              <a:srgbClr val="E1C99B"/>
            </a:gs>
            <a:gs pos="55000">
              <a:srgbClr val="FDF3E5"/>
            </a:gs>
            <a:gs pos="100000">
              <a:srgbClr val="FCCC8A"/>
            </a:gs>
          </a:gsLst>
          <a:lin ang="5400000" scaled="1"/>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0B081D0-1BF4-4433-83CB-78CA7806E5A2}"/>
              </a:ext>
            </a:extLst>
          </p:cNvPr>
          <p:cNvSpPr/>
          <p:nvPr/>
        </p:nvSpPr>
        <p:spPr>
          <a:xfrm>
            <a:off x="5976257" y="238200"/>
            <a:ext cx="3167743" cy="6504345"/>
          </a:xfrm>
          <a:prstGeom prst="rect">
            <a:avLst/>
          </a:prstGeom>
        </p:spPr>
        <p:txBody>
          <a:bodyPr wrap="square">
            <a:spAutoFit/>
            <a:scene3d>
              <a:camera prst="orthographicFront"/>
              <a:lightRig rig="threePt" dir="t"/>
            </a:scene3d>
            <a:sp3d extrusionH="57150">
              <a:bevelT w="38100" h="38100" prst="angle"/>
            </a:sp3d>
          </a:bodyPr>
          <a:lstStyle/>
          <a:p>
            <a:pPr algn="ctr">
              <a:lnSpc>
                <a:spcPts val="2500"/>
              </a:lnSpc>
            </a:pPr>
            <a:r>
              <a:rPr lang="ro-RO" sz="2400" b="1" dirty="0" smtClean="0">
                <a:solidFill>
                  <a:srgbClr val="B11928"/>
                </a:solidFill>
                <a:latin typeface="Comic Sans MS" panose="030F0702030302020204" pitchFamily="66" charset="0"/>
              </a:rPr>
              <a:t>„Când am auzit aceste lucruri, am </a:t>
            </a:r>
            <a:r>
              <a:rPr lang="ro-RO" sz="2400" b="1" dirty="0" smtClean="0">
                <a:solidFill>
                  <a:srgbClr val="B11928"/>
                </a:solidFill>
                <a:latin typeface="Comic Sans MS" panose="030F0702030302020204" pitchFamily="66" charset="0"/>
              </a:rPr>
              <a:t>şezut </a:t>
            </a:r>
            <a:r>
              <a:rPr lang="ro-RO" sz="2400" b="1" dirty="0" smtClean="0">
                <a:solidFill>
                  <a:srgbClr val="B11928"/>
                </a:solidFill>
                <a:latin typeface="Comic Sans MS" panose="030F0702030302020204" pitchFamily="66" charset="0"/>
              </a:rPr>
              <a:t>jos, am plâns </a:t>
            </a:r>
            <a:r>
              <a:rPr lang="ro-RO" sz="2400" b="1" dirty="0" smtClean="0">
                <a:solidFill>
                  <a:srgbClr val="B11928"/>
                </a:solidFill>
                <a:latin typeface="Comic Sans MS" panose="030F0702030302020204" pitchFamily="66" charset="0"/>
              </a:rPr>
              <a:t>şi </a:t>
            </a:r>
            <a:r>
              <a:rPr lang="ro-RO" sz="2400" b="1" dirty="0" smtClean="0">
                <a:solidFill>
                  <a:srgbClr val="B11928"/>
                </a:solidFill>
                <a:latin typeface="Comic Sans MS" panose="030F0702030302020204" pitchFamily="66" charset="0"/>
              </a:rPr>
              <a:t>m-am jelit multe zile. Am postit </a:t>
            </a:r>
            <a:r>
              <a:rPr lang="ro-RO" sz="2400" b="1" dirty="0" smtClean="0">
                <a:solidFill>
                  <a:srgbClr val="B11928"/>
                </a:solidFill>
                <a:latin typeface="Comic Sans MS" panose="030F0702030302020204" pitchFamily="66" charset="0"/>
              </a:rPr>
              <a:t>şi </a:t>
            </a:r>
            <a:r>
              <a:rPr lang="ro-RO" sz="2400" b="1" dirty="0" smtClean="0">
                <a:solidFill>
                  <a:srgbClr val="B11928"/>
                </a:solidFill>
                <a:latin typeface="Comic Sans MS" panose="030F0702030302020204" pitchFamily="66" charset="0"/>
              </a:rPr>
              <a:t>m-am rugat înaintea Dumnezeului cerurilor </a:t>
            </a:r>
            <a:r>
              <a:rPr lang="ro-RO" sz="2400" b="1" dirty="0" smtClean="0">
                <a:solidFill>
                  <a:srgbClr val="B11928"/>
                </a:solidFill>
                <a:latin typeface="Comic Sans MS" panose="030F0702030302020204" pitchFamily="66" charset="0"/>
              </a:rPr>
              <a:t>şi </a:t>
            </a:r>
            <a:r>
              <a:rPr lang="ro-RO" sz="2400" b="1" dirty="0" smtClean="0">
                <a:solidFill>
                  <a:srgbClr val="B11928"/>
                </a:solidFill>
                <a:latin typeface="Comic Sans MS" panose="030F0702030302020204" pitchFamily="66" charset="0"/>
              </a:rPr>
              <a:t>am zis: «Doamne Dumnezeul cerurilor, Dumnezeule mare </a:t>
            </a:r>
            <a:r>
              <a:rPr lang="ro-RO" sz="2400" b="1" dirty="0" smtClean="0">
                <a:solidFill>
                  <a:srgbClr val="B11928"/>
                </a:solidFill>
                <a:latin typeface="Comic Sans MS" panose="030F0702030302020204" pitchFamily="66" charset="0"/>
              </a:rPr>
              <a:t>şi înfricoşat</a:t>
            </a:r>
            <a:r>
              <a:rPr lang="ro-RO" sz="2400" b="1" dirty="0" smtClean="0">
                <a:solidFill>
                  <a:srgbClr val="B11928"/>
                </a:solidFill>
                <a:latin typeface="Comic Sans MS" panose="030F0702030302020204" pitchFamily="66" charset="0"/>
              </a:rPr>
              <a:t>, Tu, care </a:t>
            </a:r>
            <a:r>
              <a:rPr lang="ro-RO" sz="2400" b="1" dirty="0" smtClean="0">
                <a:solidFill>
                  <a:srgbClr val="B11928"/>
                </a:solidFill>
                <a:latin typeface="Comic Sans MS" panose="030F0702030302020204" pitchFamily="66" charset="0"/>
              </a:rPr>
              <a:t>ţii </a:t>
            </a:r>
            <a:r>
              <a:rPr lang="ro-RO" sz="2400" b="1" dirty="0" smtClean="0">
                <a:solidFill>
                  <a:srgbClr val="B11928"/>
                </a:solidFill>
                <a:latin typeface="Comic Sans MS" panose="030F0702030302020204" pitchFamily="66" charset="0"/>
              </a:rPr>
              <a:t>legământul Tău </a:t>
            </a:r>
            <a:r>
              <a:rPr lang="ro-RO" sz="2400" b="1" dirty="0" smtClean="0">
                <a:solidFill>
                  <a:srgbClr val="B11928"/>
                </a:solidFill>
                <a:latin typeface="Comic Sans MS" panose="030F0702030302020204" pitchFamily="66" charset="0"/>
              </a:rPr>
              <a:t>şi eşti </a:t>
            </a:r>
            <a:r>
              <a:rPr lang="ro-RO" sz="2400" b="1" dirty="0" smtClean="0">
                <a:solidFill>
                  <a:srgbClr val="B11928"/>
                </a:solidFill>
                <a:latin typeface="Comic Sans MS" panose="030F0702030302020204" pitchFamily="66" charset="0"/>
              </a:rPr>
              <a:t>plin de îndurare </a:t>
            </a:r>
            <a:r>
              <a:rPr lang="ro-RO" sz="2400" b="1" dirty="0" smtClean="0">
                <a:solidFill>
                  <a:srgbClr val="B11928"/>
                </a:solidFill>
                <a:latin typeface="Comic Sans MS" panose="030F0702030302020204" pitchFamily="66" charset="0"/>
              </a:rPr>
              <a:t>faţă </a:t>
            </a:r>
            <a:r>
              <a:rPr lang="ro-RO" sz="2400" b="1" dirty="0" smtClean="0">
                <a:solidFill>
                  <a:srgbClr val="B11928"/>
                </a:solidFill>
                <a:latin typeface="Comic Sans MS" panose="030F0702030302020204" pitchFamily="66" charset="0"/>
              </a:rPr>
              <a:t>de cei ce Te iubesc </a:t>
            </a:r>
            <a:r>
              <a:rPr lang="ro-RO" sz="2400" b="1" dirty="0" smtClean="0">
                <a:solidFill>
                  <a:srgbClr val="B11928"/>
                </a:solidFill>
                <a:latin typeface="Comic Sans MS" panose="030F0702030302020204" pitchFamily="66" charset="0"/>
              </a:rPr>
              <a:t>şi </a:t>
            </a:r>
            <a:r>
              <a:rPr lang="ro-RO" sz="2400" b="1" dirty="0" smtClean="0">
                <a:solidFill>
                  <a:srgbClr val="B11928"/>
                </a:solidFill>
                <a:latin typeface="Comic Sans MS" panose="030F0702030302020204" pitchFamily="66" charset="0"/>
              </a:rPr>
              <a:t>păzesc poruncile Tale!»”</a:t>
            </a:r>
          </a:p>
          <a:p>
            <a:pPr algn="ctr">
              <a:lnSpc>
                <a:spcPts val="2500"/>
              </a:lnSpc>
            </a:pPr>
            <a:r>
              <a:rPr lang="ro-RO" sz="2400" b="1" dirty="0" smtClean="0">
                <a:solidFill>
                  <a:srgbClr val="B11928"/>
                </a:solidFill>
                <a:latin typeface="Comic Sans MS" panose="030F0702030302020204" pitchFamily="66" charset="0"/>
              </a:rPr>
              <a:t>(Neemia 1:4,5)</a:t>
            </a:r>
            <a:endParaRPr lang="ro-RO" sz="2400" b="1" dirty="0">
              <a:solidFill>
                <a:srgbClr val="B11928"/>
              </a:solidFill>
              <a:latin typeface="Comic Sans MS" panose="030F0702030302020204" pitchFamily="66" charset="0"/>
            </a:endParaRPr>
          </a:p>
        </p:txBody>
      </p:sp>
      <p:pic>
        <p:nvPicPr>
          <p:cNvPr id="4" name="Imagen 3" descr="Imagen que contiene persona, hombre, edificio, mesa&#10;&#10;Descripción generada automáticamente">
            <a:extLst>
              <a:ext uri="{FF2B5EF4-FFF2-40B4-BE49-F238E27FC236}">
                <a16:creationId xmlns:a16="http://schemas.microsoft.com/office/drawing/2014/main" xmlns="" id="{D524262B-C882-4CBB-88C5-E7722CBD6FA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5976257" cy="6858000"/>
          </a:xfrm>
          <a:prstGeom prst="rect">
            <a:avLst/>
          </a:prstGeom>
          <a:ln>
            <a:noFill/>
          </a:ln>
          <a:effectLst>
            <a:softEdge rad="112500"/>
          </a:effectLst>
        </p:spPr>
      </p:pic>
    </p:spTree>
    <p:extLst>
      <p:ext uri="{BB962C8B-B14F-4D97-AF65-F5344CB8AC3E}">
        <p14:creationId xmlns:p14="http://schemas.microsoft.com/office/powerpoint/2010/main" xmlns="" val="23862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xmlns="" id="{7A0AAA84-197C-4F72-8175-1500368E92D5}"/>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204750" y="3730014"/>
            <a:ext cx="1419498" cy="219234"/>
          </a:xfrm>
          <a:prstGeom prst="rect">
            <a:avLst/>
          </a:prstGeom>
        </p:spPr>
      </p:pic>
      <p:sp>
        <p:nvSpPr>
          <p:cNvPr id="2" name="CuadroTexto 1">
            <a:extLst>
              <a:ext uri="{FF2B5EF4-FFF2-40B4-BE49-F238E27FC236}">
                <a16:creationId xmlns:a16="http://schemas.microsoft.com/office/drawing/2014/main" xmlns="" id="{62DD95DE-B41F-45AD-86F1-222280487774}"/>
              </a:ext>
            </a:extLst>
          </p:cNvPr>
          <p:cNvSpPr txBox="1"/>
          <p:nvPr/>
        </p:nvSpPr>
        <p:spPr>
          <a:xfrm>
            <a:off x="4711338" y="3640186"/>
            <a:ext cx="422365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ro-RO" sz="2000" b="1" dirty="0">
                <a:solidFill>
                  <a:srgbClr val="28A262"/>
                </a:solidFill>
              </a:rPr>
              <a:t>Neemia în Persia</a:t>
            </a:r>
            <a:r>
              <a:rPr lang="ro-RO" sz="2000" b="1" dirty="0" smtClean="0">
                <a:solidFill>
                  <a:srgbClr val="28A262"/>
                </a:solidFill>
              </a:rPr>
              <a:t>:</a:t>
            </a:r>
          </a:p>
          <a:p>
            <a:pPr lvl="1">
              <a:spcBef>
                <a:spcPts val="600"/>
              </a:spcBef>
            </a:pPr>
            <a:r>
              <a:rPr lang="ro-RO" sz="2000" b="1" dirty="0" smtClean="0"/>
              <a:t>Veştile</a:t>
            </a:r>
          </a:p>
          <a:p>
            <a:pPr lvl="1">
              <a:spcBef>
                <a:spcPts val="600"/>
              </a:spcBef>
            </a:pPr>
            <a:r>
              <a:rPr lang="ro-RO" sz="2000" b="1" dirty="0" smtClean="0"/>
              <a:t>Rugăciunea</a:t>
            </a:r>
          </a:p>
          <a:p>
            <a:pPr lvl="1">
              <a:spcBef>
                <a:spcPts val="600"/>
              </a:spcBef>
            </a:pPr>
            <a:r>
              <a:rPr lang="ro-RO" sz="2000" b="1" dirty="0" smtClean="0"/>
              <a:t>Cererea</a:t>
            </a:r>
          </a:p>
          <a:p>
            <a:pPr>
              <a:spcBef>
                <a:spcPts val="1800"/>
              </a:spcBef>
            </a:pPr>
            <a:r>
              <a:rPr lang="ro-RO" sz="2000" b="1" dirty="0" smtClean="0">
                <a:solidFill>
                  <a:srgbClr val="9F1F63"/>
                </a:solidFill>
              </a:rPr>
              <a:t>Neemia </a:t>
            </a:r>
            <a:r>
              <a:rPr lang="ro-RO" sz="2000" b="1" dirty="0">
                <a:solidFill>
                  <a:srgbClr val="9F1F63"/>
                </a:solidFill>
              </a:rPr>
              <a:t>în Ierusalim</a:t>
            </a:r>
            <a:r>
              <a:rPr lang="ro-RO" sz="2000" b="1" dirty="0" smtClean="0">
                <a:solidFill>
                  <a:srgbClr val="9F1F63"/>
                </a:solidFill>
              </a:rPr>
              <a:t>:</a:t>
            </a:r>
          </a:p>
          <a:p>
            <a:pPr lvl="1">
              <a:spcBef>
                <a:spcPts val="600"/>
              </a:spcBef>
            </a:pPr>
            <a:r>
              <a:rPr lang="ro-RO" sz="2000" b="1" dirty="0" smtClean="0"/>
              <a:t>Autoritatea lui</a:t>
            </a:r>
          </a:p>
          <a:p>
            <a:pPr lvl="1">
              <a:spcBef>
                <a:spcPts val="600"/>
              </a:spcBef>
            </a:pPr>
            <a:r>
              <a:rPr lang="ro-RO" sz="2000" b="1" dirty="0" smtClean="0"/>
              <a:t>Planul lui</a:t>
            </a:r>
            <a:endParaRPr lang="ro-RO" sz="2000" b="1" dirty="0"/>
          </a:p>
        </p:txBody>
      </p:sp>
      <p:sp>
        <p:nvSpPr>
          <p:cNvPr id="3" name="CuadroTexto 2">
            <a:extLst>
              <a:ext uri="{FF2B5EF4-FFF2-40B4-BE49-F238E27FC236}">
                <a16:creationId xmlns:a16="http://schemas.microsoft.com/office/drawing/2014/main" xmlns="" id="{6B8E6DCD-07D4-4291-8E50-A98DFD8FC3B3}"/>
              </a:ext>
            </a:extLst>
          </p:cNvPr>
          <p:cNvSpPr txBox="1"/>
          <p:nvPr/>
        </p:nvSpPr>
        <p:spPr>
          <a:xfrm>
            <a:off x="1367242" y="535253"/>
            <a:ext cx="4145282" cy="1015663"/>
          </a:xfrm>
          <a:prstGeom prst="rect">
            <a:avLst/>
          </a:prstGeom>
          <a:noFill/>
        </p:spPr>
        <p:txBody>
          <a:bodyPr wrap="square" rtlCol="0">
            <a:spAutoFit/>
          </a:bodyPr>
          <a:lstStyle/>
          <a:p>
            <a:pPr>
              <a:spcBef>
                <a:spcPts val="600"/>
              </a:spcBef>
            </a:pPr>
            <a:r>
              <a:rPr lang="ro-RO" sz="2000" b="1"/>
              <a:t>La vreo 13 ani după ce Ezra ajunsese la Ierusalim, Neemia era paharnicul împăratului </a:t>
            </a:r>
            <a:r>
              <a:rPr lang="ro-RO" sz="2000" b="1"/>
              <a:t>Persiei</a:t>
            </a:r>
            <a:r>
              <a:rPr lang="ro-RO" sz="2000" b="1" smtClean="0"/>
              <a:t>.</a:t>
            </a:r>
            <a:endParaRPr lang="ro-RO" sz="2000" b="1"/>
          </a:p>
        </p:txBody>
      </p:sp>
      <p:pic>
        <p:nvPicPr>
          <p:cNvPr id="7" name="Imagen 6">
            <a:extLst>
              <a:ext uri="{FF2B5EF4-FFF2-40B4-BE49-F238E27FC236}">
                <a16:creationId xmlns:a16="http://schemas.microsoft.com/office/drawing/2014/main" xmlns="" id="{D962D900-E2A8-4D6C-9DAC-1BA056C5E346}"/>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121917" y="3640186"/>
            <a:ext cx="2490651" cy="3162161"/>
          </a:xfrm>
          <a:prstGeom prst="roundRect">
            <a:avLst>
              <a:gd name="adj" fmla="val 3764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xmlns="" id="{7AC6C5DD-3A8B-4561-AACE-5A63A5726BE3}"/>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5593783" y="8710"/>
            <a:ext cx="3201872" cy="34181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Rectángulo 13">
            <a:extLst>
              <a:ext uri="{FF2B5EF4-FFF2-40B4-BE49-F238E27FC236}">
                <a16:creationId xmlns:a16="http://schemas.microsoft.com/office/drawing/2014/main" xmlns="" id="{0B8A8A94-6FF2-4D45-892D-4AAFBEEE7922}"/>
              </a:ext>
            </a:extLst>
          </p:cNvPr>
          <p:cNvSpPr/>
          <p:nvPr/>
        </p:nvSpPr>
        <p:spPr>
          <a:xfrm>
            <a:off x="121917" y="1662882"/>
            <a:ext cx="5103220" cy="2015936"/>
          </a:xfrm>
          <a:prstGeom prst="rect">
            <a:avLst/>
          </a:prstGeom>
        </p:spPr>
        <p:txBody>
          <a:bodyPr wrap="square">
            <a:spAutoFit/>
          </a:bodyPr>
          <a:lstStyle/>
          <a:p>
            <a:pPr>
              <a:spcBef>
                <a:spcPts val="600"/>
              </a:spcBef>
            </a:pPr>
            <a:r>
              <a:rPr lang="ro-RO" sz="2000" b="1"/>
              <a:t>Când Neemia a auzit despre starea deplorabilă a Ierusalimului, a acceptat misiunea la care Dumnezeu îl chema s-o îndeplinească: reconstruirea Ierusalimului.</a:t>
            </a:r>
          </a:p>
          <a:p>
            <a:pPr>
              <a:spcBef>
                <a:spcPts val="600"/>
              </a:spcBef>
            </a:pPr>
            <a:r>
              <a:rPr lang="ro-RO" sz="2000" b="1"/>
              <a:t>Neemia a început lucrul de îndată ce a fost numit guvernator al lui Iuda.</a:t>
            </a:r>
          </a:p>
        </p:txBody>
      </p:sp>
      <p:pic>
        <p:nvPicPr>
          <p:cNvPr id="18" name="Imagen 17">
            <a:extLst>
              <a:ext uri="{FF2B5EF4-FFF2-40B4-BE49-F238E27FC236}">
                <a16:creationId xmlns:a16="http://schemas.microsoft.com/office/drawing/2014/main" xmlns="" id="{289758BD-A16D-4353-90B1-2E17FD6C5B9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204750" y="5393358"/>
            <a:ext cx="1419498" cy="219234"/>
          </a:xfrm>
          <a:prstGeom prst="rect">
            <a:avLst/>
          </a:prstGeom>
        </p:spPr>
      </p:pic>
      <p:pic>
        <p:nvPicPr>
          <p:cNvPr id="22" name="Imagen 21">
            <a:extLst>
              <a:ext uri="{FF2B5EF4-FFF2-40B4-BE49-F238E27FC236}">
                <a16:creationId xmlns:a16="http://schemas.microsoft.com/office/drawing/2014/main" xmlns="" id="{DA3C5142-A342-439C-ACDA-C50819120E8F}"/>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711338" y="4122616"/>
            <a:ext cx="416474" cy="219234"/>
          </a:xfrm>
          <a:prstGeom prst="rect">
            <a:avLst/>
          </a:prstGeom>
          <a:effectLst>
            <a:outerShdw blurRad="50800" dist="38100" dir="2700000" algn="tl" rotWithShape="0">
              <a:prstClr val="black">
                <a:alpha val="40000"/>
              </a:prstClr>
            </a:outerShdw>
          </a:effectLst>
        </p:spPr>
      </p:pic>
      <p:pic>
        <p:nvPicPr>
          <p:cNvPr id="24" name="Imagen 23">
            <a:extLst>
              <a:ext uri="{FF2B5EF4-FFF2-40B4-BE49-F238E27FC236}">
                <a16:creationId xmlns:a16="http://schemas.microsoft.com/office/drawing/2014/main" xmlns="" id="{487C8388-76C4-4E19-A778-6D080F35AB9E}"/>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711338" y="4497085"/>
            <a:ext cx="416474" cy="219234"/>
          </a:xfrm>
          <a:prstGeom prst="rect">
            <a:avLst/>
          </a:prstGeom>
          <a:effectLst>
            <a:outerShdw blurRad="50800" dist="38100" dir="2700000" algn="tl" rotWithShape="0">
              <a:prstClr val="black">
                <a:alpha val="40000"/>
              </a:prstClr>
            </a:outerShdw>
          </a:effectLst>
        </p:spPr>
      </p:pic>
      <p:pic>
        <p:nvPicPr>
          <p:cNvPr id="26" name="Imagen 25">
            <a:extLst>
              <a:ext uri="{FF2B5EF4-FFF2-40B4-BE49-F238E27FC236}">
                <a16:creationId xmlns:a16="http://schemas.microsoft.com/office/drawing/2014/main" xmlns="" id="{D9834AAD-EF67-48BC-956B-9A850BA61CA6}"/>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711338" y="4880266"/>
            <a:ext cx="416474" cy="219234"/>
          </a:xfrm>
          <a:prstGeom prst="rect">
            <a:avLst/>
          </a:prstGeom>
          <a:effectLst>
            <a:outerShdw blurRad="50800" dist="38100" dir="2700000" algn="tl" rotWithShape="0">
              <a:prstClr val="black">
                <a:alpha val="40000"/>
              </a:prstClr>
            </a:outerShdw>
          </a:effectLst>
        </p:spPr>
      </p:pic>
      <p:pic>
        <p:nvPicPr>
          <p:cNvPr id="27" name="Imagen 26">
            <a:extLst>
              <a:ext uri="{FF2B5EF4-FFF2-40B4-BE49-F238E27FC236}">
                <a16:creationId xmlns:a16="http://schemas.microsoft.com/office/drawing/2014/main" xmlns="" id="{8E82C012-94AC-4409-BF38-A9E043D3A0EF}"/>
              </a:ext>
            </a:extLst>
          </p:cNvPr>
          <p:cNvPicPr>
            <a:picLocks noChangeAspect="1"/>
          </p:cNvPicPr>
          <p:nvPr/>
        </p:nvPicPr>
        <p:blipFill>
          <a:blip r:embed="rId9" cstate="screen">
            <a:duotone>
              <a:prstClr val="black"/>
              <a:srgbClr val="7030A0">
                <a:tint val="45000"/>
                <a:satMod val="400000"/>
              </a:srgbClr>
            </a:duotone>
            <a:extLst>
              <a:ext uri="{28A0092B-C50C-407E-A947-70E740481C1C}">
                <a14:useLocalDpi xmlns:a14="http://schemas.microsoft.com/office/drawing/2010/main" xmlns=""/>
              </a:ext>
            </a:extLst>
          </a:blip>
          <a:stretch>
            <a:fillRect/>
          </a:stretch>
        </p:blipFill>
        <p:spPr>
          <a:xfrm>
            <a:off x="4711338" y="5794665"/>
            <a:ext cx="416474" cy="219234"/>
          </a:xfrm>
          <a:prstGeom prst="rect">
            <a:avLst/>
          </a:prstGeom>
          <a:effectLst>
            <a:outerShdw blurRad="50800" dist="38100" dir="2700000" algn="tl" rotWithShape="0">
              <a:prstClr val="black">
                <a:alpha val="40000"/>
              </a:prstClr>
            </a:outerShdw>
          </a:effectLst>
        </p:spPr>
      </p:pic>
      <p:pic>
        <p:nvPicPr>
          <p:cNvPr id="28" name="Imagen 27">
            <a:extLst>
              <a:ext uri="{FF2B5EF4-FFF2-40B4-BE49-F238E27FC236}">
                <a16:creationId xmlns:a16="http://schemas.microsoft.com/office/drawing/2014/main" xmlns="" id="{483E2DC2-8A50-43C7-A4C7-F433DF806AD6}"/>
              </a:ext>
            </a:extLst>
          </p:cNvPr>
          <p:cNvPicPr>
            <a:picLocks noChangeAspect="1"/>
          </p:cNvPicPr>
          <p:nvPr/>
        </p:nvPicPr>
        <p:blipFill>
          <a:blip r:embed="rId10" cstate="screen">
            <a:duotone>
              <a:prstClr val="black"/>
              <a:srgbClr val="FF93AD">
                <a:tint val="45000"/>
                <a:satMod val="400000"/>
              </a:srgbClr>
            </a:duotone>
            <a:extLst>
              <a:ext uri="{BEBA8EAE-BF5A-486C-A8C5-ECC9F3942E4B}">
                <a14:imgProps xmlns:a14="http://schemas.microsoft.com/office/drawing/2010/main" xmlns="">
                  <a14:imgLayer r:embed="rId11">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4711338" y="6162596"/>
            <a:ext cx="416474" cy="2192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9437840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7"/>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wipe(left)">
                                      <p:cBhvr>
                                        <p:cTn id="33" dur="500"/>
                                        <p:tgtEl>
                                          <p:spTgt spid="1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xEl>
                                              <p:pRg st="1" end="1"/>
                                            </p:txEl>
                                          </p:spTgt>
                                        </p:tgtEl>
                                        <p:attrNameLst>
                                          <p:attrName>style.visibility</p:attrName>
                                        </p:attrNameLst>
                                      </p:cBhvr>
                                      <p:to>
                                        <p:strVal val="visible"/>
                                      </p:to>
                                    </p:set>
                                    <p:animEffect transition="in" filter="wipe(left)">
                                      <p:cBhvr>
                                        <p:cTn id="38" dur="500"/>
                                        <p:tgtEl>
                                          <p:spTgt spid="1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1500"/>
                            </p:stCondLst>
                            <p:childTnLst>
                              <p:par>
                                <p:cTn id="61" presetID="53" presetClass="entr" presetSubtype="16"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2500"/>
                            </p:stCondLst>
                            <p:childTnLst>
                              <p:par>
                                <p:cTn id="71" presetID="53" presetClass="entr" presetSubtype="16"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30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2"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ppt_x</p:attrName>
                                        </p:attrNameLst>
                                      </p:cBhvr>
                                      <p:tavLst>
                                        <p:tav tm="0">
                                          <p:val>
                                            <p:strVal val="#ppt_x+#ppt_w/2"/>
                                          </p:val>
                                        </p:tav>
                                        <p:tav tm="100000">
                                          <p:val>
                                            <p:strVal val="#ppt_x"/>
                                          </p:val>
                                        </p:tav>
                                      </p:tavLst>
                                    </p:anim>
                                    <p:anim calcmode="lin" valueType="num">
                                      <p:cBhvr>
                                        <p:cTn id="85" dur="500" fill="hold"/>
                                        <p:tgtEl>
                                          <p:spTgt spid="18"/>
                                        </p:tgtEl>
                                        <p:attrNameLst>
                                          <p:attrName>ppt_y</p:attrName>
                                        </p:attrNameLst>
                                      </p:cBhvr>
                                      <p:tavLst>
                                        <p:tav tm="0">
                                          <p:val>
                                            <p:strVal val="#ppt_y"/>
                                          </p:val>
                                        </p:tav>
                                        <p:tav tm="100000">
                                          <p:val>
                                            <p:strVal val="#ppt_y"/>
                                          </p:val>
                                        </p:tav>
                                      </p:tavLst>
                                    </p:anim>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strVal val="#ppt_h"/>
                                          </p:val>
                                        </p:tav>
                                        <p:tav tm="100000">
                                          <p:val>
                                            <p:strVal val="#ppt_h"/>
                                          </p:val>
                                        </p:tav>
                                      </p:tavLst>
                                    </p:anim>
                                  </p:childTnLst>
                                </p:cTn>
                              </p:par>
                              <p:par>
                                <p:cTn id="88" presetID="22" presetClass="entr" presetSubtype="8" fill="hold" grpId="0" nodeType="with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500"/>
                            </p:stCondLst>
                            <p:childTnLst>
                              <p:par>
                                <p:cTn id="92" presetID="53" presetClass="entr" presetSubtype="16"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1000"/>
                            </p:stCondLst>
                            <p:childTnLst>
                              <p:par>
                                <p:cTn id="98" presetID="22" presetClass="entr" presetSubtype="8" fill="hold" grpId="0" nodeType="after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Effect transition="in" filter="wipe(left)">
                                      <p:cBhvr>
                                        <p:cTn id="100" dur="500"/>
                                        <p:tgtEl>
                                          <p:spTgt spid="2">
                                            <p:txEl>
                                              <p:pRg st="5" end="5"/>
                                            </p:txEl>
                                          </p:spTgt>
                                        </p:tgtEl>
                                      </p:cBhvr>
                                    </p:animEffect>
                                  </p:childTnLst>
                                </p:cTn>
                              </p:par>
                            </p:childTnLst>
                          </p:cTn>
                        </p:par>
                        <p:par>
                          <p:cTn id="101" fill="hold">
                            <p:stCondLst>
                              <p:cond delay="1500"/>
                            </p:stCondLst>
                            <p:childTnLst>
                              <p:par>
                                <p:cTn id="102" presetID="53" presetClass="entr" presetSubtype="16" fill="hold" nodeType="after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p:cTn id="104" dur="500" fill="hold"/>
                                        <p:tgtEl>
                                          <p:spTgt spid="28"/>
                                        </p:tgtEl>
                                        <p:attrNameLst>
                                          <p:attrName>ppt_w</p:attrName>
                                        </p:attrNameLst>
                                      </p:cBhvr>
                                      <p:tavLst>
                                        <p:tav tm="0">
                                          <p:val>
                                            <p:fltVal val="0"/>
                                          </p:val>
                                        </p:tav>
                                        <p:tav tm="100000">
                                          <p:val>
                                            <p:strVal val="#ppt_w"/>
                                          </p:val>
                                        </p:tav>
                                      </p:tavLst>
                                    </p:anim>
                                    <p:anim calcmode="lin" valueType="num">
                                      <p:cBhvr>
                                        <p:cTn id="105" dur="500" fill="hold"/>
                                        <p:tgtEl>
                                          <p:spTgt spid="28"/>
                                        </p:tgtEl>
                                        <p:attrNameLst>
                                          <p:attrName>ppt_h</p:attrName>
                                        </p:attrNameLst>
                                      </p:cBhvr>
                                      <p:tavLst>
                                        <p:tav tm="0">
                                          <p:val>
                                            <p:fltVal val="0"/>
                                          </p:val>
                                        </p:tav>
                                        <p:tav tm="100000">
                                          <p:val>
                                            <p:strVal val="#ppt_h"/>
                                          </p:val>
                                        </p:tav>
                                      </p:tavLst>
                                    </p:anim>
                                    <p:animEffect transition="in" filter="fade">
                                      <p:cBhvr>
                                        <p:cTn id="106" dur="500"/>
                                        <p:tgtEl>
                                          <p:spTgt spid="28"/>
                                        </p:tgtEl>
                                      </p:cBhvr>
                                    </p:animEffect>
                                  </p:childTnLst>
                                </p:cTn>
                              </p:par>
                            </p:childTnLst>
                          </p:cTn>
                        </p:par>
                        <p:par>
                          <p:cTn id="107" fill="hold">
                            <p:stCondLst>
                              <p:cond delay="2000"/>
                            </p:stCondLst>
                            <p:childTnLst>
                              <p:par>
                                <p:cTn id="108" presetID="22" presetClass="entr" presetSubtype="8" fill="hold" grpId="0" nodeType="afterEffect">
                                  <p:stCondLst>
                                    <p:cond delay="0"/>
                                  </p:stCondLst>
                                  <p:childTnLst>
                                    <p:set>
                                      <p:cBhvr>
                                        <p:cTn id="109" dur="1" fill="hold">
                                          <p:stCondLst>
                                            <p:cond delay="0"/>
                                          </p:stCondLst>
                                        </p:cTn>
                                        <p:tgtEl>
                                          <p:spTgt spid="2">
                                            <p:txEl>
                                              <p:pRg st="6" end="6"/>
                                            </p:txEl>
                                          </p:spTgt>
                                        </p:tgtEl>
                                        <p:attrNameLst>
                                          <p:attrName>style.visibility</p:attrName>
                                        </p:attrNameLst>
                                      </p:cBhvr>
                                      <p:to>
                                        <p:strVal val="visible"/>
                                      </p:to>
                                    </p:set>
                                    <p:animEffect transition="in" filter="wipe(left)">
                                      <p:cBhvr>
                                        <p:cTn id="11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7308E73-CE48-443C-A0D7-3640DF68E3F6}"/>
              </a:ext>
            </a:extLst>
          </p:cNvPr>
          <p:cNvSpPr/>
          <p:nvPr/>
        </p:nvSpPr>
        <p:spPr>
          <a:xfrm>
            <a:off x="-8709" y="-121921"/>
            <a:ext cx="9152709"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a:r>
              <a:rPr lang="ro-RO" sz="4400" b="1" spc="600" dirty="0" smtClean="0">
                <a:ln w="11430"/>
                <a:solidFill>
                  <a:schemeClr val="accent2">
                    <a:lumMod val="50000"/>
                  </a:schemeClr>
                </a:solidFill>
                <a:effectLst>
                  <a:outerShdw blurRad="76200" dist="50800" dir="5400000" algn="tl" rotWithShape="0">
                    <a:srgbClr val="000000">
                      <a:alpha val="65000"/>
                    </a:srgbClr>
                  </a:outerShdw>
                </a:effectLst>
              </a:rPr>
              <a:t>VEŞTILE</a:t>
            </a:r>
            <a:endParaRPr lang="ro-RO" sz="4400" b="1" spc="600" dirty="0">
              <a:ln w="11430"/>
              <a:solidFill>
                <a:schemeClr val="accent2">
                  <a:lumMod val="50000"/>
                </a:schemeClr>
              </a:solidFill>
              <a:effectLst>
                <a:outerShdw blurRad="76200" dist="50800" dir="5400000" algn="tl" rotWithShape="0">
                  <a:srgbClr val="000000">
                    <a:alpha val="65000"/>
                  </a:srgbClr>
                </a:outerShdw>
              </a:effectLst>
            </a:endParaRPr>
          </a:p>
        </p:txBody>
      </p:sp>
      <p:grpSp>
        <p:nvGrpSpPr>
          <p:cNvPr id="15" name="Grupo 14">
            <a:extLst>
              <a:ext uri="{FF2B5EF4-FFF2-40B4-BE49-F238E27FC236}">
                <a16:creationId xmlns:a16="http://schemas.microsoft.com/office/drawing/2014/main" xmlns="" id="{7F565C83-768B-4F25-A8FF-E516B75C7FFB}"/>
              </a:ext>
            </a:extLst>
          </p:cNvPr>
          <p:cNvGrpSpPr/>
          <p:nvPr/>
        </p:nvGrpSpPr>
        <p:grpSpPr>
          <a:xfrm>
            <a:off x="0" y="557349"/>
            <a:ext cx="9144000" cy="1081832"/>
            <a:chOff x="0" y="557349"/>
            <a:chExt cx="9144000" cy="1081832"/>
          </a:xfrm>
        </p:grpSpPr>
        <p:sp>
          <p:nvSpPr>
            <p:cNvPr id="14" name="Rectángulo 13">
              <a:extLst>
                <a:ext uri="{FF2B5EF4-FFF2-40B4-BE49-F238E27FC236}">
                  <a16:creationId xmlns:a16="http://schemas.microsoft.com/office/drawing/2014/main" xmlns="" id="{4CFA0121-0615-49D1-9368-4814E68EF109}"/>
                </a:ext>
              </a:extLst>
            </p:cNvPr>
            <p:cNvSpPr/>
            <p:nvPr/>
          </p:nvSpPr>
          <p:spPr>
            <a:xfrm>
              <a:off x="0" y="557349"/>
              <a:ext cx="9144000" cy="1081832"/>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Rectángulo 2">
              <a:extLst>
                <a:ext uri="{FF2B5EF4-FFF2-40B4-BE49-F238E27FC236}">
                  <a16:creationId xmlns:a16="http://schemas.microsoft.com/office/drawing/2014/main" xmlns="" id="{AD72C4C4-81FD-4C13-BCDA-CB1995290CFA}"/>
                </a:ext>
              </a:extLst>
            </p:cNvPr>
            <p:cNvSpPr/>
            <p:nvPr/>
          </p:nvSpPr>
          <p:spPr>
            <a:xfrm>
              <a:off x="207819" y="635114"/>
              <a:ext cx="8780218"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DC614A"/>
                  </a:solidFill>
                  <a:latin typeface="Comic Sans MS" panose="030F0702030302020204" pitchFamily="66" charset="0"/>
                </a:rPr>
                <a:t>'Ei mi-au răspuns: „Cei ce au mai rămas din robie sunt acolo, în ţară, în cea mai mare nenorocire şi ocară; zidurile Ierusalimului sunt dărâmate şi porţile sunt arse de foc.” ‘ </a:t>
              </a:r>
              <a:r>
                <a:rPr lang="ro-RO" sz="1600" b="1" dirty="0" smtClean="0">
                  <a:solidFill>
                    <a:srgbClr val="DC614A"/>
                  </a:solidFill>
                  <a:latin typeface="Comic Sans MS" panose="030F0702030302020204" pitchFamily="66" charset="0"/>
                </a:rPr>
                <a:t>(Neemia 1:3)</a:t>
              </a:r>
              <a:endParaRPr lang="ro-RO" b="1" dirty="0">
                <a:solidFill>
                  <a:srgbClr val="DC614A"/>
                </a:solidFill>
                <a:latin typeface="Comic Sans MS" panose="030F0702030302020204" pitchFamily="66" charset="0"/>
              </a:endParaRPr>
            </a:p>
          </p:txBody>
        </p:sp>
      </p:grpSp>
      <p:sp>
        <p:nvSpPr>
          <p:cNvPr id="4" name="CuadroTexto 3">
            <a:extLst>
              <a:ext uri="{FF2B5EF4-FFF2-40B4-BE49-F238E27FC236}">
                <a16:creationId xmlns:a16="http://schemas.microsoft.com/office/drawing/2014/main" xmlns="" id="{0E302A2C-68BA-4516-9E9F-3DB73B68871B}"/>
              </a:ext>
            </a:extLst>
          </p:cNvPr>
          <p:cNvSpPr txBox="1"/>
          <p:nvPr/>
        </p:nvSpPr>
        <p:spPr>
          <a:xfrm>
            <a:off x="3525969" y="1758205"/>
            <a:ext cx="5478693" cy="2323713"/>
          </a:xfrm>
          <a:prstGeom prst="rect">
            <a:avLst/>
          </a:prstGeom>
          <a:noFill/>
        </p:spPr>
        <p:txBody>
          <a:bodyPr wrap="square" rtlCol="0">
            <a:spAutoFit/>
          </a:bodyPr>
          <a:lstStyle/>
          <a:p>
            <a:pPr>
              <a:spcBef>
                <a:spcPts val="600"/>
              </a:spcBef>
            </a:pPr>
            <a:r>
              <a:rPr lang="ro-RO" sz="2000" b="1" dirty="0"/>
              <a:t>În anul 445 î.Hr. Neemia a fost vizitat de fratele său </a:t>
            </a:r>
            <a:r>
              <a:rPr lang="ro-RO" sz="2000" b="1" dirty="0" err="1"/>
              <a:t>Hanani</a:t>
            </a:r>
            <a:r>
              <a:rPr lang="ro-RO" sz="2000" b="1" dirty="0"/>
              <a:t> la </a:t>
            </a:r>
            <a:r>
              <a:rPr lang="ro-RO" sz="2000" b="1" dirty="0" err="1"/>
              <a:t>Susa</a:t>
            </a:r>
            <a:r>
              <a:rPr lang="ro-RO" sz="2000" b="1" dirty="0"/>
              <a:t>. </a:t>
            </a:r>
            <a:r>
              <a:rPr lang="ro-RO" sz="2000" b="1" dirty="0" err="1"/>
              <a:t>Hanani</a:t>
            </a:r>
            <a:r>
              <a:rPr lang="ro-RO" sz="2000" b="1" dirty="0"/>
              <a:t> i-a adus </a:t>
            </a:r>
            <a:r>
              <a:rPr lang="ro-RO" sz="2000" b="1" dirty="0" smtClean="0"/>
              <a:t>veşti </a:t>
            </a:r>
            <a:r>
              <a:rPr lang="ro-RO" sz="2000" b="1" dirty="0"/>
              <a:t>foarte rele despre Ierusalim </a:t>
            </a:r>
            <a:r>
              <a:rPr lang="ro-RO" sz="2000" b="1" dirty="0" smtClean="0"/>
              <a:t>şi </a:t>
            </a:r>
            <a:r>
              <a:rPr lang="ro-RO" sz="2000" b="1" dirty="0"/>
              <a:t>despre </a:t>
            </a:r>
            <a:r>
              <a:rPr lang="ro-RO" sz="2000" b="1" dirty="0" smtClean="0"/>
              <a:t>repatriaţi</a:t>
            </a:r>
            <a:r>
              <a:rPr lang="ro-RO" sz="2000" b="1" dirty="0"/>
              <a:t>.</a:t>
            </a:r>
          </a:p>
          <a:p>
            <a:pPr>
              <a:spcBef>
                <a:spcPts val="600"/>
              </a:spcBef>
            </a:pPr>
            <a:r>
              <a:rPr lang="ro-RO" sz="2000" b="1" dirty="0"/>
              <a:t>Artaxerxe a ordonat oprirea reconstruirii Ierusalimului (Ezra 4). După </a:t>
            </a:r>
            <a:r>
              <a:rPr lang="ro-RO" sz="2000" b="1" dirty="0" smtClean="0"/>
              <a:t>ce aceea </a:t>
            </a:r>
            <a:r>
              <a:rPr lang="ro-RO" sz="2000" b="1" dirty="0"/>
              <a:t>cetatea a fost distrusă de către </a:t>
            </a:r>
            <a:r>
              <a:rPr lang="ro-RO" sz="2000" b="1" dirty="0" smtClean="0"/>
              <a:t>duşmanii </a:t>
            </a:r>
            <a:r>
              <a:rPr lang="ro-RO" sz="2000" b="1" dirty="0"/>
              <a:t>lor; </a:t>
            </a:r>
            <a:r>
              <a:rPr lang="ro-RO" sz="2000" b="1" dirty="0" smtClean="0"/>
              <a:t>zidurile au rămas </a:t>
            </a:r>
            <a:r>
              <a:rPr lang="ro-RO" sz="2000" b="1" dirty="0"/>
              <a:t>dărâmate </a:t>
            </a:r>
            <a:r>
              <a:rPr lang="ro-RO" sz="2000" b="1" dirty="0" smtClean="0"/>
              <a:t>şi porţile </a:t>
            </a:r>
            <a:r>
              <a:rPr lang="ro-RO" sz="2000" b="1" dirty="0"/>
              <a:t>arse de foc</a:t>
            </a:r>
            <a:r>
              <a:rPr lang="ro-RO" sz="2000" b="1" dirty="0" smtClean="0"/>
              <a:t>.</a:t>
            </a:r>
            <a:endParaRPr lang="ro-RO" sz="2000" b="1" dirty="0"/>
          </a:p>
        </p:txBody>
      </p:sp>
      <p:pic>
        <p:nvPicPr>
          <p:cNvPr id="8" name="Imagen 7">
            <a:extLst>
              <a:ext uri="{FF2B5EF4-FFF2-40B4-BE49-F238E27FC236}">
                <a16:creationId xmlns:a16="http://schemas.microsoft.com/office/drawing/2014/main" xmlns="" id="{70CD42D5-D41D-48FF-A32D-45CD46184618}"/>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rot="5400000">
            <a:off x="523575" y="1276985"/>
            <a:ext cx="2496226" cy="3316965"/>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864E1162-5BE4-4A9B-B44E-48D87EC76D5E}"/>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rot="5400000">
            <a:off x="6222930" y="3939364"/>
            <a:ext cx="2402253" cy="3161211"/>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ángulo 10">
            <a:extLst>
              <a:ext uri="{FF2B5EF4-FFF2-40B4-BE49-F238E27FC236}">
                <a16:creationId xmlns:a16="http://schemas.microsoft.com/office/drawing/2014/main" xmlns="" id="{1BF3AA95-0B79-4281-9041-45CF1C360FF4}"/>
              </a:ext>
            </a:extLst>
          </p:cNvPr>
          <p:cNvSpPr/>
          <p:nvPr/>
        </p:nvSpPr>
        <p:spPr>
          <a:xfrm>
            <a:off x="2700766" y="4719699"/>
            <a:ext cx="3039292" cy="1938992"/>
          </a:xfrm>
          <a:prstGeom prst="rect">
            <a:avLst/>
          </a:prstGeom>
        </p:spPr>
        <p:txBody>
          <a:bodyPr wrap="square">
            <a:spAutoFit/>
          </a:bodyPr>
          <a:lstStyle/>
          <a:p>
            <a:pPr>
              <a:spcBef>
                <a:spcPts val="600"/>
              </a:spcBef>
            </a:pPr>
            <a:r>
              <a:rPr lang="ro-RO" sz="2000" b="1" dirty="0" smtClean="0"/>
              <a:t>Reacţia imediată a lui Neemia a fost de a se ruga şi </a:t>
            </a:r>
            <a:r>
              <a:rPr lang="ro-RO" sz="2000" b="1" dirty="0"/>
              <a:t>a posti pentru popor </a:t>
            </a:r>
            <a:r>
              <a:rPr lang="ro-RO" sz="2000" b="1" dirty="0" smtClean="0"/>
              <a:t>şi </a:t>
            </a:r>
            <a:r>
              <a:rPr lang="ro-RO" sz="2000" b="1" dirty="0"/>
              <a:t>pentru cetatea Ierusalim, cerându-I lui Dumnezeu să intervină.</a:t>
            </a:r>
          </a:p>
        </p:txBody>
      </p:sp>
      <p:pic>
        <p:nvPicPr>
          <p:cNvPr id="13" name="Imagen 12">
            <a:extLst>
              <a:ext uri="{FF2B5EF4-FFF2-40B4-BE49-F238E27FC236}">
                <a16:creationId xmlns:a16="http://schemas.microsoft.com/office/drawing/2014/main" xmlns="" id="{AB4F21BB-DC27-4271-BF5B-758AC0282607}"/>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139338" y="4181192"/>
            <a:ext cx="2535295" cy="2705841"/>
          </a:xfrm>
          <a:prstGeom prst="rect">
            <a:avLst/>
          </a:prstGeom>
          <a:ln>
            <a:noFill/>
          </a:ln>
          <a:effectLst>
            <a:softEdge rad="112500"/>
          </a:effectLst>
        </p:spPr>
      </p:pic>
    </p:spTree>
    <p:extLst>
      <p:ext uri="{BB962C8B-B14F-4D97-AF65-F5344CB8AC3E}">
        <p14:creationId xmlns:p14="http://schemas.microsoft.com/office/powerpoint/2010/main" xmlns="" val="3155131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ppt_h/2"/>
                                          </p:val>
                                        </p:tav>
                                        <p:tav tm="100000">
                                          <p:val>
                                            <p:strVal val="#ppt_y"/>
                                          </p:val>
                                        </p:tav>
                                      </p:tavLst>
                                    </p:anim>
                                    <p:anim calcmode="lin" valueType="num">
                                      <p:cBhvr>
                                        <p:cTn id="22" dur="500" fill="hold"/>
                                        <p:tgtEl>
                                          <p:spTgt spid="8"/>
                                        </p:tgtEl>
                                        <p:attrNameLst>
                                          <p:attrName>ppt_w</p:attrName>
                                        </p:attrNameLst>
                                      </p:cBhvr>
                                      <p:tavLst>
                                        <p:tav tm="0">
                                          <p:val>
                                            <p:strVal val="#ppt_w"/>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ipe(left)">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CADE97BE-5DBA-4BF6-A4B8-32BD7BDAD89B}"/>
              </a:ext>
            </a:extLst>
          </p:cNvPr>
          <p:cNvSpPr/>
          <p:nvPr/>
        </p:nvSpPr>
        <p:spPr>
          <a:xfrm>
            <a:off x="0" y="0"/>
            <a:ext cx="9144000" cy="830997"/>
          </a:xfrm>
          <a:prstGeom prst="rect">
            <a:avLst/>
          </a:prstGeom>
        </p:spPr>
        <p:txBody>
          <a:bodyPr wrap="square">
            <a:spAutoFit/>
          </a:bodyPr>
          <a:lstStyle/>
          <a:p>
            <a:pPr algn="ctr"/>
            <a:r>
              <a:rPr lang="ro-RO" sz="4800" b="1" spc="600" smtClean="0">
                <a:ln w="0"/>
                <a:solidFill>
                  <a:schemeClr val="bg1"/>
                </a:solidFill>
                <a:effectLst>
                  <a:innerShdw blurRad="63500" dist="50800" dir="13500000">
                    <a:srgbClr val="000000">
                      <a:alpha val="50000"/>
                    </a:srgbClr>
                  </a:innerShdw>
                </a:effectLst>
              </a:rPr>
              <a:t>RUGĂCIUNEA</a:t>
            </a:r>
            <a:endParaRPr lang="ro-RO" sz="4800" b="1" spc="600">
              <a:ln w="0"/>
              <a:solidFill>
                <a:schemeClr val="bg1"/>
              </a:solidFill>
              <a:effectLst>
                <a:innerShdw blurRad="63500" dist="50800" dir="13500000">
                  <a:srgbClr val="000000">
                    <a:alpha val="50000"/>
                  </a:srgbClr>
                </a:innerShdw>
              </a:effectLst>
            </a:endParaRPr>
          </a:p>
        </p:txBody>
      </p:sp>
      <p:sp>
        <p:nvSpPr>
          <p:cNvPr id="4" name="Rectángulo 3">
            <a:extLst>
              <a:ext uri="{FF2B5EF4-FFF2-40B4-BE49-F238E27FC236}">
                <a16:creationId xmlns:a16="http://schemas.microsoft.com/office/drawing/2014/main" xmlns="" id="{826CE2A0-3AFD-4B90-90F2-3E04654EBBB2}"/>
              </a:ext>
            </a:extLst>
          </p:cNvPr>
          <p:cNvSpPr/>
          <p:nvPr/>
        </p:nvSpPr>
        <p:spPr>
          <a:xfrm>
            <a:off x="87084" y="680378"/>
            <a:ext cx="9143999" cy="584775"/>
          </a:xfrm>
          <a:prstGeom prst="rect">
            <a:avLst/>
          </a:prstGeom>
        </p:spPr>
        <p:txBody>
          <a:bodyPr wrap="square">
            <a:spAutoFit/>
          </a:bodyPr>
          <a:lstStyle/>
          <a:p>
            <a:r>
              <a:rPr lang="ro-RO" sz="1600" b="1" smtClean="0">
                <a:solidFill>
                  <a:srgbClr val="C9A6E4"/>
                </a:solidFill>
                <a:latin typeface="Comic Sans MS" panose="030F0702030302020204" pitchFamily="66" charset="0"/>
              </a:rPr>
              <a:t>'</a:t>
            </a:r>
            <a:r>
              <a:rPr lang="ro-RO" sz="1600" b="1" smtClean="0">
                <a:solidFill>
                  <a:srgbClr val="C9A6E4"/>
                </a:solidFill>
                <a:latin typeface="Comic Sans MS" panose="030F0702030302020204" pitchFamily="66" charset="0"/>
              </a:rPr>
              <a:t>Adu-Ţi aminte de cuvintele acestea pe care le-ai dat robului Tău Moise să le </a:t>
            </a:r>
            <a:r>
              <a:rPr lang="ro-RO" sz="1600" b="1" smtClean="0">
                <a:solidFill>
                  <a:srgbClr val="C9A6E4"/>
                </a:solidFill>
                <a:latin typeface="Comic Sans MS" panose="030F0702030302020204" pitchFamily="66" charset="0"/>
              </a:rPr>
              <a:t>spună„ </a:t>
            </a:r>
            <a:r>
              <a:rPr lang="ro-RO" sz="1600" b="1">
                <a:solidFill>
                  <a:srgbClr val="C9A6E4"/>
                </a:solidFill>
                <a:latin typeface="Comic Sans MS" panose="030F0702030302020204" pitchFamily="66" charset="0"/>
              </a:rPr>
              <a:t>																</a:t>
            </a:r>
            <a:r>
              <a:rPr lang="ro-RO" sz="1400" b="1">
                <a:solidFill>
                  <a:srgbClr val="C9A6E4"/>
                </a:solidFill>
                <a:latin typeface="Comic Sans MS" panose="030F0702030302020204" pitchFamily="66" charset="0"/>
              </a:rPr>
              <a:t>	</a:t>
            </a:r>
            <a:r>
              <a:rPr lang="ro-RO" sz="1400" b="1">
                <a:solidFill>
                  <a:srgbClr val="C9A6E4"/>
                </a:solidFill>
                <a:latin typeface="Comic Sans MS" panose="030F0702030302020204" pitchFamily="66" charset="0"/>
              </a:rPr>
              <a:t>	</a:t>
            </a:r>
            <a:r>
              <a:rPr lang="ro-RO" sz="1400" b="1" smtClean="0">
                <a:solidFill>
                  <a:srgbClr val="C9A6E4"/>
                </a:solidFill>
                <a:latin typeface="Comic Sans MS" panose="030F0702030302020204" pitchFamily="66" charset="0"/>
              </a:rPr>
              <a:t>(Neemia</a:t>
            </a:r>
            <a:r>
              <a:rPr lang="ro-RO" sz="1400" b="1" smtClean="0">
                <a:solidFill>
                  <a:srgbClr val="C9A6E4"/>
                </a:solidFill>
                <a:latin typeface="Comic Sans MS" panose="030F0702030302020204" pitchFamily="66" charset="0"/>
              </a:rPr>
              <a:t> 1:8</a:t>
            </a:r>
            <a:r>
              <a:rPr lang="ro-RO" sz="1400" b="1" smtClean="0">
                <a:solidFill>
                  <a:srgbClr val="C9A6E4"/>
                </a:solidFill>
                <a:latin typeface="Comic Sans MS" panose="030F0702030302020204" pitchFamily="66" charset="0"/>
              </a:rPr>
              <a:t>)</a:t>
            </a:r>
            <a:endParaRPr lang="ro-RO" sz="1500" b="1">
              <a:solidFill>
                <a:srgbClr val="C9A6E4"/>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A8F9C679-8E60-49F7-849F-28F5935DD712}"/>
              </a:ext>
            </a:extLst>
          </p:cNvPr>
          <p:cNvSpPr txBox="1"/>
          <p:nvPr/>
        </p:nvSpPr>
        <p:spPr>
          <a:xfrm>
            <a:off x="87084" y="1091467"/>
            <a:ext cx="6008914" cy="400110"/>
          </a:xfrm>
          <a:prstGeom prst="rect">
            <a:avLst/>
          </a:prstGeom>
          <a:noFill/>
        </p:spPr>
        <p:txBody>
          <a:bodyPr wrap="square" rtlCol="0">
            <a:spAutoFit/>
          </a:bodyPr>
          <a:lstStyle/>
          <a:p>
            <a:pPr>
              <a:spcBef>
                <a:spcPts val="600"/>
              </a:spcBef>
            </a:pPr>
            <a:r>
              <a:rPr lang="ro-RO" sz="2000" b="1">
                <a:solidFill>
                  <a:schemeClr val="bg1"/>
                </a:solidFill>
              </a:rPr>
              <a:t>Aceasta a fost rugăciunea lui Neemia (Neemia </a:t>
            </a:r>
            <a:r>
              <a:rPr lang="ro-RO" sz="2000" b="1">
                <a:solidFill>
                  <a:schemeClr val="bg1"/>
                </a:solidFill>
              </a:rPr>
              <a:t>1:5-11</a:t>
            </a:r>
            <a:r>
              <a:rPr lang="ro-RO" sz="2000" b="1" smtClean="0">
                <a:solidFill>
                  <a:schemeClr val="bg1"/>
                </a:solidFill>
              </a:rPr>
              <a:t>)</a:t>
            </a:r>
            <a:endParaRPr lang="ro-RO" sz="2000" b="1">
              <a:solidFill>
                <a:schemeClr val="bg1"/>
              </a:solidFill>
            </a:endParaRPr>
          </a:p>
        </p:txBody>
      </p:sp>
      <p:sp>
        <p:nvSpPr>
          <p:cNvPr id="6" name="CuadroTexto 5">
            <a:extLst>
              <a:ext uri="{FF2B5EF4-FFF2-40B4-BE49-F238E27FC236}">
                <a16:creationId xmlns:a16="http://schemas.microsoft.com/office/drawing/2014/main" xmlns="" id="{F8ACF765-4E78-4C94-802D-3D67467F2D72}"/>
              </a:ext>
            </a:extLst>
          </p:cNvPr>
          <p:cNvSpPr txBox="1"/>
          <p:nvPr/>
        </p:nvSpPr>
        <p:spPr>
          <a:xfrm>
            <a:off x="87086" y="1540893"/>
            <a:ext cx="7045233" cy="2708434"/>
          </a:xfrm>
          <a:prstGeom prst="rect">
            <a:avLst/>
          </a:prstGeom>
          <a:noFill/>
        </p:spPr>
        <p:txBody>
          <a:bodyPr wrap="square" rtlCol="0">
            <a:spAutoFit/>
          </a:bodyPr>
          <a:lstStyle/>
          <a:p>
            <a:pPr>
              <a:spcBef>
                <a:spcPts val="600"/>
              </a:spcBef>
            </a:pPr>
            <a:r>
              <a:rPr lang="ro-RO" sz="2000" b="1" smtClean="0">
                <a:solidFill>
                  <a:srgbClr val="00B0F0"/>
                </a:solidFill>
                <a:effectLst>
                  <a:outerShdw blurRad="38100" dist="38100" dir="2700000" algn="tl">
                    <a:srgbClr val="000000">
                      <a:alpha val="43137"/>
                    </a:srgbClr>
                  </a:outerShdw>
                </a:effectLst>
              </a:rPr>
              <a:t>A	Doamne</a:t>
            </a:r>
            <a:r>
              <a:rPr lang="ro-RO" sz="2000" b="1">
                <a:solidFill>
                  <a:srgbClr val="00B0F0"/>
                </a:solidFill>
                <a:effectLst>
                  <a:outerShdw blurRad="38100" dist="38100" dir="2700000" algn="tl">
                    <a:srgbClr val="000000">
                      <a:alpha val="43137"/>
                    </a:srgbClr>
                  </a:outerShdw>
                </a:effectLst>
              </a:rPr>
              <a:t>, tu </a:t>
            </a:r>
            <a:r>
              <a:rPr lang="ro-RO" sz="2000" b="1" smtClean="0">
                <a:solidFill>
                  <a:srgbClr val="00B0F0"/>
                </a:solidFill>
                <a:effectLst>
                  <a:outerShdw blurRad="38100" dist="38100" dir="2700000" algn="tl">
                    <a:srgbClr val="000000">
                      <a:alpha val="43137"/>
                    </a:srgbClr>
                  </a:outerShdw>
                </a:effectLst>
              </a:rPr>
              <a:t>eşti </a:t>
            </a:r>
            <a:r>
              <a:rPr lang="ro-RO" sz="2000" b="1">
                <a:solidFill>
                  <a:srgbClr val="00B0F0"/>
                </a:solidFill>
                <a:effectLst>
                  <a:outerShdw blurRad="38100" dist="38100" dir="2700000" algn="tl">
                    <a:srgbClr val="000000">
                      <a:alpha val="43137"/>
                    </a:srgbClr>
                  </a:outerShdw>
                </a:effectLst>
              </a:rPr>
              <a:t>mare </a:t>
            </a:r>
            <a:r>
              <a:rPr lang="ro-RO" sz="2000" b="1" smtClean="0">
                <a:solidFill>
                  <a:srgbClr val="00B0F0"/>
                </a:solidFill>
                <a:effectLst>
                  <a:outerShdw blurRad="38100" dist="38100" dir="2700000" algn="tl">
                    <a:srgbClr val="000000">
                      <a:alpha val="43137"/>
                    </a:srgbClr>
                  </a:outerShdw>
                </a:effectLst>
              </a:rPr>
              <a:t>şi </a:t>
            </a:r>
            <a:r>
              <a:rPr lang="ro-RO" sz="2000" b="1">
                <a:solidFill>
                  <a:srgbClr val="00B0F0"/>
                </a:solidFill>
                <a:effectLst>
                  <a:outerShdw blurRad="38100" dist="38100" dir="2700000" algn="tl">
                    <a:srgbClr val="000000">
                      <a:alpha val="43137"/>
                    </a:srgbClr>
                  </a:outerShdw>
                </a:effectLst>
              </a:rPr>
              <a:t>plin de </a:t>
            </a:r>
            <a:r>
              <a:rPr lang="ro-RO" sz="2000" b="1">
                <a:solidFill>
                  <a:srgbClr val="00B0F0"/>
                </a:solidFill>
                <a:effectLst>
                  <a:outerShdw blurRad="38100" dist="38100" dir="2700000" algn="tl">
                    <a:srgbClr val="000000">
                      <a:alpha val="43137"/>
                    </a:srgbClr>
                  </a:outerShdw>
                </a:effectLst>
              </a:rPr>
              <a:t>îndurare </a:t>
            </a:r>
            <a:r>
              <a:rPr lang="ro-RO" sz="2000" b="1" smtClean="0">
                <a:solidFill>
                  <a:srgbClr val="00B0F0"/>
                </a:solidFill>
                <a:effectLst>
                  <a:outerShdw blurRad="38100" dist="38100" dir="2700000" algn="tl">
                    <a:srgbClr val="000000">
                      <a:alpha val="43137"/>
                    </a:srgbClr>
                  </a:outerShdw>
                </a:effectLst>
              </a:rPr>
              <a:t>(v. </a:t>
            </a:r>
            <a:r>
              <a:rPr lang="ro-RO" sz="2000" b="1" smtClean="0">
                <a:solidFill>
                  <a:srgbClr val="00B0F0"/>
                </a:solidFill>
                <a:effectLst>
                  <a:outerShdw blurRad="38100" dist="38100" dir="2700000" algn="tl">
                    <a:srgbClr val="000000">
                      <a:alpha val="43137"/>
                    </a:srgbClr>
                  </a:outerShdw>
                </a:effectLst>
              </a:rPr>
              <a:t>5</a:t>
            </a:r>
            <a:r>
              <a:rPr lang="ro-RO" sz="2000" b="1" smtClean="0">
                <a:solidFill>
                  <a:srgbClr val="00B0F0"/>
                </a:solidFill>
                <a:effectLst>
                  <a:outerShdw blurRad="38100" dist="38100" dir="2700000" algn="tl">
                    <a:srgbClr val="000000">
                      <a:alpha val="43137"/>
                    </a:srgbClr>
                  </a:outerShdw>
                </a:effectLst>
              </a:rPr>
              <a:t>)</a:t>
            </a:r>
            <a:endParaRPr lang="ro-RO" sz="2000" b="1" smtClean="0">
              <a:solidFill>
                <a:srgbClr val="00B0F0"/>
              </a:solidFill>
              <a:effectLst>
                <a:outerShdw blurRad="38100" dist="38100" dir="2700000" algn="tl">
                  <a:srgbClr val="000000">
                    <a:alpha val="43137"/>
                  </a:srgbClr>
                </a:outerShdw>
              </a:effectLst>
            </a:endParaRPr>
          </a:p>
          <a:p>
            <a:pPr>
              <a:spcBef>
                <a:spcPts val="600"/>
              </a:spcBef>
            </a:pPr>
            <a:r>
              <a:rPr lang="ro-RO" sz="2000" b="1" smtClean="0">
                <a:solidFill>
                  <a:srgbClr val="92D050"/>
                </a:solidFill>
                <a:effectLst>
                  <a:outerShdw blurRad="38100" dist="38100" dir="2700000" algn="tl">
                    <a:srgbClr val="000000">
                      <a:alpha val="43137"/>
                    </a:srgbClr>
                  </a:outerShdw>
                </a:effectLst>
              </a:rPr>
              <a:t>B</a:t>
            </a:r>
            <a:r>
              <a:rPr lang="ro-RO" sz="2000" b="1" smtClean="0">
                <a:solidFill>
                  <a:srgbClr val="92D050"/>
                </a:solidFill>
                <a:effectLst>
                  <a:outerShdw blurRad="38100" dist="38100" dir="2700000" algn="tl">
                    <a:srgbClr val="000000">
                      <a:alpha val="43137"/>
                    </a:srgbClr>
                  </a:outerShdw>
                </a:effectLst>
              </a:rPr>
              <a:t>		Ascultă </a:t>
            </a:r>
            <a:r>
              <a:rPr lang="ro-RO" sz="2000" b="1">
                <a:solidFill>
                  <a:srgbClr val="92D050"/>
                </a:solidFill>
                <a:effectLst>
                  <a:outerShdw blurRad="38100" dist="38100" dir="2700000" algn="tl">
                    <a:srgbClr val="000000">
                      <a:alpha val="43137"/>
                    </a:srgbClr>
                  </a:outerShdw>
                </a:effectLst>
              </a:rPr>
              <a:t>rugăciunea robului </a:t>
            </a:r>
            <a:r>
              <a:rPr lang="ro-RO" sz="2000" b="1">
                <a:solidFill>
                  <a:srgbClr val="92D050"/>
                </a:solidFill>
                <a:effectLst>
                  <a:outerShdw blurRad="38100" dist="38100" dir="2700000" algn="tl">
                    <a:srgbClr val="000000">
                      <a:alpha val="43137"/>
                    </a:srgbClr>
                  </a:outerShdw>
                </a:effectLst>
              </a:rPr>
              <a:t>tău </a:t>
            </a:r>
            <a:r>
              <a:rPr lang="ro-RO" sz="2000" b="1" smtClean="0">
                <a:solidFill>
                  <a:srgbClr val="92D050"/>
                </a:solidFill>
                <a:effectLst>
                  <a:outerShdw blurRad="38100" dist="38100" dir="2700000" algn="tl">
                    <a:srgbClr val="000000">
                      <a:alpha val="43137"/>
                    </a:srgbClr>
                  </a:outerShdw>
                </a:effectLst>
              </a:rPr>
              <a:t>(v. </a:t>
            </a:r>
            <a:r>
              <a:rPr lang="ro-RO" sz="2000" b="1" smtClean="0">
                <a:solidFill>
                  <a:srgbClr val="92D050"/>
                </a:solidFill>
                <a:effectLst>
                  <a:outerShdw blurRad="38100" dist="38100" dir="2700000" algn="tl">
                    <a:srgbClr val="000000">
                      <a:alpha val="43137"/>
                    </a:srgbClr>
                  </a:outerShdw>
                </a:effectLst>
              </a:rPr>
              <a:t>6</a:t>
            </a:r>
            <a:r>
              <a:rPr lang="ro-RO" sz="2000" b="1" smtClean="0">
                <a:solidFill>
                  <a:srgbClr val="92D050"/>
                </a:solidFill>
                <a:effectLst>
                  <a:outerShdw blurRad="38100" dist="38100" dir="2700000" algn="tl">
                    <a:srgbClr val="000000">
                      <a:alpha val="43137"/>
                    </a:srgbClr>
                  </a:outerShdw>
                </a:effectLst>
              </a:rPr>
              <a:t>)</a:t>
            </a:r>
            <a:endParaRPr lang="ro-RO" sz="2000" b="1" smtClean="0">
              <a:solidFill>
                <a:srgbClr val="92D050"/>
              </a:solidFill>
              <a:effectLst>
                <a:outerShdw blurRad="38100" dist="38100" dir="2700000" algn="tl">
                  <a:srgbClr val="000000">
                    <a:alpha val="43137"/>
                  </a:srgbClr>
                </a:outerShdw>
              </a:effectLst>
            </a:endParaRPr>
          </a:p>
          <a:p>
            <a:pPr>
              <a:spcBef>
                <a:spcPts val="600"/>
              </a:spcBef>
            </a:pPr>
            <a:r>
              <a:rPr lang="ro-RO" sz="2000" b="1" smtClean="0">
                <a:solidFill>
                  <a:srgbClr val="FFFF00"/>
                </a:solidFill>
                <a:effectLst>
                  <a:outerShdw blurRad="38100" dist="38100" dir="2700000" algn="tl">
                    <a:srgbClr val="000000">
                      <a:alpha val="43137"/>
                    </a:srgbClr>
                  </a:outerShdw>
                </a:effectLst>
              </a:rPr>
              <a:t>C</a:t>
            </a:r>
            <a:r>
              <a:rPr lang="ro-RO" sz="2000" b="1" smtClean="0">
                <a:solidFill>
                  <a:srgbClr val="FFFF00"/>
                </a:solidFill>
                <a:effectLst>
                  <a:outerShdw blurRad="38100" dist="38100" dir="2700000" algn="tl">
                    <a:srgbClr val="000000">
                      <a:alpha val="43137"/>
                    </a:srgbClr>
                  </a:outerShdw>
                </a:effectLst>
              </a:rPr>
              <a:t>			Mărturisesc </a:t>
            </a:r>
            <a:r>
              <a:rPr lang="ro-RO" sz="2000" b="1">
                <a:solidFill>
                  <a:srgbClr val="FFFF00"/>
                </a:solidFill>
                <a:effectLst>
                  <a:outerShdw blurRad="38100" dist="38100" dir="2700000" algn="tl">
                    <a:srgbClr val="000000">
                      <a:alpha val="43137"/>
                    </a:srgbClr>
                  </a:outerShdw>
                </a:effectLst>
              </a:rPr>
              <a:t>că am </a:t>
            </a:r>
            <a:r>
              <a:rPr lang="ro-RO" sz="2000" b="1">
                <a:solidFill>
                  <a:srgbClr val="FFFF00"/>
                </a:solidFill>
                <a:effectLst>
                  <a:outerShdw blurRad="38100" dist="38100" dir="2700000" algn="tl">
                    <a:srgbClr val="000000">
                      <a:alpha val="43137"/>
                    </a:srgbClr>
                  </a:outerShdw>
                </a:effectLst>
              </a:rPr>
              <a:t>păcătuit </a:t>
            </a:r>
            <a:r>
              <a:rPr lang="ro-RO" sz="2000" b="1" smtClean="0">
                <a:solidFill>
                  <a:srgbClr val="FFFF00"/>
                </a:solidFill>
                <a:effectLst>
                  <a:outerShdw blurRad="38100" dist="38100" dir="2700000" algn="tl">
                    <a:srgbClr val="000000">
                      <a:alpha val="43137"/>
                    </a:srgbClr>
                  </a:outerShdw>
                </a:effectLst>
              </a:rPr>
              <a:t>(v. </a:t>
            </a:r>
            <a:r>
              <a:rPr lang="ro-RO" sz="2000" b="1" smtClean="0">
                <a:solidFill>
                  <a:srgbClr val="FFFF00"/>
                </a:solidFill>
                <a:effectLst>
                  <a:outerShdw blurRad="38100" dist="38100" dir="2700000" algn="tl">
                    <a:srgbClr val="000000">
                      <a:alpha val="43137"/>
                    </a:srgbClr>
                  </a:outerShdw>
                </a:effectLst>
              </a:rPr>
              <a:t>6-7</a:t>
            </a:r>
            <a:r>
              <a:rPr lang="ro-RO" sz="2000" b="1" smtClean="0">
                <a:solidFill>
                  <a:srgbClr val="FFFF00"/>
                </a:solidFill>
                <a:effectLst>
                  <a:outerShdw blurRad="38100" dist="38100" dir="2700000" algn="tl">
                    <a:srgbClr val="000000">
                      <a:alpha val="43137"/>
                    </a:srgbClr>
                  </a:outerShdw>
                </a:effectLst>
              </a:rPr>
              <a:t>)</a:t>
            </a:r>
            <a:endParaRPr lang="ro-RO" sz="2000" b="1" smtClean="0">
              <a:solidFill>
                <a:srgbClr val="FFFF00"/>
              </a:solidFill>
              <a:effectLst>
                <a:outerShdw blurRad="38100" dist="38100" dir="2700000" algn="tl">
                  <a:srgbClr val="000000">
                    <a:alpha val="43137"/>
                  </a:srgbClr>
                </a:outerShdw>
              </a:effectLst>
            </a:endParaRPr>
          </a:p>
          <a:p>
            <a:pPr>
              <a:spcBef>
                <a:spcPts val="600"/>
              </a:spcBef>
            </a:pPr>
            <a:r>
              <a:rPr lang="ro-RO" sz="2000" b="1" smtClean="0">
                <a:solidFill>
                  <a:schemeClr val="bg1"/>
                </a:solidFill>
                <a:effectLst>
                  <a:outerShdw blurRad="38100" dist="38100" dir="2700000" algn="tl">
                    <a:srgbClr val="000000">
                      <a:alpha val="43137"/>
                    </a:srgbClr>
                  </a:outerShdw>
                </a:effectLst>
              </a:rPr>
              <a:t>D</a:t>
            </a:r>
            <a:r>
              <a:rPr lang="ro-RO" sz="2000" b="1" smtClean="0">
                <a:solidFill>
                  <a:schemeClr val="bg1"/>
                </a:solidFill>
                <a:effectLst>
                  <a:outerShdw blurRad="38100" dist="38100" dir="2700000" algn="tl">
                    <a:srgbClr val="000000">
                      <a:alpha val="43137"/>
                    </a:srgbClr>
                  </a:outerShdw>
                </a:effectLst>
              </a:rPr>
              <a:t>				Aminteşte-Ți </a:t>
            </a:r>
            <a:r>
              <a:rPr lang="ro-RO" sz="2000" b="1">
                <a:solidFill>
                  <a:schemeClr val="bg1"/>
                </a:solidFill>
                <a:effectLst>
                  <a:outerShdw blurRad="38100" dist="38100" dir="2700000" algn="tl">
                    <a:srgbClr val="000000">
                      <a:alpha val="43137"/>
                    </a:srgbClr>
                  </a:outerShdw>
                </a:effectLst>
              </a:rPr>
              <a:t>primisiunea </a:t>
            </a:r>
            <a:r>
              <a:rPr lang="ro-RO" sz="2000" b="1">
                <a:solidFill>
                  <a:schemeClr val="bg1"/>
                </a:solidFill>
                <a:effectLst>
                  <a:outerShdw blurRad="38100" dist="38100" dir="2700000" algn="tl">
                    <a:srgbClr val="000000">
                      <a:alpha val="43137"/>
                    </a:srgbClr>
                  </a:outerShdw>
                </a:effectLst>
              </a:rPr>
              <a:t>Ta </a:t>
            </a:r>
            <a:r>
              <a:rPr lang="ro-RO" sz="2000" b="1" smtClean="0">
                <a:solidFill>
                  <a:schemeClr val="bg1"/>
                </a:solidFill>
                <a:effectLst>
                  <a:outerShdw blurRad="38100" dist="38100" dir="2700000" algn="tl">
                    <a:srgbClr val="000000">
                      <a:alpha val="43137"/>
                    </a:srgbClr>
                  </a:outerShdw>
                </a:effectLst>
              </a:rPr>
              <a:t>(v. </a:t>
            </a:r>
            <a:r>
              <a:rPr lang="ro-RO" sz="2000" b="1" smtClean="0">
                <a:solidFill>
                  <a:schemeClr val="bg1"/>
                </a:solidFill>
                <a:effectLst>
                  <a:outerShdw blurRad="38100" dist="38100" dir="2700000" algn="tl">
                    <a:srgbClr val="000000">
                      <a:alpha val="43137"/>
                    </a:srgbClr>
                  </a:outerShdw>
                </a:effectLst>
              </a:rPr>
              <a:t>8-9</a:t>
            </a:r>
            <a:r>
              <a:rPr lang="ro-RO" sz="2000" b="1" smtClean="0">
                <a:solidFill>
                  <a:schemeClr val="bg1"/>
                </a:solidFill>
                <a:effectLst>
                  <a:outerShdw blurRad="38100" dist="38100" dir="2700000" algn="tl">
                    <a:srgbClr val="000000">
                      <a:alpha val="43137"/>
                    </a:srgbClr>
                  </a:outerShdw>
                </a:effectLst>
              </a:rPr>
              <a:t>)</a:t>
            </a:r>
            <a:endParaRPr lang="ro-RO" sz="2000" b="1" smtClean="0">
              <a:solidFill>
                <a:schemeClr val="bg1"/>
              </a:solidFill>
              <a:effectLst>
                <a:outerShdw blurRad="38100" dist="38100" dir="2700000" algn="tl">
                  <a:srgbClr val="000000">
                    <a:alpha val="43137"/>
                  </a:srgbClr>
                </a:outerShdw>
              </a:effectLst>
            </a:endParaRPr>
          </a:p>
          <a:p>
            <a:pPr>
              <a:spcBef>
                <a:spcPts val="600"/>
              </a:spcBef>
            </a:pPr>
            <a:r>
              <a:rPr lang="ro-RO" sz="2000" b="1" smtClean="0">
                <a:solidFill>
                  <a:srgbClr val="FFFF00"/>
                </a:solidFill>
                <a:effectLst>
                  <a:outerShdw blurRad="38100" dist="38100" dir="2700000" algn="tl">
                    <a:srgbClr val="000000">
                      <a:alpha val="43137"/>
                    </a:srgbClr>
                  </a:outerShdw>
                </a:effectLst>
              </a:rPr>
              <a:t>C’</a:t>
            </a:r>
            <a:r>
              <a:rPr lang="ro-RO" sz="2000" b="1" smtClean="0">
                <a:solidFill>
                  <a:srgbClr val="FFFF00"/>
                </a:solidFill>
                <a:effectLst>
                  <a:outerShdw blurRad="38100" dist="38100" dir="2700000" algn="tl">
                    <a:srgbClr val="000000">
                      <a:alpha val="43137"/>
                    </a:srgbClr>
                  </a:outerShdw>
                </a:effectLst>
              </a:rPr>
              <a:t>			Tu </a:t>
            </a:r>
            <a:r>
              <a:rPr lang="ro-RO" sz="2000" b="1">
                <a:solidFill>
                  <a:srgbClr val="FFFF00"/>
                </a:solidFill>
                <a:effectLst>
                  <a:outerShdw blurRad="38100" dist="38100" dir="2700000" algn="tl">
                    <a:srgbClr val="000000">
                      <a:alpha val="43137"/>
                    </a:srgbClr>
                  </a:outerShdw>
                </a:effectLst>
              </a:rPr>
              <a:t>ne-ai </a:t>
            </a:r>
            <a:r>
              <a:rPr lang="ro-RO" sz="2000" b="1">
                <a:solidFill>
                  <a:srgbClr val="FFFF00"/>
                </a:solidFill>
                <a:effectLst>
                  <a:outerShdw blurRad="38100" dist="38100" dir="2700000" algn="tl">
                    <a:srgbClr val="000000">
                      <a:alpha val="43137"/>
                    </a:srgbClr>
                  </a:outerShdw>
                </a:effectLst>
              </a:rPr>
              <a:t>răscumpărat </a:t>
            </a:r>
            <a:r>
              <a:rPr lang="ro-RO" sz="2000" b="1" smtClean="0">
                <a:solidFill>
                  <a:srgbClr val="FFFF00"/>
                </a:solidFill>
                <a:effectLst>
                  <a:outerShdw blurRad="38100" dist="38100" dir="2700000" algn="tl">
                    <a:srgbClr val="000000">
                      <a:alpha val="43137"/>
                    </a:srgbClr>
                  </a:outerShdw>
                </a:effectLst>
              </a:rPr>
              <a:t>(v. </a:t>
            </a:r>
            <a:r>
              <a:rPr lang="ro-RO" sz="2000" b="1" smtClean="0">
                <a:solidFill>
                  <a:srgbClr val="FFFF00"/>
                </a:solidFill>
                <a:effectLst>
                  <a:outerShdw blurRad="38100" dist="38100" dir="2700000" algn="tl">
                    <a:srgbClr val="000000">
                      <a:alpha val="43137"/>
                    </a:srgbClr>
                  </a:outerShdw>
                </a:effectLst>
              </a:rPr>
              <a:t>10</a:t>
            </a:r>
            <a:r>
              <a:rPr lang="ro-RO" sz="2000" b="1" smtClean="0">
                <a:solidFill>
                  <a:srgbClr val="FFFF00"/>
                </a:solidFill>
                <a:effectLst>
                  <a:outerShdw blurRad="38100" dist="38100" dir="2700000" algn="tl">
                    <a:srgbClr val="000000">
                      <a:alpha val="43137"/>
                    </a:srgbClr>
                  </a:outerShdw>
                </a:effectLst>
              </a:rPr>
              <a:t>)</a:t>
            </a:r>
            <a:endParaRPr lang="ro-RO" sz="2000" b="1" smtClean="0">
              <a:solidFill>
                <a:srgbClr val="FFFF00"/>
              </a:solidFill>
              <a:effectLst>
                <a:outerShdw blurRad="38100" dist="38100" dir="2700000" algn="tl">
                  <a:srgbClr val="000000">
                    <a:alpha val="43137"/>
                  </a:srgbClr>
                </a:outerShdw>
              </a:effectLst>
            </a:endParaRPr>
          </a:p>
          <a:p>
            <a:pPr>
              <a:spcBef>
                <a:spcPts val="600"/>
              </a:spcBef>
            </a:pPr>
            <a:r>
              <a:rPr lang="ro-RO" sz="2000" b="1" smtClean="0">
                <a:solidFill>
                  <a:srgbClr val="92D050"/>
                </a:solidFill>
                <a:effectLst>
                  <a:outerShdw blurRad="38100" dist="38100" dir="2700000" algn="tl">
                    <a:srgbClr val="000000">
                      <a:alpha val="43137"/>
                    </a:srgbClr>
                  </a:outerShdw>
                </a:effectLst>
              </a:rPr>
              <a:t>B’</a:t>
            </a:r>
            <a:r>
              <a:rPr lang="ro-RO" sz="2000" b="1" smtClean="0">
                <a:solidFill>
                  <a:srgbClr val="92D050"/>
                </a:solidFill>
                <a:effectLst>
                  <a:outerShdw blurRad="38100" dist="38100" dir="2700000" algn="tl">
                    <a:srgbClr val="000000">
                      <a:alpha val="43137"/>
                    </a:srgbClr>
                  </a:outerShdw>
                </a:effectLst>
              </a:rPr>
              <a:t>	</a:t>
            </a:r>
            <a:r>
              <a:rPr lang="ro-RO" sz="2000" b="1" smtClean="0">
                <a:solidFill>
                  <a:srgbClr val="92D050"/>
                </a:solidFill>
                <a:effectLst>
                  <a:outerShdw blurRad="38100" dist="38100" dir="2700000" algn="tl">
                    <a:srgbClr val="000000">
                      <a:alpha val="43137"/>
                    </a:srgbClr>
                  </a:outerShdw>
                </a:effectLst>
              </a:rPr>
              <a:t>	Ascultă rugăciunea robului tău </a:t>
            </a:r>
            <a:r>
              <a:rPr lang="ro-RO" sz="2000" b="1" smtClean="0">
                <a:solidFill>
                  <a:srgbClr val="92D050"/>
                </a:solidFill>
                <a:effectLst>
                  <a:outerShdw blurRad="38100" dist="38100" dir="2700000" algn="tl">
                    <a:srgbClr val="000000">
                      <a:alpha val="43137"/>
                    </a:srgbClr>
                  </a:outerShdw>
                </a:effectLst>
              </a:rPr>
              <a:t>(v</a:t>
            </a:r>
            <a:r>
              <a:rPr lang="ro-RO" sz="2000" b="1" smtClean="0">
                <a:solidFill>
                  <a:srgbClr val="92D050"/>
                </a:solidFill>
                <a:effectLst>
                  <a:outerShdw blurRad="38100" dist="38100" dir="2700000" algn="tl">
                    <a:srgbClr val="000000">
                      <a:alpha val="43137"/>
                    </a:srgbClr>
                  </a:outerShdw>
                </a:effectLst>
              </a:rPr>
              <a:t>. </a:t>
            </a:r>
            <a:r>
              <a:rPr lang="ro-RO" sz="2000" b="1" smtClean="0">
                <a:solidFill>
                  <a:srgbClr val="92D050"/>
                </a:solidFill>
                <a:effectLst>
                  <a:outerShdw blurRad="38100" dist="38100" dir="2700000" algn="tl">
                    <a:srgbClr val="000000">
                      <a:alpha val="43137"/>
                    </a:srgbClr>
                  </a:outerShdw>
                </a:effectLst>
              </a:rPr>
              <a:t>11)</a:t>
            </a:r>
            <a:endParaRPr lang="ro-RO" sz="2000" b="1" smtClean="0">
              <a:solidFill>
                <a:srgbClr val="92D050"/>
              </a:solidFill>
              <a:effectLst>
                <a:outerShdw blurRad="38100" dist="38100" dir="2700000" algn="tl">
                  <a:srgbClr val="000000">
                    <a:alpha val="43137"/>
                  </a:srgbClr>
                </a:outerShdw>
              </a:effectLst>
            </a:endParaRPr>
          </a:p>
          <a:p>
            <a:pPr>
              <a:spcBef>
                <a:spcPts val="600"/>
              </a:spcBef>
            </a:pPr>
            <a:r>
              <a:rPr lang="ro-RO" sz="2000" b="1" smtClean="0">
                <a:solidFill>
                  <a:srgbClr val="00B0F0"/>
                </a:solidFill>
                <a:effectLst>
                  <a:outerShdw blurRad="38100" dist="38100" dir="2700000" algn="tl">
                    <a:srgbClr val="000000">
                      <a:alpha val="43137"/>
                    </a:srgbClr>
                  </a:outerShdw>
                </a:effectLst>
              </a:rPr>
              <a:t>A’</a:t>
            </a:r>
            <a:r>
              <a:rPr lang="ro-RO" sz="2000" b="1" smtClean="0">
                <a:solidFill>
                  <a:srgbClr val="00B0F0"/>
                </a:solidFill>
                <a:effectLst>
                  <a:outerShdw blurRad="38100" dist="38100" dir="2700000" algn="tl">
                    <a:srgbClr val="000000">
                      <a:alpha val="43137"/>
                    </a:srgbClr>
                  </a:outerShdw>
                </a:effectLst>
              </a:rPr>
              <a:t>	Doamne</a:t>
            </a:r>
            <a:r>
              <a:rPr lang="ro-RO" sz="2000" b="1">
                <a:solidFill>
                  <a:srgbClr val="00B0F0"/>
                </a:solidFill>
                <a:effectLst>
                  <a:outerShdw blurRad="38100" dist="38100" dir="2700000" algn="tl">
                    <a:srgbClr val="000000">
                      <a:alpha val="43137"/>
                    </a:srgbClr>
                  </a:outerShdw>
                </a:effectLst>
              </a:rPr>
              <a:t>, dă-ne prosperitate </a:t>
            </a:r>
            <a:r>
              <a:rPr lang="ro-RO" sz="2000" b="1" smtClean="0">
                <a:solidFill>
                  <a:srgbClr val="00B0F0"/>
                </a:solidFill>
                <a:effectLst>
                  <a:outerShdw blurRad="38100" dist="38100" dir="2700000" algn="tl">
                    <a:srgbClr val="000000">
                      <a:alpha val="43137"/>
                    </a:srgbClr>
                  </a:outerShdw>
                </a:effectLst>
              </a:rPr>
              <a:t>şi </a:t>
            </a:r>
            <a:r>
              <a:rPr lang="ro-RO" sz="2000" b="1">
                <a:solidFill>
                  <a:srgbClr val="00B0F0"/>
                </a:solidFill>
                <a:effectLst>
                  <a:outerShdw blurRad="38100" dist="38100" dir="2700000" algn="tl">
                    <a:srgbClr val="000000">
                      <a:alpha val="43137"/>
                    </a:srgbClr>
                  </a:outerShdw>
                </a:effectLst>
              </a:rPr>
              <a:t>har </a:t>
            </a:r>
            <a:r>
              <a:rPr lang="ro-RO" sz="2000" b="1" smtClean="0">
                <a:solidFill>
                  <a:srgbClr val="00B0F0"/>
                </a:solidFill>
                <a:effectLst>
                  <a:outerShdw blurRad="38100" dist="38100" dir="2700000" algn="tl">
                    <a:srgbClr val="000000">
                      <a:alpha val="43137"/>
                    </a:srgbClr>
                  </a:outerShdw>
                </a:effectLst>
              </a:rPr>
              <a:t>(v. </a:t>
            </a:r>
            <a:r>
              <a:rPr lang="ro-RO" sz="2000" b="1" smtClean="0">
                <a:solidFill>
                  <a:srgbClr val="00B0F0"/>
                </a:solidFill>
                <a:effectLst>
                  <a:outerShdw blurRad="38100" dist="38100" dir="2700000" algn="tl">
                    <a:srgbClr val="000000">
                      <a:alpha val="43137"/>
                    </a:srgbClr>
                  </a:outerShdw>
                </a:effectLst>
              </a:rPr>
              <a:t>11</a:t>
            </a:r>
            <a:r>
              <a:rPr lang="ro-RO" sz="2000" b="1" smtClean="0">
                <a:solidFill>
                  <a:srgbClr val="00B0F0"/>
                </a:solidFill>
                <a:effectLst>
                  <a:outerShdw blurRad="38100" dist="38100" dir="2700000" algn="tl">
                    <a:srgbClr val="000000">
                      <a:alpha val="43137"/>
                    </a:srgbClr>
                  </a:outerShdw>
                </a:effectLst>
              </a:rPr>
              <a:t>)</a:t>
            </a:r>
            <a:endParaRPr lang="ro-RO" sz="2000" b="1">
              <a:solidFill>
                <a:srgbClr val="00B0F0"/>
              </a:solidFill>
              <a:effectLst>
                <a:outerShdw blurRad="38100" dist="38100" dir="2700000" algn="tl">
                  <a:srgbClr val="000000">
                    <a:alpha val="43137"/>
                  </a:srgbClr>
                </a:outerShdw>
              </a:effectLst>
            </a:endParaRPr>
          </a:p>
        </p:txBody>
      </p:sp>
      <p:sp>
        <p:nvSpPr>
          <p:cNvPr id="7" name="Abrir llave 6">
            <a:extLst>
              <a:ext uri="{FF2B5EF4-FFF2-40B4-BE49-F238E27FC236}">
                <a16:creationId xmlns:a16="http://schemas.microsoft.com/office/drawing/2014/main" xmlns="" id="{47F5F262-1AC9-425A-9DE0-5242634C0066}"/>
              </a:ext>
            </a:extLst>
          </p:cNvPr>
          <p:cNvSpPr/>
          <p:nvPr/>
        </p:nvSpPr>
        <p:spPr>
          <a:xfrm>
            <a:off x="452845" y="1716251"/>
            <a:ext cx="130629" cy="2298400"/>
          </a:xfrm>
          <a:prstGeom prst="leftBrace">
            <a:avLst>
              <a:gd name="adj1" fmla="val 108333"/>
              <a:gd name="adj2" fmla="val 50000"/>
            </a:avLst>
          </a:prstGeom>
          <a:ln>
            <a:solidFill>
              <a:srgbClr val="00B0F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ro-RO">
              <a:solidFill>
                <a:schemeClr val="bg1"/>
              </a:solidFill>
            </a:endParaRPr>
          </a:p>
        </p:txBody>
      </p:sp>
      <p:sp>
        <p:nvSpPr>
          <p:cNvPr id="8" name="Abrir llave 7">
            <a:extLst>
              <a:ext uri="{FF2B5EF4-FFF2-40B4-BE49-F238E27FC236}">
                <a16:creationId xmlns:a16="http://schemas.microsoft.com/office/drawing/2014/main" xmlns="" id="{BC840E49-FEA5-4F91-B88B-F86E146EC77D}"/>
              </a:ext>
            </a:extLst>
          </p:cNvPr>
          <p:cNvSpPr/>
          <p:nvPr/>
        </p:nvSpPr>
        <p:spPr>
          <a:xfrm>
            <a:off x="896985" y="2077206"/>
            <a:ext cx="130629" cy="1575826"/>
          </a:xfrm>
          <a:prstGeom prst="leftBrace">
            <a:avLst>
              <a:gd name="adj1" fmla="val 108333"/>
              <a:gd name="adj2" fmla="val 50000"/>
            </a:avLst>
          </a:pr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ro-RO">
              <a:solidFill>
                <a:schemeClr val="bg1"/>
              </a:solidFill>
            </a:endParaRPr>
          </a:p>
        </p:txBody>
      </p:sp>
      <p:sp>
        <p:nvSpPr>
          <p:cNvPr id="9" name="Abrir llave 8">
            <a:extLst>
              <a:ext uri="{FF2B5EF4-FFF2-40B4-BE49-F238E27FC236}">
                <a16:creationId xmlns:a16="http://schemas.microsoft.com/office/drawing/2014/main" xmlns="" id="{238AB97A-C672-4016-A88A-4CD0337E2C43}"/>
              </a:ext>
            </a:extLst>
          </p:cNvPr>
          <p:cNvSpPr/>
          <p:nvPr/>
        </p:nvSpPr>
        <p:spPr>
          <a:xfrm>
            <a:off x="1358537" y="2415691"/>
            <a:ext cx="130629" cy="898855"/>
          </a:xfrm>
          <a:prstGeom prst="leftBrace">
            <a:avLst>
              <a:gd name="adj1" fmla="val 108333"/>
              <a:gd name="adj2" fmla="val 50000"/>
            </a:avLst>
          </a:prstGeom>
          <a:ln>
            <a:solidFill>
              <a:srgbClr val="FFFF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ro-RO">
              <a:solidFill>
                <a:schemeClr val="bg1"/>
              </a:solidFill>
            </a:endParaRPr>
          </a:p>
        </p:txBody>
      </p:sp>
      <p:cxnSp>
        <p:nvCxnSpPr>
          <p:cNvPr id="11" name="Conector recto de flecha 10">
            <a:extLst>
              <a:ext uri="{FF2B5EF4-FFF2-40B4-BE49-F238E27FC236}">
                <a16:creationId xmlns:a16="http://schemas.microsoft.com/office/drawing/2014/main" xmlns="" id="{0D2A592F-B89A-48E0-8680-E317AA8F86E3}"/>
              </a:ext>
            </a:extLst>
          </p:cNvPr>
          <p:cNvCxnSpPr>
            <a:cxnSpLocks/>
          </p:cNvCxnSpPr>
          <p:nvPr/>
        </p:nvCxnSpPr>
        <p:spPr>
          <a:xfrm>
            <a:off x="348344" y="2865119"/>
            <a:ext cx="1619794" cy="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12" name="CuadroTexto 11">
            <a:extLst>
              <a:ext uri="{FF2B5EF4-FFF2-40B4-BE49-F238E27FC236}">
                <a16:creationId xmlns:a16="http://schemas.microsoft.com/office/drawing/2014/main" xmlns="" id="{DBEF07A6-2B30-4BCD-AC9E-CB1D19935910}"/>
              </a:ext>
            </a:extLst>
          </p:cNvPr>
          <p:cNvSpPr txBox="1"/>
          <p:nvPr/>
        </p:nvSpPr>
        <p:spPr>
          <a:xfrm>
            <a:off x="87085" y="4373224"/>
            <a:ext cx="6296297" cy="2400657"/>
          </a:xfrm>
          <a:prstGeom prst="rect">
            <a:avLst/>
          </a:prstGeom>
          <a:noFill/>
        </p:spPr>
        <p:txBody>
          <a:bodyPr wrap="square" rtlCol="0">
            <a:spAutoFit/>
          </a:bodyPr>
          <a:lstStyle/>
          <a:p>
            <a:pPr>
              <a:spcBef>
                <a:spcPts val="600"/>
              </a:spcBef>
            </a:pPr>
            <a:r>
              <a:rPr lang="ro-RO" sz="2000" b="1" dirty="0" smtClean="0">
                <a:solidFill>
                  <a:schemeClr val="bg1"/>
                </a:solidFill>
              </a:rPr>
              <a:t>Cartea </a:t>
            </a:r>
            <a:r>
              <a:rPr lang="ro-RO" sz="2000" b="1" dirty="0">
                <a:solidFill>
                  <a:schemeClr val="bg1"/>
                </a:solidFill>
              </a:rPr>
              <a:t>Neemia ne arată că acesta era un om al rugăciunii </a:t>
            </a:r>
            <a:r>
              <a:rPr lang="ro-RO" sz="2000" b="1" dirty="0" smtClean="0">
                <a:solidFill>
                  <a:schemeClr val="bg1"/>
                </a:solidFill>
              </a:rPr>
              <a:t>(2:4; </a:t>
            </a:r>
            <a:r>
              <a:rPr lang="ro-RO" sz="2000" b="1" dirty="0" err="1" smtClean="0">
                <a:solidFill>
                  <a:schemeClr val="bg1"/>
                </a:solidFill>
              </a:rPr>
              <a:t>4</a:t>
            </a:r>
            <a:r>
              <a:rPr lang="ro-RO" sz="2000" b="1" dirty="0" smtClean="0">
                <a:solidFill>
                  <a:schemeClr val="bg1"/>
                </a:solidFill>
              </a:rPr>
              <a:t>:4-5, 9; 5:19; 6:14; 13:14, 29).</a:t>
            </a:r>
          </a:p>
          <a:p>
            <a:pPr>
              <a:spcBef>
                <a:spcPts val="600"/>
              </a:spcBef>
            </a:pPr>
            <a:r>
              <a:rPr lang="ro-RO" sz="2000" b="1" dirty="0" smtClean="0">
                <a:solidFill>
                  <a:schemeClr val="bg1"/>
                </a:solidFill>
              </a:rPr>
              <a:t>Punctul </a:t>
            </a:r>
            <a:r>
              <a:rPr lang="ro-RO" sz="2000" b="1" dirty="0">
                <a:solidFill>
                  <a:schemeClr val="bg1"/>
                </a:solidFill>
              </a:rPr>
              <a:t>cheie al acestei rugăciuni este </a:t>
            </a:r>
            <a:r>
              <a:rPr lang="ro-RO" sz="2000" b="1" dirty="0" smtClean="0">
                <a:solidFill>
                  <a:schemeClr val="bg1"/>
                </a:solidFill>
              </a:rPr>
              <a:t>să-ţi aminteşti </a:t>
            </a:r>
            <a:r>
              <a:rPr lang="ro-RO" sz="2000" b="1" dirty="0">
                <a:solidFill>
                  <a:schemeClr val="bg1"/>
                </a:solidFill>
              </a:rPr>
              <a:t>promisiunile lui Dumnezeu </a:t>
            </a:r>
            <a:r>
              <a:rPr lang="ro-RO" sz="2000" b="1" dirty="0" smtClean="0">
                <a:solidFill>
                  <a:schemeClr val="bg1"/>
                </a:solidFill>
              </a:rPr>
              <a:t>şi </a:t>
            </a:r>
            <a:r>
              <a:rPr lang="ro-RO" sz="2000" b="1" dirty="0">
                <a:solidFill>
                  <a:schemeClr val="bg1"/>
                </a:solidFill>
              </a:rPr>
              <a:t>să le revendici</a:t>
            </a:r>
            <a:r>
              <a:rPr lang="ro-RO" sz="2000" b="1" dirty="0" smtClean="0">
                <a:solidFill>
                  <a:schemeClr val="bg1"/>
                </a:solidFill>
              </a:rPr>
              <a:t>.</a:t>
            </a:r>
          </a:p>
          <a:p>
            <a:pPr>
              <a:spcBef>
                <a:spcPts val="600"/>
              </a:spcBef>
            </a:pPr>
            <a:r>
              <a:rPr lang="ro-RO" sz="2000" b="1" dirty="0" smtClean="0">
                <a:solidFill>
                  <a:schemeClr val="bg1"/>
                </a:solidFill>
              </a:rPr>
              <a:t>Domnului </a:t>
            </a:r>
            <a:r>
              <a:rPr lang="ro-RO" sz="2000" b="1" dirty="0">
                <a:solidFill>
                  <a:schemeClr val="bg1"/>
                </a:solidFill>
              </a:rPr>
              <a:t>îi place să ne audă revendicând promisiunile Lui. El este dornic să le împlinească în </a:t>
            </a:r>
            <a:r>
              <a:rPr lang="ro-RO" sz="2000" b="1" dirty="0" smtClean="0">
                <a:solidFill>
                  <a:schemeClr val="bg1"/>
                </a:solidFill>
              </a:rPr>
              <a:t>vieţile </a:t>
            </a:r>
            <a:r>
              <a:rPr lang="ro-RO" sz="2000" b="1" dirty="0">
                <a:solidFill>
                  <a:schemeClr val="bg1"/>
                </a:solidFill>
              </a:rPr>
              <a:t>noastre  </a:t>
            </a:r>
            <a:r>
              <a:rPr lang="ro-RO" sz="2000" b="1" dirty="0" smtClean="0">
                <a:solidFill>
                  <a:schemeClr val="bg1"/>
                </a:solidFill>
              </a:rPr>
              <a:t>(Luca 11:13).</a:t>
            </a:r>
            <a:endParaRPr lang="ro-RO" sz="2000" b="1" dirty="0">
              <a:solidFill>
                <a:schemeClr val="bg1"/>
              </a:solidFill>
            </a:endParaRPr>
          </a:p>
        </p:txBody>
      </p:sp>
      <p:pic>
        <p:nvPicPr>
          <p:cNvPr id="10" name="Imagen 9">
            <a:extLst>
              <a:ext uri="{FF2B5EF4-FFF2-40B4-BE49-F238E27FC236}">
                <a16:creationId xmlns:a16="http://schemas.microsoft.com/office/drawing/2014/main" xmlns="" id="{DCE84AA3-C1C6-4066-A914-765CF719611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383382" y="3267109"/>
            <a:ext cx="2673532" cy="3427603"/>
          </a:xfrm>
          <a:prstGeom prst="rect">
            <a:avLst/>
          </a:prstGeom>
          <a:scene3d>
            <a:camera prst="orthographicFront"/>
            <a:lightRig rig="threePt" dir="t"/>
          </a:scene3d>
          <a:sp3d>
            <a:bevelT w="139700" prst="cross"/>
          </a:sp3d>
        </p:spPr>
      </p:pic>
      <p:pic>
        <p:nvPicPr>
          <p:cNvPr id="17" name="Imagen 16">
            <a:extLst>
              <a:ext uri="{FF2B5EF4-FFF2-40B4-BE49-F238E27FC236}">
                <a16:creationId xmlns:a16="http://schemas.microsoft.com/office/drawing/2014/main" xmlns="" id="{890A67C7-D351-4729-AB5A-DC5A3DBCAF8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945956" y="1290744"/>
            <a:ext cx="1548384" cy="1828800"/>
          </a:xfrm>
          <a:prstGeom prst="rect">
            <a:avLst/>
          </a:prstGeom>
          <a:scene3d>
            <a:camera prst="orthographicFront"/>
            <a:lightRig rig="threePt" dir="t"/>
          </a:scene3d>
          <a:sp3d>
            <a:bevelT w="139700" prst="cross"/>
          </a:sp3d>
        </p:spPr>
      </p:pic>
    </p:spTree>
    <p:extLst>
      <p:ext uri="{BB962C8B-B14F-4D97-AF65-F5344CB8AC3E}">
        <p14:creationId xmlns:p14="http://schemas.microsoft.com/office/powerpoint/2010/main" xmlns="" val="1707618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9" dur="500"/>
                                        <p:tgtEl>
                                          <p:spTgt spid="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4" dur="500"/>
                                        <p:tgtEl>
                                          <p:spTgt spid="6">
                                            <p:txEl>
                                              <p:pRg st="1" end="1"/>
                                            </p:txEl>
                                          </p:spTgt>
                                        </p:tgtEl>
                                      </p:cBhvr>
                                    </p:animEffect>
                                  </p:childTnLst>
                                </p:cTn>
                              </p:par>
                            </p:childTnLst>
                          </p:cTn>
                        </p:par>
                        <p:par>
                          <p:cTn id="55" fill="hold">
                            <p:stCondLst>
                              <p:cond delay="500"/>
                            </p:stCondLst>
                            <p:childTnLst>
                              <p:par>
                                <p:cTn id="56" presetID="16" presetClass="entr" presetSubtype="42"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outHorizont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3" dur="500"/>
                                        <p:tgtEl>
                                          <p:spTgt spid="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68" dur="500"/>
                                        <p:tgtEl>
                                          <p:spTgt spid="6">
                                            <p:txEl>
                                              <p:pRg st="3" end="3"/>
                                            </p:txEl>
                                          </p:spTgt>
                                        </p:tgtEl>
                                      </p:cBhvr>
                                    </p:animEffect>
                                  </p:childTnLst>
                                </p:cTn>
                              </p:par>
                            </p:childTnLst>
                          </p:cTn>
                        </p:par>
                        <p:par>
                          <p:cTn id="69" fill="hold">
                            <p:stCondLst>
                              <p:cond delay="500"/>
                            </p:stCondLst>
                            <p:childTnLst>
                              <p:par>
                                <p:cTn id="70" presetID="16" presetClass="entr" presetSubtype="42"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arn(outHorizontal)">
                                      <p:cBhvr>
                                        <p:cTn id="72" dur="500"/>
                                        <p:tgtEl>
                                          <p:spTgt spid="8"/>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75" dur="500"/>
                                        <p:tgtEl>
                                          <p:spTgt spid="6">
                                            <p:txEl>
                                              <p:pRg st="4" end="4"/>
                                            </p:txEl>
                                          </p:spTgt>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6">
                                            <p:txEl>
                                              <p:pRg st="5" end="5"/>
                                            </p:txEl>
                                          </p:spTgt>
                                        </p:tgtEl>
                                        <p:attrNameLst>
                                          <p:attrName>style.visibility</p:attrName>
                                        </p:attrNameLst>
                                      </p:cBhvr>
                                      <p:to>
                                        <p:strVal val="visible"/>
                                      </p:to>
                                    </p:set>
                                    <p:animEffect transition="in" filter="randombar(horizontal)">
                                      <p:cBhvr>
                                        <p:cTn id="78" dur="500"/>
                                        <p:tgtEl>
                                          <p:spTgt spid="6">
                                            <p:txEl>
                                              <p:pRg st="5" end="5"/>
                                            </p:txEl>
                                          </p:spTgt>
                                        </p:tgtEl>
                                      </p:cBhvr>
                                    </p:animEffect>
                                  </p:childTnLst>
                                </p:cTn>
                              </p:par>
                            </p:childTnLst>
                          </p:cTn>
                        </p:par>
                        <p:par>
                          <p:cTn id="79" fill="hold">
                            <p:stCondLst>
                              <p:cond delay="1000"/>
                            </p:stCondLst>
                            <p:childTnLst>
                              <p:par>
                                <p:cTn id="80" presetID="16" presetClass="entr" presetSubtype="42"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arn(outHorizontal)">
                                      <p:cBhvr>
                                        <p:cTn id="82" dur="500"/>
                                        <p:tgtEl>
                                          <p:spTgt spid="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Effect transition="in" filter="randombar(horizontal)">
                                      <p:cBhvr>
                                        <p:cTn id="85" dur="500"/>
                                        <p:tgtEl>
                                          <p:spTgt spid="6">
                                            <p:txEl>
                                              <p:pRg st="6" end="6"/>
                                            </p:txEl>
                                          </p:spTgt>
                                        </p:tgtEl>
                                      </p:cBhvr>
                                    </p:animEffect>
                                  </p:childTnLst>
                                </p:cTn>
                              </p:par>
                            </p:childTnLst>
                          </p:cTn>
                        </p:par>
                        <p:par>
                          <p:cTn id="86" fill="hold">
                            <p:stCondLst>
                              <p:cond delay="1500"/>
                            </p:stCondLst>
                            <p:childTnLst>
                              <p:par>
                                <p:cTn id="87" presetID="17" presetClass="entr" presetSubtype="8"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p:cTn id="89" dur="500" fill="hold"/>
                                        <p:tgtEl>
                                          <p:spTgt spid="11"/>
                                        </p:tgtEl>
                                        <p:attrNameLst>
                                          <p:attrName>ppt_x</p:attrName>
                                        </p:attrNameLst>
                                      </p:cBhvr>
                                      <p:tavLst>
                                        <p:tav tm="0">
                                          <p:val>
                                            <p:strVal val="#ppt_x-#ppt_w/2"/>
                                          </p:val>
                                        </p:tav>
                                        <p:tav tm="100000">
                                          <p:val>
                                            <p:strVal val="#ppt_x"/>
                                          </p:val>
                                        </p:tav>
                                      </p:tavLst>
                                    </p:anim>
                                    <p:anim calcmode="lin" valueType="num">
                                      <p:cBhvr>
                                        <p:cTn id="90" dur="500" fill="hold"/>
                                        <p:tgtEl>
                                          <p:spTgt spid="11"/>
                                        </p:tgtEl>
                                        <p:attrNameLst>
                                          <p:attrName>ppt_y</p:attrName>
                                        </p:attrNameLst>
                                      </p:cBhvr>
                                      <p:tavLst>
                                        <p:tav tm="0">
                                          <p:val>
                                            <p:strVal val="#ppt_y"/>
                                          </p:val>
                                        </p:tav>
                                        <p:tav tm="100000">
                                          <p:val>
                                            <p:strVal val="#ppt_y"/>
                                          </p:val>
                                        </p:tav>
                                      </p:tavLst>
                                    </p:anim>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500"/>
                                        <p:tgtEl>
                                          <p:spTgt spid="10"/>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2">
                                            <p:txEl>
                                              <p:pRg st="0" end="0"/>
                                            </p:txEl>
                                          </p:spTgt>
                                        </p:tgtEl>
                                        <p:attrNameLst>
                                          <p:attrName>style.visibility</p:attrName>
                                        </p:attrNameLst>
                                      </p:cBhvr>
                                      <p:to>
                                        <p:strVal val="visible"/>
                                      </p:to>
                                    </p:set>
                                    <p:animEffect transition="in" filter="wipe(left)">
                                      <p:cBhvr>
                                        <p:cTn id="101" dur="500"/>
                                        <p:tgtEl>
                                          <p:spTgt spid="12">
                                            <p:txEl>
                                              <p:pRg st="0" end="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2">
                                            <p:txEl>
                                              <p:pRg st="1" end="1"/>
                                            </p:txEl>
                                          </p:spTgt>
                                        </p:tgtEl>
                                        <p:attrNameLst>
                                          <p:attrName>style.visibility</p:attrName>
                                        </p:attrNameLst>
                                      </p:cBhvr>
                                      <p:to>
                                        <p:strVal val="visible"/>
                                      </p:to>
                                    </p:set>
                                    <p:animEffect transition="in" filter="wipe(left)">
                                      <p:cBhvr>
                                        <p:cTn id="106" dur="500"/>
                                        <p:tgtEl>
                                          <p:spTgt spid="12">
                                            <p:txEl>
                                              <p:pRg st="1" end="1"/>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2">
                                            <p:txEl>
                                              <p:pRg st="2" end="2"/>
                                            </p:txEl>
                                          </p:spTgt>
                                        </p:tgtEl>
                                        <p:attrNameLst>
                                          <p:attrName>style.visibility</p:attrName>
                                        </p:attrNameLst>
                                      </p:cBhvr>
                                      <p:to>
                                        <p:strVal val="visible"/>
                                      </p:to>
                                    </p:set>
                                    <p:animEffect transition="in" filter="wipe(left)">
                                      <p:cBhvr>
                                        <p:cTn id="11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uiExpand="1" build="p"/>
      <p:bldP spid="7" grpId="0" animBg="1"/>
      <p:bldP spid="8" grpId="0" animBg="1"/>
      <p:bldP spid="9" grpId="0" animBg="1"/>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6A446B7E-0EC0-4D7C-8A87-671EDA25C471}"/>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4437" y="111408"/>
            <a:ext cx="1949014" cy="2598685"/>
          </a:xfrm>
          <a:prstGeom prst="roundRect">
            <a:avLst>
              <a:gd name="adj" fmla="val 4167"/>
            </a:avLst>
          </a:prstGeom>
          <a:solidFill>
            <a:srgbClr val="FFFFFF"/>
          </a:solidFill>
          <a:ln w="76200" cap="sq">
            <a:solidFill>
              <a:schemeClr val="accent4">
                <a:lumMod val="40000"/>
                <a:lumOff val="60000"/>
              </a:schemeClr>
            </a:solidFill>
            <a:miter lim="800000"/>
          </a:ln>
          <a:effectLst>
            <a:reflection blurRad="12700" stA="33000" endPos="12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xmlns="" id="{590E1FDB-0F33-436B-99F8-9A809CA894A5}"/>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7013393" y="108322"/>
            <a:ext cx="2019402" cy="2353117"/>
          </a:xfrm>
          <a:prstGeom prst="roundRect">
            <a:avLst>
              <a:gd name="adj" fmla="val 4167"/>
            </a:avLst>
          </a:prstGeom>
          <a:solidFill>
            <a:srgbClr val="FFFFFF"/>
          </a:solidFill>
          <a:ln w="76200" cap="sq">
            <a:solidFill>
              <a:schemeClr val="accent1">
                <a:lumMod val="40000"/>
                <a:lumOff val="60000"/>
              </a:schemeClr>
            </a:solidFill>
            <a:miter lim="800000"/>
          </a:ln>
          <a:effectLst>
            <a:reflection blurRad="12700" stA="33000" endPos="1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ángulo 1">
            <a:extLst>
              <a:ext uri="{FF2B5EF4-FFF2-40B4-BE49-F238E27FC236}">
                <a16:creationId xmlns:a16="http://schemas.microsoft.com/office/drawing/2014/main" xmlns="" id="{496CE08B-7391-4AC2-8868-DC0D2AD80D63}"/>
              </a:ext>
            </a:extLst>
          </p:cNvPr>
          <p:cNvSpPr/>
          <p:nvPr/>
        </p:nvSpPr>
        <p:spPr>
          <a:xfrm>
            <a:off x="0" y="-121926"/>
            <a:ext cx="9144000"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914400"/>
            <a:r>
              <a:rPr lang="ro-RO" sz="4800" b="1" spc="600" smtClean="0">
                <a:ln/>
                <a:solidFill>
                  <a:schemeClr val="accent4"/>
                </a:solidFill>
                <a:effectLst>
                  <a:outerShdw blurRad="50800" dist="50800" dir="5400000" algn="ctr" rotWithShape="0">
                    <a:schemeClr val="tx1">
                      <a:alpha val="35000"/>
                    </a:schemeClr>
                  </a:outerShdw>
                </a:effectLst>
              </a:rPr>
              <a:t>CEREREA</a:t>
            </a:r>
            <a:endParaRPr lang="ro-RO" sz="4800" b="1" spc="600">
              <a:ln/>
              <a:solidFill>
                <a:schemeClr val="accent4"/>
              </a:solidFill>
              <a:effectLst>
                <a:outerShdw blurRad="50800" dist="50800" dir="5400000" algn="ctr" rotWithShape="0">
                  <a:schemeClr val="tx1">
                    <a:alpha val="35000"/>
                  </a:schemeClr>
                </a:outerShdw>
              </a:effectLst>
            </a:endParaRPr>
          </a:p>
        </p:txBody>
      </p:sp>
      <p:sp>
        <p:nvSpPr>
          <p:cNvPr id="3" name="CuadroTexto 2">
            <a:extLst>
              <a:ext uri="{FF2B5EF4-FFF2-40B4-BE49-F238E27FC236}">
                <a16:creationId xmlns:a16="http://schemas.microsoft.com/office/drawing/2014/main" xmlns="" id="{9A984680-A5DC-4BE9-AFBD-5256D3CEE4EA}"/>
              </a:ext>
            </a:extLst>
          </p:cNvPr>
          <p:cNvSpPr txBox="1"/>
          <p:nvPr/>
        </p:nvSpPr>
        <p:spPr>
          <a:xfrm>
            <a:off x="2130607" y="1629660"/>
            <a:ext cx="4801416" cy="1323439"/>
          </a:xfrm>
          <a:prstGeom prst="rect">
            <a:avLst/>
          </a:prstGeom>
          <a:noFill/>
        </p:spPr>
        <p:txBody>
          <a:bodyPr wrap="square" rtlCol="0">
            <a:spAutoFit/>
          </a:bodyPr>
          <a:lstStyle/>
          <a:p>
            <a:pPr>
              <a:spcBef>
                <a:spcPts val="600"/>
              </a:spcBef>
            </a:pPr>
            <a:r>
              <a:rPr lang="ro-RO" sz="2000" b="1"/>
              <a:t>Neemia era un sujitor la curtea lui Artaxerxe. El avea mari </a:t>
            </a:r>
            <a:r>
              <a:rPr lang="ro-RO" sz="2000" b="1" smtClean="0"/>
              <a:t>responsabilităţi şi interacţiona </a:t>
            </a:r>
            <a:r>
              <a:rPr lang="ro-RO" sz="2000" b="1"/>
              <a:t>cu împăratul Persiei fiindu-i </a:t>
            </a:r>
            <a:r>
              <a:rPr lang="ro-RO" sz="2000" b="1"/>
              <a:t>paharnic</a:t>
            </a:r>
            <a:r>
              <a:rPr lang="ro-RO" sz="2000" b="1" smtClean="0"/>
              <a:t>.</a:t>
            </a:r>
            <a:endParaRPr lang="ro-RO" sz="2000" b="1"/>
          </a:p>
        </p:txBody>
      </p:sp>
      <p:sp>
        <p:nvSpPr>
          <p:cNvPr id="4" name="Rectángulo 3">
            <a:extLst>
              <a:ext uri="{FF2B5EF4-FFF2-40B4-BE49-F238E27FC236}">
                <a16:creationId xmlns:a16="http://schemas.microsoft.com/office/drawing/2014/main" xmlns="" id="{4318B550-4AC5-447F-B6F6-9178FA0CDEDB}"/>
              </a:ext>
            </a:extLst>
          </p:cNvPr>
          <p:cNvSpPr/>
          <p:nvPr/>
        </p:nvSpPr>
        <p:spPr>
          <a:xfrm>
            <a:off x="2331719" y="657240"/>
            <a:ext cx="4399191" cy="923330"/>
          </a:xfrm>
          <a:prstGeom prst="rect">
            <a:avLst/>
          </a:prstGeom>
          <a:gradFill flip="none" rotWithShape="1">
            <a:gsLst>
              <a:gs pos="0">
                <a:srgbClr val="FFFFC7"/>
              </a:gs>
              <a:gs pos="100000">
                <a:srgbClr val="C1CFF6"/>
              </a:gs>
            </a:gsLst>
            <a:lin ang="2700000" scaled="1"/>
            <a:tileRect/>
          </a:gradFill>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o-RO" b="1" smtClean="0">
                <a:solidFill>
                  <a:srgbClr val="002060"/>
                </a:solidFill>
                <a:latin typeface="Comic Sans MS" panose="030F0702030302020204" pitchFamily="66" charset="0"/>
              </a:rPr>
              <a:t>'</a:t>
            </a:r>
            <a:r>
              <a:rPr lang="ro-RO" b="1" smtClean="0">
                <a:solidFill>
                  <a:srgbClr val="002060"/>
                </a:solidFill>
                <a:latin typeface="Comic Sans MS" panose="030F0702030302020204" pitchFamily="66" charset="0"/>
              </a:rPr>
              <a:t>Şi împăratul mi-a </a:t>
            </a:r>
            <a:r>
              <a:rPr lang="ro-RO" b="1" smtClean="0">
                <a:solidFill>
                  <a:srgbClr val="002060"/>
                </a:solidFill>
                <a:latin typeface="Comic Sans MS" panose="030F0702030302020204" pitchFamily="66" charset="0"/>
              </a:rPr>
              <a:t>zis</a:t>
            </a:r>
            <a:r>
              <a:rPr lang="ro-RO" b="1" smtClean="0">
                <a:solidFill>
                  <a:srgbClr val="002060"/>
                </a:solidFill>
                <a:latin typeface="Comic Sans MS" panose="030F0702030302020204" pitchFamily="66" charset="0"/>
              </a:rPr>
              <a:t>: </a:t>
            </a:r>
            <a:r>
              <a:rPr lang="ro-RO" b="1" smtClean="0">
                <a:solidFill>
                  <a:srgbClr val="002060"/>
                </a:solidFill>
                <a:latin typeface="Comic Sans MS" panose="030F0702030302020204" pitchFamily="66" charset="0"/>
              </a:rPr>
              <a:t>„</a:t>
            </a:r>
            <a:r>
              <a:rPr lang="ro-RO" b="1" smtClean="0">
                <a:solidFill>
                  <a:srgbClr val="002060"/>
                </a:solidFill>
                <a:latin typeface="Comic Sans MS" panose="030F0702030302020204" pitchFamily="66" charset="0"/>
              </a:rPr>
              <a:t>Ce </a:t>
            </a:r>
            <a:r>
              <a:rPr lang="ro-RO" b="1" smtClean="0">
                <a:solidFill>
                  <a:srgbClr val="002060"/>
                </a:solidFill>
                <a:latin typeface="Comic Sans MS" panose="030F0702030302020204" pitchFamily="66" charset="0"/>
              </a:rPr>
              <a:t>ceri</a:t>
            </a:r>
            <a:r>
              <a:rPr lang="ro-RO" b="1" smtClean="0">
                <a:solidFill>
                  <a:srgbClr val="002060"/>
                </a:solidFill>
                <a:latin typeface="Comic Sans MS" panose="030F0702030302020204" pitchFamily="66" charset="0"/>
              </a:rPr>
              <a:t>?” Eu m-am rugat Dumnezeului cerurilor </a:t>
            </a:r>
            <a:r>
              <a:rPr lang="ro-RO" b="1" smtClean="0">
                <a:solidFill>
                  <a:srgbClr val="002060"/>
                </a:solidFill>
                <a:latin typeface="Comic Sans MS" panose="030F0702030302020204" pitchFamily="66" charset="0"/>
              </a:rPr>
              <a:t>‘</a:t>
            </a:r>
            <a:endParaRPr lang="ro-RO" b="1" smtClean="0">
              <a:solidFill>
                <a:srgbClr val="002060"/>
              </a:solidFill>
              <a:latin typeface="Comic Sans MS" panose="030F0702030302020204" pitchFamily="66" charset="0"/>
            </a:endParaRPr>
          </a:p>
          <a:p>
            <a:pPr algn="ctr"/>
            <a:r>
              <a:rPr lang="ro-RO" sz="1600" b="1" smtClean="0">
                <a:solidFill>
                  <a:srgbClr val="002060"/>
                </a:solidFill>
                <a:latin typeface="Comic Sans MS" panose="030F0702030302020204" pitchFamily="66" charset="0"/>
              </a:rPr>
              <a:t>(Neemia</a:t>
            </a:r>
            <a:r>
              <a:rPr lang="ro-RO" sz="1600" b="1" smtClean="0">
                <a:solidFill>
                  <a:srgbClr val="002060"/>
                </a:solidFill>
                <a:latin typeface="Comic Sans MS" panose="030F0702030302020204" pitchFamily="66" charset="0"/>
              </a:rPr>
              <a:t> 2:4</a:t>
            </a:r>
            <a:r>
              <a:rPr lang="ro-RO" sz="1600" b="1" smtClean="0">
                <a:solidFill>
                  <a:srgbClr val="002060"/>
                </a:solidFill>
                <a:latin typeface="Comic Sans MS" panose="030F0702030302020204" pitchFamily="66" charset="0"/>
              </a:rPr>
              <a:t>)</a:t>
            </a:r>
            <a:endParaRPr lang="ro-RO" sz="1400" b="1">
              <a:solidFill>
                <a:srgbClr val="002060"/>
              </a:solidFill>
              <a:latin typeface="Comic Sans MS" panose="030F0702030302020204" pitchFamily="66" charset="0"/>
            </a:endParaRPr>
          </a:p>
        </p:txBody>
      </p:sp>
      <p:pic>
        <p:nvPicPr>
          <p:cNvPr id="10" name="Imagen 9">
            <a:extLst>
              <a:ext uri="{FF2B5EF4-FFF2-40B4-BE49-F238E27FC236}">
                <a16:creationId xmlns:a16="http://schemas.microsoft.com/office/drawing/2014/main" xmlns="" id="{96138974-DA65-487B-9F5F-CFCCF6FC010A}"/>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84437" y="3184710"/>
            <a:ext cx="2682294" cy="3561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ángulo 14">
            <a:extLst>
              <a:ext uri="{FF2B5EF4-FFF2-40B4-BE49-F238E27FC236}">
                <a16:creationId xmlns:a16="http://schemas.microsoft.com/office/drawing/2014/main" xmlns="" id="{3EF8624C-E91A-4FF7-9C56-426135D6E349}"/>
              </a:ext>
            </a:extLst>
          </p:cNvPr>
          <p:cNvSpPr/>
          <p:nvPr/>
        </p:nvSpPr>
        <p:spPr>
          <a:xfrm>
            <a:off x="2863886" y="2887075"/>
            <a:ext cx="6140233" cy="1015663"/>
          </a:xfrm>
          <a:prstGeom prst="rect">
            <a:avLst/>
          </a:prstGeom>
        </p:spPr>
        <p:txBody>
          <a:bodyPr wrap="square">
            <a:spAutoFit/>
          </a:bodyPr>
          <a:lstStyle/>
          <a:p>
            <a:pPr>
              <a:spcBef>
                <a:spcPts val="600"/>
              </a:spcBef>
            </a:pPr>
            <a:r>
              <a:rPr lang="ro-RO" sz="2000" b="1"/>
              <a:t>La 4 luni după rugăciunea lui Neemia, </a:t>
            </a:r>
            <a:r>
              <a:rPr lang="ro-RO" sz="2000" b="1"/>
              <a:t>momentul </a:t>
            </a:r>
            <a:r>
              <a:rPr lang="ro-RO" sz="2000" b="1" smtClean="0"/>
              <a:t>potrivi</a:t>
            </a:r>
            <a:r>
              <a:rPr lang="ro-RO" sz="2000" b="1" smtClean="0"/>
              <a:t>t s-a </a:t>
            </a:r>
            <a:r>
              <a:rPr lang="ro-RO" sz="2000" b="1"/>
              <a:t>ivit </a:t>
            </a:r>
            <a:r>
              <a:rPr lang="ro-RO" sz="2000" b="1" smtClean="0"/>
              <a:t>şi </a:t>
            </a:r>
            <a:r>
              <a:rPr lang="ro-RO" sz="2000" b="1"/>
              <a:t>Dumnezeu i-a îngăduit să vorbească cu Artaxerxe în legătură cu </a:t>
            </a:r>
            <a:r>
              <a:rPr lang="ro-RO" sz="2000" b="1" smtClean="0"/>
              <a:t>petiţia </a:t>
            </a:r>
            <a:r>
              <a:rPr lang="ro-RO" sz="2000" b="1"/>
              <a:t>sa (444 </a:t>
            </a:r>
            <a:r>
              <a:rPr lang="ro-RO" sz="2000" b="1"/>
              <a:t>î.Hr</a:t>
            </a:r>
            <a:r>
              <a:rPr lang="ro-RO" sz="2000" b="1" smtClean="0"/>
              <a:t>.).</a:t>
            </a:r>
            <a:endParaRPr lang="ro-RO" sz="2000" b="1"/>
          </a:p>
        </p:txBody>
      </p:sp>
      <p:pic>
        <p:nvPicPr>
          <p:cNvPr id="17" name="Imagen 16">
            <a:extLst>
              <a:ext uri="{FF2B5EF4-FFF2-40B4-BE49-F238E27FC236}">
                <a16:creationId xmlns:a16="http://schemas.microsoft.com/office/drawing/2014/main" xmlns="" id="{3026F34B-E48A-4A07-BEB1-3A1CDF37FFAA}"/>
              </a:ext>
            </a:extLst>
          </p:cNvPr>
          <p:cNvPicPr>
            <a:picLocks noChangeAspect="1"/>
          </p:cNvPicPr>
          <p:nvPr/>
        </p:nvPicPr>
        <p:blipFill>
          <a:blip r:embed="rId6">
            <a:extLst>
              <a:ext uri="{28A0092B-C50C-407E-A947-70E740481C1C}">
                <a14:useLocalDpi xmlns:a14="http://schemas.microsoft.com/office/drawing/2010/main" xmlns=""/>
              </a:ext>
            </a:extLst>
          </a:blip>
          <a:srcRect/>
          <a:stretch/>
        </p:blipFill>
        <p:spPr>
          <a:xfrm>
            <a:off x="7128784" y="4002167"/>
            <a:ext cx="1763133" cy="2744425"/>
          </a:xfrm>
          <a:prstGeom prst="roundRect">
            <a:avLst>
              <a:gd name="adj" fmla="val 4167"/>
            </a:avLst>
          </a:prstGeom>
          <a:solidFill>
            <a:srgbClr val="FFFFFF"/>
          </a:solidFill>
          <a:ln w="76200" cap="sq">
            <a:solidFill>
              <a:srgbClr val="674742"/>
            </a:solidFill>
            <a:miter lim="800000"/>
          </a:ln>
          <a:effectLst/>
          <a:scene3d>
            <a:camera prst="orthographicFront"/>
            <a:lightRig rig="threePt" dir="t">
              <a:rot lat="0" lon="0" rev="2700000"/>
            </a:lightRig>
          </a:scene3d>
          <a:sp3d>
            <a:bevelT h="38100"/>
            <a:contourClr>
              <a:srgbClr val="C0C0C0"/>
            </a:contourClr>
          </a:sp3d>
        </p:spPr>
      </p:pic>
      <p:sp>
        <p:nvSpPr>
          <p:cNvPr id="18" name="Rectángulo 17">
            <a:extLst>
              <a:ext uri="{FF2B5EF4-FFF2-40B4-BE49-F238E27FC236}">
                <a16:creationId xmlns:a16="http://schemas.microsoft.com/office/drawing/2014/main" xmlns="" id="{E875967E-05A4-45ED-81F1-51D236D7ECB6}"/>
              </a:ext>
            </a:extLst>
          </p:cNvPr>
          <p:cNvSpPr/>
          <p:nvPr/>
        </p:nvSpPr>
        <p:spPr>
          <a:xfrm>
            <a:off x="2863886" y="3902738"/>
            <a:ext cx="4068137" cy="2939266"/>
          </a:xfrm>
          <a:prstGeom prst="rect">
            <a:avLst/>
          </a:prstGeom>
        </p:spPr>
        <p:txBody>
          <a:bodyPr wrap="square">
            <a:spAutoFit/>
          </a:bodyPr>
          <a:lstStyle/>
          <a:p>
            <a:pPr>
              <a:spcBef>
                <a:spcPts val="600"/>
              </a:spcBef>
            </a:pPr>
            <a:r>
              <a:rPr lang="ro-RO" sz="2000" b="1" dirty="0"/>
              <a:t>Împăratul era îngrijorat de </a:t>
            </a:r>
            <a:r>
              <a:rPr lang="ro-RO" sz="2000" b="1" dirty="0" smtClean="0"/>
              <a:t>tristeţea paharnicului său</a:t>
            </a:r>
            <a:r>
              <a:rPr lang="ro-RO" sz="2000" b="1" dirty="0"/>
              <a:t>. Neemia a făcut apel la </a:t>
            </a:r>
            <a:r>
              <a:rPr lang="ro-RO" sz="2000" b="1" dirty="0" smtClean="0"/>
              <a:t>emoţiile </a:t>
            </a:r>
            <a:r>
              <a:rPr lang="ro-RO" sz="2000" b="1" dirty="0"/>
              <a:t>împăratului. El a cerut permisiunea să reconstruiască zidurile Ierusalimului.</a:t>
            </a:r>
          </a:p>
          <a:p>
            <a:pPr>
              <a:spcBef>
                <a:spcPts val="600"/>
              </a:spcBef>
            </a:pPr>
            <a:r>
              <a:rPr lang="ro-RO" sz="2000" b="1" dirty="0"/>
              <a:t>Artaxerxe a fost </a:t>
            </a:r>
            <a:r>
              <a:rPr lang="ro-RO" sz="2000" b="1" dirty="0" smtClean="0"/>
              <a:t>mişcat </a:t>
            </a:r>
            <a:r>
              <a:rPr lang="ro-RO" sz="2000" b="1" dirty="0"/>
              <a:t>de Dumnezeu. El l-a numit pe Neemia guvernator al Ierusalimului </a:t>
            </a:r>
            <a:r>
              <a:rPr lang="ro-RO" sz="2000" b="1" dirty="0" smtClean="0"/>
              <a:t>şi </a:t>
            </a:r>
            <a:r>
              <a:rPr lang="ro-RO" sz="2000" b="1" dirty="0"/>
              <a:t>a autorizat </a:t>
            </a:r>
            <a:r>
              <a:rPr lang="ro-RO" sz="2000" b="1" dirty="0" smtClean="0"/>
              <a:t>reconstrucţia</a:t>
            </a:r>
            <a:r>
              <a:rPr lang="ro-RO" sz="2000" b="1" dirty="0"/>
              <a:t>.</a:t>
            </a:r>
          </a:p>
        </p:txBody>
      </p:sp>
    </p:spTree>
    <p:extLst>
      <p:ext uri="{BB962C8B-B14F-4D97-AF65-F5344CB8AC3E}">
        <p14:creationId xmlns:p14="http://schemas.microsoft.com/office/powerpoint/2010/main" xmlns="" val="210307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par>
                          <p:cTn id="20" fill="hold">
                            <p:stCondLst>
                              <p:cond delay="2000"/>
                            </p:stCondLst>
                            <p:childTnLst>
                              <p:par>
                                <p:cTn id="21" presetID="17"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ppt_w/2"/>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900" decel="100000" fill="hold"/>
                                        <p:tgtEl>
                                          <p:spTgt spid="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
                                        <p:tgtEl>
                                          <p:spTgt spid="15"/>
                                        </p:tgtEl>
                                      </p:cBhvr>
                                    </p:animEffect>
                                    <p:anim calcmode="lin" valueType="num">
                                      <p:cBhvr>
                                        <p:cTn id="46" dur="400" fill="hold"/>
                                        <p:tgtEl>
                                          <p:spTgt spid="15"/>
                                        </p:tgtEl>
                                        <p:attrNameLst>
                                          <p:attrName>ppt_x</p:attrName>
                                        </p:attrNameLst>
                                      </p:cBhvr>
                                      <p:tavLst>
                                        <p:tav tm="0">
                                          <p:val>
                                            <p:strVal val="#ppt_x"/>
                                          </p:val>
                                        </p:tav>
                                        <p:tav tm="100000">
                                          <p:val>
                                            <p:strVal val="#ppt_x"/>
                                          </p:val>
                                        </p:tav>
                                      </p:tavLst>
                                    </p:anim>
                                    <p:anim calcmode="lin" valueType="num">
                                      <p:cBhvr>
                                        <p:cTn id="47" dur="400" fill="hold"/>
                                        <p:tgtEl>
                                          <p:spTgt spid="15"/>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7" dur="1000" fill="hold"/>
                                        <p:tgtEl>
                                          <p:spTgt spid="10"/>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0"/>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8">
                                            <p:txEl>
                                              <p:pRg st="0" end="0"/>
                                            </p:txEl>
                                          </p:spTgt>
                                        </p:tgtEl>
                                        <p:attrNameLst>
                                          <p:attrName>style.visibility</p:attrName>
                                        </p:attrNameLst>
                                      </p:cBhvr>
                                      <p:to>
                                        <p:strVal val="visible"/>
                                      </p:to>
                                    </p:set>
                                    <p:animEffect transition="in" filter="wipe(left)">
                                      <p:cBhvr>
                                        <p:cTn id="65" dur="500"/>
                                        <p:tgtEl>
                                          <p:spTgt spid="1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8">
                                            <p:txEl>
                                              <p:pRg st="1" end="1"/>
                                            </p:txEl>
                                          </p:spTgt>
                                        </p:tgtEl>
                                        <p:attrNameLst>
                                          <p:attrName>style.visibility</p:attrName>
                                        </p:attrNameLst>
                                      </p:cBhvr>
                                      <p:to>
                                        <p:strVal val="visible"/>
                                      </p:to>
                                    </p:set>
                                    <p:animEffect transition="in" filter="wipe(left)">
                                      <p:cBhvr>
                                        <p:cTn id="74"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5" grpId="0"/>
      <p:bldP spid="1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CE27B65-E57F-4797-8695-CDA2F70CA715}"/>
              </a:ext>
            </a:extLst>
          </p:cNvPr>
          <p:cNvSpPr/>
          <p:nvPr/>
        </p:nvSpPr>
        <p:spPr>
          <a:xfrm>
            <a:off x="471054" y="1327289"/>
            <a:ext cx="8534400" cy="4970591"/>
          </a:xfrm>
          <a:prstGeom prst="rect">
            <a:avLst/>
          </a:prstGeom>
        </p:spPr>
        <p:txBody>
          <a:bodyPr wrap="square">
            <a:spAutoFit/>
            <a:scene3d>
              <a:camera prst="orthographicFront"/>
              <a:lightRig rig="threePt" dir="t"/>
            </a:scene3d>
            <a:sp3d extrusionH="57150">
              <a:bevelT w="38100" h="38100"/>
            </a:sp3d>
          </a:bodyPr>
          <a:lstStyle/>
          <a:p>
            <a:pPr indent="361950" algn="just">
              <a:spcBef>
                <a:spcPts val="600"/>
              </a:spcBef>
            </a:pPr>
            <a:r>
              <a:rPr lang="ro-RO" sz="2400" b="1" dirty="0" smtClean="0">
                <a:solidFill>
                  <a:srgbClr val="5A4738"/>
                </a:solidFill>
                <a:latin typeface="Comic Sans MS" panose="030F0702030302020204" pitchFamily="66" charset="0"/>
              </a:rPr>
              <a:t>„Nu există timp sau loc care să fie nepotrivit a înălţa rugăciuni lui Dumnezeu. </a:t>
            </a:r>
          </a:p>
          <a:p>
            <a:pPr indent="361950" algn="just">
              <a:spcBef>
                <a:spcPts val="600"/>
              </a:spcBef>
            </a:pPr>
            <a:r>
              <a:rPr lang="ro-RO" sz="2400" b="1" dirty="0" smtClean="0">
                <a:solidFill>
                  <a:srgbClr val="5A4738"/>
                </a:solidFill>
                <a:latin typeface="Comic Sans MS" panose="030F0702030302020204" pitchFamily="66" charset="0"/>
              </a:rPr>
              <a:t>Nu există nimic care să ne poată împiedica a înălţa inimile noastre în rugăciuni stăruitoare. În învălmăşeala străzii, în mijlocul ocupaţiilor zilnice, noi putem aduce cererile noastre înaintea lui Dumnezeu, pentru ca Acesta să ne acorde călăuzirea divină, aşa cum a făcut Neemia atunci când a adresat cererea sa împăratului Artaxerxe. Un loc retras pentru rugăciune poate fi găsit oriunde ne-am afla. Trebuie să avem totdeauna uşa inimii deschisă, adresând mereu invitaţia ca Domnul Hristos să vină şi să locuiască în inima noastră ca un oaspete ceresc.”</a:t>
            </a:r>
            <a:endParaRPr lang="ro-RO" sz="2400" b="1" dirty="0">
              <a:solidFill>
                <a:srgbClr val="5A4738"/>
              </a:solidFill>
              <a:latin typeface="Comic Sans MS" panose="030F0702030302020204" pitchFamily="66" charset="0"/>
            </a:endParaRPr>
          </a:p>
        </p:txBody>
      </p:sp>
      <p:sp>
        <p:nvSpPr>
          <p:cNvPr id="3" name="CuadroTexto 2">
            <a:extLst>
              <a:ext uri="{FF2B5EF4-FFF2-40B4-BE49-F238E27FC236}">
                <a16:creationId xmlns:a16="http://schemas.microsoft.com/office/drawing/2014/main" xmlns="" id="{2FD7ABEC-7ECE-41A6-8000-F4C7F8B62391}"/>
              </a:ext>
            </a:extLst>
          </p:cNvPr>
          <p:cNvSpPr txBox="1"/>
          <p:nvPr/>
        </p:nvSpPr>
        <p:spPr>
          <a:xfrm>
            <a:off x="4634065" y="6297880"/>
            <a:ext cx="4371389" cy="369332"/>
          </a:xfrm>
          <a:prstGeom prst="rect">
            <a:avLst/>
          </a:prstGeom>
          <a:noFill/>
        </p:spPr>
        <p:txBody>
          <a:bodyPr wrap="none" rtlCol="0">
            <a:spAutoFit/>
          </a:bodyPr>
          <a:lstStyle/>
          <a:p>
            <a:pPr algn="r"/>
            <a:r>
              <a:rPr lang="ro-RO" b="1" smtClean="0">
                <a:solidFill>
                  <a:srgbClr val="5A4738"/>
                </a:solidFill>
              </a:rPr>
              <a:t>E.G.W. (Calea </a:t>
            </a:r>
            <a:r>
              <a:rPr lang="ro-RO" b="1">
                <a:solidFill>
                  <a:srgbClr val="5A4738"/>
                </a:solidFill>
              </a:rPr>
              <a:t>către </a:t>
            </a:r>
            <a:r>
              <a:rPr lang="ro-RO" b="1" smtClean="0">
                <a:solidFill>
                  <a:srgbClr val="5A4738"/>
                </a:solidFill>
              </a:rPr>
              <a:t>Hristos</a:t>
            </a:r>
            <a:r>
              <a:rPr lang="ro-RO" b="1" smtClean="0">
                <a:solidFill>
                  <a:srgbClr val="5A4738"/>
                </a:solidFill>
              </a:rPr>
              <a:t>, </a:t>
            </a:r>
            <a:r>
              <a:rPr lang="ro-RO" b="1" smtClean="0">
                <a:solidFill>
                  <a:srgbClr val="5A4738"/>
                </a:solidFill>
              </a:rPr>
              <a:t>ca</a:t>
            </a:r>
            <a:r>
              <a:rPr lang="ro-RO" b="1" smtClean="0">
                <a:solidFill>
                  <a:srgbClr val="5A4738"/>
                </a:solidFill>
              </a:rPr>
              <a:t>p. 11</a:t>
            </a:r>
            <a:r>
              <a:rPr lang="ro-RO" b="1" smtClean="0">
                <a:solidFill>
                  <a:srgbClr val="5A4738"/>
                </a:solidFill>
              </a:rPr>
              <a:t>, </a:t>
            </a:r>
            <a:r>
              <a:rPr lang="ro-RO" b="1" smtClean="0">
                <a:solidFill>
                  <a:srgbClr val="5A4738"/>
                </a:solidFill>
              </a:rPr>
              <a:t>pag</a:t>
            </a:r>
            <a:r>
              <a:rPr lang="ro-RO" b="1" smtClean="0">
                <a:solidFill>
                  <a:srgbClr val="5A4738"/>
                </a:solidFill>
              </a:rPr>
              <a:t>. </a:t>
            </a:r>
            <a:r>
              <a:rPr lang="ro-RO" b="1" smtClean="0">
                <a:solidFill>
                  <a:srgbClr val="5A4738"/>
                </a:solidFill>
              </a:rPr>
              <a:t>99</a:t>
            </a:r>
            <a:r>
              <a:rPr lang="ro-RO" b="1" smtClean="0">
                <a:solidFill>
                  <a:srgbClr val="5A4738"/>
                </a:solidFill>
              </a:rPr>
              <a:t>)</a:t>
            </a:r>
            <a:endParaRPr lang="ro-RO" b="1">
              <a:solidFill>
                <a:srgbClr val="5A4738"/>
              </a:solidFill>
            </a:endParaRPr>
          </a:p>
        </p:txBody>
      </p:sp>
    </p:spTree>
    <p:extLst>
      <p:ext uri="{BB962C8B-B14F-4D97-AF65-F5344CB8AC3E}">
        <p14:creationId xmlns:p14="http://schemas.microsoft.com/office/powerpoint/2010/main" xmlns="" val="206104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2552322-4EAB-42D6-9024-1016410D67E9}"/>
              </a:ext>
            </a:extLst>
          </p:cNvPr>
          <p:cNvSpPr/>
          <p:nvPr/>
        </p:nvSpPr>
        <p:spPr>
          <a:xfrm>
            <a:off x="0" y="0"/>
            <a:ext cx="5680781" cy="769441"/>
          </a:xfrm>
          <a:prstGeom prst="rect">
            <a:avLst/>
          </a:prstGeom>
          <a:noFill/>
        </p:spPr>
        <p:txBody>
          <a:bodyPr wrap="square" rtlCol="0">
            <a:spAutoFit/>
            <a:scene3d>
              <a:camera prst="orthographicFront"/>
              <a:lightRig rig="threePt" dir="t"/>
            </a:scene3d>
            <a:sp3d extrusionH="57150">
              <a:bevelT h="25400" prst="softRound"/>
            </a:sp3d>
          </a:bodyPr>
          <a:lstStyle/>
          <a:p>
            <a:pPr algn="ctr" defTabSz="914400"/>
            <a:r>
              <a:rPr lang="ro-RO" sz="4400" b="1" spc="600" smtClean="0">
                <a:ln w="11430" cmpd="sng">
                  <a:solidFill>
                    <a:srgbClr val="7030A0"/>
                  </a:solidFill>
                  <a:prstDash val="solid"/>
                  <a:miter lim="800000"/>
                </a:ln>
                <a:solidFill>
                  <a:srgbClr val="C9A6E4"/>
                </a:solidFill>
                <a:effectLst>
                  <a:glow rad="45500">
                    <a:srgbClr val="7030A0">
                      <a:alpha val="35000"/>
                    </a:srgbClr>
                  </a:glow>
                </a:effectLst>
              </a:rPr>
              <a:t>AUTORITATEA LUI</a:t>
            </a:r>
            <a:endParaRPr lang="ro-RO" sz="4400" b="1" spc="600">
              <a:ln w="11430" cmpd="sng">
                <a:solidFill>
                  <a:srgbClr val="7030A0"/>
                </a:solidFill>
                <a:prstDash val="solid"/>
                <a:miter lim="800000"/>
              </a:ln>
              <a:solidFill>
                <a:srgbClr val="C9A6E4"/>
              </a:solidFill>
              <a:effectLst>
                <a:glow rad="45500">
                  <a:srgbClr val="7030A0">
                    <a:alpha val="35000"/>
                  </a:srgbClr>
                </a:glow>
              </a:effectLst>
            </a:endParaRPr>
          </a:p>
        </p:txBody>
      </p:sp>
      <p:sp>
        <p:nvSpPr>
          <p:cNvPr id="3" name="Rectángulo 2">
            <a:extLst>
              <a:ext uri="{FF2B5EF4-FFF2-40B4-BE49-F238E27FC236}">
                <a16:creationId xmlns:a16="http://schemas.microsoft.com/office/drawing/2014/main" xmlns="" id="{B98CA306-8D50-404A-A0ED-61C45EBF00E0}"/>
              </a:ext>
            </a:extLst>
          </p:cNvPr>
          <p:cNvSpPr/>
          <p:nvPr/>
        </p:nvSpPr>
        <p:spPr>
          <a:xfrm>
            <a:off x="107680" y="666580"/>
            <a:ext cx="5470159"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7030A0"/>
                </a:solidFill>
                <a:latin typeface="Comic Sans MS" panose="030F0702030302020204" pitchFamily="66" charset="0"/>
              </a:rPr>
              <a:t>'M-am dus la dregătorii de dincolo de râu şi le-am dat scrisorile împăratului, care pusese să mă însoţească nişte mai-mari ai oastei şi nişte călăreţi.‘ </a:t>
            </a:r>
            <a:r>
              <a:rPr lang="ro-RO" sz="1600" b="1" dirty="0" smtClean="0">
                <a:solidFill>
                  <a:srgbClr val="7030A0"/>
                </a:solidFill>
                <a:latin typeface="Comic Sans MS" panose="030F0702030302020204" pitchFamily="66" charset="0"/>
              </a:rPr>
              <a:t>(Neemia 2:9)</a:t>
            </a:r>
            <a:endParaRPr lang="ro-RO" b="1" dirty="0">
              <a:solidFill>
                <a:srgbClr val="7030A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57B886CA-070D-4B0A-B856-C63E5ACAD798}"/>
              </a:ext>
            </a:extLst>
          </p:cNvPr>
          <p:cNvSpPr txBox="1"/>
          <p:nvPr/>
        </p:nvSpPr>
        <p:spPr>
          <a:xfrm>
            <a:off x="143692" y="1836278"/>
            <a:ext cx="5538651" cy="707886"/>
          </a:xfrm>
          <a:prstGeom prst="rect">
            <a:avLst/>
          </a:prstGeom>
          <a:noFill/>
        </p:spPr>
        <p:txBody>
          <a:bodyPr wrap="square" rtlCol="0">
            <a:spAutoFit/>
          </a:bodyPr>
          <a:lstStyle/>
          <a:p>
            <a:pPr>
              <a:spcBef>
                <a:spcPts val="600"/>
              </a:spcBef>
            </a:pPr>
            <a:r>
              <a:rPr lang="ro-RO" sz="2000" b="1"/>
              <a:t>Iuda era localizat în regiunea „de dincolo de Râu” sau </a:t>
            </a:r>
            <a:r>
              <a:rPr lang="ro-RO" sz="2000" b="1"/>
              <a:t>Transeufratia</a:t>
            </a:r>
            <a:r>
              <a:rPr lang="ro-RO" sz="2000" b="1" smtClean="0"/>
              <a:t>.</a:t>
            </a:r>
            <a:endParaRPr lang="ro-RO" sz="2000" b="1"/>
          </a:p>
        </p:txBody>
      </p:sp>
      <p:pic>
        <p:nvPicPr>
          <p:cNvPr id="5" name="Imagen 4">
            <a:extLst>
              <a:ext uri="{FF2B5EF4-FFF2-40B4-BE49-F238E27FC236}">
                <a16:creationId xmlns:a16="http://schemas.microsoft.com/office/drawing/2014/main" xmlns="" id="{72C9B731-2B06-4860-BD4F-891CEE9C87FF}"/>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rot="5400000">
            <a:off x="6100590" y="-307825"/>
            <a:ext cx="2548892" cy="3388510"/>
          </a:xfrm>
          <a:prstGeom prst="rect">
            <a:avLst/>
          </a:prstGeom>
          <a:ln w="38100" cap="sq">
            <a:solidFill>
              <a:srgbClr val="B2D3C4"/>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xmlns="" id="{59839F53-568B-4421-8A84-4DCCDC4063FA}"/>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rot="5400000">
            <a:off x="569634" y="2146257"/>
            <a:ext cx="2056000" cy="2848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xmlns="" id="{EA2A5B67-05AA-4F6A-90A1-17C3914D2DBA}"/>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21135" y="4743555"/>
            <a:ext cx="1725080" cy="2056001"/>
          </a:xfrm>
          <a:prstGeom prst="roundRect">
            <a:avLst>
              <a:gd name="adj" fmla="val 37369"/>
            </a:avLst>
          </a:prstGeom>
          <a:solidFill>
            <a:srgbClr val="FFFFFF">
              <a:shade val="85000"/>
            </a:srgbClr>
          </a:solidFill>
          <a:ln w="38100">
            <a:solidFill>
              <a:srgbClr val="7030A0"/>
            </a:solidFill>
          </a:ln>
          <a:effectLst/>
        </p:spPr>
      </p:pic>
      <p:sp>
        <p:nvSpPr>
          <p:cNvPr id="16" name="Rectángulo 15">
            <a:extLst>
              <a:ext uri="{FF2B5EF4-FFF2-40B4-BE49-F238E27FC236}">
                <a16:creationId xmlns:a16="http://schemas.microsoft.com/office/drawing/2014/main" xmlns="" id="{341C3FE4-7733-4C3F-857A-A4EE72BE1540}"/>
              </a:ext>
            </a:extLst>
          </p:cNvPr>
          <p:cNvSpPr/>
          <p:nvPr/>
        </p:nvSpPr>
        <p:spPr>
          <a:xfrm>
            <a:off x="3082835" y="2773756"/>
            <a:ext cx="6061166" cy="1323439"/>
          </a:xfrm>
          <a:prstGeom prst="rect">
            <a:avLst/>
          </a:prstGeom>
        </p:spPr>
        <p:txBody>
          <a:bodyPr wrap="square">
            <a:spAutoFit/>
          </a:bodyPr>
          <a:lstStyle/>
          <a:p>
            <a:pPr>
              <a:spcBef>
                <a:spcPts val="600"/>
              </a:spcBef>
            </a:pPr>
            <a:r>
              <a:rPr lang="ro-RO" sz="2000" b="1"/>
              <a:t>Împăratul i-a desemnat lui Neemia o gardă personală </a:t>
            </a:r>
            <a:r>
              <a:rPr lang="ro-RO" sz="2000" b="1" smtClean="0"/>
              <a:t>şi </a:t>
            </a:r>
            <a:r>
              <a:rPr lang="ro-RO" sz="2000" b="1"/>
              <a:t>i-a dat scrisori pentru dregătorii acelei regiuni. Lui Asaf i s-a poruncit să-i dea lui Neemia toate materialele necesare pentru reconstruirea </a:t>
            </a:r>
            <a:r>
              <a:rPr lang="ro-RO" sz="2000" b="1"/>
              <a:t>zidurilor</a:t>
            </a:r>
            <a:r>
              <a:rPr lang="ro-RO" sz="2000" b="1" smtClean="0"/>
              <a:t>.</a:t>
            </a:r>
            <a:endParaRPr lang="ro-RO" sz="2000" b="1"/>
          </a:p>
        </p:txBody>
      </p:sp>
      <p:sp>
        <p:nvSpPr>
          <p:cNvPr id="17" name="Rectángulo 16">
            <a:extLst>
              <a:ext uri="{FF2B5EF4-FFF2-40B4-BE49-F238E27FC236}">
                <a16:creationId xmlns:a16="http://schemas.microsoft.com/office/drawing/2014/main" xmlns="" id="{314E3D2E-06E9-4808-86D7-F2B0DEABABEC}"/>
              </a:ext>
            </a:extLst>
          </p:cNvPr>
          <p:cNvSpPr/>
          <p:nvPr/>
        </p:nvSpPr>
        <p:spPr>
          <a:xfrm>
            <a:off x="1942795" y="4639091"/>
            <a:ext cx="4214948" cy="1938992"/>
          </a:xfrm>
          <a:prstGeom prst="rect">
            <a:avLst/>
          </a:prstGeom>
        </p:spPr>
        <p:txBody>
          <a:bodyPr wrap="square">
            <a:spAutoFit/>
          </a:bodyPr>
          <a:lstStyle/>
          <a:p>
            <a:pPr>
              <a:spcBef>
                <a:spcPts val="600"/>
              </a:spcBef>
            </a:pPr>
            <a:r>
              <a:rPr lang="ro-RO" sz="2000" b="1"/>
              <a:t>Sanbalat (guvernatorul Samariei), Tobia (guvernatorul lui Amon) </a:t>
            </a:r>
            <a:r>
              <a:rPr lang="ro-RO" sz="2000" b="1" smtClean="0"/>
              <a:t>şi Gheşem </a:t>
            </a:r>
            <a:r>
              <a:rPr lang="ro-RO" sz="2000" b="1"/>
              <a:t>(guvernatorul Edomului </a:t>
            </a:r>
            <a:r>
              <a:rPr lang="ro-RO" sz="2000" b="1" smtClean="0"/>
              <a:t>şi </a:t>
            </a:r>
            <a:r>
              <a:rPr lang="ro-RO" sz="2000" b="1"/>
              <a:t>al Moabului) s-au înfuriat când au aflat că Neemia vine să ajute poporul </a:t>
            </a:r>
            <a:r>
              <a:rPr lang="ro-RO" sz="2000" b="1"/>
              <a:t>iudeu</a:t>
            </a:r>
            <a:r>
              <a:rPr lang="ro-RO" sz="2000" b="1" smtClean="0"/>
              <a:t>.</a:t>
            </a:r>
            <a:endParaRPr lang="ro-RO" sz="2000" b="1"/>
          </a:p>
        </p:txBody>
      </p:sp>
      <p:sp>
        <p:nvSpPr>
          <p:cNvPr id="18" name="Rectángulo 17">
            <a:extLst>
              <a:ext uri="{FF2B5EF4-FFF2-40B4-BE49-F238E27FC236}">
                <a16:creationId xmlns:a16="http://schemas.microsoft.com/office/drawing/2014/main" xmlns="" id="{995DB50D-C4C5-4057-BB4A-3A23B9157E7C}"/>
              </a:ext>
            </a:extLst>
          </p:cNvPr>
          <p:cNvSpPr/>
          <p:nvPr/>
        </p:nvSpPr>
        <p:spPr>
          <a:xfrm>
            <a:off x="1898469" y="6460179"/>
            <a:ext cx="7245531" cy="400110"/>
          </a:xfrm>
          <a:prstGeom prst="rect">
            <a:avLst/>
          </a:prstGeom>
        </p:spPr>
        <p:txBody>
          <a:bodyPr wrap="square">
            <a:spAutoFit/>
          </a:bodyPr>
          <a:lstStyle/>
          <a:p>
            <a:pPr>
              <a:spcBef>
                <a:spcPts val="600"/>
              </a:spcBef>
            </a:pPr>
            <a:r>
              <a:rPr lang="ro-RO" sz="2000" b="1" smtClean="0"/>
              <a:t>Aceştia </a:t>
            </a:r>
            <a:r>
              <a:rPr lang="ro-RO" sz="2000" b="1"/>
              <a:t>au vrut să zădărnicească lucrările lui Neemia de </a:t>
            </a:r>
            <a:r>
              <a:rPr lang="ro-RO" sz="2000" b="1"/>
              <a:t>la </a:t>
            </a:r>
            <a:r>
              <a:rPr lang="ro-RO" sz="2000" b="1" smtClean="0"/>
              <a:t>început.</a:t>
            </a:r>
            <a:endParaRPr lang="ro-RO" sz="2000" b="1"/>
          </a:p>
        </p:txBody>
      </p:sp>
      <p:pic>
        <p:nvPicPr>
          <p:cNvPr id="13" name="Imagen 12">
            <a:extLst>
              <a:ext uri="{FF2B5EF4-FFF2-40B4-BE49-F238E27FC236}">
                <a16:creationId xmlns:a16="http://schemas.microsoft.com/office/drawing/2014/main" xmlns="" id="{3AE9DE19-4687-4781-B9EC-D510E283EE37}"/>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157743" y="4102740"/>
            <a:ext cx="2838995" cy="226180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172819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par>
                          <p:cTn id="17" fill="hold">
                            <p:stCondLst>
                              <p:cond delay="2000"/>
                            </p:stCondLst>
                            <p:childTnLst>
                              <p:par>
                                <p:cTn id="18" presetID="2" presetClass="entr" presetSubtype="1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900" decel="100000" fill="hold"/>
                                        <p:tgtEl>
                                          <p:spTgt spid="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0-#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F6EFF11-64B5-4188-B853-37093FE995E5}"/>
              </a:ext>
            </a:extLst>
          </p:cNvPr>
          <p:cNvSpPr/>
          <p:nvPr/>
        </p:nvSpPr>
        <p:spPr>
          <a:xfrm>
            <a:off x="0" y="-52254"/>
            <a:ext cx="9144000" cy="769441"/>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914400"/>
            <a:r>
              <a:rPr lang="ro-RO" sz="4400" b="1" spc="60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PLANUL LUI</a:t>
            </a:r>
            <a:endParaRPr lang="ro-RO" sz="4400" b="1" spc="60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Rectángulo 2">
            <a:extLst>
              <a:ext uri="{FF2B5EF4-FFF2-40B4-BE49-F238E27FC236}">
                <a16:creationId xmlns:a16="http://schemas.microsoft.com/office/drawing/2014/main" xmlns="" id="{DC3C488E-F7A9-453F-AD21-5EA589A03054}"/>
              </a:ext>
            </a:extLst>
          </p:cNvPr>
          <p:cNvSpPr/>
          <p:nvPr/>
        </p:nvSpPr>
        <p:spPr>
          <a:xfrm>
            <a:off x="465908" y="548022"/>
            <a:ext cx="8212183" cy="923330"/>
          </a:xfrm>
          <a:prstGeom prst="rect">
            <a:avLst/>
          </a:prstGeom>
        </p:spPr>
        <p:txBody>
          <a:bodyPr wrap="square">
            <a:spAutoFit/>
          </a:bodyPr>
          <a:lstStyle/>
          <a:p>
            <a:r>
              <a:rPr lang="ro-RO" b="1" dirty="0" smtClean="0">
                <a:solidFill>
                  <a:srgbClr val="E7D392"/>
                </a:solidFill>
                <a:effectLst>
                  <a:outerShdw blurRad="38100" dist="38100" dir="2700000" algn="tl">
                    <a:srgbClr val="000000">
                      <a:alpha val="43137"/>
                    </a:srgbClr>
                  </a:outerShdw>
                </a:effectLst>
                <a:latin typeface="Comic Sans MS" panose="030F0702030302020204" pitchFamily="66" charset="0"/>
              </a:rPr>
              <a:t>'Dregătorii nu ştiau unde fusesem şi ce făceam. Până în clipa aceea nu spusesem nimic iudeilor, nici preoţilor, nici mai-marilor, nici dregătorilor, nici vreunuia din cei ce vedeau de treburi.‘ </a:t>
            </a:r>
            <a:r>
              <a:rPr lang="ro-RO" sz="1600" b="1" dirty="0" smtClean="0">
                <a:solidFill>
                  <a:srgbClr val="E7D392"/>
                </a:solidFill>
                <a:effectLst>
                  <a:outerShdw blurRad="38100" dist="38100" dir="2700000" algn="tl">
                    <a:srgbClr val="000000">
                      <a:alpha val="43137"/>
                    </a:srgbClr>
                  </a:outerShdw>
                </a:effectLst>
                <a:latin typeface="Comic Sans MS" panose="030F0702030302020204" pitchFamily="66" charset="0"/>
              </a:rPr>
              <a:t>(Neemia 2:16)</a:t>
            </a:r>
            <a:endParaRPr lang="ro-RO" b="1" dirty="0">
              <a:solidFill>
                <a:srgbClr val="E7D392"/>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BA8AC39A-FF00-49B4-A8FC-C2690DFADD58}"/>
              </a:ext>
            </a:extLst>
          </p:cNvPr>
          <p:cNvSpPr txBox="1"/>
          <p:nvPr/>
        </p:nvSpPr>
        <p:spPr>
          <a:xfrm>
            <a:off x="165462" y="1506190"/>
            <a:ext cx="8747762" cy="1015663"/>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Neemia nu s-a încrezut doar în mica sa armată, </a:t>
            </a:r>
            <a:r>
              <a:rPr lang="ro-RO" sz="2000" b="1" smtClean="0">
                <a:solidFill>
                  <a:schemeClr val="bg1"/>
                </a:solidFill>
                <a:effectLst>
                  <a:outerShdw blurRad="38100" dist="38100" dir="2700000" algn="tl">
                    <a:srgbClr val="000000">
                      <a:alpha val="43137"/>
                    </a:srgbClr>
                  </a:outerShdw>
                </a:effectLst>
              </a:rPr>
              <a:t>şi-a </a:t>
            </a:r>
            <a:r>
              <a:rPr lang="ro-RO" sz="2000" b="1">
                <a:solidFill>
                  <a:schemeClr val="bg1"/>
                </a:solidFill>
                <a:effectLst>
                  <a:outerShdw blurRad="38100" dist="38100" dir="2700000" algn="tl">
                    <a:srgbClr val="000000">
                      <a:alpha val="43137"/>
                    </a:srgbClr>
                  </a:outerShdw>
                </a:effectLst>
              </a:rPr>
              <a:t>pus de asemenea </a:t>
            </a:r>
            <a:r>
              <a:rPr lang="ro-RO" sz="2000" b="1" smtClean="0">
                <a:solidFill>
                  <a:schemeClr val="bg1"/>
                </a:solidFill>
                <a:effectLst>
                  <a:outerShdw blurRad="38100" dist="38100" dir="2700000" algn="tl">
                    <a:srgbClr val="000000">
                      <a:alpha val="43137"/>
                    </a:srgbClr>
                  </a:outerShdw>
                </a:effectLst>
              </a:rPr>
              <a:t>şi </a:t>
            </a:r>
            <a:r>
              <a:rPr lang="ro-RO" sz="2000" b="1">
                <a:solidFill>
                  <a:schemeClr val="bg1"/>
                </a:solidFill>
                <a:effectLst>
                  <a:outerShdw blurRad="38100" dist="38100" dir="2700000" algn="tl">
                    <a:srgbClr val="000000">
                      <a:alpha val="43137"/>
                    </a:srgbClr>
                  </a:outerShdw>
                </a:effectLst>
              </a:rPr>
              <a:t>o armură specială: promisiunile lui Dumnezeu </a:t>
            </a:r>
            <a:r>
              <a:rPr lang="ro-RO" sz="2000" b="1" smtClean="0">
                <a:solidFill>
                  <a:schemeClr val="bg1"/>
                </a:solidFill>
                <a:effectLst>
                  <a:outerShdw blurRad="38100" dist="38100" dir="2700000" algn="tl">
                    <a:srgbClr val="000000">
                      <a:alpha val="43137"/>
                    </a:srgbClr>
                  </a:outerShdw>
                </a:effectLst>
              </a:rPr>
              <a:t>şi </a:t>
            </a:r>
            <a:r>
              <a:rPr lang="ro-RO" sz="2000" b="1">
                <a:solidFill>
                  <a:schemeClr val="bg1"/>
                </a:solidFill>
                <a:effectLst>
                  <a:outerShdw blurRad="38100" dist="38100" dir="2700000" algn="tl">
                    <a:srgbClr val="000000">
                      <a:alpha val="43137"/>
                    </a:srgbClr>
                  </a:outerShdw>
                </a:effectLst>
              </a:rPr>
              <a:t>asigurarea că făcea lucrul Domnului. El avansa cu </a:t>
            </a:r>
            <a:r>
              <a:rPr lang="ro-RO" sz="2000" b="1" smtClean="0">
                <a:solidFill>
                  <a:schemeClr val="bg1"/>
                </a:solidFill>
                <a:effectLst>
                  <a:outerShdw blurRad="38100" dist="38100" dir="2700000" algn="tl">
                    <a:srgbClr val="000000">
                      <a:alpha val="43137"/>
                    </a:srgbClr>
                  </a:outerShdw>
                </a:effectLst>
              </a:rPr>
              <a:t>precauţie</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graphicFrame>
        <p:nvGraphicFramePr>
          <p:cNvPr id="7" name="Diagrama 6">
            <a:extLst>
              <a:ext uri="{FF2B5EF4-FFF2-40B4-BE49-F238E27FC236}">
                <a16:creationId xmlns:a16="http://schemas.microsoft.com/office/drawing/2014/main" xmlns="" id="{5FE6D51D-3E10-49B8-B048-A55550956210}"/>
              </a:ext>
            </a:extLst>
          </p:cNvPr>
          <p:cNvGraphicFramePr/>
          <p:nvPr>
            <p:extLst>
              <p:ext uri="{D42A27DB-BD31-4B8C-83A1-F6EECF244321}">
                <p14:modId xmlns:p14="http://schemas.microsoft.com/office/powerpoint/2010/main" xmlns="" val="2254352940"/>
              </p:ext>
            </p:extLst>
          </p:nvPr>
        </p:nvGraphicFramePr>
        <p:xfrm>
          <a:off x="230776" y="2521853"/>
          <a:ext cx="8747762" cy="3306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xmlns="" id="{63B0874D-06C1-4643-916B-1C411F513E75}"/>
              </a:ext>
            </a:extLst>
          </p:cNvPr>
          <p:cNvSpPr txBox="1"/>
          <p:nvPr/>
        </p:nvSpPr>
        <p:spPr>
          <a:xfrm>
            <a:off x="165462" y="5828268"/>
            <a:ext cx="8281852" cy="1015663"/>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Noi trebuie să-L includem pe Dumnezeu în planurile </a:t>
            </a:r>
            <a:r>
              <a:rPr lang="ro-RO" sz="2000" b="1" smtClean="0">
                <a:solidFill>
                  <a:schemeClr val="bg1"/>
                </a:solidFill>
                <a:effectLst>
                  <a:outerShdw blurRad="38100" dist="38100" dir="2700000" algn="tl">
                    <a:srgbClr val="000000">
                      <a:alpha val="43137"/>
                    </a:srgbClr>
                  </a:outerShdw>
                </a:effectLst>
              </a:rPr>
              <a:t>şi conversaţiile </a:t>
            </a:r>
            <a:r>
              <a:rPr lang="ro-RO" sz="2000" b="1">
                <a:solidFill>
                  <a:schemeClr val="bg1"/>
                </a:solidFill>
                <a:effectLst>
                  <a:outerShdw blurRad="38100" dist="38100" dir="2700000" algn="tl">
                    <a:srgbClr val="000000">
                      <a:alpha val="43137"/>
                    </a:srgbClr>
                  </a:outerShdw>
                </a:effectLst>
              </a:rPr>
              <a:t>noastre când gestionăm proiecte </a:t>
            </a:r>
            <a:r>
              <a:rPr lang="ro-RO" sz="2000" b="1" smtClean="0">
                <a:solidFill>
                  <a:schemeClr val="bg1"/>
                </a:solidFill>
                <a:effectLst>
                  <a:outerShdw blurRad="38100" dist="38100" dir="2700000" algn="tl">
                    <a:srgbClr val="000000">
                      <a:alpha val="43137"/>
                    </a:srgbClr>
                  </a:outerShdw>
                </a:effectLst>
              </a:rPr>
              <a:t>şi </a:t>
            </a:r>
            <a:r>
              <a:rPr lang="ro-RO" sz="2000" b="1">
                <a:solidFill>
                  <a:schemeClr val="bg1"/>
                </a:solidFill>
                <a:effectLst>
                  <a:outerShdw blurRad="38100" dist="38100" dir="2700000" algn="tl">
                    <a:srgbClr val="000000">
                      <a:alpha val="43137"/>
                    </a:srgbClr>
                  </a:outerShdw>
                </a:effectLst>
              </a:rPr>
              <a:t>când suntem în contact cu lumea. Întotdeauna să folosim cuvinte </a:t>
            </a:r>
            <a:r>
              <a:rPr lang="ro-RO" sz="2000" b="1" smtClean="0">
                <a:solidFill>
                  <a:schemeClr val="bg1"/>
                </a:solidFill>
                <a:effectLst>
                  <a:outerShdw blurRad="38100" dist="38100" dir="2700000" algn="tl">
                    <a:srgbClr val="000000">
                      <a:alpha val="43137"/>
                    </a:srgbClr>
                  </a:outerShdw>
                </a:effectLst>
              </a:rPr>
              <a:t>înălţătoare şi </a:t>
            </a:r>
            <a:r>
              <a:rPr lang="ro-RO" sz="2000" b="1">
                <a:solidFill>
                  <a:schemeClr val="bg1"/>
                </a:solidFill>
                <a:effectLst>
                  <a:outerShdw blurRad="38100" dist="38100" dir="2700000" algn="tl">
                    <a:srgbClr val="000000">
                      <a:alpha val="43137"/>
                    </a:srgbClr>
                  </a:outerShdw>
                </a:effectLst>
              </a:rPr>
              <a:t>care </a:t>
            </a:r>
            <a:r>
              <a:rPr lang="ro-RO" sz="2000" b="1">
                <a:solidFill>
                  <a:schemeClr val="bg1"/>
                </a:solidFill>
                <a:effectLst>
                  <a:outerShdw blurRad="38100" dist="38100" dir="2700000" algn="tl">
                    <a:srgbClr val="000000">
                      <a:alpha val="43137"/>
                    </a:srgbClr>
                  </a:outerShdw>
                </a:effectLst>
              </a:rPr>
              <a:t>încurajează</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65602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
                                            <p:graphicEl>
                                              <a:dgm id="{1C90DDF7-49B4-49EB-996C-1958E2D25C65}"/>
                                            </p:graphicEl>
                                          </p:spTgt>
                                        </p:tgtEl>
                                        <p:attrNameLst>
                                          <p:attrName>style.visibility</p:attrName>
                                        </p:attrNameLst>
                                      </p:cBhvr>
                                      <p:to>
                                        <p:strVal val="visible"/>
                                      </p:to>
                                    </p:set>
                                    <p:animEffect transition="in" filter="fade">
                                      <p:cBhvr>
                                        <p:cTn id="31" dur="1000"/>
                                        <p:tgtEl>
                                          <p:spTgt spid="7">
                                            <p:graphicEl>
                                              <a:dgm id="{1C90DDF7-49B4-49EB-996C-1958E2D25C65}"/>
                                            </p:graphicEl>
                                          </p:spTgt>
                                        </p:tgtEl>
                                      </p:cBhvr>
                                    </p:animEffect>
                                    <p:anim calcmode="lin" valueType="num">
                                      <p:cBhvr>
                                        <p:cTn id="32" dur="1000" fill="hold"/>
                                        <p:tgtEl>
                                          <p:spTgt spid="7">
                                            <p:graphicEl>
                                              <a:dgm id="{1C90DDF7-49B4-49EB-996C-1958E2D25C65}"/>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1C90DDF7-49B4-49EB-996C-1958E2D25C65}"/>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graphicEl>
                                              <a:dgm id="{FA7DB178-93AF-41B6-9954-893A88931069}"/>
                                            </p:graphicEl>
                                          </p:spTgt>
                                        </p:tgtEl>
                                        <p:attrNameLst>
                                          <p:attrName>style.visibility</p:attrName>
                                        </p:attrNameLst>
                                      </p:cBhvr>
                                      <p:to>
                                        <p:strVal val="visible"/>
                                      </p:to>
                                    </p:set>
                                    <p:animEffect transition="in" filter="fade">
                                      <p:cBhvr>
                                        <p:cTn id="36" dur="1000"/>
                                        <p:tgtEl>
                                          <p:spTgt spid="7">
                                            <p:graphicEl>
                                              <a:dgm id="{FA7DB178-93AF-41B6-9954-893A88931069}"/>
                                            </p:graphicEl>
                                          </p:spTgt>
                                        </p:tgtEl>
                                      </p:cBhvr>
                                    </p:animEffect>
                                    <p:anim calcmode="lin" valueType="num">
                                      <p:cBhvr>
                                        <p:cTn id="37" dur="1000" fill="hold"/>
                                        <p:tgtEl>
                                          <p:spTgt spid="7">
                                            <p:graphicEl>
                                              <a:dgm id="{FA7DB178-93AF-41B6-9954-893A88931069}"/>
                                            </p:graphicEl>
                                          </p:spTgt>
                                        </p:tgtEl>
                                        <p:attrNameLst>
                                          <p:attrName>ppt_x</p:attrName>
                                        </p:attrNameLst>
                                      </p:cBhvr>
                                      <p:tavLst>
                                        <p:tav tm="0">
                                          <p:val>
                                            <p:strVal val="#ppt_x"/>
                                          </p:val>
                                        </p:tav>
                                        <p:tav tm="100000">
                                          <p:val>
                                            <p:strVal val="#ppt_x"/>
                                          </p:val>
                                        </p:tav>
                                      </p:tavLst>
                                    </p:anim>
                                    <p:anim calcmode="lin" valueType="num">
                                      <p:cBhvr>
                                        <p:cTn id="38" dur="1000" fill="hold"/>
                                        <p:tgtEl>
                                          <p:spTgt spid="7">
                                            <p:graphicEl>
                                              <a:dgm id="{FA7DB178-93AF-41B6-9954-893A88931069}"/>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7">
                                            <p:graphicEl>
                                              <a:dgm id="{EEEFCB01-F6F2-45A5-B369-456E9E41A8C7}"/>
                                            </p:graphicEl>
                                          </p:spTgt>
                                        </p:tgtEl>
                                        <p:attrNameLst>
                                          <p:attrName>style.visibility</p:attrName>
                                        </p:attrNameLst>
                                      </p:cBhvr>
                                      <p:to>
                                        <p:strVal val="visible"/>
                                      </p:to>
                                    </p:set>
                                    <p:animEffect transition="in" filter="fade">
                                      <p:cBhvr>
                                        <p:cTn id="43" dur="1000"/>
                                        <p:tgtEl>
                                          <p:spTgt spid="7">
                                            <p:graphicEl>
                                              <a:dgm id="{EEEFCB01-F6F2-45A5-B369-456E9E41A8C7}"/>
                                            </p:graphicEl>
                                          </p:spTgt>
                                        </p:tgtEl>
                                      </p:cBhvr>
                                    </p:animEffect>
                                    <p:anim calcmode="lin" valueType="num">
                                      <p:cBhvr>
                                        <p:cTn id="44" dur="1000" fill="hold"/>
                                        <p:tgtEl>
                                          <p:spTgt spid="7">
                                            <p:graphicEl>
                                              <a:dgm id="{EEEFCB01-F6F2-45A5-B369-456E9E41A8C7}"/>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EEEFCB01-F6F2-45A5-B369-456E9E41A8C7}"/>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7">
                                            <p:graphicEl>
                                              <a:dgm id="{0B72ECB5-103B-47BE-8313-B48628E127C8}"/>
                                            </p:graphicEl>
                                          </p:spTgt>
                                        </p:tgtEl>
                                        <p:attrNameLst>
                                          <p:attrName>style.visibility</p:attrName>
                                        </p:attrNameLst>
                                      </p:cBhvr>
                                      <p:to>
                                        <p:strVal val="visible"/>
                                      </p:to>
                                    </p:set>
                                    <p:animEffect transition="in" filter="fade">
                                      <p:cBhvr>
                                        <p:cTn id="48" dur="1000"/>
                                        <p:tgtEl>
                                          <p:spTgt spid="7">
                                            <p:graphicEl>
                                              <a:dgm id="{0B72ECB5-103B-47BE-8313-B48628E127C8}"/>
                                            </p:graphicEl>
                                          </p:spTgt>
                                        </p:tgtEl>
                                      </p:cBhvr>
                                    </p:animEffect>
                                    <p:anim calcmode="lin" valueType="num">
                                      <p:cBhvr>
                                        <p:cTn id="49" dur="1000" fill="hold"/>
                                        <p:tgtEl>
                                          <p:spTgt spid="7">
                                            <p:graphicEl>
                                              <a:dgm id="{0B72ECB5-103B-47BE-8313-B48628E127C8}"/>
                                            </p:graphicEl>
                                          </p:spTgt>
                                        </p:tgtEl>
                                        <p:attrNameLst>
                                          <p:attrName>ppt_x</p:attrName>
                                        </p:attrNameLst>
                                      </p:cBhvr>
                                      <p:tavLst>
                                        <p:tav tm="0">
                                          <p:val>
                                            <p:strVal val="#ppt_x"/>
                                          </p:val>
                                        </p:tav>
                                        <p:tav tm="100000">
                                          <p:val>
                                            <p:strVal val="#ppt_x"/>
                                          </p:val>
                                        </p:tav>
                                      </p:tavLst>
                                    </p:anim>
                                    <p:anim calcmode="lin" valueType="num">
                                      <p:cBhvr>
                                        <p:cTn id="50" dur="1000" fill="hold"/>
                                        <p:tgtEl>
                                          <p:spTgt spid="7">
                                            <p:graphicEl>
                                              <a:dgm id="{0B72ECB5-103B-47BE-8313-B48628E127C8}"/>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7">
                                            <p:graphicEl>
                                              <a:dgm id="{961F56A7-EA7F-4312-9627-B753F1716C23}"/>
                                            </p:graphicEl>
                                          </p:spTgt>
                                        </p:tgtEl>
                                        <p:attrNameLst>
                                          <p:attrName>style.visibility</p:attrName>
                                        </p:attrNameLst>
                                      </p:cBhvr>
                                      <p:to>
                                        <p:strVal val="visible"/>
                                      </p:to>
                                    </p:set>
                                    <p:animEffect transition="in" filter="fade">
                                      <p:cBhvr>
                                        <p:cTn id="55" dur="1000"/>
                                        <p:tgtEl>
                                          <p:spTgt spid="7">
                                            <p:graphicEl>
                                              <a:dgm id="{961F56A7-EA7F-4312-9627-B753F1716C23}"/>
                                            </p:graphicEl>
                                          </p:spTgt>
                                        </p:tgtEl>
                                      </p:cBhvr>
                                    </p:animEffect>
                                    <p:anim calcmode="lin" valueType="num">
                                      <p:cBhvr>
                                        <p:cTn id="56" dur="1000" fill="hold"/>
                                        <p:tgtEl>
                                          <p:spTgt spid="7">
                                            <p:graphicEl>
                                              <a:dgm id="{961F56A7-EA7F-4312-9627-B753F1716C23}"/>
                                            </p:graphicEl>
                                          </p:spTgt>
                                        </p:tgtEl>
                                        <p:attrNameLst>
                                          <p:attrName>ppt_x</p:attrName>
                                        </p:attrNameLst>
                                      </p:cBhvr>
                                      <p:tavLst>
                                        <p:tav tm="0">
                                          <p:val>
                                            <p:strVal val="#ppt_x"/>
                                          </p:val>
                                        </p:tav>
                                        <p:tav tm="100000">
                                          <p:val>
                                            <p:strVal val="#ppt_x"/>
                                          </p:val>
                                        </p:tav>
                                      </p:tavLst>
                                    </p:anim>
                                    <p:anim calcmode="lin" valueType="num">
                                      <p:cBhvr>
                                        <p:cTn id="57" dur="1000" fill="hold"/>
                                        <p:tgtEl>
                                          <p:spTgt spid="7">
                                            <p:graphicEl>
                                              <a:dgm id="{961F56A7-EA7F-4312-9627-B753F1716C23}"/>
                                            </p:graphicEl>
                                          </p:spTgt>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7">
                                            <p:graphicEl>
                                              <a:dgm id="{F91FE1BA-48C2-4389-B9CF-514CE7145470}"/>
                                            </p:graphicEl>
                                          </p:spTgt>
                                        </p:tgtEl>
                                        <p:attrNameLst>
                                          <p:attrName>style.visibility</p:attrName>
                                        </p:attrNameLst>
                                      </p:cBhvr>
                                      <p:to>
                                        <p:strVal val="visible"/>
                                      </p:to>
                                    </p:set>
                                    <p:animEffect transition="in" filter="fade">
                                      <p:cBhvr>
                                        <p:cTn id="60" dur="1000"/>
                                        <p:tgtEl>
                                          <p:spTgt spid="7">
                                            <p:graphicEl>
                                              <a:dgm id="{F91FE1BA-48C2-4389-B9CF-514CE7145470}"/>
                                            </p:graphicEl>
                                          </p:spTgt>
                                        </p:tgtEl>
                                      </p:cBhvr>
                                    </p:animEffect>
                                    <p:anim calcmode="lin" valueType="num">
                                      <p:cBhvr>
                                        <p:cTn id="61" dur="1000" fill="hold"/>
                                        <p:tgtEl>
                                          <p:spTgt spid="7">
                                            <p:graphicEl>
                                              <a:dgm id="{F91FE1BA-48C2-4389-B9CF-514CE7145470}"/>
                                            </p:graphicEl>
                                          </p:spTgt>
                                        </p:tgtEl>
                                        <p:attrNameLst>
                                          <p:attrName>ppt_x</p:attrName>
                                        </p:attrNameLst>
                                      </p:cBhvr>
                                      <p:tavLst>
                                        <p:tav tm="0">
                                          <p:val>
                                            <p:strVal val="#ppt_x"/>
                                          </p:val>
                                        </p:tav>
                                        <p:tav tm="100000">
                                          <p:val>
                                            <p:strVal val="#ppt_x"/>
                                          </p:val>
                                        </p:tav>
                                      </p:tavLst>
                                    </p:anim>
                                    <p:anim calcmode="lin" valueType="num">
                                      <p:cBhvr>
                                        <p:cTn id="62" dur="1000" fill="hold"/>
                                        <p:tgtEl>
                                          <p:spTgt spid="7">
                                            <p:graphicEl>
                                              <a:dgm id="{F91FE1BA-48C2-4389-B9CF-514CE7145470}"/>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7">
                                            <p:graphicEl>
                                              <a:dgm id="{65F60875-0C8A-4176-9364-DA18CA11CBF2}"/>
                                            </p:graphicEl>
                                          </p:spTgt>
                                        </p:tgtEl>
                                        <p:attrNameLst>
                                          <p:attrName>style.visibility</p:attrName>
                                        </p:attrNameLst>
                                      </p:cBhvr>
                                      <p:to>
                                        <p:strVal val="visible"/>
                                      </p:to>
                                    </p:set>
                                    <p:animEffect transition="in" filter="fade">
                                      <p:cBhvr>
                                        <p:cTn id="67" dur="1000"/>
                                        <p:tgtEl>
                                          <p:spTgt spid="7">
                                            <p:graphicEl>
                                              <a:dgm id="{65F60875-0C8A-4176-9364-DA18CA11CBF2}"/>
                                            </p:graphicEl>
                                          </p:spTgt>
                                        </p:tgtEl>
                                      </p:cBhvr>
                                    </p:animEffect>
                                    <p:anim calcmode="lin" valueType="num">
                                      <p:cBhvr>
                                        <p:cTn id="68" dur="1000" fill="hold"/>
                                        <p:tgtEl>
                                          <p:spTgt spid="7">
                                            <p:graphicEl>
                                              <a:dgm id="{65F60875-0C8A-4176-9364-DA18CA11CBF2}"/>
                                            </p:graphicEl>
                                          </p:spTgt>
                                        </p:tgtEl>
                                        <p:attrNameLst>
                                          <p:attrName>ppt_x</p:attrName>
                                        </p:attrNameLst>
                                      </p:cBhvr>
                                      <p:tavLst>
                                        <p:tav tm="0">
                                          <p:val>
                                            <p:strVal val="#ppt_x"/>
                                          </p:val>
                                        </p:tav>
                                        <p:tav tm="100000">
                                          <p:val>
                                            <p:strVal val="#ppt_x"/>
                                          </p:val>
                                        </p:tav>
                                      </p:tavLst>
                                    </p:anim>
                                    <p:anim calcmode="lin" valueType="num">
                                      <p:cBhvr>
                                        <p:cTn id="69" dur="1000" fill="hold"/>
                                        <p:tgtEl>
                                          <p:spTgt spid="7">
                                            <p:graphicEl>
                                              <a:dgm id="{65F60875-0C8A-4176-9364-DA18CA11CBF2}"/>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7">
                                            <p:graphicEl>
                                              <a:dgm id="{A83E0341-B13F-465C-A2C8-A37BA2F9BB41}"/>
                                            </p:graphicEl>
                                          </p:spTgt>
                                        </p:tgtEl>
                                        <p:attrNameLst>
                                          <p:attrName>style.visibility</p:attrName>
                                        </p:attrNameLst>
                                      </p:cBhvr>
                                      <p:to>
                                        <p:strVal val="visible"/>
                                      </p:to>
                                    </p:set>
                                    <p:animEffect transition="in" filter="fade">
                                      <p:cBhvr>
                                        <p:cTn id="72" dur="1000"/>
                                        <p:tgtEl>
                                          <p:spTgt spid="7">
                                            <p:graphicEl>
                                              <a:dgm id="{A83E0341-B13F-465C-A2C8-A37BA2F9BB41}"/>
                                            </p:graphicEl>
                                          </p:spTgt>
                                        </p:tgtEl>
                                      </p:cBhvr>
                                    </p:animEffect>
                                    <p:anim calcmode="lin" valueType="num">
                                      <p:cBhvr>
                                        <p:cTn id="73" dur="1000" fill="hold"/>
                                        <p:tgtEl>
                                          <p:spTgt spid="7">
                                            <p:graphicEl>
                                              <a:dgm id="{A83E0341-B13F-465C-A2C8-A37BA2F9BB41}"/>
                                            </p:graphicEl>
                                          </p:spTgt>
                                        </p:tgtEl>
                                        <p:attrNameLst>
                                          <p:attrName>ppt_x</p:attrName>
                                        </p:attrNameLst>
                                      </p:cBhvr>
                                      <p:tavLst>
                                        <p:tav tm="0">
                                          <p:val>
                                            <p:strVal val="#ppt_x"/>
                                          </p:val>
                                        </p:tav>
                                        <p:tav tm="100000">
                                          <p:val>
                                            <p:strVal val="#ppt_x"/>
                                          </p:val>
                                        </p:tav>
                                      </p:tavLst>
                                    </p:anim>
                                    <p:anim calcmode="lin" valueType="num">
                                      <p:cBhvr>
                                        <p:cTn id="74" dur="1000" fill="hold"/>
                                        <p:tgtEl>
                                          <p:spTgt spid="7">
                                            <p:graphicEl>
                                              <a:dgm id="{A83E0341-B13F-465C-A2C8-A37BA2F9BB41}"/>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7">
                                            <p:graphicEl>
                                              <a:dgm id="{6A4D03AD-6652-4ECB-842F-5A353DB22DC3}"/>
                                            </p:graphicEl>
                                          </p:spTgt>
                                        </p:tgtEl>
                                        <p:attrNameLst>
                                          <p:attrName>style.visibility</p:attrName>
                                        </p:attrNameLst>
                                      </p:cBhvr>
                                      <p:to>
                                        <p:strVal val="visible"/>
                                      </p:to>
                                    </p:set>
                                    <p:animEffect transition="in" filter="fade">
                                      <p:cBhvr>
                                        <p:cTn id="79" dur="1000"/>
                                        <p:tgtEl>
                                          <p:spTgt spid="7">
                                            <p:graphicEl>
                                              <a:dgm id="{6A4D03AD-6652-4ECB-842F-5A353DB22DC3}"/>
                                            </p:graphicEl>
                                          </p:spTgt>
                                        </p:tgtEl>
                                      </p:cBhvr>
                                    </p:animEffect>
                                    <p:anim calcmode="lin" valueType="num">
                                      <p:cBhvr>
                                        <p:cTn id="80" dur="1000" fill="hold"/>
                                        <p:tgtEl>
                                          <p:spTgt spid="7">
                                            <p:graphicEl>
                                              <a:dgm id="{6A4D03AD-6652-4ECB-842F-5A353DB22DC3}"/>
                                            </p:graphicEl>
                                          </p:spTgt>
                                        </p:tgtEl>
                                        <p:attrNameLst>
                                          <p:attrName>ppt_x</p:attrName>
                                        </p:attrNameLst>
                                      </p:cBhvr>
                                      <p:tavLst>
                                        <p:tav tm="0">
                                          <p:val>
                                            <p:strVal val="#ppt_x"/>
                                          </p:val>
                                        </p:tav>
                                        <p:tav tm="100000">
                                          <p:val>
                                            <p:strVal val="#ppt_x"/>
                                          </p:val>
                                        </p:tav>
                                      </p:tavLst>
                                    </p:anim>
                                    <p:anim calcmode="lin" valueType="num">
                                      <p:cBhvr>
                                        <p:cTn id="81" dur="1000" fill="hold"/>
                                        <p:tgtEl>
                                          <p:spTgt spid="7">
                                            <p:graphicEl>
                                              <a:dgm id="{6A4D03AD-6652-4ECB-842F-5A353DB22DC3}"/>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7">
                                            <p:graphicEl>
                                              <a:dgm id="{42EAF1FE-8AEC-4DF8-B762-E4C6BD9B7204}"/>
                                            </p:graphicEl>
                                          </p:spTgt>
                                        </p:tgtEl>
                                        <p:attrNameLst>
                                          <p:attrName>style.visibility</p:attrName>
                                        </p:attrNameLst>
                                      </p:cBhvr>
                                      <p:to>
                                        <p:strVal val="visible"/>
                                      </p:to>
                                    </p:set>
                                    <p:animEffect transition="in" filter="fade">
                                      <p:cBhvr>
                                        <p:cTn id="84" dur="1000"/>
                                        <p:tgtEl>
                                          <p:spTgt spid="7">
                                            <p:graphicEl>
                                              <a:dgm id="{42EAF1FE-8AEC-4DF8-B762-E4C6BD9B7204}"/>
                                            </p:graphicEl>
                                          </p:spTgt>
                                        </p:tgtEl>
                                      </p:cBhvr>
                                    </p:animEffect>
                                    <p:anim calcmode="lin" valueType="num">
                                      <p:cBhvr>
                                        <p:cTn id="85" dur="1000" fill="hold"/>
                                        <p:tgtEl>
                                          <p:spTgt spid="7">
                                            <p:graphicEl>
                                              <a:dgm id="{42EAF1FE-8AEC-4DF8-B762-E4C6BD9B7204}"/>
                                            </p:graphicEl>
                                          </p:spTgt>
                                        </p:tgtEl>
                                        <p:attrNameLst>
                                          <p:attrName>ppt_x</p:attrName>
                                        </p:attrNameLst>
                                      </p:cBhvr>
                                      <p:tavLst>
                                        <p:tav tm="0">
                                          <p:val>
                                            <p:strVal val="#ppt_x"/>
                                          </p:val>
                                        </p:tav>
                                        <p:tav tm="100000">
                                          <p:val>
                                            <p:strVal val="#ppt_x"/>
                                          </p:val>
                                        </p:tav>
                                      </p:tavLst>
                                    </p:anim>
                                    <p:anim calcmode="lin" valueType="num">
                                      <p:cBhvr>
                                        <p:cTn id="86" dur="1000" fill="hold"/>
                                        <p:tgtEl>
                                          <p:spTgt spid="7">
                                            <p:graphicEl>
                                              <a:dgm id="{42EAF1FE-8AEC-4DF8-B762-E4C6BD9B720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1000" fill="hold"/>
                                        <p:tgtEl>
                                          <p:spTgt spid="6"/>
                                        </p:tgtEl>
                                        <p:attrNameLst>
                                          <p:attrName>ppt_w</p:attrName>
                                        </p:attrNameLst>
                                      </p:cBhvr>
                                      <p:tavLst>
                                        <p:tav tm="0">
                                          <p:val>
                                            <p:fltVal val="0"/>
                                          </p:val>
                                        </p:tav>
                                        <p:tav tm="100000">
                                          <p:val>
                                            <p:strVal val="#ppt_w"/>
                                          </p:val>
                                        </p:tav>
                                      </p:tavLst>
                                    </p:anim>
                                    <p:anim calcmode="lin" valueType="num">
                                      <p:cBhvr>
                                        <p:cTn id="92" dur="1000" fill="hold"/>
                                        <p:tgtEl>
                                          <p:spTgt spid="6"/>
                                        </p:tgtEl>
                                        <p:attrNameLst>
                                          <p:attrName>ppt_h</p:attrName>
                                        </p:attrNameLst>
                                      </p:cBhvr>
                                      <p:tavLst>
                                        <p:tav tm="0">
                                          <p:val>
                                            <p:fltVal val="0"/>
                                          </p:val>
                                        </p:tav>
                                        <p:tav tm="100000">
                                          <p:val>
                                            <p:strVal val="#ppt_h"/>
                                          </p:val>
                                        </p:tav>
                                      </p:tavLst>
                                    </p:anim>
                                    <p:anim calcmode="lin" valueType="num">
                                      <p:cBhvr>
                                        <p:cTn id="9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p:bldSub>
          <a:bldDgm bld="one"/>
        </p:bldSub>
      </p:bldGraphic>
      <p:bldP spid="6"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1013</Words>
  <Application>Microsoft Office PowerPoint</Application>
  <PresentationFormat>Expunere pe ecran (4:3)</PresentationFormat>
  <Paragraphs>61</Paragraphs>
  <Slides>10</Slides>
  <Notes>2</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10</vt:i4>
      </vt:variant>
    </vt:vector>
  </HeadingPairs>
  <TitlesOfParts>
    <vt:vector size="16"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Neemia</dc:title>
  <dc:subject>Studiu Biblic, Trim. IV, 2019 – Ezra si Neemia</dc:subject>
  <dc:creator>Sergio Fustero Carreras</dc:creator>
  <cp:keywords>https://www.fustero.es/index_ro.php</cp:keywords>
  <cp:lastModifiedBy>Administrator</cp:lastModifiedBy>
  <cp:revision>105</cp:revision>
  <dcterms:created xsi:type="dcterms:W3CDTF">2019-09-13T15:11:51Z</dcterms:created>
  <dcterms:modified xsi:type="dcterms:W3CDTF">2019-10-08T09:46:19Z</dcterms:modified>
</cp:coreProperties>
</file>