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diagrams/colors2.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67" r:id="rId3"/>
    <p:sldId id="269" r:id="rId4"/>
    <p:sldId id="257" r:id="rId5"/>
    <p:sldId id="258" r:id="rId6"/>
    <p:sldId id="259" r:id="rId7"/>
    <p:sldId id="268" r:id="rId8"/>
    <p:sldId id="261" r:id="rId9"/>
    <p:sldId id="262" r:id="rId10"/>
    <p:sldId id="263" r:id="rId11"/>
    <p:sldId id="265" r:id="rId12"/>
  </p:sldIdLst>
  <p:sldSz cx="9144000" cy="6858000" type="screen4x3"/>
  <p:notesSz cx="6858000" cy="9144000"/>
  <p:embeddedFontLst>
    <p:embeddedFont>
      <p:font typeface="Calibri" pitchFamily="34" charset="0"/>
      <p:regular r:id="rId13"/>
      <p:bold r:id="rId14"/>
      <p:italic r:id="rId15"/>
      <p:boldItalic r:id="rId16"/>
    </p:embeddedFont>
    <p:embeddedFont>
      <p:font typeface="Comic Sans MS" pitchFamily="66" charset="0"/>
      <p:regular r:id="rId17"/>
      <p:bold r:id="rId18"/>
    </p:embeddedFont>
    <p:embeddedFont>
      <p:font typeface="Wingdings 2" pitchFamily="18" charset="2"/>
      <p:regular r:id="rId19"/>
    </p:embeddedFont>
    <p:embeddedFont>
      <p:font typeface="Arial Black" pitchFamily="34" charset="0"/>
      <p:bold r:id="rId20"/>
    </p:embeddedFont>
    <p:embeddedFont>
      <p:font typeface="Calibri Light" pitchFamily="34" charset="0"/>
      <p:regular r:id="rId21"/>
      <p:italic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526289"/>
    <a:srgbClr val="678959"/>
    <a:srgbClr val="FF6D40"/>
    <a:srgbClr val="FFFFCC"/>
    <a:srgbClr val="FFFF99"/>
    <a:srgbClr val="745600"/>
    <a:srgbClr val="FFFF66"/>
    <a:srgbClr val="84892A"/>
    <a:srgbClr val="C5DCF1"/>
    <a:srgbClr val="C8E3B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85" d="100"/>
          <a:sy n="85" d="100"/>
        </p:scale>
        <p:origin x="-618"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EC3B82-58C4-4A41-B8B3-C8D1B865C273}" type="doc">
      <dgm:prSet loTypeId="urn:microsoft.com/office/officeart/2009/3/layout/PieProcess" loCatId="process" qsTypeId="urn:microsoft.com/office/officeart/2005/8/quickstyle/3d1" qsCatId="3D" csTypeId="urn:microsoft.com/office/officeart/2005/8/colors/colorful3" csCatId="colorful" phldr="1"/>
      <dgm:spPr/>
      <dgm:t>
        <a:bodyPr/>
        <a:lstStyle/>
        <a:p>
          <a:endParaRPr lang="es-ES"/>
        </a:p>
      </dgm:t>
    </dgm:pt>
    <dgm:pt modelId="{71AE2421-1856-4691-BBE3-FCBD4FD2255B}">
      <dgm:prSet phldrT="[Texto]" custT="1"/>
      <dgm:spPr/>
      <dgm:t>
        <a:bodyPr>
          <a:scene3d>
            <a:camera prst="orthographicFront"/>
            <a:lightRig rig="threePt" dir="t"/>
          </a:scene3d>
          <a:sp3d extrusionH="57150">
            <a:bevelT w="38100" h="38100"/>
          </a:sp3d>
        </a:bodyPr>
        <a:lstStyle/>
        <a:p>
          <a:r>
            <a:rPr lang="es-ES" sz="2400" b="1" dirty="0">
              <a:solidFill>
                <a:srgbClr val="963741"/>
              </a:solidFill>
              <a:latin typeface="Calibri" panose="020F0502020204030204" pitchFamily="34" charset="0"/>
              <a:cs typeface="Calibri" panose="020F0502020204030204" pitchFamily="34" charset="0"/>
            </a:rPr>
            <a:t>± </a:t>
          </a:r>
          <a:r>
            <a:rPr lang="es-ES" sz="2400" b="1" dirty="0">
              <a:solidFill>
                <a:srgbClr val="963741"/>
              </a:solidFill>
            </a:rPr>
            <a:t>700 </a:t>
          </a:r>
          <a:r>
            <a:rPr lang="ro-RO" sz="2400" b="1" dirty="0">
              <a:solidFill>
                <a:srgbClr val="963741"/>
              </a:solidFill>
            </a:rPr>
            <a:t>î.Hr</a:t>
          </a:r>
          <a:r>
            <a:rPr lang="es-ES" sz="2400" b="1" dirty="0">
              <a:solidFill>
                <a:srgbClr val="963741"/>
              </a:solidFill>
            </a:rPr>
            <a:t>.</a:t>
          </a:r>
        </a:p>
      </dgm:t>
    </dgm:pt>
    <dgm:pt modelId="{8E9CB3BC-8EF2-403B-87B3-BF1A81B424B1}" type="parTrans" cxnId="{08925696-48E4-49E1-AE6F-CFBFABAE4383}">
      <dgm:prSet/>
      <dgm:spPr/>
      <dgm:t>
        <a:bodyPr/>
        <a:lstStyle/>
        <a:p>
          <a:endParaRPr lang="es-ES" sz="2000" b="1"/>
        </a:p>
      </dgm:t>
    </dgm:pt>
    <dgm:pt modelId="{4F825AB5-F5DD-452E-95EB-9E56278CC315}" type="sibTrans" cxnId="{08925696-48E4-49E1-AE6F-CFBFABAE4383}">
      <dgm:prSet/>
      <dgm:spPr/>
      <dgm:t>
        <a:bodyPr/>
        <a:lstStyle/>
        <a:p>
          <a:endParaRPr lang="es-ES" sz="2000" b="1"/>
        </a:p>
      </dgm:t>
    </dgm:pt>
    <dgm:pt modelId="{6EBA1207-5F89-4382-8C5C-EBEE1E8F1DF3}">
      <dgm:prSet phldrT="[Texto]" custT="1"/>
      <dgm:spPr/>
      <dgm:t>
        <a:bodyPr>
          <a:scene3d>
            <a:camera prst="orthographicFront"/>
            <a:lightRig rig="threePt" dir="t"/>
          </a:scene3d>
          <a:sp3d extrusionH="57150">
            <a:bevelT w="38100" h="38100"/>
          </a:sp3d>
        </a:bodyPr>
        <a:lstStyle/>
        <a:p>
          <a:r>
            <a:rPr lang="es-ES" sz="2400" b="1" dirty="0">
              <a:solidFill>
                <a:srgbClr val="963741"/>
              </a:solidFill>
            </a:rPr>
            <a:t>605 </a:t>
          </a:r>
          <a:r>
            <a:rPr lang="ro-RO" sz="2400" b="1" dirty="0">
              <a:solidFill>
                <a:srgbClr val="963741"/>
              </a:solidFill>
            </a:rPr>
            <a:t>î.Hr</a:t>
          </a:r>
          <a:r>
            <a:rPr lang="es-ES" sz="2400" b="1" dirty="0">
              <a:solidFill>
                <a:srgbClr val="963741"/>
              </a:solidFill>
            </a:rPr>
            <a:t>.</a:t>
          </a:r>
        </a:p>
      </dgm:t>
    </dgm:pt>
    <dgm:pt modelId="{2249A208-7DD4-4D53-A1FA-2B539FD31455}" type="parTrans" cxnId="{2A05577D-76EB-494C-AABA-C744077FC2F4}">
      <dgm:prSet/>
      <dgm:spPr/>
      <dgm:t>
        <a:bodyPr/>
        <a:lstStyle/>
        <a:p>
          <a:endParaRPr lang="es-ES" sz="2000" b="1"/>
        </a:p>
      </dgm:t>
    </dgm:pt>
    <dgm:pt modelId="{15334F59-4DD6-430C-8368-03DFD7E16549}" type="sibTrans" cxnId="{2A05577D-76EB-494C-AABA-C744077FC2F4}">
      <dgm:prSet/>
      <dgm:spPr/>
      <dgm:t>
        <a:bodyPr/>
        <a:lstStyle/>
        <a:p>
          <a:endParaRPr lang="es-ES" sz="2000" b="1"/>
        </a:p>
      </dgm:t>
    </dgm:pt>
    <dgm:pt modelId="{E7558BFF-BEC5-47E9-AC6D-7D48ECEEC3E9}">
      <dgm:prSet phldrT="[Texto]" custT="1"/>
      <dgm:spPr/>
      <dgm:t>
        <a:bodyPr>
          <a:scene3d>
            <a:camera prst="orthographicFront"/>
            <a:lightRig rig="threePt" dir="t"/>
          </a:scene3d>
          <a:sp3d extrusionH="57150">
            <a:bevelT w="38100" h="38100"/>
          </a:sp3d>
        </a:bodyPr>
        <a:lstStyle/>
        <a:p>
          <a:r>
            <a:rPr lang="es-ES" sz="2400" b="1" dirty="0">
              <a:solidFill>
                <a:srgbClr val="963741"/>
              </a:solidFill>
            </a:rPr>
            <a:t>605 </a:t>
          </a:r>
          <a:r>
            <a:rPr lang="ro-RO" sz="2400" b="1" dirty="0">
              <a:solidFill>
                <a:srgbClr val="963741"/>
              </a:solidFill>
            </a:rPr>
            <a:t>î.Hr</a:t>
          </a:r>
          <a:r>
            <a:rPr lang="es-ES" sz="2400" b="1" dirty="0">
              <a:solidFill>
                <a:srgbClr val="963741"/>
              </a:solidFill>
            </a:rPr>
            <a:t>.</a:t>
          </a:r>
        </a:p>
      </dgm:t>
    </dgm:pt>
    <dgm:pt modelId="{2350C7B7-31CA-405E-9B68-E0A8B8C40E21}" type="parTrans" cxnId="{34B98DBB-502B-4FD3-B67C-C702AF52EEE4}">
      <dgm:prSet/>
      <dgm:spPr/>
      <dgm:t>
        <a:bodyPr/>
        <a:lstStyle/>
        <a:p>
          <a:endParaRPr lang="es-ES" sz="2000" b="1"/>
        </a:p>
      </dgm:t>
    </dgm:pt>
    <dgm:pt modelId="{ACF618B3-9F0A-4772-9068-8CE1BB138325}" type="sibTrans" cxnId="{34B98DBB-502B-4FD3-B67C-C702AF52EEE4}">
      <dgm:prSet/>
      <dgm:spPr/>
      <dgm:t>
        <a:bodyPr/>
        <a:lstStyle/>
        <a:p>
          <a:endParaRPr lang="es-ES" sz="2000" b="1"/>
        </a:p>
      </dgm:t>
    </dgm:pt>
    <dgm:pt modelId="{5FCED0F9-E25F-424C-A9B3-3BDE8F37D4BB}">
      <dgm:prSet phldrT="[Texto]" custT="1"/>
      <dgm:spPr/>
      <dgm:t>
        <a:bodyPr>
          <a:scene3d>
            <a:camera prst="orthographicFront"/>
            <a:lightRig rig="threePt" dir="t"/>
          </a:scene3d>
          <a:sp3d extrusionH="57150">
            <a:bevelT w="38100" h="38100"/>
          </a:sp3d>
        </a:bodyPr>
        <a:lstStyle/>
        <a:p>
          <a:r>
            <a:rPr lang="es-ES" sz="2400" b="1" dirty="0">
              <a:solidFill>
                <a:srgbClr val="963741"/>
              </a:solidFill>
            </a:rPr>
            <a:t>536 </a:t>
          </a:r>
          <a:r>
            <a:rPr lang="ro-RO" sz="2400" b="1" dirty="0">
              <a:solidFill>
                <a:srgbClr val="963741"/>
              </a:solidFill>
            </a:rPr>
            <a:t>î.Hr</a:t>
          </a:r>
          <a:r>
            <a:rPr lang="es-ES" sz="2400" b="1" dirty="0">
              <a:solidFill>
                <a:srgbClr val="963741"/>
              </a:solidFill>
            </a:rPr>
            <a:t>.</a:t>
          </a:r>
        </a:p>
      </dgm:t>
    </dgm:pt>
    <dgm:pt modelId="{54392C5F-6DF6-4A06-9247-926824EE6B7A}" type="parTrans" cxnId="{A869050A-7CAA-44E3-9922-116C775E1466}">
      <dgm:prSet/>
      <dgm:spPr/>
      <dgm:t>
        <a:bodyPr/>
        <a:lstStyle/>
        <a:p>
          <a:endParaRPr lang="es-ES" sz="2000" b="1"/>
        </a:p>
      </dgm:t>
    </dgm:pt>
    <dgm:pt modelId="{7128C336-EA5A-43FB-ABF1-50BA03F97315}" type="sibTrans" cxnId="{A869050A-7CAA-44E3-9922-116C775E1466}">
      <dgm:prSet/>
      <dgm:spPr/>
      <dgm:t>
        <a:bodyPr/>
        <a:lstStyle/>
        <a:p>
          <a:endParaRPr lang="es-ES" sz="2000" b="1"/>
        </a:p>
      </dgm:t>
    </dgm:pt>
    <dgm:pt modelId="{4F2774D4-40BC-4551-9191-951B9054DC14}">
      <dgm:prSet phldrT="[Texto]" custT="1"/>
      <dgm:spPr/>
      <dgm:t>
        <a:bodyPr/>
        <a:lstStyle/>
        <a:p>
          <a:r>
            <a:rPr lang="ro-RO" sz="2000" b="1" dirty="0"/>
            <a:t>Isaia prezice faptul că Cir va duce înapoi pe cei </a:t>
          </a:r>
          <a:r>
            <a:rPr lang="ro-RO" sz="2000" b="1" dirty="0" smtClean="0"/>
            <a:t>luaţi </a:t>
          </a:r>
          <a:r>
            <a:rPr lang="ro-RO" sz="2000" b="1" dirty="0"/>
            <a:t>în captivitate </a:t>
          </a:r>
          <a:r>
            <a:rPr lang="es-ES" sz="2000" b="1" dirty="0"/>
            <a:t>(Isa</a:t>
          </a:r>
          <a:r>
            <a:rPr lang="ro-RO" sz="2000" b="1" dirty="0"/>
            <a:t>ia</a:t>
          </a:r>
          <a:r>
            <a:rPr lang="es-ES" sz="2000" b="1" dirty="0"/>
            <a:t> 44:28)</a:t>
          </a:r>
        </a:p>
      </dgm:t>
    </dgm:pt>
    <dgm:pt modelId="{B9375DDD-506B-476F-9C53-EFE23057D64A}" type="parTrans" cxnId="{BA29D9E4-3411-46AF-B357-A2080CC1D484}">
      <dgm:prSet/>
      <dgm:spPr/>
      <dgm:t>
        <a:bodyPr/>
        <a:lstStyle/>
        <a:p>
          <a:endParaRPr lang="es-ES" sz="2000" b="1"/>
        </a:p>
      </dgm:t>
    </dgm:pt>
    <dgm:pt modelId="{309F5BA9-BA71-4FA4-9E6C-4D9B41763D11}" type="sibTrans" cxnId="{BA29D9E4-3411-46AF-B357-A2080CC1D484}">
      <dgm:prSet/>
      <dgm:spPr/>
      <dgm:t>
        <a:bodyPr/>
        <a:lstStyle/>
        <a:p>
          <a:endParaRPr lang="es-ES" sz="2000" b="1"/>
        </a:p>
      </dgm:t>
    </dgm:pt>
    <dgm:pt modelId="{48504795-12ED-401D-AD7B-6CB0EC9AA8DB}">
      <dgm:prSet phldrT="[Texto]" custT="1"/>
      <dgm:spPr/>
      <dgm:t>
        <a:bodyPr/>
        <a:lstStyle/>
        <a:p>
          <a:r>
            <a:rPr lang="ro-RO" sz="2000" b="1" dirty="0"/>
            <a:t>Ieremia </a:t>
          </a:r>
          <a:r>
            <a:rPr lang="ro-RO" sz="2000" b="1" dirty="0" smtClean="0"/>
            <a:t>anunţă </a:t>
          </a:r>
          <a:r>
            <a:rPr lang="ro-RO" sz="2000" b="1" dirty="0"/>
            <a:t>70 de ani de captivitate în Babilon </a:t>
          </a:r>
          <a:r>
            <a:rPr lang="es-ES" sz="2000" b="1" dirty="0"/>
            <a:t>(</a:t>
          </a:r>
          <a:r>
            <a:rPr lang="ro-RO" sz="2000" b="1" dirty="0"/>
            <a:t>Ieremia </a:t>
          </a:r>
          <a:r>
            <a:rPr lang="en-US" sz="2000" b="1" dirty="0"/>
            <a:t>25</a:t>
          </a:r>
          <a:r>
            <a:rPr lang="es-ES" sz="2000" b="1" dirty="0"/>
            <a:t>:11)</a:t>
          </a:r>
        </a:p>
      </dgm:t>
    </dgm:pt>
    <dgm:pt modelId="{B668283D-3047-4FCB-96D8-41BA79E535DB}" type="parTrans" cxnId="{48A85127-1A95-4B6C-BEDD-F22FF1E2E1FB}">
      <dgm:prSet/>
      <dgm:spPr/>
      <dgm:t>
        <a:bodyPr/>
        <a:lstStyle/>
        <a:p>
          <a:endParaRPr lang="es-ES" sz="2000" b="1"/>
        </a:p>
      </dgm:t>
    </dgm:pt>
    <dgm:pt modelId="{51F8ACCA-B8C6-4361-BEA5-DC24224561CA}" type="sibTrans" cxnId="{48A85127-1A95-4B6C-BEDD-F22FF1E2E1FB}">
      <dgm:prSet/>
      <dgm:spPr/>
      <dgm:t>
        <a:bodyPr/>
        <a:lstStyle/>
        <a:p>
          <a:endParaRPr lang="es-ES" sz="2000" b="1"/>
        </a:p>
      </dgm:t>
    </dgm:pt>
    <dgm:pt modelId="{801CD4FA-DC01-41A7-836F-C2648182CD08}">
      <dgm:prSet phldrT="[Texto]" custT="1"/>
      <dgm:spPr/>
      <dgm:t>
        <a:bodyPr/>
        <a:lstStyle/>
        <a:p>
          <a:r>
            <a:rPr lang="ro-RO" sz="2000" b="1" dirty="0"/>
            <a:t>Ierusalimul este cucerit, iar Daniel, împreună cu </a:t>
          </a:r>
          <a:r>
            <a:rPr lang="ro-RO" sz="2000" b="1" dirty="0" smtClean="0"/>
            <a:t>alţii</a:t>
          </a:r>
          <a:r>
            <a:rPr lang="ro-RO" sz="2000" b="1" dirty="0"/>
            <a:t>, este dus în Babilonia </a:t>
          </a:r>
          <a:r>
            <a:rPr lang="es-ES" sz="2000" b="1" dirty="0"/>
            <a:t>(Daniel 1:1)</a:t>
          </a:r>
        </a:p>
      </dgm:t>
    </dgm:pt>
    <dgm:pt modelId="{497AD09F-2667-4C8A-BCA0-5E4440C34F8D}" type="parTrans" cxnId="{CAB6A4CE-26DC-460F-A929-BA93B2FE0CB7}">
      <dgm:prSet/>
      <dgm:spPr/>
      <dgm:t>
        <a:bodyPr/>
        <a:lstStyle/>
        <a:p>
          <a:endParaRPr lang="es-ES" sz="2000" b="1"/>
        </a:p>
      </dgm:t>
    </dgm:pt>
    <dgm:pt modelId="{01CC4836-21E1-42C6-B8AC-78DDB3354F5F}" type="sibTrans" cxnId="{CAB6A4CE-26DC-460F-A929-BA93B2FE0CB7}">
      <dgm:prSet/>
      <dgm:spPr/>
      <dgm:t>
        <a:bodyPr/>
        <a:lstStyle/>
        <a:p>
          <a:endParaRPr lang="es-ES" sz="2000" b="1"/>
        </a:p>
      </dgm:t>
    </dgm:pt>
    <dgm:pt modelId="{00B200F4-138B-422D-BB08-F5F4692D1042}">
      <dgm:prSet phldrT="[Texto]" custT="1"/>
      <dgm:spPr/>
      <dgm:t>
        <a:bodyPr/>
        <a:lstStyle/>
        <a:p>
          <a:r>
            <a:rPr lang="ro-RO" sz="2000" b="1" dirty="0"/>
            <a:t>Cir decretă întoarcerea celor </a:t>
          </a:r>
          <a:r>
            <a:rPr lang="ro-RO" sz="2000" b="1" dirty="0" smtClean="0"/>
            <a:t>exilaţi </a:t>
          </a:r>
          <a:r>
            <a:rPr lang="ro-RO" sz="2000" b="1" dirty="0"/>
            <a:t>la Iarusalim</a:t>
          </a:r>
          <a:r>
            <a:rPr lang="es-ES" sz="2000" b="1" dirty="0"/>
            <a:t>, </a:t>
          </a:r>
          <a:r>
            <a:rPr lang="ro-RO" sz="2000" b="1" dirty="0"/>
            <a:t>la 70 de ani după cucerirea Sa </a:t>
          </a:r>
          <a:r>
            <a:rPr lang="es-ES" sz="2000" b="1" dirty="0"/>
            <a:t>(E</a:t>
          </a:r>
          <a:r>
            <a:rPr lang="ro-RO" sz="2000" b="1" dirty="0"/>
            <a:t>zra</a:t>
          </a:r>
          <a:r>
            <a:rPr lang="es-ES" sz="2000" b="1" dirty="0"/>
            <a:t> 1:1)</a:t>
          </a:r>
        </a:p>
      </dgm:t>
    </dgm:pt>
    <dgm:pt modelId="{39AA72EA-B802-4440-8F87-9B95E5B2B12F}" type="parTrans" cxnId="{BE3EBA4A-2994-42D0-926A-128FD246FB47}">
      <dgm:prSet/>
      <dgm:spPr/>
      <dgm:t>
        <a:bodyPr/>
        <a:lstStyle/>
        <a:p>
          <a:endParaRPr lang="es-ES" sz="2000" b="1"/>
        </a:p>
      </dgm:t>
    </dgm:pt>
    <dgm:pt modelId="{1973C5AC-0A54-49E6-B95D-A09732245016}" type="sibTrans" cxnId="{BE3EBA4A-2994-42D0-926A-128FD246FB47}">
      <dgm:prSet/>
      <dgm:spPr/>
      <dgm:t>
        <a:bodyPr/>
        <a:lstStyle/>
        <a:p>
          <a:endParaRPr lang="es-ES" sz="2000" b="1"/>
        </a:p>
      </dgm:t>
    </dgm:pt>
    <dgm:pt modelId="{749BCBF6-2708-4E36-9C61-21046B9960B1}" type="pres">
      <dgm:prSet presAssocID="{AFEC3B82-58C4-4A41-B8B3-C8D1B865C273}" presName="Name0" presStyleCnt="0">
        <dgm:presLayoutVars>
          <dgm:chMax val="7"/>
          <dgm:chPref val="7"/>
          <dgm:dir/>
          <dgm:animOne val="branch"/>
          <dgm:animLvl val="lvl"/>
        </dgm:presLayoutVars>
      </dgm:prSet>
      <dgm:spPr/>
      <dgm:t>
        <a:bodyPr/>
        <a:lstStyle/>
        <a:p>
          <a:endParaRPr lang="ro-RO"/>
        </a:p>
      </dgm:t>
    </dgm:pt>
    <dgm:pt modelId="{1B7A8CEC-667A-4B08-B5AE-D92D7BDEA874}" type="pres">
      <dgm:prSet presAssocID="{71AE2421-1856-4691-BBE3-FCBD4FD2255B}" presName="ParentComposite" presStyleCnt="0"/>
      <dgm:spPr/>
    </dgm:pt>
    <dgm:pt modelId="{256A16DE-2FDB-4EAA-A5AD-63CE3D7EDD46}" type="pres">
      <dgm:prSet presAssocID="{71AE2421-1856-4691-BBE3-FCBD4FD2255B}" presName="Chord" presStyleLbl="bgShp" presStyleIdx="0" presStyleCnt="4"/>
      <dgm:spPr/>
    </dgm:pt>
    <dgm:pt modelId="{4959E8F1-26B8-4466-9C06-9E8278868245}" type="pres">
      <dgm:prSet presAssocID="{71AE2421-1856-4691-BBE3-FCBD4FD2255B}" presName="Pie" presStyleLbl="alignNode1" presStyleIdx="0" presStyleCnt="4"/>
      <dgm:spPr>
        <a:solidFill>
          <a:schemeClr val="accent4"/>
        </a:solidFill>
      </dgm:spPr>
    </dgm:pt>
    <dgm:pt modelId="{BF99551D-C9B8-4AA9-97CC-C4945593052E}" type="pres">
      <dgm:prSet presAssocID="{71AE2421-1856-4691-BBE3-FCBD4FD2255B}" presName="Parent" presStyleLbl="revTx" presStyleIdx="0" presStyleCnt="8">
        <dgm:presLayoutVars>
          <dgm:chMax val="1"/>
          <dgm:chPref val="1"/>
          <dgm:bulletEnabled val="1"/>
        </dgm:presLayoutVars>
      </dgm:prSet>
      <dgm:spPr/>
      <dgm:t>
        <a:bodyPr/>
        <a:lstStyle/>
        <a:p>
          <a:endParaRPr lang="ro-RO"/>
        </a:p>
      </dgm:t>
    </dgm:pt>
    <dgm:pt modelId="{11FD5FB5-92F5-4211-860E-9693DA4165EE}" type="pres">
      <dgm:prSet presAssocID="{309F5BA9-BA71-4FA4-9E6C-4D9B41763D11}" presName="negSibTrans" presStyleCnt="0"/>
      <dgm:spPr/>
    </dgm:pt>
    <dgm:pt modelId="{765D0669-A260-4CDC-A944-EE7F092E8443}" type="pres">
      <dgm:prSet presAssocID="{71AE2421-1856-4691-BBE3-FCBD4FD2255B}" presName="composite" presStyleCnt="0"/>
      <dgm:spPr/>
    </dgm:pt>
    <dgm:pt modelId="{D7DED019-F54E-4C82-AC0D-2EA6A60301BA}" type="pres">
      <dgm:prSet presAssocID="{71AE2421-1856-4691-BBE3-FCBD4FD2255B}" presName="Child" presStyleLbl="revTx" presStyleIdx="1" presStyleCnt="8">
        <dgm:presLayoutVars>
          <dgm:chMax val="0"/>
          <dgm:chPref val="0"/>
          <dgm:bulletEnabled val="1"/>
        </dgm:presLayoutVars>
      </dgm:prSet>
      <dgm:spPr/>
      <dgm:t>
        <a:bodyPr/>
        <a:lstStyle/>
        <a:p>
          <a:endParaRPr lang="ro-RO"/>
        </a:p>
      </dgm:t>
    </dgm:pt>
    <dgm:pt modelId="{3B6A4965-6C11-4A20-833F-EBB758F5ED0A}" type="pres">
      <dgm:prSet presAssocID="{4F825AB5-F5DD-452E-95EB-9E56278CC315}" presName="sibTrans" presStyleCnt="0"/>
      <dgm:spPr/>
    </dgm:pt>
    <dgm:pt modelId="{65B00111-3C1A-4D8C-B870-8AACFC0877B8}" type="pres">
      <dgm:prSet presAssocID="{6EBA1207-5F89-4382-8C5C-EBEE1E8F1DF3}" presName="ParentComposite" presStyleCnt="0"/>
      <dgm:spPr/>
    </dgm:pt>
    <dgm:pt modelId="{B9AFE8E1-A695-439D-8AE7-055D3994757D}" type="pres">
      <dgm:prSet presAssocID="{6EBA1207-5F89-4382-8C5C-EBEE1E8F1DF3}" presName="Chord" presStyleLbl="bgShp" presStyleIdx="1" presStyleCnt="4"/>
      <dgm:spPr/>
    </dgm:pt>
    <dgm:pt modelId="{0045F3F6-C146-4EBA-BAC5-14644AF3D58E}" type="pres">
      <dgm:prSet presAssocID="{6EBA1207-5F89-4382-8C5C-EBEE1E8F1DF3}" presName="Pie" presStyleLbl="alignNode1" presStyleIdx="1" presStyleCnt="4"/>
      <dgm:spPr/>
    </dgm:pt>
    <dgm:pt modelId="{1CF0F453-C932-4AF2-83BD-4EF07DD7C18E}" type="pres">
      <dgm:prSet presAssocID="{6EBA1207-5F89-4382-8C5C-EBEE1E8F1DF3}" presName="Parent" presStyleLbl="revTx" presStyleIdx="2" presStyleCnt="8">
        <dgm:presLayoutVars>
          <dgm:chMax val="1"/>
          <dgm:chPref val="1"/>
          <dgm:bulletEnabled val="1"/>
        </dgm:presLayoutVars>
      </dgm:prSet>
      <dgm:spPr/>
      <dgm:t>
        <a:bodyPr/>
        <a:lstStyle/>
        <a:p>
          <a:endParaRPr lang="ro-RO"/>
        </a:p>
      </dgm:t>
    </dgm:pt>
    <dgm:pt modelId="{9492A868-8DCC-421C-A296-82E5DE5C696A}" type="pres">
      <dgm:prSet presAssocID="{51F8ACCA-B8C6-4361-BEA5-DC24224561CA}" presName="negSibTrans" presStyleCnt="0"/>
      <dgm:spPr/>
    </dgm:pt>
    <dgm:pt modelId="{C1707007-735C-4008-B0D2-37C7A7709BBC}" type="pres">
      <dgm:prSet presAssocID="{6EBA1207-5F89-4382-8C5C-EBEE1E8F1DF3}" presName="composite" presStyleCnt="0"/>
      <dgm:spPr/>
    </dgm:pt>
    <dgm:pt modelId="{61F5A87C-038A-4FAD-BE62-0B3ED4ACBE8D}" type="pres">
      <dgm:prSet presAssocID="{6EBA1207-5F89-4382-8C5C-EBEE1E8F1DF3}" presName="Child" presStyleLbl="revTx" presStyleIdx="3" presStyleCnt="8">
        <dgm:presLayoutVars>
          <dgm:chMax val="0"/>
          <dgm:chPref val="0"/>
          <dgm:bulletEnabled val="1"/>
        </dgm:presLayoutVars>
      </dgm:prSet>
      <dgm:spPr/>
      <dgm:t>
        <a:bodyPr/>
        <a:lstStyle/>
        <a:p>
          <a:endParaRPr lang="ro-RO"/>
        </a:p>
      </dgm:t>
    </dgm:pt>
    <dgm:pt modelId="{5839073D-1DA3-4C0F-808A-9B3D47FE1E5B}" type="pres">
      <dgm:prSet presAssocID="{15334F59-4DD6-430C-8368-03DFD7E16549}" presName="sibTrans" presStyleCnt="0"/>
      <dgm:spPr/>
    </dgm:pt>
    <dgm:pt modelId="{6D5B1516-D31A-4E49-BEFC-CA523C06D3B4}" type="pres">
      <dgm:prSet presAssocID="{E7558BFF-BEC5-47E9-AC6D-7D48ECEEC3E9}" presName="ParentComposite" presStyleCnt="0"/>
      <dgm:spPr/>
    </dgm:pt>
    <dgm:pt modelId="{49E82C5C-6A5D-4B4B-8B7D-EA048ABE0B40}" type="pres">
      <dgm:prSet presAssocID="{E7558BFF-BEC5-47E9-AC6D-7D48ECEEC3E9}" presName="Chord" presStyleLbl="bgShp" presStyleIdx="2" presStyleCnt="4"/>
      <dgm:spPr/>
    </dgm:pt>
    <dgm:pt modelId="{CF8A6363-5E2E-4B23-B27B-6AFB59CB7C75}" type="pres">
      <dgm:prSet presAssocID="{E7558BFF-BEC5-47E9-AC6D-7D48ECEEC3E9}" presName="Pie" presStyleLbl="alignNode1" presStyleIdx="2" presStyleCnt="4"/>
      <dgm:spPr/>
    </dgm:pt>
    <dgm:pt modelId="{E6784D66-29CB-433C-8A9C-0F0784ABB1D7}" type="pres">
      <dgm:prSet presAssocID="{E7558BFF-BEC5-47E9-AC6D-7D48ECEEC3E9}" presName="Parent" presStyleLbl="revTx" presStyleIdx="4" presStyleCnt="8">
        <dgm:presLayoutVars>
          <dgm:chMax val="1"/>
          <dgm:chPref val="1"/>
          <dgm:bulletEnabled val="1"/>
        </dgm:presLayoutVars>
      </dgm:prSet>
      <dgm:spPr/>
      <dgm:t>
        <a:bodyPr/>
        <a:lstStyle/>
        <a:p>
          <a:endParaRPr lang="ro-RO"/>
        </a:p>
      </dgm:t>
    </dgm:pt>
    <dgm:pt modelId="{51AE88B2-C31D-477F-84F0-0B82CC908837}" type="pres">
      <dgm:prSet presAssocID="{01CC4836-21E1-42C6-B8AC-78DDB3354F5F}" presName="negSibTrans" presStyleCnt="0"/>
      <dgm:spPr/>
    </dgm:pt>
    <dgm:pt modelId="{C2E2D984-997C-4200-B66B-A4D7A1E25E81}" type="pres">
      <dgm:prSet presAssocID="{E7558BFF-BEC5-47E9-AC6D-7D48ECEEC3E9}" presName="composite" presStyleCnt="0"/>
      <dgm:spPr/>
    </dgm:pt>
    <dgm:pt modelId="{EB0C8C9B-1CE6-43CE-B5DA-8E56EFD98A0B}" type="pres">
      <dgm:prSet presAssocID="{E7558BFF-BEC5-47E9-AC6D-7D48ECEEC3E9}" presName="Child" presStyleLbl="revTx" presStyleIdx="5" presStyleCnt="8">
        <dgm:presLayoutVars>
          <dgm:chMax val="0"/>
          <dgm:chPref val="0"/>
          <dgm:bulletEnabled val="1"/>
        </dgm:presLayoutVars>
      </dgm:prSet>
      <dgm:spPr/>
      <dgm:t>
        <a:bodyPr/>
        <a:lstStyle/>
        <a:p>
          <a:endParaRPr lang="ro-RO"/>
        </a:p>
      </dgm:t>
    </dgm:pt>
    <dgm:pt modelId="{3EEBC532-EBEF-4A2D-A58F-FAFEC7F7F17C}" type="pres">
      <dgm:prSet presAssocID="{ACF618B3-9F0A-4772-9068-8CE1BB138325}" presName="sibTrans" presStyleCnt="0"/>
      <dgm:spPr/>
    </dgm:pt>
    <dgm:pt modelId="{2C00211D-7D52-431C-B17E-BE1CD7396408}" type="pres">
      <dgm:prSet presAssocID="{5FCED0F9-E25F-424C-A9B3-3BDE8F37D4BB}" presName="ParentComposite" presStyleCnt="0"/>
      <dgm:spPr/>
    </dgm:pt>
    <dgm:pt modelId="{8B721DEE-51B8-4886-8EDD-4E62F087C919}" type="pres">
      <dgm:prSet presAssocID="{5FCED0F9-E25F-424C-A9B3-3BDE8F37D4BB}" presName="Chord" presStyleLbl="bgShp" presStyleIdx="3" presStyleCnt="4"/>
      <dgm:spPr/>
    </dgm:pt>
    <dgm:pt modelId="{CF3D2448-5BAE-42CD-B95E-B6BDD2BF1AC3}" type="pres">
      <dgm:prSet presAssocID="{5FCED0F9-E25F-424C-A9B3-3BDE8F37D4BB}" presName="Pie" presStyleLbl="alignNode1" presStyleIdx="3" presStyleCnt="4"/>
      <dgm:spPr/>
    </dgm:pt>
    <dgm:pt modelId="{D1EB4246-2912-42D6-94BB-0700E2647079}" type="pres">
      <dgm:prSet presAssocID="{5FCED0F9-E25F-424C-A9B3-3BDE8F37D4BB}" presName="Parent" presStyleLbl="revTx" presStyleIdx="6" presStyleCnt="8">
        <dgm:presLayoutVars>
          <dgm:chMax val="1"/>
          <dgm:chPref val="1"/>
          <dgm:bulletEnabled val="1"/>
        </dgm:presLayoutVars>
      </dgm:prSet>
      <dgm:spPr/>
      <dgm:t>
        <a:bodyPr/>
        <a:lstStyle/>
        <a:p>
          <a:endParaRPr lang="ro-RO"/>
        </a:p>
      </dgm:t>
    </dgm:pt>
    <dgm:pt modelId="{7327A041-A3D7-49B8-B648-ED6ED5E80768}" type="pres">
      <dgm:prSet presAssocID="{1973C5AC-0A54-49E6-B95D-A09732245016}" presName="negSibTrans" presStyleCnt="0"/>
      <dgm:spPr/>
    </dgm:pt>
    <dgm:pt modelId="{14AE4B58-5C5D-44AF-A68B-4BBEB6E2FC18}" type="pres">
      <dgm:prSet presAssocID="{5FCED0F9-E25F-424C-A9B3-3BDE8F37D4BB}" presName="composite" presStyleCnt="0"/>
      <dgm:spPr/>
    </dgm:pt>
    <dgm:pt modelId="{EB2C586D-06CA-43E4-9648-805165966335}" type="pres">
      <dgm:prSet presAssocID="{5FCED0F9-E25F-424C-A9B3-3BDE8F37D4BB}" presName="Child" presStyleLbl="revTx" presStyleIdx="7" presStyleCnt="8">
        <dgm:presLayoutVars>
          <dgm:chMax val="0"/>
          <dgm:chPref val="0"/>
          <dgm:bulletEnabled val="1"/>
        </dgm:presLayoutVars>
      </dgm:prSet>
      <dgm:spPr/>
      <dgm:t>
        <a:bodyPr/>
        <a:lstStyle/>
        <a:p>
          <a:endParaRPr lang="ro-RO"/>
        </a:p>
      </dgm:t>
    </dgm:pt>
  </dgm:ptLst>
  <dgm:cxnLst>
    <dgm:cxn modelId="{34B98DBB-502B-4FD3-B67C-C702AF52EEE4}" srcId="{AFEC3B82-58C4-4A41-B8B3-C8D1B865C273}" destId="{E7558BFF-BEC5-47E9-AC6D-7D48ECEEC3E9}" srcOrd="2" destOrd="0" parTransId="{2350C7B7-31CA-405E-9B68-E0A8B8C40E21}" sibTransId="{ACF618B3-9F0A-4772-9068-8CE1BB138325}"/>
    <dgm:cxn modelId="{B5159A4C-4513-4619-9D22-77B18DD7B6F6}" type="presOf" srcId="{4F2774D4-40BC-4551-9191-951B9054DC14}" destId="{D7DED019-F54E-4C82-AC0D-2EA6A60301BA}" srcOrd="0" destOrd="0" presId="urn:microsoft.com/office/officeart/2009/3/layout/PieProcess"/>
    <dgm:cxn modelId="{08925696-48E4-49E1-AE6F-CFBFABAE4383}" srcId="{AFEC3B82-58C4-4A41-B8B3-C8D1B865C273}" destId="{71AE2421-1856-4691-BBE3-FCBD4FD2255B}" srcOrd="0" destOrd="0" parTransId="{8E9CB3BC-8EF2-403B-87B3-BF1A81B424B1}" sibTransId="{4F825AB5-F5DD-452E-95EB-9E56278CC315}"/>
    <dgm:cxn modelId="{BE3EBA4A-2994-42D0-926A-128FD246FB47}" srcId="{5FCED0F9-E25F-424C-A9B3-3BDE8F37D4BB}" destId="{00B200F4-138B-422D-BB08-F5F4692D1042}" srcOrd="0" destOrd="0" parTransId="{39AA72EA-B802-4440-8F87-9B95E5B2B12F}" sibTransId="{1973C5AC-0A54-49E6-B95D-A09732245016}"/>
    <dgm:cxn modelId="{A869050A-7CAA-44E3-9922-116C775E1466}" srcId="{AFEC3B82-58C4-4A41-B8B3-C8D1B865C273}" destId="{5FCED0F9-E25F-424C-A9B3-3BDE8F37D4BB}" srcOrd="3" destOrd="0" parTransId="{54392C5F-6DF6-4A06-9247-926824EE6B7A}" sibTransId="{7128C336-EA5A-43FB-ABF1-50BA03F97315}"/>
    <dgm:cxn modelId="{2A05577D-76EB-494C-AABA-C744077FC2F4}" srcId="{AFEC3B82-58C4-4A41-B8B3-C8D1B865C273}" destId="{6EBA1207-5F89-4382-8C5C-EBEE1E8F1DF3}" srcOrd="1" destOrd="0" parTransId="{2249A208-7DD4-4D53-A1FA-2B539FD31455}" sibTransId="{15334F59-4DD6-430C-8368-03DFD7E16549}"/>
    <dgm:cxn modelId="{C6277B43-93AA-44DB-8D79-A73628E7721C}" type="presOf" srcId="{00B200F4-138B-422D-BB08-F5F4692D1042}" destId="{EB2C586D-06CA-43E4-9648-805165966335}" srcOrd="0" destOrd="0" presId="urn:microsoft.com/office/officeart/2009/3/layout/PieProcess"/>
    <dgm:cxn modelId="{C2CC1768-020E-431F-B168-A7CF4EB99FE8}" type="presOf" srcId="{5FCED0F9-E25F-424C-A9B3-3BDE8F37D4BB}" destId="{D1EB4246-2912-42D6-94BB-0700E2647079}" srcOrd="0" destOrd="0" presId="urn:microsoft.com/office/officeart/2009/3/layout/PieProcess"/>
    <dgm:cxn modelId="{0331D30C-4B99-484A-9D0B-9B647E503F9A}" type="presOf" srcId="{48504795-12ED-401D-AD7B-6CB0EC9AA8DB}" destId="{61F5A87C-038A-4FAD-BE62-0B3ED4ACBE8D}" srcOrd="0" destOrd="0" presId="urn:microsoft.com/office/officeart/2009/3/layout/PieProcess"/>
    <dgm:cxn modelId="{BA29D9E4-3411-46AF-B357-A2080CC1D484}" srcId="{71AE2421-1856-4691-BBE3-FCBD4FD2255B}" destId="{4F2774D4-40BC-4551-9191-951B9054DC14}" srcOrd="0" destOrd="0" parTransId="{B9375DDD-506B-476F-9C53-EFE23057D64A}" sibTransId="{309F5BA9-BA71-4FA4-9E6C-4D9B41763D11}"/>
    <dgm:cxn modelId="{BE4C518B-9886-4A0A-982A-5485C67414AD}" type="presOf" srcId="{AFEC3B82-58C4-4A41-B8B3-C8D1B865C273}" destId="{749BCBF6-2708-4E36-9C61-21046B9960B1}" srcOrd="0" destOrd="0" presId="urn:microsoft.com/office/officeart/2009/3/layout/PieProcess"/>
    <dgm:cxn modelId="{B835D790-382F-4F82-9010-BE7954BBEAFA}" type="presOf" srcId="{6EBA1207-5F89-4382-8C5C-EBEE1E8F1DF3}" destId="{1CF0F453-C932-4AF2-83BD-4EF07DD7C18E}" srcOrd="0" destOrd="0" presId="urn:microsoft.com/office/officeart/2009/3/layout/PieProcess"/>
    <dgm:cxn modelId="{48A85127-1A95-4B6C-BEDD-F22FF1E2E1FB}" srcId="{6EBA1207-5F89-4382-8C5C-EBEE1E8F1DF3}" destId="{48504795-12ED-401D-AD7B-6CB0EC9AA8DB}" srcOrd="0" destOrd="0" parTransId="{B668283D-3047-4FCB-96D8-41BA79E535DB}" sibTransId="{51F8ACCA-B8C6-4361-BEA5-DC24224561CA}"/>
    <dgm:cxn modelId="{CAB6A4CE-26DC-460F-A929-BA93B2FE0CB7}" srcId="{E7558BFF-BEC5-47E9-AC6D-7D48ECEEC3E9}" destId="{801CD4FA-DC01-41A7-836F-C2648182CD08}" srcOrd="0" destOrd="0" parTransId="{497AD09F-2667-4C8A-BCA0-5E4440C34F8D}" sibTransId="{01CC4836-21E1-42C6-B8AC-78DDB3354F5F}"/>
    <dgm:cxn modelId="{0DE55D40-034C-4333-A015-59C1A0ED90F6}" type="presOf" srcId="{E7558BFF-BEC5-47E9-AC6D-7D48ECEEC3E9}" destId="{E6784D66-29CB-433C-8A9C-0F0784ABB1D7}" srcOrd="0" destOrd="0" presId="urn:microsoft.com/office/officeart/2009/3/layout/PieProcess"/>
    <dgm:cxn modelId="{37C21DF9-FD08-42D5-B57D-63084B4DB03B}" type="presOf" srcId="{71AE2421-1856-4691-BBE3-FCBD4FD2255B}" destId="{BF99551D-C9B8-4AA9-97CC-C4945593052E}" srcOrd="0" destOrd="0" presId="urn:microsoft.com/office/officeart/2009/3/layout/PieProcess"/>
    <dgm:cxn modelId="{833C7D05-3BF9-4844-975B-2D17088B9191}" type="presOf" srcId="{801CD4FA-DC01-41A7-836F-C2648182CD08}" destId="{EB0C8C9B-1CE6-43CE-B5DA-8E56EFD98A0B}" srcOrd="0" destOrd="0" presId="urn:microsoft.com/office/officeart/2009/3/layout/PieProcess"/>
    <dgm:cxn modelId="{FC5E62B6-1F10-40A6-8F95-336D565E7437}" type="presParOf" srcId="{749BCBF6-2708-4E36-9C61-21046B9960B1}" destId="{1B7A8CEC-667A-4B08-B5AE-D92D7BDEA874}" srcOrd="0" destOrd="0" presId="urn:microsoft.com/office/officeart/2009/3/layout/PieProcess"/>
    <dgm:cxn modelId="{2DA945D0-50C4-4C7A-8AD5-3A40044CDCDB}" type="presParOf" srcId="{1B7A8CEC-667A-4B08-B5AE-D92D7BDEA874}" destId="{256A16DE-2FDB-4EAA-A5AD-63CE3D7EDD46}" srcOrd="0" destOrd="0" presId="urn:microsoft.com/office/officeart/2009/3/layout/PieProcess"/>
    <dgm:cxn modelId="{CFB69558-ABD8-49A1-8659-F294DC3907FE}" type="presParOf" srcId="{1B7A8CEC-667A-4B08-B5AE-D92D7BDEA874}" destId="{4959E8F1-26B8-4466-9C06-9E8278868245}" srcOrd="1" destOrd="0" presId="urn:microsoft.com/office/officeart/2009/3/layout/PieProcess"/>
    <dgm:cxn modelId="{2D524803-B8CB-4589-A213-5E594EE22A28}" type="presParOf" srcId="{1B7A8CEC-667A-4B08-B5AE-D92D7BDEA874}" destId="{BF99551D-C9B8-4AA9-97CC-C4945593052E}" srcOrd="2" destOrd="0" presId="urn:microsoft.com/office/officeart/2009/3/layout/PieProcess"/>
    <dgm:cxn modelId="{E9D5C4C8-C71A-4984-B285-D35E11EFC122}" type="presParOf" srcId="{749BCBF6-2708-4E36-9C61-21046B9960B1}" destId="{11FD5FB5-92F5-4211-860E-9693DA4165EE}" srcOrd="1" destOrd="0" presId="urn:microsoft.com/office/officeart/2009/3/layout/PieProcess"/>
    <dgm:cxn modelId="{F43BA173-F3EB-498F-A4C5-2D6B2960743B}" type="presParOf" srcId="{749BCBF6-2708-4E36-9C61-21046B9960B1}" destId="{765D0669-A260-4CDC-A944-EE7F092E8443}" srcOrd="2" destOrd="0" presId="urn:microsoft.com/office/officeart/2009/3/layout/PieProcess"/>
    <dgm:cxn modelId="{C537D51D-7A63-4909-9306-02AF6F8C6055}" type="presParOf" srcId="{765D0669-A260-4CDC-A944-EE7F092E8443}" destId="{D7DED019-F54E-4C82-AC0D-2EA6A60301BA}" srcOrd="0" destOrd="0" presId="urn:microsoft.com/office/officeart/2009/3/layout/PieProcess"/>
    <dgm:cxn modelId="{BD0EA83B-7B6B-414E-918E-17D57DA5FB6F}" type="presParOf" srcId="{749BCBF6-2708-4E36-9C61-21046B9960B1}" destId="{3B6A4965-6C11-4A20-833F-EBB758F5ED0A}" srcOrd="3" destOrd="0" presId="urn:microsoft.com/office/officeart/2009/3/layout/PieProcess"/>
    <dgm:cxn modelId="{51562C56-AB30-4F7D-BB40-35068983CDB9}" type="presParOf" srcId="{749BCBF6-2708-4E36-9C61-21046B9960B1}" destId="{65B00111-3C1A-4D8C-B870-8AACFC0877B8}" srcOrd="4" destOrd="0" presId="urn:microsoft.com/office/officeart/2009/3/layout/PieProcess"/>
    <dgm:cxn modelId="{44B29921-C3E4-47DB-B488-CE133F5E2A85}" type="presParOf" srcId="{65B00111-3C1A-4D8C-B870-8AACFC0877B8}" destId="{B9AFE8E1-A695-439D-8AE7-055D3994757D}" srcOrd="0" destOrd="0" presId="urn:microsoft.com/office/officeart/2009/3/layout/PieProcess"/>
    <dgm:cxn modelId="{1A7A8306-8E30-4EBE-AB67-20B268DF7633}" type="presParOf" srcId="{65B00111-3C1A-4D8C-B870-8AACFC0877B8}" destId="{0045F3F6-C146-4EBA-BAC5-14644AF3D58E}" srcOrd="1" destOrd="0" presId="urn:microsoft.com/office/officeart/2009/3/layout/PieProcess"/>
    <dgm:cxn modelId="{475FEBC7-9FB4-4BC2-B01C-5818D67F3B77}" type="presParOf" srcId="{65B00111-3C1A-4D8C-B870-8AACFC0877B8}" destId="{1CF0F453-C932-4AF2-83BD-4EF07DD7C18E}" srcOrd="2" destOrd="0" presId="urn:microsoft.com/office/officeart/2009/3/layout/PieProcess"/>
    <dgm:cxn modelId="{B5CEDD7C-1B1E-4153-90BB-119A1431EB15}" type="presParOf" srcId="{749BCBF6-2708-4E36-9C61-21046B9960B1}" destId="{9492A868-8DCC-421C-A296-82E5DE5C696A}" srcOrd="5" destOrd="0" presId="urn:microsoft.com/office/officeart/2009/3/layout/PieProcess"/>
    <dgm:cxn modelId="{C2B404F1-5041-4F76-BC5C-78E7D2971CCE}" type="presParOf" srcId="{749BCBF6-2708-4E36-9C61-21046B9960B1}" destId="{C1707007-735C-4008-B0D2-37C7A7709BBC}" srcOrd="6" destOrd="0" presId="urn:microsoft.com/office/officeart/2009/3/layout/PieProcess"/>
    <dgm:cxn modelId="{E087D2E1-DF34-4C9C-BA4B-871521711A92}" type="presParOf" srcId="{C1707007-735C-4008-B0D2-37C7A7709BBC}" destId="{61F5A87C-038A-4FAD-BE62-0B3ED4ACBE8D}" srcOrd="0" destOrd="0" presId="urn:microsoft.com/office/officeart/2009/3/layout/PieProcess"/>
    <dgm:cxn modelId="{A93834F7-DDE4-4801-8854-A0F5D85A09D2}" type="presParOf" srcId="{749BCBF6-2708-4E36-9C61-21046B9960B1}" destId="{5839073D-1DA3-4C0F-808A-9B3D47FE1E5B}" srcOrd="7" destOrd="0" presId="urn:microsoft.com/office/officeart/2009/3/layout/PieProcess"/>
    <dgm:cxn modelId="{193E2340-3E16-4EF5-A10E-499B125A0485}" type="presParOf" srcId="{749BCBF6-2708-4E36-9C61-21046B9960B1}" destId="{6D5B1516-D31A-4E49-BEFC-CA523C06D3B4}" srcOrd="8" destOrd="0" presId="urn:microsoft.com/office/officeart/2009/3/layout/PieProcess"/>
    <dgm:cxn modelId="{5EB7F829-E6A2-4581-A043-B2225F716CED}" type="presParOf" srcId="{6D5B1516-D31A-4E49-BEFC-CA523C06D3B4}" destId="{49E82C5C-6A5D-4B4B-8B7D-EA048ABE0B40}" srcOrd="0" destOrd="0" presId="urn:microsoft.com/office/officeart/2009/3/layout/PieProcess"/>
    <dgm:cxn modelId="{6B6AE859-932B-4E59-A2C3-8F2BB779278E}" type="presParOf" srcId="{6D5B1516-D31A-4E49-BEFC-CA523C06D3B4}" destId="{CF8A6363-5E2E-4B23-B27B-6AFB59CB7C75}" srcOrd="1" destOrd="0" presId="urn:microsoft.com/office/officeart/2009/3/layout/PieProcess"/>
    <dgm:cxn modelId="{126B8EAF-D889-48BE-8F9F-4207ED39018A}" type="presParOf" srcId="{6D5B1516-D31A-4E49-BEFC-CA523C06D3B4}" destId="{E6784D66-29CB-433C-8A9C-0F0784ABB1D7}" srcOrd="2" destOrd="0" presId="urn:microsoft.com/office/officeart/2009/3/layout/PieProcess"/>
    <dgm:cxn modelId="{70FA92DC-126C-4698-A44F-5121C98E6E30}" type="presParOf" srcId="{749BCBF6-2708-4E36-9C61-21046B9960B1}" destId="{51AE88B2-C31D-477F-84F0-0B82CC908837}" srcOrd="9" destOrd="0" presId="urn:microsoft.com/office/officeart/2009/3/layout/PieProcess"/>
    <dgm:cxn modelId="{A69A122A-983B-48EF-90B9-AE6FA2BBFFED}" type="presParOf" srcId="{749BCBF6-2708-4E36-9C61-21046B9960B1}" destId="{C2E2D984-997C-4200-B66B-A4D7A1E25E81}" srcOrd="10" destOrd="0" presId="urn:microsoft.com/office/officeart/2009/3/layout/PieProcess"/>
    <dgm:cxn modelId="{A7B532EE-F099-47ED-B961-4997946F2EEB}" type="presParOf" srcId="{C2E2D984-997C-4200-B66B-A4D7A1E25E81}" destId="{EB0C8C9B-1CE6-43CE-B5DA-8E56EFD98A0B}" srcOrd="0" destOrd="0" presId="urn:microsoft.com/office/officeart/2009/3/layout/PieProcess"/>
    <dgm:cxn modelId="{2F04EB9E-DA98-4C81-8255-78C1F5A14551}" type="presParOf" srcId="{749BCBF6-2708-4E36-9C61-21046B9960B1}" destId="{3EEBC532-EBEF-4A2D-A58F-FAFEC7F7F17C}" srcOrd="11" destOrd="0" presId="urn:microsoft.com/office/officeart/2009/3/layout/PieProcess"/>
    <dgm:cxn modelId="{F8C50FDF-13AD-491E-9EED-69AE0336A30F}" type="presParOf" srcId="{749BCBF6-2708-4E36-9C61-21046B9960B1}" destId="{2C00211D-7D52-431C-B17E-BE1CD7396408}" srcOrd="12" destOrd="0" presId="urn:microsoft.com/office/officeart/2009/3/layout/PieProcess"/>
    <dgm:cxn modelId="{E71FD75B-48C5-4209-8332-2C9831CA9E43}" type="presParOf" srcId="{2C00211D-7D52-431C-B17E-BE1CD7396408}" destId="{8B721DEE-51B8-4886-8EDD-4E62F087C919}" srcOrd="0" destOrd="0" presId="urn:microsoft.com/office/officeart/2009/3/layout/PieProcess"/>
    <dgm:cxn modelId="{E13231C8-52C5-445F-B955-966C56347DF3}" type="presParOf" srcId="{2C00211D-7D52-431C-B17E-BE1CD7396408}" destId="{CF3D2448-5BAE-42CD-B95E-B6BDD2BF1AC3}" srcOrd="1" destOrd="0" presId="urn:microsoft.com/office/officeart/2009/3/layout/PieProcess"/>
    <dgm:cxn modelId="{794C04BF-67C5-4B97-86A6-219780875DC7}" type="presParOf" srcId="{2C00211D-7D52-431C-B17E-BE1CD7396408}" destId="{D1EB4246-2912-42D6-94BB-0700E2647079}" srcOrd="2" destOrd="0" presId="urn:microsoft.com/office/officeart/2009/3/layout/PieProcess"/>
    <dgm:cxn modelId="{1ED6063E-FE52-42B3-8732-7DF7217177A5}" type="presParOf" srcId="{749BCBF6-2708-4E36-9C61-21046B9960B1}" destId="{7327A041-A3D7-49B8-B648-ED6ED5E80768}" srcOrd="13" destOrd="0" presId="urn:microsoft.com/office/officeart/2009/3/layout/PieProcess"/>
    <dgm:cxn modelId="{7D0496E5-99DE-4EE9-AAC1-93A26C32003C}" type="presParOf" srcId="{749BCBF6-2708-4E36-9C61-21046B9960B1}" destId="{14AE4B58-5C5D-44AF-A68B-4BBEB6E2FC18}" srcOrd="14" destOrd="0" presId="urn:microsoft.com/office/officeart/2009/3/layout/PieProcess"/>
    <dgm:cxn modelId="{056A415C-F862-499C-8119-9A8A01438E26}" type="presParOf" srcId="{14AE4B58-5C5D-44AF-A68B-4BBEB6E2FC18}" destId="{EB2C586D-06CA-43E4-9648-805165966335}" srcOrd="0" destOrd="0" presId="urn:microsoft.com/office/officeart/2009/3/layout/PieProcess"/>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4CB693-CE3B-4BF1-9A3E-B5D2F845EB57}" type="doc">
      <dgm:prSet loTypeId="urn:microsoft.com/office/officeart/2009/3/layout/HorizontalOrganizationChart" loCatId="hierarchy" qsTypeId="urn:microsoft.com/office/officeart/2005/8/quickstyle/simple3" qsCatId="simple" csTypeId="urn:microsoft.com/office/officeart/2005/8/colors/colorful5" csCatId="colorful" phldr="1"/>
      <dgm:spPr/>
      <dgm:t>
        <a:bodyPr/>
        <a:lstStyle/>
        <a:p>
          <a:endParaRPr lang="es-ES"/>
        </a:p>
      </dgm:t>
    </dgm:pt>
    <dgm:pt modelId="{47A5EBBB-C517-4EA1-AD44-08C26D215B78}">
      <dgm:prSet phldrT="[Texto]" custT="1"/>
      <dgm:spPr>
        <a:solidFill>
          <a:schemeClr val="accent5">
            <a:lumMod val="50000"/>
          </a:schemeClr>
        </a:solidFill>
      </dgm:spPr>
      <dgm:t>
        <a:bodyPr/>
        <a:lstStyle/>
        <a:p>
          <a:r>
            <a:rPr lang="ro-RO" sz="2000" b="1" noProof="0" dirty="0" smtClean="0">
              <a:solidFill>
                <a:schemeClr val="bg1"/>
              </a:solidFill>
            </a:rPr>
            <a:t>Cirus al II-lea cel Mare</a:t>
          </a:r>
          <a:br>
            <a:rPr lang="ro-RO" sz="2000" b="1" noProof="0" dirty="0" smtClean="0">
              <a:solidFill>
                <a:schemeClr val="bg1"/>
              </a:solidFill>
            </a:rPr>
          </a:br>
          <a:r>
            <a:rPr lang="ro-RO" sz="2000" b="1" noProof="0" dirty="0" smtClean="0">
              <a:solidFill>
                <a:schemeClr val="bg1"/>
              </a:solidFill>
            </a:rPr>
            <a:t>559-530 î.Hr.</a:t>
          </a:r>
          <a:endParaRPr lang="ro-RO" sz="2000" b="1" noProof="0" dirty="0">
            <a:solidFill>
              <a:schemeClr val="bg1"/>
            </a:solidFill>
          </a:endParaRPr>
        </a:p>
      </dgm:t>
    </dgm:pt>
    <dgm:pt modelId="{6A8F0DF9-00DF-47E9-B7C2-18364BC25FC7}" type="parTrans" cxnId="{F9B568B1-1084-4673-A791-489949D223B0}">
      <dgm:prSet/>
      <dgm:spPr/>
      <dgm:t>
        <a:bodyPr/>
        <a:lstStyle/>
        <a:p>
          <a:endParaRPr lang="es-ES" sz="2000" b="1"/>
        </a:p>
      </dgm:t>
    </dgm:pt>
    <dgm:pt modelId="{168E6B77-9750-4E90-BDA8-C54C617DA2B9}" type="sibTrans" cxnId="{F9B568B1-1084-4673-A791-489949D223B0}">
      <dgm:prSet/>
      <dgm:spPr/>
      <dgm:t>
        <a:bodyPr/>
        <a:lstStyle/>
        <a:p>
          <a:endParaRPr lang="es-ES" sz="2000" b="1"/>
        </a:p>
      </dgm:t>
    </dgm:pt>
    <dgm:pt modelId="{94FDC7AA-F5AC-411B-8102-FC69FB631E2B}">
      <dgm:prSet phldrT="[Texto]" custT="1"/>
      <dgm:spPr>
        <a:solidFill>
          <a:srgbClr val="FF5353"/>
        </a:solidFill>
      </dgm:spPr>
      <dgm:t>
        <a:bodyPr/>
        <a:lstStyle/>
        <a:p>
          <a:r>
            <a:rPr lang="es-ES" sz="2000" b="1" dirty="0"/>
            <a:t>457 </a:t>
          </a:r>
          <a:r>
            <a:rPr lang="ro-RO" sz="2000" b="1" dirty="0"/>
            <a:t>î. Hr. Ezra se întoarce la Ierusalim cu al doilea grup</a:t>
          </a:r>
          <a:endParaRPr lang="es-ES" sz="2000" b="1" dirty="0"/>
        </a:p>
      </dgm:t>
    </dgm:pt>
    <dgm:pt modelId="{41D334B2-FE1B-4956-A1E0-9D5C2C485326}" type="parTrans" cxnId="{979D613E-A5D4-44CC-840C-DC87501ABA35}">
      <dgm:prSet>
        <dgm:style>
          <a:lnRef idx="3">
            <a:schemeClr val="dk1"/>
          </a:lnRef>
          <a:fillRef idx="0">
            <a:schemeClr val="dk1"/>
          </a:fillRef>
          <a:effectRef idx="2">
            <a:schemeClr val="dk1"/>
          </a:effectRef>
          <a:fontRef idx="minor">
            <a:schemeClr val="tx1"/>
          </a:fontRef>
        </dgm:style>
      </dgm:prSet>
      <dgm:spPr>
        <a:ln>
          <a:solidFill>
            <a:srgbClr val="FFFF00"/>
          </a:solidFill>
        </a:ln>
      </dgm:spPr>
      <dgm:t>
        <a:bodyPr/>
        <a:lstStyle/>
        <a:p>
          <a:endParaRPr lang="es-ES" sz="2000" b="1"/>
        </a:p>
      </dgm:t>
    </dgm:pt>
    <dgm:pt modelId="{C9CCE930-C702-4C21-8EA9-B8BD0B13A321}" type="sibTrans" cxnId="{979D613E-A5D4-44CC-840C-DC87501ABA35}">
      <dgm:prSet/>
      <dgm:spPr/>
      <dgm:t>
        <a:bodyPr/>
        <a:lstStyle/>
        <a:p>
          <a:endParaRPr lang="es-ES" sz="2000" b="1"/>
        </a:p>
      </dgm:t>
    </dgm:pt>
    <dgm:pt modelId="{829D01C4-1641-48E7-A9AB-CC178EDD2C0B}">
      <dgm:prSet phldrT="[Texto]" custT="1"/>
      <dgm:spPr>
        <a:solidFill>
          <a:srgbClr val="009999"/>
        </a:solidFill>
      </dgm:spPr>
      <dgm:t>
        <a:bodyPr/>
        <a:lstStyle/>
        <a:p>
          <a:r>
            <a:rPr lang="ro-RO" sz="2000" b="1" noProof="0" dirty="0" err="1" smtClean="0">
              <a:solidFill>
                <a:schemeClr val="bg1"/>
              </a:solidFill>
            </a:rPr>
            <a:t>Cambyses</a:t>
          </a:r>
          <a:r>
            <a:rPr lang="ro-RO" sz="2000" b="1" noProof="0" dirty="0" smtClean="0">
              <a:solidFill>
                <a:schemeClr val="bg1"/>
              </a:solidFill>
            </a:rPr>
            <a:t> al II-lea 530-522 î.Hr.</a:t>
          </a:r>
          <a:endParaRPr lang="ro-RO" sz="2000" b="1" noProof="0" dirty="0">
            <a:solidFill>
              <a:schemeClr val="bg1"/>
            </a:solidFill>
          </a:endParaRPr>
        </a:p>
      </dgm:t>
    </dgm:pt>
    <dgm:pt modelId="{7BEA3549-6E4D-4A78-89D4-AC467CB9446F}" type="parTrans" cxnId="{DFD1C7A7-5A54-4DD3-8C6A-A2BE4A4A3094}">
      <dgm:prSet/>
      <dgm:spPr/>
      <dgm:t>
        <a:bodyPr/>
        <a:lstStyle/>
        <a:p>
          <a:endParaRPr lang="es-ES" sz="2000" b="1"/>
        </a:p>
      </dgm:t>
    </dgm:pt>
    <dgm:pt modelId="{21CDC76C-21BA-4F6E-8CC3-6A9E0E857B81}" type="sibTrans" cxnId="{DFD1C7A7-5A54-4DD3-8C6A-A2BE4A4A3094}">
      <dgm:prSet/>
      <dgm:spPr/>
      <dgm:t>
        <a:bodyPr/>
        <a:lstStyle/>
        <a:p>
          <a:endParaRPr lang="es-ES" sz="2000" b="1"/>
        </a:p>
      </dgm:t>
    </dgm:pt>
    <dgm:pt modelId="{DC6C4B95-0AD5-4080-91BB-74C837AA4CC8}">
      <dgm:prSet phldrT="[Texto]" custT="1"/>
      <dgm:spPr>
        <a:solidFill>
          <a:schemeClr val="accent2">
            <a:lumMod val="50000"/>
          </a:schemeClr>
        </a:solidFill>
      </dgm:spPr>
      <dgm:t>
        <a:bodyPr/>
        <a:lstStyle/>
        <a:p>
          <a:r>
            <a:rPr lang="es-ES" sz="2000" b="1" dirty="0" smtClean="0">
              <a:solidFill>
                <a:schemeClr val="bg1"/>
              </a:solidFill>
            </a:rPr>
            <a:t>Dar</a:t>
          </a:r>
          <a:r>
            <a:rPr lang="ro-RO" sz="2000" b="1" dirty="0" smtClean="0">
              <a:solidFill>
                <a:schemeClr val="bg1"/>
              </a:solidFill>
            </a:rPr>
            <a:t>iu</a:t>
          </a:r>
          <a:r>
            <a:rPr lang="es-ES" sz="2000" b="1" dirty="0" smtClean="0">
              <a:solidFill>
                <a:schemeClr val="bg1"/>
              </a:solidFill>
            </a:rPr>
            <a:t> </a:t>
          </a:r>
          <a:r>
            <a:rPr lang="es-ES" sz="2000" b="1" dirty="0">
              <a:solidFill>
                <a:schemeClr val="bg1"/>
              </a:solidFill>
            </a:rPr>
            <a:t>I</a:t>
          </a:r>
          <a:br>
            <a:rPr lang="es-ES" sz="2000" b="1" dirty="0">
              <a:solidFill>
                <a:schemeClr val="bg1"/>
              </a:solidFill>
            </a:rPr>
          </a:br>
          <a:r>
            <a:rPr lang="es-ES" sz="2000" b="1" dirty="0">
              <a:solidFill>
                <a:schemeClr val="bg1"/>
              </a:solidFill>
            </a:rPr>
            <a:t>522-486 </a:t>
          </a:r>
          <a:r>
            <a:rPr lang="ro-RO" sz="2000" b="1" dirty="0">
              <a:solidFill>
                <a:schemeClr val="bg1"/>
              </a:solidFill>
            </a:rPr>
            <a:t>î.Hr.</a:t>
          </a:r>
          <a:endParaRPr lang="es-ES" sz="2000" b="1" dirty="0">
            <a:solidFill>
              <a:schemeClr val="bg1"/>
            </a:solidFill>
          </a:endParaRPr>
        </a:p>
      </dgm:t>
    </dgm:pt>
    <dgm:pt modelId="{33B572F8-D550-41B6-9F6F-9C0CA1E05A08}" type="parTrans" cxnId="{B4F2B9B0-EFF0-454F-80ED-7B5AB82E39F7}">
      <dgm:prSet/>
      <dgm:spPr/>
      <dgm:t>
        <a:bodyPr/>
        <a:lstStyle/>
        <a:p>
          <a:endParaRPr lang="es-ES" sz="2000" b="1"/>
        </a:p>
      </dgm:t>
    </dgm:pt>
    <dgm:pt modelId="{6CE4A374-94EF-4125-A124-8B2801FCE8AB}" type="sibTrans" cxnId="{B4F2B9B0-EFF0-454F-80ED-7B5AB82E39F7}">
      <dgm:prSet/>
      <dgm:spPr/>
      <dgm:t>
        <a:bodyPr/>
        <a:lstStyle/>
        <a:p>
          <a:endParaRPr lang="es-ES" sz="2000" b="1"/>
        </a:p>
      </dgm:t>
    </dgm:pt>
    <dgm:pt modelId="{886F3826-6974-44B9-9272-75E5C506B5BA}">
      <dgm:prSet phldrT="[Texto]" custT="1"/>
      <dgm:spPr>
        <a:solidFill>
          <a:schemeClr val="accent6">
            <a:lumMod val="50000"/>
          </a:schemeClr>
        </a:solidFill>
      </dgm:spPr>
      <dgm:t>
        <a:bodyPr/>
        <a:lstStyle/>
        <a:p>
          <a:r>
            <a:rPr lang="ro-RO" sz="2000" b="1" noProof="0" dirty="0" err="1" smtClean="0">
              <a:solidFill>
                <a:schemeClr val="bg1"/>
              </a:solidFill>
            </a:rPr>
            <a:t>Xerxes</a:t>
          </a:r>
          <a:r>
            <a:rPr lang="ro-RO" sz="2000" b="1" noProof="0" dirty="0" smtClean="0">
              <a:solidFill>
                <a:schemeClr val="bg1"/>
              </a:solidFill>
            </a:rPr>
            <a:t> I (</a:t>
          </a:r>
          <a:r>
            <a:rPr lang="ro-RO" sz="2000" b="1" noProof="0" dirty="0" err="1" smtClean="0">
              <a:solidFill>
                <a:schemeClr val="bg1"/>
              </a:solidFill>
            </a:rPr>
            <a:t>Ahaşveroş</a:t>
          </a:r>
          <a:r>
            <a:rPr lang="ro-RO" sz="2000" b="1" noProof="0" dirty="0" smtClean="0">
              <a:solidFill>
                <a:schemeClr val="bg1"/>
              </a:solidFill>
            </a:rPr>
            <a:t>)</a:t>
          </a:r>
          <a:br>
            <a:rPr lang="ro-RO" sz="2000" b="1" noProof="0" dirty="0" smtClean="0">
              <a:solidFill>
                <a:schemeClr val="bg1"/>
              </a:solidFill>
            </a:rPr>
          </a:br>
          <a:r>
            <a:rPr lang="ro-RO" sz="2000" b="1" noProof="0" dirty="0" smtClean="0">
              <a:solidFill>
                <a:schemeClr val="bg1"/>
              </a:solidFill>
            </a:rPr>
            <a:t>486-465 î.Hr.</a:t>
          </a:r>
          <a:endParaRPr lang="ro-RO" sz="2000" b="1" noProof="0" dirty="0">
            <a:solidFill>
              <a:schemeClr val="bg1"/>
            </a:solidFill>
          </a:endParaRPr>
        </a:p>
      </dgm:t>
    </dgm:pt>
    <dgm:pt modelId="{6501B001-9514-4B9C-92B1-7E1BA75E5B2F}" type="parTrans" cxnId="{3026A660-5654-4E74-B151-490D51F56049}">
      <dgm:prSet/>
      <dgm:spPr/>
      <dgm:t>
        <a:bodyPr/>
        <a:lstStyle/>
        <a:p>
          <a:endParaRPr lang="es-ES" sz="2000" b="1"/>
        </a:p>
      </dgm:t>
    </dgm:pt>
    <dgm:pt modelId="{287349F5-1FCB-4810-8001-77AF06873FC0}" type="sibTrans" cxnId="{3026A660-5654-4E74-B151-490D51F56049}">
      <dgm:prSet/>
      <dgm:spPr/>
      <dgm:t>
        <a:bodyPr/>
        <a:lstStyle/>
        <a:p>
          <a:endParaRPr lang="es-ES" sz="2000" b="1"/>
        </a:p>
      </dgm:t>
    </dgm:pt>
    <dgm:pt modelId="{D02C2F01-E93E-4917-AEA1-FF40A4CDF593}">
      <dgm:prSet phldrT="[Texto]" custT="1"/>
      <dgm:spPr>
        <a:gradFill flip="none" rotWithShape="1">
          <a:gsLst>
            <a:gs pos="24000">
              <a:srgbClr val="8E0000"/>
            </a:gs>
            <a:gs pos="100000">
              <a:srgbClr val="7030A0"/>
            </a:gs>
          </a:gsLst>
          <a:lin ang="0" scaled="1"/>
          <a:tileRect/>
        </a:gradFill>
      </dgm:spPr>
      <dgm:t>
        <a:bodyPr/>
        <a:lstStyle/>
        <a:p>
          <a:r>
            <a:rPr lang="es-ES" sz="2000" b="1" dirty="0" err="1">
              <a:solidFill>
                <a:schemeClr val="bg1"/>
              </a:solidFill>
            </a:rPr>
            <a:t>Arta</a:t>
          </a:r>
          <a:r>
            <a:rPr lang="ro-RO" sz="2000" b="1" dirty="0">
              <a:solidFill>
                <a:schemeClr val="bg1"/>
              </a:solidFill>
            </a:rPr>
            <a:t>xerxe</a:t>
          </a:r>
          <a:r>
            <a:rPr lang="es-ES" sz="2000" b="1" dirty="0">
              <a:solidFill>
                <a:schemeClr val="bg1"/>
              </a:solidFill>
            </a:rPr>
            <a:t> I</a:t>
          </a:r>
          <a:br>
            <a:rPr lang="es-ES" sz="2000" b="1" dirty="0">
              <a:solidFill>
                <a:schemeClr val="bg1"/>
              </a:solidFill>
            </a:rPr>
          </a:br>
          <a:r>
            <a:rPr lang="es-ES" sz="2000" b="1" dirty="0">
              <a:solidFill>
                <a:schemeClr val="bg1"/>
              </a:solidFill>
            </a:rPr>
            <a:t>465-425 </a:t>
          </a:r>
          <a:r>
            <a:rPr lang="ro-RO" sz="2000" b="1" dirty="0">
              <a:solidFill>
                <a:schemeClr val="bg1"/>
              </a:solidFill>
            </a:rPr>
            <a:t>î.Hr.</a:t>
          </a:r>
          <a:endParaRPr lang="es-ES" sz="2000" b="1" dirty="0">
            <a:solidFill>
              <a:schemeClr val="bg1"/>
            </a:solidFill>
          </a:endParaRPr>
        </a:p>
      </dgm:t>
    </dgm:pt>
    <dgm:pt modelId="{9EEEE160-1DE1-425C-8655-6B35DA4511CB}" type="parTrans" cxnId="{1ED1A023-F15B-41CE-BD15-278B016904FC}">
      <dgm:prSet/>
      <dgm:spPr/>
      <dgm:t>
        <a:bodyPr/>
        <a:lstStyle/>
        <a:p>
          <a:endParaRPr lang="es-ES" sz="2000" b="1"/>
        </a:p>
      </dgm:t>
    </dgm:pt>
    <dgm:pt modelId="{70E5CDE3-708D-4806-ADD7-9C596A5EB312}" type="sibTrans" cxnId="{1ED1A023-F15B-41CE-BD15-278B016904FC}">
      <dgm:prSet/>
      <dgm:spPr/>
      <dgm:t>
        <a:bodyPr/>
        <a:lstStyle/>
        <a:p>
          <a:endParaRPr lang="es-ES" sz="2000" b="1"/>
        </a:p>
      </dgm:t>
    </dgm:pt>
    <dgm:pt modelId="{39548971-A2A1-4402-B027-2A65444EB2B9}">
      <dgm:prSet phldrT="[Texto]" custT="1"/>
      <dgm:spPr>
        <a:solidFill>
          <a:schemeClr val="accent5">
            <a:lumMod val="60000"/>
            <a:lumOff val="40000"/>
          </a:schemeClr>
        </a:solidFill>
      </dgm:spPr>
      <dgm:t>
        <a:bodyPr/>
        <a:lstStyle/>
        <a:p>
          <a:r>
            <a:rPr lang="es-ES" sz="2000" b="1" dirty="0"/>
            <a:t>536 </a:t>
          </a:r>
          <a:r>
            <a:rPr lang="ro-RO" sz="2000" b="1" dirty="0">
              <a:solidFill>
                <a:schemeClr val="tx1"/>
              </a:solidFill>
            </a:rPr>
            <a:t>î.Hr.</a:t>
          </a:r>
          <a:r>
            <a:rPr lang="es-ES" sz="2000" b="1" dirty="0">
              <a:solidFill>
                <a:schemeClr val="tx1"/>
              </a:solidFill>
            </a:rPr>
            <a:t> </a:t>
          </a:r>
          <a:r>
            <a:rPr lang="ro-RO" sz="2000" b="1" dirty="0"/>
            <a:t>Primul grup de </a:t>
          </a:r>
          <a:r>
            <a:rPr lang="ro-RO" sz="2000" b="1" dirty="0" smtClean="0"/>
            <a:t>repatriaţi </a:t>
          </a:r>
          <a:r>
            <a:rPr lang="ro-RO" sz="2000" b="1" dirty="0"/>
            <a:t>cu Zorobabel</a:t>
          </a:r>
          <a:endParaRPr lang="es-ES" sz="2000" b="1" dirty="0"/>
        </a:p>
      </dgm:t>
    </dgm:pt>
    <dgm:pt modelId="{3CB30520-A8CF-4F89-BC69-571C89AAFFB6}" type="parTrans" cxnId="{0D088A5D-F274-44AE-AE70-051E50CE40D9}">
      <dgm:prSet>
        <dgm:style>
          <a:lnRef idx="3">
            <a:schemeClr val="dk1"/>
          </a:lnRef>
          <a:fillRef idx="0">
            <a:schemeClr val="dk1"/>
          </a:fillRef>
          <a:effectRef idx="2">
            <a:schemeClr val="dk1"/>
          </a:effectRef>
          <a:fontRef idx="minor">
            <a:schemeClr val="tx1"/>
          </a:fontRef>
        </dgm:style>
      </dgm:prSet>
      <dgm:spPr/>
      <dgm:t>
        <a:bodyPr/>
        <a:lstStyle/>
        <a:p>
          <a:endParaRPr lang="es-ES" sz="2000" b="1"/>
        </a:p>
      </dgm:t>
    </dgm:pt>
    <dgm:pt modelId="{AAB498A4-7E05-489E-A796-E4C3F0BBAA35}" type="sibTrans" cxnId="{0D088A5D-F274-44AE-AE70-051E50CE40D9}">
      <dgm:prSet/>
      <dgm:spPr/>
      <dgm:t>
        <a:bodyPr/>
        <a:lstStyle/>
        <a:p>
          <a:endParaRPr lang="es-ES" sz="2000" b="1"/>
        </a:p>
      </dgm:t>
    </dgm:pt>
    <dgm:pt modelId="{04D3F9B3-4B2D-478A-80BD-AD903D5D75EB}">
      <dgm:prSet phldrT="[Texto]" custT="1"/>
      <dgm:spPr>
        <a:solidFill>
          <a:srgbClr val="C5DCF1"/>
        </a:solidFill>
      </dgm:spPr>
      <dgm:t>
        <a:bodyPr/>
        <a:lstStyle/>
        <a:p>
          <a:r>
            <a:rPr lang="ro-RO" sz="2000" b="1" dirty="0"/>
            <a:t>Începe </a:t>
          </a:r>
          <a:r>
            <a:rPr lang="ro-RO" sz="2000" b="1" dirty="0" smtClean="0"/>
            <a:t>reconstrucţia </a:t>
          </a:r>
          <a:r>
            <a:rPr lang="ro-RO" sz="2000" b="1" dirty="0"/>
            <a:t>Templului</a:t>
          </a:r>
          <a:endParaRPr lang="es-ES" sz="2000" b="1" dirty="0"/>
        </a:p>
      </dgm:t>
    </dgm:pt>
    <dgm:pt modelId="{24FC57CC-96FA-48EF-A94F-9D47DBE7A045}" type="parTrans" cxnId="{F890BB4C-0268-4987-B06B-DC161C76DF33}">
      <dgm:prSet>
        <dgm:style>
          <a:lnRef idx="3">
            <a:schemeClr val="dk1"/>
          </a:lnRef>
          <a:fillRef idx="0">
            <a:schemeClr val="dk1"/>
          </a:fillRef>
          <a:effectRef idx="2">
            <a:schemeClr val="dk1"/>
          </a:effectRef>
          <a:fontRef idx="minor">
            <a:schemeClr val="tx1"/>
          </a:fontRef>
        </dgm:style>
      </dgm:prSet>
      <dgm:spPr>
        <a:ln/>
      </dgm:spPr>
      <dgm:t>
        <a:bodyPr/>
        <a:lstStyle/>
        <a:p>
          <a:endParaRPr lang="es-ES" sz="2000" b="1"/>
        </a:p>
      </dgm:t>
    </dgm:pt>
    <dgm:pt modelId="{151D4501-CE31-49B7-B06F-4430988CE2EB}" type="sibTrans" cxnId="{F890BB4C-0268-4987-B06B-DC161C76DF33}">
      <dgm:prSet/>
      <dgm:spPr/>
      <dgm:t>
        <a:bodyPr/>
        <a:lstStyle/>
        <a:p>
          <a:endParaRPr lang="es-ES" sz="2000" b="1"/>
        </a:p>
      </dgm:t>
    </dgm:pt>
    <dgm:pt modelId="{B70BF801-5144-44E4-8FE1-0CEA7014890A}">
      <dgm:prSet phldrT="[Texto]" custT="1"/>
      <dgm:spPr>
        <a:solidFill>
          <a:schemeClr val="accent2">
            <a:lumMod val="60000"/>
            <a:lumOff val="40000"/>
          </a:schemeClr>
        </a:solidFill>
      </dgm:spPr>
      <dgm:t>
        <a:bodyPr/>
        <a:lstStyle/>
        <a:p>
          <a:r>
            <a:rPr lang="ro-RO" sz="2000" b="1" noProof="0" dirty="0" smtClean="0"/>
            <a:t>În martie 515 </a:t>
          </a:r>
          <a:r>
            <a:rPr lang="ro-RO" sz="2000" b="1" noProof="0" dirty="0" smtClean="0">
              <a:solidFill>
                <a:schemeClr val="tx1"/>
              </a:solidFill>
            </a:rPr>
            <a:t>î.Hr. </a:t>
          </a:r>
          <a:r>
            <a:rPr lang="ro-RO" sz="2000" b="1" noProof="0" dirty="0" smtClean="0"/>
            <a:t>se finalizează şi se binecuvântează Templul</a:t>
          </a:r>
          <a:endParaRPr lang="ro-RO" sz="2000" b="1" noProof="0" dirty="0"/>
        </a:p>
      </dgm:t>
    </dgm:pt>
    <dgm:pt modelId="{8FBF2408-BAAE-44C0-89FD-C12BE8A344D4}" type="parTrans" cxnId="{28B93E8F-8D7F-4906-9713-D96796BCDA9E}">
      <dgm:prSet>
        <dgm:style>
          <a:lnRef idx="3">
            <a:schemeClr val="dk1"/>
          </a:lnRef>
          <a:fillRef idx="0">
            <a:schemeClr val="dk1"/>
          </a:fillRef>
          <a:effectRef idx="2">
            <a:schemeClr val="dk1"/>
          </a:effectRef>
          <a:fontRef idx="minor">
            <a:schemeClr val="tx1"/>
          </a:fontRef>
        </dgm:style>
      </dgm:prSet>
      <dgm:spPr>
        <a:ln>
          <a:solidFill>
            <a:srgbClr val="FFFF00"/>
          </a:solidFill>
        </a:ln>
      </dgm:spPr>
      <dgm:t>
        <a:bodyPr/>
        <a:lstStyle/>
        <a:p>
          <a:endParaRPr lang="es-ES" sz="2000" b="1"/>
        </a:p>
      </dgm:t>
    </dgm:pt>
    <dgm:pt modelId="{6AE6CFCB-33AD-4D9F-9200-30DF30DD8463}" type="sibTrans" cxnId="{28B93E8F-8D7F-4906-9713-D96796BCDA9E}">
      <dgm:prSet/>
      <dgm:spPr/>
      <dgm:t>
        <a:bodyPr/>
        <a:lstStyle/>
        <a:p>
          <a:endParaRPr lang="es-ES" sz="2000" b="1"/>
        </a:p>
      </dgm:t>
    </dgm:pt>
    <dgm:pt modelId="{5CC398F8-0E77-431A-8023-3980F0DA593F}">
      <dgm:prSet phldrT="[Texto]" custT="1"/>
      <dgm:spPr>
        <a:solidFill>
          <a:schemeClr val="accent6">
            <a:lumMod val="60000"/>
            <a:lumOff val="40000"/>
          </a:schemeClr>
        </a:solidFill>
      </dgm:spPr>
      <dgm:t>
        <a:bodyPr/>
        <a:lstStyle/>
        <a:p>
          <a:r>
            <a:rPr lang="ro-RO" sz="2000" b="1" dirty="0"/>
            <a:t>Estera devine împărăteasă</a:t>
          </a:r>
          <a:endParaRPr lang="es-ES" sz="2000" b="1" dirty="0"/>
        </a:p>
      </dgm:t>
    </dgm:pt>
    <dgm:pt modelId="{7CEE7705-F98A-4C38-AEC3-9AC3A98D3A3F}" type="parTrans" cxnId="{7A933A25-6F77-4294-A67C-005F62B54611}">
      <dgm:prSet>
        <dgm:style>
          <a:lnRef idx="3">
            <a:schemeClr val="dk1"/>
          </a:lnRef>
          <a:fillRef idx="0">
            <a:schemeClr val="dk1"/>
          </a:fillRef>
          <a:effectRef idx="2">
            <a:schemeClr val="dk1"/>
          </a:effectRef>
          <a:fontRef idx="minor">
            <a:schemeClr val="tx1"/>
          </a:fontRef>
        </dgm:style>
      </dgm:prSet>
      <dgm:spPr>
        <a:ln>
          <a:solidFill>
            <a:srgbClr val="FFFF00"/>
          </a:solidFill>
        </a:ln>
      </dgm:spPr>
      <dgm:t>
        <a:bodyPr/>
        <a:lstStyle/>
        <a:p>
          <a:endParaRPr lang="es-ES" sz="2000" b="1"/>
        </a:p>
      </dgm:t>
    </dgm:pt>
    <dgm:pt modelId="{40111B0D-54E4-4133-A860-531FFED9F72B}" type="sibTrans" cxnId="{7A933A25-6F77-4294-A67C-005F62B54611}">
      <dgm:prSet/>
      <dgm:spPr/>
      <dgm:t>
        <a:bodyPr/>
        <a:lstStyle/>
        <a:p>
          <a:endParaRPr lang="es-ES" sz="2000" b="1"/>
        </a:p>
      </dgm:t>
    </dgm:pt>
    <dgm:pt modelId="{C3C194BB-2844-476C-A7E7-8A2109A8555E}">
      <dgm:prSet phldrT="[Texto]" custT="1"/>
      <dgm:spPr>
        <a:solidFill>
          <a:srgbClr val="C8E3B7"/>
        </a:solidFill>
      </dgm:spPr>
      <dgm:t>
        <a:bodyPr/>
        <a:lstStyle/>
        <a:p>
          <a:r>
            <a:rPr lang="ro-RO" sz="2000" b="1" dirty="0"/>
            <a:t>Se </a:t>
          </a:r>
          <a:r>
            <a:rPr lang="ro-RO" sz="2000" b="1" dirty="0" smtClean="0"/>
            <a:t>opreşte </a:t>
          </a:r>
          <a:r>
            <a:rPr lang="ro-RO" sz="2000" b="1" dirty="0"/>
            <a:t>reconstruirea Ierusalimului</a:t>
          </a:r>
          <a:endParaRPr lang="es-ES" sz="2000" b="1" dirty="0"/>
        </a:p>
      </dgm:t>
    </dgm:pt>
    <dgm:pt modelId="{00458C38-E5F2-445D-A3DF-E954C037A08E}" type="parTrans" cxnId="{B1C62218-8678-4951-963A-971CF7FA42BE}">
      <dgm:prSet>
        <dgm:style>
          <a:lnRef idx="3">
            <a:schemeClr val="dk1"/>
          </a:lnRef>
          <a:fillRef idx="0">
            <a:schemeClr val="dk1"/>
          </a:fillRef>
          <a:effectRef idx="2">
            <a:schemeClr val="dk1"/>
          </a:effectRef>
          <a:fontRef idx="minor">
            <a:schemeClr val="tx1"/>
          </a:fontRef>
        </dgm:style>
      </dgm:prSet>
      <dgm:spPr>
        <a:ln/>
      </dgm:spPr>
      <dgm:t>
        <a:bodyPr/>
        <a:lstStyle/>
        <a:p>
          <a:endParaRPr lang="es-ES" sz="2000" b="1"/>
        </a:p>
      </dgm:t>
    </dgm:pt>
    <dgm:pt modelId="{17108F94-17B7-41C6-A397-A4E8A2526F5C}" type="sibTrans" cxnId="{B1C62218-8678-4951-963A-971CF7FA42BE}">
      <dgm:prSet/>
      <dgm:spPr/>
      <dgm:t>
        <a:bodyPr/>
        <a:lstStyle/>
        <a:p>
          <a:endParaRPr lang="es-ES" sz="2000" b="1"/>
        </a:p>
      </dgm:t>
    </dgm:pt>
    <dgm:pt modelId="{100C31CA-BC2F-4509-A113-BD465EC9CCC6}">
      <dgm:prSet phldrT="[Texto]" custT="1"/>
      <dgm:spPr>
        <a:solidFill>
          <a:srgbClr val="FFC1C1"/>
        </a:solidFill>
      </dgm:spPr>
      <dgm:t>
        <a:bodyPr/>
        <a:lstStyle/>
        <a:p>
          <a:r>
            <a:rPr lang="ro-RO" sz="2000" b="1" dirty="0"/>
            <a:t>Încep cele 70 de săptămâni din </a:t>
          </a:r>
          <a:r>
            <a:rPr lang="es-ES" sz="2000" b="1" dirty="0"/>
            <a:t>Daniel 9</a:t>
          </a:r>
        </a:p>
      </dgm:t>
    </dgm:pt>
    <dgm:pt modelId="{CC6016A8-57C8-456F-BC7C-D1FF4D96F7E3}" type="parTrans" cxnId="{D2966401-8E77-4D34-8D06-A35E3400378D}">
      <dgm:prSet>
        <dgm:style>
          <a:lnRef idx="3">
            <a:schemeClr val="dk1"/>
          </a:lnRef>
          <a:fillRef idx="0">
            <a:schemeClr val="dk1"/>
          </a:fillRef>
          <a:effectRef idx="2">
            <a:schemeClr val="dk1"/>
          </a:effectRef>
          <a:fontRef idx="minor">
            <a:schemeClr val="tx1"/>
          </a:fontRef>
        </dgm:style>
      </dgm:prSet>
      <dgm:spPr>
        <a:ln/>
      </dgm:spPr>
      <dgm:t>
        <a:bodyPr/>
        <a:lstStyle/>
        <a:p>
          <a:endParaRPr lang="es-ES" sz="2000" b="1"/>
        </a:p>
      </dgm:t>
    </dgm:pt>
    <dgm:pt modelId="{1ACC9417-B865-45CD-B9FD-6733CC22124E}" type="sibTrans" cxnId="{D2966401-8E77-4D34-8D06-A35E3400378D}">
      <dgm:prSet/>
      <dgm:spPr/>
      <dgm:t>
        <a:bodyPr/>
        <a:lstStyle/>
        <a:p>
          <a:endParaRPr lang="es-ES" sz="2000" b="1"/>
        </a:p>
      </dgm:t>
    </dgm:pt>
    <dgm:pt modelId="{9CF5B4D9-CD24-4283-89E1-6C59B8FE73B6}">
      <dgm:prSet phldrT="[Texto]" custT="1"/>
      <dgm:spPr>
        <a:solidFill>
          <a:srgbClr val="9E5ECE"/>
        </a:solidFill>
      </dgm:spPr>
      <dgm:t>
        <a:bodyPr/>
        <a:lstStyle/>
        <a:p>
          <a:r>
            <a:rPr lang="es-ES" sz="2000" b="1" dirty="0"/>
            <a:t>444 </a:t>
          </a:r>
          <a:r>
            <a:rPr lang="ro-RO" sz="2000" b="1" dirty="0"/>
            <a:t>î. Hr. Neemia se întoarce cu cel de-al treilea grup</a:t>
          </a:r>
          <a:endParaRPr lang="es-ES" sz="2000" b="1" dirty="0"/>
        </a:p>
      </dgm:t>
    </dgm:pt>
    <dgm:pt modelId="{79296133-015F-42FE-A856-52740990847E}" type="parTrans" cxnId="{D2F08703-9FD4-418E-8A50-F56474467729}">
      <dgm:prSet>
        <dgm:style>
          <a:lnRef idx="3">
            <a:schemeClr val="dk1"/>
          </a:lnRef>
          <a:fillRef idx="0">
            <a:schemeClr val="dk1"/>
          </a:fillRef>
          <a:effectRef idx="2">
            <a:schemeClr val="dk1"/>
          </a:effectRef>
          <a:fontRef idx="minor">
            <a:schemeClr val="tx1"/>
          </a:fontRef>
        </dgm:style>
      </dgm:prSet>
      <dgm:spPr>
        <a:ln>
          <a:solidFill>
            <a:srgbClr val="FFFF00"/>
          </a:solidFill>
        </a:ln>
      </dgm:spPr>
      <dgm:t>
        <a:bodyPr/>
        <a:lstStyle/>
        <a:p>
          <a:endParaRPr lang="es-ES" sz="2000" b="1"/>
        </a:p>
      </dgm:t>
    </dgm:pt>
    <dgm:pt modelId="{DA0A3449-239B-499C-9D4F-650FFB797466}" type="sibTrans" cxnId="{D2F08703-9FD4-418E-8A50-F56474467729}">
      <dgm:prSet/>
      <dgm:spPr/>
      <dgm:t>
        <a:bodyPr/>
        <a:lstStyle/>
        <a:p>
          <a:endParaRPr lang="es-ES" sz="2000" b="1"/>
        </a:p>
      </dgm:t>
    </dgm:pt>
    <dgm:pt modelId="{7740ED97-CE2A-4BAC-AB07-D12DA875A28A}">
      <dgm:prSet phldrT="[Texto]" custT="1"/>
      <dgm:spPr>
        <a:solidFill>
          <a:srgbClr val="DEC8EE"/>
        </a:solidFill>
      </dgm:spPr>
      <dgm:t>
        <a:bodyPr/>
        <a:lstStyle/>
        <a:p>
          <a:r>
            <a:rPr lang="ro-RO" sz="2000" b="1" dirty="0"/>
            <a:t>Se </a:t>
          </a:r>
          <a:r>
            <a:rPr lang="ro-RO" sz="2000" b="1" dirty="0" smtClean="0"/>
            <a:t>reconstruieşte </a:t>
          </a:r>
          <a:r>
            <a:rPr lang="ro-RO" sz="2000" b="1" dirty="0"/>
            <a:t>zidul Ierusalimului</a:t>
          </a:r>
          <a:endParaRPr lang="es-ES" sz="2000" b="1" dirty="0"/>
        </a:p>
      </dgm:t>
    </dgm:pt>
    <dgm:pt modelId="{1DA1003E-A0EE-4BB2-A1A2-20BC8C67C830}" type="parTrans" cxnId="{764B2827-F5D0-407F-93B1-EE62286D41FA}">
      <dgm:prSet>
        <dgm:style>
          <a:lnRef idx="3">
            <a:schemeClr val="dk1"/>
          </a:lnRef>
          <a:fillRef idx="0">
            <a:schemeClr val="dk1"/>
          </a:fillRef>
          <a:effectRef idx="2">
            <a:schemeClr val="dk1"/>
          </a:effectRef>
          <a:fontRef idx="minor">
            <a:schemeClr val="tx1"/>
          </a:fontRef>
        </dgm:style>
      </dgm:prSet>
      <dgm:spPr>
        <a:ln/>
      </dgm:spPr>
      <dgm:t>
        <a:bodyPr/>
        <a:lstStyle/>
        <a:p>
          <a:endParaRPr lang="es-ES" sz="2000" b="1"/>
        </a:p>
      </dgm:t>
    </dgm:pt>
    <dgm:pt modelId="{084B17C1-1895-47FF-943B-52FE84E70540}" type="sibTrans" cxnId="{764B2827-F5D0-407F-93B1-EE62286D41FA}">
      <dgm:prSet/>
      <dgm:spPr/>
      <dgm:t>
        <a:bodyPr/>
        <a:lstStyle/>
        <a:p>
          <a:endParaRPr lang="es-ES" sz="2000" b="1"/>
        </a:p>
      </dgm:t>
    </dgm:pt>
    <dgm:pt modelId="{D3C160C6-C149-4C94-894E-6283880B4544}">
      <dgm:prSet phldrT="[Texto]" custT="1"/>
      <dgm:spPr>
        <a:solidFill>
          <a:schemeClr val="accent3">
            <a:lumMod val="50000"/>
          </a:schemeClr>
        </a:solidFill>
      </dgm:spPr>
      <dgm:t>
        <a:bodyPr/>
        <a:lstStyle/>
        <a:p>
          <a:r>
            <a:rPr lang="ro-RO" sz="2000" b="1" noProof="0" dirty="0" err="1" smtClean="0">
              <a:solidFill>
                <a:schemeClr val="bg1"/>
              </a:solidFill>
            </a:rPr>
            <a:t>Bardyia</a:t>
          </a:r>
          <a:r>
            <a:rPr lang="ro-RO" sz="2000" b="1" noProof="0" dirty="0" smtClean="0">
              <a:solidFill>
                <a:schemeClr val="bg1"/>
              </a:solidFill>
            </a:rPr>
            <a:t> (cunoscut drept </a:t>
          </a:r>
          <a:r>
            <a:rPr lang="ro-RO" sz="2000" b="1" noProof="0" dirty="0" err="1" smtClean="0">
              <a:solidFill>
                <a:schemeClr val="bg1"/>
              </a:solidFill>
            </a:rPr>
            <a:t>Smerdis</a:t>
          </a:r>
          <a:r>
            <a:rPr lang="ro-RO" sz="2000" b="1" noProof="0" dirty="0" smtClean="0">
              <a:solidFill>
                <a:schemeClr val="bg1"/>
              </a:solidFill>
            </a:rPr>
            <a:t>) 522 î.Hr..</a:t>
          </a:r>
          <a:endParaRPr lang="ro-RO" sz="2000" b="1" noProof="0" dirty="0">
            <a:solidFill>
              <a:schemeClr val="bg1"/>
            </a:solidFill>
          </a:endParaRPr>
        </a:p>
      </dgm:t>
    </dgm:pt>
    <dgm:pt modelId="{FB6A1266-F054-43B7-BD77-89C5DE52FB2F}" type="parTrans" cxnId="{213F0815-A7FD-4467-B1FF-3A139C31EA62}">
      <dgm:prSet/>
      <dgm:spPr/>
      <dgm:t>
        <a:bodyPr/>
        <a:lstStyle/>
        <a:p>
          <a:endParaRPr lang="es-ES"/>
        </a:p>
      </dgm:t>
    </dgm:pt>
    <dgm:pt modelId="{DACBF9F9-F21D-49FD-84F5-B90CB6DB0853}" type="sibTrans" cxnId="{213F0815-A7FD-4467-B1FF-3A139C31EA62}">
      <dgm:prSet/>
      <dgm:spPr/>
      <dgm:t>
        <a:bodyPr/>
        <a:lstStyle/>
        <a:p>
          <a:endParaRPr lang="es-ES"/>
        </a:p>
      </dgm:t>
    </dgm:pt>
    <dgm:pt modelId="{A2957E2C-BB3B-4DC6-8E7F-13838C9AF3FE}" type="pres">
      <dgm:prSet presAssocID="{0D4CB693-CE3B-4BF1-9A3E-B5D2F845EB57}" presName="hierChild1" presStyleCnt="0">
        <dgm:presLayoutVars>
          <dgm:orgChart val="1"/>
          <dgm:chPref val="1"/>
          <dgm:dir/>
          <dgm:animOne val="branch"/>
          <dgm:animLvl val="lvl"/>
          <dgm:resizeHandles/>
        </dgm:presLayoutVars>
      </dgm:prSet>
      <dgm:spPr/>
      <dgm:t>
        <a:bodyPr/>
        <a:lstStyle/>
        <a:p>
          <a:endParaRPr lang="ro-RO"/>
        </a:p>
      </dgm:t>
    </dgm:pt>
    <dgm:pt modelId="{DB3B9D54-BB30-4F0E-81B1-0FE9256616B5}" type="pres">
      <dgm:prSet presAssocID="{47A5EBBB-C517-4EA1-AD44-08C26D215B78}" presName="hierRoot1" presStyleCnt="0">
        <dgm:presLayoutVars>
          <dgm:hierBranch val="init"/>
        </dgm:presLayoutVars>
      </dgm:prSet>
      <dgm:spPr/>
    </dgm:pt>
    <dgm:pt modelId="{0CCD9F51-2E9E-4451-AB43-B33F1767D447}" type="pres">
      <dgm:prSet presAssocID="{47A5EBBB-C517-4EA1-AD44-08C26D215B78}" presName="rootComposite1" presStyleCnt="0"/>
      <dgm:spPr/>
    </dgm:pt>
    <dgm:pt modelId="{E1335907-7502-40D1-85D2-3D00C989D68F}" type="pres">
      <dgm:prSet presAssocID="{47A5EBBB-C517-4EA1-AD44-08C26D215B78}" presName="rootText1" presStyleLbl="node0" presStyleIdx="0" presStyleCnt="6" custScaleX="189879" custScaleY="144938" custLinFactNeighborX="-33051">
        <dgm:presLayoutVars>
          <dgm:chPref val="3"/>
        </dgm:presLayoutVars>
      </dgm:prSet>
      <dgm:spPr/>
      <dgm:t>
        <a:bodyPr/>
        <a:lstStyle/>
        <a:p>
          <a:endParaRPr lang="ro-RO"/>
        </a:p>
      </dgm:t>
    </dgm:pt>
    <dgm:pt modelId="{6A832719-4992-4704-880B-EE6DD72720B8}" type="pres">
      <dgm:prSet presAssocID="{47A5EBBB-C517-4EA1-AD44-08C26D215B78}" presName="rootConnector1" presStyleLbl="node1" presStyleIdx="0" presStyleCnt="0"/>
      <dgm:spPr/>
      <dgm:t>
        <a:bodyPr/>
        <a:lstStyle/>
        <a:p>
          <a:endParaRPr lang="ro-RO"/>
        </a:p>
      </dgm:t>
    </dgm:pt>
    <dgm:pt modelId="{93804019-5F07-43E2-ADB7-A66CCB8DFE7B}" type="pres">
      <dgm:prSet presAssocID="{47A5EBBB-C517-4EA1-AD44-08C26D215B78}" presName="hierChild2" presStyleCnt="0"/>
      <dgm:spPr/>
    </dgm:pt>
    <dgm:pt modelId="{D9A15E25-CB66-45D3-9025-8B642EA93F2E}" type="pres">
      <dgm:prSet presAssocID="{3CB30520-A8CF-4F89-BC69-571C89AAFFB6}" presName="Name64" presStyleLbl="parChTrans1D2" presStyleIdx="0" presStyleCnt="5"/>
      <dgm:spPr/>
      <dgm:t>
        <a:bodyPr/>
        <a:lstStyle/>
        <a:p>
          <a:endParaRPr lang="ro-RO"/>
        </a:p>
      </dgm:t>
    </dgm:pt>
    <dgm:pt modelId="{694C5269-3DA6-472A-87CC-C1B066727116}" type="pres">
      <dgm:prSet presAssocID="{39548971-A2A1-4402-B027-2A65444EB2B9}" presName="hierRoot2" presStyleCnt="0">
        <dgm:presLayoutVars>
          <dgm:hierBranch val="init"/>
        </dgm:presLayoutVars>
      </dgm:prSet>
      <dgm:spPr/>
    </dgm:pt>
    <dgm:pt modelId="{D6022922-BF9A-4E03-90FE-438C69CF2F2A}" type="pres">
      <dgm:prSet presAssocID="{39548971-A2A1-4402-B027-2A65444EB2B9}" presName="rootComposite" presStyleCnt="0"/>
      <dgm:spPr/>
    </dgm:pt>
    <dgm:pt modelId="{1D074563-6377-43FB-88D8-F3CFBC5F96B2}" type="pres">
      <dgm:prSet presAssocID="{39548971-A2A1-4402-B027-2A65444EB2B9}" presName="rootText" presStyleLbl="node2" presStyleIdx="0" presStyleCnt="5" custScaleX="228896" custScaleY="139708">
        <dgm:presLayoutVars>
          <dgm:chPref val="3"/>
        </dgm:presLayoutVars>
      </dgm:prSet>
      <dgm:spPr/>
      <dgm:t>
        <a:bodyPr/>
        <a:lstStyle/>
        <a:p>
          <a:endParaRPr lang="ro-RO"/>
        </a:p>
      </dgm:t>
    </dgm:pt>
    <dgm:pt modelId="{ED637FB5-45C3-4B81-831F-983FEE73CB19}" type="pres">
      <dgm:prSet presAssocID="{39548971-A2A1-4402-B027-2A65444EB2B9}" presName="rootConnector" presStyleLbl="node2" presStyleIdx="0" presStyleCnt="5"/>
      <dgm:spPr/>
      <dgm:t>
        <a:bodyPr/>
        <a:lstStyle/>
        <a:p>
          <a:endParaRPr lang="ro-RO"/>
        </a:p>
      </dgm:t>
    </dgm:pt>
    <dgm:pt modelId="{04661B5E-F08B-4732-9098-D62A18E8CC9A}" type="pres">
      <dgm:prSet presAssocID="{39548971-A2A1-4402-B027-2A65444EB2B9}" presName="hierChild4" presStyleCnt="0"/>
      <dgm:spPr/>
    </dgm:pt>
    <dgm:pt modelId="{6E78FBA9-2138-4C2E-8DB8-209F15F50FFE}" type="pres">
      <dgm:prSet presAssocID="{24FC57CC-96FA-48EF-A94F-9D47DBE7A045}" presName="Name64" presStyleLbl="parChTrans1D3" presStyleIdx="0" presStyleCnt="4"/>
      <dgm:spPr>
        <a:xfrm>
          <a:off x="5462866" y="234902"/>
          <a:ext cx="251595" cy="91440"/>
        </a:xfrm>
        <a:custGeom>
          <a:avLst/>
          <a:gdLst/>
          <a:ahLst/>
          <a:cxnLst/>
          <a:rect l="0" t="0" r="0" b="0"/>
          <a:pathLst>
            <a:path>
              <a:moveTo>
                <a:pt x="0" y="45720"/>
              </a:moveTo>
              <a:lnTo>
                <a:pt x="251595" y="45720"/>
              </a:lnTo>
            </a:path>
          </a:pathLst>
        </a:custGeom>
      </dgm:spPr>
      <dgm:t>
        <a:bodyPr/>
        <a:lstStyle/>
        <a:p>
          <a:endParaRPr lang="ro-RO"/>
        </a:p>
      </dgm:t>
    </dgm:pt>
    <dgm:pt modelId="{1E0397BC-FD33-4083-BCAB-599FC7ADBBE6}" type="pres">
      <dgm:prSet presAssocID="{04D3F9B3-4B2D-478A-80BD-AD903D5D75EB}" presName="hierRoot2" presStyleCnt="0">
        <dgm:presLayoutVars>
          <dgm:hierBranch val="init"/>
        </dgm:presLayoutVars>
      </dgm:prSet>
      <dgm:spPr/>
    </dgm:pt>
    <dgm:pt modelId="{1838786F-7D75-4BEC-87D5-5189B9201A9B}" type="pres">
      <dgm:prSet presAssocID="{04D3F9B3-4B2D-478A-80BD-AD903D5D75EB}" presName="rootComposite" presStyleCnt="0"/>
      <dgm:spPr/>
    </dgm:pt>
    <dgm:pt modelId="{11DD3E4C-1EB5-4A6F-BC04-454692336A21}" type="pres">
      <dgm:prSet presAssocID="{04D3F9B3-4B2D-478A-80BD-AD903D5D75EB}" presName="rootText" presStyleLbl="node3" presStyleIdx="0" presStyleCnt="4" custScaleX="230395" custScaleY="139637">
        <dgm:presLayoutVars>
          <dgm:chPref val="3"/>
        </dgm:presLayoutVars>
      </dgm:prSet>
      <dgm:spPr/>
      <dgm:t>
        <a:bodyPr/>
        <a:lstStyle/>
        <a:p>
          <a:endParaRPr lang="ro-RO"/>
        </a:p>
      </dgm:t>
    </dgm:pt>
    <dgm:pt modelId="{8B773329-7E3F-48C5-B2EB-A8C9907AEA69}" type="pres">
      <dgm:prSet presAssocID="{04D3F9B3-4B2D-478A-80BD-AD903D5D75EB}" presName="rootConnector" presStyleLbl="node3" presStyleIdx="0" presStyleCnt="4"/>
      <dgm:spPr/>
      <dgm:t>
        <a:bodyPr/>
        <a:lstStyle/>
        <a:p>
          <a:endParaRPr lang="ro-RO"/>
        </a:p>
      </dgm:t>
    </dgm:pt>
    <dgm:pt modelId="{E99297B1-DD40-4000-BFF1-355C9E192338}" type="pres">
      <dgm:prSet presAssocID="{04D3F9B3-4B2D-478A-80BD-AD903D5D75EB}" presName="hierChild4" presStyleCnt="0"/>
      <dgm:spPr/>
    </dgm:pt>
    <dgm:pt modelId="{F9B27525-DB1E-42FC-B783-7BE3C1F89914}" type="pres">
      <dgm:prSet presAssocID="{04D3F9B3-4B2D-478A-80BD-AD903D5D75EB}" presName="hierChild5" presStyleCnt="0"/>
      <dgm:spPr/>
    </dgm:pt>
    <dgm:pt modelId="{274F1D29-DD62-4B3E-A674-617C140FD962}" type="pres">
      <dgm:prSet presAssocID="{39548971-A2A1-4402-B027-2A65444EB2B9}" presName="hierChild5" presStyleCnt="0"/>
      <dgm:spPr/>
    </dgm:pt>
    <dgm:pt modelId="{A5786A40-0F63-4849-B551-1FBCB62651D0}" type="pres">
      <dgm:prSet presAssocID="{47A5EBBB-C517-4EA1-AD44-08C26D215B78}" presName="hierChild3" presStyleCnt="0"/>
      <dgm:spPr/>
    </dgm:pt>
    <dgm:pt modelId="{8C67247B-89BD-4116-A3ED-F756A3EFBF2F}" type="pres">
      <dgm:prSet presAssocID="{829D01C4-1641-48E7-A9AB-CC178EDD2C0B}" presName="hierRoot1" presStyleCnt="0">
        <dgm:presLayoutVars>
          <dgm:hierBranch val="init"/>
        </dgm:presLayoutVars>
      </dgm:prSet>
      <dgm:spPr/>
    </dgm:pt>
    <dgm:pt modelId="{D727AB2D-FC02-4E72-AEE1-57B04397A160}" type="pres">
      <dgm:prSet presAssocID="{829D01C4-1641-48E7-A9AB-CC178EDD2C0B}" presName="rootComposite1" presStyleCnt="0"/>
      <dgm:spPr/>
    </dgm:pt>
    <dgm:pt modelId="{645A9F8F-ACC4-4487-A06B-265DDBE3F753}" type="pres">
      <dgm:prSet presAssocID="{829D01C4-1641-48E7-A9AB-CC178EDD2C0B}" presName="rootText1" presStyleLbl="node0" presStyleIdx="1" presStyleCnt="6" custScaleX="306714" custScaleY="112981" custLinFactNeighborX="-33051">
        <dgm:presLayoutVars>
          <dgm:chPref val="3"/>
        </dgm:presLayoutVars>
      </dgm:prSet>
      <dgm:spPr/>
      <dgm:t>
        <a:bodyPr/>
        <a:lstStyle/>
        <a:p>
          <a:endParaRPr lang="ro-RO"/>
        </a:p>
      </dgm:t>
    </dgm:pt>
    <dgm:pt modelId="{9A958BD4-EB07-422C-80D2-63F8AE149078}" type="pres">
      <dgm:prSet presAssocID="{829D01C4-1641-48E7-A9AB-CC178EDD2C0B}" presName="rootConnector1" presStyleLbl="node1" presStyleIdx="0" presStyleCnt="0"/>
      <dgm:spPr/>
      <dgm:t>
        <a:bodyPr/>
        <a:lstStyle/>
        <a:p>
          <a:endParaRPr lang="ro-RO"/>
        </a:p>
      </dgm:t>
    </dgm:pt>
    <dgm:pt modelId="{323864A5-37D5-4AFC-AA93-7C7C0D75E67C}" type="pres">
      <dgm:prSet presAssocID="{829D01C4-1641-48E7-A9AB-CC178EDD2C0B}" presName="hierChild2" presStyleCnt="0"/>
      <dgm:spPr/>
    </dgm:pt>
    <dgm:pt modelId="{7F1319FA-5BDD-45D2-9908-43D1334E4BAC}" type="pres">
      <dgm:prSet presAssocID="{829D01C4-1641-48E7-A9AB-CC178EDD2C0B}" presName="hierChild3" presStyleCnt="0"/>
      <dgm:spPr/>
    </dgm:pt>
    <dgm:pt modelId="{315B5128-DD36-4F88-946B-F5B361286DA0}" type="pres">
      <dgm:prSet presAssocID="{D3C160C6-C149-4C94-894E-6283880B4544}" presName="hierRoot1" presStyleCnt="0">
        <dgm:presLayoutVars>
          <dgm:hierBranch val="init"/>
        </dgm:presLayoutVars>
      </dgm:prSet>
      <dgm:spPr/>
    </dgm:pt>
    <dgm:pt modelId="{C294E8E9-F5CC-4ED8-8B7F-3137381E7C16}" type="pres">
      <dgm:prSet presAssocID="{D3C160C6-C149-4C94-894E-6283880B4544}" presName="rootComposite1" presStyleCnt="0"/>
      <dgm:spPr/>
    </dgm:pt>
    <dgm:pt modelId="{1D78DE2B-39B0-4D4B-AC3B-AF445E5E87D0}" type="pres">
      <dgm:prSet presAssocID="{D3C160C6-C149-4C94-894E-6283880B4544}" presName="rootText1" presStyleLbl="node0" presStyleIdx="2" presStyleCnt="6" custScaleX="369308" custLinFactNeighborX="-34471">
        <dgm:presLayoutVars>
          <dgm:chPref val="3"/>
        </dgm:presLayoutVars>
      </dgm:prSet>
      <dgm:spPr/>
      <dgm:t>
        <a:bodyPr/>
        <a:lstStyle/>
        <a:p>
          <a:endParaRPr lang="ro-RO"/>
        </a:p>
      </dgm:t>
    </dgm:pt>
    <dgm:pt modelId="{51D87186-AF9C-4FAA-8DA9-2AA522A2BA6D}" type="pres">
      <dgm:prSet presAssocID="{D3C160C6-C149-4C94-894E-6283880B4544}" presName="rootConnector1" presStyleLbl="node1" presStyleIdx="0" presStyleCnt="0"/>
      <dgm:spPr/>
      <dgm:t>
        <a:bodyPr/>
        <a:lstStyle/>
        <a:p>
          <a:endParaRPr lang="ro-RO"/>
        </a:p>
      </dgm:t>
    </dgm:pt>
    <dgm:pt modelId="{77F13B93-3D7F-4305-80D3-37366F21D898}" type="pres">
      <dgm:prSet presAssocID="{D3C160C6-C149-4C94-894E-6283880B4544}" presName="hierChild2" presStyleCnt="0"/>
      <dgm:spPr/>
    </dgm:pt>
    <dgm:pt modelId="{A81FAC36-976D-4E30-8C42-BF8E9FBFAD4B}" type="pres">
      <dgm:prSet presAssocID="{D3C160C6-C149-4C94-894E-6283880B4544}" presName="hierChild3" presStyleCnt="0"/>
      <dgm:spPr/>
    </dgm:pt>
    <dgm:pt modelId="{B271DC51-861F-45CB-8F62-F613CEB14987}" type="pres">
      <dgm:prSet presAssocID="{DC6C4B95-0AD5-4080-91BB-74C837AA4CC8}" presName="hierRoot1" presStyleCnt="0">
        <dgm:presLayoutVars>
          <dgm:hierBranch val="init"/>
        </dgm:presLayoutVars>
      </dgm:prSet>
      <dgm:spPr/>
    </dgm:pt>
    <dgm:pt modelId="{0F83ADD9-90BC-4506-89E8-6E57B513612D}" type="pres">
      <dgm:prSet presAssocID="{DC6C4B95-0AD5-4080-91BB-74C837AA4CC8}" presName="rootComposite1" presStyleCnt="0"/>
      <dgm:spPr/>
    </dgm:pt>
    <dgm:pt modelId="{A596B614-22E1-4E2A-B3F9-DE3CD318A04C}" type="pres">
      <dgm:prSet presAssocID="{DC6C4B95-0AD5-4080-91BB-74C837AA4CC8}" presName="rootText1" presStyleLbl="node0" presStyleIdx="3" presStyleCnt="6" custScaleX="155262" custScaleY="155531" custLinFactNeighborX="-33051">
        <dgm:presLayoutVars>
          <dgm:chPref val="3"/>
        </dgm:presLayoutVars>
      </dgm:prSet>
      <dgm:spPr/>
      <dgm:t>
        <a:bodyPr/>
        <a:lstStyle/>
        <a:p>
          <a:endParaRPr lang="ro-RO"/>
        </a:p>
      </dgm:t>
    </dgm:pt>
    <dgm:pt modelId="{DA3CF4FF-1E98-42F9-8B28-B2B941439009}" type="pres">
      <dgm:prSet presAssocID="{DC6C4B95-0AD5-4080-91BB-74C837AA4CC8}" presName="rootConnector1" presStyleLbl="node1" presStyleIdx="0" presStyleCnt="0"/>
      <dgm:spPr/>
      <dgm:t>
        <a:bodyPr/>
        <a:lstStyle/>
        <a:p>
          <a:endParaRPr lang="ro-RO"/>
        </a:p>
      </dgm:t>
    </dgm:pt>
    <dgm:pt modelId="{46D12354-36F7-40EC-BFC3-2B43DB9ABD57}" type="pres">
      <dgm:prSet presAssocID="{DC6C4B95-0AD5-4080-91BB-74C837AA4CC8}" presName="hierChild2" presStyleCnt="0"/>
      <dgm:spPr/>
    </dgm:pt>
    <dgm:pt modelId="{9030FF14-DE16-4198-9607-2495508AAFD9}" type="pres">
      <dgm:prSet presAssocID="{8FBF2408-BAAE-44C0-89FD-C12BE8A344D4}" presName="Name64" presStyleLbl="parChTrans1D2" presStyleIdx="1" presStyleCnt="5"/>
      <dgm:spPr>
        <a:xfrm>
          <a:off x="1953161" y="2195036"/>
          <a:ext cx="639125" cy="91440"/>
        </a:xfrm>
        <a:custGeom>
          <a:avLst/>
          <a:gdLst/>
          <a:ahLst/>
          <a:cxnLst/>
          <a:rect l="0" t="0" r="0" b="0"/>
          <a:pathLst>
            <a:path>
              <a:moveTo>
                <a:pt x="0" y="45720"/>
              </a:moveTo>
              <a:lnTo>
                <a:pt x="639125" y="45720"/>
              </a:lnTo>
            </a:path>
          </a:pathLst>
        </a:custGeom>
      </dgm:spPr>
      <dgm:t>
        <a:bodyPr/>
        <a:lstStyle/>
        <a:p>
          <a:endParaRPr lang="ro-RO"/>
        </a:p>
      </dgm:t>
    </dgm:pt>
    <dgm:pt modelId="{BA7587B7-DD85-4084-BDB5-F07F813FE9C3}" type="pres">
      <dgm:prSet presAssocID="{B70BF801-5144-44E4-8FE1-0CEA7014890A}" presName="hierRoot2" presStyleCnt="0">
        <dgm:presLayoutVars>
          <dgm:hierBranch val="init"/>
        </dgm:presLayoutVars>
      </dgm:prSet>
      <dgm:spPr/>
    </dgm:pt>
    <dgm:pt modelId="{ED3E43B8-E4A5-4EDF-83FB-E110ADCC9CA5}" type="pres">
      <dgm:prSet presAssocID="{B70BF801-5144-44E4-8FE1-0CEA7014890A}" presName="rootComposite" presStyleCnt="0"/>
      <dgm:spPr/>
    </dgm:pt>
    <dgm:pt modelId="{990C5063-297B-49CB-BFCC-0034CD1B401C}" type="pres">
      <dgm:prSet presAssocID="{B70BF801-5144-44E4-8FE1-0CEA7014890A}" presName="rootText" presStyleLbl="node2" presStyleIdx="1" presStyleCnt="5" custScaleX="228896" custScaleY="204944">
        <dgm:presLayoutVars>
          <dgm:chPref val="3"/>
        </dgm:presLayoutVars>
      </dgm:prSet>
      <dgm:spPr/>
      <dgm:t>
        <a:bodyPr/>
        <a:lstStyle/>
        <a:p>
          <a:endParaRPr lang="ro-RO"/>
        </a:p>
      </dgm:t>
    </dgm:pt>
    <dgm:pt modelId="{14F53B54-50D3-4E22-8313-D95A46FC698C}" type="pres">
      <dgm:prSet presAssocID="{B70BF801-5144-44E4-8FE1-0CEA7014890A}" presName="rootConnector" presStyleLbl="node2" presStyleIdx="1" presStyleCnt="5"/>
      <dgm:spPr/>
      <dgm:t>
        <a:bodyPr/>
        <a:lstStyle/>
        <a:p>
          <a:endParaRPr lang="ro-RO"/>
        </a:p>
      </dgm:t>
    </dgm:pt>
    <dgm:pt modelId="{0E01A598-41CF-42D5-99C8-F5D0A20C5126}" type="pres">
      <dgm:prSet presAssocID="{B70BF801-5144-44E4-8FE1-0CEA7014890A}" presName="hierChild4" presStyleCnt="0"/>
      <dgm:spPr/>
    </dgm:pt>
    <dgm:pt modelId="{755B098D-9AF6-4CEA-807A-939BEC622EF1}" type="pres">
      <dgm:prSet presAssocID="{B70BF801-5144-44E4-8FE1-0CEA7014890A}" presName="hierChild5" presStyleCnt="0"/>
      <dgm:spPr/>
    </dgm:pt>
    <dgm:pt modelId="{C9481A97-3A77-4A18-9127-363627A04996}" type="pres">
      <dgm:prSet presAssocID="{DC6C4B95-0AD5-4080-91BB-74C837AA4CC8}" presName="hierChild3" presStyleCnt="0"/>
      <dgm:spPr/>
    </dgm:pt>
    <dgm:pt modelId="{6D73EAF6-C460-44C3-998A-4C020C63FC1A}" type="pres">
      <dgm:prSet presAssocID="{886F3826-6974-44B9-9272-75E5C506B5BA}" presName="hierRoot1" presStyleCnt="0">
        <dgm:presLayoutVars>
          <dgm:hierBranch val="init"/>
        </dgm:presLayoutVars>
      </dgm:prSet>
      <dgm:spPr/>
    </dgm:pt>
    <dgm:pt modelId="{FDBA35FA-3561-4320-AD87-FEF48EBEC020}" type="pres">
      <dgm:prSet presAssocID="{886F3826-6974-44B9-9272-75E5C506B5BA}" presName="rootComposite1" presStyleCnt="0"/>
      <dgm:spPr/>
    </dgm:pt>
    <dgm:pt modelId="{AA5487F4-CF26-4E85-8E16-94A69800EB84}" type="pres">
      <dgm:prSet presAssocID="{886F3826-6974-44B9-9272-75E5C506B5BA}" presName="rootText1" presStyleLbl="node0" presStyleIdx="4" presStyleCnt="6" custScaleX="158050" custScaleY="221264" custLinFactNeighborX="-33051">
        <dgm:presLayoutVars>
          <dgm:chPref val="3"/>
        </dgm:presLayoutVars>
      </dgm:prSet>
      <dgm:spPr/>
      <dgm:t>
        <a:bodyPr/>
        <a:lstStyle/>
        <a:p>
          <a:endParaRPr lang="ro-RO"/>
        </a:p>
      </dgm:t>
    </dgm:pt>
    <dgm:pt modelId="{C4C7C4F5-BA1B-4653-A4DE-12AD4B31CDC9}" type="pres">
      <dgm:prSet presAssocID="{886F3826-6974-44B9-9272-75E5C506B5BA}" presName="rootConnector1" presStyleLbl="node1" presStyleIdx="0" presStyleCnt="0"/>
      <dgm:spPr/>
      <dgm:t>
        <a:bodyPr/>
        <a:lstStyle/>
        <a:p>
          <a:endParaRPr lang="ro-RO"/>
        </a:p>
      </dgm:t>
    </dgm:pt>
    <dgm:pt modelId="{23ACEED3-E341-456D-BF65-70239904E8D9}" type="pres">
      <dgm:prSet presAssocID="{886F3826-6974-44B9-9272-75E5C506B5BA}" presName="hierChild2" presStyleCnt="0"/>
      <dgm:spPr/>
    </dgm:pt>
    <dgm:pt modelId="{359CC027-7C45-44B0-A22B-8CEE5997FFD7}" type="pres">
      <dgm:prSet presAssocID="{7CEE7705-F98A-4C38-AEC3-9AC3A98D3A3F}" presName="Name64" presStyleLbl="parChTrans1D2" presStyleIdx="2" presStyleCnt="5"/>
      <dgm:spPr>
        <a:xfrm>
          <a:off x="1988234" y="3075133"/>
          <a:ext cx="639125" cy="91440"/>
        </a:xfrm>
        <a:custGeom>
          <a:avLst/>
          <a:gdLst/>
          <a:ahLst/>
          <a:cxnLst/>
          <a:rect l="0" t="0" r="0" b="0"/>
          <a:pathLst>
            <a:path>
              <a:moveTo>
                <a:pt x="0" y="45720"/>
              </a:moveTo>
              <a:lnTo>
                <a:pt x="639125" y="45720"/>
              </a:lnTo>
            </a:path>
          </a:pathLst>
        </a:custGeom>
      </dgm:spPr>
      <dgm:t>
        <a:bodyPr/>
        <a:lstStyle/>
        <a:p>
          <a:endParaRPr lang="ro-RO"/>
        </a:p>
      </dgm:t>
    </dgm:pt>
    <dgm:pt modelId="{ED708829-8C56-447D-A37B-8253489DC1FC}" type="pres">
      <dgm:prSet presAssocID="{5CC398F8-0E77-431A-8023-3980F0DA593F}" presName="hierRoot2" presStyleCnt="0">
        <dgm:presLayoutVars>
          <dgm:hierBranch val="init"/>
        </dgm:presLayoutVars>
      </dgm:prSet>
      <dgm:spPr/>
    </dgm:pt>
    <dgm:pt modelId="{F4EABD78-E0E1-4E1B-B0DE-BF6F81538A89}" type="pres">
      <dgm:prSet presAssocID="{5CC398F8-0E77-431A-8023-3980F0DA593F}" presName="rootComposite" presStyleCnt="0"/>
      <dgm:spPr/>
    </dgm:pt>
    <dgm:pt modelId="{4362C393-CE7A-4C3D-83D0-F5F8A82BD48F}" type="pres">
      <dgm:prSet presAssocID="{5CC398F8-0E77-431A-8023-3980F0DA593F}" presName="rootText" presStyleLbl="node2" presStyleIdx="2" presStyleCnt="5" custScaleX="228896" custScaleY="169331">
        <dgm:presLayoutVars>
          <dgm:chPref val="3"/>
        </dgm:presLayoutVars>
      </dgm:prSet>
      <dgm:spPr/>
      <dgm:t>
        <a:bodyPr/>
        <a:lstStyle/>
        <a:p>
          <a:endParaRPr lang="ro-RO"/>
        </a:p>
      </dgm:t>
    </dgm:pt>
    <dgm:pt modelId="{B2873789-AF7E-4F1B-81E8-53B686783C52}" type="pres">
      <dgm:prSet presAssocID="{5CC398F8-0E77-431A-8023-3980F0DA593F}" presName="rootConnector" presStyleLbl="node2" presStyleIdx="2" presStyleCnt="5"/>
      <dgm:spPr/>
      <dgm:t>
        <a:bodyPr/>
        <a:lstStyle/>
        <a:p>
          <a:endParaRPr lang="ro-RO"/>
        </a:p>
      </dgm:t>
    </dgm:pt>
    <dgm:pt modelId="{7A120AE3-703B-4892-8378-38BACB9D9CF2}" type="pres">
      <dgm:prSet presAssocID="{5CC398F8-0E77-431A-8023-3980F0DA593F}" presName="hierChild4" presStyleCnt="0"/>
      <dgm:spPr/>
    </dgm:pt>
    <dgm:pt modelId="{D81968C4-A83A-402B-A7D6-A6AD97DAC29C}" type="pres">
      <dgm:prSet presAssocID="{00458C38-E5F2-445D-A3DF-E954C037A08E}" presName="Name64" presStyleLbl="parChTrans1D3" presStyleIdx="1" presStyleCnt="4"/>
      <dgm:spPr>
        <a:xfrm>
          <a:off x="5506820" y="3075133"/>
          <a:ext cx="251595" cy="91440"/>
        </a:xfrm>
        <a:custGeom>
          <a:avLst/>
          <a:gdLst/>
          <a:ahLst/>
          <a:cxnLst/>
          <a:rect l="0" t="0" r="0" b="0"/>
          <a:pathLst>
            <a:path>
              <a:moveTo>
                <a:pt x="0" y="45720"/>
              </a:moveTo>
              <a:lnTo>
                <a:pt x="251595" y="45720"/>
              </a:lnTo>
            </a:path>
          </a:pathLst>
        </a:custGeom>
      </dgm:spPr>
      <dgm:t>
        <a:bodyPr/>
        <a:lstStyle/>
        <a:p>
          <a:endParaRPr lang="ro-RO"/>
        </a:p>
      </dgm:t>
    </dgm:pt>
    <dgm:pt modelId="{E1F7C4CF-3571-4205-A5B7-67B65BD63AFB}" type="pres">
      <dgm:prSet presAssocID="{C3C194BB-2844-476C-A7E7-8A2109A8555E}" presName="hierRoot2" presStyleCnt="0">
        <dgm:presLayoutVars>
          <dgm:hierBranch val="init"/>
        </dgm:presLayoutVars>
      </dgm:prSet>
      <dgm:spPr/>
    </dgm:pt>
    <dgm:pt modelId="{F622C3DA-BAA3-4B19-AC0D-8ADF7763202D}" type="pres">
      <dgm:prSet presAssocID="{C3C194BB-2844-476C-A7E7-8A2109A8555E}" presName="rootComposite" presStyleCnt="0"/>
      <dgm:spPr/>
    </dgm:pt>
    <dgm:pt modelId="{EB91F1D7-105F-4F3B-8B23-47D6C87FB105}" type="pres">
      <dgm:prSet presAssocID="{C3C194BB-2844-476C-A7E7-8A2109A8555E}" presName="rootText" presStyleLbl="node3" presStyleIdx="1" presStyleCnt="4" custScaleX="219848" custScaleY="139637">
        <dgm:presLayoutVars>
          <dgm:chPref val="3"/>
        </dgm:presLayoutVars>
      </dgm:prSet>
      <dgm:spPr/>
      <dgm:t>
        <a:bodyPr/>
        <a:lstStyle/>
        <a:p>
          <a:endParaRPr lang="ro-RO"/>
        </a:p>
      </dgm:t>
    </dgm:pt>
    <dgm:pt modelId="{3F0D89C0-B480-4EA4-B082-9CEAAA532FDA}" type="pres">
      <dgm:prSet presAssocID="{C3C194BB-2844-476C-A7E7-8A2109A8555E}" presName="rootConnector" presStyleLbl="node3" presStyleIdx="1" presStyleCnt="4"/>
      <dgm:spPr/>
      <dgm:t>
        <a:bodyPr/>
        <a:lstStyle/>
        <a:p>
          <a:endParaRPr lang="ro-RO"/>
        </a:p>
      </dgm:t>
    </dgm:pt>
    <dgm:pt modelId="{CDF5B6F3-A663-4C35-BF6F-580C38935766}" type="pres">
      <dgm:prSet presAssocID="{C3C194BB-2844-476C-A7E7-8A2109A8555E}" presName="hierChild4" presStyleCnt="0"/>
      <dgm:spPr/>
    </dgm:pt>
    <dgm:pt modelId="{475EF3EA-4C87-4632-AA43-19C217781183}" type="pres">
      <dgm:prSet presAssocID="{C3C194BB-2844-476C-A7E7-8A2109A8555E}" presName="hierChild5" presStyleCnt="0"/>
      <dgm:spPr/>
    </dgm:pt>
    <dgm:pt modelId="{0EC35A99-37B6-4FB0-802F-4F4AE0F7D7D7}" type="pres">
      <dgm:prSet presAssocID="{5CC398F8-0E77-431A-8023-3980F0DA593F}" presName="hierChild5" presStyleCnt="0"/>
      <dgm:spPr/>
    </dgm:pt>
    <dgm:pt modelId="{00F18E3B-B5A5-4A6B-AF19-F5F34FE15BD1}" type="pres">
      <dgm:prSet presAssocID="{886F3826-6974-44B9-9272-75E5C506B5BA}" presName="hierChild3" presStyleCnt="0"/>
      <dgm:spPr/>
    </dgm:pt>
    <dgm:pt modelId="{A8D73FC4-0B27-420F-A427-9EC9A226FFA2}" type="pres">
      <dgm:prSet presAssocID="{D02C2F01-E93E-4917-AEA1-FF40A4CDF593}" presName="hierRoot1" presStyleCnt="0">
        <dgm:presLayoutVars>
          <dgm:hierBranch val="init"/>
        </dgm:presLayoutVars>
      </dgm:prSet>
      <dgm:spPr/>
    </dgm:pt>
    <dgm:pt modelId="{72C21247-BE78-4AC2-92EC-7503361E7326}" type="pres">
      <dgm:prSet presAssocID="{D02C2F01-E93E-4917-AEA1-FF40A4CDF593}" presName="rootComposite1" presStyleCnt="0"/>
      <dgm:spPr/>
    </dgm:pt>
    <dgm:pt modelId="{303D64B7-6457-4AEE-8E8E-30A95CA9F229}" type="pres">
      <dgm:prSet presAssocID="{D02C2F01-E93E-4917-AEA1-FF40A4CDF593}" presName="rootText1" presStyleLbl="node0" presStyleIdx="5" presStyleCnt="6" custScaleX="159167" custScaleY="151911" custLinFactNeighborX="-33051">
        <dgm:presLayoutVars>
          <dgm:chPref val="3"/>
        </dgm:presLayoutVars>
      </dgm:prSet>
      <dgm:spPr/>
      <dgm:t>
        <a:bodyPr/>
        <a:lstStyle/>
        <a:p>
          <a:endParaRPr lang="ro-RO"/>
        </a:p>
      </dgm:t>
    </dgm:pt>
    <dgm:pt modelId="{5ED32A4F-CAA8-4227-AE8B-FB840B30AC97}" type="pres">
      <dgm:prSet presAssocID="{D02C2F01-E93E-4917-AEA1-FF40A4CDF593}" presName="rootConnector1" presStyleLbl="node1" presStyleIdx="0" presStyleCnt="0"/>
      <dgm:spPr/>
      <dgm:t>
        <a:bodyPr/>
        <a:lstStyle/>
        <a:p>
          <a:endParaRPr lang="ro-RO"/>
        </a:p>
      </dgm:t>
    </dgm:pt>
    <dgm:pt modelId="{A11E4C22-5DE0-41C6-BC9C-44B5B90260AF}" type="pres">
      <dgm:prSet presAssocID="{D02C2F01-E93E-4917-AEA1-FF40A4CDF593}" presName="hierChild2" presStyleCnt="0"/>
      <dgm:spPr/>
    </dgm:pt>
    <dgm:pt modelId="{DAF82D86-72C8-4302-81E3-5BD4805BD255}" type="pres">
      <dgm:prSet presAssocID="{41D334B2-FE1B-4956-A1E0-9D5C2C485326}" presName="Name64" presStyleLbl="parChTrans1D2" presStyleIdx="3" presStyleCnt="5"/>
      <dgm:spPr>
        <a:xfrm>
          <a:off x="2002285" y="4023309"/>
          <a:ext cx="639125" cy="369856"/>
        </a:xfrm>
        <a:custGeom>
          <a:avLst/>
          <a:gdLst/>
          <a:ahLst/>
          <a:cxnLst/>
          <a:rect l="0" t="0" r="0" b="0"/>
          <a:pathLst>
            <a:path>
              <a:moveTo>
                <a:pt x="0" y="369856"/>
              </a:moveTo>
              <a:lnTo>
                <a:pt x="513327" y="369856"/>
              </a:lnTo>
              <a:lnTo>
                <a:pt x="513327" y="0"/>
              </a:lnTo>
              <a:lnTo>
                <a:pt x="639125" y="0"/>
              </a:lnTo>
            </a:path>
          </a:pathLst>
        </a:custGeom>
      </dgm:spPr>
      <dgm:t>
        <a:bodyPr/>
        <a:lstStyle/>
        <a:p>
          <a:endParaRPr lang="ro-RO"/>
        </a:p>
      </dgm:t>
    </dgm:pt>
    <dgm:pt modelId="{1105FFD5-7B18-49C8-A11A-994056C6AD21}" type="pres">
      <dgm:prSet presAssocID="{94FDC7AA-F5AC-411B-8102-FC69FB631E2B}" presName="hierRoot2" presStyleCnt="0">
        <dgm:presLayoutVars>
          <dgm:hierBranch val="init"/>
        </dgm:presLayoutVars>
      </dgm:prSet>
      <dgm:spPr/>
    </dgm:pt>
    <dgm:pt modelId="{E1E591AB-D7F0-41FB-9D30-0C2CF7D1AA19}" type="pres">
      <dgm:prSet presAssocID="{94FDC7AA-F5AC-411B-8102-FC69FB631E2B}" presName="rootComposite" presStyleCnt="0"/>
      <dgm:spPr/>
    </dgm:pt>
    <dgm:pt modelId="{F2AFA3B8-4628-4D16-B31A-4BB89D72365E}" type="pres">
      <dgm:prSet presAssocID="{94FDC7AA-F5AC-411B-8102-FC69FB631E2B}" presName="rootText" presStyleLbl="node2" presStyleIdx="3" presStyleCnt="5" custScaleX="228896" custScaleY="219119">
        <dgm:presLayoutVars>
          <dgm:chPref val="3"/>
        </dgm:presLayoutVars>
      </dgm:prSet>
      <dgm:spPr/>
      <dgm:t>
        <a:bodyPr/>
        <a:lstStyle/>
        <a:p>
          <a:endParaRPr lang="ro-RO"/>
        </a:p>
      </dgm:t>
    </dgm:pt>
    <dgm:pt modelId="{0FCE2264-983E-4C3E-9A4B-C04A9583C646}" type="pres">
      <dgm:prSet presAssocID="{94FDC7AA-F5AC-411B-8102-FC69FB631E2B}" presName="rootConnector" presStyleLbl="node2" presStyleIdx="3" presStyleCnt="5"/>
      <dgm:spPr/>
      <dgm:t>
        <a:bodyPr/>
        <a:lstStyle/>
        <a:p>
          <a:endParaRPr lang="ro-RO"/>
        </a:p>
      </dgm:t>
    </dgm:pt>
    <dgm:pt modelId="{86C7A877-4AB5-4D8F-AF8D-A2E44C9F5EF5}" type="pres">
      <dgm:prSet presAssocID="{94FDC7AA-F5AC-411B-8102-FC69FB631E2B}" presName="hierChild4" presStyleCnt="0"/>
      <dgm:spPr/>
    </dgm:pt>
    <dgm:pt modelId="{96AEF8E4-DE86-4BEC-92D4-8004AEC0374B}" type="pres">
      <dgm:prSet presAssocID="{CC6016A8-57C8-456F-BC7C-D1FF4D96F7E3}" presName="Name64" presStyleLbl="parChTrans1D3" presStyleIdx="2" presStyleCnt="4"/>
      <dgm:spPr>
        <a:xfrm>
          <a:off x="5520871" y="3977589"/>
          <a:ext cx="251595" cy="91440"/>
        </a:xfrm>
        <a:custGeom>
          <a:avLst/>
          <a:gdLst/>
          <a:ahLst/>
          <a:cxnLst/>
          <a:rect l="0" t="0" r="0" b="0"/>
          <a:pathLst>
            <a:path>
              <a:moveTo>
                <a:pt x="0" y="45720"/>
              </a:moveTo>
              <a:lnTo>
                <a:pt x="251595" y="45720"/>
              </a:lnTo>
            </a:path>
          </a:pathLst>
        </a:custGeom>
      </dgm:spPr>
      <dgm:t>
        <a:bodyPr/>
        <a:lstStyle/>
        <a:p>
          <a:endParaRPr lang="ro-RO"/>
        </a:p>
      </dgm:t>
    </dgm:pt>
    <dgm:pt modelId="{D9E4F9C1-6963-4826-9C36-4D774EDE59CF}" type="pres">
      <dgm:prSet presAssocID="{100C31CA-BC2F-4509-A113-BD465EC9CCC6}" presName="hierRoot2" presStyleCnt="0">
        <dgm:presLayoutVars>
          <dgm:hierBranch val="init"/>
        </dgm:presLayoutVars>
      </dgm:prSet>
      <dgm:spPr/>
    </dgm:pt>
    <dgm:pt modelId="{B9BDCC00-1FD0-4D27-9FD3-75D5396D0C54}" type="pres">
      <dgm:prSet presAssocID="{100C31CA-BC2F-4509-A113-BD465EC9CCC6}" presName="rootComposite" presStyleCnt="0"/>
      <dgm:spPr/>
    </dgm:pt>
    <dgm:pt modelId="{331676EE-4C17-4938-9D6E-7911143B8099}" type="pres">
      <dgm:prSet presAssocID="{100C31CA-BC2F-4509-A113-BD465EC9CCC6}" presName="rootText" presStyleLbl="node3" presStyleIdx="2" presStyleCnt="4" custScaleX="219848" custScaleY="139637">
        <dgm:presLayoutVars>
          <dgm:chPref val="3"/>
        </dgm:presLayoutVars>
      </dgm:prSet>
      <dgm:spPr/>
      <dgm:t>
        <a:bodyPr/>
        <a:lstStyle/>
        <a:p>
          <a:endParaRPr lang="ro-RO"/>
        </a:p>
      </dgm:t>
    </dgm:pt>
    <dgm:pt modelId="{0F7DCE75-B7AE-47BB-93F0-C341BBC5511A}" type="pres">
      <dgm:prSet presAssocID="{100C31CA-BC2F-4509-A113-BD465EC9CCC6}" presName="rootConnector" presStyleLbl="node3" presStyleIdx="2" presStyleCnt="4"/>
      <dgm:spPr/>
      <dgm:t>
        <a:bodyPr/>
        <a:lstStyle/>
        <a:p>
          <a:endParaRPr lang="ro-RO"/>
        </a:p>
      </dgm:t>
    </dgm:pt>
    <dgm:pt modelId="{EFF1A42A-A905-4003-9D7F-AEBB56EB41AF}" type="pres">
      <dgm:prSet presAssocID="{100C31CA-BC2F-4509-A113-BD465EC9CCC6}" presName="hierChild4" presStyleCnt="0"/>
      <dgm:spPr/>
    </dgm:pt>
    <dgm:pt modelId="{433F999A-686A-490D-9415-13AC75795F12}" type="pres">
      <dgm:prSet presAssocID="{100C31CA-BC2F-4509-A113-BD465EC9CCC6}" presName="hierChild5" presStyleCnt="0"/>
      <dgm:spPr/>
    </dgm:pt>
    <dgm:pt modelId="{8276EC1A-622D-4011-8DBB-1559D62A71F2}" type="pres">
      <dgm:prSet presAssocID="{94FDC7AA-F5AC-411B-8102-FC69FB631E2B}" presName="hierChild5" presStyleCnt="0"/>
      <dgm:spPr/>
    </dgm:pt>
    <dgm:pt modelId="{A258A2BA-56D5-4DED-9458-91A7DE06FD14}" type="pres">
      <dgm:prSet presAssocID="{79296133-015F-42FE-A856-52740990847E}" presName="Name64" presStyleLbl="parChTrans1D2" presStyleIdx="4" presStyleCnt="5"/>
      <dgm:spPr>
        <a:xfrm>
          <a:off x="2002285" y="4393165"/>
          <a:ext cx="639125" cy="498985"/>
        </a:xfrm>
        <a:custGeom>
          <a:avLst/>
          <a:gdLst/>
          <a:ahLst/>
          <a:cxnLst/>
          <a:rect l="0" t="0" r="0" b="0"/>
          <a:pathLst>
            <a:path>
              <a:moveTo>
                <a:pt x="0" y="0"/>
              </a:moveTo>
              <a:lnTo>
                <a:pt x="513327" y="0"/>
              </a:lnTo>
              <a:lnTo>
                <a:pt x="513327" y="498985"/>
              </a:lnTo>
              <a:lnTo>
                <a:pt x="639125" y="498985"/>
              </a:lnTo>
            </a:path>
          </a:pathLst>
        </a:custGeom>
      </dgm:spPr>
      <dgm:t>
        <a:bodyPr/>
        <a:lstStyle/>
        <a:p>
          <a:endParaRPr lang="ro-RO"/>
        </a:p>
      </dgm:t>
    </dgm:pt>
    <dgm:pt modelId="{CFC239F9-A90E-43C0-9FDA-E0E565B71C52}" type="pres">
      <dgm:prSet presAssocID="{9CF5B4D9-CD24-4283-89E1-6C59B8FE73B6}" presName="hierRoot2" presStyleCnt="0">
        <dgm:presLayoutVars>
          <dgm:hierBranch val="init"/>
        </dgm:presLayoutVars>
      </dgm:prSet>
      <dgm:spPr/>
    </dgm:pt>
    <dgm:pt modelId="{90BB4861-C3E5-433E-9E43-8B300CE7D3D2}" type="pres">
      <dgm:prSet presAssocID="{9CF5B4D9-CD24-4283-89E1-6C59B8FE73B6}" presName="rootComposite" presStyleCnt="0"/>
      <dgm:spPr/>
    </dgm:pt>
    <dgm:pt modelId="{E24B9CC2-42E6-46D1-AA4D-01C4055E71F2}" type="pres">
      <dgm:prSet presAssocID="{9CF5B4D9-CD24-4283-89E1-6C59B8FE73B6}" presName="rootText" presStyleLbl="node2" presStyleIdx="4" presStyleCnt="5" custScaleX="263210" custScaleY="151809" custLinFactNeighborX="-17662" custLinFactNeighborY="8129">
        <dgm:presLayoutVars>
          <dgm:chPref val="3"/>
        </dgm:presLayoutVars>
      </dgm:prSet>
      <dgm:spPr/>
      <dgm:t>
        <a:bodyPr/>
        <a:lstStyle/>
        <a:p>
          <a:endParaRPr lang="ro-RO"/>
        </a:p>
      </dgm:t>
    </dgm:pt>
    <dgm:pt modelId="{B45FC3E5-A739-45F2-8E41-556AD61A4D4E}" type="pres">
      <dgm:prSet presAssocID="{9CF5B4D9-CD24-4283-89E1-6C59B8FE73B6}" presName="rootConnector" presStyleLbl="node2" presStyleIdx="4" presStyleCnt="5"/>
      <dgm:spPr/>
      <dgm:t>
        <a:bodyPr/>
        <a:lstStyle/>
        <a:p>
          <a:endParaRPr lang="ro-RO"/>
        </a:p>
      </dgm:t>
    </dgm:pt>
    <dgm:pt modelId="{12DDECF4-A4F3-4ECF-80BF-848E2744CA1D}" type="pres">
      <dgm:prSet presAssocID="{9CF5B4D9-CD24-4283-89E1-6C59B8FE73B6}" presName="hierChild4" presStyleCnt="0"/>
      <dgm:spPr/>
    </dgm:pt>
    <dgm:pt modelId="{30BD3BC9-7826-4A33-9344-0CA434132934}" type="pres">
      <dgm:prSet presAssocID="{1DA1003E-A0EE-4BB2-A1A2-20BC8C67C830}" presName="Name64" presStyleLbl="parChTrans1D3" presStyleIdx="3" presStyleCnt="4"/>
      <dgm:spPr>
        <a:xfrm>
          <a:off x="5520871" y="4846430"/>
          <a:ext cx="251595" cy="91440"/>
        </a:xfrm>
        <a:custGeom>
          <a:avLst/>
          <a:gdLst/>
          <a:ahLst/>
          <a:cxnLst/>
          <a:rect l="0" t="0" r="0" b="0"/>
          <a:pathLst>
            <a:path>
              <a:moveTo>
                <a:pt x="0" y="45720"/>
              </a:moveTo>
              <a:lnTo>
                <a:pt x="251595" y="45720"/>
              </a:lnTo>
            </a:path>
          </a:pathLst>
        </a:custGeom>
      </dgm:spPr>
      <dgm:t>
        <a:bodyPr/>
        <a:lstStyle/>
        <a:p>
          <a:endParaRPr lang="ro-RO"/>
        </a:p>
      </dgm:t>
    </dgm:pt>
    <dgm:pt modelId="{166A3231-0FF8-49AC-9101-FE47479025D1}" type="pres">
      <dgm:prSet presAssocID="{7740ED97-CE2A-4BAC-AB07-D12DA875A28A}" presName="hierRoot2" presStyleCnt="0">
        <dgm:presLayoutVars>
          <dgm:hierBranch val="init"/>
        </dgm:presLayoutVars>
      </dgm:prSet>
      <dgm:spPr/>
    </dgm:pt>
    <dgm:pt modelId="{C2EB3D24-C3BA-4FBF-A22C-F8130BC904AB}" type="pres">
      <dgm:prSet presAssocID="{7740ED97-CE2A-4BAC-AB07-D12DA875A28A}" presName="rootComposite" presStyleCnt="0"/>
      <dgm:spPr/>
    </dgm:pt>
    <dgm:pt modelId="{8F4F7396-E0DB-4A0F-B978-EF92B2529C60}" type="pres">
      <dgm:prSet presAssocID="{7740ED97-CE2A-4BAC-AB07-D12DA875A28A}" presName="rootText" presStyleLbl="node3" presStyleIdx="3" presStyleCnt="4" custScaleX="219848" custScaleY="139637">
        <dgm:presLayoutVars>
          <dgm:chPref val="3"/>
        </dgm:presLayoutVars>
      </dgm:prSet>
      <dgm:spPr/>
      <dgm:t>
        <a:bodyPr/>
        <a:lstStyle/>
        <a:p>
          <a:endParaRPr lang="ro-RO"/>
        </a:p>
      </dgm:t>
    </dgm:pt>
    <dgm:pt modelId="{4E614907-0014-4D3E-8A31-E4C011F4743B}" type="pres">
      <dgm:prSet presAssocID="{7740ED97-CE2A-4BAC-AB07-D12DA875A28A}" presName="rootConnector" presStyleLbl="node3" presStyleIdx="3" presStyleCnt="4"/>
      <dgm:spPr/>
      <dgm:t>
        <a:bodyPr/>
        <a:lstStyle/>
        <a:p>
          <a:endParaRPr lang="ro-RO"/>
        </a:p>
      </dgm:t>
    </dgm:pt>
    <dgm:pt modelId="{6E9B7042-59A7-470B-8923-45960BB18899}" type="pres">
      <dgm:prSet presAssocID="{7740ED97-CE2A-4BAC-AB07-D12DA875A28A}" presName="hierChild4" presStyleCnt="0"/>
      <dgm:spPr/>
    </dgm:pt>
    <dgm:pt modelId="{F8E95EC1-9CE2-4638-B53C-2ABA9BF865F3}" type="pres">
      <dgm:prSet presAssocID="{7740ED97-CE2A-4BAC-AB07-D12DA875A28A}" presName="hierChild5" presStyleCnt="0"/>
      <dgm:spPr/>
    </dgm:pt>
    <dgm:pt modelId="{6E17799D-BBD8-4846-A969-5263F4838ACC}" type="pres">
      <dgm:prSet presAssocID="{9CF5B4D9-CD24-4283-89E1-6C59B8FE73B6}" presName="hierChild5" presStyleCnt="0"/>
      <dgm:spPr/>
    </dgm:pt>
    <dgm:pt modelId="{B331E185-4AB1-47A1-A34B-B1C7CFA39E6F}" type="pres">
      <dgm:prSet presAssocID="{D02C2F01-E93E-4917-AEA1-FF40A4CDF593}" presName="hierChild3" presStyleCnt="0"/>
      <dgm:spPr/>
    </dgm:pt>
  </dgm:ptLst>
  <dgm:cxnLst>
    <dgm:cxn modelId="{0E98FB65-1DA5-4362-8A36-C8277617DE55}" type="presOf" srcId="{8FBF2408-BAAE-44C0-89FD-C12BE8A344D4}" destId="{9030FF14-DE16-4198-9607-2495508AAFD9}" srcOrd="0" destOrd="0" presId="urn:microsoft.com/office/officeart/2009/3/layout/HorizontalOrganizationChart"/>
    <dgm:cxn modelId="{681DEFF9-4406-457E-9BC2-AB3474DE3AF2}" type="presOf" srcId="{D02C2F01-E93E-4917-AEA1-FF40A4CDF593}" destId="{303D64B7-6457-4AEE-8E8E-30A95CA9F229}" srcOrd="0" destOrd="0" presId="urn:microsoft.com/office/officeart/2009/3/layout/HorizontalOrganizationChart"/>
    <dgm:cxn modelId="{93CBD5DF-1F25-4F80-A55E-B5448D433A95}" type="presOf" srcId="{D3C160C6-C149-4C94-894E-6283880B4544}" destId="{51D87186-AF9C-4FAA-8DA9-2AA522A2BA6D}" srcOrd="1" destOrd="0" presId="urn:microsoft.com/office/officeart/2009/3/layout/HorizontalOrganizationChart"/>
    <dgm:cxn modelId="{6B15EC76-2C51-4192-9759-D78BBEF44AE6}" type="presOf" srcId="{47A5EBBB-C517-4EA1-AD44-08C26D215B78}" destId="{6A832719-4992-4704-880B-EE6DD72720B8}" srcOrd="1" destOrd="0" presId="urn:microsoft.com/office/officeart/2009/3/layout/HorizontalOrganizationChart"/>
    <dgm:cxn modelId="{2380E311-29C4-47A1-ABE0-ACD5370B2631}" type="presOf" srcId="{94FDC7AA-F5AC-411B-8102-FC69FB631E2B}" destId="{F2AFA3B8-4628-4D16-B31A-4BB89D72365E}" srcOrd="0" destOrd="0" presId="urn:microsoft.com/office/officeart/2009/3/layout/HorizontalOrganizationChart"/>
    <dgm:cxn modelId="{C2B32FF8-8C1A-4ADB-AFBB-769201EFED98}" type="presOf" srcId="{DC6C4B95-0AD5-4080-91BB-74C837AA4CC8}" destId="{DA3CF4FF-1E98-42F9-8B28-B2B941439009}" srcOrd="1" destOrd="0" presId="urn:microsoft.com/office/officeart/2009/3/layout/HorizontalOrganizationChart"/>
    <dgm:cxn modelId="{00F30BA4-28CA-4964-9C1F-2ADAB4E0C656}" type="presOf" srcId="{100C31CA-BC2F-4509-A113-BD465EC9CCC6}" destId="{0F7DCE75-B7AE-47BB-93F0-C341BBC5511A}" srcOrd="1" destOrd="0" presId="urn:microsoft.com/office/officeart/2009/3/layout/HorizontalOrganizationChart"/>
    <dgm:cxn modelId="{FF505BED-BE22-42CC-B9CA-5D8BC04F19C5}" type="presOf" srcId="{04D3F9B3-4B2D-478A-80BD-AD903D5D75EB}" destId="{11DD3E4C-1EB5-4A6F-BC04-454692336A21}" srcOrd="0" destOrd="0" presId="urn:microsoft.com/office/officeart/2009/3/layout/HorizontalOrganizationChart"/>
    <dgm:cxn modelId="{F9B568B1-1084-4673-A791-489949D223B0}" srcId="{0D4CB693-CE3B-4BF1-9A3E-B5D2F845EB57}" destId="{47A5EBBB-C517-4EA1-AD44-08C26D215B78}" srcOrd="0" destOrd="0" parTransId="{6A8F0DF9-00DF-47E9-B7C2-18364BC25FC7}" sibTransId="{168E6B77-9750-4E90-BDA8-C54C617DA2B9}"/>
    <dgm:cxn modelId="{5FD5E036-5C53-4889-89BA-D6BB4241B069}" type="presOf" srcId="{0D4CB693-CE3B-4BF1-9A3E-B5D2F845EB57}" destId="{A2957E2C-BB3B-4DC6-8E7F-13838C9AF3FE}" srcOrd="0" destOrd="0" presId="urn:microsoft.com/office/officeart/2009/3/layout/HorizontalOrganizationChart"/>
    <dgm:cxn modelId="{713461A1-9334-460F-9A12-9138ACD5B70D}" type="presOf" srcId="{B70BF801-5144-44E4-8FE1-0CEA7014890A}" destId="{990C5063-297B-49CB-BFCC-0034CD1B401C}" srcOrd="0" destOrd="0" presId="urn:microsoft.com/office/officeart/2009/3/layout/HorizontalOrganizationChart"/>
    <dgm:cxn modelId="{BAEF5301-C23F-4921-B522-634622477589}" type="presOf" srcId="{C3C194BB-2844-476C-A7E7-8A2109A8555E}" destId="{EB91F1D7-105F-4F3B-8B23-47D6C87FB105}" srcOrd="0" destOrd="0" presId="urn:microsoft.com/office/officeart/2009/3/layout/HorizontalOrganizationChart"/>
    <dgm:cxn modelId="{7EC7FCE1-2594-4017-8B07-33D57C57339D}" type="presOf" srcId="{7740ED97-CE2A-4BAC-AB07-D12DA875A28A}" destId="{8F4F7396-E0DB-4A0F-B978-EF92B2529C60}" srcOrd="0" destOrd="0" presId="urn:microsoft.com/office/officeart/2009/3/layout/HorizontalOrganizationChart"/>
    <dgm:cxn modelId="{0FFB09C0-A0B0-4F4A-B22D-792D4C7CB1F3}" type="presOf" srcId="{5CC398F8-0E77-431A-8023-3980F0DA593F}" destId="{B2873789-AF7E-4F1B-81E8-53B686783C52}" srcOrd="1" destOrd="0" presId="urn:microsoft.com/office/officeart/2009/3/layout/HorizontalOrganizationChart"/>
    <dgm:cxn modelId="{D8D9795A-471D-480C-A193-64A2EAC021EA}" type="presOf" srcId="{7740ED97-CE2A-4BAC-AB07-D12DA875A28A}" destId="{4E614907-0014-4D3E-8A31-E4C011F4743B}" srcOrd="1" destOrd="0" presId="urn:microsoft.com/office/officeart/2009/3/layout/HorizontalOrganizationChart"/>
    <dgm:cxn modelId="{F7A96324-67B3-4CE2-9224-717F7766A793}" type="presOf" srcId="{886F3826-6974-44B9-9272-75E5C506B5BA}" destId="{C4C7C4F5-BA1B-4653-A4DE-12AD4B31CDC9}" srcOrd="1" destOrd="0" presId="urn:microsoft.com/office/officeart/2009/3/layout/HorizontalOrganizationChart"/>
    <dgm:cxn modelId="{7A933A25-6F77-4294-A67C-005F62B54611}" srcId="{886F3826-6974-44B9-9272-75E5C506B5BA}" destId="{5CC398F8-0E77-431A-8023-3980F0DA593F}" srcOrd="0" destOrd="0" parTransId="{7CEE7705-F98A-4C38-AEC3-9AC3A98D3A3F}" sibTransId="{40111B0D-54E4-4133-A860-531FFED9F72B}"/>
    <dgm:cxn modelId="{A591D377-C346-4178-B268-86B8C16D5459}" type="presOf" srcId="{04D3F9B3-4B2D-478A-80BD-AD903D5D75EB}" destId="{8B773329-7E3F-48C5-B2EB-A8C9907AEA69}" srcOrd="1" destOrd="0" presId="urn:microsoft.com/office/officeart/2009/3/layout/HorizontalOrganizationChart"/>
    <dgm:cxn modelId="{D2966401-8E77-4D34-8D06-A35E3400378D}" srcId="{94FDC7AA-F5AC-411B-8102-FC69FB631E2B}" destId="{100C31CA-BC2F-4509-A113-BD465EC9CCC6}" srcOrd="0" destOrd="0" parTransId="{CC6016A8-57C8-456F-BC7C-D1FF4D96F7E3}" sibTransId="{1ACC9417-B865-45CD-B9FD-6733CC22124E}"/>
    <dgm:cxn modelId="{B092792D-9162-47C2-824B-B54D0C522C95}" type="presOf" srcId="{CC6016A8-57C8-456F-BC7C-D1FF4D96F7E3}" destId="{96AEF8E4-DE86-4BEC-92D4-8004AEC0374B}" srcOrd="0" destOrd="0" presId="urn:microsoft.com/office/officeart/2009/3/layout/HorizontalOrganizationChart"/>
    <dgm:cxn modelId="{827A5FAC-AC67-4254-B68A-F670D23065F4}" type="presOf" srcId="{00458C38-E5F2-445D-A3DF-E954C037A08E}" destId="{D81968C4-A83A-402B-A7D6-A6AD97DAC29C}" srcOrd="0" destOrd="0" presId="urn:microsoft.com/office/officeart/2009/3/layout/HorizontalOrganizationChart"/>
    <dgm:cxn modelId="{214A8620-C559-4118-94F3-667E07F9DD79}" type="presOf" srcId="{3CB30520-A8CF-4F89-BC69-571C89AAFFB6}" destId="{D9A15E25-CB66-45D3-9025-8B642EA93F2E}" srcOrd="0" destOrd="0" presId="urn:microsoft.com/office/officeart/2009/3/layout/HorizontalOrganizationChart"/>
    <dgm:cxn modelId="{B4F2B9B0-EFF0-454F-80ED-7B5AB82E39F7}" srcId="{0D4CB693-CE3B-4BF1-9A3E-B5D2F845EB57}" destId="{DC6C4B95-0AD5-4080-91BB-74C837AA4CC8}" srcOrd="3" destOrd="0" parTransId="{33B572F8-D550-41B6-9F6F-9C0CA1E05A08}" sibTransId="{6CE4A374-94EF-4125-A124-8B2801FCE8AB}"/>
    <dgm:cxn modelId="{25A7EE36-C50A-47F7-B925-DFBBCEF00EDF}" type="presOf" srcId="{9CF5B4D9-CD24-4283-89E1-6C59B8FE73B6}" destId="{E24B9CC2-42E6-46D1-AA4D-01C4055E71F2}" srcOrd="0" destOrd="0" presId="urn:microsoft.com/office/officeart/2009/3/layout/HorizontalOrganizationChart"/>
    <dgm:cxn modelId="{1ED1A023-F15B-41CE-BD15-278B016904FC}" srcId="{0D4CB693-CE3B-4BF1-9A3E-B5D2F845EB57}" destId="{D02C2F01-E93E-4917-AEA1-FF40A4CDF593}" srcOrd="5" destOrd="0" parTransId="{9EEEE160-1DE1-425C-8655-6B35DA4511CB}" sibTransId="{70E5CDE3-708D-4806-ADD7-9C596A5EB312}"/>
    <dgm:cxn modelId="{3026A660-5654-4E74-B151-490D51F56049}" srcId="{0D4CB693-CE3B-4BF1-9A3E-B5D2F845EB57}" destId="{886F3826-6974-44B9-9272-75E5C506B5BA}" srcOrd="4" destOrd="0" parTransId="{6501B001-9514-4B9C-92B1-7E1BA75E5B2F}" sibTransId="{287349F5-1FCB-4810-8001-77AF06873FC0}"/>
    <dgm:cxn modelId="{130F3A0E-F3B8-42DF-8C6A-438C32D7F079}" type="presOf" srcId="{1DA1003E-A0EE-4BB2-A1A2-20BC8C67C830}" destId="{30BD3BC9-7826-4A33-9344-0CA434132934}" srcOrd="0" destOrd="0" presId="urn:microsoft.com/office/officeart/2009/3/layout/HorizontalOrganizationChart"/>
    <dgm:cxn modelId="{291F5006-5850-44F2-A9E2-132DD2DDF20B}" type="presOf" srcId="{DC6C4B95-0AD5-4080-91BB-74C837AA4CC8}" destId="{A596B614-22E1-4E2A-B3F9-DE3CD318A04C}" srcOrd="0" destOrd="0" presId="urn:microsoft.com/office/officeart/2009/3/layout/HorizontalOrganizationChart"/>
    <dgm:cxn modelId="{CED02A4F-16BF-4150-BD4B-0471178E11F4}" type="presOf" srcId="{C3C194BB-2844-476C-A7E7-8A2109A8555E}" destId="{3F0D89C0-B480-4EA4-B082-9CEAAA532FDA}" srcOrd="1" destOrd="0" presId="urn:microsoft.com/office/officeart/2009/3/layout/HorizontalOrganizationChart"/>
    <dgm:cxn modelId="{B1C62218-8678-4951-963A-971CF7FA42BE}" srcId="{5CC398F8-0E77-431A-8023-3980F0DA593F}" destId="{C3C194BB-2844-476C-A7E7-8A2109A8555E}" srcOrd="0" destOrd="0" parTransId="{00458C38-E5F2-445D-A3DF-E954C037A08E}" sibTransId="{17108F94-17B7-41C6-A397-A4E8A2526F5C}"/>
    <dgm:cxn modelId="{BB8713F8-69D5-42E6-B884-573F99DD0596}" type="presOf" srcId="{886F3826-6974-44B9-9272-75E5C506B5BA}" destId="{AA5487F4-CF26-4E85-8E16-94A69800EB84}" srcOrd="0" destOrd="0" presId="urn:microsoft.com/office/officeart/2009/3/layout/HorizontalOrganizationChart"/>
    <dgm:cxn modelId="{70E62498-4DCA-4655-8780-6730659743EE}" type="presOf" srcId="{24FC57CC-96FA-48EF-A94F-9D47DBE7A045}" destId="{6E78FBA9-2138-4C2E-8DB8-209F15F50FFE}" srcOrd="0" destOrd="0" presId="urn:microsoft.com/office/officeart/2009/3/layout/HorizontalOrganizationChart"/>
    <dgm:cxn modelId="{E1D33DB5-01F8-4112-9953-3968DEF04539}" type="presOf" srcId="{7CEE7705-F98A-4C38-AEC3-9AC3A98D3A3F}" destId="{359CC027-7C45-44B0-A22B-8CEE5997FFD7}" srcOrd="0" destOrd="0" presId="urn:microsoft.com/office/officeart/2009/3/layout/HorizontalOrganizationChart"/>
    <dgm:cxn modelId="{9A861435-0F84-4D3D-A2B7-A174CF43694E}" type="presOf" srcId="{B70BF801-5144-44E4-8FE1-0CEA7014890A}" destId="{14F53B54-50D3-4E22-8313-D95A46FC698C}" srcOrd="1" destOrd="0" presId="urn:microsoft.com/office/officeart/2009/3/layout/HorizontalOrganizationChart"/>
    <dgm:cxn modelId="{D255A3CA-0501-44D3-A97B-AF07C4C5E558}" type="presOf" srcId="{D02C2F01-E93E-4917-AEA1-FF40A4CDF593}" destId="{5ED32A4F-CAA8-4227-AE8B-FB840B30AC97}" srcOrd="1" destOrd="0" presId="urn:microsoft.com/office/officeart/2009/3/layout/HorizontalOrganizationChart"/>
    <dgm:cxn modelId="{F16D01DC-6333-4646-9C21-B8E1CC13EADB}" type="presOf" srcId="{41D334B2-FE1B-4956-A1E0-9D5C2C485326}" destId="{DAF82D86-72C8-4302-81E3-5BD4805BD255}" srcOrd="0" destOrd="0" presId="urn:microsoft.com/office/officeart/2009/3/layout/HorizontalOrganizationChart"/>
    <dgm:cxn modelId="{E16336A6-D6CE-4F7F-AE1F-3BA142174157}" type="presOf" srcId="{100C31CA-BC2F-4509-A113-BD465EC9CCC6}" destId="{331676EE-4C17-4938-9D6E-7911143B8099}" srcOrd="0" destOrd="0" presId="urn:microsoft.com/office/officeart/2009/3/layout/HorizontalOrganizationChart"/>
    <dgm:cxn modelId="{B827B990-5C30-4E71-91F0-55BF1A9B19F5}" type="presOf" srcId="{79296133-015F-42FE-A856-52740990847E}" destId="{A258A2BA-56D5-4DED-9458-91A7DE06FD14}" srcOrd="0" destOrd="0" presId="urn:microsoft.com/office/officeart/2009/3/layout/HorizontalOrganizationChart"/>
    <dgm:cxn modelId="{87766929-06B0-45CA-83A2-C5D0ABE6EE31}" type="presOf" srcId="{39548971-A2A1-4402-B027-2A65444EB2B9}" destId="{1D074563-6377-43FB-88D8-F3CFBC5F96B2}" srcOrd="0" destOrd="0" presId="urn:microsoft.com/office/officeart/2009/3/layout/HorizontalOrganizationChart"/>
    <dgm:cxn modelId="{E0A6191E-ABD7-4E5E-890F-0FAE063C59F9}" type="presOf" srcId="{39548971-A2A1-4402-B027-2A65444EB2B9}" destId="{ED637FB5-45C3-4B81-831F-983FEE73CB19}" srcOrd="1" destOrd="0" presId="urn:microsoft.com/office/officeart/2009/3/layout/HorizontalOrganizationChart"/>
    <dgm:cxn modelId="{FF216CB8-DE67-4EFE-B4C9-AEC4AA8EA97F}" type="presOf" srcId="{9CF5B4D9-CD24-4283-89E1-6C59B8FE73B6}" destId="{B45FC3E5-A739-45F2-8E41-556AD61A4D4E}" srcOrd="1" destOrd="0" presId="urn:microsoft.com/office/officeart/2009/3/layout/HorizontalOrganizationChart"/>
    <dgm:cxn modelId="{3AE78A90-08D4-4B97-B9E1-63BEB61EE03B}" type="presOf" srcId="{829D01C4-1641-48E7-A9AB-CC178EDD2C0B}" destId="{645A9F8F-ACC4-4487-A06B-265DDBE3F753}" srcOrd="0" destOrd="0" presId="urn:microsoft.com/office/officeart/2009/3/layout/HorizontalOrganizationChart"/>
    <dgm:cxn modelId="{DFD1C7A7-5A54-4DD3-8C6A-A2BE4A4A3094}" srcId="{0D4CB693-CE3B-4BF1-9A3E-B5D2F845EB57}" destId="{829D01C4-1641-48E7-A9AB-CC178EDD2C0B}" srcOrd="1" destOrd="0" parTransId="{7BEA3549-6E4D-4A78-89D4-AC467CB9446F}" sibTransId="{21CDC76C-21BA-4F6E-8CC3-6A9E0E857B81}"/>
    <dgm:cxn modelId="{E42FC37F-00D4-4A3B-B610-9955CE0F64A0}" type="presOf" srcId="{47A5EBBB-C517-4EA1-AD44-08C26D215B78}" destId="{E1335907-7502-40D1-85D2-3D00C989D68F}" srcOrd="0" destOrd="0" presId="urn:microsoft.com/office/officeart/2009/3/layout/HorizontalOrganizationChart"/>
    <dgm:cxn modelId="{28B93E8F-8D7F-4906-9713-D96796BCDA9E}" srcId="{DC6C4B95-0AD5-4080-91BB-74C837AA4CC8}" destId="{B70BF801-5144-44E4-8FE1-0CEA7014890A}" srcOrd="0" destOrd="0" parTransId="{8FBF2408-BAAE-44C0-89FD-C12BE8A344D4}" sibTransId="{6AE6CFCB-33AD-4D9F-9200-30DF30DD8463}"/>
    <dgm:cxn modelId="{213F0815-A7FD-4467-B1FF-3A139C31EA62}" srcId="{0D4CB693-CE3B-4BF1-9A3E-B5D2F845EB57}" destId="{D3C160C6-C149-4C94-894E-6283880B4544}" srcOrd="2" destOrd="0" parTransId="{FB6A1266-F054-43B7-BD77-89C5DE52FB2F}" sibTransId="{DACBF9F9-F21D-49FD-84F5-B90CB6DB0853}"/>
    <dgm:cxn modelId="{73DA0552-5639-4979-81CA-57904843AB64}" type="presOf" srcId="{829D01C4-1641-48E7-A9AB-CC178EDD2C0B}" destId="{9A958BD4-EB07-422C-80D2-63F8AE149078}" srcOrd="1" destOrd="0" presId="urn:microsoft.com/office/officeart/2009/3/layout/HorizontalOrganizationChart"/>
    <dgm:cxn modelId="{979D613E-A5D4-44CC-840C-DC87501ABA35}" srcId="{D02C2F01-E93E-4917-AEA1-FF40A4CDF593}" destId="{94FDC7AA-F5AC-411B-8102-FC69FB631E2B}" srcOrd="0" destOrd="0" parTransId="{41D334B2-FE1B-4956-A1E0-9D5C2C485326}" sibTransId="{C9CCE930-C702-4C21-8EA9-B8BD0B13A321}"/>
    <dgm:cxn modelId="{F40431FD-AEEE-4508-8AB9-5A034337C414}" type="presOf" srcId="{D3C160C6-C149-4C94-894E-6283880B4544}" destId="{1D78DE2B-39B0-4D4B-AC3B-AF445E5E87D0}" srcOrd="0" destOrd="0" presId="urn:microsoft.com/office/officeart/2009/3/layout/HorizontalOrganizationChart"/>
    <dgm:cxn modelId="{F7E30A01-3610-4D20-B2A8-59932684B708}" type="presOf" srcId="{94FDC7AA-F5AC-411B-8102-FC69FB631E2B}" destId="{0FCE2264-983E-4C3E-9A4B-C04A9583C646}" srcOrd="1" destOrd="0" presId="urn:microsoft.com/office/officeart/2009/3/layout/HorizontalOrganizationChart"/>
    <dgm:cxn modelId="{7E522076-FC27-4BA2-A442-8AC765A195C6}" type="presOf" srcId="{5CC398F8-0E77-431A-8023-3980F0DA593F}" destId="{4362C393-CE7A-4C3D-83D0-F5F8A82BD48F}" srcOrd="0" destOrd="0" presId="urn:microsoft.com/office/officeart/2009/3/layout/HorizontalOrganizationChart"/>
    <dgm:cxn modelId="{764B2827-F5D0-407F-93B1-EE62286D41FA}" srcId="{9CF5B4D9-CD24-4283-89E1-6C59B8FE73B6}" destId="{7740ED97-CE2A-4BAC-AB07-D12DA875A28A}" srcOrd="0" destOrd="0" parTransId="{1DA1003E-A0EE-4BB2-A1A2-20BC8C67C830}" sibTransId="{084B17C1-1895-47FF-943B-52FE84E70540}"/>
    <dgm:cxn modelId="{D2F08703-9FD4-418E-8A50-F56474467729}" srcId="{D02C2F01-E93E-4917-AEA1-FF40A4CDF593}" destId="{9CF5B4D9-CD24-4283-89E1-6C59B8FE73B6}" srcOrd="1" destOrd="0" parTransId="{79296133-015F-42FE-A856-52740990847E}" sibTransId="{DA0A3449-239B-499C-9D4F-650FFB797466}"/>
    <dgm:cxn modelId="{F890BB4C-0268-4987-B06B-DC161C76DF33}" srcId="{39548971-A2A1-4402-B027-2A65444EB2B9}" destId="{04D3F9B3-4B2D-478A-80BD-AD903D5D75EB}" srcOrd="0" destOrd="0" parTransId="{24FC57CC-96FA-48EF-A94F-9D47DBE7A045}" sibTransId="{151D4501-CE31-49B7-B06F-4430988CE2EB}"/>
    <dgm:cxn modelId="{0D088A5D-F274-44AE-AE70-051E50CE40D9}" srcId="{47A5EBBB-C517-4EA1-AD44-08C26D215B78}" destId="{39548971-A2A1-4402-B027-2A65444EB2B9}" srcOrd="0" destOrd="0" parTransId="{3CB30520-A8CF-4F89-BC69-571C89AAFFB6}" sibTransId="{AAB498A4-7E05-489E-A796-E4C3F0BBAA35}"/>
    <dgm:cxn modelId="{22052CB5-5D4D-473C-8CF5-748FA20FC4EE}" type="presParOf" srcId="{A2957E2C-BB3B-4DC6-8E7F-13838C9AF3FE}" destId="{DB3B9D54-BB30-4F0E-81B1-0FE9256616B5}" srcOrd="0" destOrd="0" presId="urn:microsoft.com/office/officeart/2009/3/layout/HorizontalOrganizationChart"/>
    <dgm:cxn modelId="{6CB61A43-2B7C-4D46-A2B1-8213C7074146}" type="presParOf" srcId="{DB3B9D54-BB30-4F0E-81B1-0FE9256616B5}" destId="{0CCD9F51-2E9E-4451-AB43-B33F1767D447}" srcOrd="0" destOrd="0" presId="urn:microsoft.com/office/officeart/2009/3/layout/HorizontalOrganizationChart"/>
    <dgm:cxn modelId="{674EBCBD-7355-4107-9F36-3F7C20C13438}" type="presParOf" srcId="{0CCD9F51-2E9E-4451-AB43-B33F1767D447}" destId="{E1335907-7502-40D1-85D2-3D00C989D68F}" srcOrd="0" destOrd="0" presId="urn:microsoft.com/office/officeart/2009/3/layout/HorizontalOrganizationChart"/>
    <dgm:cxn modelId="{C2709E4D-4836-4000-B0FE-4BFA79E45962}" type="presParOf" srcId="{0CCD9F51-2E9E-4451-AB43-B33F1767D447}" destId="{6A832719-4992-4704-880B-EE6DD72720B8}" srcOrd="1" destOrd="0" presId="urn:microsoft.com/office/officeart/2009/3/layout/HorizontalOrganizationChart"/>
    <dgm:cxn modelId="{4C94E882-14C7-4B0A-950F-C66F23C44F39}" type="presParOf" srcId="{DB3B9D54-BB30-4F0E-81B1-0FE9256616B5}" destId="{93804019-5F07-43E2-ADB7-A66CCB8DFE7B}" srcOrd="1" destOrd="0" presId="urn:microsoft.com/office/officeart/2009/3/layout/HorizontalOrganizationChart"/>
    <dgm:cxn modelId="{E2BC18E2-B8F4-43A8-8675-1D6442B146F8}" type="presParOf" srcId="{93804019-5F07-43E2-ADB7-A66CCB8DFE7B}" destId="{D9A15E25-CB66-45D3-9025-8B642EA93F2E}" srcOrd="0" destOrd="0" presId="urn:microsoft.com/office/officeart/2009/3/layout/HorizontalOrganizationChart"/>
    <dgm:cxn modelId="{17B5D8B0-B844-47F6-B8EF-FCBDDE1A40A4}" type="presParOf" srcId="{93804019-5F07-43E2-ADB7-A66CCB8DFE7B}" destId="{694C5269-3DA6-472A-87CC-C1B066727116}" srcOrd="1" destOrd="0" presId="urn:microsoft.com/office/officeart/2009/3/layout/HorizontalOrganizationChart"/>
    <dgm:cxn modelId="{1716DEAB-4748-456B-BA1F-8D3E3D7B021A}" type="presParOf" srcId="{694C5269-3DA6-472A-87CC-C1B066727116}" destId="{D6022922-BF9A-4E03-90FE-438C69CF2F2A}" srcOrd="0" destOrd="0" presId="urn:microsoft.com/office/officeart/2009/3/layout/HorizontalOrganizationChart"/>
    <dgm:cxn modelId="{7546B489-6097-448F-91A1-A50638A98041}" type="presParOf" srcId="{D6022922-BF9A-4E03-90FE-438C69CF2F2A}" destId="{1D074563-6377-43FB-88D8-F3CFBC5F96B2}" srcOrd="0" destOrd="0" presId="urn:microsoft.com/office/officeart/2009/3/layout/HorizontalOrganizationChart"/>
    <dgm:cxn modelId="{2DEDF211-B6CE-41BA-B71F-89FBAB86D98A}" type="presParOf" srcId="{D6022922-BF9A-4E03-90FE-438C69CF2F2A}" destId="{ED637FB5-45C3-4B81-831F-983FEE73CB19}" srcOrd="1" destOrd="0" presId="urn:microsoft.com/office/officeart/2009/3/layout/HorizontalOrganizationChart"/>
    <dgm:cxn modelId="{7BA590E7-52F8-4ABB-985C-EEEBB5DE10D9}" type="presParOf" srcId="{694C5269-3DA6-472A-87CC-C1B066727116}" destId="{04661B5E-F08B-4732-9098-D62A18E8CC9A}" srcOrd="1" destOrd="0" presId="urn:microsoft.com/office/officeart/2009/3/layout/HorizontalOrganizationChart"/>
    <dgm:cxn modelId="{0434B7ED-DC93-4B87-A550-7032E87D6264}" type="presParOf" srcId="{04661B5E-F08B-4732-9098-D62A18E8CC9A}" destId="{6E78FBA9-2138-4C2E-8DB8-209F15F50FFE}" srcOrd="0" destOrd="0" presId="urn:microsoft.com/office/officeart/2009/3/layout/HorizontalOrganizationChart"/>
    <dgm:cxn modelId="{82492D2B-66B0-4BBB-8BB4-3BC0D8278303}" type="presParOf" srcId="{04661B5E-F08B-4732-9098-D62A18E8CC9A}" destId="{1E0397BC-FD33-4083-BCAB-599FC7ADBBE6}" srcOrd="1" destOrd="0" presId="urn:microsoft.com/office/officeart/2009/3/layout/HorizontalOrganizationChart"/>
    <dgm:cxn modelId="{45567F7C-E7C0-43D1-A7F1-FB88863A14DD}" type="presParOf" srcId="{1E0397BC-FD33-4083-BCAB-599FC7ADBBE6}" destId="{1838786F-7D75-4BEC-87D5-5189B9201A9B}" srcOrd="0" destOrd="0" presId="urn:microsoft.com/office/officeart/2009/3/layout/HorizontalOrganizationChart"/>
    <dgm:cxn modelId="{2CE28B40-78DC-487F-9D8A-D3AEE459E944}" type="presParOf" srcId="{1838786F-7D75-4BEC-87D5-5189B9201A9B}" destId="{11DD3E4C-1EB5-4A6F-BC04-454692336A21}" srcOrd="0" destOrd="0" presId="urn:microsoft.com/office/officeart/2009/3/layout/HorizontalOrganizationChart"/>
    <dgm:cxn modelId="{3931224F-72CE-47B0-95C7-FE90D494C984}" type="presParOf" srcId="{1838786F-7D75-4BEC-87D5-5189B9201A9B}" destId="{8B773329-7E3F-48C5-B2EB-A8C9907AEA69}" srcOrd="1" destOrd="0" presId="urn:microsoft.com/office/officeart/2009/3/layout/HorizontalOrganizationChart"/>
    <dgm:cxn modelId="{5010C57E-A656-473E-9054-A7A035F03928}" type="presParOf" srcId="{1E0397BC-FD33-4083-BCAB-599FC7ADBBE6}" destId="{E99297B1-DD40-4000-BFF1-355C9E192338}" srcOrd="1" destOrd="0" presId="urn:microsoft.com/office/officeart/2009/3/layout/HorizontalOrganizationChart"/>
    <dgm:cxn modelId="{B638EDFD-B093-4E39-8405-C6DA0AACBD58}" type="presParOf" srcId="{1E0397BC-FD33-4083-BCAB-599FC7ADBBE6}" destId="{F9B27525-DB1E-42FC-B783-7BE3C1F89914}" srcOrd="2" destOrd="0" presId="urn:microsoft.com/office/officeart/2009/3/layout/HorizontalOrganizationChart"/>
    <dgm:cxn modelId="{34E6C46D-B66B-46B4-9012-3A7A86D8F58E}" type="presParOf" srcId="{694C5269-3DA6-472A-87CC-C1B066727116}" destId="{274F1D29-DD62-4B3E-A674-617C140FD962}" srcOrd="2" destOrd="0" presId="urn:microsoft.com/office/officeart/2009/3/layout/HorizontalOrganizationChart"/>
    <dgm:cxn modelId="{ABC8ACBF-6044-4419-A7DB-2DE1B4C505C4}" type="presParOf" srcId="{DB3B9D54-BB30-4F0E-81B1-0FE9256616B5}" destId="{A5786A40-0F63-4849-B551-1FBCB62651D0}" srcOrd="2" destOrd="0" presId="urn:microsoft.com/office/officeart/2009/3/layout/HorizontalOrganizationChart"/>
    <dgm:cxn modelId="{6B8A8AA3-9638-405E-998D-5A6EA5F99A8E}" type="presParOf" srcId="{A2957E2C-BB3B-4DC6-8E7F-13838C9AF3FE}" destId="{8C67247B-89BD-4116-A3ED-F756A3EFBF2F}" srcOrd="1" destOrd="0" presId="urn:microsoft.com/office/officeart/2009/3/layout/HorizontalOrganizationChart"/>
    <dgm:cxn modelId="{A5A40219-72B3-47A6-9CC4-19F28FCF1F33}" type="presParOf" srcId="{8C67247B-89BD-4116-A3ED-F756A3EFBF2F}" destId="{D727AB2D-FC02-4E72-AEE1-57B04397A160}" srcOrd="0" destOrd="0" presId="urn:microsoft.com/office/officeart/2009/3/layout/HorizontalOrganizationChart"/>
    <dgm:cxn modelId="{E06E1945-6421-4EC8-8A76-A298DCD0A1B1}" type="presParOf" srcId="{D727AB2D-FC02-4E72-AEE1-57B04397A160}" destId="{645A9F8F-ACC4-4487-A06B-265DDBE3F753}" srcOrd="0" destOrd="0" presId="urn:microsoft.com/office/officeart/2009/3/layout/HorizontalOrganizationChart"/>
    <dgm:cxn modelId="{C07671AC-3A4E-4290-8E9A-F6EEC3BFB10A}" type="presParOf" srcId="{D727AB2D-FC02-4E72-AEE1-57B04397A160}" destId="{9A958BD4-EB07-422C-80D2-63F8AE149078}" srcOrd="1" destOrd="0" presId="urn:microsoft.com/office/officeart/2009/3/layout/HorizontalOrganizationChart"/>
    <dgm:cxn modelId="{C53CDB65-A660-49DC-801C-2A8AEF2DB8CE}" type="presParOf" srcId="{8C67247B-89BD-4116-A3ED-F756A3EFBF2F}" destId="{323864A5-37D5-4AFC-AA93-7C7C0D75E67C}" srcOrd="1" destOrd="0" presId="urn:microsoft.com/office/officeart/2009/3/layout/HorizontalOrganizationChart"/>
    <dgm:cxn modelId="{A4A5E437-38DB-4F1B-ACBF-6F2AF56EDBAA}" type="presParOf" srcId="{8C67247B-89BD-4116-A3ED-F756A3EFBF2F}" destId="{7F1319FA-5BDD-45D2-9908-43D1334E4BAC}" srcOrd="2" destOrd="0" presId="urn:microsoft.com/office/officeart/2009/3/layout/HorizontalOrganizationChart"/>
    <dgm:cxn modelId="{9A5AD364-81E8-40B1-A82B-91B991E932F0}" type="presParOf" srcId="{A2957E2C-BB3B-4DC6-8E7F-13838C9AF3FE}" destId="{315B5128-DD36-4F88-946B-F5B361286DA0}" srcOrd="2" destOrd="0" presId="urn:microsoft.com/office/officeart/2009/3/layout/HorizontalOrganizationChart"/>
    <dgm:cxn modelId="{4884D360-BF2E-4AC5-BD85-AA35EAAB9E8F}" type="presParOf" srcId="{315B5128-DD36-4F88-946B-F5B361286DA0}" destId="{C294E8E9-F5CC-4ED8-8B7F-3137381E7C16}" srcOrd="0" destOrd="0" presId="urn:microsoft.com/office/officeart/2009/3/layout/HorizontalOrganizationChart"/>
    <dgm:cxn modelId="{4F13A71D-15CE-48E8-9AD1-4F55D6059FC4}" type="presParOf" srcId="{C294E8E9-F5CC-4ED8-8B7F-3137381E7C16}" destId="{1D78DE2B-39B0-4D4B-AC3B-AF445E5E87D0}" srcOrd="0" destOrd="0" presId="urn:microsoft.com/office/officeart/2009/3/layout/HorizontalOrganizationChart"/>
    <dgm:cxn modelId="{0F09E156-FD5C-482B-BCE6-086F09E1A1DB}" type="presParOf" srcId="{C294E8E9-F5CC-4ED8-8B7F-3137381E7C16}" destId="{51D87186-AF9C-4FAA-8DA9-2AA522A2BA6D}" srcOrd="1" destOrd="0" presId="urn:microsoft.com/office/officeart/2009/3/layout/HorizontalOrganizationChart"/>
    <dgm:cxn modelId="{FB06F776-2B76-4A00-9F22-CCE6D58D2E39}" type="presParOf" srcId="{315B5128-DD36-4F88-946B-F5B361286DA0}" destId="{77F13B93-3D7F-4305-80D3-37366F21D898}" srcOrd="1" destOrd="0" presId="urn:microsoft.com/office/officeart/2009/3/layout/HorizontalOrganizationChart"/>
    <dgm:cxn modelId="{306F4459-EDAB-4D51-91F3-159BCE4A99E9}" type="presParOf" srcId="{315B5128-DD36-4F88-946B-F5B361286DA0}" destId="{A81FAC36-976D-4E30-8C42-BF8E9FBFAD4B}" srcOrd="2" destOrd="0" presId="urn:microsoft.com/office/officeart/2009/3/layout/HorizontalOrganizationChart"/>
    <dgm:cxn modelId="{BE26E7CF-9F12-4C88-89E6-4E411F974D2E}" type="presParOf" srcId="{A2957E2C-BB3B-4DC6-8E7F-13838C9AF3FE}" destId="{B271DC51-861F-45CB-8F62-F613CEB14987}" srcOrd="3" destOrd="0" presId="urn:microsoft.com/office/officeart/2009/3/layout/HorizontalOrganizationChart"/>
    <dgm:cxn modelId="{F4978581-8F55-4302-A560-887D0DF0A953}" type="presParOf" srcId="{B271DC51-861F-45CB-8F62-F613CEB14987}" destId="{0F83ADD9-90BC-4506-89E8-6E57B513612D}" srcOrd="0" destOrd="0" presId="urn:microsoft.com/office/officeart/2009/3/layout/HorizontalOrganizationChart"/>
    <dgm:cxn modelId="{53F4BA27-AB9C-4854-A4F9-0176DECB8EBE}" type="presParOf" srcId="{0F83ADD9-90BC-4506-89E8-6E57B513612D}" destId="{A596B614-22E1-4E2A-B3F9-DE3CD318A04C}" srcOrd="0" destOrd="0" presId="urn:microsoft.com/office/officeart/2009/3/layout/HorizontalOrganizationChart"/>
    <dgm:cxn modelId="{2DB18C2B-C9E0-456B-89E2-F65501325D26}" type="presParOf" srcId="{0F83ADD9-90BC-4506-89E8-6E57B513612D}" destId="{DA3CF4FF-1E98-42F9-8B28-B2B941439009}" srcOrd="1" destOrd="0" presId="urn:microsoft.com/office/officeart/2009/3/layout/HorizontalOrganizationChart"/>
    <dgm:cxn modelId="{D68A0EBA-C06B-4E4F-AFC7-FE28135358AE}" type="presParOf" srcId="{B271DC51-861F-45CB-8F62-F613CEB14987}" destId="{46D12354-36F7-40EC-BFC3-2B43DB9ABD57}" srcOrd="1" destOrd="0" presId="urn:microsoft.com/office/officeart/2009/3/layout/HorizontalOrganizationChart"/>
    <dgm:cxn modelId="{2CF3E0A9-B734-4528-8836-A05F9FBC92D0}" type="presParOf" srcId="{46D12354-36F7-40EC-BFC3-2B43DB9ABD57}" destId="{9030FF14-DE16-4198-9607-2495508AAFD9}" srcOrd="0" destOrd="0" presId="urn:microsoft.com/office/officeart/2009/3/layout/HorizontalOrganizationChart"/>
    <dgm:cxn modelId="{8767CA11-9B02-4462-95ED-36DF5CC4DE69}" type="presParOf" srcId="{46D12354-36F7-40EC-BFC3-2B43DB9ABD57}" destId="{BA7587B7-DD85-4084-BDB5-F07F813FE9C3}" srcOrd="1" destOrd="0" presId="urn:microsoft.com/office/officeart/2009/3/layout/HorizontalOrganizationChart"/>
    <dgm:cxn modelId="{55719730-E0AD-4CB5-8248-CE809E5D518F}" type="presParOf" srcId="{BA7587B7-DD85-4084-BDB5-F07F813FE9C3}" destId="{ED3E43B8-E4A5-4EDF-83FB-E110ADCC9CA5}" srcOrd="0" destOrd="0" presId="urn:microsoft.com/office/officeart/2009/3/layout/HorizontalOrganizationChart"/>
    <dgm:cxn modelId="{D132BE8F-B97E-4340-9A30-B075A5FFE5A9}" type="presParOf" srcId="{ED3E43B8-E4A5-4EDF-83FB-E110ADCC9CA5}" destId="{990C5063-297B-49CB-BFCC-0034CD1B401C}" srcOrd="0" destOrd="0" presId="urn:microsoft.com/office/officeart/2009/3/layout/HorizontalOrganizationChart"/>
    <dgm:cxn modelId="{F768F33D-B470-4574-B8A0-8113050F4AB1}" type="presParOf" srcId="{ED3E43B8-E4A5-4EDF-83FB-E110ADCC9CA5}" destId="{14F53B54-50D3-4E22-8313-D95A46FC698C}" srcOrd="1" destOrd="0" presId="urn:microsoft.com/office/officeart/2009/3/layout/HorizontalOrganizationChart"/>
    <dgm:cxn modelId="{0A4C2997-73F6-4C90-B92C-A6C170B1153B}" type="presParOf" srcId="{BA7587B7-DD85-4084-BDB5-F07F813FE9C3}" destId="{0E01A598-41CF-42D5-99C8-F5D0A20C5126}" srcOrd="1" destOrd="0" presId="urn:microsoft.com/office/officeart/2009/3/layout/HorizontalOrganizationChart"/>
    <dgm:cxn modelId="{7CDC30D6-8D18-4559-9650-04E266F484EC}" type="presParOf" srcId="{BA7587B7-DD85-4084-BDB5-F07F813FE9C3}" destId="{755B098D-9AF6-4CEA-807A-939BEC622EF1}" srcOrd="2" destOrd="0" presId="urn:microsoft.com/office/officeart/2009/3/layout/HorizontalOrganizationChart"/>
    <dgm:cxn modelId="{6F28C751-8514-48F4-B15B-6C287843FC83}" type="presParOf" srcId="{B271DC51-861F-45CB-8F62-F613CEB14987}" destId="{C9481A97-3A77-4A18-9127-363627A04996}" srcOrd="2" destOrd="0" presId="urn:microsoft.com/office/officeart/2009/3/layout/HorizontalOrganizationChart"/>
    <dgm:cxn modelId="{FAABB876-89E7-47E2-85D1-3BF03E6C304A}" type="presParOf" srcId="{A2957E2C-BB3B-4DC6-8E7F-13838C9AF3FE}" destId="{6D73EAF6-C460-44C3-998A-4C020C63FC1A}" srcOrd="4" destOrd="0" presId="urn:microsoft.com/office/officeart/2009/3/layout/HorizontalOrganizationChart"/>
    <dgm:cxn modelId="{80379449-F5B8-44BE-BD87-EBB64A9550CE}" type="presParOf" srcId="{6D73EAF6-C460-44C3-998A-4C020C63FC1A}" destId="{FDBA35FA-3561-4320-AD87-FEF48EBEC020}" srcOrd="0" destOrd="0" presId="urn:microsoft.com/office/officeart/2009/3/layout/HorizontalOrganizationChart"/>
    <dgm:cxn modelId="{8E175E5E-FED7-4A59-AB7F-A343540772B6}" type="presParOf" srcId="{FDBA35FA-3561-4320-AD87-FEF48EBEC020}" destId="{AA5487F4-CF26-4E85-8E16-94A69800EB84}" srcOrd="0" destOrd="0" presId="urn:microsoft.com/office/officeart/2009/3/layout/HorizontalOrganizationChart"/>
    <dgm:cxn modelId="{1B3FF8BA-1F36-4F91-B87C-A255F6858F23}" type="presParOf" srcId="{FDBA35FA-3561-4320-AD87-FEF48EBEC020}" destId="{C4C7C4F5-BA1B-4653-A4DE-12AD4B31CDC9}" srcOrd="1" destOrd="0" presId="urn:microsoft.com/office/officeart/2009/3/layout/HorizontalOrganizationChart"/>
    <dgm:cxn modelId="{60A90142-7165-440F-AD4D-3CF5005DE297}" type="presParOf" srcId="{6D73EAF6-C460-44C3-998A-4C020C63FC1A}" destId="{23ACEED3-E341-456D-BF65-70239904E8D9}" srcOrd="1" destOrd="0" presId="urn:microsoft.com/office/officeart/2009/3/layout/HorizontalOrganizationChart"/>
    <dgm:cxn modelId="{02BFE820-7361-4486-B133-232EAEDDF592}" type="presParOf" srcId="{23ACEED3-E341-456D-BF65-70239904E8D9}" destId="{359CC027-7C45-44B0-A22B-8CEE5997FFD7}" srcOrd="0" destOrd="0" presId="urn:microsoft.com/office/officeart/2009/3/layout/HorizontalOrganizationChart"/>
    <dgm:cxn modelId="{EBD0B643-2823-4792-93B8-52735C8C5873}" type="presParOf" srcId="{23ACEED3-E341-456D-BF65-70239904E8D9}" destId="{ED708829-8C56-447D-A37B-8253489DC1FC}" srcOrd="1" destOrd="0" presId="urn:microsoft.com/office/officeart/2009/3/layout/HorizontalOrganizationChart"/>
    <dgm:cxn modelId="{40A01FBA-0531-42BF-8DA3-3FE48D63557E}" type="presParOf" srcId="{ED708829-8C56-447D-A37B-8253489DC1FC}" destId="{F4EABD78-E0E1-4E1B-B0DE-BF6F81538A89}" srcOrd="0" destOrd="0" presId="urn:microsoft.com/office/officeart/2009/3/layout/HorizontalOrganizationChart"/>
    <dgm:cxn modelId="{84E2307C-778E-4E96-9C19-ACC1B41D9F1B}" type="presParOf" srcId="{F4EABD78-E0E1-4E1B-B0DE-BF6F81538A89}" destId="{4362C393-CE7A-4C3D-83D0-F5F8A82BD48F}" srcOrd="0" destOrd="0" presId="urn:microsoft.com/office/officeart/2009/3/layout/HorizontalOrganizationChart"/>
    <dgm:cxn modelId="{2A3F73ED-43F8-4D09-875D-7B55158D1E22}" type="presParOf" srcId="{F4EABD78-E0E1-4E1B-B0DE-BF6F81538A89}" destId="{B2873789-AF7E-4F1B-81E8-53B686783C52}" srcOrd="1" destOrd="0" presId="urn:microsoft.com/office/officeart/2009/3/layout/HorizontalOrganizationChart"/>
    <dgm:cxn modelId="{CE7A6844-ECED-41BE-A477-F8DD0094C484}" type="presParOf" srcId="{ED708829-8C56-447D-A37B-8253489DC1FC}" destId="{7A120AE3-703B-4892-8378-38BACB9D9CF2}" srcOrd="1" destOrd="0" presId="urn:microsoft.com/office/officeart/2009/3/layout/HorizontalOrganizationChart"/>
    <dgm:cxn modelId="{F51B629B-0843-43C0-B1F8-4279C43868C0}" type="presParOf" srcId="{7A120AE3-703B-4892-8378-38BACB9D9CF2}" destId="{D81968C4-A83A-402B-A7D6-A6AD97DAC29C}" srcOrd="0" destOrd="0" presId="urn:microsoft.com/office/officeart/2009/3/layout/HorizontalOrganizationChart"/>
    <dgm:cxn modelId="{1F6C759C-11BB-4927-BC13-CDDC0A076D18}" type="presParOf" srcId="{7A120AE3-703B-4892-8378-38BACB9D9CF2}" destId="{E1F7C4CF-3571-4205-A5B7-67B65BD63AFB}" srcOrd="1" destOrd="0" presId="urn:microsoft.com/office/officeart/2009/3/layout/HorizontalOrganizationChart"/>
    <dgm:cxn modelId="{9979DAA6-D07A-4A30-A0EB-763CA54A087C}" type="presParOf" srcId="{E1F7C4CF-3571-4205-A5B7-67B65BD63AFB}" destId="{F622C3DA-BAA3-4B19-AC0D-8ADF7763202D}" srcOrd="0" destOrd="0" presId="urn:microsoft.com/office/officeart/2009/3/layout/HorizontalOrganizationChart"/>
    <dgm:cxn modelId="{1D7B4A08-11F8-44DE-B587-BDF3B82050F9}" type="presParOf" srcId="{F622C3DA-BAA3-4B19-AC0D-8ADF7763202D}" destId="{EB91F1D7-105F-4F3B-8B23-47D6C87FB105}" srcOrd="0" destOrd="0" presId="urn:microsoft.com/office/officeart/2009/3/layout/HorizontalOrganizationChart"/>
    <dgm:cxn modelId="{54063F86-A24E-4A46-B069-4D75B3F512FF}" type="presParOf" srcId="{F622C3DA-BAA3-4B19-AC0D-8ADF7763202D}" destId="{3F0D89C0-B480-4EA4-B082-9CEAAA532FDA}" srcOrd="1" destOrd="0" presId="urn:microsoft.com/office/officeart/2009/3/layout/HorizontalOrganizationChart"/>
    <dgm:cxn modelId="{00C7164F-EEC5-4FCC-BD85-10E5F122FA5A}" type="presParOf" srcId="{E1F7C4CF-3571-4205-A5B7-67B65BD63AFB}" destId="{CDF5B6F3-A663-4C35-BF6F-580C38935766}" srcOrd="1" destOrd="0" presId="urn:microsoft.com/office/officeart/2009/3/layout/HorizontalOrganizationChart"/>
    <dgm:cxn modelId="{8BC85F34-4F6B-42ED-9C62-F4567C8FC48D}" type="presParOf" srcId="{E1F7C4CF-3571-4205-A5B7-67B65BD63AFB}" destId="{475EF3EA-4C87-4632-AA43-19C217781183}" srcOrd="2" destOrd="0" presId="urn:microsoft.com/office/officeart/2009/3/layout/HorizontalOrganizationChart"/>
    <dgm:cxn modelId="{3C842E98-A5A1-4BCB-93E2-D1B00BD523D2}" type="presParOf" srcId="{ED708829-8C56-447D-A37B-8253489DC1FC}" destId="{0EC35A99-37B6-4FB0-802F-4F4AE0F7D7D7}" srcOrd="2" destOrd="0" presId="urn:microsoft.com/office/officeart/2009/3/layout/HorizontalOrganizationChart"/>
    <dgm:cxn modelId="{A173D331-5DD0-49C9-8521-7AA6A1A5B4BC}" type="presParOf" srcId="{6D73EAF6-C460-44C3-998A-4C020C63FC1A}" destId="{00F18E3B-B5A5-4A6B-AF19-F5F34FE15BD1}" srcOrd="2" destOrd="0" presId="urn:microsoft.com/office/officeart/2009/3/layout/HorizontalOrganizationChart"/>
    <dgm:cxn modelId="{3AF13871-05F5-42C4-82D5-DD695430A438}" type="presParOf" srcId="{A2957E2C-BB3B-4DC6-8E7F-13838C9AF3FE}" destId="{A8D73FC4-0B27-420F-A427-9EC9A226FFA2}" srcOrd="5" destOrd="0" presId="urn:microsoft.com/office/officeart/2009/3/layout/HorizontalOrganizationChart"/>
    <dgm:cxn modelId="{F7BA3515-5CA6-4CC2-8EE6-F05C24E5096F}" type="presParOf" srcId="{A8D73FC4-0B27-420F-A427-9EC9A226FFA2}" destId="{72C21247-BE78-4AC2-92EC-7503361E7326}" srcOrd="0" destOrd="0" presId="urn:microsoft.com/office/officeart/2009/3/layout/HorizontalOrganizationChart"/>
    <dgm:cxn modelId="{7F38ED9B-72A5-49BD-97CD-CC553F96070F}" type="presParOf" srcId="{72C21247-BE78-4AC2-92EC-7503361E7326}" destId="{303D64B7-6457-4AEE-8E8E-30A95CA9F229}" srcOrd="0" destOrd="0" presId="urn:microsoft.com/office/officeart/2009/3/layout/HorizontalOrganizationChart"/>
    <dgm:cxn modelId="{8D65B505-9157-4382-9AF9-B1EF90FA5950}" type="presParOf" srcId="{72C21247-BE78-4AC2-92EC-7503361E7326}" destId="{5ED32A4F-CAA8-4227-AE8B-FB840B30AC97}" srcOrd="1" destOrd="0" presId="urn:microsoft.com/office/officeart/2009/3/layout/HorizontalOrganizationChart"/>
    <dgm:cxn modelId="{07003D5C-D00E-4108-9CB7-F3E48A3236CD}" type="presParOf" srcId="{A8D73FC4-0B27-420F-A427-9EC9A226FFA2}" destId="{A11E4C22-5DE0-41C6-BC9C-44B5B90260AF}" srcOrd="1" destOrd="0" presId="urn:microsoft.com/office/officeart/2009/3/layout/HorizontalOrganizationChart"/>
    <dgm:cxn modelId="{FA441F6E-00AD-470B-85E1-880BFF08CA61}" type="presParOf" srcId="{A11E4C22-5DE0-41C6-BC9C-44B5B90260AF}" destId="{DAF82D86-72C8-4302-81E3-5BD4805BD255}" srcOrd="0" destOrd="0" presId="urn:microsoft.com/office/officeart/2009/3/layout/HorizontalOrganizationChart"/>
    <dgm:cxn modelId="{03B40B4B-0C47-477B-8C16-6EB309D07F86}" type="presParOf" srcId="{A11E4C22-5DE0-41C6-BC9C-44B5B90260AF}" destId="{1105FFD5-7B18-49C8-A11A-994056C6AD21}" srcOrd="1" destOrd="0" presId="urn:microsoft.com/office/officeart/2009/3/layout/HorizontalOrganizationChart"/>
    <dgm:cxn modelId="{1731A633-7E86-4ED9-8DC2-BD190975E3C9}" type="presParOf" srcId="{1105FFD5-7B18-49C8-A11A-994056C6AD21}" destId="{E1E591AB-D7F0-41FB-9D30-0C2CF7D1AA19}" srcOrd="0" destOrd="0" presId="urn:microsoft.com/office/officeart/2009/3/layout/HorizontalOrganizationChart"/>
    <dgm:cxn modelId="{36509A67-7F55-4107-AE09-7254E6EA51B7}" type="presParOf" srcId="{E1E591AB-D7F0-41FB-9D30-0C2CF7D1AA19}" destId="{F2AFA3B8-4628-4D16-B31A-4BB89D72365E}" srcOrd="0" destOrd="0" presId="urn:microsoft.com/office/officeart/2009/3/layout/HorizontalOrganizationChart"/>
    <dgm:cxn modelId="{52E0EB2B-95AB-4F51-895B-C9947789D147}" type="presParOf" srcId="{E1E591AB-D7F0-41FB-9D30-0C2CF7D1AA19}" destId="{0FCE2264-983E-4C3E-9A4B-C04A9583C646}" srcOrd="1" destOrd="0" presId="urn:microsoft.com/office/officeart/2009/3/layout/HorizontalOrganizationChart"/>
    <dgm:cxn modelId="{92A7F934-1708-49B2-8BBF-214FA2D2C14B}" type="presParOf" srcId="{1105FFD5-7B18-49C8-A11A-994056C6AD21}" destId="{86C7A877-4AB5-4D8F-AF8D-A2E44C9F5EF5}" srcOrd="1" destOrd="0" presId="urn:microsoft.com/office/officeart/2009/3/layout/HorizontalOrganizationChart"/>
    <dgm:cxn modelId="{E5CDC14E-96AE-4176-83FD-AE4CAD2E7B3C}" type="presParOf" srcId="{86C7A877-4AB5-4D8F-AF8D-A2E44C9F5EF5}" destId="{96AEF8E4-DE86-4BEC-92D4-8004AEC0374B}" srcOrd="0" destOrd="0" presId="urn:microsoft.com/office/officeart/2009/3/layout/HorizontalOrganizationChart"/>
    <dgm:cxn modelId="{0F6C04DA-38EE-456C-BC6A-1FBF44B0E652}" type="presParOf" srcId="{86C7A877-4AB5-4D8F-AF8D-A2E44C9F5EF5}" destId="{D9E4F9C1-6963-4826-9C36-4D774EDE59CF}" srcOrd="1" destOrd="0" presId="urn:microsoft.com/office/officeart/2009/3/layout/HorizontalOrganizationChart"/>
    <dgm:cxn modelId="{1EC0CAD7-69BF-46DD-AB7B-78935406B7BB}" type="presParOf" srcId="{D9E4F9C1-6963-4826-9C36-4D774EDE59CF}" destId="{B9BDCC00-1FD0-4D27-9FD3-75D5396D0C54}" srcOrd="0" destOrd="0" presId="urn:microsoft.com/office/officeart/2009/3/layout/HorizontalOrganizationChart"/>
    <dgm:cxn modelId="{C2100C58-F1A6-4529-8011-495A8C252EDC}" type="presParOf" srcId="{B9BDCC00-1FD0-4D27-9FD3-75D5396D0C54}" destId="{331676EE-4C17-4938-9D6E-7911143B8099}" srcOrd="0" destOrd="0" presId="urn:microsoft.com/office/officeart/2009/3/layout/HorizontalOrganizationChart"/>
    <dgm:cxn modelId="{AC2D8467-36FF-41BB-9B29-1971F0B5A4D8}" type="presParOf" srcId="{B9BDCC00-1FD0-4D27-9FD3-75D5396D0C54}" destId="{0F7DCE75-B7AE-47BB-93F0-C341BBC5511A}" srcOrd="1" destOrd="0" presId="urn:microsoft.com/office/officeart/2009/3/layout/HorizontalOrganizationChart"/>
    <dgm:cxn modelId="{296172A3-7EC2-4799-8235-6B001A28FB29}" type="presParOf" srcId="{D9E4F9C1-6963-4826-9C36-4D774EDE59CF}" destId="{EFF1A42A-A905-4003-9D7F-AEBB56EB41AF}" srcOrd="1" destOrd="0" presId="urn:microsoft.com/office/officeart/2009/3/layout/HorizontalOrganizationChart"/>
    <dgm:cxn modelId="{285013F1-7DE0-4B5A-9085-148FFB6F1383}" type="presParOf" srcId="{D9E4F9C1-6963-4826-9C36-4D774EDE59CF}" destId="{433F999A-686A-490D-9415-13AC75795F12}" srcOrd="2" destOrd="0" presId="urn:microsoft.com/office/officeart/2009/3/layout/HorizontalOrganizationChart"/>
    <dgm:cxn modelId="{478F340C-1DEE-4B02-B39F-4B9BFC7E2118}" type="presParOf" srcId="{1105FFD5-7B18-49C8-A11A-994056C6AD21}" destId="{8276EC1A-622D-4011-8DBB-1559D62A71F2}" srcOrd="2" destOrd="0" presId="urn:microsoft.com/office/officeart/2009/3/layout/HorizontalOrganizationChart"/>
    <dgm:cxn modelId="{DD06DAFA-09E6-46CB-9E84-D8CB224E6525}" type="presParOf" srcId="{A11E4C22-5DE0-41C6-BC9C-44B5B90260AF}" destId="{A258A2BA-56D5-4DED-9458-91A7DE06FD14}" srcOrd="2" destOrd="0" presId="urn:microsoft.com/office/officeart/2009/3/layout/HorizontalOrganizationChart"/>
    <dgm:cxn modelId="{7036A750-C208-4F5F-B1F5-15F8898EEA9B}" type="presParOf" srcId="{A11E4C22-5DE0-41C6-BC9C-44B5B90260AF}" destId="{CFC239F9-A90E-43C0-9FDA-E0E565B71C52}" srcOrd="3" destOrd="0" presId="urn:microsoft.com/office/officeart/2009/3/layout/HorizontalOrganizationChart"/>
    <dgm:cxn modelId="{67F4C14B-FA95-426B-B659-88EF1828CA06}" type="presParOf" srcId="{CFC239F9-A90E-43C0-9FDA-E0E565B71C52}" destId="{90BB4861-C3E5-433E-9E43-8B300CE7D3D2}" srcOrd="0" destOrd="0" presId="urn:microsoft.com/office/officeart/2009/3/layout/HorizontalOrganizationChart"/>
    <dgm:cxn modelId="{004953EC-A52B-4F0C-817B-59473036172F}" type="presParOf" srcId="{90BB4861-C3E5-433E-9E43-8B300CE7D3D2}" destId="{E24B9CC2-42E6-46D1-AA4D-01C4055E71F2}" srcOrd="0" destOrd="0" presId="urn:microsoft.com/office/officeart/2009/3/layout/HorizontalOrganizationChart"/>
    <dgm:cxn modelId="{4E45571E-582B-4263-B129-28A41AFB74F3}" type="presParOf" srcId="{90BB4861-C3E5-433E-9E43-8B300CE7D3D2}" destId="{B45FC3E5-A739-45F2-8E41-556AD61A4D4E}" srcOrd="1" destOrd="0" presId="urn:microsoft.com/office/officeart/2009/3/layout/HorizontalOrganizationChart"/>
    <dgm:cxn modelId="{7CF27CB1-E235-48DE-B999-3498EB56422D}" type="presParOf" srcId="{CFC239F9-A90E-43C0-9FDA-E0E565B71C52}" destId="{12DDECF4-A4F3-4ECF-80BF-848E2744CA1D}" srcOrd="1" destOrd="0" presId="urn:microsoft.com/office/officeart/2009/3/layout/HorizontalOrganizationChart"/>
    <dgm:cxn modelId="{689C877A-8723-4E72-9B9A-CCDA10CBE3DB}" type="presParOf" srcId="{12DDECF4-A4F3-4ECF-80BF-848E2744CA1D}" destId="{30BD3BC9-7826-4A33-9344-0CA434132934}" srcOrd="0" destOrd="0" presId="urn:microsoft.com/office/officeart/2009/3/layout/HorizontalOrganizationChart"/>
    <dgm:cxn modelId="{0C17F03D-8163-4240-AE2C-FFBAB0C010CB}" type="presParOf" srcId="{12DDECF4-A4F3-4ECF-80BF-848E2744CA1D}" destId="{166A3231-0FF8-49AC-9101-FE47479025D1}" srcOrd="1" destOrd="0" presId="urn:microsoft.com/office/officeart/2009/3/layout/HorizontalOrganizationChart"/>
    <dgm:cxn modelId="{3F0818B4-2C06-4C0C-A7B8-4DB6C5F819CB}" type="presParOf" srcId="{166A3231-0FF8-49AC-9101-FE47479025D1}" destId="{C2EB3D24-C3BA-4FBF-A22C-F8130BC904AB}" srcOrd="0" destOrd="0" presId="urn:microsoft.com/office/officeart/2009/3/layout/HorizontalOrganizationChart"/>
    <dgm:cxn modelId="{E9FC1FFB-4494-49FE-8E34-9C0856BC8AC7}" type="presParOf" srcId="{C2EB3D24-C3BA-4FBF-A22C-F8130BC904AB}" destId="{8F4F7396-E0DB-4A0F-B978-EF92B2529C60}" srcOrd="0" destOrd="0" presId="urn:microsoft.com/office/officeart/2009/3/layout/HorizontalOrganizationChart"/>
    <dgm:cxn modelId="{A8F41AA1-25B2-42F2-8196-7458D5442B57}" type="presParOf" srcId="{C2EB3D24-C3BA-4FBF-A22C-F8130BC904AB}" destId="{4E614907-0014-4D3E-8A31-E4C011F4743B}" srcOrd="1" destOrd="0" presId="urn:microsoft.com/office/officeart/2009/3/layout/HorizontalOrganizationChart"/>
    <dgm:cxn modelId="{E3B51AFF-576E-41C6-B3DF-A8603372D237}" type="presParOf" srcId="{166A3231-0FF8-49AC-9101-FE47479025D1}" destId="{6E9B7042-59A7-470B-8923-45960BB18899}" srcOrd="1" destOrd="0" presId="urn:microsoft.com/office/officeart/2009/3/layout/HorizontalOrganizationChart"/>
    <dgm:cxn modelId="{01AAE841-67A8-4573-8753-5D81B89714DB}" type="presParOf" srcId="{166A3231-0FF8-49AC-9101-FE47479025D1}" destId="{F8E95EC1-9CE2-4638-B53C-2ABA9BF865F3}" srcOrd="2" destOrd="0" presId="urn:microsoft.com/office/officeart/2009/3/layout/HorizontalOrganizationChart"/>
    <dgm:cxn modelId="{53371FBF-DBCF-4FF9-A29C-D72625863289}" type="presParOf" srcId="{CFC239F9-A90E-43C0-9FDA-E0E565B71C52}" destId="{6E17799D-BBD8-4846-A969-5263F4838ACC}" srcOrd="2" destOrd="0" presId="urn:microsoft.com/office/officeart/2009/3/layout/HorizontalOrganizationChart"/>
    <dgm:cxn modelId="{3E890F64-E46E-45B6-9442-75EE211BE0DB}" type="presParOf" srcId="{A8D73FC4-0B27-420F-A427-9EC9A226FFA2}" destId="{B331E185-4AB1-47A1-A34B-B1C7CFA39E6F}" srcOrd="2" destOrd="0" presId="urn:microsoft.com/office/officeart/2009/3/layout/HorizontalOrganizationChart"/>
  </dgm:cxnLst>
  <dgm:bg>
    <a:noFill/>
  </dgm:bg>
  <dgm:whole/>
  <dgm:extLst>
    <a:ext uri="http://schemas.microsoft.com/office/drawing/2008/diagram">
      <dsp:dataModelExt xmlns="" xmlns:dsp="http://schemas.microsoft.com/office/drawing/2008/diagram" relId="rId8"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9E6DE33-7017-4D5D-909A-7C1DE88BF1B6}" type="datetimeFigureOut">
              <a:rPr lang="es-ES" smtClean="0"/>
              <a:pPr/>
              <a:t>02/10/2019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8BB77CF-CA03-474E-90A3-A890D1BDFCA3}" type="slidenum">
              <a:rPr lang="es-ES" smtClean="0"/>
              <a:pPr/>
              <a:t>‹#›</a:t>
            </a:fld>
            <a:endParaRPr lang="es-ES"/>
          </a:p>
        </p:txBody>
      </p:sp>
    </p:spTree>
    <p:extLst>
      <p:ext uri="{BB962C8B-B14F-4D97-AF65-F5344CB8AC3E}">
        <p14:creationId xmlns="" xmlns:p14="http://schemas.microsoft.com/office/powerpoint/2010/main" val="42468359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9E6DE33-7017-4D5D-909A-7C1DE88BF1B6}" type="datetimeFigureOut">
              <a:rPr lang="es-ES" smtClean="0"/>
              <a:pPr/>
              <a:t>02/10/2019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8BB77CF-CA03-474E-90A3-A890D1BDFCA3}" type="slidenum">
              <a:rPr lang="es-ES" smtClean="0"/>
              <a:pPr/>
              <a:t>‹#›</a:t>
            </a:fld>
            <a:endParaRPr lang="es-ES"/>
          </a:p>
        </p:txBody>
      </p:sp>
    </p:spTree>
    <p:extLst>
      <p:ext uri="{BB962C8B-B14F-4D97-AF65-F5344CB8AC3E}">
        <p14:creationId xmlns="" xmlns:p14="http://schemas.microsoft.com/office/powerpoint/2010/main" val="15348278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9E6DE33-7017-4D5D-909A-7C1DE88BF1B6}" type="datetimeFigureOut">
              <a:rPr lang="es-ES" smtClean="0"/>
              <a:pPr/>
              <a:t>02/10/2019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8BB77CF-CA03-474E-90A3-A890D1BDFCA3}" type="slidenum">
              <a:rPr lang="es-ES" smtClean="0"/>
              <a:pPr/>
              <a:t>‹#›</a:t>
            </a:fld>
            <a:endParaRPr lang="es-ES"/>
          </a:p>
        </p:txBody>
      </p:sp>
    </p:spTree>
    <p:extLst>
      <p:ext uri="{BB962C8B-B14F-4D97-AF65-F5344CB8AC3E}">
        <p14:creationId xmlns="" xmlns:p14="http://schemas.microsoft.com/office/powerpoint/2010/main" val="5652867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9CF128-85EE-47EF-9A84-8906BF8ABC43}" type="datetimeFigureOut">
              <a:rPr lang="es-ES" smtClean="0"/>
              <a:pPr/>
              <a:t>02/10/2019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B390E3F-68FF-497B-A9DC-864ED46EAC5F}" type="slidenum">
              <a:rPr lang="es-ES" smtClean="0"/>
              <a:pPr/>
              <a:t>‹#›</a:t>
            </a:fld>
            <a:endParaRPr lang="es-ES"/>
          </a:p>
        </p:txBody>
      </p:sp>
    </p:spTree>
    <p:extLst>
      <p:ext uri="{BB962C8B-B14F-4D97-AF65-F5344CB8AC3E}">
        <p14:creationId xmlns="" xmlns:p14="http://schemas.microsoft.com/office/powerpoint/2010/main" val="1391489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9E6DE33-7017-4D5D-909A-7C1DE88BF1B6}" type="datetimeFigureOut">
              <a:rPr lang="es-ES" smtClean="0"/>
              <a:pPr/>
              <a:t>02/10/2019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8BB77CF-CA03-474E-90A3-A890D1BDFCA3}" type="slidenum">
              <a:rPr lang="es-ES" smtClean="0"/>
              <a:pPr/>
              <a:t>‹#›</a:t>
            </a:fld>
            <a:endParaRPr lang="es-ES"/>
          </a:p>
        </p:txBody>
      </p:sp>
    </p:spTree>
    <p:extLst>
      <p:ext uri="{BB962C8B-B14F-4D97-AF65-F5344CB8AC3E}">
        <p14:creationId xmlns="" xmlns:p14="http://schemas.microsoft.com/office/powerpoint/2010/main" val="24371537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9E6DE33-7017-4D5D-909A-7C1DE88BF1B6}" type="datetimeFigureOut">
              <a:rPr lang="es-ES" smtClean="0"/>
              <a:pPr/>
              <a:t>02/10/2019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8BB77CF-CA03-474E-90A3-A890D1BDFCA3}" type="slidenum">
              <a:rPr lang="es-ES" smtClean="0"/>
              <a:pPr/>
              <a:t>‹#›</a:t>
            </a:fld>
            <a:endParaRPr lang="es-ES"/>
          </a:p>
        </p:txBody>
      </p:sp>
    </p:spTree>
    <p:extLst>
      <p:ext uri="{BB962C8B-B14F-4D97-AF65-F5344CB8AC3E}">
        <p14:creationId xmlns="" xmlns:p14="http://schemas.microsoft.com/office/powerpoint/2010/main" val="2880964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9E6DE33-7017-4D5D-909A-7C1DE88BF1B6}" type="datetimeFigureOut">
              <a:rPr lang="es-ES" smtClean="0"/>
              <a:pPr/>
              <a:t>02/10/2019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8BB77CF-CA03-474E-90A3-A890D1BDFCA3}" type="slidenum">
              <a:rPr lang="es-ES" smtClean="0"/>
              <a:pPr/>
              <a:t>‹#›</a:t>
            </a:fld>
            <a:endParaRPr lang="es-ES"/>
          </a:p>
        </p:txBody>
      </p:sp>
    </p:spTree>
    <p:extLst>
      <p:ext uri="{BB962C8B-B14F-4D97-AF65-F5344CB8AC3E}">
        <p14:creationId xmlns="" xmlns:p14="http://schemas.microsoft.com/office/powerpoint/2010/main" val="231341690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9E6DE33-7017-4D5D-909A-7C1DE88BF1B6}" type="datetimeFigureOut">
              <a:rPr lang="es-ES" smtClean="0"/>
              <a:pPr/>
              <a:t>02/10/2019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8BB77CF-CA03-474E-90A3-A890D1BDFCA3}" type="slidenum">
              <a:rPr lang="es-ES" smtClean="0"/>
              <a:pPr/>
              <a:t>‹#›</a:t>
            </a:fld>
            <a:endParaRPr lang="es-ES"/>
          </a:p>
        </p:txBody>
      </p:sp>
    </p:spTree>
    <p:extLst>
      <p:ext uri="{BB962C8B-B14F-4D97-AF65-F5344CB8AC3E}">
        <p14:creationId xmlns="" xmlns:p14="http://schemas.microsoft.com/office/powerpoint/2010/main" val="20972810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9E6DE33-7017-4D5D-909A-7C1DE88BF1B6}" type="datetimeFigureOut">
              <a:rPr lang="es-ES" smtClean="0"/>
              <a:pPr/>
              <a:t>02/10/2019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8BB77CF-CA03-474E-90A3-A890D1BDFCA3}" type="slidenum">
              <a:rPr lang="es-ES" smtClean="0"/>
              <a:pPr/>
              <a:t>‹#›</a:t>
            </a:fld>
            <a:endParaRPr lang="es-ES"/>
          </a:p>
        </p:txBody>
      </p:sp>
    </p:spTree>
    <p:extLst>
      <p:ext uri="{BB962C8B-B14F-4D97-AF65-F5344CB8AC3E}">
        <p14:creationId xmlns="" xmlns:p14="http://schemas.microsoft.com/office/powerpoint/2010/main" val="2887570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E6DE33-7017-4D5D-909A-7C1DE88BF1B6}" type="datetimeFigureOut">
              <a:rPr lang="es-ES" smtClean="0"/>
              <a:pPr/>
              <a:t>02/10/2019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8BB77CF-CA03-474E-90A3-A890D1BDFCA3}" type="slidenum">
              <a:rPr lang="es-ES" smtClean="0"/>
              <a:pPr/>
              <a:t>‹#›</a:t>
            </a:fld>
            <a:endParaRPr lang="es-ES"/>
          </a:p>
        </p:txBody>
      </p:sp>
    </p:spTree>
    <p:extLst>
      <p:ext uri="{BB962C8B-B14F-4D97-AF65-F5344CB8AC3E}">
        <p14:creationId xmlns="" xmlns:p14="http://schemas.microsoft.com/office/powerpoint/2010/main" val="6565415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9E6DE33-7017-4D5D-909A-7C1DE88BF1B6}" type="datetimeFigureOut">
              <a:rPr lang="es-ES" smtClean="0"/>
              <a:pPr/>
              <a:t>02/10/2019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8BB77CF-CA03-474E-90A3-A890D1BDFCA3}" type="slidenum">
              <a:rPr lang="es-ES" smtClean="0"/>
              <a:pPr/>
              <a:t>‹#›</a:t>
            </a:fld>
            <a:endParaRPr lang="es-ES"/>
          </a:p>
        </p:txBody>
      </p:sp>
    </p:spTree>
    <p:extLst>
      <p:ext uri="{BB962C8B-B14F-4D97-AF65-F5344CB8AC3E}">
        <p14:creationId xmlns="" xmlns:p14="http://schemas.microsoft.com/office/powerpoint/2010/main" val="396529034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9E6DE33-7017-4D5D-909A-7C1DE88BF1B6}" type="datetimeFigureOut">
              <a:rPr lang="es-ES" smtClean="0"/>
              <a:pPr/>
              <a:t>02/10/2019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8BB77CF-CA03-474E-90A3-A890D1BDFCA3}" type="slidenum">
              <a:rPr lang="es-ES" smtClean="0"/>
              <a:pPr/>
              <a:t>‹#›</a:t>
            </a:fld>
            <a:endParaRPr lang="es-ES"/>
          </a:p>
        </p:txBody>
      </p:sp>
    </p:spTree>
    <p:extLst>
      <p:ext uri="{BB962C8B-B14F-4D97-AF65-F5344CB8AC3E}">
        <p14:creationId xmlns="" xmlns:p14="http://schemas.microsoft.com/office/powerpoint/2010/main" val="23871698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E6DE33-7017-4D5D-909A-7C1DE88BF1B6}" type="datetimeFigureOut">
              <a:rPr lang="es-ES" smtClean="0"/>
              <a:pPr/>
              <a:t>02/10/2019</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BB77CF-CA03-474E-90A3-A890D1BDFCA3}" type="slidenum">
              <a:rPr lang="es-ES" smtClean="0"/>
              <a:pPr/>
              <a:t>‹#›</a:t>
            </a:fld>
            <a:endParaRPr lang="es-ES"/>
          </a:p>
        </p:txBody>
      </p:sp>
    </p:spTree>
    <p:extLst>
      <p:ext uri="{BB962C8B-B14F-4D97-AF65-F5344CB8AC3E}">
        <p14:creationId xmlns="" xmlns:p14="http://schemas.microsoft.com/office/powerpoint/2010/main" val="2628440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CF128-85EE-47EF-9A84-8906BF8ABC43}" type="datetimeFigureOut">
              <a:rPr lang="es-ES" smtClean="0"/>
              <a:pPr/>
              <a:t>02/10/2019</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390E3F-68FF-497B-A9DC-864ED46EAC5F}" type="slidenum">
              <a:rPr lang="es-ES" smtClean="0"/>
              <a:pPr/>
              <a:t>‹#›</a:t>
            </a:fld>
            <a:endParaRPr lang="es-ES"/>
          </a:p>
        </p:txBody>
      </p:sp>
    </p:spTree>
    <p:extLst>
      <p:ext uri="{BB962C8B-B14F-4D97-AF65-F5344CB8AC3E}">
        <p14:creationId xmlns="" xmlns:p14="http://schemas.microsoft.com/office/powerpoint/2010/main" val="130961717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9.png"/><Relationship Id="rId7" Type="http://schemas.openxmlformats.org/officeDocument/2006/relationships/diagramColors" Target="../diagrams/colors2.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2.jpeg"/><Relationship Id="rId4" Type="http://schemas.openxmlformats.org/officeDocument/2006/relationships/diagramData" Target="../diagrams/data2.xml"/><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07596"/>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2A0E4E09-FC02-4ADC-951A-3FFA90B6FE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857250"/>
            <a:ext cx="914377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1350"/>
          </a:p>
        </p:txBody>
      </p:sp>
      <p:pic>
        <p:nvPicPr>
          <p:cNvPr id="3" name="Imagen 2">
            <a:extLst>
              <a:ext uri="{FF2B5EF4-FFF2-40B4-BE49-F238E27FC236}">
                <a16:creationId xmlns="" xmlns:a16="http://schemas.microsoft.com/office/drawing/2014/main" id="{00BAE44B-8B57-4F25-829F-66CAB0B01BE3}"/>
              </a:ext>
            </a:extLst>
          </p:cNvPr>
          <p:cNvPicPr>
            <a:picLocks noChangeAspect="1"/>
          </p:cNvPicPr>
          <p:nvPr/>
        </p:nvPicPr>
        <p:blipFill rotWithShape="1">
          <a:blip r:embed="rId2" cstate="screen">
            <a:alphaModFix/>
            <a:extLst>
              <a:ext uri="{28A0092B-C50C-407E-A947-70E740481C1C}">
                <a14:useLocalDpi xmlns="" xmlns:a14="http://schemas.microsoft.com/office/drawing/2010/main"/>
              </a:ext>
            </a:extLst>
          </a:blip>
          <a:srcRect/>
          <a:stretch/>
        </p:blipFill>
        <p:spPr>
          <a:xfrm>
            <a:off x="20" y="-5228"/>
            <a:ext cx="6427930" cy="6863230"/>
          </a:xfrm>
          <a:prstGeom prst="rect">
            <a:avLst/>
          </a:prstGeom>
        </p:spPr>
      </p:pic>
      <p:pic>
        <p:nvPicPr>
          <p:cNvPr id="17" name="Picture 16">
            <a:extLst>
              <a:ext uri="{FF2B5EF4-FFF2-40B4-BE49-F238E27FC236}">
                <a16:creationId xmlns="" xmlns:a16="http://schemas.microsoft.com/office/drawing/2014/main" id="{24F266AD-725B-4A9D-B448-4C000F95CB47}"/>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cstate="screen">
            <a:extLst>
              <a:ext uri="{28A0092B-C50C-407E-A947-70E740481C1C}">
                <a14:useLocalDpi xmlns="" xmlns:a14="http://schemas.microsoft.com/office/drawing/2010/main"/>
              </a:ext>
            </a:extLst>
          </a:blip>
          <a:srcRect r="25061"/>
          <a:stretch/>
        </p:blipFill>
        <p:spPr>
          <a:xfrm>
            <a:off x="229" y="-5229"/>
            <a:ext cx="9143543" cy="6863229"/>
          </a:xfrm>
          <a:prstGeom prst="rect">
            <a:avLst/>
          </a:prstGeom>
        </p:spPr>
      </p:pic>
      <p:sp>
        <p:nvSpPr>
          <p:cNvPr id="9" name="CuadroTexto 8">
            <a:extLst>
              <a:ext uri="{FF2B5EF4-FFF2-40B4-BE49-F238E27FC236}">
                <a16:creationId xmlns="" xmlns:a16="http://schemas.microsoft.com/office/drawing/2014/main" id="{ED1B14DE-BEA7-4AB8-A871-11B01A09BF8C}"/>
              </a:ext>
            </a:extLst>
          </p:cNvPr>
          <p:cNvSpPr txBox="1"/>
          <p:nvPr/>
        </p:nvSpPr>
        <p:spPr>
          <a:xfrm>
            <a:off x="4946469" y="39374"/>
            <a:ext cx="4014422" cy="1887696"/>
          </a:xfrm>
          <a:prstGeom prst="rect">
            <a:avLst/>
          </a:prstGeom>
          <a:noFill/>
        </p:spPr>
        <p:txBody>
          <a:bodyPr wrap="square" rtlCol="0">
            <a:spAutoFit/>
            <a:scene3d>
              <a:camera prst="orthographicFront"/>
              <a:lightRig rig="harsh" dir="t"/>
            </a:scene3d>
            <a:sp3d extrusionH="57150">
              <a:bevelT h="25400" prst="softRound"/>
            </a:sp3d>
          </a:bodyPr>
          <a:lstStyle/>
          <a:p>
            <a:pPr algn="r">
              <a:lnSpc>
                <a:spcPts val="7000"/>
              </a:lnSpc>
            </a:pPr>
            <a:r>
              <a:rPr lang="ro-RO" sz="4800" b="1" dirty="0">
                <a:solidFill>
                  <a:srgbClr val="307596"/>
                </a:solidFill>
              </a:rPr>
              <a:t>SĂ </a:t>
            </a:r>
            <a:r>
              <a:rPr lang="ro-RO" sz="4800" b="1" dirty="0" smtClean="0">
                <a:solidFill>
                  <a:srgbClr val="307596"/>
                </a:solidFill>
              </a:rPr>
              <a:t>ÎNŢELEGEM </a:t>
            </a:r>
            <a:r>
              <a:rPr lang="ro-RO" sz="4800" b="1" dirty="0">
                <a:solidFill>
                  <a:srgbClr val="307596"/>
                </a:solidFill>
              </a:rPr>
              <a:t>ISTORIA</a:t>
            </a:r>
            <a:r>
              <a:rPr lang="ro-RO" sz="4800" b="1" dirty="0" smtClean="0">
                <a:solidFill>
                  <a:srgbClr val="307596"/>
                </a:solidFill>
              </a:rPr>
              <a:t>:</a:t>
            </a:r>
            <a:endParaRPr lang="ro-RO" sz="4800" b="1" dirty="0">
              <a:solidFill>
                <a:srgbClr val="307596"/>
              </a:solidFill>
            </a:endParaRPr>
          </a:p>
        </p:txBody>
      </p:sp>
      <p:sp>
        <p:nvSpPr>
          <p:cNvPr id="11" name="CuadroTexto 10">
            <a:extLst>
              <a:ext uri="{FF2B5EF4-FFF2-40B4-BE49-F238E27FC236}">
                <a16:creationId xmlns="" xmlns:a16="http://schemas.microsoft.com/office/drawing/2014/main" id="{E7C208A3-9022-440B-8E61-7B3C86953A44}"/>
              </a:ext>
            </a:extLst>
          </p:cNvPr>
          <p:cNvSpPr txBox="1"/>
          <p:nvPr/>
        </p:nvSpPr>
        <p:spPr>
          <a:xfrm>
            <a:off x="5690133" y="6488668"/>
            <a:ext cx="3453638" cy="369332"/>
          </a:xfrm>
          <a:prstGeom prst="rect">
            <a:avLst/>
          </a:prstGeom>
          <a:noFill/>
        </p:spPr>
        <p:txBody>
          <a:bodyPr wrap="none" rtlCol="0">
            <a:spAutoFit/>
          </a:bodyPr>
          <a:lstStyle/>
          <a:p>
            <a:pPr algn="r"/>
            <a:r>
              <a:rPr lang="ro-RO" b="1" dirty="0" smtClean="0">
                <a:solidFill>
                  <a:srgbClr val="307596"/>
                </a:solidFill>
              </a:rPr>
              <a:t>Studiul 1 pentru 5 octombrie 2019</a:t>
            </a:r>
            <a:endParaRPr lang="ro-RO" b="1" dirty="0">
              <a:solidFill>
                <a:srgbClr val="307596"/>
              </a:solidFill>
            </a:endParaRPr>
          </a:p>
        </p:txBody>
      </p:sp>
      <p:sp>
        <p:nvSpPr>
          <p:cNvPr id="4" name="Rectángulo 3">
            <a:extLst>
              <a:ext uri="{FF2B5EF4-FFF2-40B4-BE49-F238E27FC236}">
                <a16:creationId xmlns="" xmlns:a16="http://schemas.microsoft.com/office/drawing/2014/main" id="{6AC3052A-8103-4C33-A019-DB35FEB8DDDA}"/>
              </a:ext>
            </a:extLst>
          </p:cNvPr>
          <p:cNvSpPr/>
          <p:nvPr/>
        </p:nvSpPr>
        <p:spPr>
          <a:xfrm>
            <a:off x="5817097" y="4235569"/>
            <a:ext cx="3326674" cy="2308324"/>
          </a:xfrm>
          <a:prstGeom prst="rect">
            <a:avLst/>
          </a:prstGeom>
          <a:noFill/>
        </p:spPr>
        <p:txBody>
          <a:bodyPr wrap="square" rtlCol="0">
            <a:spAutoFit/>
            <a:scene3d>
              <a:camera prst="orthographicFront"/>
              <a:lightRig rig="harsh" dir="t"/>
            </a:scene3d>
            <a:sp3d extrusionH="57150">
              <a:bevelT h="25400" prst="softRound"/>
            </a:sp3d>
          </a:bodyPr>
          <a:lstStyle/>
          <a:p>
            <a:pPr algn="r">
              <a:lnSpc>
                <a:spcPct val="150000"/>
              </a:lnSpc>
            </a:pPr>
            <a:r>
              <a:rPr lang="ro-RO" sz="4800" b="1" dirty="0" err="1" smtClean="0">
                <a:solidFill>
                  <a:srgbClr val="8E603A"/>
                </a:solidFill>
              </a:rPr>
              <a:t>ZOROBABEL</a:t>
            </a:r>
            <a:r>
              <a:rPr lang="ro-RO" sz="4800" b="1" dirty="0" smtClean="0">
                <a:solidFill>
                  <a:srgbClr val="8E603A"/>
                </a:solidFill>
              </a:rPr>
              <a:t> ŞI EZRA</a:t>
            </a:r>
            <a:endParaRPr lang="ro-RO" sz="4800" b="1" dirty="0">
              <a:solidFill>
                <a:srgbClr val="8E603A"/>
              </a:solidFill>
            </a:endParaRPr>
          </a:p>
        </p:txBody>
      </p:sp>
    </p:spTree>
    <p:extLst>
      <p:ext uri="{BB962C8B-B14F-4D97-AF65-F5344CB8AC3E}">
        <p14:creationId xmlns="" xmlns:p14="http://schemas.microsoft.com/office/powerpoint/2010/main" val="34806845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25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9" dur="25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0" dur="250" accel="50000" fill="hold">
                                          <p:stCondLst>
                                            <p:cond delay="250"/>
                                          </p:stCondLst>
                                        </p:cTn>
                                        <p:tgtEl>
                                          <p:spTgt spid="4"/>
                                        </p:tgtEl>
                                        <p:attrNameLst>
                                          <p:attrName>ppt_w</p:attrName>
                                        </p:attrNameLst>
                                      </p:cBhvr>
                                      <p:tavLst>
                                        <p:tav tm="0">
                                          <p:val>
                                            <p:strVal val="#ppt_w*.05"/>
                                          </p:val>
                                        </p:tav>
                                        <p:tav tm="100000">
                                          <p:val>
                                            <p:strVal val="#ppt_w"/>
                                          </p:val>
                                        </p:tav>
                                      </p:tavLst>
                                    </p:anim>
                                    <p:anim calcmode="lin" valueType="num">
                                      <p:cBhvr>
                                        <p:cTn id="21" dur="500" fill="hold"/>
                                        <p:tgtEl>
                                          <p:spTgt spid="4"/>
                                        </p:tgtEl>
                                        <p:attrNameLst>
                                          <p:attrName>ppt_h</p:attrName>
                                        </p:attrNameLst>
                                      </p:cBhvr>
                                      <p:tavLst>
                                        <p:tav tm="0">
                                          <p:val>
                                            <p:strVal val="#ppt_h"/>
                                          </p:val>
                                        </p:tav>
                                        <p:tav tm="100000">
                                          <p:val>
                                            <p:strVal val="#ppt_h"/>
                                          </p:val>
                                        </p:tav>
                                      </p:tavLst>
                                    </p:anim>
                                    <p:anim calcmode="lin" valueType="num">
                                      <p:cBhvr>
                                        <p:cTn id="22" dur="25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3" dur="25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4" dur="250" accel="50000" fill="hold">
                                          <p:stCondLst>
                                            <p:cond delay="250"/>
                                          </p:stCondLst>
                                        </p:cTn>
                                        <p:tgtEl>
                                          <p:spTgt spid="4"/>
                                        </p:tgtEl>
                                        <p:attrNameLst>
                                          <p:attrName>ppt_y</p:attrName>
                                        </p:attrNameLst>
                                      </p:cBhvr>
                                      <p:tavLst>
                                        <p:tav tm="0">
                                          <p:val>
                                            <p:strVal val="#ppt_y+.1"/>
                                          </p:val>
                                        </p:tav>
                                        <p:tav tm="100000">
                                          <p:val>
                                            <p:strVal val="#ppt_y"/>
                                          </p:val>
                                        </p:tav>
                                      </p:tavLst>
                                    </p:anim>
                                    <p:animEffect transition="in" filter="fade">
                                      <p:cBhvr>
                                        <p:cTn id="25" dur="500" decel="50000">
                                          <p:stCondLst>
                                            <p:cond delay="0"/>
                                          </p:stCondLst>
                                        </p:cTn>
                                        <p:tgtEl>
                                          <p:spTgt spid="4"/>
                                        </p:tgtEl>
                                      </p:cBhvr>
                                    </p:animEffect>
                                  </p:childTnLst>
                                </p:cTn>
                              </p:par>
                            </p:childTnLst>
                          </p:cTn>
                        </p:par>
                        <p:par>
                          <p:cTn id="26" fill="hold">
                            <p:stCondLst>
                              <p:cond delay="1500"/>
                            </p:stCondLst>
                            <p:childTnLst>
                              <p:par>
                                <p:cTn id="27" presetID="25"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2" dur="1000" fill="hold"/>
                                        <p:tgtEl>
                                          <p:spTgt spid="11"/>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8B97985F-E379-4DDE-AFA9-553AE00930EB}"/>
              </a:ext>
            </a:extLst>
          </p:cNvPr>
          <p:cNvSpPr/>
          <p:nvPr/>
        </p:nvSpPr>
        <p:spPr>
          <a:xfrm>
            <a:off x="887201" y="2241176"/>
            <a:ext cx="7369608" cy="3616375"/>
          </a:xfrm>
          <a:prstGeom prst="rect">
            <a:avLst/>
          </a:prstGeom>
        </p:spPr>
        <p:txBody>
          <a:bodyPr wrap="square">
            <a:spAutoFit/>
          </a:bodyPr>
          <a:lstStyle/>
          <a:p>
            <a:pPr algn="ctr">
              <a:spcBef>
                <a:spcPts val="600"/>
              </a:spcBef>
            </a:pPr>
            <a:r>
              <a:rPr lang="es-ES" sz="2800" b="1" spc="50" dirty="0" smtClean="0">
                <a:ln w="0"/>
                <a:solidFill>
                  <a:schemeClr val="bg1"/>
                </a:solidFill>
                <a:effectLst>
                  <a:innerShdw blurRad="63500" dist="50800" dir="13500000">
                    <a:srgbClr val="000000">
                      <a:alpha val="50000"/>
                    </a:srgbClr>
                  </a:innerShdw>
                </a:effectLst>
                <a:latin typeface="Arial Black" panose="020B0A04020102020204" pitchFamily="34" charset="0"/>
              </a:rPr>
              <a:t>„</a:t>
            </a:r>
            <a:r>
              <a:rPr lang="ro-RO" sz="2800" b="1" spc="50" dirty="0" smtClean="0">
                <a:ln w="0"/>
                <a:solidFill>
                  <a:schemeClr val="bg1"/>
                </a:solidFill>
                <a:effectLst>
                  <a:innerShdw blurRad="63500" dist="50800" dir="13500000">
                    <a:srgbClr val="000000">
                      <a:alpha val="50000"/>
                    </a:srgbClr>
                  </a:innerShdw>
                </a:effectLst>
                <a:latin typeface="Arial Black" panose="020B0A04020102020204" pitchFamily="34" charset="0"/>
              </a:rPr>
              <a:t>Ni </a:t>
            </a:r>
            <a:r>
              <a:rPr lang="ro-RO" sz="2800" b="1" spc="50" dirty="0">
                <a:ln w="0"/>
                <a:solidFill>
                  <a:schemeClr val="bg1"/>
                </a:solidFill>
                <a:effectLst>
                  <a:innerShdw blurRad="63500" dist="50800" dir="13500000">
                    <a:srgbClr val="000000">
                      <a:alpha val="50000"/>
                    </a:srgbClr>
                  </a:innerShdw>
                </a:effectLst>
                <a:latin typeface="Arial Black" panose="020B0A04020102020204" pitchFamily="34" charset="0"/>
              </a:rPr>
              <a:t>s-a </a:t>
            </a:r>
            <a:r>
              <a:rPr lang="ro-RO" sz="2800" b="1" spc="50" dirty="0" smtClean="0">
                <a:ln w="0"/>
                <a:solidFill>
                  <a:schemeClr val="bg1"/>
                </a:solidFill>
                <a:effectLst>
                  <a:innerShdw blurRad="63500" dist="50800" dir="13500000">
                    <a:srgbClr val="000000">
                      <a:alpha val="50000"/>
                    </a:srgbClr>
                  </a:innerShdw>
                </a:effectLst>
                <a:latin typeface="Arial Black" panose="020B0A04020102020204" pitchFamily="34" charset="0"/>
              </a:rPr>
              <a:t>încredinţat </a:t>
            </a:r>
            <a:r>
              <a:rPr lang="ro-RO" sz="2800" b="1" spc="50" dirty="0">
                <a:ln w="0"/>
                <a:solidFill>
                  <a:schemeClr val="bg1"/>
                </a:solidFill>
                <a:effectLst>
                  <a:innerShdw blurRad="63500" dist="50800" dir="13500000">
                    <a:srgbClr val="000000">
                      <a:alpha val="50000"/>
                    </a:srgbClr>
                  </a:innerShdw>
                </a:effectLst>
                <a:latin typeface="Arial Black" panose="020B0A04020102020204" pitchFamily="34" charset="0"/>
              </a:rPr>
              <a:t>fiecăruia o lucrare pe care trebuie să o împlinim </a:t>
            </a:r>
            <a:r>
              <a:rPr lang="ro-RO" sz="2800" b="1" spc="50" dirty="0" smtClean="0">
                <a:ln w="0"/>
                <a:solidFill>
                  <a:schemeClr val="bg1"/>
                </a:solidFill>
                <a:effectLst>
                  <a:innerShdw blurRad="63500" dist="50800" dir="13500000">
                    <a:srgbClr val="000000">
                      <a:alpha val="50000"/>
                    </a:srgbClr>
                  </a:innerShdw>
                </a:effectLst>
                <a:latin typeface="Arial Black" panose="020B0A04020102020204" pitchFamily="34" charset="0"/>
              </a:rPr>
              <a:t>şi </a:t>
            </a:r>
            <a:r>
              <a:rPr lang="ro-RO" sz="2800" b="1" spc="50" dirty="0">
                <a:ln w="0"/>
                <a:solidFill>
                  <a:schemeClr val="bg1"/>
                </a:solidFill>
                <a:effectLst>
                  <a:innerShdw blurRad="63500" dist="50800" dir="13500000">
                    <a:srgbClr val="000000">
                      <a:alpha val="50000"/>
                    </a:srgbClr>
                  </a:innerShdw>
                </a:effectLst>
                <a:latin typeface="Arial Black" panose="020B0A04020102020204" pitchFamily="34" charset="0"/>
              </a:rPr>
              <a:t>care </a:t>
            </a:r>
            <a:r>
              <a:rPr lang="ro-RO" sz="2800" b="1" spc="50" dirty="0" smtClean="0">
                <a:ln w="0"/>
                <a:solidFill>
                  <a:schemeClr val="bg1"/>
                </a:solidFill>
                <a:effectLst>
                  <a:innerShdw blurRad="63500" dist="50800" dir="13500000">
                    <a:srgbClr val="000000">
                      <a:alpha val="50000"/>
                    </a:srgbClr>
                  </a:innerShdw>
                </a:effectLst>
                <a:latin typeface="Arial Black" panose="020B0A04020102020204" pitchFamily="34" charset="0"/>
              </a:rPr>
              <a:t>se </a:t>
            </a:r>
            <a:r>
              <a:rPr lang="ro-RO" sz="2800" b="1" spc="50" dirty="0">
                <a:ln w="0"/>
                <a:solidFill>
                  <a:schemeClr val="bg1"/>
                </a:solidFill>
                <a:effectLst>
                  <a:innerShdw blurRad="63500" dist="50800" dir="13500000">
                    <a:srgbClr val="000000">
                      <a:alpha val="50000"/>
                    </a:srgbClr>
                  </a:innerShdw>
                </a:effectLst>
                <a:latin typeface="Arial Black" panose="020B0A04020102020204" pitchFamily="34" charset="0"/>
              </a:rPr>
              <a:t>poate realiza numai prin efort consacrat. </a:t>
            </a:r>
          </a:p>
          <a:p>
            <a:pPr algn="ctr">
              <a:spcBef>
                <a:spcPts val="600"/>
              </a:spcBef>
            </a:pPr>
            <a:r>
              <a:rPr lang="ro-RO" sz="2800" b="1" spc="50" dirty="0">
                <a:ln w="0"/>
                <a:solidFill>
                  <a:schemeClr val="bg1"/>
                </a:solidFill>
                <a:effectLst>
                  <a:innerShdw blurRad="63500" dist="50800" dir="13500000">
                    <a:srgbClr val="000000">
                      <a:alpha val="50000"/>
                    </a:srgbClr>
                  </a:innerShdw>
                </a:effectLst>
                <a:latin typeface="Arial Black" panose="020B0A04020102020204" pitchFamily="34" charset="0"/>
              </a:rPr>
              <a:t>Vom permite ca exemplul lui Ezra să ne </a:t>
            </a:r>
            <a:r>
              <a:rPr lang="ro-RO" sz="2800" b="1" spc="50" dirty="0" smtClean="0">
                <a:ln w="0"/>
                <a:solidFill>
                  <a:schemeClr val="bg1"/>
                </a:solidFill>
                <a:effectLst>
                  <a:innerShdw blurRad="63500" dist="50800" dir="13500000">
                    <a:srgbClr val="000000">
                      <a:alpha val="50000"/>
                    </a:srgbClr>
                  </a:innerShdw>
                </a:effectLst>
                <a:latin typeface="Arial Black" panose="020B0A04020102020204" pitchFamily="34" charset="0"/>
              </a:rPr>
              <a:t>înveţe </a:t>
            </a:r>
            <a:r>
              <a:rPr lang="ro-RO" sz="2800" b="1" spc="50" dirty="0">
                <a:ln w="0"/>
                <a:solidFill>
                  <a:schemeClr val="bg1"/>
                </a:solidFill>
                <a:effectLst>
                  <a:innerShdw blurRad="63500" dist="50800" dir="13500000">
                    <a:srgbClr val="000000">
                      <a:alpha val="50000"/>
                    </a:srgbClr>
                  </a:innerShdw>
                </a:effectLst>
                <a:latin typeface="Arial Black" panose="020B0A04020102020204" pitchFamily="34" charset="0"/>
              </a:rPr>
              <a:t>cum trebuie să ne folosim </a:t>
            </a:r>
            <a:r>
              <a:rPr lang="ro-RO" sz="2800" b="1" spc="50" dirty="0" smtClean="0">
                <a:ln w="0"/>
                <a:solidFill>
                  <a:schemeClr val="bg1"/>
                </a:solidFill>
                <a:effectLst>
                  <a:innerShdw blurRad="63500" dist="50800" dir="13500000">
                    <a:srgbClr val="000000">
                      <a:alpha val="50000"/>
                    </a:srgbClr>
                  </a:innerShdw>
                </a:effectLst>
                <a:latin typeface="Arial Black" panose="020B0A04020102020204" pitchFamily="34" charset="0"/>
              </a:rPr>
              <a:t>cunoştinţele </a:t>
            </a:r>
            <a:r>
              <a:rPr lang="ro-RO" sz="2800" b="1" spc="50" dirty="0">
                <a:ln w="0"/>
                <a:solidFill>
                  <a:schemeClr val="bg1"/>
                </a:solidFill>
                <a:effectLst>
                  <a:innerShdw blurRad="63500" dist="50800" dir="13500000">
                    <a:srgbClr val="000000">
                      <a:alpha val="50000"/>
                    </a:srgbClr>
                  </a:innerShdw>
                </a:effectLst>
                <a:latin typeface="Arial Black" panose="020B0A04020102020204" pitchFamily="34" charset="0"/>
              </a:rPr>
              <a:t>noastre biblice</a:t>
            </a:r>
            <a:r>
              <a:rPr lang="es-ES" sz="2800" b="1" spc="50" dirty="0">
                <a:ln w="0"/>
                <a:solidFill>
                  <a:schemeClr val="bg1"/>
                </a:solidFill>
                <a:effectLst>
                  <a:innerShdw blurRad="63500" dist="50800" dir="13500000">
                    <a:srgbClr val="000000">
                      <a:alpha val="50000"/>
                    </a:srgbClr>
                  </a:innerShdw>
                </a:effectLst>
                <a:latin typeface="Arial Black" panose="020B0A04020102020204" pitchFamily="34" charset="0"/>
              </a:rPr>
              <a:t>?”</a:t>
            </a:r>
          </a:p>
        </p:txBody>
      </p:sp>
      <p:sp>
        <p:nvSpPr>
          <p:cNvPr id="3" name="CuadroTexto 2">
            <a:extLst>
              <a:ext uri="{FF2B5EF4-FFF2-40B4-BE49-F238E27FC236}">
                <a16:creationId xmlns="" xmlns:a16="http://schemas.microsoft.com/office/drawing/2014/main" id="{01DB4E5A-7972-45B6-94B4-251D44A9199D}"/>
              </a:ext>
            </a:extLst>
          </p:cNvPr>
          <p:cNvSpPr txBox="1"/>
          <p:nvPr/>
        </p:nvSpPr>
        <p:spPr>
          <a:xfrm>
            <a:off x="745252" y="321737"/>
            <a:ext cx="4612609" cy="461665"/>
          </a:xfrm>
          <a:prstGeom prst="rect">
            <a:avLst/>
          </a:prstGeom>
          <a:noFill/>
        </p:spPr>
        <p:txBody>
          <a:bodyPr wrap="none" rtlCol="0">
            <a:spAutoFit/>
          </a:bodyPr>
          <a:lstStyle/>
          <a:p>
            <a:pPr algn="ctr"/>
            <a:r>
              <a:rPr lang="ro-RO" sz="2400" b="1" dirty="0" err="1" smtClean="0"/>
              <a:t>E.G.W</a:t>
            </a:r>
            <a:r>
              <a:rPr lang="ro-RO" sz="2400" b="1" dirty="0" smtClean="0"/>
              <a:t>. (Hristos </a:t>
            </a:r>
            <a:r>
              <a:rPr lang="ro-RO" sz="2400" b="1" dirty="0"/>
              <a:t>Biruitorul</a:t>
            </a:r>
            <a:r>
              <a:rPr lang="ro-RO" sz="2400" b="1" dirty="0" smtClean="0"/>
              <a:t>, 27 iunie)</a:t>
            </a:r>
            <a:endParaRPr lang="ro-RO" sz="2400" b="1" dirty="0"/>
          </a:p>
        </p:txBody>
      </p:sp>
    </p:spTree>
    <p:extLst>
      <p:ext uri="{BB962C8B-B14F-4D97-AF65-F5344CB8AC3E}">
        <p14:creationId xmlns="" xmlns:p14="http://schemas.microsoft.com/office/powerpoint/2010/main" val="27092466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horzBrick">
          <a:fgClr>
            <a:srgbClr val="DFD9AF"/>
          </a:fgClr>
          <a:bgClr>
            <a:schemeClr val="bg1"/>
          </a:bgClr>
        </a:patt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C19A395E-2881-40A1-AAFA-0655382CA9C4}"/>
              </a:ext>
            </a:extLst>
          </p:cNvPr>
          <p:cNvSpPr/>
          <p:nvPr/>
        </p:nvSpPr>
        <p:spPr>
          <a:xfrm>
            <a:off x="0" y="146700"/>
            <a:ext cx="3309257" cy="6591228"/>
          </a:xfrm>
          <a:prstGeom prst="rect">
            <a:avLst/>
          </a:prstGeom>
        </p:spPr>
        <p:txBody>
          <a:bodyPr wrap="square">
            <a:spAutoFit/>
            <a:scene3d>
              <a:camera prst="orthographicFront"/>
              <a:lightRig rig="threePt" dir="t"/>
            </a:scene3d>
            <a:sp3d extrusionH="57150">
              <a:bevelT w="38100" h="38100" prst="relaxedInset"/>
            </a:sp3d>
          </a:bodyPr>
          <a:lstStyle/>
          <a:p>
            <a:pPr algn="ctr">
              <a:lnSpc>
                <a:spcPts val="4100"/>
              </a:lnSpc>
              <a:spcBef>
                <a:spcPts val="1800"/>
              </a:spcBef>
            </a:pPr>
            <a:r>
              <a:rPr lang="ro-RO" sz="2800" b="1" dirty="0" smtClean="0">
                <a:solidFill>
                  <a:srgbClr val="845F28"/>
                </a:solidFill>
                <a:latin typeface="Comic Sans MS" panose="030F0702030302020204" pitchFamily="66" charset="0"/>
              </a:rPr>
              <a:t>„Aşa vorbeşte Cirus, împăratul perşilor: Domnul Dumnezeul cerurilor mi-a dat toate împărăţiile pământului şi mi-a poruncit să-I zidesc o Casă la Ierusalim în Iuda”</a:t>
            </a:r>
          </a:p>
          <a:p>
            <a:pPr algn="ctr">
              <a:lnSpc>
                <a:spcPts val="4100"/>
              </a:lnSpc>
              <a:spcBef>
                <a:spcPts val="1800"/>
              </a:spcBef>
            </a:pPr>
            <a:r>
              <a:rPr lang="ro-RO" sz="2800" b="1" dirty="0" smtClean="0">
                <a:solidFill>
                  <a:srgbClr val="845F28"/>
                </a:solidFill>
                <a:latin typeface="Comic Sans MS" panose="030F0702030302020204" pitchFamily="66" charset="0"/>
              </a:rPr>
              <a:t>(Ezra 1:2)</a:t>
            </a:r>
            <a:endParaRPr lang="ro-RO" sz="2800" b="1" dirty="0">
              <a:solidFill>
                <a:srgbClr val="845F28"/>
              </a:solidFill>
              <a:latin typeface="Comic Sans MS" panose="030F0702030302020204" pitchFamily="66" charset="0"/>
            </a:endParaRPr>
          </a:p>
        </p:txBody>
      </p:sp>
      <p:pic>
        <p:nvPicPr>
          <p:cNvPr id="6" name="Imagen 5" descr="Imagen que contiene edificio, persona, exterior, hierba&#10;&#10;Descripción generada automáticamente">
            <a:extLst>
              <a:ext uri="{FF2B5EF4-FFF2-40B4-BE49-F238E27FC236}">
                <a16:creationId xmlns="" xmlns:a16="http://schemas.microsoft.com/office/drawing/2014/main" id="{EFB97ED7-3214-4547-9F27-96E9DACFE5C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48891" y="466656"/>
            <a:ext cx="4902926" cy="5924686"/>
          </a:xfrm>
          <a:prstGeom prst="rect">
            <a:avLst/>
          </a:prstGeom>
          <a:solidFill>
            <a:srgbClr val="FFFFFF">
              <a:shade val="85000"/>
            </a:srgbClr>
          </a:solidFill>
          <a:ln w="57150" cap="sq">
            <a:solidFill>
              <a:srgbClr val="FFFFFF"/>
            </a:solidFill>
            <a:miter lim="800000"/>
          </a:ln>
          <a:effectLst>
            <a:outerShdw blurRad="65000" dist="1651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 xmlns:p14="http://schemas.microsoft.com/office/powerpoint/2010/main" val="18518138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 xmlns:a16="http://schemas.microsoft.com/office/drawing/2014/main" id="{9D926809-DD32-44D6-8FDF-390CBB63E31F}"/>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6096000" y="84176"/>
            <a:ext cx="3117669" cy="2040716"/>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
        <p:nvSpPr>
          <p:cNvPr id="2" name="CuadroTexto 1">
            <a:extLst>
              <a:ext uri="{FF2B5EF4-FFF2-40B4-BE49-F238E27FC236}">
                <a16:creationId xmlns="" xmlns:a16="http://schemas.microsoft.com/office/drawing/2014/main" id="{2E7BDB44-6253-4AE4-BD2D-9721CF9F4769}"/>
              </a:ext>
            </a:extLst>
          </p:cNvPr>
          <p:cNvSpPr txBox="1"/>
          <p:nvPr/>
        </p:nvSpPr>
        <p:spPr>
          <a:xfrm>
            <a:off x="4589426" y="3263981"/>
            <a:ext cx="4458779" cy="340093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ro-RO" sz="2000" b="1" dirty="0" smtClean="0">
                <a:solidFill>
                  <a:srgbClr val="FF6D40"/>
                </a:solidFill>
              </a:rPr>
              <a:t>ISAIA, IEREMIA, DANIEL ŞI CIR.</a:t>
            </a:r>
          </a:p>
          <a:p>
            <a:pPr marL="800100" lvl="1" indent="-342900">
              <a:spcBef>
                <a:spcPts val="600"/>
              </a:spcBef>
              <a:buClr>
                <a:srgbClr val="FF6D40"/>
              </a:buClr>
              <a:buFont typeface="Wingdings" panose="05000000000000000000" pitchFamily="2" charset="2"/>
              <a:buChar char="§"/>
            </a:pPr>
            <a:r>
              <a:rPr lang="ro-RO" sz="2000" b="1" dirty="0" smtClean="0"/>
              <a:t>Sfârşitul </a:t>
            </a:r>
            <a:r>
              <a:rPr lang="ro-RO" sz="2000" b="1" dirty="0"/>
              <a:t>celor 70 de </a:t>
            </a:r>
            <a:r>
              <a:rPr lang="ro-RO" sz="2000" b="1" dirty="0" smtClean="0"/>
              <a:t>ani.</a:t>
            </a:r>
          </a:p>
          <a:p>
            <a:pPr>
              <a:spcBef>
                <a:spcPts val="1800"/>
              </a:spcBef>
            </a:pPr>
            <a:r>
              <a:rPr lang="ro-RO" sz="2000" b="1" dirty="0" err="1" smtClean="0">
                <a:solidFill>
                  <a:srgbClr val="678959"/>
                </a:solidFill>
              </a:rPr>
              <a:t>ZOROBABEL</a:t>
            </a:r>
            <a:r>
              <a:rPr lang="ro-RO" sz="2000" b="1" dirty="0" smtClean="0">
                <a:solidFill>
                  <a:srgbClr val="678959"/>
                </a:solidFill>
              </a:rPr>
              <a:t> ŞI ÎMPĂRAŢII PERSIEI.</a:t>
            </a:r>
          </a:p>
          <a:p>
            <a:pPr marL="800100" lvl="1" indent="-342900">
              <a:spcBef>
                <a:spcPts val="600"/>
              </a:spcBef>
              <a:buClr>
                <a:srgbClr val="678959"/>
              </a:buClr>
              <a:buFont typeface="Wingdings" panose="05000000000000000000" pitchFamily="2" charset="2"/>
              <a:buChar char="§"/>
            </a:pPr>
            <a:r>
              <a:rPr lang="ro-RO" sz="2000" b="1" dirty="0" smtClean="0"/>
              <a:t>Întoarcerea exilaţilor.</a:t>
            </a:r>
          </a:p>
          <a:p>
            <a:pPr marL="800100" lvl="1" indent="-342900">
              <a:spcBef>
                <a:spcPts val="600"/>
              </a:spcBef>
              <a:buClr>
                <a:srgbClr val="678959"/>
              </a:buClr>
              <a:buFont typeface="Wingdings" panose="05000000000000000000" pitchFamily="2" charset="2"/>
              <a:buChar char="§"/>
            </a:pPr>
            <a:r>
              <a:rPr lang="ro-RO" sz="2000" b="1" dirty="0" smtClean="0"/>
              <a:t>Împăraţii Persiei.</a:t>
            </a:r>
          </a:p>
          <a:p>
            <a:pPr>
              <a:spcBef>
                <a:spcPts val="1800"/>
              </a:spcBef>
            </a:pPr>
            <a:r>
              <a:rPr lang="ro-RO" sz="2000" b="1" dirty="0" smtClean="0">
                <a:solidFill>
                  <a:srgbClr val="526289"/>
                </a:solidFill>
              </a:rPr>
              <a:t>EZRA ŞI ARTAXERXE.</a:t>
            </a:r>
          </a:p>
          <a:p>
            <a:pPr marL="800100" lvl="1" indent="-342900">
              <a:spcBef>
                <a:spcPts val="600"/>
              </a:spcBef>
              <a:buClr>
                <a:srgbClr val="526289"/>
              </a:buClr>
              <a:buFont typeface="Wingdings" panose="05000000000000000000" pitchFamily="2" charset="2"/>
              <a:buChar char="§"/>
            </a:pPr>
            <a:r>
              <a:rPr lang="ro-RO" sz="2000" b="1" dirty="0" smtClean="0"/>
              <a:t>A </a:t>
            </a:r>
            <a:r>
              <a:rPr lang="ro-RO" sz="2000" b="1" dirty="0"/>
              <a:t>doua </a:t>
            </a:r>
            <a:r>
              <a:rPr lang="ro-RO" sz="2000" b="1" dirty="0" smtClean="0"/>
              <a:t>întoarcere.</a:t>
            </a:r>
          </a:p>
          <a:p>
            <a:pPr marL="800100" lvl="1" indent="-342900">
              <a:spcBef>
                <a:spcPts val="600"/>
              </a:spcBef>
              <a:buClr>
                <a:srgbClr val="526289"/>
              </a:buClr>
              <a:buFont typeface="Wingdings" panose="05000000000000000000" pitchFamily="2" charset="2"/>
              <a:buChar char="§"/>
            </a:pPr>
            <a:r>
              <a:rPr lang="ro-RO" sz="2000" b="1" dirty="0" smtClean="0"/>
              <a:t>Ezra.</a:t>
            </a:r>
            <a:endParaRPr lang="ro-RO" sz="2000" b="1" dirty="0"/>
          </a:p>
        </p:txBody>
      </p:sp>
      <p:sp>
        <p:nvSpPr>
          <p:cNvPr id="3" name="CuadroTexto 2">
            <a:extLst>
              <a:ext uri="{FF2B5EF4-FFF2-40B4-BE49-F238E27FC236}">
                <a16:creationId xmlns="" xmlns:a16="http://schemas.microsoft.com/office/drawing/2014/main" id="{1E1DE68B-22FB-4329-B910-F3D56977B020}"/>
              </a:ext>
            </a:extLst>
          </p:cNvPr>
          <p:cNvSpPr txBox="1"/>
          <p:nvPr/>
        </p:nvSpPr>
        <p:spPr>
          <a:xfrm>
            <a:off x="174172" y="282724"/>
            <a:ext cx="5820228" cy="1938992"/>
          </a:xfrm>
          <a:prstGeom prst="rect">
            <a:avLst/>
          </a:prstGeom>
          <a:noFill/>
        </p:spPr>
        <p:txBody>
          <a:bodyPr wrap="square" rtlCol="0">
            <a:spAutoFit/>
          </a:bodyPr>
          <a:lstStyle/>
          <a:p>
            <a:pPr>
              <a:spcBef>
                <a:spcPts val="600"/>
              </a:spcBef>
            </a:pPr>
            <a:r>
              <a:rPr lang="ro-RO" sz="2000" b="1" dirty="0" smtClean="0"/>
              <a:t>Cărţile </a:t>
            </a:r>
            <a:r>
              <a:rPr lang="ro-RO" sz="2000" b="1" dirty="0"/>
              <a:t>Ezra </a:t>
            </a:r>
            <a:r>
              <a:rPr lang="ro-RO" sz="2000" b="1" dirty="0" smtClean="0"/>
              <a:t>şi </a:t>
            </a:r>
            <a:r>
              <a:rPr lang="ro-RO" sz="2000" b="1" dirty="0"/>
              <a:t>Neemia relatează întâmplările petrecute din momentul în care împăratul Cir a permis </a:t>
            </a:r>
            <a:r>
              <a:rPr lang="ro-RO" sz="2000" b="1" dirty="0" smtClean="0"/>
              <a:t>Israeliţilor </a:t>
            </a:r>
            <a:r>
              <a:rPr lang="ro-RO" sz="2000" b="1" dirty="0"/>
              <a:t>să se întoarcă din Babilonia în </a:t>
            </a:r>
            <a:r>
              <a:rPr lang="ro-RO" sz="2000" b="1" dirty="0" smtClean="0"/>
              <a:t>Ierusalim, până </a:t>
            </a:r>
            <a:r>
              <a:rPr lang="ro-RO" sz="2000" b="1" dirty="0"/>
              <a:t>la întărirea Israelului ca </a:t>
            </a:r>
            <a:r>
              <a:rPr lang="ro-RO" sz="2000" b="1" dirty="0" smtClean="0"/>
              <a:t>naţiune </a:t>
            </a:r>
            <a:r>
              <a:rPr lang="ro-RO" sz="2000" b="1" dirty="0"/>
              <a:t>independentă </a:t>
            </a:r>
            <a:r>
              <a:rPr lang="ro-RO" sz="2000" b="1" dirty="0" smtClean="0"/>
              <a:t>şi </a:t>
            </a:r>
            <a:r>
              <a:rPr lang="ro-RO" sz="2000" b="1" dirty="0"/>
              <a:t>stabilă (sub dominarea politică a imperiului Medo-persan). </a:t>
            </a:r>
          </a:p>
        </p:txBody>
      </p:sp>
      <p:pic>
        <p:nvPicPr>
          <p:cNvPr id="5" name="Imagen 4">
            <a:extLst>
              <a:ext uri="{FF2B5EF4-FFF2-40B4-BE49-F238E27FC236}">
                <a16:creationId xmlns="" xmlns:a16="http://schemas.microsoft.com/office/drawing/2014/main" id="{E33FC37A-69D1-41AF-867B-BBC4125B7F08}"/>
              </a:ext>
            </a:extLst>
          </p:cNvPr>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174172" y="2964024"/>
            <a:ext cx="3300548" cy="37720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ectángulo 7">
            <a:extLst>
              <a:ext uri="{FF2B5EF4-FFF2-40B4-BE49-F238E27FC236}">
                <a16:creationId xmlns="" xmlns:a16="http://schemas.microsoft.com/office/drawing/2014/main" id="{035D7F6D-7AE0-47B7-A88E-C9E9081B4E9C}"/>
              </a:ext>
            </a:extLst>
          </p:cNvPr>
          <p:cNvSpPr/>
          <p:nvPr/>
        </p:nvSpPr>
        <p:spPr>
          <a:xfrm>
            <a:off x="174172" y="2221716"/>
            <a:ext cx="8782503" cy="707886"/>
          </a:xfrm>
          <a:prstGeom prst="rect">
            <a:avLst/>
          </a:prstGeom>
        </p:spPr>
        <p:txBody>
          <a:bodyPr wrap="square">
            <a:spAutoFit/>
          </a:bodyPr>
          <a:lstStyle/>
          <a:p>
            <a:pPr>
              <a:spcBef>
                <a:spcPts val="600"/>
              </a:spcBef>
            </a:pPr>
            <a:r>
              <a:rPr lang="ro-RO" sz="2000" b="1" dirty="0"/>
              <a:t>Pentru a </a:t>
            </a:r>
            <a:r>
              <a:rPr lang="ro-RO" sz="2000" b="1" dirty="0" smtClean="0"/>
              <a:t>înţelege </a:t>
            </a:r>
            <a:r>
              <a:rPr lang="ro-RO" sz="2000" b="1" dirty="0"/>
              <a:t>mai bine mesajul acestor </a:t>
            </a:r>
            <a:r>
              <a:rPr lang="ro-RO" sz="2000" b="1" dirty="0" smtClean="0"/>
              <a:t>cărţi</a:t>
            </a:r>
            <a:r>
              <a:rPr lang="ro-RO" sz="2000" b="1" dirty="0"/>
              <a:t>, este de dorit să </a:t>
            </a:r>
            <a:r>
              <a:rPr lang="ro-RO" sz="2000" b="1" dirty="0" smtClean="0"/>
              <a:t>cunoaştem </a:t>
            </a:r>
            <a:r>
              <a:rPr lang="ro-RO" sz="2000" b="1" dirty="0"/>
              <a:t>personajele care au intervenit în istorie </a:t>
            </a:r>
            <a:r>
              <a:rPr lang="ro-RO" sz="2000" b="1" dirty="0" smtClean="0"/>
              <a:t>şi </a:t>
            </a:r>
            <a:r>
              <a:rPr lang="ro-RO" sz="2000" b="1" dirty="0"/>
              <a:t>timpul în care au făcut-o. </a:t>
            </a:r>
          </a:p>
        </p:txBody>
      </p:sp>
      <p:pic>
        <p:nvPicPr>
          <p:cNvPr id="10" name="Imagen 9">
            <a:extLst>
              <a:ext uri="{FF2B5EF4-FFF2-40B4-BE49-F238E27FC236}">
                <a16:creationId xmlns="" xmlns:a16="http://schemas.microsoft.com/office/drawing/2014/main" id="{4BB42237-1CB9-4F44-90B1-C70FEA888F88}"/>
              </a:ext>
            </a:extLst>
          </p:cNvPr>
          <p:cNvPicPr>
            <a:picLocks noChangeAspect="1"/>
          </p:cNvPicPr>
          <p:nvPr/>
        </p:nvPicPr>
        <p:blipFill>
          <a:blip r:embed="rId5" cstate="screen">
            <a:extLst>
              <a:ext uri="{28A0092B-C50C-407E-A947-70E740481C1C}">
                <a14:useLocalDpi xmlns="" xmlns:a14="http://schemas.microsoft.com/office/drawing/2010/main"/>
              </a:ext>
            </a:extLst>
          </a:blip>
          <a:stretch>
            <a:fillRect/>
          </a:stretch>
        </p:blipFill>
        <p:spPr>
          <a:xfrm>
            <a:off x="3869963" y="3147526"/>
            <a:ext cx="655153" cy="562947"/>
          </a:xfrm>
          <a:prstGeom prst="rect">
            <a:avLst/>
          </a:prstGeom>
          <a:effectLst>
            <a:outerShdw blurRad="50800" dist="38100" dir="2700000" algn="tl" rotWithShape="0">
              <a:prstClr val="black">
                <a:alpha val="40000"/>
              </a:prstClr>
            </a:outerShdw>
          </a:effectLst>
        </p:spPr>
      </p:pic>
      <p:pic>
        <p:nvPicPr>
          <p:cNvPr id="11" name="Imagen 10">
            <a:extLst>
              <a:ext uri="{FF2B5EF4-FFF2-40B4-BE49-F238E27FC236}">
                <a16:creationId xmlns="" xmlns:a16="http://schemas.microsoft.com/office/drawing/2014/main" id="{24E015C0-ED9C-4B69-B72F-D41F42AB5ABA}"/>
              </a:ext>
            </a:extLst>
          </p:cNvPr>
          <p:cNvPicPr>
            <a:picLocks noChangeAspect="1"/>
          </p:cNvPicPr>
          <p:nvPr/>
        </p:nvPicPr>
        <p:blipFill>
          <a:blip r:embed="rId5" cstate="screen">
            <a:duotone>
              <a:prstClr val="black"/>
              <a:schemeClr val="accent6">
                <a:tint val="45000"/>
                <a:satMod val="400000"/>
              </a:schemeClr>
            </a:duotone>
            <a:extLst>
              <a:ext uri="{28A0092B-C50C-407E-A947-70E740481C1C}">
                <a14:useLocalDpi xmlns="" xmlns:a14="http://schemas.microsoft.com/office/drawing/2010/main"/>
              </a:ext>
            </a:extLst>
          </a:blip>
          <a:stretch>
            <a:fillRect/>
          </a:stretch>
        </p:blipFill>
        <p:spPr>
          <a:xfrm>
            <a:off x="3869962" y="4051141"/>
            <a:ext cx="655153" cy="562947"/>
          </a:xfrm>
          <a:prstGeom prst="rect">
            <a:avLst/>
          </a:prstGeom>
          <a:effectLst>
            <a:outerShdw blurRad="50800" dist="38100" dir="2700000" algn="tl" rotWithShape="0">
              <a:prstClr val="black">
                <a:alpha val="40000"/>
              </a:prstClr>
            </a:outerShdw>
          </a:effectLst>
        </p:spPr>
      </p:pic>
      <p:pic>
        <p:nvPicPr>
          <p:cNvPr id="12" name="Imagen 11">
            <a:extLst>
              <a:ext uri="{FF2B5EF4-FFF2-40B4-BE49-F238E27FC236}">
                <a16:creationId xmlns="" xmlns:a16="http://schemas.microsoft.com/office/drawing/2014/main" id="{7E187E8A-A075-4C7C-8C47-89474FE99E77}"/>
              </a:ext>
            </a:extLst>
          </p:cNvPr>
          <p:cNvPicPr>
            <a:picLocks noChangeAspect="1"/>
          </p:cNvPicPr>
          <p:nvPr/>
        </p:nvPicPr>
        <p:blipFill>
          <a:blip r:embed="rId5" cstate="screen">
            <a:duotone>
              <a:prstClr val="black"/>
              <a:schemeClr val="accent1">
                <a:tint val="45000"/>
                <a:satMod val="400000"/>
              </a:schemeClr>
            </a:duotone>
            <a:extLst>
              <a:ext uri="{28A0092B-C50C-407E-A947-70E740481C1C}">
                <a14:useLocalDpi xmlns="" xmlns:a14="http://schemas.microsoft.com/office/drawing/2010/main"/>
              </a:ext>
            </a:extLst>
          </a:blip>
          <a:stretch>
            <a:fillRect/>
          </a:stretch>
        </p:blipFill>
        <p:spPr>
          <a:xfrm>
            <a:off x="3869963" y="5368212"/>
            <a:ext cx="655153" cy="562947"/>
          </a:xfrm>
          <a:prstGeom prst="rect">
            <a:avLst/>
          </a:prstGeom>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13068548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4" presetClass="entr" presetSubtype="1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ntr" presetSubtype="8"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ppt_x</p:attrName>
                                        </p:attrNameLst>
                                      </p:cBhvr>
                                      <p:tavLst>
                                        <p:tav tm="0">
                                          <p:val>
                                            <p:strVal val="#ppt_x-#ppt_w/2"/>
                                          </p:val>
                                        </p:tav>
                                        <p:tav tm="100000">
                                          <p:val>
                                            <p:strVal val="#ppt_x"/>
                                          </p:val>
                                        </p:tav>
                                      </p:tavLst>
                                    </p:anim>
                                    <p:anim calcmode="lin" valueType="num">
                                      <p:cBhvr>
                                        <p:cTn id="30" dur="500" fill="hold"/>
                                        <p:tgtEl>
                                          <p:spTgt spid="10"/>
                                        </p:tgtEl>
                                        <p:attrNameLst>
                                          <p:attrName>ppt_y</p:attrName>
                                        </p:attrNameLst>
                                      </p:cBhvr>
                                      <p:tavLst>
                                        <p:tav tm="0">
                                          <p:val>
                                            <p:strVal val="#ppt_y"/>
                                          </p:val>
                                        </p:tav>
                                        <p:tav tm="100000">
                                          <p:val>
                                            <p:strVal val="#ppt_y"/>
                                          </p:val>
                                        </p:tav>
                                      </p:tavLst>
                                    </p:anim>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strVal val="#ppt_h"/>
                                          </p:val>
                                        </p:tav>
                                        <p:tav tm="100000">
                                          <p:val>
                                            <p:strVal val="#ppt_h"/>
                                          </p:val>
                                        </p:tav>
                                      </p:tavLst>
                                    </p:anim>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2">
                                            <p:txEl>
                                              <p:pRg st="0" end="0"/>
                                            </p:txEl>
                                          </p:spTgt>
                                        </p:tgtEl>
                                        <p:attrNameLst>
                                          <p:attrName>style.visibility</p:attrName>
                                        </p:attrNameLst>
                                      </p:cBhvr>
                                      <p:to>
                                        <p:strVal val="visible"/>
                                      </p:to>
                                    </p:set>
                                    <p:animEffect transition="in" filter="wipe(left)">
                                      <p:cBhvr>
                                        <p:cTn id="36" dur="500"/>
                                        <p:tgtEl>
                                          <p:spTgt spid="2">
                                            <p:txEl>
                                              <p:pRg st="0" end="0"/>
                                            </p:txEl>
                                          </p:spTgt>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2">
                                            <p:txEl>
                                              <p:pRg st="1" end="1"/>
                                            </p:txEl>
                                          </p:spTgt>
                                        </p:tgtEl>
                                        <p:attrNameLst>
                                          <p:attrName>style.visibility</p:attrName>
                                        </p:attrNameLst>
                                      </p:cBhvr>
                                      <p:to>
                                        <p:strVal val="visible"/>
                                      </p:to>
                                    </p:set>
                                    <p:animEffect transition="in" filter="wipe(left)">
                                      <p:cBhvr>
                                        <p:cTn id="40" dur="500"/>
                                        <p:tgtEl>
                                          <p:spTgt spid="2">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7" presetClass="entr" presetSubtype="8"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ppt_x</p:attrName>
                                        </p:attrNameLst>
                                      </p:cBhvr>
                                      <p:tavLst>
                                        <p:tav tm="0">
                                          <p:val>
                                            <p:strVal val="#ppt_x-#ppt_w/2"/>
                                          </p:val>
                                        </p:tav>
                                        <p:tav tm="100000">
                                          <p:val>
                                            <p:strVal val="#ppt_x"/>
                                          </p:val>
                                        </p:tav>
                                      </p:tavLst>
                                    </p:anim>
                                    <p:anim calcmode="lin" valueType="num">
                                      <p:cBhvr>
                                        <p:cTn id="46" dur="500" fill="hold"/>
                                        <p:tgtEl>
                                          <p:spTgt spid="11"/>
                                        </p:tgtEl>
                                        <p:attrNameLst>
                                          <p:attrName>ppt_y</p:attrName>
                                        </p:attrNameLst>
                                      </p:cBhvr>
                                      <p:tavLst>
                                        <p:tav tm="0">
                                          <p:val>
                                            <p:strVal val="#ppt_y"/>
                                          </p:val>
                                        </p:tav>
                                        <p:tav tm="100000">
                                          <p:val>
                                            <p:strVal val="#ppt_y"/>
                                          </p:val>
                                        </p:tav>
                                      </p:tavLst>
                                    </p:anim>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strVal val="#ppt_h"/>
                                          </p:val>
                                        </p:tav>
                                        <p:tav tm="100000">
                                          <p:val>
                                            <p:strVal val="#ppt_h"/>
                                          </p:val>
                                        </p:tav>
                                      </p:tavLst>
                                    </p:anim>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
                                            <p:txEl>
                                              <p:pRg st="2" end="2"/>
                                            </p:txEl>
                                          </p:spTgt>
                                        </p:tgtEl>
                                        <p:attrNameLst>
                                          <p:attrName>style.visibility</p:attrName>
                                        </p:attrNameLst>
                                      </p:cBhvr>
                                      <p:to>
                                        <p:strVal val="visible"/>
                                      </p:to>
                                    </p:set>
                                    <p:animEffect transition="in" filter="wipe(left)">
                                      <p:cBhvr>
                                        <p:cTn id="52" dur="500"/>
                                        <p:tgtEl>
                                          <p:spTgt spid="2">
                                            <p:txEl>
                                              <p:pRg st="2" end="2"/>
                                            </p:txEl>
                                          </p:spTgt>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2">
                                            <p:txEl>
                                              <p:pRg st="3" end="3"/>
                                            </p:txEl>
                                          </p:spTgt>
                                        </p:tgtEl>
                                        <p:attrNameLst>
                                          <p:attrName>style.visibility</p:attrName>
                                        </p:attrNameLst>
                                      </p:cBhvr>
                                      <p:to>
                                        <p:strVal val="visible"/>
                                      </p:to>
                                    </p:set>
                                    <p:animEffect transition="in" filter="wipe(left)">
                                      <p:cBhvr>
                                        <p:cTn id="56" dur="500"/>
                                        <p:tgtEl>
                                          <p:spTgt spid="2">
                                            <p:txEl>
                                              <p:pRg st="3" end="3"/>
                                            </p:txEl>
                                          </p:spTgt>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2">
                                            <p:txEl>
                                              <p:pRg st="4" end="4"/>
                                            </p:txEl>
                                          </p:spTgt>
                                        </p:tgtEl>
                                        <p:attrNameLst>
                                          <p:attrName>style.visibility</p:attrName>
                                        </p:attrNameLst>
                                      </p:cBhvr>
                                      <p:to>
                                        <p:strVal val="visible"/>
                                      </p:to>
                                    </p:set>
                                    <p:animEffect transition="in" filter="wipe(left)">
                                      <p:cBhvr>
                                        <p:cTn id="60" dur="500"/>
                                        <p:tgtEl>
                                          <p:spTgt spid="2">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7" presetClass="entr" presetSubtype="8"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500" fill="hold"/>
                                        <p:tgtEl>
                                          <p:spTgt spid="12"/>
                                        </p:tgtEl>
                                        <p:attrNameLst>
                                          <p:attrName>ppt_x</p:attrName>
                                        </p:attrNameLst>
                                      </p:cBhvr>
                                      <p:tavLst>
                                        <p:tav tm="0">
                                          <p:val>
                                            <p:strVal val="#ppt_x-#ppt_w/2"/>
                                          </p:val>
                                        </p:tav>
                                        <p:tav tm="100000">
                                          <p:val>
                                            <p:strVal val="#ppt_x"/>
                                          </p:val>
                                        </p:tav>
                                      </p:tavLst>
                                    </p:anim>
                                    <p:anim calcmode="lin" valueType="num">
                                      <p:cBhvr>
                                        <p:cTn id="66" dur="500" fill="hold"/>
                                        <p:tgtEl>
                                          <p:spTgt spid="12"/>
                                        </p:tgtEl>
                                        <p:attrNameLst>
                                          <p:attrName>ppt_y</p:attrName>
                                        </p:attrNameLst>
                                      </p:cBhvr>
                                      <p:tavLst>
                                        <p:tav tm="0">
                                          <p:val>
                                            <p:strVal val="#ppt_y"/>
                                          </p:val>
                                        </p:tav>
                                        <p:tav tm="100000">
                                          <p:val>
                                            <p:strVal val="#ppt_y"/>
                                          </p:val>
                                        </p:tav>
                                      </p:tavLst>
                                    </p:anim>
                                    <p:anim calcmode="lin" valueType="num">
                                      <p:cBhvr>
                                        <p:cTn id="67" dur="500" fill="hold"/>
                                        <p:tgtEl>
                                          <p:spTgt spid="12"/>
                                        </p:tgtEl>
                                        <p:attrNameLst>
                                          <p:attrName>ppt_w</p:attrName>
                                        </p:attrNameLst>
                                      </p:cBhvr>
                                      <p:tavLst>
                                        <p:tav tm="0">
                                          <p:val>
                                            <p:fltVal val="0"/>
                                          </p:val>
                                        </p:tav>
                                        <p:tav tm="100000">
                                          <p:val>
                                            <p:strVal val="#ppt_w"/>
                                          </p:val>
                                        </p:tav>
                                      </p:tavLst>
                                    </p:anim>
                                    <p:anim calcmode="lin" valueType="num">
                                      <p:cBhvr>
                                        <p:cTn id="68" dur="500" fill="hold"/>
                                        <p:tgtEl>
                                          <p:spTgt spid="12"/>
                                        </p:tgtEl>
                                        <p:attrNameLst>
                                          <p:attrName>ppt_h</p:attrName>
                                        </p:attrNameLst>
                                      </p:cBhvr>
                                      <p:tavLst>
                                        <p:tav tm="0">
                                          <p:val>
                                            <p:strVal val="#ppt_h"/>
                                          </p:val>
                                        </p:tav>
                                        <p:tav tm="100000">
                                          <p:val>
                                            <p:strVal val="#ppt_h"/>
                                          </p:val>
                                        </p:tav>
                                      </p:tavLst>
                                    </p:anim>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2">
                                            <p:txEl>
                                              <p:pRg st="5" end="5"/>
                                            </p:txEl>
                                          </p:spTgt>
                                        </p:tgtEl>
                                        <p:attrNameLst>
                                          <p:attrName>style.visibility</p:attrName>
                                        </p:attrNameLst>
                                      </p:cBhvr>
                                      <p:to>
                                        <p:strVal val="visible"/>
                                      </p:to>
                                    </p:set>
                                    <p:animEffect transition="in" filter="wipe(left)">
                                      <p:cBhvr>
                                        <p:cTn id="72" dur="500"/>
                                        <p:tgtEl>
                                          <p:spTgt spid="2">
                                            <p:txEl>
                                              <p:pRg st="5" end="5"/>
                                            </p:txEl>
                                          </p:spTgt>
                                        </p:tgtEl>
                                      </p:cBhvr>
                                    </p:animEffect>
                                  </p:childTnLst>
                                </p:cTn>
                              </p:par>
                            </p:childTnLst>
                          </p:cTn>
                        </p:par>
                        <p:par>
                          <p:cTn id="73" fill="hold">
                            <p:stCondLst>
                              <p:cond delay="1000"/>
                            </p:stCondLst>
                            <p:childTnLst>
                              <p:par>
                                <p:cTn id="74" presetID="22" presetClass="entr" presetSubtype="8" fill="hold" grpId="0" nodeType="afterEffect">
                                  <p:stCondLst>
                                    <p:cond delay="0"/>
                                  </p:stCondLst>
                                  <p:childTnLst>
                                    <p:set>
                                      <p:cBhvr>
                                        <p:cTn id="75" dur="1" fill="hold">
                                          <p:stCondLst>
                                            <p:cond delay="0"/>
                                          </p:stCondLst>
                                        </p:cTn>
                                        <p:tgtEl>
                                          <p:spTgt spid="2">
                                            <p:txEl>
                                              <p:pRg st="6" end="6"/>
                                            </p:txEl>
                                          </p:spTgt>
                                        </p:tgtEl>
                                        <p:attrNameLst>
                                          <p:attrName>style.visibility</p:attrName>
                                        </p:attrNameLst>
                                      </p:cBhvr>
                                      <p:to>
                                        <p:strVal val="visible"/>
                                      </p:to>
                                    </p:set>
                                    <p:animEffect transition="in" filter="wipe(left)">
                                      <p:cBhvr>
                                        <p:cTn id="76" dur="500"/>
                                        <p:tgtEl>
                                          <p:spTgt spid="2">
                                            <p:txEl>
                                              <p:pRg st="6" end="6"/>
                                            </p:txEl>
                                          </p:spTgt>
                                        </p:tgtEl>
                                      </p:cBhvr>
                                    </p:animEffect>
                                  </p:childTnLst>
                                </p:cTn>
                              </p:par>
                            </p:childTnLst>
                          </p:cTn>
                        </p:par>
                        <p:par>
                          <p:cTn id="77" fill="hold">
                            <p:stCondLst>
                              <p:cond delay="1500"/>
                            </p:stCondLst>
                            <p:childTnLst>
                              <p:par>
                                <p:cTn id="78" presetID="22" presetClass="entr" presetSubtype="8" fill="hold" grpId="0" nodeType="afterEffect">
                                  <p:stCondLst>
                                    <p:cond delay="0"/>
                                  </p:stCondLst>
                                  <p:childTnLst>
                                    <p:set>
                                      <p:cBhvr>
                                        <p:cTn id="79" dur="1" fill="hold">
                                          <p:stCondLst>
                                            <p:cond delay="0"/>
                                          </p:stCondLst>
                                        </p:cTn>
                                        <p:tgtEl>
                                          <p:spTgt spid="2">
                                            <p:txEl>
                                              <p:pRg st="7" end="7"/>
                                            </p:txEl>
                                          </p:spTgt>
                                        </p:tgtEl>
                                        <p:attrNameLst>
                                          <p:attrName>style.visibility</p:attrName>
                                        </p:attrNameLst>
                                      </p:cBhvr>
                                      <p:to>
                                        <p:strVal val="visible"/>
                                      </p:to>
                                    </p:set>
                                    <p:animEffect transition="in" filter="wipe(left)">
                                      <p:cBhvr>
                                        <p:cTn id="8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B9042EE8-B3C0-4C55-8D37-CDE360FBE1E7}"/>
              </a:ext>
            </a:extLst>
          </p:cNvPr>
          <p:cNvSpPr/>
          <p:nvPr/>
        </p:nvSpPr>
        <p:spPr>
          <a:xfrm>
            <a:off x="0" y="-43545"/>
            <a:ext cx="6161315" cy="646331"/>
          </a:xfrm>
          <a:prstGeom prst="rect">
            <a:avLst/>
          </a:prstGeom>
          <a:noFill/>
        </p:spPr>
        <p:txBody>
          <a:bodyPr wrap="square" rtlCol="0">
            <a:spAutoFit/>
            <a:scene3d>
              <a:camera prst="orthographicFront"/>
              <a:lightRig rig="brightRoom" dir="t"/>
            </a:scene3d>
            <a:sp3d extrusionH="57150" contourW="19050">
              <a:bevelT w="38100" h="38100" prst="convex"/>
              <a:contourClr>
                <a:srgbClr val="FFD28E"/>
              </a:contourClr>
            </a:sp3d>
          </a:bodyPr>
          <a:lstStyle/>
          <a:p>
            <a:pPr algn="ctr" defTabSz="914400"/>
            <a:r>
              <a:rPr lang="ro-RO" sz="3600" b="1" spc="50" smtClean="0">
                <a:ln w="12700" cmpd="sng">
                  <a:noFill/>
                  <a:prstDash val="solid"/>
                </a:ln>
                <a:solidFill>
                  <a:srgbClr val="6E282F"/>
                </a:solidFill>
                <a:effectLst/>
              </a:rPr>
              <a:t>SFÂRŞITUL </a:t>
            </a:r>
            <a:r>
              <a:rPr lang="ro-RO" sz="3600" b="1" spc="50">
                <a:ln w="12700" cmpd="sng">
                  <a:noFill/>
                  <a:prstDash val="solid"/>
                </a:ln>
                <a:solidFill>
                  <a:srgbClr val="6E282F"/>
                </a:solidFill>
                <a:effectLst/>
              </a:rPr>
              <a:t>CELOR 70 DE </a:t>
            </a:r>
            <a:r>
              <a:rPr lang="ro-RO" sz="3600" b="1" spc="50" smtClean="0">
                <a:ln w="12700" cmpd="sng">
                  <a:noFill/>
                  <a:prstDash val="solid"/>
                </a:ln>
                <a:solidFill>
                  <a:srgbClr val="6E282F"/>
                </a:solidFill>
                <a:effectLst/>
              </a:rPr>
              <a:t>ANI</a:t>
            </a:r>
            <a:endParaRPr lang="ro-RO" sz="3600" b="1" spc="50">
              <a:ln w="12700" cmpd="sng">
                <a:noFill/>
                <a:prstDash val="solid"/>
              </a:ln>
              <a:solidFill>
                <a:srgbClr val="6E282F"/>
              </a:solidFill>
              <a:effectLst/>
            </a:endParaRPr>
          </a:p>
        </p:txBody>
      </p:sp>
      <p:sp>
        <p:nvSpPr>
          <p:cNvPr id="3" name="Rectángulo 2">
            <a:extLst>
              <a:ext uri="{FF2B5EF4-FFF2-40B4-BE49-F238E27FC236}">
                <a16:creationId xmlns="" xmlns:a16="http://schemas.microsoft.com/office/drawing/2014/main" id="{81FAA6F0-2EEE-4E84-BFCE-CC48A1E36209}"/>
              </a:ext>
            </a:extLst>
          </p:cNvPr>
          <p:cNvSpPr/>
          <p:nvPr/>
        </p:nvSpPr>
        <p:spPr>
          <a:xfrm>
            <a:off x="232954" y="671878"/>
            <a:ext cx="5807628" cy="1200329"/>
          </a:xfrm>
          <a:prstGeom prst="rect">
            <a:avLst/>
          </a:prstGeom>
        </p:spPr>
        <p:txBody>
          <a:bodyPr wrap="square">
            <a:spAutoFit/>
            <a:scene3d>
              <a:camera prst="orthographicFront"/>
              <a:lightRig rig="threePt" dir="t"/>
            </a:scene3d>
            <a:sp3d extrusionH="57150">
              <a:bevelT w="38100" h="38100"/>
            </a:sp3d>
          </a:bodyPr>
          <a:lstStyle/>
          <a:p>
            <a:r>
              <a:rPr lang="ro-RO" b="1" dirty="0" smtClean="0">
                <a:solidFill>
                  <a:srgbClr val="963741"/>
                </a:solidFill>
                <a:latin typeface="Comic Sans MS" panose="030F0702030302020204" pitchFamily="66" charset="0"/>
              </a:rPr>
              <a:t>„În cel dintâi an al lui Cirus, împăratul perşilor, ca să se împlinească cuvântul Domnului rostit prin gura lui Ieremia, Domnul a trezit duhul lui Cirus, împăratul perşilor...” </a:t>
            </a:r>
            <a:r>
              <a:rPr lang="ro-RO" sz="1600" b="1" dirty="0" smtClean="0">
                <a:solidFill>
                  <a:srgbClr val="963741"/>
                </a:solidFill>
                <a:latin typeface="Comic Sans MS" panose="030F0702030302020204" pitchFamily="66" charset="0"/>
              </a:rPr>
              <a:t>(Ezra 1:</a:t>
            </a:r>
            <a:r>
              <a:rPr lang="ro-RO" sz="1600" b="1" dirty="0" err="1" smtClean="0">
                <a:solidFill>
                  <a:srgbClr val="963741"/>
                </a:solidFill>
                <a:latin typeface="Comic Sans MS" panose="030F0702030302020204" pitchFamily="66" charset="0"/>
              </a:rPr>
              <a:t>1p.p</a:t>
            </a:r>
            <a:r>
              <a:rPr lang="ro-RO" sz="1600" b="1" dirty="0" smtClean="0">
                <a:solidFill>
                  <a:srgbClr val="963741"/>
                </a:solidFill>
                <a:latin typeface="Comic Sans MS" panose="030F0702030302020204" pitchFamily="66" charset="0"/>
              </a:rPr>
              <a:t>.)</a:t>
            </a:r>
            <a:endParaRPr lang="ro-RO" b="1" dirty="0">
              <a:solidFill>
                <a:srgbClr val="963741"/>
              </a:solidFill>
              <a:latin typeface="Comic Sans MS" panose="030F0702030302020204" pitchFamily="66" charset="0"/>
            </a:endParaRPr>
          </a:p>
        </p:txBody>
      </p:sp>
      <p:graphicFrame>
        <p:nvGraphicFramePr>
          <p:cNvPr id="4" name="Diagrama 3">
            <a:extLst>
              <a:ext uri="{FF2B5EF4-FFF2-40B4-BE49-F238E27FC236}">
                <a16:creationId xmlns="" xmlns:a16="http://schemas.microsoft.com/office/drawing/2014/main" id="{3B228814-94EC-474A-A2A9-469247381495}"/>
              </a:ext>
            </a:extLst>
          </p:cNvPr>
          <p:cNvGraphicFramePr/>
          <p:nvPr>
            <p:extLst>
              <p:ext uri="{D42A27DB-BD31-4B8C-83A1-F6EECF244321}">
                <p14:modId xmlns="" xmlns:p14="http://schemas.microsoft.com/office/powerpoint/2010/main" val="422842854"/>
              </p:ext>
            </p:extLst>
          </p:nvPr>
        </p:nvGraphicFramePr>
        <p:xfrm>
          <a:off x="413657" y="2926085"/>
          <a:ext cx="8316686" cy="2848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 xmlns:a16="http://schemas.microsoft.com/office/drawing/2014/main" id="{3FD5D72C-2332-4A35-80DA-AE4A86E79B90}"/>
              </a:ext>
            </a:extLst>
          </p:cNvPr>
          <p:cNvSpPr txBox="1"/>
          <p:nvPr/>
        </p:nvSpPr>
        <p:spPr>
          <a:xfrm>
            <a:off x="60960" y="1850503"/>
            <a:ext cx="6100355" cy="1015663"/>
          </a:xfrm>
          <a:prstGeom prst="rect">
            <a:avLst/>
          </a:prstGeom>
          <a:noFill/>
        </p:spPr>
        <p:txBody>
          <a:bodyPr wrap="square" rtlCol="0">
            <a:spAutoFit/>
          </a:bodyPr>
          <a:lstStyle/>
          <a:p>
            <a:pPr>
              <a:spcBef>
                <a:spcPts val="600"/>
              </a:spcBef>
            </a:pPr>
            <a:r>
              <a:rPr lang="ro-RO" sz="2000" b="1"/>
              <a:t>Decretul lui Cir, </a:t>
            </a:r>
            <a:r>
              <a:rPr lang="ro-RO" sz="2000" b="1" smtClean="0"/>
              <a:t>menţionat </a:t>
            </a:r>
            <a:r>
              <a:rPr lang="ro-RO" sz="2000" b="1"/>
              <a:t>de Ezra a fost </a:t>
            </a:r>
            <a:r>
              <a:rPr lang="ro-RO" sz="2000" b="1" smtClean="0"/>
              <a:t>anunţat </a:t>
            </a:r>
            <a:r>
              <a:rPr lang="ro-RO" sz="2000" b="1"/>
              <a:t>de Dumnezeu cu 150 de ani înainte de promulgare. Dumnezeu are întotdeauna controlul </a:t>
            </a:r>
            <a:r>
              <a:rPr lang="ro-RO" sz="2000" b="1" smtClean="0"/>
              <a:t>istoriei.</a:t>
            </a:r>
            <a:endParaRPr lang="ro-RO" sz="2000" b="1"/>
          </a:p>
        </p:txBody>
      </p:sp>
      <p:sp>
        <p:nvSpPr>
          <p:cNvPr id="6" name="CuadroTexto 5">
            <a:extLst>
              <a:ext uri="{FF2B5EF4-FFF2-40B4-BE49-F238E27FC236}">
                <a16:creationId xmlns="" xmlns:a16="http://schemas.microsoft.com/office/drawing/2014/main" id="{75BEAB3D-B103-4F45-998B-8CDDCC82C1B6}"/>
              </a:ext>
            </a:extLst>
          </p:cNvPr>
          <p:cNvSpPr txBox="1"/>
          <p:nvPr/>
        </p:nvSpPr>
        <p:spPr>
          <a:xfrm>
            <a:off x="2987043" y="5560367"/>
            <a:ext cx="6156957" cy="1323439"/>
          </a:xfrm>
          <a:prstGeom prst="rect">
            <a:avLst/>
          </a:prstGeom>
          <a:noFill/>
        </p:spPr>
        <p:txBody>
          <a:bodyPr wrap="square" rtlCol="0">
            <a:spAutoFit/>
          </a:bodyPr>
          <a:lstStyle/>
          <a:p>
            <a:pPr>
              <a:spcBef>
                <a:spcPts val="600"/>
              </a:spcBef>
            </a:pPr>
            <a:r>
              <a:rPr lang="ro-RO" sz="2000" b="1"/>
              <a:t>Mijlocirea lui Daniel pentru păcatele lui Israel </a:t>
            </a:r>
            <a:r>
              <a:rPr lang="ro-RO" sz="2000" b="1" smtClean="0"/>
              <a:t>(Daniel 9:1-19) şi discuţiile </a:t>
            </a:r>
            <a:r>
              <a:rPr lang="ro-RO" sz="2000" b="1"/>
              <a:t>sale cu Cir cu privire la </a:t>
            </a:r>
            <a:r>
              <a:rPr lang="ro-RO" sz="2000" b="1" smtClean="0"/>
              <a:t>profeţiile </a:t>
            </a:r>
            <a:r>
              <a:rPr lang="ro-RO" sz="2000" b="1"/>
              <a:t>lui Isaia </a:t>
            </a:r>
            <a:r>
              <a:rPr lang="ro-RO" sz="2000" b="1" smtClean="0"/>
              <a:t>şi </a:t>
            </a:r>
            <a:r>
              <a:rPr lang="ro-RO" sz="2000" b="1"/>
              <a:t>Ieremia, l-au determinat pe Cir să proclame întoarcerea </a:t>
            </a:r>
            <a:r>
              <a:rPr lang="ro-RO" sz="2000" b="1" smtClean="0"/>
              <a:t>exilaţilor</a:t>
            </a:r>
            <a:r>
              <a:rPr lang="ro-RO" sz="2000" b="1"/>
              <a:t>. </a:t>
            </a:r>
          </a:p>
        </p:txBody>
      </p:sp>
      <p:pic>
        <p:nvPicPr>
          <p:cNvPr id="8" name="Imagen 7">
            <a:extLst>
              <a:ext uri="{FF2B5EF4-FFF2-40B4-BE49-F238E27FC236}">
                <a16:creationId xmlns="" xmlns:a16="http://schemas.microsoft.com/office/drawing/2014/main" id="{4D3268E8-FA22-44FD-8B9B-CE208A200D9D}"/>
              </a:ext>
            </a:extLst>
          </p:cNvPr>
          <p:cNvPicPr>
            <a:picLocks noChangeAspect="1"/>
          </p:cNvPicPr>
          <p:nvPr/>
        </p:nvPicPr>
        <p:blipFill rotWithShape="1">
          <a:blip r:embed="rId7" cstate="screen">
            <a:extLst>
              <a:ext uri="{28A0092B-C50C-407E-A947-70E740481C1C}">
                <a14:useLocalDpi xmlns="" xmlns:a14="http://schemas.microsoft.com/office/drawing/2010/main"/>
              </a:ext>
            </a:extLst>
          </a:blip>
          <a:srcRect/>
          <a:stretch/>
        </p:blipFill>
        <p:spPr>
          <a:xfrm>
            <a:off x="6148755" y="85873"/>
            <a:ext cx="2916867" cy="25615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 xmlns:a16="http://schemas.microsoft.com/office/drawing/2014/main" id="{63159FAB-5415-457C-92AD-9FC773B8E156}"/>
              </a:ext>
            </a:extLst>
          </p:cNvPr>
          <p:cNvPicPr>
            <a:picLocks noChangeAspect="1"/>
          </p:cNvPicPr>
          <p:nvPr/>
        </p:nvPicPr>
        <p:blipFill rotWithShape="1">
          <a:blip r:embed="rId8" cstate="screen">
            <a:extLst>
              <a:ext uri="{28A0092B-C50C-407E-A947-70E740481C1C}">
                <a14:useLocalDpi xmlns="" xmlns:a14="http://schemas.microsoft.com/office/drawing/2010/main"/>
              </a:ext>
            </a:extLst>
          </a:blip>
          <a:srcRect r="-1"/>
          <a:stretch/>
        </p:blipFill>
        <p:spPr>
          <a:xfrm>
            <a:off x="143691" y="5107320"/>
            <a:ext cx="2791098" cy="1675604"/>
          </a:xfrm>
          <a:prstGeom prst="rect">
            <a:avLst/>
          </a:prstGeom>
          <a:ln w="38100" cap="sq">
            <a:solidFill>
              <a:srgbClr val="96374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35154413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1000"/>
                                        <p:tgtEl>
                                          <p:spTgt spid="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fltVal val="0"/>
                                          </p:val>
                                        </p:tav>
                                        <p:tav tm="100000">
                                          <p:val>
                                            <p:strVal val="#ppt_w"/>
                                          </p:val>
                                        </p:tav>
                                      </p:tavLst>
                                    </p:anim>
                                    <p:anim calcmode="lin" valueType="num">
                                      <p:cBhvr>
                                        <p:cTn id="28" dur="1000" fill="hold"/>
                                        <p:tgtEl>
                                          <p:spTgt spid="5"/>
                                        </p:tgtEl>
                                        <p:attrNameLst>
                                          <p:attrName>ppt_h</p:attrName>
                                        </p:attrNameLst>
                                      </p:cBhvr>
                                      <p:tavLst>
                                        <p:tav tm="0">
                                          <p:val>
                                            <p:fltVal val="0"/>
                                          </p:val>
                                        </p:tav>
                                        <p:tav tm="100000">
                                          <p:val>
                                            <p:strVal val="#ppt_h"/>
                                          </p:val>
                                        </p:tav>
                                      </p:tavLst>
                                    </p:anim>
                                    <p:anim calcmode="lin" valueType="num">
                                      <p:cBhvr>
                                        <p:cTn id="29" dur="1000" fill="hold"/>
                                        <p:tgtEl>
                                          <p:spTgt spid="5"/>
                                        </p:tgtEl>
                                        <p:attrNameLst>
                                          <p:attrName>style.rotation</p:attrName>
                                        </p:attrNameLst>
                                      </p:cBhvr>
                                      <p:tavLst>
                                        <p:tav tm="0">
                                          <p:val>
                                            <p:fltVal val="90"/>
                                          </p:val>
                                        </p:tav>
                                        <p:tav tm="100000">
                                          <p:val>
                                            <p:fltVal val="0"/>
                                          </p:val>
                                        </p:tav>
                                      </p:tavLst>
                                    </p:anim>
                                    <p:animEffect transition="in" filter="fade">
                                      <p:cBhvr>
                                        <p:cTn id="30" dur="1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4">
                                            <p:graphicEl>
                                              <a:dgm id="{4959E8F1-26B8-4466-9C06-9E8278868245}"/>
                                            </p:graphicEl>
                                          </p:spTgt>
                                        </p:tgtEl>
                                        <p:attrNameLst>
                                          <p:attrName>style.visibility</p:attrName>
                                        </p:attrNameLst>
                                      </p:cBhvr>
                                      <p:to>
                                        <p:strVal val="visible"/>
                                      </p:to>
                                    </p:set>
                                    <p:animEffect transition="in" filter="fade">
                                      <p:cBhvr>
                                        <p:cTn id="35" dur="1000"/>
                                        <p:tgtEl>
                                          <p:spTgt spid="4">
                                            <p:graphicEl>
                                              <a:dgm id="{4959E8F1-26B8-4466-9C06-9E8278868245}"/>
                                            </p:graphicEl>
                                          </p:spTgt>
                                        </p:tgtEl>
                                      </p:cBhvr>
                                    </p:animEffect>
                                    <p:anim calcmode="lin" valueType="num">
                                      <p:cBhvr>
                                        <p:cTn id="36" dur="1000" fill="hold"/>
                                        <p:tgtEl>
                                          <p:spTgt spid="4">
                                            <p:graphicEl>
                                              <a:dgm id="{4959E8F1-26B8-4466-9C06-9E8278868245}"/>
                                            </p:graphicEl>
                                          </p:spTgt>
                                        </p:tgtEl>
                                        <p:attrNameLst>
                                          <p:attrName>ppt_x</p:attrName>
                                        </p:attrNameLst>
                                      </p:cBhvr>
                                      <p:tavLst>
                                        <p:tav tm="0">
                                          <p:val>
                                            <p:strVal val="#ppt_x"/>
                                          </p:val>
                                        </p:tav>
                                        <p:tav tm="100000">
                                          <p:val>
                                            <p:strVal val="#ppt_x"/>
                                          </p:val>
                                        </p:tav>
                                      </p:tavLst>
                                    </p:anim>
                                    <p:anim calcmode="lin" valueType="num">
                                      <p:cBhvr>
                                        <p:cTn id="37" dur="900" decel="100000" fill="hold"/>
                                        <p:tgtEl>
                                          <p:spTgt spid="4">
                                            <p:graphicEl>
                                              <a:dgm id="{4959E8F1-26B8-4466-9C06-9E8278868245}"/>
                                            </p:graphic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4">
                                            <p:graphicEl>
                                              <a:dgm id="{4959E8F1-26B8-4466-9C06-9E8278868245}"/>
                                            </p:graphicEl>
                                          </p:spTgt>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4">
                                            <p:graphicEl>
                                              <a:dgm id="{256A16DE-2FDB-4EAA-A5AD-63CE3D7EDD46}"/>
                                            </p:graphicEl>
                                          </p:spTgt>
                                        </p:tgtEl>
                                        <p:attrNameLst>
                                          <p:attrName>style.visibility</p:attrName>
                                        </p:attrNameLst>
                                      </p:cBhvr>
                                      <p:to>
                                        <p:strVal val="visible"/>
                                      </p:to>
                                    </p:set>
                                    <p:animEffect transition="in" filter="fade">
                                      <p:cBhvr>
                                        <p:cTn id="41" dur="1000"/>
                                        <p:tgtEl>
                                          <p:spTgt spid="4">
                                            <p:graphicEl>
                                              <a:dgm id="{256A16DE-2FDB-4EAA-A5AD-63CE3D7EDD46}"/>
                                            </p:graphicEl>
                                          </p:spTgt>
                                        </p:tgtEl>
                                      </p:cBhvr>
                                    </p:animEffect>
                                    <p:anim calcmode="lin" valueType="num">
                                      <p:cBhvr>
                                        <p:cTn id="42" dur="1000" fill="hold"/>
                                        <p:tgtEl>
                                          <p:spTgt spid="4">
                                            <p:graphicEl>
                                              <a:dgm id="{256A16DE-2FDB-4EAA-A5AD-63CE3D7EDD46}"/>
                                            </p:graphicEl>
                                          </p:spTgt>
                                        </p:tgtEl>
                                        <p:attrNameLst>
                                          <p:attrName>ppt_x</p:attrName>
                                        </p:attrNameLst>
                                      </p:cBhvr>
                                      <p:tavLst>
                                        <p:tav tm="0">
                                          <p:val>
                                            <p:strVal val="#ppt_x"/>
                                          </p:val>
                                        </p:tav>
                                        <p:tav tm="100000">
                                          <p:val>
                                            <p:strVal val="#ppt_x"/>
                                          </p:val>
                                        </p:tav>
                                      </p:tavLst>
                                    </p:anim>
                                    <p:anim calcmode="lin" valueType="num">
                                      <p:cBhvr>
                                        <p:cTn id="43" dur="900" decel="100000" fill="hold"/>
                                        <p:tgtEl>
                                          <p:spTgt spid="4">
                                            <p:graphicEl>
                                              <a:dgm id="{256A16DE-2FDB-4EAA-A5AD-63CE3D7EDD46}"/>
                                            </p:graphic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
                                            <p:graphicEl>
                                              <a:dgm id="{256A16DE-2FDB-4EAA-A5AD-63CE3D7EDD46}"/>
                                            </p:graphicEl>
                                          </p:spTgt>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4">
                                            <p:graphicEl>
                                              <a:dgm id="{BF99551D-C9B8-4AA9-97CC-C4945593052E}"/>
                                            </p:graphicEl>
                                          </p:spTgt>
                                        </p:tgtEl>
                                        <p:attrNameLst>
                                          <p:attrName>style.visibility</p:attrName>
                                        </p:attrNameLst>
                                      </p:cBhvr>
                                      <p:to>
                                        <p:strVal val="visible"/>
                                      </p:to>
                                    </p:set>
                                    <p:animEffect transition="in" filter="fade">
                                      <p:cBhvr>
                                        <p:cTn id="47" dur="1000"/>
                                        <p:tgtEl>
                                          <p:spTgt spid="4">
                                            <p:graphicEl>
                                              <a:dgm id="{BF99551D-C9B8-4AA9-97CC-C4945593052E}"/>
                                            </p:graphicEl>
                                          </p:spTgt>
                                        </p:tgtEl>
                                      </p:cBhvr>
                                    </p:animEffect>
                                    <p:anim calcmode="lin" valueType="num">
                                      <p:cBhvr>
                                        <p:cTn id="48" dur="1000" fill="hold"/>
                                        <p:tgtEl>
                                          <p:spTgt spid="4">
                                            <p:graphicEl>
                                              <a:dgm id="{BF99551D-C9B8-4AA9-97CC-C4945593052E}"/>
                                            </p:graphicEl>
                                          </p:spTgt>
                                        </p:tgtEl>
                                        <p:attrNameLst>
                                          <p:attrName>ppt_x</p:attrName>
                                        </p:attrNameLst>
                                      </p:cBhvr>
                                      <p:tavLst>
                                        <p:tav tm="0">
                                          <p:val>
                                            <p:strVal val="#ppt_x"/>
                                          </p:val>
                                        </p:tav>
                                        <p:tav tm="100000">
                                          <p:val>
                                            <p:strVal val="#ppt_x"/>
                                          </p:val>
                                        </p:tav>
                                      </p:tavLst>
                                    </p:anim>
                                    <p:anim calcmode="lin" valueType="num">
                                      <p:cBhvr>
                                        <p:cTn id="49" dur="900" decel="100000" fill="hold"/>
                                        <p:tgtEl>
                                          <p:spTgt spid="4">
                                            <p:graphicEl>
                                              <a:dgm id="{BF99551D-C9B8-4AA9-97CC-C4945593052E}"/>
                                            </p:graphic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graphicEl>
                                              <a:dgm id="{BF99551D-C9B8-4AA9-97CC-C4945593052E}"/>
                                            </p:graphicEl>
                                          </p:spTgt>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4">
                                            <p:graphicEl>
                                              <a:dgm id="{D7DED019-F54E-4C82-AC0D-2EA6A60301BA}"/>
                                            </p:graphicEl>
                                          </p:spTgt>
                                        </p:tgtEl>
                                        <p:attrNameLst>
                                          <p:attrName>style.visibility</p:attrName>
                                        </p:attrNameLst>
                                      </p:cBhvr>
                                      <p:to>
                                        <p:strVal val="visible"/>
                                      </p:to>
                                    </p:set>
                                    <p:animEffect transition="in" filter="fade">
                                      <p:cBhvr>
                                        <p:cTn id="53" dur="1000"/>
                                        <p:tgtEl>
                                          <p:spTgt spid="4">
                                            <p:graphicEl>
                                              <a:dgm id="{D7DED019-F54E-4C82-AC0D-2EA6A60301BA}"/>
                                            </p:graphicEl>
                                          </p:spTgt>
                                        </p:tgtEl>
                                      </p:cBhvr>
                                    </p:animEffect>
                                    <p:anim calcmode="lin" valueType="num">
                                      <p:cBhvr>
                                        <p:cTn id="54" dur="1000" fill="hold"/>
                                        <p:tgtEl>
                                          <p:spTgt spid="4">
                                            <p:graphicEl>
                                              <a:dgm id="{D7DED019-F54E-4C82-AC0D-2EA6A60301BA}"/>
                                            </p:graphicEl>
                                          </p:spTgt>
                                        </p:tgtEl>
                                        <p:attrNameLst>
                                          <p:attrName>ppt_x</p:attrName>
                                        </p:attrNameLst>
                                      </p:cBhvr>
                                      <p:tavLst>
                                        <p:tav tm="0">
                                          <p:val>
                                            <p:strVal val="#ppt_x"/>
                                          </p:val>
                                        </p:tav>
                                        <p:tav tm="100000">
                                          <p:val>
                                            <p:strVal val="#ppt_x"/>
                                          </p:val>
                                        </p:tav>
                                      </p:tavLst>
                                    </p:anim>
                                    <p:anim calcmode="lin" valueType="num">
                                      <p:cBhvr>
                                        <p:cTn id="55" dur="900" decel="100000" fill="hold"/>
                                        <p:tgtEl>
                                          <p:spTgt spid="4">
                                            <p:graphicEl>
                                              <a:dgm id="{D7DED019-F54E-4C82-AC0D-2EA6A60301BA}"/>
                                            </p:graphic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4">
                                            <p:graphicEl>
                                              <a:dgm id="{D7DED019-F54E-4C82-AC0D-2EA6A60301BA}"/>
                                            </p:graphicEl>
                                          </p:spTgt>
                                        </p:tgtEl>
                                        <p:attrNameLst>
                                          <p:attrName>ppt_y</p:attrName>
                                        </p:attrNameLst>
                                      </p:cBhvr>
                                      <p:tavLst>
                                        <p:tav tm="0">
                                          <p:val>
                                            <p:strVal val="#ppt_y-.03"/>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4">
                                            <p:graphicEl>
                                              <a:dgm id="{0045F3F6-C146-4EBA-BAC5-14644AF3D58E}"/>
                                            </p:graphicEl>
                                          </p:spTgt>
                                        </p:tgtEl>
                                        <p:attrNameLst>
                                          <p:attrName>style.visibility</p:attrName>
                                        </p:attrNameLst>
                                      </p:cBhvr>
                                      <p:to>
                                        <p:strVal val="visible"/>
                                      </p:to>
                                    </p:set>
                                    <p:animEffect transition="in" filter="fade">
                                      <p:cBhvr>
                                        <p:cTn id="61" dur="1000"/>
                                        <p:tgtEl>
                                          <p:spTgt spid="4">
                                            <p:graphicEl>
                                              <a:dgm id="{0045F3F6-C146-4EBA-BAC5-14644AF3D58E}"/>
                                            </p:graphicEl>
                                          </p:spTgt>
                                        </p:tgtEl>
                                      </p:cBhvr>
                                    </p:animEffect>
                                    <p:anim calcmode="lin" valueType="num">
                                      <p:cBhvr>
                                        <p:cTn id="62" dur="1000" fill="hold"/>
                                        <p:tgtEl>
                                          <p:spTgt spid="4">
                                            <p:graphicEl>
                                              <a:dgm id="{0045F3F6-C146-4EBA-BAC5-14644AF3D58E}"/>
                                            </p:graphicEl>
                                          </p:spTgt>
                                        </p:tgtEl>
                                        <p:attrNameLst>
                                          <p:attrName>ppt_x</p:attrName>
                                        </p:attrNameLst>
                                      </p:cBhvr>
                                      <p:tavLst>
                                        <p:tav tm="0">
                                          <p:val>
                                            <p:strVal val="#ppt_x"/>
                                          </p:val>
                                        </p:tav>
                                        <p:tav tm="100000">
                                          <p:val>
                                            <p:strVal val="#ppt_x"/>
                                          </p:val>
                                        </p:tav>
                                      </p:tavLst>
                                    </p:anim>
                                    <p:anim calcmode="lin" valueType="num">
                                      <p:cBhvr>
                                        <p:cTn id="63" dur="900" decel="100000" fill="hold"/>
                                        <p:tgtEl>
                                          <p:spTgt spid="4">
                                            <p:graphicEl>
                                              <a:dgm id="{0045F3F6-C146-4EBA-BAC5-14644AF3D58E}"/>
                                            </p:graphic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4">
                                            <p:graphicEl>
                                              <a:dgm id="{0045F3F6-C146-4EBA-BAC5-14644AF3D58E}"/>
                                            </p:graphicEl>
                                          </p:spTgt>
                                        </p:tgtEl>
                                        <p:attrNameLst>
                                          <p:attrName>ppt_y</p:attrName>
                                        </p:attrNameLst>
                                      </p:cBhvr>
                                      <p:tavLst>
                                        <p:tav tm="0">
                                          <p:val>
                                            <p:strVal val="#ppt_y-.03"/>
                                          </p:val>
                                        </p:tav>
                                        <p:tav tm="100000">
                                          <p:val>
                                            <p:strVal val="#ppt_y"/>
                                          </p:val>
                                        </p:tav>
                                      </p:tavLst>
                                    </p:anim>
                                  </p:childTnLst>
                                </p:cTn>
                              </p:par>
                              <p:par>
                                <p:cTn id="65" presetID="37" presetClass="entr" presetSubtype="0" fill="hold" grpId="0" nodeType="withEffect">
                                  <p:stCondLst>
                                    <p:cond delay="0"/>
                                  </p:stCondLst>
                                  <p:childTnLst>
                                    <p:set>
                                      <p:cBhvr>
                                        <p:cTn id="66" dur="1" fill="hold">
                                          <p:stCondLst>
                                            <p:cond delay="0"/>
                                          </p:stCondLst>
                                        </p:cTn>
                                        <p:tgtEl>
                                          <p:spTgt spid="4">
                                            <p:graphicEl>
                                              <a:dgm id="{B9AFE8E1-A695-439D-8AE7-055D3994757D}"/>
                                            </p:graphicEl>
                                          </p:spTgt>
                                        </p:tgtEl>
                                        <p:attrNameLst>
                                          <p:attrName>style.visibility</p:attrName>
                                        </p:attrNameLst>
                                      </p:cBhvr>
                                      <p:to>
                                        <p:strVal val="visible"/>
                                      </p:to>
                                    </p:set>
                                    <p:animEffect transition="in" filter="fade">
                                      <p:cBhvr>
                                        <p:cTn id="67" dur="1000"/>
                                        <p:tgtEl>
                                          <p:spTgt spid="4">
                                            <p:graphicEl>
                                              <a:dgm id="{B9AFE8E1-A695-439D-8AE7-055D3994757D}"/>
                                            </p:graphicEl>
                                          </p:spTgt>
                                        </p:tgtEl>
                                      </p:cBhvr>
                                    </p:animEffect>
                                    <p:anim calcmode="lin" valueType="num">
                                      <p:cBhvr>
                                        <p:cTn id="68" dur="1000" fill="hold"/>
                                        <p:tgtEl>
                                          <p:spTgt spid="4">
                                            <p:graphicEl>
                                              <a:dgm id="{B9AFE8E1-A695-439D-8AE7-055D3994757D}"/>
                                            </p:graphicEl>
                                          </p:spTgt>
                                        </p:tgtEl>
                                        <p:attrNameLst>
                                          <p:attrName>ppt_x</p:attrName>
                                        </p:attrNameLst>
                                      </p:cBhvr>
                                      <p:tavLst>
                                        <p:tav tm="0">
                                          <p:val>
                                            <p:strVal val="#ppt_x"/>
                                          </p:val>
                                        </p:tav>
                                        <p:tav tm="100000">
                                          <p:val>
                                            <p:strVal val="#ppt_x"/>
                                          </p:val>
                                        </p:tav>
                                      </p:tavLst>
                                    </p:anim>
                                    <p:anim calcmode="lin" valueType="num">
                                      <p:cBhvr>
                                        <p:cTn id="69" dur="900" decel="100000" fill="hold"/>
                                        <p:tgtEl>
                                          <p:spTgt spid="4">
                                            <p:graphicEl>
                                              <a:dgm id="{B9AFE8E1-A695-439D-8AE7-055D3994757D}"/>
                                            </p:graphicEl>
                                          </p:spTgt>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4">
                                            <p:graphicEl>
                                              <a:dgm id="{B9AFE8E1-A695-439D-8AE7-055D3994757D}"/>
                                            </p:graphicEl>
                                          </p:spTgt>
                                        </p:tgtEl>
                                        <p:attrNameLst>
                                          <p:attrName>ppt_y</p:attrName>
                                        </p:attrNameLst>
                                      </p:cBhvr>
                                      <p:tavLst>
                                        <p:tav tm="0">
                                          <p:val>
                                            <p:strVal val="#ppt_y-.03"/>
                                          </p:val>
                                        </p:tav>
                                        <p:tav tm="100000">
                                          <p:val>
                                            <p:strVal val="#ppt_y"/>
                                          </p:val>
                                        </p:tav>
                                      </p:tavLst>
                                    </p:anim>
                                  </p:childTnLst>
                                </p:cTn>
                              </p:par>
                              <p:par>
                                <p:cTn id="71" presetID="37" presetClass="entr" presetSubtype="0" fill="hold" grpId="0" nodeType="withEffect">
                                  <p:stCondLst>
                                    <p:cond delay="0"/>
                                  </p:stCondLst>
                                  <p:childTnLst>
                                    <p:set>
                                      <p:cBhvr>
                                        <p:cTn id="72" dur="1" fill="hold">
                                          <p:stCondLst>
                                            <p:cond delay="0"/>
                                          </p:stCondLst>
                                        </p:cTn>
                                        <p:tgtEl>
                                          <p:spTgt spid="4">
                                            <p:graphicEl>
                                              <a:dgm id="{1CF0F453-C932-4AF2-83BD-4EF07DD7C18E}"/>
                                            </p:graphicEl>
                                          </p:spTgt>
                                        </p:tgtEl>
                                        <p:attrNameLst>
                                          <p:attrName>style.visibility</p:attrName>
                                        </p:attrNameLst>
                                      </p:cBhvr>
                                      <p:to>
                                        <p:strVal val="visible"/>
                                      </p:to>
                                    </p:set>
                                    <p:animEffect transition="in" filter="fade">
                                      <p:cBhvr>
                                        <p:cTn id="73" dur="1000"/>
                                        <p:tgtEl>
                                          <p:spTgt spid="4">
                                            <p:graphicEl>
                                              <a:dgm id="{1CF0F453-C932-4AF2-83BD-4EF07DD7C18E}"/>
                                            </p:graphicEl>
                                          </p:spTgt>
                                        </p:tgtEl>
                                      </p:cBhvr>
                                    </p:animEffect>
                                    <p:anim calcmode="lin" valueType="num">
                                      <p:cBhvr>
                                        <p:cTn id="74" dur="1000" fill="hold"/>
                                        <p:tgtEl>
                                          <p:spTgt spid="4">
                                            <p:graphicEl>
                                              <a:dgm id="{1CF0F453-C932-4AF2-83BD-4EF07DD7C18E}"/>
                                            </p:graphicEl>
                                          </p:spTgt>
                                        </p:tgtEl>
                                        <p:attrNameLst>
                                          <p:attrName>ppt_x</p:attrName>
                                        </p:attrNameLst>
                                      </p:cBhvr>
                                      <p:tavLst>
                                        <p:tav tm="0">
                                          <p:val>
                                            <p:strVal val="#ppt_x"/>
                                          </p:val>
                                        </p:tav>
                                        <p:tav tm="100000">
                                          <p:val>
                                            <p:strVal val="#ppt_x"/>
                                          </p:val>
                                        </p:tav>
                                      </p:tavLst>
                                    </p:anim>
                                    <p:anim calcmode="lin" valueType="num">
                                      <p:cBhvr>
                                        <p:cTn id="75" dur="900" decel="100000" fill="hold"/>
                                        <p:tgtEl>
                                          <p:spTgt spid="4">
                                            <p:graphicEl>
                                              <a:dgm id="{1CF0F453-C932-4AF2-83BD-4EF07DD7C18E}"/>
                                            </p:graphicEl>
                                          </p:spTgt>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4">
                                            <p:graphicEl>
                                              <a:dgm id="{1CF0F453-C932-4AF2-83BD-4EF07DD7C18E}"/>
                                            </p:graphicEl>
                                          </p:spTgt>
                                        </p:tgtEl>
                                        <p:attrNameLst>
                                          <p:attrName>ppt_y</p:attrName>
                                        </p:attrNameLst>
                                      </p:cBhvr>
                                      <p:tavLst>
                                        <p:tav tm="0">
                                          <p:val>
                                            <p:strVal val="#ppt_y-.03"/>
                                          </p:val>
                                        </p:tav>
                                        <p:tav tm="100000">
                                          <p:val>
                                            <p:strVal val="#ppt_y"/>
                                          </p:val>
                                        </p:tav>
                                      </p:tavLst>
                                    </p:anim>
                                  </p:childTnLst>
                                </p:cTn>
                              </p:par>
                              <p:par>
                                <p:cTn id="77" presetID="37" presetClass="entr" presetSubtype="0" fill="hold" grpId="0" nodeType="withEffect">
                                  <p:stCondLst>
                                    <p:cond delay="0"/>
                                  </p:stCondLst>
                                  <p:childTnLst>
                                    <p:set>
                                      <p:cBhvr>
                                        <p:cTn id="78" dur="1" fill="hold">
                                          <p:stCondLst>
                                            <p:cond delay="0"/>
                                          </p:stCondLst>
                                        </p:cTn>
                                        <p:tgtEl>
                                          <p:spTgt spid="4">
                                            <p:graphicEl>
                                              <a:dgm id="{61F5A87C-038A-4FAD-BE62-0B3ED4ACBE8D}"/>
                                            </p:graphicEl>
                                          </p:spTgt>
                                        </p:tgtEl>
                                        <p:attrNameLst>
                                          <p:attrName>style.visibility</p:attrName>
                                        </p:attrNameLst>
                                      </p:cBhvr>
                                      <p:to>
                                        <p:strVal val="visible"/>
                                      </p:to>
                                    </p:set>
                                    <p:animEffect transition="in" filter="fade">
                                      <p:cBhvr>
                                        <p:cTn id="79" dur="1000"/>
                                        <p:tgtEl>
                                          <p:spTgt spid="4">
                                            <p:graphicEl>
                                              <a:dgm id="{61F5A87C-038A-4FAD-BE62-0B3ED4ACBE8D}"/>
                                            </p:graphicEl>
                                          </p:spTgt>
                                        </p:tgtEl>
                                      </p:cBhvr>
                                    </p:animEffect>
                                    <p:anim calcmode="lin" valueType="num">
                                      <p:cBhvr>
                                        <p:cTn id="80" dur="1000" fill="hold"/>
                                        <p:tgtEl>
                                          <p:spTgt spid="4">
                                            <p:graphicEl>
                                              <a:dgm id="{61F5A87C-038A-4FAD-BE62-0B3ED4ACBE8D}"/>
                                            </p:graphicEl>
                                          </p:spTgt>
                                        </p:tgtEl>
                                        <p:attrNameLst>
                                          <p:attrName>ppt_x</p:attrName>
                                        </p:attrNameLst>
                                      </p:cBhvr>
                                      <p:tavLst>
                                        <p:tav tm="0">
                                          <p:val>
                                            <p:strVal val="#ppt_x"/>
                                          </p:val>
                                        </p:tav>
                                        <p:tav tm="100000">
                                          <p:val>
                                            <p:strVal val="#ppt_x"/>
                                          </p:val>
                                        </p:tav>
                                      </p:tavLst>
                                    </p:anim>
                                    <p:anim calcmode="lin" valueType="num">
                                      <p:cBhvr>
                                        <p:cTn id="81" dur="900" decel="100000" fill="hold"/>
                                        <p:tgtEl>
                                          <p:spTgt spid="4">
                                            <p:graphicEl>
                                              <a:dgm id="{61F5A87C-038A-4FAD-BE62-0B3ED4ACBE8D}"/>
                                            </p:graphic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4">
                                            <p:graphicEl>
                                              <a:dgm id="{61F5A87C-038A-4FAD-BE62-0B3ED4ACBE8D}"/>
                                            </p:graphicEl>
                                          </p:spTgt>
                                        </p:tgtEl>
                                        <p:attrNameLst>
                                          <p:attrName>ppt_y</p:attrName>
                                        </p:attrNameLst>
                                      </p:cBhvr>
                                      <p:tavLst>
                                        <p:tav tm="0">
                                          <p:val>
                                            <p:strVal val="#ppt_y-.03"/>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4">
                                            <p:graphicEl>
                                              <a:dgm id="{CF8A6363-5E2E-4B23-B27B-6AFB59CB7C75}"/>
                                            </p:graphicEl>
                                          </p:spTgt>
                                        </p:tgtEl>
                                        <p:attrNameLst>
                                          <p:attrName>style.visibility</p:attrName>
                                        </p:attrNameLst>
                                      </p:cBhvr>
                                      <p:to>
                                        <p:strVal val="visible"/>
                                      </p:to>
                                    </p:set>
                                    <p:animEffect transition="in" filter="fade">
                                      <p:cBhvr>
                                        <p:cTn id="87" dur="1000"/>
                                        <p:tgtEl>
                                          <p:spTgt spid="4">
                                            <p:graphicEl>
                                              <a:dgm id="{CF8A6363-5E2E-4B23-B27B-6AFB59CB7C75}"/>
                                            </p:graphicEl>
                                          </p:spTgt>
                                        </p:tgtEl>
                                      </p:cBhvr>
                                    </p:animEffect>
                                    <p:anim calcmode="lin" valueType="num">
                                      <p:cBhvr>
                                        <p:cTn id="88" dur="1000" fill="hold"/>
                                        <p:tgtEl>
                                          <p:spTgt spid="4">
                                            <p:graphicEl>
                                              <a:dgm id="{CF8A6363-5E2E-4B23-B27B-6AFB59CB7C75}"/>
                                            </p:graphicEl>
                                          </p:spTgt>
                                        </p:tgtEl>
                                        <p:attrNameLst>
                                          <p:attrName>ppt_x</p:attrName>
                                        </p:attrNameLst>
                                      </p:cBhvr>
                                      <p:tavLst>
                                        <p:tav tm="0">
                                          <p:val>
                                            <p:strVal val="#ppt_x"/>
                                          </p:val>
                                        </p:tav>
                                        <p:tav tm="100000">
                                          <p:val>
                                            <p:strVal val="#ppt_x"/>
                                          </p:val>
                                        </p:tav>
                                      </p:tavLst>
                                    </p:anim>
                                    <p:anim calcmode="lin" valueType="num">
                                      <p:cBhvr>
                                        <p:cTn id="89" dur="900" decel="100000" fill="hold"/>
                                        <p:tgtEl>
                                          <p:spTgt spid="4">
                                            <p:graphicEl>
                                              <a:dgm id="{CF8A6363-5E2E-4B23-B27B-6AFB59CB7C75}"/>
                                            </p:graphic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4">
                                            <p:graphicEl>
                                              <a:dgm id="{CF8A6363-5E2E-4B23-B27B-6AFB59CB7C75}"/>
                                            </p:graphicEl>
                                          </p:spTgt>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4">
                                            <p:graphicEl>
                                              <a:dgm id="{49E82C5C-6A5D-4B4B-8B7D-EA048ABE0B40}"/>
                                            </p:graphicEl>
                                          </p:spTgt>
                                        </p:tgtEl>
                                        <p:attrNameLst>
                                          <p:attrName>style.visibility</p:attrName>
                                        </p:attrNameLst>
                                      </p:cBhvr>
                                      <p:to>
                                        <p:strVal val="visible"/>
                                      </p:to>
                                    </p:set>
                                    <p:animEffect transition="in" filter="fade">
                                      <p:cBhvr>
                                        <p:cTn id="93" dur="1000"/>
                                        <p:tgtEl>
                                          <p:spTgt spid="4">
                                            <p:graphicEl>
                                              <a:dgm id="{49E82C5C-6A5D-4B4B-8B7D-EA048ABE0B40}"/>
                                            </p:graphicEl>
                                          </p:spTgt>
                                        </p:tgtEl>
                                      </p:cBhvr>
                                    </p:animEffect>
                                    <p:anim calcmode="lin" valueType="num">
                                      <p:cBhvr>
                                        <p:cTn id="94" dur="1000" fill="hold"/>
                                        <p:tgtEl>
                                          <p:spTgt spid="4">
                                            <p:graphicEl>
                                              <a:dgm id="{49E82C5C-6A5D-4B4B-8B7D-EA048ABE0B40}"/>
                                            </p:graphicEl>
                                          </p:spTgt>
                                        </p:tgtEl>
                                        <p:attrNameLst>
                                          <p:attrName>ppt_x</p:attrName>
                                        </p:attrNameLst>
                                      </p:cBhvr>
                                      <p:tavLst>
                                        <p:tav tm="0">
                                          <p:val>
                                            <p:strVal val="#ppt_x"/>
                                          </p:val>
                                        </p:tav>
                                        <p:tav tm="100000">
                                          <p:val>
                                            <p:strVal val="#ppt_x"/>
                                          </p:val>
                                        </p:tav>
                                      </p:tavLst>
                                    </p:anim>
                                    <p:anim calcmode="lin" valueType="num">
                                      <p:cBhvr>
                                        <p:cTn id="95" dur="900" decel="100000" fill="hold"/>
                                        <p:tgtEl>
                                          <p:spTgt spid="4">
                                            <p:graphicEl>
                                              <a:dgm id="{49E82C5C-6A5D-4B4B-8B7D-EA048ABE0B40}"/>
                                            </p:graphicEl>
                                          </p:spTgt>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4">
                                            <p:graphicEl>
                                              <a:dgm id="{49E82C5C-6A5D-4B4B-8B7D-EA048ABE0B40}"/>
                                            </p:graphicEl>
                                          </p:spTgt>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4">
                                            <p:graphicEl>
                                              <a:dgm id="{E6784D66-29CB-433C-8A9C-0F0784ABB1D7}"/>
                                            </p:graphicEl>
                                          </p:spTgt>
                                        </p:tgtEl>
                                        <p:attrNameLst>
                                          <p:attrName>style.visibility</p:attrName>
                                        </p:attrNameLst>
                                      </p:cBhvr>
                                      <p:to>
                                        <p:strVal val="visible"/>
                                      </p:to>
                                    </p:set>
                                    <p:animEffect transition="in" filter="fade">
                                      <p:cBhvr>
                                        <p:cTn id="99" dur="1000"/>
                                        <p:tgtEl>
                                          <p:spTgt spid="4">
                                            <p:graphicEl>
                                              <a:dgm id="{E6784D66-29CB-433C-8A9C-0F0784ABB1D7}"/>
                                            </p:graphicEl>
                                          </p:spTgt>
                                        </p:tgtEl>
                                      </p:cBhvr>
                                    </p:animEffect>
                                    <p:anim calcmode="lin" valueType="num">
                                      <p:cBhvr>
                                        <p:cTn id="100" dur="1000" fill="hold"/>
                                        <p:tgtEl>
                                          <p:spTgt spid="4">
                                            <p:graphicEl>
                                              <a:dgm id="{E6784D66-29CB-433C-8A9C-0F0784ABB1D7}"/>
                                            </p:graphicEl>
                                          </p:spTgt>
                                        </p:tgtEl>
                                        <p:attrNameLst>
                                          <p:attrName>ppt_x</p:attrName>
                                        </p:attrNameLst>
                                      </p:cBhvr>
                                      <p:tavLst>
                                        <p:tav tm="0">
                                          <p:val>
                                            <p:strVal val="#ppt_x"/>
                                          </p:val>
                                        </p:tav>
                                        <p:tav tm="100000">
                                          <p:val>
                                            <p:strVal val="#ppt_x"/>
                                          </p:val>
                                        </p:tav>
                                      </p:tavLst>
                                    </p:anim>
                                    <p:anim calcmode="lin" valueType="num">
                                      <p:cBhvr>
                                        <p:cTn id="101" dur="900" decel="100000" fill="hold"/>
                                        <p:tgtEl>
                                          <p:spTgt spid="4">
                                            <p:graphicEl>
                                              <a:dgm id="{E6784D66-29CB-433C-8A9C-0F0784ABB1D7}"/>
                                            </p:graphicEl>
                                          </p:spTgt>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
                                            <p:graphicEl>
                                              <a:dgm id="{E6784D66-29CB-433C-8A9C-0F0784ABB1D7}"/>
                                            </p:graphicEl>
                                          </p:spTgt>
                                        </p:tgtEl>
                                        <p:attrNameLst>
                                          <p:attrName>ppt_y</p:attrName>
                                        </p:attrNameLst>
                                      </p:cBhvr>
                                      <p:tavLst>
                                        <p:tav tm="0">
                                          <p:val>
                                            <p:strVal val="#ppt_y-.03"/>
                                          </p:val>
                                        </p:tav>
                                        <p:tav tm="100000">
                                          <p:val>
                                            <p:strVal val="#ppt_y"/>
                                          </p:val>
                                        </p:tav>
                                      </p:tavLst>
                                    </p:anim>
                                  </p:childTnLst>
                                </p:cTn>
                              </p:par>
                              <p:par>
                                <p:cTn id="103" presetID="37" presetClass="entr" presetSubtype="0" fill="hold" grpId="0" nodeType="withEffect">
                                  <p:stCondLst>
                                    <p:cond delay="0"/>
                                  </p:stCondLst>
                                  <p:childTnLst>
                                    <p:set>
                                      <p:cBhvr>
                                        <p:cTn id="104" dur="1" fill="hold">
                                          <p:stCondLst>
                                            <p:cond delay="0"/>
                                          </p:stCondLst>
                                        </p:cTn>
                                        <p:tgtEl>
                                          <p:spTgt spid="4">
                                            <p:graphicEl>
                                              <a:dgm id="{EB0C8C9B-1CE6-43CE-B5DA-8E56EFD98A0B}"/>
                                            </p:graphicEl>
                                          </p:spTgt>
                                        </p:tgtEl>
                                        <p:attrNameLst>
                                          <p:attrName>style.visibility</p:attrName>
                                        </p:attrNameLst>
                                      </p:cBhvr>
                                      <p:to>
                                        <p:strVal val="visible"/>
                                      </p:to>
                                    </p:set>
                                    <p:animEffect transition="in" filter="fade">
                                      <p:cBhvr>
                                        <p:cTn id="105" dur="1000"/>
                                        <p:tgtEl>
                                          <p:spTgt spid="4">
                                            <p:graphicEl>
                                              <a:dgm id="{EB0C8C9B-1CE6-43CE-B5DA-8E56EFD98A0B}"/>
                                            </p:graphicEl>
                                          </p:spTgt>
                                        </p:tgtEl>
                                      </p:cBhvr>
                                    </p:animEffect>
                                    <p:anim calcmode="lin" valueType="num">
                                      <p:cBhvr>
                                        <p:cTn id="106" dur="1000" fill="hold"/>
                                        <p:tgtEl>
                                          <p:spTgt spid="4">
                                            <p:graphicEl>
                                              <a:dgm id="{EB0C8C9B-1CE6-43CE-B5DA-8E56EFD98A0B}"/>
                                            </p:graphicEl>
                                          </p:spTgt>
                                        </p:tgtEl>
                                        <p:attrNameLst>
                                          <p:attrName>ppt_x</p:attrName>
                                        </p:attrNameLst>
                                      </p:cBhvr>
                                      <p:tavLst>
                                        <p:tav tm="0">
                                          <p:val>
                                            <p:strVal val="#ppt_x"/>
                                          </p:val>
                                        </p:tav>
                                        <p:tav tm="100000">
                                          <p:val>
                                            <p:strVal val="#ppt_x"/>
                                          </p:val>
                                        </p:tav>
                                      </p:tavLst>
                                    </p:anim>
                                    <p:anim calcmode="lin" valueType="num">
                                      <p:cBhvr>
                                        <p:cTn id="107" dur="900" decel="100000" fill="hold"/>
                                        <p:tgtEl>
                                          <p:spTgt spid="4">
                                            <p:graphicEl>
                                              <a:dgm id="{EB0C8C9B-1CE6-43CE-B5DA-8E56EFD98A0B}"/>
                                            </p:graphicEl>
                                          </p:spTgt>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4">
                                            <p:graphicEl>
                                              <a:dgm id="{EB0C8C9B-1CE6-43CE-B5DA-8E56EFD98A0B}"/>
                                            </p:graphicEl>
                                          </p:spTgt>
                                        </p:tgtEl>
                                        <p:attrNameLst>
                                          <p:attrName>ppt_y</p:attrName>
                                        </p:attrNameLst>
                                      </p:cBhvr>
                                      <p:tavLst>
                                        <p:tav tm="0">
                                          <p:val>
                                            <p:strVal val="#ppt_y-.03"/>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37" presetClass="entr" presetSubtype="0" fill="hold" grpId="0" nodeType="clickEffect">
                                  <p:stCondLst>
                                    <p:cond delay="0"/>
                                  </p:stCondLst>
                                  <p:childTnLst>
                                    <p:set>
                                      <p:cBhvr>
                                        <p:cTn id="112" dur="1" fill="hold">
                                          <p:stCondLst>
                                            <p:cond delay="0"/>
                                          </p:stCondLst>
                                        </p:cTn>
                                        <p:tgtEl>
                                          <p:spTgt spid="4">
                                            <p:graphicEl>
                                              <a:dgm id="{8B721DEE-51B8-4886-8EDD-4E62F087C919}"/>
                                            </p:graphicEl>
                                          </p:spTgt>
                                        </p:tgtEl>
                                        <p:attrNameLst>
                                          <p:attrName>style.visibility</p:attrName>
                                        </p:attrNameLst>
                                      </p:cBhvr>
                                      <p:to>
                                        <p:strVal val="visible"/>
                                      </p:to>
                                    </p:set>
                                    <p:animEffect transition="in" filter="fade">
                                      <p:cBhvr>
                                        <p:cTn id="113" dur="1000"/>
                                        <p:tgtEl>
                                          <p:spTgt spid="4">
                                            <p:graphicEl>
                                              <a:dgm id="{8B721DEE-51B8-4886-8EDD-4E62F087C919}"/>
                                            </p:graphicEl>
                                          </p:spTgt>
                                        </p:tgtEl>
                                      </p:cBhvr>
                                    </p:animEffect>
                                    <p:anim calcmode="lin" valueType="num">
                                      <p:cBhvr>
                                        <p:cTn id="114" dur="1000" fill="hold"/>
                                        <p:tgtEl>
                                          <p:spTgt spid="4">
                                            <p:graphicEl>
                                              <a:dgm id="{8B721DEE-51B8-4886-8EDD-4E62F087C919}"/>
                                            </p:graphicEl>
                                          </p:spTgt>
                                        </p:tgtEl>
                                        <p:attrNameLst>
                                          <p:attrName>ppt_x</p:attrName>
                                        </p:attrNameLst>
                                      </p:cBhvr>
                                      <p:tavLst>
                                        <p:tav tm="0">
                                          <p:val>
                                            <p:strVal val="#ppt_x"/>
                                          </p:val>
                                        </p:tav>
                                        <p:tav tm="100000">
                                          <p:val>
                                            <p:strVal val="#ppt_x"/>
                                          </p:val>
                                        </p:tav>
                                      </p:tavLst>
                                    </p:anim>
                                    <p:anim calcmode="lin" valueType="num">
                                      <p:cBhvr>
                                        <p:cTn id="115" dur="900" decel="100000" fill="hold"/>
                                        <p:tgtEl>
                                          <p:spTgt spid="4">
                                            <p:graphicEl>
                                              <a:dgm id="{8B721DEE-51B8-4886-8EDD-4E62F087C919}"/>
                                            </p:graphicEl>
                                          </p:spTgt>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4">
                                            <p:graphicEl>
                                              <a:dgm id="{8B721DEE-51B8-4886-8EDD-4E62F087C919}"/>
                                            </p:graphicEl>
                                          </p:spTgt>
                                        </p:tgtEl>
                                        <p:attrNameLst>
                                          <p:attrName>ppt_y</p:attrName>
                                        </p:attrNameLst>
                                      </p:cBhvr>
                                      <p:tavLst>
                                        <p:tav tm="0">
                                          <p:val>
                                            <p:strVal val="#ppt_y-.03"/>
                                          </p:val>
                                        </p:tav>
                                        <p:tav tm="100000">
                                          <p:val>
                                            <p:strVal val="#ppt_y"/>
                                          </p:val>
                                        </p:tav>
                                      </p:tavLst>
                                    </p:anim>
                                  </p:childTnLst>
                                </p:cTn>
                              </p:par>
                              <p:par>
                                <p:cTn id="117" presetID="37" presetClass="entr" presetSubtype="0" fill="hold" grpId="0" nodeType="withEffect">
                                  <p:stCondLst>
                                    <p:cond delay="0"/>
                                  </p:stCondLst>
                                  <p:childTnLst>
                                    <p:set>
                                      <p:cBhvr>
                                        <p:cTn id="118" dur="1" fill="hold">
                                          <p:stCondLst>
                                            <p:cond delay="0"/>
                                          </p:stCondLst>
                                        </p:cTn>
                                        <p:tgtEl>
                                          <p:spTgt spid="4">
                                            <p:graphicEl>
                                              <a:dgm id="{CF3D2448-5BAE-42CD-B95E-B6BDD2BF1AC3}"/>
                                            </p:graphicEl>
                                          </p:spTgt>
                                        </p:tgtEl>
                                        <p:attrNameLst>
                                          <p:attrName>style.visibility</p:attrName>
                                        </p:attrNameLst>
                                      </p:cBhvr>
                                      <p:to>
                                        <p:strVal val="visible"/>
                                      </p:to>
                                    </p:set>
                                    <p:animEffect transition="in" filter="fade">
                                      <p:cBhvr>
                                        <p:cTn id="119" dur="1000"/>
                                        <p:tgtEl>
                                          <p:spTgt spid="4">
                                            <p:graphicEl>
                                              <a:dgm id="{CF3D2448-5BAE-42CD-B95E-B6BDD2BF1AC3}"/>
                                            </p:graphicEl>
                                          </p:spTgt>
                                        </p:tgtEl>
                                      </p:cBhvr>
                                    </p:animEffect>
                                    <p:anim calcmode="lin" valueType="num">
                                      <p:cBhvr>
                                        <p:cTn id="120" dur="1000" fill="hold"/>
                                        <p:tgtEl>
                                          <p:spTgt spid="4">
                                            <p:graphicEl>
                                              <a:dgm id="{CF3D2448-5BAE-42CD-B95E-B6BDD2BF1AC3}"/>
                                            </p:graphicEl>
                                          </p:spTgt>
                                        </p:tgtEl>
                                        <p:attrNameLst>
                                          <p:attrName>ppt_x</p:attrName>
                                        </p:attrNameLst>
                                      </p:cBhvr>
                                      <p:tavLst>
                                        <p:tav tm="0">
                                          <p:val>
                                            <p:strVal val="#ppt_x"/>
                                          </p:val>
                                        </p:tav>
                                        <p:tav tm="100000">
                                          <p:val>
                                            <p:strVal val="#ppt_x"/>
                                          </p:val>
                                        </p:tav>
                                      </p:tavLst>
                                    </p:anim>
                                    <p:anim calcmode="lin" valueType="num">
                                      <p:cBhvr>
                                        <p:cTn id="121" dur="900" decel="100000" fill="hold"/>
                                        <p:tgtEl>
                                          <p:spTgt spid="4">
                                            <p:graphicEl>
                                              <a:dgm id="{CF3D2448-5BAE-42CD-B95E-B6BDD2BF1AC3}"/>
                                            </p:graphicEl>
                                          </p:spTgt>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4">
                                            <p:graphicEl>
                                              <a:dgm id="{CF3D2448-5BAE-42CD-B95E-B6BDD2BF1AC3}"/>
                                            </p:graphicEl>
                                          </p:spTgt>
                                        </p:tgtEl>
                                        <p:attrNameLst>
                                          <p:attrName>ppt_y</p:attrName>
                                        </p:attrNameLst>
                                      </p:cBhvr>
                                      <p:tavLst>
                                        <p:tav tm="0">
                                          <p:val>
                                            <p:strVal val="#ppt_y-.03"/>
                                          </p:val>
                                        </p:tav>
                                        <p:tav tm="100000">
                                          <p:val>
                                            <p:strVal val="#ppt_y"/>
                                          </p:val>
                                        </p:tav>
                                      </p:tavLst>
                                    </p:anim>
                                  </p:childTnLst>
                                </p:cTn>
                              </p:par>
                              <p:par>
                                <p:cTn id="123" presetID="37" presetClass="entr" presetSubtype="0" fill="hold" grpId="0" nodeType="withEffect">
                                  <p:stCondLst>
                                    <p:cond delay="0"/>
                                  </p:stCondLst>
                                  <p:childTnLst>
                                    <p:set>
                                      <p:cBhvr>
                                        <p:cTn id="124" dur="1" fill="hold">
                                          <p:stCondLst>
                                            <p:cond delay="0"/>
                                          </p:stCondLst>
                                        </p:cTn>
                                        <p:tgtEl>
                                          <p:spTgt spid="4">
                                            <p:graphicEl>
                                              <a:dgm id="{D1EB4246-2912-42D6-94BB-0700E2647079}"/>
                                            </p:graphicEl>
                                          </p:spTgt>
                                        </p:tgtEl>
                                        <p:attrNameLst>
                                          <p:attrName>style.visibility</p:attrName>
                                        </p:attrNameLst>
                                      </p:cBhvr>
                                      <p:to>
                                        <p:strVal val="visible"/>
                                      </p:to>
                                    </p:set>
                                    <p:animEffect transition="in" filter="fade">
                                      <p:cBhvr>
                                        <p:cTn id="125" dur="1000"/>
                                        <p:tgtEl>
                                          <p:spTgt spid="4">
                                            <p:graphicEl>
                                              <a:dgm id="{D1EB4246-2912-42D6-94BB-0700E2647079}"/>
                                            </p:graphicEl>
                                          </p:spTgt>
                                        </p:tgtEl>
                                      </p:cBhvr>
                                    </p:animEffect>
                                    <p:anim calcmode="lin" valueType="num">
                                      <p:cBhvr>
                                        <p:cTn id="126" dur="1000" fill="hold"/>
                                        <p:tgtEl>
                                          <p:spTgt spid="4">
                                            <p:graphicEl>
                                              <a:dgm id="{D1EB4246-2912-42D6-94BB-0700E2647079}"/>
                                            </p:graphicEl>
                                          </p:spTgt>
                                        </p:tgtEl>
                                        <p:attrNameLst>
                                          <p:attrName>ppt_x</p:attrName>
                                        </p:attrNameLst>
                                      </p:cBhvr>
                                      <p:tavLst>
                                        <p:tav tm="0">
                                          <p:val>
                                            <p:strVal val="#ppt_x"/>
                                          </p:val>
                                        </p:tav>
                                        <p:tav tm="100000">
                                          <p:val>
                                            <p:strVal val="#ppt_x"/>
                                          </p:val>
                                        </p:tav>
                                      </p:tavLst>
                                    </p:anim>
                                    <p:anim calcmode="lin" valueType="num">
                                      <p:cBhvr>
                                        <p:cTn id="127" dur="900" decel="100000" fill="hold"/>
                                        <p:tgtEl>
                                          <p:spTgt spid="4">
                                            <p:graphicEl>
                                              <a:dgm id="{D1EB4246-2912-42D6-94BB-0700E2647079}"/>
                                            </p:graphicEl>
                                          </p:spTgt>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4">
                                            <p:graphicEl>
                                              <a:dgm id="{D1EB4246-2912-42D6-94BB-0700E2647079}"/>
                                            </p:graphicEl>
                                          </p:spTgt>
                                        </p:tgtEl>
                                        <p:attrNameLst>
                                          <p:attrName>ppt_y</p:attrName>
                                        </p:attrNameLst>
                                      </p:cBhvr>
                                      <p:tavLst>
                                        <p:tav tm="0">
                                          <p:val>
                                            <p:strVal val="#ppt_y-.03"/>
                                          </p:val>
                                        </p:tav>
                                        <p:tav tm="100000">
                                          <p:val>
                                            <p:strVal val="#ppt_y"/>
                                          </p:val>
                                        </p:tav>
                                      </p:tavLst>
                                    </p:anim>
                                  </p:childTnLst>
                                </p:cTn>
                              </p:par>
                              <p:par>
                                <p:cTn id="129" presetID="37" presetClass="entr" presetSubtype="0" fill="hold" grpId="0" nodeType="withEffect">
                                  <p:stCondLst>
                                    <p:cond delay="0"/>
                                  </p:stCondLst>
                                  <p:childTnLst>
                                    <p:set>
                                      <p:cBhvr>
                                        <p:cTn id="130" dur="1" fill="hold">
                                          <p:stCondLst>
                                            <p:cond delay="0"/>
                                          </p:stCondLst>
                                        </p:cTn>
                                        <p:tgtEl>
                                          <p:spTgt spid="4">
                                            <p:graphicEl>
                                              <a:dgm id="{EB2C586D-06CA-43E4-9648-805165966335}"/>
                                            </p:graphicEl>
                                          </p:spTgt>
                                        </p:tgtEl>
                                        <p:attrNameLst>
                                          <p:attrName>style.visibility</p:attrName>
                                        </p:attrNameLst>
                                      </p:cBhvr>
                                      <p:to>
                                        <p:strVal val="visible"/>
                                      </p:to>
                                    </p:set>
                                    <p:animEffect transition="in" filter="fade">
                                      <p:cBhvr>
                                        <p:cTn id="131" dur="1000"/>
                                        <p:tgtEl>
                                          <p:spTgt spid="4">
                                            <p:graphicEl>
                                              <a:dgm id="{EB2C586D-06CA-43E4-9648-805165966335}"/>
                                            </p:graphicEl>
                                          </p:spTgt>
                                        </p:tgtEl>
                                      </p:cBhvr>
                                    </p:animEffect>
                                    <p:anim calcmode="lin" valueType="num">
                                      <p:cBhvr>
                                        <p:cTn id="132" dur="1000" fill="hold"/>
                                        <p:tgtEl>
                                          <p:spTgt spid="4">
                                            <p:graphicEl>
                                              <a:dgm id="{EB2C586D-06CA-43E4-9648-805165966335}"/>
                                            </p:graphicEl>
                                          </p:spTgt>
                                        </p:tgtEl>
                                        <p:attrNameLst>
                                          <p:attrName>ppt_x</p:attrName>
                                        </p:attrNameLst>
                                      </p:cBhvr>
                                      <p:tavLst>
                                        <p:tav tm="0">
                                          <p:val>
                                            <p:strVal val="#ppt_x"/>
                                          </p:val>
                                        </p:tav>
                                        <p:tav tm="100000">
                                          <p:val>
                                            <p:strVal val="#ppt_x"/>
                                          </p:val>
                                        </p:tav>
                                      </p:tavLst>
                                    </p:anim>
                                    <p:anim calcmode="lin" valueType="num">
                                      <p:cBhvr>
                                        <p:cTn id="133" dur="900" decel="100000" fill="hold"/>
                                        <p:tgtEl>
                                          <p:spTgt spid="4">
                                            <p:graphicEl>
                                              <a:dgm id="{EB2C586D-06CA-43E4-9648-805165966335}"/>
                                            </p:graphicEl>
                                          </p:spTgt>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4">
                                            <p:graphicEl>
                                              <a:dgm id="{EB2C586D-06CA-43E4-9648-805165966335}"/>
                                            </p:graphicEl>
                                          </p:spTgt>
                                        </p:tgtEl>
                                        <p:attrNameLst>
                                          <p:attrName>ppt_y</p:attrName>
                                        </p:attrNameLst>
                                      </p:cBhvr>
                                      <p:tavLst>
                                        <p:tav tm="0">
                                          <p:val>
                                            <p:strVal val="#ppt_y-.03"/>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2" presetClass="entr" presetSubtype="2" fill="hold" nodeType="clickEffect">
                                  <p:stCondLst>
                                    <p:cond delay="0"/>
                                  </p:stCondLst>
                                  <p:childTnLst>
                                    <p:set>
                                      <p:cBhvr>
                                        <p:cTn id="138" dur="1" fill="hold">
                                          <p:stCondLst>
                                            <p:cond delay="0"/>
                                          </p:stCondLst>
                                        </p:cTn>
                                        <p:tgtEl>
                                          <p:spTgt spid="10"/>
                                        </p:tgtEl>
                                        <p:attrNameLst>
                                          <p:attrName>style.visibility</p:attrName>
                                        </p:attrNameLst>
                                      </p:cBhvr>
                                      <p:to>
                                        <p:strVal val="visible"/>
                                      </p:to>
                                    </p:set>
                                    <p:animEffect transition="in" filter="wipe(right)">
                                      <p:cBhvr>
                                        <p:cTn id="139" dur="500"/>
                                        <p:tgtEl>
                                          <p:spTgt spid="10"/>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6"/>
                                        </p:tgtEl>
                                        <p:attrNameLst>
                                          <p:attrName>style.visibility</p:attrName>
                                        </p:attrNameLst>
                                      </p:cBhvr>
                                      <p:to>
                                        <p:strVal val="visible"/>
                                      </p:to>
                                    </p:set>
                                    <p:animEffect transition="in" filter="wipe(left)">
                                      <p:cBhvr>
                                        <p:cTn id="1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4" grpId="0" uiExpand="1">
        <p:bldSub>
          <a:bldDgm bld="one"/>
        </p:bldSub>
      </p:bldGraphic>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0468278A-C58C-4BF5-BF83-5AF130ADCDDE}"/>
              </a:ext>
            </a:extLst>
          </p:cNvPr>
          <p:cNvSpPr/>
          <p:nvPr/>
        </p:nvSpPr>
        <p:spPr>
          <a:xfrm>
            <a:off x="2108178" y="0"/>
            <a:ext cx="7035822" cy="707886"/>
          </a:xfrm>
          <a:prstGeom prst="rect">
            <a:avLst/>
          </a:prstGeom>
          <a:noFill/>
        </p:spPr>
        <p:txBody>
          <a:bodyPr wrap="square" rtlCol="0">
            <a:spAutoFit/>
          </a:bodyPr>
          <a:lstStyle/>
          <a:p>
            <a:pPr algn="ctr" defTabSz="914400"/>
            <a:r>
              <a:rPr lang="ro-RO" sz="4000" dirty="0">
                <a:ln w="18415" cmpd="sng">
                  <a:solidFill>
                    <a:srgbClr val="FFFFFF"/>
                  </a:solidFill>
                  <a:prstDash val="solid"/>
                </a:ln>
                <a:solidFill>
                  <a:srgbClr val="FFFFFF"/>
                </a:solidFill>
                <a:effectLst>
                  <a:outerShdw blurRad="63500" dist="25400" dir="3600000" algn="tl" rotWithShape="0">
                    <a:srgbClr val="002060"/>
                  </a:outerShdw>
                </a:effectLst>
              </a:rPr>
              <a:t>ÎNTOARCEREA </a:t>
            </a:r>
            <a:r>
              <a:rPr lang="ro-RO" sz="4000" dirty="0" smtClean="0">
                <a:ln w="18415" cmpd="sng">
                  <a:solidFill>
                    <a:srgbClr val="FFFFFF"/>
                  </a:solidFill>
                  <a:prstDash val="solid"/>
                </a:ln>
                <a:solidFill>
                  <a:srgbClr val="FFFFFF"/>
                </a:solidFill>
                <a:effectLst>
                  <a:outerShdw blurRad="63500" dist="25400" dir="3600000" algn="tl" rotWithShape="0">
                    <a:srgbClr val="002060"/>
                  </a:outerShdw>
                </a:effectLst>
              </a:rPr>
              <a:t>EXILAŢILOR</a:t>
            </a:r>
            <a:endParaRPr lang="es-ES" sz="4000" dirty="0">
              <a:ln w="18415" cmpd="sng">
                <a:solidFill>
                  <a:srgbClr val="FFFFFF"/>
                </a:solidFill>
                <a:prstDash val="solid"/>
              </a:ln>
              <a:solidFill>
                <a:srgbClr val="FFFFFF"/>
              </a:solidFill>
              <a:effectLst>
                <a:outerShdw blurRad="63500" dist="25400" dir="3600000" algn="tl" rotWithShape="0">
                  <a:srgbClr val="002060"/>
                </a:outerShdw>
              </a:effectLst>
            </a:endParaRPr>
          </a:p>
        </p:txBody>
      </p:sp>
      <p:sp>
        <p:nvSpPr>
          <p:cNvPr id="3" name="Rectángulo 2">
            <a:extLst>
              <a:ext uri="{FF2B5EF4-FFF2-40B4-BE49-F238E27FC236}">
                <a16:creationId xmlns="" xmlns:a16="http://schemas.microsoft.com/office/drawing/2014/main" id="{E759496F-7F4C-424A-8CCD-AD530F04DD1F}"/>
              </a:ext>
            </a:extLst>
          </p:cNvPr>
          <p:cNvSpPr/>
          <p:nvPr/>
        </p:nvSpPr>
        <p:spPr>
          <a:xfrm>
            <a:off x="2190912" y="651057"/>
            <a:ext cx="6940027" cy="1200329"/>
          </a:xfrm>
          <a:prstGeom prst="rect">
            <a:avLst/>
          </a:prstGeom>
        </p:spPr>
        <p:txBody>
          <a:bodyPr wrap="square">
            <a:spAutoFit/>
            <a:scene3d>
              <a:camera prst="orthographicFront"/>
              <a:lightRig rig="threePt" dir="t"/>
            </a:scene3d>
            <a:sp3d extrusionH="57150">
              <a:bevelT w="38100" h="38100"/>
            </a:sp3d>
          </a:bodyPr>
          <a:lstStyle/>
          <a:p>
            <a:r>
              <a:rPr lang="ro-RO" b="1" dirty="0" smtClean="0">
                <a:solidFill>
                  <a:srgbClr val="7030A0"/>
                </a:solidFill>
                <a:latin typeface="Comic Sans MS" panose="030F0702030302020204" pitchFamily="66" charset="0"/>
              </a:rPr>
              <a:t>„Cine dintre voi este din poporul Lui? Dumnezeul lui să fie cu el! Lăsaţi‑l să se suie la Ierusalim, în Iuda, ca să zidească acolo Casa Domnului, Dumnezeul lui Israel. El este Dumnezeul Care locuieşte la Ierusalim.” </a:t>
            </a:r>
            <a:r>
              <a:rPr lang="ro-RO" sz="1600" b="1" dirty="0" smtClean="0">
                <a:solidFill>
                  <a:srgbClr val="7030A0"/>
                </a:solidFill>
                <a:latin typeface="Comic Sans MS" panose="030F0702030302020204" pitchFamily="66" charset="0"/>
              </a:rPr>
              <a:t>(Ezra 1:3 </a:t>
            </a:r>
            <a:r>
              <a:rPr lang="ro-RO" sz="1400" b="1" dirty="0" err="1" smtClean="0">
                <a:solidFill>
                  <a:srgbClr val="7030A0"/>
                </a:solidFill>
                <a:latin typeface="Comic Sans MS" panose="030F0702030302020204" pitchFamily="66" charset="0"/>
              </a:rPr>
              <a:t>NVI</a:t>
            </a:r>
            <a:r>
              <a:rPr lang="ro-RO" sz="1600" b="1" dirty="0" smtClean="0">
                <a:solidFill>
                  <a:srgbClr val="7030A0"/>
                </a:solidFill>
                <a:latin typeface="Comic Sans MS" panose="030F0702030302020204" pitchFamily="66" charset="0"/>
              </a:rPr>
              <a:t>)</a:t>
            </a:r>
            <a:endParaRPr lang="ro-RO" sz="1600" b="1" dirty="0">
              <a:solidFill>
                <a:srgbClr val="7030A0"/>
              </a:solidFill>
              <a:latin typeface="Comic Sans MS" panose="030F0702030302020204" pitchFamily="66" charset="0"/>
            </a:endParaRPr>
          </a:p>
        </p:txBody>
      </p:sp>
      <p:sp>
        <p:nvSpPr>
          <p:cNvPr id="4" name="CuadroTexto 3">
            <a:extLst>
              <a:ext uri="{FF2B5EF4-FFF2-40B4-BE49-F238E27FC236}">
                <a16:creationId xmlns="" xmlns:a16="http://schemas.microsoft.com/office/drawing/2014/main" id="{A24AFBC6-F04A-4C18-97D6-817200A6A684}"/>
              </a:ext>
            </a:extLst>
          </p:cNvPr>
          <p:cNvSpPr txBox="1"/>
          <p:nvPr/>
        </p:nvSpPr>
        <p:spPr>
          <a:xfrm>
            <a:off x="95793" y="2000231"/>
            <a:ext cx="6174377" cy="1015663"/>
          </a:xfrm>
          <a:prstGeom prst="rect">
            <a:avLst/>
          </a:prstGeom>
          <a:noFill/>
        </p:spPr>
        <p:txBody>
          <a:bodyPr wrap="square" rtlCol="0">
            <a:spAutoFit/>
          </a:bodyPr>
          <a:lstStyle/>
          <a:p>
            <a:pPr>
              <a:spcBef>
                <a:spcPts val="600"/>
              </a:spcBef>
            </a:pPr>
            <a:r>
              <a:rPr lang="es-ES" sz="2000" b="1" dirty="0" err="1"/>
              <a:t>Cir</a:t>
            </a:r>
            <a:r>
              <a:rPr lang="ro-RO" sz="2000" b="1" dirty="0"/>
              <a:t> a fost în </a:t>
            </a:r>
            <a:r>
              <a:rPr lang="es-ES" sz="2000" b="1" dirty="0" err="1"/>
              <a:t>Ecbatana</a:t>
            </a:r>
            <a:r>
              <a:rPr lang="es-ES" sz="2000" b="1" dirty="0"/>
              <a:t> </a:t>
            </a:r>
            <a:r>
              <a:rPr lang="ro-RO" sz="2000" b="1" dirty="0"/>
              <a:t>în jurul lunii septembrie a anului </a:t>
            </a:r>
            <a:r>
              <a:rPr lang="es-ES" sz="2000" b="1" dirty="0"/>
              <a:t> 537 </a:t>
            </a:r>
            <a:r>
              <a:rPr lang="ro-RO" sz="2000" b="1" dirty="0"/>
              <a:t>î.Hr</a:t>
            </a:r>
            <a:r>
              <a:rPr lang="es-ES" sz="2000" b="1" dirty="0"/>
              <a:t>, </a:t>
            </a:r>
            <a:r>
              <a:rPr lang="ro-RO" sz="2000" b="1" dirty="0"/>
              <a:t>de unde a promulgat decretul </a:t>
            </a:r>
            <a:r>
              <a:rPr lang="ro-RO" sz="2000" b="1" dirty="0" smtClean="0"/>
              <a:t>menţionat </a:t>
            </a:r>
            <a:r>
              <a:rPr lang="ro-RO" sz="2000" b="1" dirty="0"/>
              <a:t>de Ezra</a:t>
            </a:r>
            <a:r>
              <a:rPr lang="es-ES" sz="2000" b="1" dirty="0"/>
              <a:t> (</a:t>
            </a:r>
            <a:r>
              <a:rPr lang="en-US" sz="2000" b="1" dirty="0"/>
              <a:t>E</a:t>
            </a:r>
            <a:r>
              <a:rPr lang="ro-RO" sz="2000" b="1" dirty="0"/>
              <a:t>zra</a:t>
            </a:r>
            <a:r>
              <a:rPr lang="en-US" sz="2000" b="1" dirty="0"/>
              <a:t> 6:2-5</a:t>
            </a:r>
            <a:r>
              <a:rPr lang="es-ES" sz="2000" b="1" dirty="0"/>
              <a:t>), </a:t>
            </a:r>
            <a:r>
              <a:rPr lang="ro-RO" sz="2000" b="1" dirty="0"/>
              <a:t>care </a:t>
            </a:r>
            <a:r>
              <a:rPr lang="ro-RO" sz="2000" b="1" dirty="0" smtClean="0"/>
              <a:t>menţiona </a:t>
            </a:r>
            <a:r>
              <a:rPr lang="ro-RO" sz="2000" b="1" dirty="0"/>
              <a:t>faptul </a:t>
            </a:r>
            <a:r>
              <a:rPr lang="ro-RO" sz="2000" b="1" dirty="0" smtClean="0"/>
              <a:t>că</a:t>
            </a:r>
            <a:r>
              <a:rPr lang="es-ES" sz="2000" b="1" dirty="0" smtClean="0"/>
              <a:t>:</a:t>
            </a:r>
            <a:endParaRPr lang="es-ES" sz="2000" b="1" dirty="0"/>
          </a:p>
        </p:txBody>
      </p:sp>
      <p:sp>
        <p:nvSpPr>
          <p:cNvPr id="5" name="Rectángulo 4">
            <a:extLst>
              <a:ext uri="{FF2B5EF4-FFF2-40B4-BE49-F238E27FC236}">
                <a16:creationId xmlns="" xmlns:a16="http://schemas.microsoft.com/office/drawing/2014/main" id="{89E5C3D5-D4E7-4AB3-B73E-4ECF7DD1EE84}"/>
              </a:ext>
            </a:extLst>
          </p:cNvPr>
          <p:cNvSpPr/>
          <p:nvPr/>
        </p:nvSpPr>
        <p:spPr>
          <a:xfrm>
            <a:off x="4191332" y="4744416"/>
            <a:ext cx="4876800" cy="2092881"/>
          </a:xfrm>
          <a:prstGeom prst="rect">
            <a:avLst/>
          </a:prstGeom>
        </p:spPr>
        <p:txBody>
          <a:bodyPr wrap="square">
            <a:spAutoFit/>
          </a:bodyPr>
          <a:lstStyle/>
          <a:p>
            <a:pPr>
              <a:spcBef>
                <a:spcPts val="600"/>
              </a:spcBef>
            </a:pPr>
            <a:r>
              <a:rPr lang="ro-RO" sz="2000" b="1" dirty="0"/>
              <a:t>În urma pregătirilor, în jur de 50.000 de oameni au pornit la drum, ajungând în Ierusalim în anul 536 Î.Hr. </a:t>
            </a:r>
          </a:p>
          <a:p>
            <a:pPr>
              <a:spcBef>
                <a:spcPts val="600"/>
              </a:spcBef>
            </a:pPr>
            <a:r>
              <a:rPr lang="ro-RO" sz="2000" b="1" dirty="0"/>
              <a:t>Conform cu Ezra</a:t>
            </a:r>
            <a:r>
              <a:rPr lang="es-ES" sz="2000" b="1" dirty="0"/>
              <a:t> 2:1, </a:t>
            </a:r>
            <a:r>
              <a:rPr lang="ro-RO" sz="2000" b="1" dirty="0"/>
              <a:t>au fost </a:t>
            </a:r>
            <a:r>
              <a:rPr lang="ro-RO" sz="2000" b="1" dirty="0" smtClean="0"/>
              <a:t>conduşi </a:t>
            </a:r>
            <a:r>
              <a:rPr lang="ro-RO" sz="2000" b="1" dirty="0"/>
              <a:t>de </a:t>
            </a:r>
            <a:r>
              <a:rPr lang="es-ES" sz="2000" b="1" dirty="0" err="1"/>
              <a:t>Zorobabel</a:t>
            </a:r>
            <a:r>
              <a:rPr lang="es-ES" sz="2000" b="1" dirty="0"/>
              <a:t> (</a:t>
            </a:r>
            <a:r>
              <a:rPr lang="ro-RO" sz="2000" b="1" dirty="0"/>
              <a:t>nepotul </a:t>
            </a:r>
            <a:r>
              <a:rPr lang="ro-RO" sz="2000" b="1" dirty="0" smtClean="0"/>
              <a:t>împăratului </a:t>
            </a:r>
            <a:r>
              <a:rPr lang="ro-RO" sz="2000" b="1" dirty="0"/>
              <a:t>I</a:t>
            </a:r>
            <a:r>
              <a:rPr lang="es-ES" sz="2000" b="1" dirty="0"/>
              <a:t>o</a:t>
            </a:r>
            <a:r>
              <a:rPr lang="ro-RO" sz="2000" b="1" dirty="0"/>
              <a:t>i</a:t>
            </a:r>
            <a:r>
              <a:rPr lang="es-ES" sz="2000" b="1" dirty="0"/>
              <a:t>a</a:t>
            </a:r>
            <a:r>
              <a:rPr lang="ro-RO" sz="2000" b="1" dirty="0"/>
              <a:t>chi</a:t>
            </a:r>
            <a:r>
              <a:rPr lang="es-ES" sz="2000" b="1" dirty="0"/>
              <a:t>n) </a:t>
            </a:r>
            <a:r>
              <a:rPr lang="ro-RO" sz="2000" b="1" dirty="0" smtClean="0"/>
              <a:t>şi </a:t>
            </a:r>
            <a:r>
              <a:rPr lang="ro-RO" sz="2000" b="1" dirty="0"/>
              <a:t>de marele preot Iosua</a:t>
            </a:r>
            <a:r>
              <a:rPr lang="es-ES" sz="2000" b="1" dirty="0"/>
              <a:t>.</a:t>
            </a:r>
          </a:p>
        </p:txBody>
      </p:sp>
      <p:sp>
        <p:nvSpPr>
          <p:cNvPr id="6" name="CuadroTexto 5">
            <a:extLst>
              <a:ext uri="{FF2B5EF4-FFF2-40B4-BE49-F238E27FC236}">
                <a16:creationId xmlns="" xmlns:a16="http://schemas.microsoft.com/office/drawing/2014/main" id="{2DF2A0AE-072F-416A-B5A5-ACF57833FC9E}"/>
              </a:ext>
            </a:extLst>
          </p:cNvPr>
          <p:cNvSpPr txBox="1"/>
          <p:nvPr/>
        </p:nvSpPr>
        <p:spPr>
          <a:xfrm>
            <a:off x="896983" y="3022124"/>
            <a:ext cx="5451569" cy="1477328"/>
          </a:xfrm>
          <a:prstGeom prst="rect">
            <a:avLst/>
          </a:prstGeom>
          <a:noFill/>
        </p:spPr>
        <p:txBody>
          <a:bodyPr wrap="square" rtlCol="0">
            <a:spAutoFit/>
          </a:bodyPr>
          <a:lstStyle/>
          <a:p>
            <a:pPr>
              <a:spcBef>
                <a:spcPts val="600"/>
              </a:spcBef>
            </a:pPr>
            <a:r>
              <a:rPr lang="ro-RO" sz="2000" b="1" dirty="0"/>
              <a:t>Trebuiau să zidească Templul din Ierusalim</a:t>
            </a:r>
            <a:r>
              <a:rPr lang="es-ES" sz="2000" b="1" dirty="0"/>
              <a:t>.</a:t>
            </a:r>
          </a:p>
          <a:p>
            <a:pPr>
              <a:spcBef>
                <a:spcPts val="600"/>
              </a:spcBef>
            </a:pPr>
            <a:r>
              <a:rPr lang="ro-RO" sz="2000" b="1" dirty="0"/>
              <a:t>Puteau să se </a:t>
            </a:r>
            <a:r>
              <a:rPr lang="ro-RO" sz="2000" b="1" dirty="0" smtClean="0"/>
              <a:t>întoarcă toţi </a:t>
            </a:r>
            <a:r>
              <a:rPr lang="ro-RO" sz="2000" b="1" dirty="0"/>
              <a:t>iudeii care doreau </a:t>
            </a:r>
            <a:r>
              <a:rPr lang="es-ES" sz="2000" b="1" dirty="0"/>
              <a:t>(n</a:t>
            </a:r>
            <a:r>
              <a:rPr lang="ro-RO" sz="2000" b="1" dirty="0"/>
              <a:t>u era obligatoriu</a:t>
            </a:r>
            <a:r>
              <a:rPr lang="es-ES" sz="2000" b="1" dirty="0"/>
              <a:t>).</a:t>
            </a:r>
          </a:p>
          <a:p>
            <a:pPr>
              <a:spcBef>
                <a:spcPts val="600"/>
              </a:spcBef>
            </a:pPr>
            <a:r>
              <a:rPr lang="ro-RO" sz="2000" b="1" dirty="0"/>
              <a:t>Puteau fi </a:t>
            </a:r>
            <a:r>
              <a:rPr lang="ro-RO" sz="2000" b="1" dirty="0" smtClean="0"/>
              <a:t>ajutaţi </a:t>
            </a:r>
            <a:r>
              <a:rPr lang="ro-RO" sz="2000" b="1" dirty="0"/>
              <a:t>cu aur sau pietre scumpe</a:t>
            </a:r>
            <a:r>
              <a:rPr lang="es-ES" sz="2000" b="1" dirty="0"/>
              <a:t>…</a:t>
            </a:r>
          </a:p>
        </p:txBody>
      </p:sp>
      <p:pic>
        <p:nvPicPr>
          <p:cNvPr id="8" name="Imagen 7">
            <a:extLst>
              <a:ext uri="{FF2B5EF4-FFF2-40B4-BE49-F238E27FC236}">
                <a16:creationId xmlns="" xmlns:a16="http://schemas.microsoft.com/office/drawing/2014/main" id="{4D22BB06-A47D-4CC9-80E9-BF91033A33E4}"/>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95793" y="97648"/>
            <a:ext cx="2012385" cy="180055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 xmlns:a16="http://schemas.microsoft.com/office/drawing/2014/main" id="{B7B0052F-A18A-4B80-8AB3-1AFFC8B5FE0F}"/>
              </a:ext>
            </a:extLst>
          </p:cNvPr>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182880" y="4550116"/>
            <a:ext cx="3683726" cy="2210236"/>
          </a:xfrm>
          <a:prstGeom prst="snip2DiagRect">
            <a:avLst>
              <a:gd name="adj1" fmla="val 0"/>
              <a:gd name="adj2" fmla="val 10363"/>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 xmlns:a16="http://schemas.microsoft.com/office/drawing/2014/main" id="{B5256226-FB20-4CFF-B95A-D2F6CDB01DD2}"/>
              </a:ext>
            </a:extLst>
          </p:cNvPr>
          <p:cNvPicPr>
            <a:picLocks noChangeAspect="1"/>
          </p:cNvPicPr>
          <p:nvPr/>
        </p:nvPicPr>
        <p:blipFill rotWithShape="1">
          <a:blip r:embed="rId5" cstate="screen">
            <a:extLst>
              <a:ext uri="{28A0092B-C50C-407E-A947-70E740481C1C}">
                <a14:useLocalDpi xmlns="" xmlns:a14="http://schemas.microsoft.com/office/drawing/2010/main"/>
              </a:ext>
            </a:extLst>
          </a:blip>
          <a:srcRect/>
          <a:stretch/>
        </p:blipFill>
        <p:spPr>
          <a:xfrm>
            <a:off x="6313712" y="1956335"/>
            <a:ext cx="2682242" cy="2529574"/>
          </a:xfrm>
          <a:prstGeom prst="roundRect">
            <a:avLst>
              <a:gd name="adj" fmla="val 4167"/>
            </a:avLst>
          </a:prstGeom>
          <a:solidFill>
            <a:srgbClr val="FFFFFF"/>
          </a:solidFill>
          <a:ln w="76200" cap="sq">
            <a:solidFill>
              <a:srgbClr val="479FFF"/>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26" name="Picture 2" descr="Resultado de imagen de png piedra">
            <a:extLst>
              <a:ext uri="{FF2B5EF4-FFF2-40B4-BE49-F238E27FC236}">
                <a16:creationId xmlns="" xmlns:a16="http://schemas.microsoft.com/office/drawing/2014/main" id="{98C6B6BD-6E58-407F-BA24-2DBB336A108C}"/>
              </a:ext>
            </a:extLst>
          </p:cNvPr>
          <p:cNvPicPr>
            <a:picLocks noChangeAspect="1" noChangeArrowheads="1"/>
          </p:cNvPicPr>
          <p:nvPr/>
        </p:nvPicPr>
        <p:blipFill>
          <a:blip r:embed="rId6" cstate="screen">
            <a:extLst>
              <a:ext uri="{28A0092B-C50C-407E-A947-70E740481C1C}">
                <a14:useLocalDpi xmlns="" xmlns:a14="http://schemas.microsoft.com/office/drawing/2010/main"/>
              </a:ext>
            </a:extLst>
          </a:blip>
          <a:srcRect/>
          <a:stretch>
            <a:fillRect/>
          </a:stretch>
        </p:blipFill>
        <p:spPr bwMode="auto">
          <a:xfrm>
            <a:off x="421384" y="3070086"/>
            <a:ext cx="402763" cy="302072"/>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pic>
        <p:nvPicPr>
          <p:cNvPr id="16" name="Imagen 15">
            <a:extLst>
              <a:ext uri="{FF2B5EF4-FFF2-40B4-BE49-F238E27FC236}">
                <a16:creationId xmlns="" xmlns:a16="http://schemas.microsoft.com/office/drawing/2014/main" id="{F0E69F23-9552-47BD-89F3-6927B64784E7}"/>
              </a:ext>
            </a:extLst>
          </p:cNvPr>
          <p:cNvPicPr>
            <a:picLocks noChangeAspect="1"/>
          </p:cNvPicPr>
          <p:nvPr/>
        </p:nvPicPr>
        <p:blipFill>
          <a:blip r:embed="rId7" cstate="screen">
            <a:duotone>
              <a:prstClr val="black"/>
              <a:schemeClr val="accent2">
                <a:tint val="45000"/>
                <a:satMod val="400000"/>
              </a:schemeClr>
            </a:duotone>
            <a:extLst>
              <a:ext uri="{28A0092B-C50C-407E-A947-70E740481C1C}">
                <a14:useLocalDpi xmlns="" xmlns:a14="http://schemas.microsoft.com/office/drawing/2010/main"/>
              </a:ext>
            </a:extLst>
          </a:blip>
          <a:stretch>
            <a:fillRect/>
          </a:stretch>
        </p:blipFill>
        <p:spPr>
          <a:xfrm>
            <a:off x="367852" y="3482697"/>
            <a:ext cx="509826" cy="558080"/>
          </a:xfrm>
          <a:prstGeom prst="rect">
            <a:avLst/>
          </a:prstGeom>
        </p:spPr>
      </p:pic>
      <p:pic>
        <p:nvPicPr>
          <p:cNvPr id="1028" name="Picture 4" descr="Resultado de imagen de png plata y oro">
            <a:extLst>
              <a:ext uri="{FF2B5EF4-FFF2-40B4-BE49-F238E27FC236}">
                <a16:creationId xmlns="" xmlns:a16="http://schemas.microsoft.com/office/drawing/2014/main" id="{2B2E8328-4695-4786-88B9-160660EAB192}"/>
              </a:ext>
            </a:extLst>
          </p:cNvPr>
          <p:cNvPicPr>
            <a:picLocks noChangeAspect="1" noChangeArrowheads="1"/>
          </p:cNvPicPr>
          <p:nvPr/>
        </p:nvPicPr>
        <p:blipFill>
          <a:blip r:embed="rId8" cstate="screen">
            <a:extLst>
              <a:ext uri="{28A0092B-C50C-407E-A947-70E740481C1C}">
                <a14:useLocalDpi xmlns="" xmlns:a14="http://schemas.microsoft.com/office/drawing/2010/main"/>
              </a:ext>
            </a:extLst>
          </a:blip>
          <a:srcRect/>
          <a:stretch>
            <a:fillRect/>
          </a:stretch>
        </p:blipFill>
        <p:spPr bwMode="auto">
          <a:xfrm>
            <a:off x="391790" y="4044923"/>
            <a:ext cx="505193" cy="505193"/>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933529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3"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
                                        <p:tgtEl>
                                          <p:spTgt spid="4"/>
                                        </p:tgtEl>
                                      </p:cBhvr>
                                    </p:animEffect>
                                    <p:anim calcmode="lin" valueType="num">
                                      <p:cBhvr>
                                        <p:cTn id="29" dur="400" fill="hold"/>
                                        <p:tgtEl>
                                          <p:spTgt spid="4"/>
                                        </p:tgtEl>
                                        <p:attrNameLst>
                                          <p:attrName>ppt_x</p:attrName>
                                        </p:attrNameLst>
                                      </p:cBhvr>
                                      <p:tavLst>
                                        <p:tav tm="0">
                                          <p:val>
                                            <p:strVal val="#ppt_x"/>
                                          </p:val>
                                        </p:tav>
                                        <p:tav tm="100000">
                                          <p:val>
                                            <p:strVal val="#ppt_x"/>
                                          </p:val>
                                        </p:tav>
                                      </p:tavLst>
                                    </p:anim>
                                    <p:anim calcmode="lin" valueType="num">
                                      <p:cBhvr>
                                        <p:cTn id="30" dur="400" fill="hold"/>
                                        <p:tgtEl>
                                          <p:spTgt spid="4"/>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53" presetClass="entr" presetSubtype="16" fill="hold" nodeType="afterEffect">
                                  <p:stCondLst>
                                    <p:cond delay="0"/>
                                  </p:stCondLst>
                                  <p:childTnLst>
                                    <p:set>
                                      <p:cBhvr>
                                        <p:cTn id="42" dur="1" fill="hold">
                                          <p:stCondLst>
                                            <p:cond delay="0"/>
                                          </p:stCondLst>
                                        </p:cTn>
                                        <p:tgtEl>
                                          <p:spTgt spid="1026"/>
                                        </p:tgtEl>
                                        <p:attrNameLst>
                                          <p:attrName>style.visibility</p:attrName>
                                        </p:attrNameLst>
                                      </p:cBhvr>
                                      <p:to>
                                        <p:strVal val="visible"/>
                                      </p:to>
                                    </p:set>
                                    <p:anim calcmode="lin" valueType="num">
                                      <p:cBhvr>
                                        <p:cTn id="43" dur="500" fill="hold"/>
                                        <p:tgtEl>
                                          <p:spTgt spid="1026"/>
                                        </p:tgtEl>
                                        <p:attrNameLst>
                                          <p:attrName>ppt_w</p:attrName>
                                        </p:attrNameLst>
                                      </p:cBhvr>
                                      <p:tavLst>
                                        <p:tav tm="0">
                                          <p:val>
                                            <p:fltVal val="0"/>
                                          </p:val>
                                        </p:tav>
                                        <p:tav tm="100000">
                                          <p:val>
                                            <p:strVal val="#ppt_w"/>
                                          </p:val>
                                        </p:tav>
                                      </p:tavLst>
                                    </p:anim>
                                    <p:anim calcmode="lin" valueType="num">
                                      <p:cBhvr>
                                        <p:cTn id="44" dur="500" fill="hold"/>
                                        <p:tgtEl>
                                          <p:spTgt spid="1026"/>
                                        </p:tgtEl>
                                        <p:attrNameLst>
                                          <p:attrName>ppt_h</p:attrName>
                                        </p:attrNameLst>
                                      </p:cBhvr>
                                      <p:tavLst>
                                        <p:tav tm="0">
                                          <p:val>
                                            <p:fltVal val="0"/>
                                          </p:val>
                                        </p:tav>
                                        <p:tav tm="100000">
                                          <p:val>
                                            <p:strVal val="#ppt_h"/>
                                          </p:val>
                                        </p:tav>
                                      </p:tavLst>
                                    </p:anim>
                                    <p:animEffect transition="in" filter="fade">
                                      <p:cBhvr>
                                        <p:cTn id="45" dur="500"/>
                                        <p:tgtEl>
                                          <p:spTgt spid="1026"/>
                                        </p:tgtEl>
                                      </p:cBhvr>
                                    </p:animEffect>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6">
                                            <p:txEl>
                                              <p:pRg st="0" end="0"/>
                                            </p:txEl>
                                          </p:spTgt>
                                        </p:tgtEl>
                                        <p:attrNameLst>
                                          <p:attrName>style.visibility</p:attrName>
                                        </p:attrNameLst>
                                      </p:cBhvr>
                                      <p:to>
                                        <p:strVal val="visible"/>
                                      </p:to>
                                    </p:set>
                                    <p:animEffect transition="in" filter="wipe(left)">
                                      <p:cBhvr>
                                        <p:cTn id="49" dur="500"/>
                                        <p:tgtEl>
                                          <p:spTgt spid="6">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Effect transition="in" filter="fade">
                                      <p:cBhvr>
                                        <p:cTn id="56" dur="500"/>
                                        <p:tgtEl>
                                          <p:spTgt spid="16"/>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6">
                                            <p:txEl>
                                              <p:pRg st="1" end="1"/>
                                            </p:txEl>
                                          </p:spTgt>
                                        </p:tgtEl>
                                        <p:attrNameLst>
                                          <p:attrName>style.visibility</p:attrName>
                                        </p:attrNameLst>
                                      </p:cBhvr>
                                      <p:to>
                                        <p:strVal val="visible"/>
                                      </p:to>
                                    </p:set>
                                    <p:animEffect transition="in" filter="wipe(left)">
                                      <p:cBhvr>
                                        <p:cTn id="60" dur="500"/>
                                        <p:tgtEl>
                                          <p:spTgt spid="6">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1028"/>
                                        </p:tgtEl>
                                        <p:attrNameLst>
                                          <p:attrName>style.visibility</p:attrName>
                                        </p:attrNameLst>
                                      </p:cBhvr>
                                      <p:to>
                                        <p:strVal val="visible"/>
                                      </p:to>
                                    </p:set>
                                    <p:anim calcmode="lin" valueType="num">
                                      <p:cBhvr>
                                        <p:cTn id="65" dur="500" fill="hold"/>
                                        <p:tgtEl>
                                          <p:spTgt spid="1028"/>
                                        </p:tgtEl>
                                        <p:attrNameLst>
                                          <p:attrName>ppt_w</p:attrName>
                                        </p:attrNameLst>
                                      </p:cBhvr>
                                      <p:tavLst>
                                        <p:tav tm="0">
                                          <p:val>
                                            <p:fltVal val="0"/>
                                          </p:val>
                                        </p:tav>
                                        <p:tav tm="100000">
                                          <p:val>
                                            <p:strVal val="#ppt_w"/>
                                          </p:val>
                                        </p:tav>
                                      </p:tavLst>
                                    </p:anim>
                                    <p:anim calcmode="lin" valueType="num">
                                      <p:cBhvr>
                                        <p:cTn id="66" dur="500" fill="hold"/>
                                        <p:tgtEl>
                                          <p:spTgt spid="1028"/>
                                        </p:tgtEl>
                                        <p:attrNameLst>
                                          <p:attrName>ppt_h</p:attrName>
                                        </p:attrNameLst>
                                      </p:cBhvr>
                                      <p:tavLst>
                                        <p:tav tm="0">
                                          <p:val>
                                            <p:fltVal val="0"/>
                                          </p:val>
                                        </p:tav>
                                        <p:tav tm="100000">
                                          <p:val>
                                            <p:strVal val="#ppt_h"/>
                                          </p:val>
                                        </p:tav>
                                      </p:tavLst>
                                    </p:anim>
                                    <p:animEffect transition="in" filter="fade">
                                      <p:cBhvr>
                                        <p:cTn id="67" dur="500"/>
                                        <p:tgtEl>
                                          <p:spTgt spid="1028"/>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6">
                                            <p:txEl>
                                              <p:pRg st="2" end="2"/>
                                            </p:txEl>
                                          </p:spTgt>
                                        </p:tgtEl>
                                        <p:attrNameLst>
                                          <p:attrName>style.visibility</p:attrName>
                                        </p:attrNameLst>
                                      </p:cBhvr>
                                      <p:to>
                                        <p:strVal val="visible"/>
                                      </p:to>
                                    </p:set>
                                    <p:animEffect transition="in" filter="wipe(left)">
                                      <p:cBhvr>
                                        <p:cTn id="71" dur="500"/>
                                        <p:tgtEl>
                                          <p:spTgt spid="6">
                                            <p:txEl>
                                              <p:pRg st="2" end="2"/>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nodeType="click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randombar(horizontal)">
                                      <p:cBhvr>
                                        <p:cTn id="76" dur="500"/>
                                        <p:tgtEl>
                                          <p:spTgt spid="12"/>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5">
                                            <p:txEl>
                                              <p:pRg st="0" end="0"/>
                                            </p:txEl>
                                          </p:spTgt>
                                        </p:tgtEl>
                                        <p:attrNameLst>
                                          <p:attrName>style.visibility</p:attrName>
                                        </p:attrNameLst>
                                      </p:cBhvr>
                                      <p:to>
                                        <p:strVal val="visible"/>
                                      </p:to>
                                    </p:set>
                                    <p:animEffect transition="in" filter="wipe(left)">
                                      <p:cBhvr>
                                        <p:cTn id="80" dur="500"/>
                                        <p:tgtEl>
                                          <p:spTgt spid="5">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5">
                                            <p:txEl>
                                              <p:pRg st="1" end="1"/>
                                            </p:txEl>
                                          </p:spTgt>
                                        </p:tgtEl>
                                        <p:attrNameLst>
                                          <p:attrName>style.visibility</p:attrName>
                                        </p:attrNameLst>
                                      </p:cBhvr>
                                      <p:to>
                                        <p:strVal val="visible"/>
                                      </p:to>
                                    </p:set>
                                    <p:animEffect transition="in" filter="wipe(left)">
                                      <p:cBhvr>
                                        <p:cTn id="8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uiExpand="1" build="p"/>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Imagen 19">
            <a:extLst>
              <a:ext uri="{FF2B5EF4-FFF2-40B4-BE49-F238E27FC236}">
                <a16:creationId xmlns="" xmlns:a16="http://schemas.microsoft.com/office/drawing/2014/main" id="{60B3A3F8-AC8A-44CC-9ED8-EE00221F3BAD}"/>
              </a:ext>
            </a:extLst>
          </p:cNvPr>
          <p:cNvPicPr>
            <a:picLocks noChangeAspect="1"/>
          </p:cNvPicPr>
          <p:nvPr/>
        </p:nvPicPr>
        <p:blipFill>
          <a:blip r:embed="rId3"/>
          <a:stretch>
            <a:fillRect/>
          </a:stretch>
        </p:blipFill>
        <p:spPr>
          <a:xfrm>
            <a:off x="205270" y="1698060"/>
            <a:ext cx="5464010" cy="504269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aphicFrame>
        <p:nvGraphicFramePr>
          <p:cNvPr id="5" name="Diagrama 4">
            <a:extLst>
              <a:ext uri="{FF2B5EF4-FFF2-40B4-BE49-F238E27FC236}">
                <a16:creationId xmlns="" xmlns:a16="http://schemas.microsoft.com/office/drawing/2014/main" id="{160B34C0-A811-4819-B768-75849D06F23C}"/>
              </a:ext>
            </a:extLst>
          </p:cNvPr>
          <p:cNvGraphicFramePr/>
          <p:nvPr>
            <p:extLst>
              <p:ext uri="{D42A27DB-BD31-4B8C-83A1-F6EECF244321}">
                <p14:modId xmlns="" xmlns:p14="http://schemas.microsoft.com/office/powerpoint/2010/main" val="2442373760"/>
              </p:ext>
            </p:extLst>
          </p:nvPr>
        </p:nvGraphicFramePr>
        <p:xfrm>
          <a:off x="161107" y="1602377"/>
          <a:ext cx="9000310" cy="51859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ángulo 1">
            <a:extLst>
              <a:ext uri="{FF2B5EF4-FFF2-40B4-BE49-F238E27FC236}">
                <a16:creationId xmlns="" xmlns:a16="http://schemas.microsoft.com/office/drawing/2014/main" id="{548F9933-F325-4C70-B2DF-397E6707E9B2}"/>
              </a:ext>
            </a:extLst>
          </p:cNvPr>
          <p:cNvSpPr/>
          <p:nvPr/>
        </p:nvSpPr>
        <p:spPr>
          <a:xfrm>
            <a:off x="3796938" y="-43545"/>
            <a:ext cx="5347062" cy="769441"/>
          </a:xfrm>
          <a:prstGeom prst="rect">
            <a:avLst/>
          </a:prstGeom>
          <a:noFill/>
        </p:spPr>
        <p:txBody>
          <a:bodyPr wrap="square" rtlCol="0">
            <a:spAutoFit/>
            <a:scene3d>
              <a:camera prst="orthographicFront"/>
              <a:lightRig rig="flat" dir="tl">
                <a:rot lat="0" lon="0" rev="6600000"/>
              </a:lightRig>
            </a:scene3d>
            <a:sp3d extrusionH="25400" contourW="19050">
              <a:bevelT w="38100" h="31750"/>
              <a:contourClr>
                <a:srgbClr val="FFFF00"/>
              </a:contourClr>
            </a:sp3d>
          </a:bodyPr>
          <a:lstStyle/>
          <a:p>
            <a:pPr algn="ctr" defTabSz="914400"/>
            <a:r>
              <a:rPr lang="ro-RO" sz="4400" b="1" smtClean="0">
                <a:ln w="11430"/>
                <a:effectLst>
                  <a:outerShdw blurRad="50800" dist="39000" dir="5460000" algn="tl">
                    <a:srgbClr val="000000">
                      <a:alpha val="38000"/>
                    </a:srgbClr>
                  </a:outerShdw>
                </a:effectLst>
              </a:rPr>
              <a:t>ÎMPĂRAŢII PERSIEI</a:t>
            </a:r>
            <a:endParaRPr lang="ro-RO" sz="4400" b="1">
              <a:ln w="11430"/>
              <a:effectLst>
                <a:outerShdw blurRad="50800" dist="39000" dir="5460000" algn="tl">
                  <a:srgbClr val="000000">
                    <a:alpha val="38000"/>
                  </a:srgbClr>
                </a:outerShdw>
              </a:effectLst>
            </a:endParaRPr>
          </a:p>
        </p:txBody>
      </p:sp>
      <p:sp>
        <p:nvSpPr>
          <p:cNvPr id="3" name="Rectángulo 2">
            <a:extLst>
              <a:ext uri="{FF2B5EF4-FFF2-40B4-BE49-F238E27FC236}">
                <a16:creationId xmlns="" xmlns:a16="http://schemas.microsoft.com/office/drawing/2014/main" id="{EC6D655E-B30A-46B3-BFC4-9E2DE392C0F3}"/>
              </a:ext>
            </a:extLst>
          </p:cNvPr>
          <p:cNvSpPr/>
          <p:nvPr/>
        </p:nvSpPr>
        <p:spPr>
          <a:xfrm>
            <a:off x="-8708" y="53438"/>
            <a:ext cx="3805646" cy="1477328"/>
          </a:xfrm>
          <a:prstGeom prst="rect">
            <a:avLst/>
          </a:prstGeom>
        </p:spPr>
        <p:txBody>
          <a:bodyPr wrap="square">
            <a:spAutoFit/>
          </a:bodyPr>
          <a:lstStyle/>
          <a:p>
            <a:pPr algn="ctr"/>
            <a:r>
              <a:rPr lang="ro-RO" b="1" dirty="0" smtClean="0">
                <a:solidFill>
                  <a:srgbClr val="FFFF66"/>
                </a:solidFill>
                <a:effectLst>
                  <a:glow rad="127000">
                    <a:srgbClr val="84892A"/>
                  </a:glow>
                  <a:outerShdw blurRad="38100" dist="38100" dir="2700000" algn="tl">
                    <a:srgbClr val="000000">
                      <a:alpha val="78000"/>
                    </a:srgbClr>
                  </a:outerShdw>
                </a:effectLst>
                <a:latin typeface="Comic Sans MS" panose="030F0702030302020204" pitchFamily="66" charset="0"/>
              </a:rPr>
              <a:t>„au zidit şi au isprăvit, după porunca Dumnezeului lui Israel şi după porunca lui Cirus, lui Darius şi lui Artaxerxe, împăratul perşilor.” </a:t>
            </a:r>
            <a:r>
              <a:rPr lang="ro-RO" sz="1600" b="1" dirty="0" smtClean="0">
                <a:solidFill>
                  <a:srgbClr val="FFFF66"/>
                </a:solidFill>
                <a:effectLst>
                  <a:glow rad="127000">
                    <a:srgbClr val="84892A"/>
                  </a:glow>
                  <a:outerShdw blurRad="38100" dist="38100" dir="2700000" algn="tl">
                    <a:srgbClr val="000000">
                      <a:alpha val="78000"/>
                    </a:srgbClr>
                  </a:outerShdw>
                </a:effectLst>
                <a:latin typeface="Comic Sans MS" panose="030F0702030302020204" pitchFamily="66" charset="0"/>
              </a:rPr>
              <a:t>(Ezra 6:</a:t>
            </a:r>
            <a:r>
              <a:rPr lang="ro-RO" sz="1600" b="1" dirty="0" err="1" smtClean="0">
                <a:solidFill>
                  <a:srgbClr val="FFFF66"/>
                </a:solidFill>
                <a:effectLst>
                  <a:glow rad="127000">
                    <a:srgbClr val="84892A"/>
                  </a:glow>
                  <a:outerShdw blurRad="38100" dist="38100" dir="2700000" algn="tl">
                    <a:srgbClr val="000000">
                      <a:alpha val="78000"/>
                    </a:srgbClr>
                  </a:outerShdw>
                </a:effectLst>
                <a:latin typeface="Comic Sans MS" panose="030F0702030302020204" pitchFamily="66" charset="0"/>
              </a:rPr>
              <a:t>14b</a:t>
            </a:r>
            <a:r>
              <a:rPr lang="ro-RO" sz="1600" b="1" dirty="0" smtClean="0">
                <a:solidFill>
                  <a:srgbClr val="FFFF66"/>
                </a:solidFill>
                <a:effectLst>
                  <a:glow rad="127000">
                    <a:srgbClr val="84892A"/>
                  </a:glow>
                  <a:outerShdw blurRad="38100" dist="38100" dir="2700000" algn="tl">
                    <a:srgbClr val="000000">
                      <a:alpha val="78000"/>
                    </a:srgbClr>
                  </a:outerShdw>
                </a:effectLst>
                <a:latin typeface="Comic Sans MS" panose="030F0702030302020204" pitchFamily="66" charset="0"/>
              </a:rPr>
              <a:t>)</a:t>
            </a:r>
            <a:endParaRPr lang="ro-RO" b="1" dirty="0">
              <a:solidFill>
                <a:srgbClr val="FFFF66"/>
              </a:solidFill>
              <a:effectLst>
                <a:glow rad="127000">
                  <a:srgbClr val="84892A"/>
                </a:glow>
                <a:outerShdw blurRad="38100" dist="38100" dir="2700000" algn="tl">
                  <a:srgbClr val="000000">
                    <a:alpha val="78000"/>
                  </a:srgbClr>
                </a:outerShdw>
              </a:effectLst>
              <a:latin typeface="Comic Sans MS" panose="030F0702030302020204" pitchFamily="66" charset="0"/>
            </a:endParaRPr>
          </a:p>
        </p:txBody>
      </p:sp>
      <p:sp>
        <p:nvSpPr>
          <p:cNvPr id="4" name="CuadroTexto 3">
            <a:extLst>
              <a:ext uri="{FF2B5EF4-FFF2-40B4-BE49-F238E27FC236}">
                <a16:creationId xmlns="" xmlns:a16="http://schemas.microsoft.com/office/drawing/2014/main" id="{98EA85CB-2DD2-4605-891F-9F256C4A7B81}"/>
              </a:ext>
            </a:extLst>
          </p:cNvPr>
          <p:cNvSpPr txBox="1"/>
          <p:nvPr/>
        </p:nvSpPr>
        <p:spPr>
          <a:xfrm>
            <a:off x="4084320" y="581130"/>
            <a:ext cx="5059680" cy="1015663"/>
          </a:xfrm>
          <a:prstGeom prst="rect">
            <a:avLst/>
          </a:prstGeom>
          <a:noFill/>
        </p:spPr>
        <p:txBody>
          <a:bodyPr wrap="square" rtlCol="0">
            <a:spAutoFit/>
          </a:bodyPr>
          <a:lstStyle/>
          <a:p>
            <a:pPr>
              <a:spcBef>
                <a:spcPts val="600"/>
              </a:spcBef>
            </a:pPr>
            <a:r>
              <a:rPr lang="ro-RO" sz="2000" b="1"/>
              <a:t>Istoria relatată în Ezra </a:t>
            </a:r>
            <a:r>
              <a:rPr lang="ro-RO" sz="2000" b="1" smtClean="0"/>
              <a:t>şi </a:t>
            </a:r>
            <a:r>
              <a:rPr lang="ro-RO" sz="2000" b="1"/>
              <a:t>Neemia se </a:t>
            </a:r>
            <a:r>
              <a:rPr lang="ro-RO" sz="2000" b="1" smtClean="0"/>
              <a:t>înţelege </a:t>
            </a:r>
            <a:r>
              <a:rPr lang="ro-RO" sz="2000" b="1"/>
              <a:t>mai bine atunci când </a:t>
            </a:r>
            <a:r>
              <a:rPr lang="ro-RO" sz="2000" b="1" smtClean="0"/>
              <a:t>cunoaştem relaţia </a:t>
            </a:r>
            <a:r>
              <a:rPr lang="ro-RO" sz="2000" b="1"/>
              <a:t>lor cu </a:t>
            </a:r>
            <a:r>
              <a:rPr lang="ro-RO" sz="2000" b="1" smtClean="0"/>
              <a:t>împăraţii perşi</a:t>
            </a:r>
            <a:r>
              <a:rPr lang="ro-RO" sz="2000" b="1"/>
              <a:t>, cărora Israel le-a fost supus. </a:t>
            </a:r>
          </a:p>
        </p:txBody>
      </p:sp>
      <p:grpSp>
        <p:nvGrpSpPr>
          <p:cNvPr id="6" name="Grupo 5">
            <a:extLst>
              <a:ext uri="{FF2B5EF4-FFF2-40B4-BE49-F238E27FC236}">
                <a16:creationId xmlns="" xmlns:a16="http://schemas.microsoft.com/office/drawing/2014/main" id="{667055B4-566D-4B35-B9CF-967D0EB0B533}"/>
              </a:ext>
            </a:extLst>
          </p:cNvPr>
          <p:cNvGrpSpPr/>
          <p:nvPr/>
        </p:nvGrpSpPr>
        <p:grpSpPr>
          <a:xfrm>
            <a:off x="5886997" y="2606871"/>
            <a:ext cx="949233" cy="1462069"/>
            <a:chOff x="5817325" y="2606871"/>
            <a:chExt cx="949233" cy="1462069"/>
          </a:xfrm>
        </p:grpSpPr>
        <p:pic>
          <p:nvPicPr>
            <p:cNvPr id="7" name="Imagen 6">
              <a:extLst>
                <a:ext uri="{FF2B5EF4-FFF2-40B4-BE49-F238E27FC236}">
                  <a16:creationId xmlns="" xmlns:a16="http://schemas.microsoft.com/office/drawing/2014/main" id="{0004CBAE-AC37-49AB-A325-A79ABCEDCE87}"/>
                </a:ext>
              </a:extLst>
            </p:cNvPr>
            <p:cNvPicPr>
              <a:picLocks noChangeAspect="1"/>
            </p:cNvPicPr>
            <p:nvPr/>
          </p:nvPicPr>
          <p:blipFill rotWithShape="1">
            <a:blip r:embed="rId8" cstate="screen">
              <a:extLst>
                <a:ext uri="{28A0092B-C50C-407E-A947-70E740481C1C}">
                  <a14:useLocalDpi xmlns="" xmlns:a14="http://schemas.microsoft.com/office/drawing/2010/main"/>
                </a:ext>
              </a:extLst>
            </a:blip>
            <a:srcRect/>
            <a:stretch/>
          </p:blipFill>
          <p:spPr>
            <a:xfrm>
              <a:off x="5817325" y="2606871"/>
              <a:ext cx="949233" cy="1092737"/>
            </a:xfrm>
            <a:prstGeom prst="rect">
              <a:avLst/>
            </a:prstGeom>
            <a:ln>
              <a:solidFill>
                <a:schemeClr val="tx1"/>
              </a:solidFill>
            </a:ln>
          </p:spPr>
        </p:pic>
        <p:sp>
          <p:nvSpPr>
            <p:cNvPr id="8" name="CuadroTexto 7">
              <a:extLst>
                <a:ext uri="{FF2B5EF4-FFF2-40B4-BE49-F238E27FC236}">
                  <a16:creationId xmlns="" xmlns:a16="http://schemas.microsoft.com/office/drawing/2014/main" id="{968DF371-C9C4-4DA8-9682-5A07EAC76ABC}"/>
                </a:ext>
              </a:extLst>
            </p:cNvPr>
            <p:cNvSpPr txBox="1"/>
            <p:nvPr/>
          </p:nvSpPr>
          <p:spPr>
            <a:xfrm>
              <a:off x="5817325" y="3699608"/>
              <a:ext cx="949233" cy="369332"/>
            </a:xfrm>
            <a:prstGeom prst="rect">
              <a:avLst/>
            </a:prstGeom>
            <a:solidFill>
              <a:schemeClr val="bg1"/>
            </a:solidFill>
            <a:ln>
              <a:solidFill>
                <a:schemeClr val="tx1"/>
              </a:solidFill>
            </a:ln>
          </p:spPr>
          <p:txBody>
            <a:bodyPr wrap="square" rtlCol="0">
              <a:spAutoFit/>
            </a:bodyPr>
            <a:lstStyle/>
            <a:p>
              <a:pPr algn="ctr"/>
              <a:r>
                <a:rPr lang="ro-RO" smtClean="0">
                  <a:effectLst>
                    <a:outerShdw blurRad="38100" dist="38100" dir="2700000" algn="tl">
                      <a:srgbClr val="000000">
                        <a:alpha val="43137"/>
                      </a:srgbClr>
                    </a:outerShdw>
                  </a:effectLst>
                </a:rPr>
                <a:t>Cirus</a:t>
              </a:r>
              <a:endParaRPr lang="ro-RO">
                <a:effectLst>
                  <a:outerShdw blurRad="38100" dist="38100" dir="2700000" algn="tl">
                    <a:srgbClr val="000000">
                      <a:alpha val="43137"/>
                    </a:srgbClr>
                  </a:outerShdw>
                </a:effectLst>
              </a:endParaRPr>
            </a:p>
          </p:txBody>
        </p:sp>
      </p:grpSp>
      <p:grpSp>
        <p:nvGrpSpPr>
          <p:cNvPr id="9" name="Grupo 8">
            <a:extLst>
              <a:ext uri="{FF2B5EF4-FFF2-40B4-BE49-F238E27FC236}">
                <a16:creationId xmlns="" xmlns:a16="http://schemas.microsoft.com/office/drawing/2014/main" id="{1DCF0376-9948-4910-89C7-D07E02564FC3}"/>
              </a:ext>
            </a:extLst>
          </p:cNvPr>
          <p:cNvGrpSpPr/>
          <p:nvPr/>
        </p:nvGrpSpPr>
        <p:grpSpPr>
          <a:xfrm>
            <a:off x="6890152" y="2606871"/>
            <a:ext cx="952825" cy="1462069"/>
            <a:chOff x="6820480" y="2606871"/>
            <a:chExt cx="952825" cy="1462069"/>
          </a:xfrm>
        </p:grpSpPr>
        <p:pic>
          <p:nvPicPr>
            <p:cNvPr id="10" name="Imagen 9">
              <a:extLst>
                <a:ext uri="{FF2B5EF4-FFF2-40B4-BE49-F238E27FC236}">
                  <a16:creationId xmlns="" xmlns:a16="http://schemas.microsoft.com/office/drawing/2014/main" id="{1A732678-18E3-47AD-B2ED-E6C820DF168C}"/>
                </a:ext>
              </a:extLst>
            </p:cNvPr>
            <p:cNvPicPr>
              <a:picLocks noChangeAspect="1"/>
            </p:cNvPicPr>
            <p:nvPr/>
          </p:nvPicPr>
          <p:blipFill rotWithShape="1">
            <a:blip r:embed="rId9" cstate="screen">
              <a:extLst>
                <a:ext uri="{28A0092B-C50C-407E-A947-70E740481C1C}">
                  <a14:useLocalDpi xmlns="" xmlns:a14="http://schemas.microsoft.com/office/drawing/2010/main"/>
                </a:ext>
              </a:extLst>
            </a:blip>
            <a:srcRect/>
            <a:stretch/>
          </p:blipFill>
          <p:spPr>
            <a:xfrm>
              <a:off x="6825886" y="2606871"/>
              <a:ext cx="947419" cy="1092737"/>
            </a:xfrm>
            <a:prstGeom prst="rect">
              <a:avLst/>
            </a:prstGeom>
            <a:ln>
              <a:solidFill>
                <a:schemeClr val="tx1"/>
              </a:solidFill>
            </a:ln>
          </p:spPr>
        </p:pic>
        <p:sp>
          <p:nvSpPr>
            <p:cNvPr id="13" name="CuadroTexto 12">
              <a:extLst>
                <a:ext uri="{FF2B5EF4-FFF2-40B4-BE49-F238E27FC236}">
                  <a16:creationId xmlns="" xmlns:a16="http://schemas.microsoft.com/office/drawing/2014/main" id="{7258E3F6-9C04-44AF-9CD9-59E3DDD8E2B6}"/>
                </a:ext>
              </a:extLst>
            </p:cNvPr>
            <p:cNvSpPr txBox="1"/>
            <p:nvPr/>
          </p:nvSpPr>
          <p:spPr>
            <a:xfrm>
              <a:off x="6820480" y="3699608"/>
              <a:ext cx="949233" cy="369332"/>
            </a:xfrm>
            <a:prstGeom prst="rect">
              <a:avLst/>
            </a:prstGeom>
            <a:solidFill>
              <a:schemeClr val="bg1"/>
            </a:solidFill>
            <a:ln>
              <a:solidFill>
                <a:schemeClr val="tx1"/>
              </a:solidFill>
            </a:ln>
          </p:spPr>
          <p:txBody>
            <a:bodyPr wrap="square" rtlCol="0">
              <a:spAutoFit/>
            </a:bodyPr>
            <a:lstStyle/>
            <a:p>
              <a:pPr algn="ctr"/>
              <a:r>
                <a:rPr lang="ro-RO" smtClean="0">
                  <a:effectLst>
                    <a:outerShdw blurRad="38100" dist="38100" dir="2700000" algn="tl">
                      <a:srgbClr val="000000">
                        <a:alpha val="43137"/>
                      </a:srgbClr>
                    </a:outerShdw>
                  </a:effectLst>
                </a:rPr>
                <a:t>Darius</a:t>
              </a:r>
              <a:endParaRPr lang="ro-RO">
                <a:effectLst>
                  <a:outerShdw blurRad="38100" dist="38100" dir="2700000" algn="tl">
                    <a:srgbClr val="000000">
                      <a:alpha val="43137"/>
                    </a:srgbClr>
                  </a:outerShdw>
                </a:effectLst>
              </a:endParaRPr>
            </a:p>
          </p:txBody>
        </p:sp>
      </p:grpSp>
      <p:grpSp>
        <p:nvGrpSpPr>
          <p:cNvPr id="11" name="Grupo 10">
            <a:extLst>
              <a:ext uri="{FF2B5EF4-FFF2-40B4-BE49-F238E27FC236}">
                <a16:creationId xmlns="" xmlns:a16="http://schemas.microsoft.com/office/drawing/2014/main" id="{865D2C8F-1FD8-49C3-8AF3-0CB5AEFBDC50}"/>
              </a:ext>
            </a:extLst>
          </p:cNvPr>
          <p:cNvGrpSpPr/>
          <p:nvPr/>
        </p:nvGrpSpPr>
        <p:grpSpPr>
          <a:xfrm>
            <a:off x="7896899" y="2606871"/>
            <a:ext cx="1111503" cy="1465547"/>
            <a:chOff x="7827227" y="2606871"/>
            <a:chExt cx="1111503" cy="1465547"/>
          </a:xfrm>
        </p:grpSpPr>
        <p:pic>
          <p:nvPicPr>
            <p:cNvPr id="12" name="Imagen 11">
              <a:extLst>
                <a:ext uri="{FF2B5EF4-FFF2-40B4-BE49-F238E27FC236}">
                  <a16:creationId xmlns="" xmlns:a16="http://schemas.microsoft.com/office/drawing/2014/main" id="{EEFAA2B2-3479-496E-BD23-EECC4F5480E5}"/>
                </a:ext>
              </a:extLst>
            </p:cNvPr>
            <p:cNvPicPr>
              <a:picLocks noChangeAspect="1"/>
            </p:cNvPicPr>
            <p:nvPr/>
          </p:nvPicPr>
          <p:blipFill>
            <a:blip r:embed="rId10" cstate="screen">
              <a:extLst>
                <a:ext uri="{28A0092B-C50C-407E-A947-70E740481C1C}">
                  <a14:useLocalDpi xmlns="" xmlns:a14="http://schemas.microsoft.com/office/drawing/2010/main"/>
                </a:ext>
              </a:extLst>
            </a:blip>
            <a:stretch>
              <a:fillRect/>
            </a:stretch>
          </p:blipFill>
          <p:spPr>
            <a:xfrm>
              <a:off x="7832634" y="2606871"/>
              <a:ext cx="1106096" cy="1092737"/>
            </a:xfrm>
            <a:prstGeom prst="rect">
              <a:avLst/>
            </a:prstGeom>
            <a:ln>
              <a:solidFill>
                <a:schemeClr val="tx1"/>
              </a:solidFill>
            </a:ln>
          </p:spPr>
        </p:pic>
        <p:sp>
          <p:nvSpPr>
            <p:cNvPr id="14" name="CuadroTexto 13">
              <a:extLst>
                <a:ext uri="{FF2B5EF4-FFF2-40B4-BE49-F238E27FC236}">
                  <a16:creationId xmlns="" xmlns:a16="http://schemas.microsoft.com/office/drawing/2014/main" id="{927EDC01-620D-4713-AE9C-E2FDF1BCCAEF}"/>
                </a:ext>
              </a:extLst>
            </p:cNvPr>
            <p:cNvSpPr txBox="1"/>
            <p:nvPr/>
          </p:nvSpPr>
          <p:spPr>
            <a:xfrm>
              <a:off x="7827227" y="3703086"/>
              <a:ext cx="1106096" cy="369332"/>
            </a:xfrm>
            <a:prstGeom prst="rect">
              <a:avLst/>
            </a:prstGeom>
            <a:solidFill>
              <a:schemeClr val="bg1"/>
            </a:solidFill>
            <a:ln>
              <a:solidFill>
                <a:schemeClr val="tx1"/>
              </a:solidFill>
            </a:ln>
          </p:spPr>
          <p:txBody>
            <a:bodyPr wrap="square" rtlCol="0">
              <a:spAutoFit/>
            </a:bodyPr>
            <a:lstStyle/>
            <a:p>
              <a:pPr algn="ctr"/>
              <a:r>
                <a:rPr lang="ro-RO" smtClean="0">
                  <a:effectLst>
                    <a:outerShdw blurRad="38100" dist="38100" dir="2700000" algn="tl">
                      <a:srgbClr val="000000">
                        <a:alpha val="43137"/>
                      </a:srgbClr>
                    </a:outerShdw>
                  </a:effectLst>
                </a:rPr>
                <a:t>Artaxerxe</a:t>
              </a:r>
              <a:endParaRPr lang="ro-RO">
                <a:effectLst>
                  <a:outerShdw blurRad="38100" dist="38100" dir="2700000" algn="tl">
                    <a:srgbClr val="000000">
                      <a:alpha val="43137"/>
                    </a:srgbClr>
                  </a:outerShdw>
                </a:effectLst>
              </a:endParaRPr>
            </a:p>
          </p:txBody>
        </p:sp>
      </p:grpSp>
      <p:sp>
        <p:nvSpPr>
          <p:cNvPr id="18" name="AutoShape 2">
            <a:extLst>
              <a:ext uri="{FF2B5EF4-FFF2-40B4-BE49-F238E27FC236}">
                <a16:creationId xmlns="" xmlns:a16="http://schemas.microsoft.com/office/drawing/2014/main" id="{CDCBA6FA-E596-4BE6-90B1-C97598D26F7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sp>
        <p:nvSpPr>
          <p:cNvPr id="19" name="AutoShape 4">
            <a:extLst>
              <a:ext uri="{FF2B5EF4-FFF2-40B4-BE49-F238E27FC236}">
                <a16:creationId xmlns="" xmlns:a16="http://schemas.microsoft.com/office/drawing/2014/main" id="{1AE820B9-8E41-4F68-8BB1-39C520205550}"/>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spTree>
    <p:extLst>
      <p:ext uri="{BB962C8B-B14F-4D97-AF65-F5344CB8AC3E}">
        <p14:creationId xmlns="" xmlns:p14="http://schemas.microsoft.com/office/powerpoint/2010/main" val="18994906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style.rotation</p:attrName>
                                        </p:attrNameLst>
                                      </p:cBhvr>
                                      <p:tavLst>
                                        <p:tav tm="0">
                                          <p:val>
                                            <p:fltVal val="90"/>
                                          </p:val>
                                        </p:tav>
                                        <p:tav tm="100000">
                                          <p:val>
                                            <p:fltVal val="0"/>
                                          </p:val>
                                        </p:tav>
                                      </p:tavLst>
                                    </p:anim>
                                    <p:animEffect transition="in" filter="fade">
                                      <p:cBhvr>
                                        <p:cTn id="19" dur="1000"/>
                                        <p:tgtEl>
                                          <p:spTgt spid="3"/>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12"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0-#ppt_w/2"/>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xit" presetSubtype="0" fill="hold" nodeType="clickEffect">
                                  <p:stCondLst>
                                    <p:cond delay="0"/>
                                  </p:stCondLst>
                                  <p:childTnLst>
                                    <p:animEffect transition="out" filter="fade">
                                      <p:cBhvr>
                                        <p:cTn id="35" dur="1000"/>
                                        <p:tgtEl>
                                          <p:spTgt spid="20"/>
                                        </p:tgtEl>
                                      </p:cBhvr>
                                    </p:animEffect>
                                    <p:anim calcmode="lin" valueType="num">
                                      <p:cBhvr>
                                        <p:cTn id="36" dur="1000"/>
                                        <p:tgtEl>
                                          <p:spTgt spid="20"/>
                                        </p:tgtEl>
                                        <p:attrNameLst>
                                          <p:attrName>ppt_x</p:attrName>
                                        </p:attrNameLst>
                                      </p:cBhvr>
                                      <p:tavLst>
                                        <p:tav tm="0">
                                          <p:val>
                                            <p:strVal val="ppt_x"/>
                                          </p:val>
                                        </p:tav>
                                        <p:tav tm="100000">
                                          <p:val>
                                            <p:strVal val="ppt_x"/>
                                          </p:val>
                                        </p:tav>
                                      </p:tavLst>
                                    </p:anim>
                                    <p:anim calcmode="lin" valueType="num">
                                      <p:cBhvr>
                                        <p:cTn id="37" dur="1000"/>
                                        <p:tgtEl>
                                          <p:spTgt spid="20"/>
                                        </p:tgtEl>
                                        <p:attrNameLst>
                                          <p:attrName>ppt_y</p:attrName>
                                        </p:attrNameLst>
                                      </p:cBhvr>
                                      <p:tavLst>
                                        <p:tav tm="0">
                                          <p:val>
                                            <p:strVal val="ppt_y"/>
                                          </p:val>
                                        </p:tav>
                                        <p:tav tm="100000">
                                          <p:val>
                                            <p:strVal val="ppt_y+.1"/>
                                          </p:val>
                                        </p:tav>
                                      </p:tavLst>
                                    </p:anim>
                                    <p:set>
                                      <p:cBhvr>
                                        <p:cTn id="38" dur="1" fill="hold">
                                          <p:stCondLst>
                                            <p:cond delay="999"/>
                                          </p:stCondLst>
                                        </p:cTn>
                                        <p:tgtEl>
                                          <p:spTgt spid="20"/>
                                        </p:tgtEl>
                                        <p:attrNameLst>
                                          <p:attrName>style.visibility</p:attrName>
                                        </p:attrNameLst>
                                      </p:cBhvr>
                                      <p:to>
                                        <p:strVal val="hidden"/>
                                      </p:to>
                                    </p:set>
                                  </p:childTnLst>
                                </p:cTn>
                              </p:par>
                            </p:childTnLst>
                          </p:cTn>
                        </p:par>
                        <p:par>
                          <p:cTn id="39" fill="hold">
                            <p:stCondLst>
                              <p:cond delay="1000"/>
                            </p:stCondLst>
                            <p:childTnLst>
                              <p:par>
                                <p:cTn id="40" presetID="25" presetClass="entr" presetSubtype="0"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45" dur="1000" fill="hold"/>
                                        <p:tgtEl>
                                          <p:spTgt spid="6"/>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6"/>
                                        </p:tgtEl>
                                      </p:cBhvr>
                                    </p:animEffect>
                                  </p:childTnLst>
                                </p:cTn>
                              </p:par>
                            </p:childTnLst>
                          </p:cTn>
                        </p:par>
                        <p:par>
                          <p:cTn id="50" fill="hold">
                            <p:stCondLst>
                              <p:cond delay="2000"/>
                            </p:stCondLst>
                            <p:childTnLst>
                              <p:par>
                                <p:cTn id="51" presetID="22" presetClass="entr" presetSubtype="8" fill="hold" grpId="0" nodeType="afterEffect">
                                  <p:stCondLst>
                                    <p:cond delay="0"/>
                                  </p:stCondLst>
                                  <p:childTnLst>
                                    <p:set>
                                      <p:cBhvr>
                                        <p:cTn id="52" dur="1" fill="hold">
                                          <p:stCondLst>
                                            <p:cond delay="0"/>
                                          </p:stCondLst>
                                        </p:cTn>
                                        <p:tgtEl>
                                          <p:spTgt spid="5">
                                            <p:graphicEl>
                                              <a:dgm id="{E1335907-7502-40D1-85D2-3D00C989D68F}"/>
                                            </p:graphicEl>
                                          </p:spTgt>
                                        </p:tgtEl>
                                        <p:attrNameLst>
                                          <p:attrName>style.visibility</p:attrName>
                                        </p:attrNameLst>
                                      </p:cBhvr>
                                      <p:to>
                                        <p:strVal val="visible"/>
                                      </p:to>
                                    </p:set>
                                    <p:animEffect transition="in" filter="wipe(left)">
                                      <p:cBhvr>
                                        <p:cTn id="53" dur="500"/>
                                        <p:tgtEl>
                                          <p:spTgt spid="5">
                                            <p:graphicEl>
                                              <a:dgm id="{E1335907-7502-40D1-85D2-3D00C989D68F}"/>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5">
                                            <p:graphicEl>
                                              <a:dgm id="{D9A15E25-CB66-45D3-9025-8B642EA93F2E}"/>
                                            </p:graphicEl>
                                          </p:spTgt>
                                        </p:tgtEl>
                                        <p:attrNameLst>
                                          <p:attrName>style.visibility</p:attrName>
                                        </p:attrNameLst>
                                      </p:cBhvr>
                                      <p:to>
                                        <p:strVal val="visible"/>
                                      </p:to>
                                    </p:set>
                                    <p:animEffect transition="in" filter="wipe(left)">
                                      <p:cBhvr>
                                        <p:cTn id="58" dur="500"/>
                                        <p:tgtEl>
                                          <p:spTgt spid="5">
                                            <p:graphicEl>
                                              <a:dgm id="{D9A15E25-CB66-45D3-9025-8B642EA93F2E}"/>
                                            </p:graphicEl>
                                          </p:spTgt>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5">
                                            <p:graphicEl>
                                              <a:dgm id="{1D074563-6377-43FB-88D8-F3CFBC5F96B2}"/>
                                            </p:graphicEl>
                                          </p:spTgt>
                                        </p:tgtEl>
                                        <p:attrNameLst>
                                          <p:attrName>style.visibility</p:attrName>
                                        </p:attrNameLst>
                                      </p:cBhvr>
                                      <p:to>
                                        <p:strVal val="visible"/>
                                      </p:to>
                                    </p:set>
                                    <p:animEffect transition="in" filter="wipe(left)">
                                      <p:cBhvr>
                                        <p:cTn id="61" dur="500"/>
                                        <p:tgtEl>
                                          <p:spTgt spid="5">
                                            <p:graphicEl>
                                              <a:dgm id="{1D074563-6377-43FB-88D8-F3CFBC5F96B2}"/>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5">
                                            <p:graphicEl>
                                              <a:dgm id="{6E78FBA9-2138-4C2E-8DB8-209F15F50FFE}"/>
                                            </p:graphicEl>
                                          </p:spTgt>
                                        </p:tgtEl>
                                        <p:attrNameLst>
                                          <p:attrName>style.visibility</p:attrName>
                                        </p:attrNameLst>
                                      </p:cBhvr>
                                      <p:to>
                                        <p:strVal val="visible"/>
                                      </p:to>
                                    </p:set>
                                    <p:animEffect transition="in" filter="wipe(left)">
                                      <p:cBhvr>
                                        <p:cTn id="66" dur="500"/>
                                        <p:tgtEl>
                                          <p:spTgt spid="5">
                                            <p:graphicEl>
                                              <a:dgm id="{6E78FBA9-2138-4C2E-8DB8-209F15F50FFE}"/>
                                            </p:graphicEl>
                                          </p:spTgt>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5">
                                            <p:graphicEl>
                                              <a:dgm id="{11DD3E4C-1EB5-4A6F-BC04-454692336A21}"/>
                                            </p:graphicEl>
                                          </p:spTgt>
                                        </p:tgtEl>
                                        <p:attrNameLst>
                                          <p:attrName>style.visibility</p:attrName>
                                        </p:attrNameLst>
                                      </p:cBhvr>
                                      <p:to>
                                        <p:strVal val="visible"/>
                                      </p:to>
                                    </p:set>
                                    <p:animEffect transition="in" filter="wipe(left)">
                                      <p:cBhvr>
                                        <p:cTn id="69" dur="500"/>
                                        <p:tgtEl>
                                          <p:spTgt spid="5">
                                            <p:graphicEl>
                                              <a:dgm id="{11DD3E4C-1EB5-4A6F-BC04-454692336A21}"/>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5">
                                            <p:graphicEl>
                                              <a:dgm id="{645A9F8F-ACC4-4487-A06B-265DDBE3F753}"/>
                                            </p:graphicEl>
                                          </p:spTgt>
                                        </p:tgtEl>
                                        <p:attrNameLst>
                                          <p:attrName>style.visibility</p:attrName>
                                        </p:attrNameLst>
                                      </p:cBhvr>
                                      <p:to>
                                        <p:strVal val="visible"/>
                                      </p:to>
                                    </p:set>
                                    <p:animEffect transition="in" filter="wipe(left)">
                                      <p:cBhvr>
                                        <p:cTn id="74" dur="500"/>
                                        <p:tgtEl>
                                          <p:spTgt spid="5">
                                            <p:graphicEl>
                                              <a:dgm id="{645A9F8F-ACC4-4487-A06B-265DDBE3F753}"/>
                                            </p:graphicEl>
                                          </p:spTgt>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5">
                                            <p:graphicEl>
                                              <a:dgm id="{1D78DE2B-39B0-4D4B-AC3B-AF445E5E87D0}"/>
                                            </p:graphicEl>
                                          </p:spTgt>
                                        </p:tgtEl>
                                        <p:attrNameLst>
                                          <p:attrName>style.visibility</p:attrName>
                                        </p:attrNameLst>
                                      </p:cBhvr>
                                      <p:to>
                                        <p:strVal val="visible"/>
                                      </p:to>
                                    </p:set>
                                    <p:animEffect transition="in" filter="wipe(left)">
                                      <p:cBhvr>
                                        <p:cTn id="77" dur="500"/>
                                        <p:tgtEl>
                                          <p:spTgt spid="5">
                                            <p:graphicEl>
                                              <a:dgm id="{1D78DE2B-39B0-4D4B-AC3B-AF445E5E87D0}"/>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5" presetClass="entr" presetSubtype="0" fill="hold" nodeType="click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p:cTn id="82"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3"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84"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85" dur="1000" fill="hold"/>
                                        <p:tgtEl>
                                          <p:spTgt spid="9"/>
                                        </p:tgtEl>
                                        <p:attrNameLst>
                                          <p:attrName>ppt_h</p:attrName>
                                        </p:attrNameLst>
                                      </p:cBhvr>
                                      <p:tavLst>
                                        <p:tav tm="0">
                                          <p:val>
                                            <p:strVal val="#ppt_h"/>
                                          </p:val>
                                        </p:tav>
                                        <p:tav tm="100000">
                                          <p:val>
                                            <p:strVal val="#ppt_h"/>
                                          </p:val>
                                        </p:tav>
                                      </p:tavLst>
                                    </p:anim>
                                    <p:anim calcmode="lin" valueType="num">
                                      <p:cBhvr>
                                        <p:cTn id="86"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87"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88"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89" dur="1000" decel="50000">
                                          <p:stCondLst>
                                            <p:cond delay="0"/>
                                          </p:stCondLst>
                                        </p:cTn>
                                        <p:tgtEl>
                                          <p:spTgt spid="9"/>
                                        </p:tgtEl>
                                      </p:cBhvr>
                                    </p:animEffect>
                                  </p:childTnLst>
                                </p:cTn>
                              </p:par>
                            </p:childTnLst>
                          </p:cTn>
                        </p:par>
                        <p:par>
                          <p:cTn id="90" fill="hold">
                            <p:stCondLst>
                              <p:cond delay="1000"/>
                            </p:stCondLst>
                            <p:childTnLst>
                              <p:par>
                                <p:cTn id="91" presetID="22" presetClass="entr" presetSubtype="8" fill="hold" grpId="0" nodeType="afterEffect">
                                  <p:stCondLst>
                                    <p:cond delay="0"/>
                                  </p:stCondLst>
                                  <p:childTnLst>
                                    <p:set>
                                      <p:cBhvr>
                                        <p:cTn id="92" dur="1" fill="hold">
                                          <p:stCondLst>
                                            <p:cond delay="0"/>
                                          </p:stCondLst>
                                        </p:cTn>
                                        <p:tgtEl>
                                          <p:spTgt spid="5">
                                            <p:graphicEl>
                                              <a:dgm id="{A596B614-22E1-4E2A-B3F9-DE3CD318A04C}"/>
                                            </p:graphicEl>
                                          </p:spTgt>
                                        </p:tgtEl>
                                        <p:attrNameLst>
                                          <p:attrName>style.visibility</p:attrName>
                                        </p:attrNameLst>
                                      </p:cBhvr>
                                      <p:to>
                                        <p:strVal val="visible"/>
                                      </p:to>
                                    </p:set>
                                    <p:animEffect transition="in" filter="wipe(left)">
                                      <p:cBhvr>
                                        <p:cTn id="93" dur="500"/>
                                        <p:tgtEl>
                                          <p:spTgt spid="5">
                                            <p:graphicEl>
                                              <a:dgm id="{A596B614-22E1-4E2A-B3F9-DE3CD318A04C}"/>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5">
                                            <p:graphicEl>
                                              <a:dgm id="{9030FF14-DE16-4198-9607-2495508AAFD9}"/>
                                            </p:graphicEl>
                                          </p:spTgt>
                                        </p:tgtEl>
                                        <p:attrNameLst>
                                          <p:attrName>style.visibility</p:attrName>
                                        </p:attrNameLst>
                                      </p:cBhvr>
                                      <p:to>
                                        <p:strVal val="visible"/>
                                      </p:to>
                                    </p:set>
                                    <p:animEffect transition="in" filter="wipe(left)">
                                      <p:cBhvr>
                                        <p:cTn id="98" dur="500"/>
                                        <p:tgtEl>
                                          <p:spTgt spid="5">
                                            <p:graphicEl>
                                              <a:dgm id="{9030FF14-DE16-4198-9607-2495508AAFD9}"/>
                                            </p:graphicEl>
                                          </p:spTgt>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5">
                                            <p:graphicEl>
                                              <a:dgm id="{990C5063-297B-49CB-BFCC-0034CD1B401C}"/>
                                            </p:graphicEl>
                                          </p:spTgt>
                                        </p:tgtEl>
                                        <p:attrNameLst>
                                          <p:attrName>style.visibility</p:attrName>
                                        </p:attrNameLst>
                                      </p:cBhvr>
                                      <p:to>
                                        <p:strVal val="visible"/>
                                      </p:to>
                                    </p:set>
                                    <p:animEffect transition="in" filter="wipe(left)">
                                      <p:cBhvr>
                                        <p:cTn id="101" dur="500"/>
                                        <p:tgtEl>
                                          <p:spTgt spid="5">
                                            <p:graphicEl>
                                              <a:dgm id="{990C5063-297B-49CB-BFCC-0034CD1B401C}"/>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5">
                                            <p:graphicEl>
                                              <a:dgm id="{AA5487F4-CF26-4E85-8E16-94A69800EB84}"/>
                                            </p:graphicEl>
                                          </p:spTgt>
                                        </p:tgtEl>
                                        <p:attrNameLst>
                                          <p:attrName>style.visibility</p:attrName>
                                        </p:attrNameLst>
                                      </p:cBhvr>
                                      <p:to>
                                        <p:strVal val="visible"/>
                                      </p:to>
                                    </p:set>
                                    <p:animEffect transition="in" filter="wipe(left)">
                                      <p:cBhvr>
                                        <p:cTn id="106" dur="500"/>
                                        <p:tgtEl>
                                          <p:spTgt spid="5">
                                            <p:graphicEl>
                                              <a:dgm id="{AA5487F4-CF26-4E85-8E16-94A69800EB84}"/>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5">
                                            <p:graphicEl>
                                              <a:dgm id="{359CC027-7C45-44B0-A22B-8CEE5997FFD7}"/>
                                            </p:graphicEl>
                                          </p:spTgt>
                                        </p:tgtEl>
                                        <p:attrNameLst>
                                          <p:attrName>style.visibility</p:attrName>
                                        </p:attrNameLst>
                                      </p:cBhvr>
                                      <p:to>
                                        <p:strVal val="visible"/>
                                      </p:to>
                                    </p:set>
                                    <p:animEffect transition="in" filter="wipe(left)">
                                      <p:cBhvr>
                                        <p:cTn id="111" dur="500"/>
                                        <p:tgtEl>
                                          <p:spTgt spid="5">
                                            <p:graphicEl>
                                              <a:dgm id="{359CC027-7C45-44B0-A22B-8CEE5997FFD7}"/>
                                            </p:graphicEl>
                                          </p:spTgt>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5">
                                            <p:graphicEl>
                                              <a:dgm id="{4362C393-CE7A-4C3D-83D0-F5F8A82BD48F}"/>
                                            </p:graphicEl>
                                          </p:spTgt>
                                        </p:tgtEl>
                                        <p:attrNameLst>
                                          <p:attrName>style.visibility</p:attrName>
                                        </p:attrNameLst>
                                      </p:cBhvr>
                                      <p:to>
                                        <p:strVal val="visible"/>
                                      </p:to>
                                    </p:set>
                                    <p:animEffect transition="in" filter="wipe(left)">
                                      <p:cBhvr>
                                        <p:cTn id="114" dur="500"/>
                                        <p:tgtEl>
                                          <p:spTgt spid="5">
                                            <p:graphicEl>
                                              <a:dgm id="{4362C393-CE7A-4C3D-83D0-F5F8A82BD48F}"/>
                                            </p:graphicEl>
                                          </p:spTgt>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5">
                                            <p:graphicEl>
                                              <a:dgm id="{D81968C4-A83A-402B-A7D6-A6AD97DAC29C}"/>
                                            </p:graphicEl>
                                          </p:spTgt>
                                        </p:tgtEl>
                                        <p:attrNameLst>
                                          <p:attrName>style.visibility</p:attrName>
                                        </p:attrNameLst>
                                      </p:cBhvr>
                                      <p:to>
                                        <p:strVal val="visible"/>
                                      </p:to>
                                    </p:set>
                                    <p:animEffect transition="in" filter="wipe(left)">
                                      <p:cBhvr>
                                        <p:cTn id="119" dur="500"/>
                                        <p:tgtEl>
                                          <p:spTgt spid="5">
                                            <p:graphicEl>
                                              <a:dgm id="{D81968C4-A83A-402B-A7D6-A6AD97DAC29C}"/>
                                            </p:graphicEl>
                                          </p:spTgt>
                                        </p:tgtEl>
                                      </p:cBhvr>
                                    </p:animEffect>
                                  </p:childTnLst>
                                </p:cTn>
                              </p:par>
                              <p:par>
                                <p:cTn id="120" presetID="22" presetClass="entr" presetSubtype="8" fill="hold" grpId="0" nodeType="withEffect">
                                  <p:stCondLst>
                                    <p:cond delay="0"/>
                                  </p:stCondLst>
                                  <p:childTnLst>
                                    <p:set>
                                      <p:cBhvr>
                                        <p:cTn id="121" dur="1" fill="hold">
                                          <p:stCondLst>
                                            <p:cond delay="0"/>
                                          </p:stCondLst>
                                        </p:cTn>
                                        <p:tgtEl>
                                          <p:spTgt spid="5">
                                            <p:graphicEl>
                                              <a:dgm id="{EB91F1D7-105F-4F3B-8B23-47D6C87FB105}"/>
                                            </p:graphicEl>
                                          </p:spTgt>
                                        </p:tgtEl>
                                        <p:attrNameLst>
                                          <p:attrName>style.visibility</p:attrName>
                                        </p:attrNameLst>
                                      </p:cBhvr>
                                      <p:to>
                                        <p:strVal val="visible"/>
                                      </p:to>
                                    </p:set>
                                    <p:animEffect transition="in" filter="wipe(left)">
                                      <p:cBhvr>
                                        <p:cTn id="122" dur="500"/>
                                        <p:tgtEl>
                                          <p:spTgt spid="5">
                                            <p:graphicEl>
                                              <a:dgm id="{EB91F1D7-105F-4F3B-8B23-47D6C87FB105}"/>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5" presetClass="entr" presetSubtype="0" fill="hold" nodeType="clickEffect">
                                  <p:stCondLst>
                                    <p:cond delay="0"/>
                                  </p:stCondLst>
                                  <p:childTnLst>
                                    <p:set>
                                      <p:cBhvr>
                                        <p:cTn id="126" dur="1" fill="hold">
                                          <p:stCondLst>
                                            <p:cond delay="0"/>
                                          </p:stCondLst>
                                        </p:cTn>
                                        <p:tgtEl>
                                          <p:spTgt spid="11"/>
                                        </p:tgtEl>
                                        <p:attrNameLst>
                                          <p:attrName>style.visibility</p:attrName>
                                        </p:attrNameLst>
                                      </p:cBhvr>
                                      <p:to>
                                        <p:strVal val="visible"/>
                                      </p:to>
                                    </p:set>
                                    <p:anim calcmode="lin" valueType="num">
                                      <p:cBhvr>
                                        <p:cTn id="12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2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2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30" dur="1000" fill="hold"/>
                                        <p:tgtEl>
                                          <p:spTgt spid="11"/>
                                        </p:tgtEl>
                                        <p:attrNameLst>
                                          <p:attrName>ppt_h</p:attrName>
                                        </p:attrNameLst>
                                      </p:cBhvr>
                                      <p:tavLst>
                                        <p:tav tm="0">
                                          <p:val>
                                            <p:strVal val="#ppt_h"/>
                                          </p:val>
                                        </p:tav>
                                        <p:tav tm="100000">
                                          <p:val>
                                            <p:strVal val="#ppt_h"/>
                                          </p:val>
                                        </p:tav>
                                      </p:tavLst>
                                    </p:anim>
                                    <p:anim calcmode="lin" valueType="num">
                                      <p:cBhvr>
                                        <p:cTn id="13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3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34" dur="1000" decel="50000">
                                          <p:stCondLst>
                                            <p:cond delay="0"/>
                                          </p:stCondLst>
                                        </p:cTn>
                                        <p:tgtEl>
                                          <p:spTgt spid="11"/>
                                        </p:tgtEl>
                                      </p:cBhvr>
                                    </p:animEffect>
                                  </p:childTnLst>
                                </p:cTn>
                              </p:par>
                            </p:childTnLst>
                          </p:cTn>
                        </p:par>
                        <p:par>
                          <p:cTn id="135" fill="hold">
                            <p:stCondLst>
                              <p:cond delay="1000"/>
                            </p:stCondLst>
                            <p:childTnLst>
                              <p:par>
                                <p:cTn id="136" presetID="22" presetClass="entr" presetSubtype="8" fill="hold" grpId="0" nodeType="afterEffect">
                                  <p:stCondLst>
                                    <p:cond delay="0"/>
                                  </p:stCondLst>
                                  <p:childTnLst>
                                    <p:set>
                                      <p:cBhvr>
                                        <p:cTn id="137" dur="1" fill="hold">
                                          <p:stCondLst>
                                            <p:cond delay="0"/>
                                          </p:stCondLst>
                                        </p:cTn>
                                        <p:tgtEl>
                                          <p:spTgt spid="5">
                                            <p:graphicEl>
                                              <a:dgm id="{303D64B7-6457-4AEE-8E8E-30A95CA9F229}"/>
                                            </p:graphicEl>
                                          </p:spTgt>
                                        </p:tgtEl>
                                        <p:attrNameLst>
                                          <p:attrName>style.visibility</p:attrName>
                                        </p:attrNameLst>
                                      </p:cBhvr>
                                      <p:to>
                                        <p:strVal val="visible"/>
                                      </p:to>
                                    </p:set>
                                    <p:animEffect transition="in" filter="wipe(left)">
                                      <p:cBhvr>
                                        <p:cTn id="138" dur="500"/>
                                        <p:tgtEl>
                                          <p:spTgt spid="5">
                                            <p:graphicEl>
                                              <a:dgm id="{303D64B7-6457-4AEE-8E8E-30A95CA9F229}"/>
                                            </p:graphicEl>
                                          </p:spTgt>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5">
                                            <p:graphicEl>
                                              <a:dgm id="{DAF82D86-72C8-4302-81E3-5BD4805BD255}"/>
                                            </p:graphicEl>
                                          </p:spTgt>
                                        </p:tgtEl>
                                        <p:attrNameLst>
                                          <p:attrName>style.visibility</p:attrName>
                                        </p:attrNameLst>
                                      </p:cBhvr>
                                      <p:to>
                                        <p:strVal val="visible"/>
                                      </p:to>
                                    </p:set>
                                    <p:animEffect transition="in" filter="wipe(left)">
                                      <p:cBhvr>
                                        <p:cTn id="143" dur="500"/>
                                        <p:tgtEl>
                                          <p:spTgt spid="5">
                                            <p:graphicEl>
                                              <a:dgm id="{DAF82D86-72C8-4302-81E3-5BD4805BD255}"/>
                                            </p:graphicEl>
                                          </p:spTgt>
                                        </p:tgtEl>
                                      </p:cBhvr>
                                    </p:animEffect>
                                  </p:childTnLst>
                                </p:cTn>
                              </p:par>
                              <p:par>
                                <p:cTn id="144" presetID="22" presetClass="entr" presetSubtype="8" fill="hold" grpId="0" nodeType="withEffect">
                                  <p:stCondLst>
                                    <p:cond delay="0"/>
                                  </p:stCondLst>
                                  <p:childTnLst>
                                    <p:set>
                                      <p:cBhvr>
                                        <p:cTn id="145" dur="1" fill="hold">
                                          <p:stCondLst>
                                            <p:cond delay="0"/>
                                          </p:stCondLst>
                                        </p:cTn>
                                        <p:tgtEl>
                                          <p:spTgt spid="5">
                                            <p:graphicEl>
                                              <a:dgm id="{F2AFA3B8-4628-4D16-B31A-4BB89D72365E}"/>
                                            </p:graphicEl>
                                          </p:spTgt>
                                        </p:tgtEl>
                                        <p:attrNameLst>
                                          <p:attrName>style.visibility</p:attrName>
                                        </p:attrNameLst>
                                      </p:cBhvr>
                                      <p:to>
                                        <p:strVal val="visible"/>
                                      </p:to>
                                    </p:set>
                                    <p:animEffect transition="in" filter="wipe(left)">
                                      <p:cBhvr>
                                        <p:cTn id="146" dur="500"/>
                                        <p:tgtEl>
                                          <p:spTgt spid="5">
                                            <p:graphicEl>
                                              <a:dgm id="{F2AFA3B8-4628-4D16-B31A-4BB89D72365E}"/>
                                            </p:graphicEl>
                                          </p:spTgt>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8" fill="hold" grpId="0" nodeType="clickEffect">
                                  <p:stCondLst>
                                    <p:cond delay="0"/>
                                  </p:stCondLst>
                                  <p:childTnLst>
                                    <p:set>
                                      <p:cBhvr>
                                        <p:cTn id="150" dur="1" fill="hold">
                                          <p:stCondLst>
                                            <p:cond delay="0"/>
                                          </p:stCondLst>
                                        </p:cTn>
                                        <p:tgtEl>
                                          <p:spTgt spid="5">
                                            <p:graphicEl>
                                              <a:dgm id="{96AEF8E4-DE86-4BEC-92D4-8004AEC0374B}"/>
                                            </p:graphicEl>
                                          </p:spTgt>
                                        </p:tgtEl>
                                        <p:attrNameLst>
                                          <p:attrName>style.visibility</p:attrName>
                                        </p:attrNameLst>
                                      </p:cBhvr>
                                      <p:to>
                                        <p:strVal val="visible"/>
                                      </p:to>
                                    </p:set>
                                    <p:animEffect transition="in" filter="wipe(left)">
                                      <p:cBhvr>
                                        <p:cTn id="151" dur="500"/>
                                        <p:tgtEl>
                                          <p:spTgt spid="5">
                                            <p:graphicEl>
                                              <a:dgm id="{96AEF8E4-DE86-4BEC-92D4-8004AEC0374B}"/>
                                            </p:graphicEl>
                                          </p:spTgt>
                                        </p:tgtEl>
                                      </p:cBhvr>
                                    </p:animEffect>
                                  </p:childTnLst>
                                </p:cTn>
                              </p:par>
                              <p:par>
                                <p:cTn id="152" presetID="22" presetClass="entr" presetSubtype="8" fill="hold" grpId="0" nodeType="withEffect">
                                  <p:stCondLst>
                                    <p:cond delay="0"/>
                                  </p:stCondLst>
                                  <p:childTnLst>
                                    <p:set>
                                      <p:cBhvr>
                                        <p:cTn id="153" dur="1" fill="hold">
                                          <p:stCondLst>
                                            <p:cond delay="0"/>
                                          </p:stCondLst>
                                        </p:cTn>
                                        <p:tgtEl>
                                          <p:spTgt spid="5">
                                            <p:graphicEl>
                                              <a:dgm id="{331676EE-4C17-4938-9D6E-7911143B8099}"/>
                                            </p:graphicEl>
                                          </p:spTgt>
                                        </p:tgtEl>
                                        <p:attrNameLst>
                                          <p:attrName>style.visibility</p:attrName>
                                        </p:attrNameLst>
                                      </p:cBhvr>
                                      <p:to>
                                        <p:strVal val="visible"/>
                                      </p:to>
                                    </p:set>
                                    <p:animEffect transition="in" filter="wipe(left)">
                                      <p:cBhvr>
                                        <p:cTn id="154" dur="500"/>
                                        <p:tgtEl>
                                          <p:spTgt spid="5">
                                            <p:graphicEl>
                                              <a:dgm id="{331676EE-4C17-4938-9D6E-7911143B8099}"/>
                                            </p:graphicEl>
                                          </p:spTgt>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8" fill="hold" grpId="0" nodeType="clickEffect">
                                  <p:stCondLst>
                                    <p:cond delay="0"/>
                                  </p:stCondLst>
                                  <p:childTnLst>
                                    <p:set>
                                      <p:cBhvr>
                                        <p:cTn id="158" dur="1" fill="hold">
                                          <p:stCondLst>
                                            <p:cond delay="0"/>
                                          </p:stCondLst>
                                        </p:cTn>
                                        <p:tgtEl>
                                          <p:spTgt spid="5">
                                            <p:graphicEl>
                                              <a:dgm id="{A258A2BA-56D5-4DED-9458-91A7DE06FD14}"/>
                                            </p:graphicEl>
                                          </p:spTgt>
                                        </p:tgtEl>
                                        <p:attrNameLst>
                                          <p:attrName>style.visibility</p:attrName>
                                        </p:attrNameLst>
                                      </p:cBhvr>
                                      <p:to>
                                        <p:strVal val="visible"/>
                                      </p:to>
                                    </p:set>
                                    <p:animEffect transition="in" filter="wipe(left)">
                                      <p:cBhvr>
                                        <p:cTn id="159" dur="500"/>
                                        <p:tgtEl>
                                          <p:spTgt spid="5">
                                            <p:graphicEl>
                                              <a:dgm id="{A258A2BA-56D5-4DED-9458-91A7DE06FD14}"/>
                                            </p:graphicEl>
                                          </p:spTgt>
                                        </p:tgtEl>
                                      </p:cBhvr>
                                    </p:animEffect>
                                  </p:childTnLst>
                                </p:cTn>
                              </p:par>
                              <p:par>
                                <p:cTn id="160" presetID="22" presetClass="entr" presetSubtype="8" fill="hold" grpId="0" nodeType="withEffect">
                                  <p:stCondLst>
                                    <p:cond delay="0"/>
                                  </p:stCondLst>
                                  <p:childTnLst>
                                    <p:set>
                                      <p:cBhvr>
                                        <p:cTn id="161" dur="1" fill="hold">
                                          <p:stCondLst>
                                            <p:cond delay="0"/>
                                          </p:stCondLst>
                                        </p:cTn>
                                        <p:tgtEl>
                                          <p:spTgt spid="5">
                                            <p:graphicEl>
                                              <a:dgm id="{E24B9CC2-42E6-46D1-AA4D-01C4055E71F2}"/>
                                            </p:graphicEl>
                                          </p:spTgt>
                                        </p:tgtEl>
                                        <p:attrNameLst>
                                          <p:attrName>style.visibility</p:attrName>
                                        </p:attrNameLst>
                                      </p:cBhvr>
                                      <p:to>
                                        <p:strVal val="visible"/>
                                      </p:to>
                                    </p:set>
                                    <p:animEffect transition="in" filter="wipe(left)">
                                      <p:cBhvr>
                                        <p:cTn id="162" dur="500"/>
                                        <p:tgtEl>
                                          <p:spTgt spid="5">
                                            <p:graphicEl>
                                              <a:dgm id="{E24B9CC2-42E6-46D1-AA4D-01C4055E71F2}"/>
                                            </p:graphicEl>
                                          </p:spTgt>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5">
                                            <p:graphicEl>
                                              <a:dgm id="{30BD3BC9-7826-4A33-9344-0CA434132934}"/>
                                            </p:graphicEl>
                                          </p:spTgt>
                                        </p:tgtEl>
                                        <p:attrNameLst>
                                          <p:attrName>style.visibility</p:attrName>
                                        </p:attrNameLst>
                                      </p:cBhvr>
                                      <p:to>
                                        <p:strVal val="visible"/>
                                      </p:to>
                                    </p:set>
                                    <p:animEffect transition="in" filter="wipe(left)">
                                      <p:cBhvr>
                                        <p:cTn id="167" dur="500"/>
                                        <p:tgtEl>
                                          <p:spTgt spid="5">
                                            <p:graphicEl>
                                              <a:dgm id="{30BD3BC9-7826-4A33-9344-0CA434132934}"/>
                                            </p:graphicEl>
                                          </p:spTgt>
                                        </p:tgtEl>
                                      </p:cBhvr>
                                    </p:animEffect>
                                  </p:childTnLst>
                                </p:cTn>
                              </p:par>
                              <p:par>
                                <p:cTn id="168" presetID="22" presetClass="entr" presetSubtype="8" fill="hold" grpId="0" nodeType="withEffect">
                                  <p:stCondLst>
                                    <p:cond delay="0"/>
                                  </p:stCondLst>
                                  <p:childTnLst>
                                    <p:set>
                                      <p:cBhvr>
                                        <p:cTn id="169" dur="1" fill="hold">
                                          <p:stCondLst>
                                            <p:cond delay="0"/>
                                          </p:stCondLst>
                                        </p:cTn>
                                        <p:tgtEl>
                                          <p:spTgt spid="5">
                                            <p:graphicEl>
                                              <a:dgm id="{8F4F7396-E0DB-4A0F-B978-EF92B2529C60}"/>
                                            </p:graphicEl>
                                          </p:spTgt>
                                        </p:tgtEl>
                                        <p:attrNameLst>
                                          <p:attrName>style.visibility</p:attrName>
                                        </p:attrNameLst>
                                      </p:cBhvr>
                                      <p:to>
                                        <p:strVal val="visible"/>
                                      </p:to>
                                    </p:set>
                                    <p:animEffect transition="in" filter="wipe(left)">
                                      <p:cBhvr>
                                        <p:cTn id="170" dur="500"/>
                                        <p:tgtEl>
                                          <p:spTgt spid="5">
                                            <p:graphicEl>
                                              <a:dgm id="{8F4F7396-E0DB-4A0F-B978-EF92B2529C6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010ECF97-F681-4A7A-BD80-A6FDF101EA34}"/>
              </a:ext>
            </a:extLst>
          </p:cNvPr>
          <p:cNvSpPr/>
          <p:nvPr/>
        </p:nvSpPr>
        <p:spPr>
          <a:xfrm>
            <a:off x="0" y="-43545"/>
            <a:ext cx="9144000" cy="769441"/>
          </a:xfrm>
          <a:prstGeom prst="rect">
            <a:avLst/>
          </a:prstGeom>
          <a:noFill/>
        </p:spPr>
        <p:txBody>
          <a:bodyPr wrap="square" rtlCol="0">
            <a:spAutoFit/>
          </a:bodyPr>
          <a:lstStyle/>
          <a:p>
            <a:pPr algn="ctr" defTabSz="914400"/>
            <a:r>
              <a:rPr lang="ro-RO" sz="4400" b="1" spc="30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 DOUA </a:t>
            </a:r>
            <a:r>
              <a:rPr lang="ro-RO" sz="4400" b="1" spc="30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ÎNTOARCERE</a:t>
            </a:r>
            <a:endParaRPr lang="ro-RO" sz="4400" b="1" spc="30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Rectángulo: esquinas redondeadas 2">
            <a:extLst>
              <a:ext uri="{FF2B5EF4-FFF2-40B4-BE49-F238E27FC236}">
                <a16:creationId xmlns="" xmlns:a16="http://schemas.microsoft.com/office/drawing/2014/main" id="{538B3EA7-E252-4951-B7FD-F8D0CA81A65C}"/>
              </a:ext>
            </a:extLst>
          </p:cNvPr>
          <p:cNvSpPr/>
          <p:nvPr/>
        </p:nvSpPr>
        <p:spPr>
          <a:xfrm>
            <a:off x="339632" y="659299"/>
            <a:ext cx="7659189" cy="1266086"/>
          </a:xfrm>
          <a:prstGeom prst="round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2"/>
          </a:lnRef>
          <a:fillRef idx="2">
            <a:schemeClr val="accent2"/>
          </a:fillRef>
          <a:effectRef idx="1">
            <a:schemeClr val="accent2"/>
          </a:effectRef>
          <a:fontRef idx="minor">
            <a:schemeClr val="dk1"/>
          </a:fontRef>
        </p:style>
        <p:txBody>
          <a:bodyPr wrap="square" tIns="0" bIns="0">
            <a:spAutoFit/>
          </a:bodyPr>
          <a:lstStyle/>
          <a:p>
            <a:r>
              <a:rPr lang="ro-RO" b="1" dirty="0" smtClean="0">
                <a:latin typeface="Comic Sans MS" panose="030F0702030302020204" pitchFamily="66" charset="0"/>
              </a:rPr>
              <a:t>„Şi tu, Ezra, după înţelepciunea lui Dumnezeu pe care o ai, pune judecători şi dregători care să facă dreptate la tot poporul de dincolo de râu, tuturor celor ce cunosc legile Dumnezeului tău şi fă-le cunoscute celor ce nu le cunosc” </a:t>
            </a:r>
            <a:r>
              <a:rPr lang="ro-RO" sz="1600" b="1" dirty="0" smtClean="0">
                <a:latin typeface="Comic Sans MS" panose="030F0702030302020204" pitchFamily="66" charset="0"/>
              </a:rPr>
              <a:t>(Ezra 7:25)</a:t>
            </a:r>
            <a:endParaRPr lang="ro-RO" b="1" dirty="0">
              <a:latin typeface="Comic Sans MS" panose="030F0702030302020204" pitchFamily="66" charset="0"/>
            </a:endParaRPr>
          </a:p>
        </p:txBody>
      </p:sp>
      <p:sp>
        <p:nvSpPr>
          <p:cNvPr id="4" name="CuadroTexto 3">
            <a:extLst>
              <a:ext uri="{FF2B5EF4-FFF2-40B4-BE49-F238E27FC236}">
                <a16:creationId xmlns="" xmlns:a16="http://schemas.microsoft.com/office/drawing/2014/main" id="{56F316B2-324E-47A3-947A-3246B17E8FDD}"/>
              </a:ext>
            </a:extLst>
          </p:cNvPr>
          <p:cNvSpPr txBox="1"/>
          <p:nvPr/>
        </p:nvSpPr>
        <p:spPr>
          <a:xfrm>
            <a:off x="339633" y="2002972"/>
            <a:ext cx="5599613" cy="707886"/>
          </a:xfrm>
          <a:prstGeom prst="rect">
            <a:avLst/>
          </a:prstGeom>
          <a:noFill/>
        </p:spPr>
        <p:txBody>
          <a:bodyPr wrap="square" rtlCol="0">
            <a:spAutoFit/>
          </a:bodyPr>
          <a:lstStyle/>
          <a:p>
            <a:pPr>
              <a:spcBef>
                <a:spcPts val="600"/>
              </a:spcBef>
            </a:pPr>
            <a:r>
              <a:rPr lang="ro-RO" sz="2000" b="1"/>
              <a:t>Decretul lui Artaxerxe din </a:t>
            </a:r>
            <a:r>
              <a:rPr lang="ro-RO" sz="2000" b="1" smtClean="0"/>
              <a:t>457 î.Hr (Ezra 7:12-26) conţine </a:t>
            </a:r>
            <a:r>
              <a:rPr lang="ro-RO" sz="2000" b="1"/>
              <a:t>două aspecte </a:t>
            </a:r>
            <a:r>
              <a:rPr lang="ro-RO" sz="2000" b="1" smtClean="0"/>
              <a:t>importante:</a:t>
            </a:r>
            <a:endParaRPr lang="ro-RO" sz="2000" b="1"/>
          </a:p>
        </p:txBody>
      </p:sp>
      <p:sp>
        <p:nvSpPr>
          <p:cNvPr id="5" name="CuadroTexto 4">
            <a:extLst>
              <a:ext uri="{FF2B5EF4-FFF2-40B4-BE49-F238E27FC236}">
                <a16:creationId xmlns="" xmlns:a16="http://schemas.microsoft.com/office/drawing/2014/main" id="{448E75E8-792C-49C6-BA8A-0B555E849EDB}"/>
              </a:ext>
            </a:extLst>
          </p:cNvPr>
          <p:cNvSpPr txBox="1"/>
          <p:nvPr/>
        </p:nvSpPr>
        <p:spPr>
          <a:xfrm>
            <a:off x="339633" y="2710858"/>
            <a:ext cx="5747658" cy="3323987"/>
          </a:xfrm>
          <a:prstGeom prst="rect">
            <a:avLst/>
          </a:prstGeom>
          <a:noFill/>
        </p:spPr>
        <p:txBody>
          <a:bodyPr wrap="square" rtlCol="0">
            <a:spAutoFit/>
          </a:bodyPr>
          <a:lstStyle/>
          <a:p>
            <a:pPr marL="342900" indent="-342900">
              <a:buFont typeface="+mj-lt"/>
              <a:buAutoNum type="arabicPeriod"/>
            </a:pPr>
            <a:r>
              <a:rPr lang="ro-RO" sz="2000" b="1" dirty="0" smtClean="0">
                <a:solidFill>
                  <a:schemeClr val="accent2">
                    <a:lumMod val="75000"/>
                  </a:schemeClr>
                </a:solidFill>
              </a:rPr>
              <a:t>Templul.</a:t>
            </a:r>
          </a:p>
          <a:p>
            <a:pPr marL="627063" lvl="1" indent="-342900">
              <a:buClr>
                <a:schemeClr val="accent2">
                  <a:lumMod val="50000"/>
                </a:schemeClr>
              </a:buClr>
              <a:buFont typeface="Wingdings 2" panose="05020102010507070707" pitchFamily="18" charset="2"/>
              <a:buChar char="ä"/>
            </a:pPr>
            <a:r>
              <a:rPr lang="ro-RO" sz="2000" b="1" dirty="0" smtClean="0"/>
              <a:t>Se face menţiunea </a:t>
            </a:r>
            <a:r>
              <a:rPr lang="ro-RO" sz="2000" b="1" dirty="0"/>
              <a:t>specifică la </a:t>
            </a:r>
            <a:r>
              <a:rPr lang="ro-RO" sz="2000" b="1" dirty="0" smtClean="0"/>
              <a:t>preoţi şi leviţi, aceştia </a:t>
            </a:r>
            <a:r>
              <a:rPr lang="ro-RO" sz="2000" b="1" dirty="0"/>
              <a:t>fiind </a:t>
            </a:r>
            <a:r>
              <a:rPr lang="ro-RO" sz="2000" b="1" dirty="0" smtClean="0"/>
              <a:t>scutiţi </a:t>
            </a:r>
            <a:r>
              <a:rPr lang="ro-RO" sz="2000" b="1" dirty="0"/>
              <a:t>de </a:t>
            </a:r>
            <a:r>
              <a:rPr lang="ro-RO" sz="2000" b="1" dirty="0" smtClean="0"/>
              <a:t>dări (v. 13, 24).</a:t>
            </a:r>
          </a:p>
          <a:p>
            <a:pPr marL="627063" lvl="1" indent="-342900">
              <a:buClr>
                <a:schemeClr val="accent2">
                  <a:lumMod val="50000"/>
                </a:schemeClr>
              </a:buClr>
              <a:buFont typeface="Wingdings 2" panose="05020102010507070707" pitchFamily="18" charset="2"/>
              <a:buChar char="ä"/>
            </a:pPr>
            <a:r>
              <a:rPr lang="ro-RO" sz="2000" b="1" dirty="0" smtClean="0"/>
              <a:t>Se </a:t>
            </a:r>
            <a:r>
              <a:rPr lang="ro-RO" sz="2000" b="1" dirty="0"/>
              <a:t>cere un dar special pentru restaurare </a:t>
            </a:r>
            <a:r>
              <a:rPr lang="ro-RO" sz="2000" b="1" dirty="0" smtClean="0"/>
              <a:t>şi </a:t>
            </a:r>
            <a:r>
              <a:rPr lang="ro-RO" sz="2000" b="1" dirty="0"/>
              <a:t>se face o </a:t>
            </a:r>
            <a:r>
              <a:rPr lang="ro-RO" sz="2000" b="1" dirty="0" smtClean="0"/>
              <a:t>menţiune </a:t>
            </a:r>
            <a:r>
              <a:rPr lang="ro-RO" sz="2000" b="1" dirty="0"/>
              <a:t>anuală cu privire la </a:t>
            </a:r>
            <a:r>
              <a:rPr lang="ro-RO" sz="2000" b="1" dirty="0" smtClean="0"/>
              <a:t>jertfe (v. 15-23).</a:t>
            </a:r>
          </a:p>
          <a:p>
            <a:pPr marL="342900" indent="-342900">
              <a:spcBef>
                <a:spcPts val="1200"/>
              </a:spcBef>
              <a:buFont typeface="+mj-lt"/>
              <a:buAutoNum type="arabicPeriod"/>
            </a:pPr>
            <a:r>
              <a:rPr lang="ro-RO" sz="2000" b="1" dirty="0" smtClean="0">
                <a:solidFill>
                  <a:schemeClr val="accent4">
                    <a:lumMod val="50000"/>
                  </a:schemeClr>
                </a:solidFill>
              </a:rPr>
              <a:t>Autonomia </a:t>
            </a:r>
            <a:r>
              <a:rPr lang="ro-RO" sz="2000" b="1" dirty="0">
                <a:solidFill>
                  <a:schemeClr val="accent4">
                    <a:lumMod val="50000"/>
                  </a:schemeClr>
                </a:solidFill>
              </a:rPr>
              <a:t>lui </a:t>
            </a:r>
            <a:r>
              <a:rPr lang="ro-RO" sz="2000" b="1" dirty="0" smtClean="0">
                <a:solidFill>
                  <a:schemeClr val="accent4">
                    <a:lumMod val="50000"/>
                  </a:schemeClr>
                </a:solidFill>
              </a:rPr>
              <a:t>Iuda.</a:t>
            </a:r>
          </a:p>
          <a:p>
            <a:pPr marL="627063" lvl="1" indent="-342900">
              <a:buClr>
                <a:schemeClr val="accent4">
                  <a:lumMod val="50000"/>
                </a:schemeClr>
              </a:buClr>
              <a:buFont typeface="Wingdings 2" panose="05020102010507070707" pitchFamily="18" charset="2"/>
              <a:buChar char="ä"/>
            </a:pPr>
            <a:r>
              <a:rPr lang="ro-RO" sz="2000" b="1" dirty="0" smtClean="0"/>
              <a:t>I </a:t>
            </a:r>
            <a:r>
              <a:rPr lang="ro-RO" sz="2000" b="1" dirty="0"/>
              <a:t>se cere lui Ezra să numească judecători </a:t>
            </a:r>
            <a:r>
              <a:rPr lang="ro-RO" sz="2000" b="1" dirty="0" smtClean="0"/>
              <a:t>şi </a:t>
            </a:r>
            <a:r>
              <a:rPr lang="ro-RO" sz="2000" b="1" dirty="0"/>
              <a:t>guvernatori </a:t>
            </a:r>
            <a:r>
              <a:rPr lang="ro-RO" sz="2000" b="1" dirty="0" smtClean="0"/>
              <a:t>şi </a:t>
            </a:r>
            <a:r>
              <a:rPr lang="ro-RO" sz="2000" b="1" dirty="0"/>
              <a:t>se permite să se guverneze după propriile legi </a:t>
            </a:r>
            <a:r>
              <a:rPr lang="ro-RO" sz="2000" b="1" dirty="0" smtClean="0"/>
              <a:t>(v. 25-26).</a:t>
            </a:r>
            <a:endParaRPr lang="ro-RO" sz="2000" b="1" dirty="0"/>
          </a:p>
        </p:txBody>
      </p:sp>
      <p:pic>
        <p:nvPicPr>
          <p:cNvPr id="10" name="Imagen 9">
            <a:extLst>
              <a:ext uri="{FF2B5EF4-FFF2-40B4-BE49-F238E27FC236}">
                <a16:creationId xmlns="" xmlns:a16="http://schemas.microsoft.com/office/drawing/2014/main" id="{87ACB55D-14F9-4DFC-A2C5-B91025D257C8}"/>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flipH="1">
            <a:off x="6235343" y="4931124"/>
            <a:ext cx="2690948" cy="1826000"/>
          </a:xfrm>
          <a:prstGeom prst="round2DiagRect">
            <a:avLst>
              <a:gd name="adj1" fmla="val 16667"/>
              <a:gd name="adj2" fmla="val 0"/>
            </a:avLst>
          </a:prstGeom>
          <a:ln w="57150" cap="sq">
            <a:solidFill>
              <a:srgbClr val="FFFFFF"/>
            </a:solidFill>
            <a:miter lim="800000"/>
          </a:ln>
          <a:effectLst>
            <a:outerShdw blurRad="254000" algn="tl" rotWithShape="0">
              <a:srgbClr val="000000">
                <a:alpha val="43000"/>
              </a:srgbClr>
            </a:outerShdw>
          </a:effectLst>
        </p:spPr>
      </p:pic>
      <p:pic>
        <p:nvPicPr>
          <p:cNvPr id="12" name="Imagen 11">
            <a:extLst>
              <a:ext uri="{FF2B5EF4-FFF2-40B4-BE49-F238E27FC236}">
                <a16:creationId xmlns="" xmlns:a16="http://schemas.microsoft.com/office/drawing/2014/main" id="{4DE52E49-F824-4BD7-9C93-EBDB878AFF93}"/>
              </a:ext>
            </a:extLst>
          </p:cNvPr>
          <p:cNvPicPr>
            <a:picLocks noChangeAspect="1"/>
          </p:cNvPicPr>
          <p:nvPr/>
        </p:nvPicPr>
        <p:blipFill rotWithShape="1">
          <a:blip r:embed="rId4" cstate="screen">
            <a:extLst>
              <a:ext uri="{28A0092B-C50C-407E-A947-70E740481C1C}">
                <a14:useLocalDpi xmlns="" xmlns:a14="http://schemas.microsoft.com/office/drawing/2010/main"/>
              </a:ext>
            </a:extLst>
          </a:blip>
          <a:srcRect/>
          <a:stretch/>
        </p:blipFill>
        <p:spPr>
          <a:xfrm>
            <a:off x="6235343" y="1815243"/>
            <a:ext cx="2690948" cy="2922229"/>
          </a:xfrm>
          <a:prstGeom prst="round2DiagRect">
            <a:avLst>
              <a:gd name="adj1" fmla="val 16667"/>
              <a:gd name="adj2" fmla="val 0"/>
            </a:avLst>
          </a:prstGeom>
          <a:ln w="57150" cap="sq">
            <a:solidFill>
              <a:srgbClr val="FFFFFF"/>
            </a:solidFill>
            <a:miter lim="800000"/>
          </a:ln>
          <a:effectLst>
            <a:outerShdw blurRad="254000" algn="tl" rotWithShape="0">
              <a:srgbClr val="000000">
                <a:alpha val="43000"/>
              </a:srgbClr>
            </a:outerShdw>
          </a:effectLst>
        </p:spPr>
      </p:pic>
      <p:sp>
        <p:nvSpPr>
          <p:cNvPr id="6" name="CuadroTexto 5">
            <a:extLst>
              <a:ext uri="{FF2B5EF4-FFF2-40B4-BE49-F238E27FC236}">
                <a16:creationId xmlns="" xmlns:a16="http://schemas.microsoft.com/office/drawing/2014/main" id="{AD617188-79A4-4216-9F36-A5746EF229C4}"/>
              </a:ext>
            </a:extLst>
          </p:cNvPr>
          <p:cNvSpPr txBox="1"/>
          <p:nvPr/>
        </p:nvSpPr>
        <p:spPr>
          <a:xfrm>
            <a:off x="339632" y="6101643"/>
            <a:ext cx="5138057" cy="707886"/>
          </a:xfrm>
          <a:prstGeom prst="rect">
            <a:avLst/>
          </a:prstGeom>
          <a:noFill/>
        </p:spPr>
        <p:txBody>
          <a:bodyPr wrap="square" rtlCol="0">
            <a:spAutoFit/>
          </a:bodyPr>
          <a:lstStyle/>
          <a:p>
            <a:pPr>
              <a:spcBef>
                <a:spcPts val="600"/>
              </a:spcBef>
            </a:pPr>
            <a:r>
              <a:rPr lang="ro-RO" sz="2000" b="1"/>
              <a:t>Această a doua întoarcere a implicat 1500 de capi de familie, </a:t>
            </a:r>
            <a:r>
              <a:rPr lang="ro-RO" sz="2000" b="1" smtClean="0"/>
              <a:t>împărţiţi </a:t>
            </a:r>
            <a:r>
              <a:rPr lang="ro-RO" sz="2000" b="1"/>
              <a:t>în 12 clanuri </a:t>
            </a:r>
            <a:r>
              <a:rPr lang="ro-RO" sz="2000" b="1" smtClean="0"/>
              <a:t>(Ezra 8).</a:t>
            </a:r>
            <a:endParaRPr lang="ro-RO" sz="2000" b="1"/>
          </a:p>
        </p:txBody>
      </p:sp>
    </p:spTree>
    <p:extLst>
      <p:ext uri="{BB962C8B-B14F-4D97-AF65-F5344CB8AC3E}">
        <p14:creationId xmlns="" xmlns:p14="http://schemas.microsoft.com/office/powerpoint/2010/main" val="11454302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900" decel="100000" fill="hold"/>
                                        <p:tgtEl>
                                          <p:spTgt spid="4"/>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randombar(horizontal)">
                                      <p:cBhvr>
                                        <p:cTn id="33" dur="500"/>
                                        <p:tgtEl>
                                          <p:spTgt spid="12"/>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wipe(left)">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wipe(left)">
                                      <p:cBhvr>
                                        <p:cTn id="42" dur="500"/>
                                        <p:tgtEl>
                                          <p:spTgt spid="5">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Effect transition="in" filter="wipe(left)">
                                      <p:cBhvr>
                                        <p:cTn id="47" dur="500"/>
                                        <p:tgtEl>
                                          <p:spTgt spid="5">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randombar(horizontal)">
                                      <p:cBhvr>
                                        <p:cTn id="52" dur="500"/>
                                        <p:tgtEl>
                                          <p:spTgt spid="10"/>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5">
                                            <p:txEl>
                                              <p:pRg st="3" end="3"/>
                                            </p:txEl>
                                          </p:spTgt>
                                        </p:tgtEl>
                                        <p:attrNameLst>
                                          <p:attrName>style.visibility</p:attrName>
                                        </p:attrNameLst>
                                      </p:cBhvr>
                                      <p:to>
                                        <p:strVal val="visible"/>
                                      </p:to>
                                    </p:set>
                                    <p:animEffect transition="in" filter="wipe(left)">
                                      <p:cBhvr>
                                        <p:cTn id="56" dur="500"/>
                                        <p:tgtEl>
                                          <p:spTgt spid="5">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5">
                                            <p:txEl>
                                              <p:pRg st="4" end="4"/>
                                            </p:txEl>
                                          </p:spTgt>
                                        </p:tgtEl>
                                        <p:attrNameLst>
                                          <p:attrName>style.visibility</p:attrName>
                                        </p:attrNameLst>
                                      </p:cBhvr>
                                      <p:to>
                                        <p:strVal val="visible"/>
                                      </p:to>
                                    </p:set>
                                    <p:animEffect transition="in" filter="wipe(left)">
                                      <p:cBhvr>
                                        <p:cTn id="61" dur="500"/>
                                        <p:tgtEl>
                                          <p:spTgt spid="5">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5" presetClass="entr" presetSubtype="0" fill="hold" grpId="0" nodeType="click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p:cTn id="66" dur="1000" fill="hold"/>
                                        <p:tgtEl>
                                          <p:spTgt spid="6"/>
                                        </p:tgtEl>
                                        <p:attrNameLst>
                                          <p:attrName>ppt_w</p:attrName>
                                        </p:attrNameLst>
                                      </p:cBhvr>
                                      <p:tavLst>
                                        <p:tav tm="0">
                                          <p:val>
                                            <p:fltVal val="0"/>
                                          </p:val>
                                        </p:tav>
                                        <p:tav tm="100000">
                                          <p:val>
                                            <p:strVal val="#ppt_w"/>
                                          </p:val>
                                        </p:tav>
                                      </p:tavLst>
                                    </p:anim>
                                    <p:anim calcmode="lin" valueType="num">
                                      <p:cBhvr>
                                        <p:cTn id="67" dur="1000" fill="hold"/>
                                        <p:tgtEl>
                                          <p:spTgt spid="6"/>
                                        </p:tgtEl>
                                        <p:attrNameLst>
                                          <p:attrName>ppt_h</p:attrName>
                                        </p:attrNameLst>
                                      </p:cBhvr>
                                      <p:tavLst>
                                        <p:tav tm="0">
                                          <p:val>
                                            <p:fltVal val="0"/>
                                          </p:val>
                                        </p:tav>
                                        <p:tav tm="100000">
                                          <p:val>
                                            <p:strVal val="#ppt_h"/>
                                          </p:val>
                                        </p:tav>
                                      </p:tavLst>
                                    </p:anim>
                                    <p:anim calcmode="lin" valueType="num">
                                      <p:cBhvr>
                                        <p:cTn id="6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uiExpand="1"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 xmlns:a16="http://schemas.microsoft.com/office/drawing/2014/main" id="{7555E972-B9FB-4CAE-99F2-342BD119B417}"/>
              </a:ext>
            </a:extLst>
          </p:cNvPr>
          <p:cNvPicPr>
            <a:picLocks noChangeAspect="1"/>
          </p:cNvPicPr>
          <p:nvPr/>
        </p:nvPicPr>
        <p:blipFill rotWithShape="1">
          <a:blip r:embed="rId3" cstate="screen">
            <a:extLst>
              <a:ext uri="{28A0092B-C50C-407E-A947-70E740481C1C}">
                <a14:useLocalDpi xmlns="" xmlns:a14="http://schemas.microsoft.com/office/drawing/2010/main"/>
              </a:ext>
            </a:extLst>
          </a:blip>
          <a:srcRect l="22" t="1867" r="2944"/>
          <a:stretch/>
        </p:blipFill>
        <p:spPr>
          <a:xfrm>
            <a:off x="87776" y="2657527"/>
            <a:ext cx="3230191" cy="4119941"/>
          </a:xfrm>
          <a:prstGeom prst="rect">
            <a:avLst/>
          </a:prstGeom>
          <a:ln w="38100" cap="sq">
            <a:solidFill>
              <a:srgbClr val="FFFFCC"/>
            </a:solidFill>
            <a:prstDash val="solid"/>
            <a:miter lim="800000"/>
          </a:ln>
          <a:effectLst>
            <a:outerShdw blurRad="50800" dist="38100" dir="2700000" algn="tl" rotWithShape="0">
              <a:srgbClr val="000000">
                <a:alpha val="43000"/>
              </a:srgbClr>
            </a:outerShdw>
          </a:effectLst>
        </p:spPr>
      </p:pic>
      <p:sp>
        <p:nvSpPr>
          <p:cNvPr id="2" name="Rectángulo 1">
            <a:extLst>
              <a:ext uri="{FF2B5EF4-FFF2-40B4-BE49-F238E27FC236}">
                <a16:creationId xmlns="" xmlns:a16="http://schemas.microsoft.com/office/drawing/2014/main" id="{F36294DC-90DB-4554-884A-AB04EF9F5CCE}"/>
              </a:ext>
            </a:extLst>
          </p:cNvPr>
          <p:cNvSpPr/>
          <p:nvPr/>
        </p:nvSpPr>
        <p:spPr>
          <a:xfrm>
            <a:off x="0" y="7381"/>
            <a:ext cx="4419565" cy="923330"/>
          </a:xfrm>
          <a:prstGeom prst="rect">
            <a:avLst/>
          </a:prstGeom>
          <a:noFill/>
        </p:spPr>
        <p:txBody>
          <a:bodyPr wrap="square" rtlCol="0">
            <a:spAutoFit/>
            <a:scene3d>
              <a:camera prst="orthographicFront"/>
              <a:lightRig rig="balanced" dir="t"/>
            </a:scene3d>
            <a:sp3d extrusionH="57150" contourW="12700">
              <a:bevelT w="38100" h="38100" prst="angle"/>
              <a:contourClr>
                <a:srgbClr val="7030A0"/>
              </a:contourClr>
            </a:sp3d>
          </a:bodyPr>
          <a:lstStyle/>
          <a:p>
            <a:pPr algn="ctr" defTabSz="914400"/>
            <a:r>
              <a:rPr lang="ro-RO" sz="5400" b="1" cap="all" spc="600" smtClean="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EZRA</a:t>
            </a:r>
            <a:endParaRPr lang="ro-RO" sz="5400" b="1" cap="all" spc="60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endParaRPr>
          </a:p>
        </p:txBody>
      </p:sp>
      <p:sp>
        <p:nvSpPr>
          <p:cNvPr id="3" name="Rectángulo 2">
            <a:extLst>
              <a:ext uri="{FF2B5EF4-FFF2-40B4-BE49-F238E27FC236}">
                <a16:creationId xmlns="" xmlns:a16="http://schemas.microsoft.com/office/drawing/2014/main" id="{BA44DB54-4683-4797-B974-DADED29EE55F}"/>
              </a:ext>
            </a:extLst>
          </p:cNvPr>
          <p:cNvSpPr/>
          <p:nvPr/>
        </p:nvSpPr>
        <p:spPr>
          <a:xfrm>
            <a:off x="167622" y="865808"/>
            <a:ext cx="4084319" cy="1200329"/>
          </a:xfrm>
          <a:prstGeom prst="rect">
            <a:avLst/>
          </a:prstGeom>
        </p:spPr>
        <p:txBody>
          <a:bodyPr wrap="square">
            <a:spAutoFit/>
            <a:scene3d>
              <a:camera prst="orthographicFront"/>
              <a:lightRig rig="threePt" dir="t"/>
            </a:scene3d>
            <a:sp3d extrusionH="57150">
              <a:bevelT w="38100" h="38100"/>
            </a:sp3d>
          </a:bodyPr>
          <a:lstStyle/>
          <a:p>
            <a:pPr algn="ctr"/>
            <a:r>
              <a:rPr lang="ro-RO" b="1" dirty="0" smtClean="0">
                <a:solidFill>
                  <a:srgbClr val="7030A0"/>
                </a:solidFill>
                <a:latin typeface="Comic Sans MS" panose="030F0702030302020204" pitchFamily="66" charset="0"/>
              </a:rPr>
              <a:t>„acest Ezra a venit din Babilon: era un cărturar iscusit în Legea lui Moise, dată de Domnul Dumnezeul lui Israel.” </a:t>
            </a:r>
            <a:r>
              <a:rPr lang="ro-RO" sz="1600" b="1" dirty="0" smtClean="0">
                <a:solidFill>
                  <a:srgbClr val="7030A0"/>
                </a:solidFill>
                <a:latin typeface="Comic Sans MS" panose="030F0702030302020204" pitchFamily="66" charset="0"/>
              </a:rPr>
              <a:t>(Ezra 7:</a:t>
            </a:r>
            <a:r>
              <a:rPr lang="ro-RO" sz="1600" b="1" dirty="0" err="1" smtClean="0">
                <a:solidFill>
                  <a:srgbClr val="7030A0"/>
                </a:solidFill>
                <a:latin typeface="Comic Sans MS" panose="030F0702030302020204" pitchFamily="66" charset="0"/>
              </a:rPr>
              <a:t>6a</a:t>
            </a:r>
            <a:r>
              <a:rPr lang="ro-RO" sz="1600" b="1" dirty="0" smtClean="0">
                <a:solidFill>
                  <a:srgbClr val="7030A0"/>
                </a:solidFill>
                <a:latin typeface="Comic Sans MS" panose="030F0702030302020204" pitchFamily="66" charset="0"/>
              </a:rPr>
              <a:t>)</a:t>
            </a:r>
            <a:endParaRPr lang="ro-RO" b="1" dirty="0">
              <a:solidFill>
                <a:srgbClr val="7030A0"/>
              </a:solidFill>
              <a:latin typeface="Comic Sans MS" panose="030F0702030302020204" pitchFamily="66" charset="0"/>
            </a:endParaRPr>
          </a:p>
        </p:txBody>
      </p:sp>
      <p:sp>
        <p:nvSpPr>
          <p:cNvPr id="4" name="CuadroTexto 3">
            <a:extLst>
              <a:ext uri="{FF2B5EF4-FFF2-40B4-BE49-F238E27FC236}">
                <a16:creationId xmlns="" xmlns:a16="http://schemas.microsoft.com/office/drawing/2014/main" id="{D969EB06-D7A0-4ACB-9A5D-6CB75D3AF0BA}"/>
              </a:ext>
            </a:extLst>
          </p:cNvPr>
          <p:cNvSpPr txBox="1"/>
          <p:nvPr/>
        </p:nvSpPr>
        <p:spPr>
          <a:xfrm>
            <a:off x="3423155" y="2540856"/>
            <a:ext cx="5676613" cy="4016484"/>
          </a:xfrm>
          <a:prstGeom prst="rect">
            <a:avLst/>
          </a:prstGeom>
          <a:noFill/>
        </p:spPr>
        <p:txBody>
          <a:bodyPr wrap="square" rtlCol="0">
            <a:spAutoFit/>
          </a:bodyPr>
          <a:lstStyle/>
          <a:p>
            <a:pPr>
              <a:spcBef>
                <a:spcPts val="600"/>
              </a:spcBef>
            </a:pPr>
            <a:r>
              <a:rPr lang="ro-RO" sz="2000" b="1"/>
              <a:t>A avut contact direct cu împăratul Artaxerxe, asupra căruia a avut o </a:t>
            </a:r>
            <a:r>
              <a:rPr lang="ro-RO" sz="2000" b="1" smtClean="0"/>
              <a:t>influenţă </a:t>
            </a:r>
            <a:r>
              <a:rPr lang="ro-RO" sz="2000" b="1"/>
              <a:t>favorabilă. </a:t>
            </a:r>
          </a:p>
          <a:p>
            <a:pPr>
              <a:spcBef>
                <a:spcPts val="600"/>
              </a:spcBef>
            </a:pPr>
            <a:r>
              <a:rPr lang="ro-RO" sz="2000" b="1"/>
              <a:t>Pe lângă faptul că este autorul </a:t>
            </a:r>
            <a:r>
              <a:rPr lang="ro-RO" sz="2000" b="1" smtClean="0"/>
              <a:t>cărţilor </a:t>
            </a:r>
            <a:r>
              <a:rPr lang="ro-RO" sz="2000" b="1"/>
              <a:t>Ezra, 1 </a:t>
            </a:r>
            <a:r>
              <a:rPr lang="ro-RO" sz="2000" b="1" smtClean="0"/>
              <a:t>şi </a:t>
            </a:r>
            <a:r>
              <a:rPr lang="ro-RO" sz="2000" b="1"/>
              <a:t>2 Cronici </a:t>
            </a:r>
            <a:r>
              <a:rPr lang="ro-RO" sz="2000" b="1" smtClean="0"/>
              <a:t>şi </a:t>
            </a:r>
            <a:r>
              <a:rPr lang="ro-RO" sz="2000" b="1"/>
              <a:t>că a compilat cartea Psalmilor, era un bun cunoscător al Scripturii </a:t>
            </a:r>
            <a:r>
              <a:rPr lang="ro-RO" sz="2000" b="1" smtClean="0"/>
              <a:t>şi </a:t>
            </a:r>
            <a:r>
              <a:rPr lang="ro-RO" sz="2000" b="1"/>
              <a:t>domina legile mozaice. </a:t>
            </a:r>
            <a:r>
              <a:rPr lang="ro-RO" sz="2000" b="1" smtClean="0"/>
              <a:t> </a:t>
            </a:r>
            <a:endParaRPr lang="ro-RO" sz="2000" b="1"/>
          </a:p>
          <a:p>
            <a:pPr>
              <a:spcBef>
                <a:spcPts val="600"/>
              </a:spcBef>
            </a:pPr>
            <a:r>
              <a:rPr lang="ro-RO" sz="2000" b="1" smtClean="0"/>
              <a:t>Tradiţia </a:t>
            </a:r>
            <a:r>
              <a:rPr lang="ro-RO" sz="2000" b="1"/>
              <a:t>iudaică îl prezintă drept un </a:t>
            </a:r>
            <a:r>
              <a:rPr lang="ro-RO" sz="2000" b="1" smtClean="0"/>
              <a:t>iniţiator </a:t>
            </a:r>
            <a:r>
              <a:rPr lang="ro-RO" sz="2000" b="1"/>
              <a:t>al sistemului de adunare în sinagogă, pe lângă alte </a:t>
            </a:r>
            <a:r>
              <a:rPr lang="ro-RO" sz="2000" b="1" smtClean="0"/>
              <a:t>îmbunătăţiri </a:t>
            </a:r>
            <a:r>
              <a:rPr lang="ro-RO" sz="2000" b="1"/>
              <a:t>aduse sistemului de cult </a:t>
            </a:r>
            <a:r>
              <a:rPr lang="ro-RO" sz="2000" b="1" smtClean="0"/>
              <a:t>şi </a:t>
            </a:r>
            <a:r>
              <a:rPr lang="ro-RO" sz="2000" b="1"/>
              <a:t>scrierii ebraice. </a:t>
            </a:r>
          </a:p>
          <a:p>
            <a:pPr>
              <a:spcBef>
                <a:spcPts val="600"/>
              </a:spcBef>
            </a:pPr>
            <a:r>
              <a:rPr lang="ro-RO" sz="2000" b="1"/>
              <a:t>Este, fără îndoială, un exemplu a ceea ce poate face Dumnezeu cu o persoană atunci când aceasta se pune în mâinile Sale </a:t>
            </a:r>
            <a:r>
              <a:rPr lang="ro-RO" sz="2000" b="1" smtClean="0"/>
              <a:t>şi </a:t>
            </a:r>
            <a:r>
              <a:rPr lang="ro-RO" sz="2000" b="1"/>
              <a:t>darurile pe care El le oferă. </a:t>
            </a:r>
          </a:p>
        </p:txBody>
      </p:sp>
      <p:sp>
        <p:nvSpPr>
          <p:cNvPr id="11" name="Rectángulo 10">
            <a:extLst>
              <a:ext uri="{FF2B5EF4-FFF2-40B4-BE49-F238E27FC236}">
                <a16:creationId xmlns="" xmlns:a16="http://schemas.microsoft.com/office/drawing/2014/main" id="{BB5820C1-0B98-423F-A699-DBDDF8D30ABC}"/>
              </a:ext>
            </a:extLst>
          </p:cNvPr>
          <p:cNvSpPr/>
          <p:nvPr/>
        </p:nvSpPr>
        <p:spPr>
          <a:xfrm>
            <a:off x="4796" y="2240000"/>
            <a:ext cx="9139204" cy="400110"/>
          </a:xfrm>
          <a:prstGeom prst="rect">
            <a:avLst/>
          </a:prstGeom>
        </p:spPr>
        <p:txBody>
          <a:bodyPr wrap="square">
            <a:spAutoFit/>
          </a:bodyPr>
          <a:lstStyle/>
          <a:p>
            <a:pPr>
              <a:spcBef>
                <a:spcPts val="600"/>
              </a:spcBef>
            </a:pPr>
            <a:r>
              <a:rPr lang="ro-RO" sz="2000" b="1" smtClean="0"/>
              <a:t>Ezra </a:t>
            </a:r>
            <a:r>
              <a:rPr lang="ro-RO" sz="2000" b="1"/>
              <a:t>era un erudit ce avea o slujbă cu responsabilitate la curtea persană. </a:t>
            </a:r>
          </a:p>
        </p:txBody>
      </p:sp>
      <p:pic>
        <p:nvPicPr>
          <p:cNvPr id="13" name="Imagen 12">
            <a:extLst>
              <a:ext uri="{FF2B5EF4-FFF2-40B4-BE49-F238E27FC236}">
                <a16:creationId xmlns="" xmlns:a16="http://schemas.microsoft.com/office/drawing/2014/main" id="{A0A001B2-D1EF-49AF-9D81-B29A7D76DE44}"/>
              </a:ext>
            </a:extLst>
          </p:cNvPr>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4598127" y="98505"/>
            <a:ext cx="4419565" cy="2106659"/>
          </a:xfrm>
          <a:prstGeom prst="rect">
            <a:avLst/>
          </a:prstGeom>
          <a:ln w="38100" cap="sq">
            <a:solidFill>
              <a:srgbClr val="FFFFCC"/>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33901385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80">
                                          <p:stCondLst>
                                            <p:cond delay="0"/>
                                          </p:stCondLst>
                                        </p:cTn>
                                        <p:tgtEl>
                                          <p:spTgt spid="13"/>
                                        </p:tgtEl>
                                      </p:cBhvr>
                                    </p:animEffect>
                                    <p:anim calcmode="lin" valueType="num">
                                      <p:cBhvr>
                                        <p:cTn id="1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2" dur="26">
                                          <p:stCondLst>
                                            <p:cond delay="650"/>
                                          </p:stCondLst>
                                        </p:cTn>
                                        <p:tgtEl>
                                          <p:spTgt spid="13"/>
                                        </p:tgtEl>
                                      </p:cBhvr>
                                      <p:to x="100000" y="60000"/>
                                    </p:animScale>
                                    <p:animScale>
                                      <p:cBhvr>
                                        <p:cTn id="23" dur="166" decel="50000">
                                          <p:stCondLst>
                                            <p:cond delay="676"/>
                                          </p:stCondLst>
                                        </p:cTn>
                                        <p:tgtEl>
                                          <p:spTgt spid="13"/>
                                        </p:tgtEl>
                                      </p:cBhvr>
                                      <p:to x="100000" y="100000"/>
                                    </p:animScale>
                                    <p:animScale>
                                      <p:cBhvr>
                                        <p:cTn id="24" dur="26">
                                          <p:stCondLst>
                                            <p:cond delay="1312"/>
                                          </p:stCondLst>
                                        </p:cTn>
                                        <p:tgtEl>
                                          <p:spTgt spid="13"/>
                                        </p:tgtEl>
                                      </p:cBhvr>
                                      <p:to x="100000" y="80000"/>
                                    </p:animScale>
                                    <p:animScale>
                                      <p:cBhvr>
                                        <p:cTn id="25" dur="166" decel="50000">
                                          <p:stCondLst>
                                            <p:cond delay="1338"/>
                                          </p:stCondLst>
                                        </p:cTn>
                                        <p:tgtEl>
                                          <p:spTgt spid="13"/>
                                        </p:tgtEl>
                                      </p:cBhvr>
                                      <p:to x="100000" y="100000"/>
                                    </p:animScale>
                                    <p:animScale>
                                      <p:cBhvr>
                                        <p:cTn id="26" dur="26">
                                          <p:stCondLst>
                                            <p:cond delay="1642"/>
                                          </p:stCondLst>
                                        </p:cTn>
                                        <p:tgtEl>
                                          <p:spTgt spid="13"/>
                                        </p:tgtEl>
                                      </p:cBhvr>
                                      <p:to x="100000" y="90000"/>
                                    </p:animScale>
                                    <p:animScale>
                                      <p:cBhvr>
                                        <p:cTn id="27" dur="166" decel="50000">
                                          <p:stCondLst>
                                            <p:cond delay="1668"/>
                                          </p:stCondLst>
                                        </p:cTn>
                                        <p:tgtEl>
                                          <p:spTgt spid="13"/>
                                        </p:tgtEl>
                                      </p:cBhvr>
                                      <p:to x="100000" y="100000"/>
                                    </p:animScale>
                                    <p:animScale>
                                      <p:cBhvr>
                                        <p:cTn id="28" dur="26">
                                          <p:stCondLst>
                                            <p:cond delay="1808"/>
                                          </p:stCondLst>
                                        </p:cTn>
                                        <p:tgtEl>
                                          <p:spTgt spid="13"/>
                                        </p:tgtEl>
                                      </p:cBhvr>
                                      <p:to x="100000" y="95000"/>
                                    </p:animScale>
                                    <p:animScale>
                                      <p:cBhvr>
                                        <p:cTn id="29" dur="166" decel="50000">
                                          <p:stCondLst>
                                            <p:cond delay="1834"/>
                                          </p:stCondLst>
                                        </p:cTn>
                                        <p:tgtEl>
                                          <p:spTgt spid="13"/>
                                        </p:tgtEl>
                                      </p:cBhvr>
                                      <p:to x="100000" y="100000"/>
                                    </p:animScale>
                                  </p:childTnLst>
                                </p:cTn>
                              </p:par>
                            </p:childTnLst>
                          </p:cTn>
                        </p:par>
                        <p:par>
                          <p:cTn id="30" fill="hold">
                            <p:stCondLst>
                              <p:cond delay="3000"/>
                            </p:stCondLst>
                            <p:childTnLst>
                              <p:par>
                                <p:cTn id="31" presetID="8" presetClass="entr" presetSubtype="32"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diamond(out)">
                                      <p:cBhvr>
                                        <p:cTn id="33" dur="10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xEl>
                                              <p:pRg st="0" end="0"/>
                                            </p:txEl>
                                          </p:spTgt>
                                        </p:tgtEl>
                                        <p:attrNameLst>
                                          <p:attrName>style.visibility</p:attrName>
                                        </p:attrNameLst>
                                      </p:cBhvr>
                                      <p:to>
                                        <p:strVal val="visible"/>
                                      </p:to>
                                    </p:set>
                                    <p:animEffect transition="in" filter="wipe(left)">
                                      <p:cBhvr>
                                        <p:cTn id="38" dur="500"/>
                                        <p:tgtEl>
                                          <p:spTgt spid="11">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Effect transition="in" filter="wipe(left)">
                                      <p:cBhvr>
                                        <p:cTn id="43" dur="500"/>
                                        <p:tgtEl>
                                          <p:spTgt spid="4">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12"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0-#ppt_w/2"/>
                                          </p:val>
                                        </p:tav>
                                        <p:tav tm="100000">
                                          <p:val>
                                            <p:strVal val="#ppt_x"/>
                                          </p:val>
                                        </p:tav>
                                      </p:tavLst>
                                    </p:anim>
                                    <p:anim calcmode="lin" valueType="num">
                                      <p:cBhvr additive="base">
                                        <p:cTn id="49" dur="500" fill="hold"/>
                                        <p:tgtEl>
                                          <p:spTgt spid="8"/>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wipe(left)">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wipe(left)">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4">
                                            <p:txEl>
                                              <p:pRg st="3" end="3"/>
                                            </p:txEl>
                                          </p:spTgt>
                                        </p:tgtEl>
                                        <p:attrNameLst>
                                          <p:attrName>style.visibility</p:attrName>
                                        </p:attrNameLst>
                                      </p:cBhvr>
                                      <p:to>
                                        <p:strVal val="visible"/>
                                      </p:to>
                                    </p:set>
                                    <p:animEffect transition="in" filter="wipe(left)">
                                      <p:cBhvr>
                                        <p:cTn id="6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8B97985F-E379-4DDE-AFA9-553AE00930EB}"/>
              </a:ext>
            </a:extLst>
          </p:cNvPr>
          <p:cNvSpPr/>
          <p:nvPr/>
        </p:nvSpPr>
        <p:spPr>
          <a:xfrm>
            <a:off x="984069" y="335850"/>
            <a:ext cx="8159931" cy="6186309"/>
          </a:xfrm>
          <a:prstGeom prst="rect">
            <a:avLst/>
          </a:prstGeom>
        </p:spPr>
        <p:txBody>
          <a:bodyPr wrap="square">
            <a:spAutoFit/>
          </a:bodyPr>
          <a:lstStyle/>
          <a:p>
            <a:pPr indent="360363" algn="just">
              <a:spcBef>
                <a:spcPts val="600"/>
              </a:spcBef>
            </a:pPr>
            <a:r>
              <a:rPr lang="ro-RO" sz="2200" dirty="0" smtClean="0">
                <a:latin typeface="Arial Black" panose="020B0A04020102020204" pitchFamily="34" charset="0"/>
              </a:rPr>
              <a:t>„Dumnezeu </a:t>
            </a:r>
            <a:r>
              <a:rPr lang="ro-RO" sz="2200" dirty="0">
                <a:latin typeface="Arial Black" panose="020B0A04020102020204" pitchFamily="34" charset="0"/>
              </a:rPr>
              <a:t>l-a ales pe Ezra să fie o unealtă a binelui pentru Israel, să pună </a:t>
            </a:r>
            <a:r>
              <a:rPr lang="ro-RO" sz="2200" dirty="0" smtClean="0">
                <a:latin typeface="Arial Black" panose="020B0A04020102020204" pitchFamily="34" charset="0"/>
              </a:rPr>
              <a:t>iarăşi </a:t>
            </a:r>
            <a:r>
              <a:rPr lang="ro-RO" sz="2200" dirty="0">
                <a:latin typeface="Arial Black" panose="020B0A04020102020204" pitchFamily="34" charset="0"/>
              </a:rPr>
              <a:t>la loc de cinste </a:t>
            </a:r>
            <a:r>
              <a:rPr lang="ro-RO" sz="2200" dirty="0" smtClean="0">
                <a:latin typeface="Arial Black" panose="020B0A04020102020204" pitchFamily="34" charset="0"/>
              </a:rPr>
              <a:t>preoţia</a:t>
            </a:r>
            <a:r>
              <a:rPr lang="ro-RO" sz="2200" dirty="0">
                <a:latin typeface="Arial Black" panose="020B0A04020102020204" pitchFamily="34" charset="0"/>
              </a:rPr>
              <a:t>, a cărei glorie fusese umbrită într-o mare măsură în timpul robiei. Ezra s-a dezvoltat ca om cu o cultură extraordinară </a:t>
            </a:r>
            <a:r>
              <a:rPr lang="ro-RO" sz="2200" dirty="0" smtClean="0">
                <a:latin typeface="Arial Black" panose="020B0A04020102020204" pitchFamily="34" charset="0"/>
              </a:rPr>
              <a:t>şi </a:t>
            </a:r>
            <a:r>
              <a:rPr lang="ro-RO" sz="2200" dirty="0">
                <a:latin typeface="Arial Black" panose="020B0A04020102020204" pitchFamily="34" charset="0"/>
              </a:rPr>
              <a:t>a devenit „un cărturar iscusit în Legea lui Moise”. (Versetul 6.) Aceste pregătiri l-au făcut un bărbat eminent în </a:t>
            </a:r>
            <a:r>
              <a:rPr lang="ro-RO" sz="2200" dirty="0" smtClean="0">
                <a:latin typeface="Arial Black" panose="020B0A04020102020204" pitchFamily="34" charset="0"/>
              </a:rPr>
              <a:t>Împărăţia </a:t>
            </a:r>
            <a:r>
              <a:rPr lang="ro-RO" sz="2200" dirty="0">
                <a:latin typeface="Arial Black" panose="020B0A04020102020204" pitchFamily="34" charset="0"/>
              </a:rPr>
              <a:t>medo-persană. Ezra a devenit purtătorul de cuvânt pentru Dumnezeu, educându-i pe cei din jur în principiile care guvernează cerul. În anii din urmă ai </a:t>
            </a:r>
            <a:r>
              <a:rPr lang="ro-RO" sz="2200" dirty="0" smtClean="0">
                <a:latin typeface="Arial Black" panose="020B0A04020102020204" pitchFamily="34" charset="0"/>
              </a:rPr>
              <a:t>vieţii </a:t>
            </a:r>
            <a:r>
              <a:rPr lang="ro-RO" sz="2200" dirty="0">
                <a:latin typeface="Arial Black" panose="020B0A04020102020204" pitchFamily="34" charset="0"/>
              </a:rPr>
              <a:t>sale, fie că s-a găsit lângă curtea împăratului Medo-Persiei, fie la Ierusalim, lucrarea lui principală a fost aceea de </a:t>
            </a:r>
            <a:r>
              <a:rPr lang="ro-RO" sz="2200" dirty="0" smtClean="0">
                <a:latin typeface="Arial Black" panose="020B0A04020102020204" pitchFamily="34" charset="0"/>
              </a:rPr>
              <a:t>învăţător</a:t>
            </a:r>
            <a:r>
              <a:rPr lang="ro-RO" sz="2200" dirty="0">
                <a:latin typeface="Arial Black" panose="020B0A04020102020204" pitchFamily="34" charset="0"/>
              </a:rPr>
              <a:t>. Pe măsură ce transmitea altora adevărurile pe care, le </a:t>
            </a:r>
            <a:r>
              <a:rPr lang="ro-RO" sz="2200" dirty="0" smtClean="0">
                <a:latin typeface="Arial Black" panose="020B0A04020102020204" pitchFamily="34" charset="0"/>
              </a:rPr>
              <a:t>învăţase</a:t>
            </a:r>
            <a:r>
              <a:rPr lang="ro-RO" sz="2200" dirty="0">
                <a:latin typeface="Arial Black" panose="020B0A04020102020204" pitchFamily="34" charset="0"/>
              </a:rPr>
              <a:t>, puterea sa de muncă </a:t>
            </a:r>
            <a:r>
              <a:rPr lang="ro-RO" sz="2200" dirty="0" smtClean="0">
                <a:latin typeface="Arial Black" panose="020B0A04020102020204" pitchFamily="34" charset="0"/>
              </a:rPr>
              <a:t>creştea</a:t>
            </a:r>
            <a:r>
              <a:rPr lang="ro-RO" sz="2200" dirty="0">
                <a:latin typeface="Arial Black" panose="020B0A04020102020204" pitchFamily="34" charset="0"/>
              </a:rPr>
              <a:t>. El a devenit un bărbat al evlaviei </a:t>
            </a:r>
            <a:r>
              <a:rPr lang="ro-RO" sz="2200" dirty="0" smtClean="0">
                <a:latin typeface="Arial Black" panose="020B0A04020102020204" pitchFamily="34" charset="0"/>
              </a:rPr>
              <a:t>şi </a:t>
            </a:r>
            <a:r>
              <a:rPr lang="ro-RO" sz="2200" dirty="0">
                <a:latin typeface="Arial Black" panose="020B0A04020102020204" pitchFamily="34" charset="0"/>
              </a:rPr>
              <a:t>zelului. Era martorul lui Dumnezeu pentru lume cu privire la puterea adevărului biblic de a înnobila </a:t>
            </a:r>
            <a:r>
              <a:rPr lang="ro-RO" sz="2200" dirty="0" smtClean="0">
                <a:latin typeface="Arial Black" panose="020B0A04020102020204" pitchFamily="34" charset="0"/>
              </a:rPr>
              <a:t>viaţa </a:t>
            </a:r>
            <a:r>
              <a:rPr lang="ro-RO" sz="2200" dirty="0">
                <a:latin typeface="Arial Black" panose="020B0A04020102020204" pitchFamily="34" charset="0"/>
              </a:rPr>
              <a:t>zilnică</a:t>
            </a:r>
            <a:r>
              <a:rPr lang="ro-RO" sz="2200" dirty="0" smtClean="0">
                <a:latin typeface="Arial Black" panose="020B0A04020102020204" pitchFamily="34" charset="0"/>
              </a:rPr>
              <a:t>.”</a:t>
            </a:r>
            <a:endParaRPr lang="ro-RO" sz="2200" dirty="0">
              <a:latin typeface="Arial Black" panose="020B0A04020102020204" pitchFamily="34" charset="0"/>
            </a:endParaRPr>
          </a:p>
        </p:txBody>
      </p:sp>
      <p:sp>
        <p:nvSpPr>
          <p:cNvPr id="3" name="CuadroTexto 2">
            <a:extLst>
              <a:ext uri="{FF2B5EF4-FFF2-40B4-BE49-F238E27FC236}">
                <a16:creationId xmlns="" xmlns:a16="http://schemas.microsoft.com/office/drawing/2014/main" id="{01DB4E5A-7972-45B6-94B4-251D44A9199D}"/>
              </a:ext>
            </a:extLst>
          </p:cNvPr>
          <p:cNvSpPr txBox="1"/>
          <p:nvPr/>
        </p:nvSpPr>
        <p:spPr>
          <a:xfrm>
            <a:off x="5498450" y="6483531"/>
            <a:ext cx="3645550" cy="369332"/>
          </a:xfrm>
          <a:prstGeom prst="rect">
            <a:avLst/>
          </a:prstGeom>
          <a:noFill/>
        </p:spPr>
        <p:txBody>
          <a:bodyPr wrap="none" rtlCol="0">
            <a:spAutoFit/>
          </a:bodyPr>
          <a:lstStyle/>
          <a:p>
            <a:pPr algn="r"/>
            <a:r>
              <a:rPr lang="ro-RO" b="1" smtClean="0"/>
              <a:t>E.G.W. (Patriarhi şi Profeţi, pag. 609)</a:t>
            </a:r>
            <a:endParaRPr lang="ro-RO" b="1"/>
          </a:p>
        </p:txBody>
      </p:sp>
    </p:spTree>
    <p:extLst>
      <p:ext uri="{BB962C8B-B14F-4D97-AF65-F5344CB8AC3E}">
        <p14:creationId xmlns="" xmlns:p14="http://schemas.microsoft.com/office/powerpoint/2010/main" val="15396654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903</TotalTime>
  <Words>1198</Words>
  <Application>Microsoft Office PowerPoint</Application>
  <PresentationFormat>Expunere pe ecran (4:3)</PresentationFormat>
  <Paragraphs>77</Paragraphs>
  <Slides>10</Slides>
  <Notes>0</Notes>
  <HiddenSlides>0</HiddenSlides>
  <MMClips>0</MMClips>
  <ScaleCrop>false</ScaleCrop>
  <HeadingPairs>
    <vt:vector size="6" baseType="variant">
      <vt:variant>
        <vt:lpstr>Fonturi utilizate</vt:lpstr>
      </vt:variant>
      <vt:variant>
        <vt:i4>7</vt:i4>
      </vt:variant>
      <vt:variant>
        <vt:lpstr>Temă</vt:lpstr>
      </vt:variant>
      <vt:variant>
        <vt:i4>2</vt:i4>
      </vt:variant>
      <vt:variant>
        <vt:lpstr>Titluri diapozitive</vt:lpstr>
      </vt:variant>
      <vt:variant>
        <vt:i4>10</vt:i4>
      </vt:variant>
    </vt:vector>
  </HeadingPairs>
  <TitlesOfParts>
    <vt:vector size="19" baseType="lpstr">
      <vt:lpstr>Arial</vt:lpstr>
      <vt:lpstr>Calibri</vt:lpstr>
      <vt:lpstr>Comic Sans MS</vt:lpstr>
      <vt:lpstr>Wingdings</vt:lpstr>
      <vt:lpstr>Wingdings 2</vt:lpstr>
      <vt:lpstr>Arial Black</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1 - Sa intelegem istoria Zorobabel si Ezra</dc:title>
  <dc:subject>Studiu Biblic, Trim. IV, 2019 – Ezra si Neemia</dc:subject>
  <dc:creator>Sergio Fustero Carreras</dc:creator>
  <cp:keywords>https://www.fustero.es/index_ro.php</cp:keywords>
  <cp:lastModifiedBy>Administrator</cp:lastModifiedBy>
  <cp:revision>105</cp:revision>
  <dcterms:created xsi:type="dcterms:W3CDTF">2019-08-31T16:10:13Z</dcterms:created>
  <dcterms:modified xsi:type="dcterms:W3CDTF">2019-10-02T12:01:07Z</dcterms:modified>
</cp:coreProperties>
</file>