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9" r:id="rId4"/>
    <p:sldId id="267" r:id="rId5"/>
    <p:sldId id="26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Arial Black" pitchFamily="34" charset="0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AFBE"/>
    <a:srgbClr val="2B7079"/>
    <a:srgbClr val="530274"/>
    <a:srgbClr val="D984FD"/>
    <a:srgbClr val="41642A"/>
    <a:srgbClr val="2A411B"/>
    <a:srgbClr val="B8D9A2"/>
    <a:srgbClr val="D57C5D"/>
    <a:srgbClr val="CD613B"/>
    <a:srgbClr val="F4B1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55CB5-E5F4-4C3A-9208-C6CA210E9826}" type="doc">
      <dgm:prSet loTypeId="urn:microsoft.com/office/officeart/2005/8/layout/hList2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FF7974A-3251-46D1-87C7-01B99EC14313}">
      <dgm:prSet custT="1"/>
      <dgm:spPr/>
      <dgm:t>
        <a:bodyPr/>
        <a:lstStyle/>
        <a:p>
          <a:pPr algn="r"/>
          <a:r>
            <a:rPr lang="ro-RO" sz="2000" b="1" dirty="0"/>
            <a:t>Jertfă vie </a:t>
          </a:r>
          <a:r>
            <a:rPr lang="es-ES" sz="2000" b="1" dirty="0"/>
            <a:t>(</a:t>
          </a:r>
          <a:r>
            <a:rPr lang="es-ES" sz="2000" b="1" dirty="0" smtClean="0"/>
            <a:t>Ro</a:t>
          </a:r>
          <a:r>
            <a:rPr lang="ro-RO" sz="2000" b="1" dirty="0" smtClean="0"/>
            <a:t>m</a:t>
          </a:r>
          <a:r>
            <a:rPr lang="es-ES" sz="2000" b="1" dirty="0" smtClean="0"/>
            <a:t>. </a:t>
          </a:r>
          <a:r>
            <a:rPr lang="es-ES" sz="2000" b="1" dirty="0"/>
            <a:t>12:1)</a:t>
          </a:r>
          <a:endParaRPr lang="es-ES" sz="2000" dirty="0"/>
        </a:p>
      </dgm:t>
    </dgm:pt>
    <dgm:pt modelId="{AF9CB673-74F2-4604-AEEC-15985B187A13}" type="parTrans" cxnId="{3CC5637C-28B5-4D8B-9297-9F7A265ABE59}">
      <dgm:prSet/>
      <dgm:spPr/>
      <dgm:t>
        <a:bodyPr/>
        <a:lstStyle/>
        <a:p>
          <a:endParaRPr lang="es-ES" sz="2000"/>
        </a:p>
      </dgm:t>
    </dgm:pt>
    <dgm:pt modelId="{E6B4BE87-1786-496D-950F-01A701770B30}" type="sibTrans" cxnId="{3CC5637C-28B5-4D8B-9297-9F7A265ABE59}">
      <dgm:prSet/>
      <dgm:spPr/>
      <dgm:t>
        <a:bodyPr/>
        <a:lstStyle/>
        <a:p>
          <a:endParaRPr lang="es-ES" sz="2000"/>
        </a:p>
      </dgm:t>
    </dgm:pt>
    <dgm:pt modelId="{599CF95E-E1BB-473B-BDA0-B981D68D6FF9}">
      <dgm:prSet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rIns="36000"/>
        <a:lstStyle/>
        <a:p>
          <a:r>
            <a:rPr lang="ro-RO" sz="2000" b="1" dirty="0">
              <a:solidFill>
                <a:schemeClr val="tx1"/>
              </a:solidFill>
            </a:rPr>
            <a:t>Ne punem în mâinile lui Dumnezeu pentru ca </a:t>
          </a:r>
          <a:r>
            <a:rPr lang="ro-RO" sz="2000" b="1" dirty="0" smtClean="0">
              <a:solidFill>
                <a:schemeClr val="tx1"/>
              </a:solidFill>
            </a:rPr>
            <a:t>El </a:t>
          </a:r>
          <a:r>
            <a:rPr lang="ro-RO" sz="2000" b="1" dirty="0">
              <a:solidFill>
                <a:schemeClr val="tx1"/>
              </a:solidFill>
            </a:rPr>
            <a:t>să împlinească voia Sa în noi, care include slujirea </a:t>
          </a:r>
          <a:r>
            <a:rPr lang="ro-RO" sz="2000" b="1" dirty="0" smtClean="0">
              <a:solidFill>
                <a:schemeClr val="tx1"/>
              </a:solidFill>
            </a:rPr>
            <a:t>celorlalţi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8B575C8D-2A4B-4707-B731-7D6DC78D6AFE}" type="parTrans" cxnId="{5184A1D6-75DD-4399-AF3F-37CFDA775527}">
      <dgm:prSet/>
      <dgm:spPr/>
      <dgm:t>
        <a:bodyPr/>
        <a:lstStyle/>
        <a:p>
          <a:endParaRPr lang="es-ES" sz="2000"/>
        </a:p>
      </dgm:t>
    </dgm:pt>
    <dgm:pt modelId="{D246E1D2-2068-407F-83BB-2B0BA8F8DB80}" type="sibTrans" cxnId="{5184A1D6-75DD-4399-AF3F-37CFDA775527}">
      <dgm:prSet/>
      <dgm:spPr/>
      <dgm:t>
        <a:bodyPr/>
        <a:lstStyle/>
        <a:p>
          <a:endParaRPr lang="es-ES" sz="2000"/>
        </a:p>
      </dgm:t>
    </dgm:pt>
    <dgm:pt modelId="{A636B647-563A-4246-9CF0-FF7619FCD51C}">
      <dgm:prSet custT="1"/>
      <dgm:spPr/>
      <dgm:t>
        <a:bodyPr rIns="0"/>
        <a:lstStyle/>
        <a:p>
          <a:pPr algn="r"/>
          <a:r>
            <a:rPr lang="ro-RO" sz="2000" b="1" dirty="0"/>
            <a:t>Trupul lui Hristos </a:t>
          </a:r>
          <a:r>
            <a:rPr lang="es-ES" sz="2000" b="1" dirty="0"/>
            <a:t>(</a:t>
          </a:r>
          <a:r>
            <a:rPr lang="es-ES" sz="2000" b="1" dirty="0" smtClean="0"/>
            <a:t>1</a:t>
          </a:r>
          <a:r>
            <a:rPr lang="ro-RO" sz="2000" b="1" dirty="0" smtClean="0"/>
            <a:t> </a:t>
          </a:r>
          <a:r>
            <a:rPr lang="es-ES" sz="2000" b="1" dirty="0" smtClean="0"/>
            <a:t>Co</a:t>
          </a:r>
          <a:r>
            <a:rPr lang="ro-RO" sz="2000" b="1" dirty="0" smtClean="0"/>
            <a:t>r</a:t>
          </a:r>
          <a:r>
            <a:rPr lang="es-ES" sz="2000" b="1" dirty="0" smtClean="0"/>
            <a:t>. </a:t>
          </a:r>
          <a:r>
            <a:rPr lang="es-ES" sz="2000" b="1" dirty="0"/>
            <a:t>12:12-20)</a:t>
          </a:r>
          <a:endParaRPr lang="es-ES" sz="2000" dirty="0"/>
        </a:p>
      </dgm:t>
    </dgm:pt>
    <dgm:pt modelId="{4B04ABAD-BE81-46AC-91ED-21E6610C54BE}" type="parTrans" cxnId="{7E26B2BC-D829-4A08-993C-52193B198D89}">
      <dgm:prSet/>
      <dgm:spPr/>
      <dgm:t>
        <a:bodyPr/>
        <a:lstStyle/>
        <a:p>
          <a:endParaRPr lang="es-ES" sz="2000"/>
        </a:p>
      </dgm:t>
    </dgm:pt>
    <dgm:pt modelId="{BF519AD4-6E5A-41EF-8543-E4E5CC83658A}" type="sibTrans" cxnId="{7E26B2BC-D829-4A08-993C-52193B198D89}">
      <dgm:prSet/>
      <dgm:spPr/>
      <dgm:t>
        <a:bodyPr/>
        <a:lstStyle/>
        <a:p>
          <a:endParaRPr lang="es-ES" sz="2000"/>
        </a:p>
      </dgm:t>
    </dgm:pt>
    <dgm:pt modelId="{9DC851E8-0425-4D0A-9D99-93D0EB00EEF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rIns="36000"/>
        <a:lstStyle/>
        <a:p>
          <a:r>
            <a:rPr lang="ro-RO" sz="2000" b="1" dirty="0">
              <a:solidFill>
                <a:schemeClr val="tx1"/>
              </a:solidFill>
            </a:rPr>
            <a:t>Ca o prelungire a capului </a:t>
          </a:r>
          <a:r>
            <a:rPr lang="es-ES" sz="2000" b="1" dirty="0">
              <a:solidFill>
                <a:schemeClr val="tx1"/>
              </a:solidFill>
            </a:rPr>
            <a:t>(</a:t>
          </a:r>
          <a:r>
            <a:rPr lang="ro-RO" sz="2000" b="1" dirty="0">
              <a:solidFill>
                <a:schemeClr val="tx1"/>
              </a:solidFill>
            </a:rPr>
            <a:t>Hristos</a:t>
          </a:r>
          <a:r>
            <a:rPr lang="es-ES" sz="2000" b="1" dirty="0">
              <a:solidFill>
                <a:schemeClr val="tx1"/>
              </a:solidFill>
            </a:rPr>
            <a:t>), </a:t>
          </a:r>
          <a:r>
            <a:rPr lang="ro-RO" sz="2000" b="1" dirty="0">
              <a:solidFill>
                <a:schemeClr val="tx1"/>
              </a:solidFill>
            </a:rPr>
            <a:t>slujim lumii, </a:t>
          </a:r>
          <a:r>
            <a:rPr lang="ro-RO" sz="2000" b="1" dirty="0" smtClean="0">
              <a:solidFill>
                <a:schemeClr val="tx1"/>
              </a:solidFill>
            </a:rPr>
            <a:t>aşa </a:t>
          </a:r>
          <a:r>
            <a:rPr lang="ro-RO" sz="2000" b="1" dirty="0">
              <a:solidFill>
                <a:schemeClr val="tx1"/>
              </a:solidFill>
            </a:rPr>
            <a:t>cum El a făcut-o</a:t>
          </a:r>
          <a:r>
            <a:rPr lang="es-ES" sz="2000" b="1" dirty="0">
              <a:solidFill>
                <a:schemeClr val="tx1"/>
              </a:solidFill>
            </a:rPr>
            <a:t>, </a:t>
          </a:r>
          <a:r>
            <a:rPr lang="ro-RO" sz="2000" b="1" dirty="0">
              <a:solidFill>
                <a:schemeClr val="tx1"/>
              </a:solidFill>
            </a:rPr>
            <a:t>fiecare după capacitatea Sa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093A2007-8545-452B-87D3-8BD012A7885C}" type="parTrans" cxnId="{CCB9DD9E-1EDF-4BF5-8118-391BFA746B60}">
      <dgm:prSet/>
      <dgm:spPr/>
      <dgm:t>
        <a:bodyPr/>
        <a:lstStyle/>
        <a:p>
          <a:endParaRPr lang="es-ES" sz="2000"/>
        </a:p>
      </dgm:t>
    </dgm:pt>
    <dgm:pt modelId="{53376039-0AA1-4F0A-A661-9498D1BB16A4}" type="sibTrans" cxnId="{CCB9DD9E-1EDF-4BF5-8118-391BFA746B60}">
      <dgm:prSet/>
      <dgm:spPr/>
      <dgm:t>
        <a:bodyPr/>
        <a:lstStyle/>
        <a:p>
          <a:endParaRPr lang="es-ES" sz="2000"/>
        </a:p>
      </dgm:t>
    </dgm:pt>
    <dgm:pt modelId="{5E2D133A-B05B-4831-808C-C29FA21F4517}">
      <dgm:prSet custT="1"/>
      <dgm:spPr/>
      <dgm:t>
        <a:bodyPr/>
        <a:lstStyle/>
        <a:p>
          <a:pPr algn="r"/>
          <a:r>
            <a:rPr lang="ro-RO" sz="2000" b="1" dirty="0"/>
            <a:t>Ambasadori</a:t>
          </a:r>
          <a:r>
            <a:rPr lang="es-ES" sz="2000" b="1" dirty="0"/>
            <a:t> (</a:t>
          </a:r>
          <a:r>
            <a:rPr lang="es-ES" sz="2000" b="1" dirty="0" smtClean="0"/>
            <a:t>2</a:t>
          </a:r>
          <a:r>
            <a:rPr lang="ro-RO" sz="2000" b="1" dirty="0" smtClean="0"/>
            <a:t> </a:t>
          </a:r>
          <a:r>
            <a:rPr lang="es-ES" sz="2000" b="1" dirty="0" smtClean="0"/>
            <a:t>Co</a:t>
          </a:r>
          <a:r>
            <a:rPr lang="ro-RO" sz="2000" b="1" dirty="0"/>
            <a:t>r</a:t>
          </a:r>
          <a:r>
            <a:rPr lang="es-ES" sz="2000" b="1" dirty="0"/>
            <a:t>. 5:18-20)</a:t>
          </a:r>
          <a:endParaRPr lang="es-ES" sz="2000" dirty="0"/>
        </a:p>
      </dgm:t>
    </dgm:pt>
    <dgm:pt modelId="{A467A2DD-6DFD-43C4-8914-77A641775009}" type="parTrans" cxnId="{C9048598-EC92-43A4-B0BF-9F99F4826EE0}">
      <dgm:prSet/>
      <dgm:spPr/>
      <dgm:t>
        <a:bodyPr/>
        <a:lstStyle/>
        <a:p>
          <a:endParaRPr lang="es-ES" sz="2000"/>
        </a:p>
      </dgm:t>
    </dgm:pt>
    <dgm:pt modelId="{6E655E18-9068-4EFF-9500-353975597F11}" type="sibTrans" cxnId="{C9048598-EC92-43A4-B0BF-9F99F4826EE0}">
      <dgm:prSet/>
      <dgm:spPr/>
      <dgm:t>
        <a:bodyPr/>
        <a:lstStyle/>
        <a:p>
          <a:endParaRPr lang="es-ES" sz="2000"/>
        </a:p>
      </dgm:t>
    </dgm:pt>
    <dgm:pt modelId="{6B7DCB99-CE9E-477E-B3EF-BC037CDAFC3A}">
      <dgm:prSet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rIns="36000"/>
        <a:lstStyle/>
        <a:p>
          <a:r>
            <a:rPr lang="ro-RO" sz="2000" b="1" dirty="0">
              <a:solidFill>
                <a:schemeClr val="tx1"/>
              </a:solidFill>
            </a:rPr>
            <a:t>Dumnezeu ne cheamă să vestim împăcarea între oameni </a:t>
          </a:r>
          <a:r>
            <a:rPr lang="ro-RO" sz="2000" b="1" dirty="0" smtClean="0">
              <a:solidFill>
                <a:schemeClr val="tx1"/>
              </a:solidFill>
            </a:rPr>
            <a:t>şi </a:t>
          </a:r>
          <a:r>
            <a:rPr lang="ro-RO" sz="2000" b="1" dirty="0">
              <a:solidFill>
                <a:schemeClr val="tx1"/>
              </a:solidFill>
            </a:rPr>
            <a:t>între oameni </a:t>
          </a:r>
          <a:r>
            <a:rPr lang="ro-RO" sz="2000" b="1" dirty="0" smtClean="0">
              <a:solidFill>
                <a:schemeClr val="tx1"/>
              </a:solidFill>
            </a:rPr>
            <a:t>şi </a:t>
          </a:r>
          <a:r>
            <a:rPr lang="ro-RO" sz="2000" b="1" dirty="0">
              <a:solidFill>
                <a:schemeClr val="tx1"/>
              </a:solidFill>
            </a:rPr>
            <a:t>Dumnezeu. </a:t>
          </a:r>
          <a:endParaRPr lang="es-ES" sz="2000" dirty="0">
            <a:solidFill>
              <a:schemeClr val="tx1"/>
            </a:solidFill>
          </a:endParaRPr>
        </a:p>
      </dgm:t>
    </dgm:pt>
    <dgm:pt modelId="{57A1B16A-2C66-4B37-B27C-26AC2D10A4A1}" type="parTrans" cxnId="{D756EDC8-D809-4401-A773-AF6374E7C132}">
      <dgm:prSet/>
      <dgm:spPr/>
      <dgm:t>
        <a:bodyPr/>
        <a:lstStyle/>
        <a:p>
          <a:endParaRPr lang="es-ES" sz="2000"/>
        </a:p>
      </dgm:t>
    </dgm:pt>
    <dgm:pt modelId="{9EE950E9-3A92-422A-9090-C80649FA7C95}" type="sibTrans" cxnId="{D756EDC8-D809-4401-A773-AF6374E7C132}">
      <dgm:prSet/>
      <dgm:spPr/>
      <dgm:t>
        <a:bodyPr/>
        <a:lstStyle/>
        <a:p>
          <a:endParaRPr lang="es-ES" sz="2000"/>
        </a:p>
      </dgm:t>
    </dgm:pt>
    <dgm:pt modelId="{4AF1BC2C-3C0E-459A-927A-10D5B826E55A}">
      <dgm:prSet custT="1"/>
      <dgm:spPr/>
      <dgm:t>
        <a:bodyPr/>
        <a:lstStyle/>
        <a:p>
          <a:pPr algn="r"/>
          <a:r>
            <a:rPr lang="ro-RO" sz="2000" b="1" dirty="0"/>
            <a:t>Mireasmă</a:t>
          </a:r>
          <a:r>
            <a:rPr lang="es-ES" sz="2000" b="1" dirty="0"/>
            <a:t> (</a:t>
          </a:r>
          <a:r>
            <a:rPr lang="es-ES" sz="2000" b="1" dirty="0" smtClean="0"/>
            <a:t>2</a:t>
          </a:r>
          <a:r>
            <a:rPr lang="ro-RO" sz="2000" b="1" dirty="0" smtClean="0"/>
            <a:t> </a:t>
          </a:r>
          <a:r>
            <a:rPr lang="es-ES" sz="2000" b="1" dirty="0" smtClean="0"/>
            <a:t>Co</a:t>
          </a:r>
          <a:r>
            <a:rPr lang="ro-RO" sz="2000" b="1" dirty="0" smtClean="0"/>
            <a:t>r</a:t>
          </a:r>
          <a:r>
            <a:rPr lang="es-ES" sz="2000" b="1" dirty="0" smtClean="0"/>
            <a:t>. </a:t>
          </a:r>
          <a:r>
            <a:rPr lang="es-ES" sz="2000" b="1" dirty="0"/>
            <a:t>2:14-16)</a:t>
          </a:r>
          <a:endParaRPr lang="es-ES" sz="2000" dirty="0"/>
        </a:p>
      </dgm:t>
    </dgm:pt>
    <dgm:pt modelId="{C410F6E0-D02C-4FE3-9848-427D112E1013}" type="parTrans" cxnId="{630F239F-2A52-4FA2-AC2A-CE01600D4292}">
      <dgm:prSet/>
      <dgm:spPr/>
      <dgm:t>
        <a:bodyPr/>
        <a:lstStyle/>
        <a:p>
          <a:endParaRPr lang="es-ES" sz="2000"/>
        </a:p>
      </dgm:t>
    </dgm:pt>
    <dgm:pt modelId="{D60DB25B-68A1-4620-8943-E5D57E55C633}" type="sibTrans" cxnId="{630F239F-2A52-4FA2-AC2A-CE01600D4292}">
      <dgm:prSet/>
      <dgm:spPr/>
      <dgm:t>
        <a:bodyPr/>
        <a:lstStyle/>
        <a:p>
          <a:endParaRPr lang="es-ES" sz="2000"/>
        </a:p>
      </dgm:t>
    </dgm:pt>
    <dgm:pt modelId="{01A5714A-3DD5-42F9-91B3-2DC219A67922}">
      <dgm:prSet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rIns="36000"/>
        <a:lstStyle/>
        <a:p>
          <a:r>
            <a:rPr lang="ro-RO" sz="1900" b="1" dirty="0" smtClean="0">
              <a:solidFill>
                <a:schemeClr val="tx1"/>
              </a:solidFill>
            </a:rPr>
            <a:t>Prezenţa </a:t>
          </a:r>
          <a:r>
            <a:rPr lang="ro-RO" sz="1900" b="1" dirty="0">
              <a:solidFill>
                <a:schemeClr val="tx1"/>
              </a:solidFill>
            </a:rPr>
            <a:t>noastră în comunitate este o </a:t>
          </a:r>
          <a:r>
            <a:rPr lang="ro-RO" sz="1900" b="1" dirty="0" smtClean="0">
              <a:solidFill>
                <a:schemeClr val="tx1"/>
              </a:solidFill>
            </a:rPr>
            <a:t>„mireasmă</a:t>
          </a:r>
          <a:r>
            <a:rPr lang="es-ES" sz="1900" b="1" dirty="0">
              <a:solidFill>
                <a:schemeClr val="tx1"/>
              </a:solidFill>
            </a:rPr>
            <a:t>” </a:t>
          </a:r>
          <a:r>
            <a:rPr lang="ro-RO" sz="1900" b="1" dirty="0">
              <a:solidFill>
                <a:schemeClr val="tx1"/>
              </a:solidFill>
            </a:rPr>
            <a:t>a lui Hristos</a:t>
          </a:r>
          <a:r>
            <a:rPr lang="es-ES" sz="1900" b="1" dirty="0">
              <a:solidFill>
                <a:schemeClr val="tx1"/>
              </a:solidFill>
            </a:rPr>
            <a:t>. </a:t>
          </a:r>
          <a:r>
            <a:rPr lang="ro-RO" sz="1900" b="1" dirty="0">
              <a:solidFill>
                <a:schemeClr val="tx1"/>
              </a:solidFill>
            </a:rPr>
            <a:t>Mireasmă de </a:t>
          </a:r>
          <a:r>
            <a:rPr lang="ro-RO" sz="1900" b="1" dirty="0" smtClean="0">
              <a:solidFill>
                <a:schemeClr val="tx1"/>
              </a:solidFill>
            </a:rPr>
            <a:t>viaţă </a:t>
          </a:r>
          <a:r>
            <a:rPr lang="ro-RO" sz="1900" b="1" dirty="0">
              <a:solidFill>
                <a:schemeClr val="tx1"/>
              </a:solidFill>
            </a:rPr>
            <a:t>pentru cei ce Îl acceptă, sau de moarte pentru cei ce Îl resping. </a:t>
          </a:r>
          <a:endParaRPr lang="es-ES" sz="1900" dirty="0">
            <a:solidFill>
              <a:schemeClr val="tx1"/>
            </a:solidFill>
          </a:endParaRPr>
        </a:p>
      </dgm:t>
    </dgm:pt>
    <dgm:pt modelId="{92CCDA6C-3326-47D7-8013-40425E516225}" type="parTrans" cxnId="{CD3EE307-C10A-4153-B3C1-C1B77401BDCE}">
      <dgm:prSet/>
      <dgm:spPr/>
      <dgm:t>
        <a:bodyPr/>
        <a:lstStyle/>
        <a:p>
          <a:endParaRPr lang="es-ES" sz="2000"/>
        </a:p>
      </dgm:t>
    </dgm:pt>
    <dgm:pt modelId="{11AD79C1-84A6-4E0B-BE8F-BB13EFAC78E9}" type="sibTrans" cxnId="{CD3EE307-C10A-4153-B3C1-C1B77401BDCE}">
      <dgm:prSet/>
      <dgm:spPr/>
      <dgm:t>
        <a:bodyPr/>
        <a:lstStyle/>
        <a:p>
          <a:endParaRPr lang="es-ES" sz="2000"/>
        </a:p>
      </dgm:t>
    </dgm:pt>
    <dgm:pt modelId="{A072691C-354E-4BA7-B31B-9E8DD37AEEC5}" type="pres">
      <dgm:prSet presAssocID="{09F55CB5-E5F4-4C3A-9208-C6CA210E982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38917620-C54B-4E80-BCDB-DA21149896F7}" type="pres">
      <dgm:prSet presAssocID="{AFF7974A-3251-46D1-87C7-01B99EC14313}" presName="compositeNode" presStyleCnt="0">
        <dgm:presLayoutVars>
          <dgm:bulletEnabled val="1"/>
        </dgm:presLayoutVars>
      </dgm:prSet>
      <dgm:spPr/>
    </dgm:pt>
    <dgm:pt modelId="{D09CFE49-CC70-4813-A416-0F009F13F70F}" type="pres">
      <dgm:prSet presAssocID="{AFF7974A-3251-46D1-87C7-01B99EC14313}" presName="image" presStyleLbl="fgImgPlace1" presStyleIdx="0" presStyleCnt="4" custLinFactNeighborX="51516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AF5ABBA-A379-4B3F-A6EA-8DB721F29870}" type="pres">
      <dgm:prSet presAssocID="{AFF7974A-3251-46D1-87C7-01B99EC1431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4DCDB5-3554-4749-82AF-8C5DCCD5811E}" type="pres">
      <dgm:prSet presAssocID="{AFF7974A-3251-46D1-87C7-01B99EC14313}" presName="parentNode" presStyleLbl="revTx" presStyleIdx="0" presStyleCnt="4" custScaleY="99972" custLinFactNeighborY="-625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29E353-751D-4782-B86D-3F600E9BB02B}" type="pres">
      <dgm:prSet presAssocID="{E6B4BE87-1786-496D-950F-01A701770B30}" presName="sibTrans" presStyleCnt="0"/>
      <dgm:spPr/>
    </dgm:pt>
    <dgm:pt modelId="{2CF2B39F-1FC3-4D19-82E6-025BA178B6D2}" type="pres">
      <dgm:prSet presAssocID="{A636B647-563A-4246-9CF0-FF7619FCD51C}" presName="compositeNode" presStyleCnt="0">
        <dgm:presLayoutVars>
          <dgm:bulletEnabled val="1"/>
        </dgm:presLayoutVars>
      </dgm:prSet>
      <dgm:spPr/>
    </dgm:pt>
    <dgm:pt modelId="{9F99ECAA-7836-488D-8004-A8D62D182B89}" type="pres">
      <dgm:prSet presAssocID="{A636B647-563A-4246-9CF0-FF7619FCD51C}" presName="image" presStyleLbl="fgImgPlace1" presStyleIdx="1" presStyleCnt="4" custLinFactNeighborX="31482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862" r="2472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F3DCC8-BA0C-48FF-9441-1CD73547E230}" type="pres">
      <dgm:prSet presAssocID="{A636B647-563A-4246-9CF0-FF7619FCD51C}" presName="childNode" presStyleLbl="node1" presStyleIdx="1" presStyleCnt="4" custScaleX="11586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BD3A5D5-8CA6-4DFF-BC4F-A023EC13B18E}" type="pres">
      <dgm:prSet presAssocID="{A636B647-563A-4246-9CF0-FF7619FCD51C}" presName="parentNode" presStyleLbl="revTx" presStyleIdx="1" presStyleCnt="4" custScaleY="97869" custLinFactNeighborX="-42930" custLinFactNeighborY="44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1D1864A-854A-44D9-8908-24CC246B1081}" type="pres">
      <dgm:prSet presAssocID="{BF519AD4-6E5A-41EF-8543-E4E5CC83658A}" presName="sibTrans" presStyleCnt="0"/>
      <dgm:spPr/>
    </dgm:pt>
    <dgm:pt modelId="{753B5D47-F829-4D00-9523-0F2BDE74575D}" type="pres">
      <dgm:prSet presAssocID="{5E2D133A-B05B-4831-808C-C29FA21F4517}" presName="compositeNode" presStyleCnt="0">
        <dgm:presLayoutVars>
          <dgm:bulletEnabled val="1"/>
        </dgm:presLayoutVars>
      </dgm:prSet>
      <dgm:spPr/>
    </dgm:pt>
    <dgm:pt modelId="{97F2B44D-E302-4691-BC4F-67FCF58F0A2A}" type="pres">
      <dgm:prSet presAssocID="{5E2D133A-B05B-4831-808C-C29FA21F4517}" presName="image" presStyleLbl="fgImgPlace1" presStyleIdx="2" presStyleCnt="4" custLinFactNeighborX="31482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9141155-B722-48B7-B777-E0126A611374}" type="pres">
      <dgm:prSet presAssocID="{5E2D133A-B05B-4831-808C-C29FA21F4517}" presName="childNode" presStyleLbl="node1" presStyleIdx="2" presStyleCnt="4" custScaleX="1152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16328B2-D9FE-4F99-9DB3-0A72E264E628}" type="pres">
      <dgm:prSet presAssocID="{5E2D133A-B05B-4831-808C-C29FA21F4517}" presName="parentNode" presStyleLbl="revTx" presStyleIdx="2" presStyleCnt="4" custScaleY="99972" custLinFactNeighborX="-37206" custLinFactNeighborY="-625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0850CE4-828E-42BF-906A-B0C976653E39}" type="pres">
      <dgm:prSet presAssocID="{6E655E18-9068-4EFF-9500-353975597F11}" presName="sibTrans" presStyleCnt="0"/>
      <dgm:spPr/>
    </dgm:pt>
    <dgm:pt modelId="{157279B5-20B0-40F0-B024-A7E57E10D531}" type="pres">
      <dgm:prSet presAssocID="{4AF1BC2C-3C0E-459A-927A-10D5B826E55A}" presName="compositeNode" presStyleCnt="0">
        <dgm:presLayoutVars>
          <dgm:bulletEnabled val="1"/>
        </dgm:presLayoutVars>
      </dgm:prSet>
      <dgm:spPr/>
    </dgm:pt>
    <dgm:pt modelId="{A00FDA18-C03E-49DF-BA30-583FE609B531}" type="pres">
      <dgm:prSet presAssocID="{4AF1BC2C-3C0E-459A-927A-10D5B826E55A}" presName="image" presStyleLbl="fgImgPlace1" presStyleIdx="3" presStyleCnt="4" custLinFactNeighborX="41499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3577F8-5447-4E2F-9420-52999D805950}" type="pres">
      <dgm:prSet presAssocID="{4AF1BC2C-3C0E-459A-927A-10D5B826E55A}" presName="childNode" presStyleLbl="node1" presStyleIdx="3" presStyleCnt="4" custScaleX="10705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07AE370-8FA4-480A-97B2-D310BF935FBD}" type="pres">
      <dgm:prSet presAssocID="{4AF1BC2C-3C0E-459A-927A-10D5B826E55A}" presName="parentNode" presStyleLbl="revTx" presStyleIdx="3" presStyleCnt="4" custScaleY="99972" custLinFactNeighborX="-14310" custLinFactNeighborY="-625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184A1D6-75DD-4399-AF3F-37CFDA775527}" srcId="{AFF7974A-3251-46D1-87C7-01B99EC14313}" destId="{599CF95E-E1BB-473B-BDA0-B981D68D6FF9}" srcOrd="0" destOrd="0" parTransId="{8B575C8D-2A4B-4707-B731-7D6DC78D6AFE}" sibTransId="{D246E1D2-2068-407F-83BB-2B0BA8F8DB80}"/>
    <dgm:cxn modelId="{3CC5637C-28B5-4D8B-9297-9F7A265ABE59}" srcId="{09F55CB5-E5F4-4C3A-9208-C6CA210E9826}" destId="{AFF7974A-3251-46D1-87C7-01B99EC14313}" srcOrd="0" destOrd="0" parTransId="{AF9CB673-74F2-4604-AEEC-15985B187A13}" sibTransId="{E6B4BE87-1786-496D-950F-01A701770B30}"/>
    <dgm:cxn modelId="{E73FB4B7-91BF-4167-B2BC-0509055F05D5}" type="presOf" srcId="{9DC851E8-0425-4D0A-9D99-93D0EB00EEF0}" destId="{AEF3DCC8-BA0C-48FF-9441-1CD73547E230}" srcOrd="0" destOrd="0" presId="urn:microsoft.com/office/officeart/2005/8/layout/hList2#1"/>
    <dgm:cxn modelId="{8DEF2D38-FD25-4441-9B17-005971B18606}" type="presOf" srcId="{599CF95E-E1BB-473B-BDA0-B981D68D6FF9}" destId="{BAF5ABBA-A379-4B3F-A6EA-8DB721F29870}" srcOrd="0" destOrd="0" presId="urn:microsoft.com/office/officeart/2005/8/layout/hList2#1"/>
    <dgm:cxn modelId="{6A5CD475-27F1-4957-9CA0-1712C7DED10F}" type="presOf" srcId="{AFF7974A-3251-46D1-87C7-01B99EC14313}" destId="{074DCDB5-3554-4749-82AF-8C5DCCD5811E}" srcOrd="0" destOrd="0" presId="urn:microsoft.com/office/officeart/2005/8/layout/hList2#1"/>
    <dgm:cxn modelId="{C9048598-EC92-43A4-B0BF-9F99F4826EE0}" srcId="{09F55CB5-E5F4-4C3A-9208-C6CA210E9826}" destId="{5E2D133A-B05B-4831-808C-C29FA21F4517}" srcOrd="2" destOrd="0" parTransId="{A467A2DD-6DFD-43C4-8914-77A641775009}" sibTransId="{6E655E18-9068-4EFF-9500-353975597F11}"/>
    <dgm:cxn modelId="{D756EDC8-D809-4401-A773-AF6374E7C132}" srcId="{5E2D133A-B05B-4831-808C-C29FA21F4517}" destId="{6B7DCB99-CE9E-477E-B3EF-BC037CDAFC3A}" srcOrd="0" destOrd="0" parTransId="{57A1B16A-2C66-4B37-B27C-26AC2D10A4A1}" sibTransId="{9EE950E9-3A92-422A-9090-C80649FA7C95}"/>
    <dgm:cxn modelId="{E6017E8D-2FED-4955-9573-ED33F59A065C}" type="presOf" srcId="{A636B647-563A-4246-9CF0-FF7619FCD51C}" destId="{CBD3A5D5-8CA6-4DFF-BC4F-A023EC13B18E}" srcOrd="0" destOrd="0" presId="urn:microsoft.com/office/officeart/2005/8/layout/hList2#1"/>
    <dgm:cxn modelId="{A69F7F4F-55DA-4A7D-9189-EBF04A920C71}" type="presOf" srcId="{6B7DCB99-CE9E-477E-B3EF-BC037CDAFC3A}" destId="{29141155-B722-48B7-B777-E0126A611374}" srcOrd="0" destOrd="0" presId="urn:microsoft.com/office/officeart/2005/8/layout/hList2#1"/>
    <dgm:cxn modelId="{CCB9DD9E-1EDF-4BF5-8118-391BFA746B60}" srcId="{A636B647-563A-4246-9CF0-FF7619FCD51C}" destId="{9DC851E8-0425-4D0A-9D99-93D0EB00EEF0}" srcOrd="0" destOrd="0" parTransId="{093A2007-8545-452B-87D3-8BD012A7885C}" sibTransId="{53376039-0AA1-4F0A-A661-9498D1BB16A4}"/>
    <dgm:cxn modelId="{630F239F-2A52-4FA2-AC2A-CE01600D4292}" srcId="{09F55CB5-E5F4-4C3A-9208-C6CA210E9826}" destId="{4AF1BC2C-3C0E-459A-927A-10D5B826E55A}" srcOrd="3" destOrd="0" parTransId="{C410F6E0-D02C-4FE3-9848-427D112E1013}" sibTransId="{D60DB25B-68A1-4620-8943-E5D57E55C633}"/>
    <dgm:cxn modelId="{47B75761-2485-4034-888A-0F06BEAA1434}" type="presOf" srcId="{09F55CB5-E5F4-4C3A-9208-C6CA210E9826}" destId="{A072691C-354E-4BA7-B31B-9E8DD37AEEC5}" srcOrd="0" destOrd="0" presId="urn:microsoft.com/office/officeart/2005/8/layout/hList2#1"/>
    <dgm:cxn modelId="{787EE308-4B48-46CE-B6AA-8B3EE69FF142}" type="presOf" srcId="{4AF1BC2C-3C0E-459A-927A-10D5B826E55A}" destId="{607AE370-8FA4-480A-97B2-D310BF935FBD}" srcOrd="0" destOrd="0" presId="urn:microsoft.com/office/officeart/2005/8/layout/hList2#1"/>
    <dgm:cxn modelId="{CD3EE307-C10A-4153-B3C1-C1B77401BDCE}" srcId="{4AF1BC2C-3C0E-459A-927A-10D5B826E55A}" destId="{01A5714A-3DD5-42F9-91B3-2DC219A67922}" srcOrd="0" destOrd="0" parTransId="{92CCDA6C-3326-47D7-8013-40425E516225}" sibTransId="{11AD79C1-84A6-4E0B-BE8F-BB13EFAC78E9}"/>
    <dgm:cxn modelId="{9B73151B-A68A-41E5-8B1A-3BBF15DB7749}" type="presOf" srcId="{01A5714A-3DD5-42F9-91B3-2DC219A67922}" destId="{973577F8-5447-4E2F-9420-52999D805950}" srcOrd="0" destOrd="0" presId="urn:microsoft.com/office/officeart/2005/8/layout/hList2#1"/>
    <dgm:cxn modelId="{7E26B2BC-D829-4A08-993C-52193B198D89}" srcId="{09F55CB5-E5F4-4C3A-9208-C6CA210E9826}" destId="{A636B647-563A-4246-9CF0-FF7619FCD51C}" srcOrd="1" destOrd="0" parTransId="{4B04ABAD-BE81-46AC-91ED-21E6610C54BE}" sibTransId="{BF519AD4-6E5A-41EF-8543-E4E5CC83658A}"/>
    <dgm:cxn modelId="{DC70505F-90F3-4B85-BCFD-945397F4543C}" type="presOf" srcId="{5E2D133A-B05B-4831-808C-C29FA21F4517}" destId="{A16328B2-D9FE-4F99-9DB3-0A72E264E628}" srcOrd="0" destOrd="0" presId="urn:microsoft.com/office/officeart/2005/8/layout/hList2#1"/>
    <dgm:cxn modelId="{8981EB13-CAA8-4E71-AA30-FC548750C433}" type="presParOf" srcId="{A072691C-354E-4BA7-B31B-9E8DD37AEEC5}" destId="{38917620-C54B-4E80-BCDB-DA21149896F7}" srcOrd="0" destOrd="0" presId="urn:microsoft.com/office/officeart/2005/8/layout/hList2#1"/>
    <dgm:cxn modelId="{F27433EC-3449-43E2-878F-555E877B25C9}" type="presParOf" srcId="{38917620-C54B-4E80-BCDB-DA21149896F7}" destId="{D09CFE49-CC70-4813-A416-0F009F13F70F}" srcOrd="0" destOrd="0" presId="urn:microsoft.com/office/officeart/2005/8/layout/hList2#1"/>
    <dgm:cxn modelId="{8DF33638-4DAF-4B6C-B5F0-27429FA6C970}" type="presParOf" srcId="{38917620-C54B-4E80-BCDB-DA21149896F7}" destId="{BAF5ABBA-A379-4B3F-A6EA-8DB721F29870}" srcOrd="1" destOrd="0" presId="urn:microsoft.com/office/officeart/2005/8/layout/hList2#1"/>
    <dgm:cxn modelId="{5F0422E6-FCA9-48A4-A06A-8773BC319C0D}" type="presParOf" srcId="{38917620-C54B-4E80-BCDB-DA21149896F7}" destId="{074DCDB5-3554-4749-82AF-8C5DCCD5811E}" srcOrd="2" destOrd="0" presId="urn:microsoft.com/office/officeart/2005/8/layout/hList2#1"/>
    <dgm:cxn modelId="{39A9D30F-7579-47ED-AD09-926D81C75BB2}" type="presParOf" srcId="{A072691C-354E-4BA7-B31B-9E8DD37AEEC5}" destId="{DF29E353-751D-4782-B86D-3F600E9BB02B}" srcOrd="1" destOrd="0" presId="urn:microsoft.com/office/officeart/2005/8/layout/hList2#1"/>
    <dgm:cxn modelId="{C8BFD80A-40B8-4F8B-AF1B-4E59077983E5}" type="presParOf" srcId="{A072691C-354E-4BA7-B31B-9E8DD37AEEC5}" destId="{2CF2B39F-1FC3-4D19-82E6-025BA178B6D2}" srcOrd="2" destOrd="0" presId="urn:microsoft.com/office/officeart/2005/8/layout/hList2#1"/>
    <dgm:cxn modelId="{AC5E4DC6-A599-4E5B-84A1-D7AAA73BF9C8}" type="presParOf" srcId="{2CF2B39F-1FC3-4D19-82E6-025BA178B6D2}" destId="{9F99ECAA-7836-488D-8004-A8D62D182B89}" srcOrd="0" destOrd="0" presId="urn:microsoft.com/office/officeart/2005/8/layout/hList2#1"/>
    <dgm:cxn modelId="{75DD5D83-7801-4E1C-9C74-547EFC98422B}" type="presParOf" srcId="{2CF2B39F-1FC3-4D19-82E6-025BA178B6D2}" destId="{AEF3DCC8-BA0C-48FF-9441-1CD73547E230}" srcOrd="1" destOrd="0" presId="urn:microsoft.com/office/officeart/2005/8/layout/hList2#1"/>
    <dgm:cxn modelId="{385D2AC1-2924-4BE6-AC0B-2829CD4DD9C9}" type="presParOf" srcId="{2CF2B39F-1FC3-4D19-82E6-025BA178B6D2}" destId="{CBD3A5D5-8CA6-4DFF-BC4F-A023EC13B18E}" srcOrd="2" destOrd="0" presId="urn:microsoft.com/office/officeart/2005/8/layout/hList2#1"/>
    <dgm:cxn modelId="{1CAF1390-10D5-433D-8C23-14E810060890}" type="presParOf" srcId="{A072691C-354E-4BA7-B31B-9E8DD37AEEC5}" destId="{41D1864A-854A-44D9-8908-24CC246B1081}" srcOrd="3" destOrd="0" presId="urn:microsoft.com/office/officeart/2005/8/layout/hList2#1"/>
    <dgm:cxn modelId="{86429B33-7E66-4536-BD3B-815A28180A2F}" type="presParOf" srcId="{A072691C-354E-4BA7-B31B-9E8DD37AEEC5}" destId="{753B5D47-F829-4D00-9523-0F2BDE74575D}" srcOrd="4" destOrd="0" presId="urn:microsoft.com/office/officeart/2005/8/layout/hList2#1"/>
    <dgm:cxn modelId="{1CA428F2-2D39-4368-A8B4-5E7301DD9B35}" type="presParOf" srcId="{753B5D47-F829-4D00-9523-0F2BDE74575D}" destId="{97F2B44D-E302-4691-BC4F-67FCF58F0A2A}" srcOrd="0" destOrd="0" presId="urn:microsoft.com/office/officeart/2005/8/layout/hList2#1"/>
    <dgm:cxn modelId="{9D62E077-DEB6-4852-A000-53D45BDA4A52}" type="presParOf" srcId="{753B5D47-F829-4D00-9523-0F2BDE74575D}" destId="{29141155-B722-48B7-B777-E0126A611374}" srcOrd="1" destOrd="0" presId="urn:microsoft.com/office/officeart/2005/8/layout/hList2#1"/>
    <dgm:cxn modelId="{532FCCE7-3E22-482D-BF9D-2E099FDAF5C9}" type="presParOf" srcId="{753B5D47-F829-4D00-9523-0F2BDE74575D}" destId="{A16328B2-D9FE-4F99-9DB3-0A72E264E628}" srcOrd="2" destOrd="0" presId="urn:microsoft.com/office/officeart/2005/8/layout/hList2#1"/>
    <dgm:cxn modelId="{EFACB644-6A58-42A7-981D-E1C5A44D5967}" type="presParOf" srcId="{A072691C-354E-4BA7-B31B-9E8DD37AEEC5}" destId="{40850CE4-828E-42BF-906A-B0C976653E39}" srcOrd="5" destOrd="0" presId="urn:microsoft.com/office/officeart/2005/8/layout/hList2#1"/>
    <dgm:cxn modelId="{2B73D620-3746-4CA3-A32D-1DFE73DB33AE}" type="presParOf" srcId="{A072691C-354E-4BA7-B31B-9E8DD37AEEC5}" destId="{157279B5-20B0-40F0-B024-A7E57E10D531}" srcOrd="6" destOrd="0" presId="urn:microsoft.com/office/officeart/2005/8/layout/hList2#1"/>
    <dgm:cxn modelId="{F8598E7D-9A49-4C0F-994F-259F6914687F}" type="presParOf" srcId="{157279B5-20B0-40F0-B024-A7E57E10D531}" destId="{A00FDA18-C03E-49DF-BA30-583FE609B531}" srcOrd="0" destOrd="0" presId="urn:microsoft.com/office/officeart/2005/8/layout/hList2#1"/>
    <dgm:cxn modelId="{6FFF1BB0-FE15-48AF-B60E-899C582EE601}" type="presParOf" srcId="{157279B5-20B0-40F0-B024-A7E57E10D531}" destId="{973577F8-5447-4E2F-9420-52999D805950}" srcOrd="1" destOrd="0" presId="urn:microsoft.com/office/officeart/2005/8/layout/hList2#1"/>
    <dgm:cxn modelId="{1EF88483-412E-4409-8C83-9E054F237DAF}" type="presParOf" srcId="{157279B5-20B0-40F0-B024-A7E57E10D531}" destId="{607AE370-8FA4-480A-97B2-D310BF935FBD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32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546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84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D9C6-CB5C-4668-9294-35A619E224E7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156D-64CB-4D8C-A9D1-5B1610FA31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953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901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19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711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37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117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123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07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375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B275-6CB4-4C92-9EDE-D4E7680E1215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76E1-CA4C-4761-ABD0-2EA77A3F64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370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D9C6-CB5C-4668-9294-35A619E224E7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156D-64CB-4D8C-A9D1-5B1610FA31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16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E9AB850-93F3-4ED1-AD51-304791FF975D}"/>
              </a:ext>
            </a:extLst>
          </p:cNvPr>
          <p:cNvSpPr txBox="1"/>
          <p:nvPr/>
        </p:nvSpPr>
        <p:spPr>
          <a:xfrm>
            <a:off x="1529541" y="960047"/>
            <a:ext cx="576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ln w="6600">
                  <a:solidFill>
                    <a:srgbClr val="3D4923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rgbClr val="3D4923"/>
                  </a:outerShdw>
                </a:effectLst>
              </a:rPr>
              <a:t>O BISERICĂ ÎN CARE </a:t>
            </a:r>
            <a:r>
              <a:rPr lang="ro-RO" sz="4800" b="1" dirty="0" smtClean="0">
                <a:ln w="6600">
                  <a:solidFill>
                    <a:srgbClr val="3D4923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rgbClr val="3D4923"/>
                  </a:outerShdw>
                </a:effectLst>
              </a:rPr>
              <a:t>TOŢI SLUJESC</a:t>
            </a:r>
            <a:endParaRPr lang="ro-RO" sz="4800" b="1" dirty="0">
              <a:ln w="6600">
                <a:solidFill>
                  <a:srgbClr val="3D4923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700000" algn="tl" rotWithShape="0">
                  <a:srgbClr val="3D4923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AE679E-6D48-44C7-BAD9-8477CD864213}"/>
              </a:ext>
            </a:extLst>
          </p:cNvPr>
          <p:cNvSpPr txBox="1"/>
          <p:nvPr/>
        </p:nvSpPr>
        <p:spPr>
          <a:xfrm>
            <a:off x="5355206" y="6488668"/>
            <a:ext cx="37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4C5468"/>
                </a:solidFill>
              </a:rPr>
              <a:t>Studiul 13 pentru 28 septembrie 2019</a:t>
            </a:r>
            <a:endParaRPr lang="ro-RO" b="1" dirty="0">
              <a:solidFill>
                <a:srgbClr val="4C5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14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531998-3368-4453-99AC-3F9FFD82547C}"/>
              </a:ext>
            </a:extLst>
          </p:cNvPr>
          <p:cNvSpPr/>
          <p:nvPr/>
        </p:nvSpPr>
        <p:spPr>
          <a:xfrm>
            <a:off x="267629" y="4310971"/>
            <a:ext cx="8552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„Să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ţinem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fără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şovăire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mărturisirea nădejdii noastre, căci credincios este Cel ce a făcut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făgăduinţa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Să veghem unii asupra altora, ca să ne îndemnăm la dragoste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solidFill>
                  <a:srgbClr val="D1C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fapte bune.” (Evrei 10:23,24)</a:t>
            </a:r>
            <a:endParaRPr lang="ro-RO" sz="2000" b="1" dirty="0">
              <a:solidFill>
                <a:srgbClr val="D1C7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 descr="Imagen que contiene persona, exterior, hombre&#10;&#10;Descripción generada automáticamente">
            <a:extLst>
              <a:ext uri="{FF2B5EF4-FFF2-40B4-BE49-F238E27FC236}">
                <a16:creationId xmlns:a16="http://schemas.microsoft.com/office/drawing/2014/main" xmlns="" id="{5D0A3B36-BDB6-4EE2-9FD4-AEA816FF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452" y="-687977"/>
            <a:ext cx="5077097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9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B69C4AE-F44C-435C-AEC8-B17790774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3166" y="-125974"/>
            <a:ext cx="7661122" cy="69578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0F99540-D4D1-4668-A282-9CDBF4B100D4}"/>
              </a:ext>
            </a:extLst>
          </p:cNvPr>
          <p:cNvSpPr txBox="1"/>
          <p:nvPr/>
        </p:nvSpPr>
        <p:spPr>
          <a:xfrm>
            <a:off x="1480459" y="4319448"/>
            <a:ext cx="40669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>
                <a:solidFill>
                  <a:srgbClr val="EEE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 în </a:t>
            </a:r>
            <a:r>
              <a:rPr lang="ro-RO" sz="2200" b="1" dirty="0" smtClean="0">
                <a:solidFill>
                  <a:srgbClr val="EEE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comunitate.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F07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 </a:t>
            </a:r>
            <a:r>
              <a:rPr lang="ro-RO" sz="2200" b="1" dirty="0">
                <a:solidFill>
                  <a:srgbClr val="F07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ro-RO" sz="2200" b="1" dirty="0" smtClean="0">
                <a:solidFill>
                  <a:srgbClr val="F07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mijlocesc.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8AC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 </a:t>
            </a:r>
            <a:r>
              <a:rPr lang="ro-RO" sz="2200" b="1" dirty="0">
                <a:solidFill>
                  <a:srgbClr val="8AC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ro-RO" sz="2200" b="1" dirty="0" smtClean="0">
                <a:solidFill>
                  <a:srgbClr val="8AC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predică.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F0A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 </a:t>
            </a:r>
            <a:r>
              <a:rPr lang="ro-RO" sz="2200" b="1" dirty="0">
                <a:solidFill>
                  <a:srgbClr val="F0A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ro-RO" sz="2200" b="1" dirty="0" smtClean="0">
                <a:solidFill>
                  <a:srgbClr val="F0A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porţilor </a:t>
            </a:r>
            <a:r>
              <a:rPr lang="ro-RO" sz="2200" b="1" dirty="0">
                <a:solidFill>
                  <a:srgbClr val="F0A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200" b="1" dirty="0" smtClean="0">
                <a:solidFill>
                  <a:srgbClr val="F0A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intrare.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B3EF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 </a:t>
            </a:r>
            <a:r>
              <a:rPr lang="ro-RO" sz="2200" b="1" dirty="0">
                <a:solidFill>
                  <a:srgbClr val="B3EF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ro-RO" sz="2200" b="1" dirty="0" smtClean="0">
                <a:solidFill>
                  <a:srgbClr val="B3EF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colaborează.</a:t>
            </a:r>
            <a:endParaRPr lang="ro-RO" sz="2200" b="1" dirty="0">
              <a:solidFill>
                <a:srgbClr val="B3EF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707D5B-3774-44B4-A350-85A77F644DDF}"/>
              </a:ext>
            </a:extLst>
          </p:cNvPr>
          <p:cNvSpPr txBox="1"/>
          <p:nvPr/>
        </p:nvSpPr>
        <p:spPr>
          <a:xfrm>
            <a:off x="531227" y="310601"/>
            <a:ext cx="49644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Noi,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creştinii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suntem mâinile,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picioarele,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vocea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inima lui Isus în lumea de azi. 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Aşadar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trebuie să ne purtăm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El a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făcut-o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„Pentru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 nici Fiul omului n-a venit să I se slujească, ci El să slujească.” (Matei 20:28).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Fiecare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biserică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creştină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o comunitate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slujitori. Slujitori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lucrează unii pentru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alţii 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cei din jurul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lor.</a:t>
            </a:r>
            <a:endParaRPr lang="ro-RO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DE18C09-4D45-4826-84A8-A731C19C6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38" y="5638742"/>
            <a:ext cx="737122" cy="2699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63D1293-6E47-4C58-8FD2-E991D042F9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38" y="4415244"/>
            <a:ext cx="737122" cy="2699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B3E8AEB-F1A8-4603-B711-7030FD3F57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38" y="6046574"/>
            <a:ext cx="737122" cy="2699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A32CC66-DCBA-4BAD-BF5B-9551262C2D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38" y="5230910"/>
            <a:ext cx="737122" cy="26996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DFFC2F3-2AEC-437A-B9E6-8FA3E27C6D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338" y="4823077"/>
            <a:ext cx="737122" cy="2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1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0FA03DA-42AC-4C31-8F3D-ECC0F5A631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4536" y="163182"/>
            <a:ext cx="1612925" cy="2306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D4FF11C-688F-4A6F-82B2-8CFB8AC69752}"/>
              </a:ext>
            </a:extLst>
          </p:cNvPr>
          <p:cNvSpPr/>
          <p:nvPr/>
        </p:nvSpPr>
        <p:spPr>
          <a:xfrm>
            <a:off x="1" y="-8709"/>
            <a:ext cx="7454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SLUJITORI </a:t>
            </a:r>
            <a:r>
              <a:rPr lang="ro-RO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ÎN </a:t>
            </a:r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COMUNITATE</a:t>
            </a:r>
            <a:endParaRPr lang="ro-RO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A3091B-98CD-4DE2-8F74-E909131227D4}"/>
              </a:ext>
            </a:extLst>
          </p:cNvPr>
          <p:cNvSpPr/>
          <p:nvPr/>
        </p:nvSpPr>
        <p:spPr>
          <a:xfrm>
            <a:off x="289822" y="605285"/>
            <a:ext cx="7005520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Mulţumiri fie aduse lui Dumnezeu, care ne poartă totdeauna cu carul Lui de biruinţă în Hristos şi care răspândeşte prin noi în orice loc mireasma cunoştinţei Lui.” </a:t>
            </a:r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(2 Corinteni 2:14)</a:t>
            </a:r>
            <a:endParaRPr lang="ro-RO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C30C1D8-48C4-4EB4-ACD0-EDA0D745A3C8}"/>
              </a:ext>
            </a:extLst>
          </p:cNvPr>
          <p:cNvSpPr txBox="1"/>
          <p:nvPr/>
        </p:nvSpPr>
        <p:spPr>
          <a:xfrm>
            <a:off x="74021" y="1447094"/>
            <a:ext cx="743712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sz="2000" b="1"/>
              <a:t>Primii </a:t>
            </a:r>
            <a:r>
              <a:rPr lang="ro-RO" sz="2000" b="1" smtClean="0"/>
              <a:t>creştini </a:t>
            </a:r>
            <a:r>
              <a:rPr lang="ro-RO" sz="2000" b="1"/>
              <a:t>se îngrijeau de cei în nevoie, atât în cadrul bisericii, cât </a:t>
            </a:r>
            <a:r>
              <a:rPr lang="ro-RO" sz="2000" b="1" smtClean="0"/>
              <a:t>şi </a:t>
            </a:r>
            <a:r>
              <a:rPr lang="ro-RO" sz="2000" b="1"/>
              <a:t>în </a:t>
            </a:r>
            <a:r>
              <a:rPr lang="ro-RO" sz="2000" b="1"/>
              <a:t>cadrul </a:t>
            </a:r>
            <a:r>
              <a:rPr lang="ro-RO" sz="2000" b="1" smtClean="0"/>
              <a:t>comunităţii</a:t>
            </a:r>
            <a:r>
              <a:rPr lang="ro-RO" sz="2000" b="1" smtClean="0"/>
              <a:t>. Pavel foloseşte </a:t>
            </a:r>
            <a:r>
              <a:rPr lang="ro-RO" sz="2000" b="1"/>
              <a:t>diferite metafore pentru a </a:t>
            </a:r>
            <a:r>
              <a:rPr lang="ro-RO" sz="2000" b="1"/>
              <a:t>defini </a:t>
            </a:r>
            <a:r>
              <a:rPr lang="ro-RO" sz="2000" b="1" smtClean="0"/>
              <a:t>biserica</a:t>
            </a:r>
            <a:r>
              <a:rPr lang="ro-RO" sz="2000" b="1" smtClean="0"/>
              <a:t>, toate </a:t>
            </a:r>
            <a:r>
              <a:rPr lang="ro-RO" sz="2000" b="1"/>
              <a:t>subliniind ideea că aceasta este o comunitate de </a:t>
            </a:r>
            <a:r>
              <a:rPr lang="ro-RO" sz="2000" b="1"/>
              <a:t>slujitori</a:t>
            </a:r>
            <a:r>
              <a:rPr lang="ro-RO" sz="2000" b="1" smtClean="0"/>
              <a:t>.</a:t>
            </a:r>
            <a:endParaRPr lang="ro-RO" sz="2000" b="1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E46F745-058C-4E3A-BE4A-9E964CF47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08540719"/>
              </p:ext>
            </p:extLst>
          </p:nvPr>
        </p:nvGraphicFramePr>
        <p:xfrm>
          <a:off x="130628" y="2264228"/>
          <a:ext cx="9013372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3120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09CFE49-CC70-4813-A416-0F009F13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4DCDB5-3554-4749-82AF-8C5DCCD5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74DCDB5-3554-4749-82AF-8C5DCCD58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074DCDB5-3554-4749-82AF-8C5DCCD5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074DCDB5-3554-4749-82AF-8C5DCCD5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F5ABBA-A379-4B3F-A6EA-8DB721F29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BAF5ABBA-A379-4B3F-A6EA-8DB721F29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BAF5ABBA-A379-4B3F-A6EA-8DB721F29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BAF5ABBA-A379-4B3F-A6EA-8DB721F29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9F99ECAA-7836-488D-8004-A8D62D182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D3A5D5-8CA6-4DFF-BC4F-A023EC13B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CBD3A5D5-8CA6-4DFF-BC4F-A023EC13B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CBD3A5D5-8CA6-4DFF-BC4F-A023EC13B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CBD3A5D5-8CA6-4DFF-BC4F-A023EC13B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F3DCC8-BA0C-48FF-9441-1CD73547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AEF3DCC8-BA0C-48FF-9441-1CD73547E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AEF3DCC8-BA0C-48FF-9441-1CD73547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EF3DCC8-BA0C-48FF-9441-1CD73547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97F2B44D-E302-4691-BC4F-67FCF58F0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6328B2-D9FE-4F99-9DB3-0A72E264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A16328B2-D9FE-4F99-9DB3-0A72E264E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A16328B2-D9FE-4F99-9DB3-0A72E264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A16328B2-D9FE-4F99-9DB3-0A72E264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141155-B722-48B7-B777-E0126A61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29141155-B722-48B7-B777-E0126A611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29141155-B722-48B7-B777-E0126A61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29141155-B722-48B7-B777-E0126A61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A00FDA18-C03E-49DF-BA30-583FE609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AE370-8FA4-480A-97B2-D310BF935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607AE370-8FA4-480A-97B2-D310BF935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607AE370-8FA4-480A-97B2-D310BF935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graphicEl>
                                              <a:dgm id="{607AE370-8FA4-480A-97B2-D310BF935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3577F8-5447-4E2F-9420-52999D80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graphicEl>
                                              <a:dgm id="{973577F8-5447-4E2F-9420-52999D805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73577F8-5447-4E2F-9420-52999D80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dgm id="{973577F8-5447-4E2F-9420-52999D805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11ACF6C-F416-446A-B9B2-C6902D04AB40}"/>
              </a:ext>
            </a:extLst>
          </p:cNvPr>
          <p:cNvSpPr/>
          <p:nvPr/>
        </p:nvSpPr>
        <p:spPr>
          <a:xfrm>
            <a:off x="1" y="-17418"/>
            <a:ext cx="72629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ctr"/>
            <a:r>
              <a:rPr lang="ro-RO" sz="4400" b="1">
                <a:ln/>
                <a:solidFill>
                  <a:schemeClr val="accent4"/>
                </a:solidFill>
              </a:rPr>
              <a:t>SLUJITORI </a:t>
            </a:r>
            <a:r>
              <a:rPr lang="ro-RO" sz="4400" b="1">
                <a:ln/>
                <a:solidFill>
                  <a:schemeClr val="accent4"/>
                </a:solidFill>
              </a:rPr>
              <a:t>CARE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MIJLOCESC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4CF0D63-E3E5-4354-8C02-3EF268C1BD5E}"/>
              </a:ext>
            </a:extLst>
          </p:cNvPr>
          <p:cNvSpPr/>
          <p:nvPr/>
        </p:nvSpPr>
        <p:spPr>
          <a:xfrm>
            <a:off x="64440" y="629021"/>
            <a:ext cx="713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D57C5D"/>
                </a:solidFill>
                <a:latin typeface="Comic Sans MS" panose="030F0702030302020204" pitchFamily="66" charset="0"/>
              </a:rPr>
              <a:t>„A </a:t>
            </a:r>
            <a:r>
              <a:rPr lang="ro-RO" b="1" dirty="0" smtClean="0">
                <a:solidFill>
                  <a:srgbClr val="D57C5D"/>
                </a:solidFill>
                <a:latin typeface="Comic Sans MS" panose="030F0702030302020204" pitchFamily="66" charset="0"/>
              </a:rPr>
              <a:t>doua zi, Moise a zis poporului: „Aţi făcut un păcat foarte mare. Am să mă sui acum la Domnul: poate că voi căpăta iertare pentru păcatul vostru.”” </a:t>
            </a:r>
            <a:r>
              <a:rPr lang="ro-RO" sz="1600" b="1" dirty="0" smtClean="0">
                <a:solidFill>
                  <a:srgbClr val="D57C5D"/>
                </a:solidFill>
                <a:latin typeface="Comic Sans MS" panose="030F0702030302020204" pitchFamily="66" charset="0"/>
              </a:rPr>
              <a:t>(Exodul 32:30)</a:t>
            </a:r>
            <a:endParaRPr lang="ro-RO" b="1" dirty="0">
              <a:solidFill>
                <a:srgbClr val="D57C5D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F3ECA5-DADC-441C-BA3D-CF327B81859E}"/>
              </a:ext>
            </a:extLst>
          </p:cNvPr>
          <p:cNvSpPr txBox="1"/>
          <p:nvPr/>
        </p:nvSpPr>
        <p:spPr>
          <a:xfrm>
            <a:off x="4572000" y="175478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Închinându-se la </a:t>
            </a:r>
            <a:r>
              <a:rPr lang="ro-RO" sz="2000" b="1" dirty="0" smtClean="0">
                <a:solidFill>
                  <a:schemeClr val="bg1"/>
                </a:solidFill>
              </a:rPr>
              <a:t>viţelul </a:t>
            </a:r>
            <a:r>
              <a:rPr lang="ro-RO" sz="2000" b="1" dirty="0">
                <a:solidFill>
                  <a:schemeClr val="bg1"/>
                </a:solidFill>
              </a:rPr>
              <a:t>de aur, ura lui Dumnezeu s-a aprins asupra poporului lui Israel până în punctul de a le propune completa distrugere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transferarea promisiunii asupra lui Moise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a </a:t>
            </a:r>
            <a:r>
              <a:rPr lang="ro-RO" sz="2000" b="1" dirty="0" smtClean="0">
                <a:solidFill>
                  <a:schemeClr val="bg1"/>
                </a:solidFill>
              </a:rPr>
              <a:t>descendenţilor lor.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5960BAA-AAC5-4BE2-B032-EA55026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529" y="1610697"/>
            <a:ext cx="4202757" cy="2840199"/>
          </a:xfrm>
          <a:prstGeom prst="rect">
            <a:avLst/>
          </a:prstGeom>
          <a:ln w="38100" cap="sq">
            <a:solidFill>
              <a:srgbClr val="F4B12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A27661-EC03-42D2-8921-A2511A2B1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7403" y="3490933"/>
            <a:ext cx="4321194" cy="322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839D774-1C28-4407-A2AD-CE188E874256}"/>
              </a:ext>
            </a:extLst>
          </p:cNvPr>
          <p:cNvSpPr/>
          <p:nvPr/>
        </p:nvSpPr>
        <p:spPr>
          <a:xfrm>
            <a:off x="125402" y="4493144"/>
            <a:ext cx="494536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Însă Moise iubea atât de mult poporul, încât a vorbit cu Dumnezeu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a refuzat schimbarea</a:t>
            </a:r>
            <a:r>
              <a:rPr lang="ro-RO" sz="2000" b="1" dirty="0" smtClean="0">
                <a:solidFill>
                  <a:schemeClr val="bg1"/>
                </a:solidFill>
              </a:rPr>
              <a:t>. Dacă </a:t>
            </a:r>
            <a:r>
              <a:rPr lang="ro-RO" sz="2000" b="1" dirty="0">
                <a:solidFill>
                  <a:schemeClr val="bg1"/>
                </a:solidFill>
              </a:rPr>
              <a:t>poporul nu avea să fie salvat,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el era dispus să </a:t>
            </a:r>
            <a:r>
              <a:rPr lang="ro-RO" sz="2000" b="1" dirty="0" smtClean="0">
                <a:solidFill>
                  <a:schemeClr val="bg1"/>
                </a:solidFill>
              </a:rPr>
              <a:t>îşi </a:t>
            </a:r>
            <a:r>
              <a:rPr lang="ro-RO" sz="2000" b="1" dirty="0">
                <a:solidFill>
                  <a:schemeClr val="bg1"/>
                </a:solidFill>
              </a:rPr>
              <a:t>piardă salvarea </a:t>
            </a:r>
            <a:r>
              <a:rPr lang="ro-RO" sz="2000" b="1" dirty="0" smtClean="0">
                <a:solidFill>
                  <a:schemeClr val="bg1"/>
                </a:solidFill>
              </a:rPr>
              <a:t>(Exod 32:</a:t>
            </a:r>
            <a:r>
              <a:rPr lang="ro-RO" sz="2000" b="1" dirty="0" err="1" smtClean="0">
                <a:solidFill>
                  <a:schemeClr val="bg1"/>
                </a:solidFill>
              </a:rPr>
              <a:t>32</a:t>
            </a:r>
            <a:r>
              <a:rPr lang="ro-RO" sz="2000" b="1" dirty="0" smtClean="0">
                <a:solidFill>
                  <a:schemeClr val="bg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Dragostea </a:t>
            </a:r>
            <a:r>
              <a:rPr lang="ro-RO" sz="2000" b="1" dirty="0">
                <a:solidFill>
                  <a:schemeClr val="bg1"/>
                </a:solidFill>
              </a:rPr>
              <a:t>s-a imensă pentru </a:t>
            </a:r>
            <a:r>
              <a:rPr lang="ro-RO" sz="2000" b="1" dirty="0" smtClean="0">
                <a:solidFill>
                  <a:schemeClr val="bg1"/>
                </a:solidFill>
              </a:rPr>
              <a:t>păcătoşi </a:t>
            </a:r>
            <a:r>
              <a:rPr lang="ro-RO" sz="2000" b="1" dirty="0">
                <a:solidFill>
                  <a:schemeClr val="bg1"/>
                </a:solidFill>
              </a:rPr>
              <a:t>l-a condus să mijlocească înaintea Lui </a:t>
            </a:r>
            <a:r>
              <a:rPr lang="ro-RO" sz="2000" b="1" dirty="0" smtClean="0">
                <a:solidFill>
                  <a:schemeClr val="bg1"/>
                </a:solidFill>
              </a:rPr>
              <a:t>pentru </a:t>
            </a:r>
            <a:r>
              <a:rPr lang="ro-RO" sz="2000" b="1" dirty="0">
                <a:solidFill>
                  <a:schemeClr val="bg1"/>
                </a:solidFill>
              </a:rPr>
              <a:t>ei.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77B5D95-6005-42D8-94BA-E18A52B9B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2949" y="116692"/>
            <a:ext cx="1755647" cy="170451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60261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8155E9F-1A5A-4ED5-9D8C-AD57DA2CA4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211" y="135774"/>
            <a:ext cx="3466010" cy="129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6D6C38A-4D88-43F1-98F0-3B996E49ABE6}"/>
              </a:ext>
            </a:extLst>
          </p:cNvPr>
          <p:cNvSpPr/>
          <p:nvPr/>
        </p:nvSpPr>
        <p:spPr>
          <a:xfrm>
            <a:off x="1" y="1517256"/>
            <a:ext cx="531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2060"/>
                  </a:outerShdw>
                </a:effectLst>
              </a:rPr>
              <a:t>SLUJITORI </a:t>
            </a:r>
            <a:r>
              <a:rPr lang="ro-RO" sz="4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2060"/>
                  </a:outerShdw>
                </a:effectLst>
              </a:rPr>
              <a:t>CARE </a:t>
            </a:r>
            <a:r>
              <a:rPr lang="ro-RO" sz="40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2060"/>
                  </a:outerShdw>
                </a:effectLst>
              </a:rPr>
              <a:t>PREDICĂ</a:t>
            </a:r>
            <a:endParaRPr lang="ro-RO" sz="400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206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FC6527-ACD8-4232-8B60-42D73E0F79DB}"/>
              </a:ext>
            </a:extLst>
          </p:cNvPr>
          <p:cNvSpPr/>
          <p:nvPr/>
        </p:nvSpPr>
        <p:spPr>
          <a:xfrm>
            <a:off x="3692435" y="77765"/>
            <a:ext cx="533835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Tot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aşa să lumineze şi lumina voastră înaintea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oamenilor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ca ei să vadă faptele voastre bune şi să slăvească pe Tatăl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vostru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care este în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ceruri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(Matei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5:16)</a:t>
            </a:r>
            <a:endParaRPr lang="ro-RO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E882D55-B718-4287-9674-B1FC260590FE}"/>
              </a:ext>
            </a:extLst>
          </p:cNvPr>
          <p:cNvSpPr txBox="1"/>
          <p:nvPr/>
        </p:nvSpPr>
        <p:spPr>
          <a:xfrm>
            <a:off x="121921" y="2225142"/>
            <a:ext cx="5059680" cy="4555093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Isus ne cere să predicăm </a:t>
            </a:r>
            <a:r>
              <a:rPr lang="ro-RO" sz="2000" b="1" dirty="0" smtClean="0"/>
              <a:t>evanghelia</a:t>
            </a:r>
            <a:r>
              <a:rPr lang="ro-RO" sz="2000" b="1" dirty="0" smtClean="0"/>
              <a:t>: „Şi </a:t>
            </a:r>
            <a:r>
              <a:rPr lang="ro-RO" sz="2000" b="1" dirty="0" smtClean="0"/>
              <a:t>pe drum, propovăduiţi şi ziceţi: ‘Împărăţia cerurilor este aproape!’ Vindecaţi pe bolnavi, înviaţi pe morţi, curăţiţi pe leproşi, scoateţi afară dracii. Fără plată aţi primit, fără plată să daţi.” (Matei 10:7-8).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Grija faţă </a:t>
            </a:r>
            <a:r>
              <a:rPr lang="ro-RO" sz="2000" b="1" dirty="0"/>
              <a:t>de cei în nevoie </a:t>
            </a:r>
            <a:r>
              <a:rPr lang="ro-RO" sz="2000" b="1" dirty="0" smtClean="0"/>
              <a:t>şi predicarea </a:t>
            </a:r>
            <a:r>
              <a:rPr lang="ro-RO" sz="2000" b="1" dirty="0"/>
              <a:t>Evangheliei sunt strâns legate între </a:t>
            </a:r>
            <a:r>
              <a:rPr lang="ro-RO" sz="2000" b="1" dirty="0" smtClean="0"/>
              <a:t>ele. Unul </a:t>
            </a:r>
            <a:r>
              <a:rPr lang="ro-RO" sz="2000" b="1" dirty="0"/>
              <a:t>rămâne </a:t>
            </a:r>
            <a:r>
              <a:rPr lang="ro-RO" sz="2000" b="1" dirty="0" smtClean="0"/>
              <a:t>şchiop </a:t>
            </a:r>
            <a:r>
              <a:rPr lang="ro-RO" sz="2000" b="1" dirty="0"/>
              <a:t>fără </a:t>
            </a:r>
            <a:r>
              <a:rPr lang="ro-RO" sz="2000" b="1" dirty="0" smtClean="0"/>
              <a:t>celălalt.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 </a:t>
            </a:r>
            <a:r>
              <a:rPr lang="ro-RO" sz="2000" b="1" dirty="0"/>
              <a:t>de altă parte, ambii se nasc ca răspuns la marea dragoste pe care Dumnezeu a arătat-o pentru noi. Această dragoste ne determină să îi iubim pe </a:t>
            </a:r>
            <a:r>
              <a:rPr lang="ro-RO" sz="2000" b="1" dirty="0" smtClean="0"/>
              <a:t>ceilalţi şi </a:t>
            </a:r>
            <a:r>
              <a:rPr lang="ro-RO" sz="2000" b="1" dirty="0"/>
              <a:t>să căutăm atât binele lor fizic, cât </a:t>
            </a:r>
            <a:r>
              <a:rPr lang="ro-RO" sz="2000" b="1" dirty="0" smtClean="0"/>
              <a:t>şi </a:t>
            </a:r>
            <a:r>
              <a:rPr lang="ro-RO" sz="2000" b="1" dirty="0"/>
              <a:t>pe cel spiritual </a:t>
            </a:r>
            <a:r>
              <a:rPr lang="ro-RO" sz="2000" b="1" dirty="0" smtClean="0"/>
              <a:t>(1 Ioan 3:17).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8455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/>
            </a:gs>
            <a:gs pos="0">
              <a:schemeClr val="accent6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4DE9190-E136-45E6-AEA8-6D450A7DA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4642" y="3879327"/>
            <a:ext cx="9585898" cy="312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6388917-1C42-4A36-B432-8DFB820F0894}"/>
              </a:ext>
            </a:extLst>
          </p:cNvPr>
          <p:cNvSpPr/>
          <p:nvPr/>
        </p:nvSpPr>
        <p:spPr>
          <a:xfrm>
            <a:off x="1" y="0"/>
            <a:ext cx="63269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l">
                <a:rot lat="0" lon="0" rev="42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ro-RO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SLUJITORI LA </a:t>
            </a:r>
            <a:r>
              <a:rPr lang="ro-R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PORŢI </a:t>
            </a:r>
            <a:r>
              <a:rPr lang="ro-RO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INTRARE</a:t>
            </a:r>
            <a:endParaRPr lang="es-E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5EBCA1C-3AFA-47A2-B0AC-5A54F316F07F}"/>
              </a:ext>
            </a:extLst>
          </p:cNvPr>
          <p:cNvSpPr/>
          <p:nvPr/>
        </p:nvSpPr>
        <p:spPr>
          <a:xfrm>
            <a:off x="73600" y="659562"/>
            <a:ext cx="633643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989013" algn="l"/>
              </a:tabLst>
            </a:pPr>
            <a:r>
              <a:rPr lang="ro-RO" b="1" dirty="0" smtClean="0">
                <a:solidFill>
                  <a:srgbClr val="41642A"/>
                </a:solidFill>
                <a:latin typeface="Comic Sans MS" panose="030F0702030302020204" pitchFamily="66" charset="0"/>
              </a:rPr>
              <a:t>„Prin </a:t>
            </a:r>
            <a:r>
              <a:rPr lang="ro-RO" b="1" dirty="0" smtClean="0">
                <a:solidFill>
                  <a:srgbClr val="41642A"/>
                </a:solidFill>
                <a:latin typeface="Comic Sans MS" panose="030F0702030302020204" pitchFamily="66" charset="0"/>
              </a:rPr>
              <a:t>aceasta vor cunoaşte toţi că sunteţi ucenicii Mei, dacă veţi avea dragoste unii pentru alţii.” </a:t>
            </a:r>
            <a:r>
              <a:rPr lang="ro-RO" sz="1600" b="1" dirty="0" smtClean="0">
                <a:solidFill>
                  <a:srgbClr val="41642A"/>
                </a:solidFill>
                <a:latin typeface="Comic Sans MS" panose="030F0702030302020204" pitchFamily="66" charset="0"/>
              </a:rPr>
              <a:t>(Ioan 13:35)</a:t>
            </a:r>
            <a:endParaRPr lang="ro-RO" sz="1600" b="1" dirty="0">
              <a:solidFill>
                <a:srgbClr val="41642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15C1FE-1F94-4BB3-907A-C7ED252559B2}"/>
              </a:ext>
            </a:extLst>
          </p:cNvPr>
          <p:cNvSpPr txBox="1"/>
          <p:nvPr/>
        </p:nvSpPr>
        <p:spPr>
          <a:xfrm>
            <a:off x="200293" y="1349438"/>
            <a:ext cx="88827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Valori ca dreptatea, harul </a:t>
            </a:r>
            <a:r>
              <a:rPr lang="ro-RO" sz="2000" b="1" dirty="0" smtClean="0"/>
              <a:t>şi </a:t>
            </a:r>
            <a:r>
              <a:rPr lang="ro-RO" sz="2000" b="1" dirty="0"/>
              <a:t>dragostea trebuie să guverneze tot ce se întâmplă în cadrul bisericii. Altfel, cum am putea fi un exemplu pentru comunitatea noastră? Nu am da noi, altfel, o mărturie care să ne nege </a:t>
            </a:r>
            <a:r>
              <a:rPr lang="ro-RO" sz="2000" b="1" dirty="0" smtClean="0"/>
              <a:t>credinţa</a:t>
            </a:r>
            <a:r>
              <a:rPr lang="ro-RO" sz="2000" b="1" dirty="0"/>
              <a:t>?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 </a:t>
            </a:r>
            <a:r>
              <a:rPr lang="ro-RO" sz="2000" b="1" dirty="0" smtClean="0"/>
              <a:t>şi </a:t>
            </a:r>
            <a:r>
              <a:rPr lang="ro-RO" sz="2000" b="1" dirty="0"/>
              <a:t>organizare, biserica trebuie să fie dreaptă </a:t>
            </a:r>
            <a:r>
              <a:rPr lang="ro-RO" sz="2000" b="1" dirty="0" smtClean="0"/>
              <a:t>şi </a:t>
            </a:r>
            <a:r>
              <a:rPr lang="ro-RO" sz="2000" b="1" dirty="0"/>
              <a:t>generoasă cu </a:t>
            </a:r>
            <a:r>
              <a:rPr lang="ro-RO" sz="2000" b="1" dirty="0" smtClean="0"/>
              <a:t>angajaţii </a:t>
            </a:r>
            <a:r>
              <a:rPr lang="ro-RO" sz="2000" b="1" dirty="0"/>
              <a:t>săi; trebuie să protejeze membrii vulnerabili; trebuie să ajute pe cei în nevoie.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 </a:t>
            </a:r>
            <a:r>
              <a:rPr lang="ro-RO" sz="2000" b="1" dirty="0" smtClean="0"/>
              <a:t>şi </a:t>
            </a:r>
            <a:r>
              <a:rPr lang="ro-RO" sz="2000" b="1" dirty="0"/>
              <a:t>indivizi, fiecare membru al bisericii trebuie să se îngrijească de binele </a:t>
            </a:r>
            <a:r>
              <a:rPr lang="ro-RO" sz="2000" b="1" dirty="0" smtClean="0"/>
              <a:t>celorlalţi </a:t>
            </a:r>
            <a:r>
              <a:rPr lang="ro-RO" sz="2000" b="1" dirty="0"/>
              <a:t>membrii </a:t>
            </a:r>
            <a:r>
              <a:rPr lang="ro-RO" sz="2000" b="1" dirty="0" smtClean="0"/>
              <a:t>şi </a:t>
            </a:r>
            <a:r>
              <a:rPr lang="ro-RO" sz="2000" b="1" dirty="0"/>
              <a:t>să îi ajute în măsura </a:t>
            </a:r>
            <a:r>
              <a:rPr lang="ro-RO" sz="2000" b="1" dirty="0" smtClean="0"/>
              <a:t>posibilităţilor </a:t>
            </a:r>
            <a:r>
              <a:rPr lang="es-ES" sz="2000" b="1" dirty="0"/>
              <a:t>(G</a:t>
            </a:r>
            <a:r>
              <a:rPr lang="ro-RO" sz="2000" b="1" dirty="0"/>
              <a:t>alateni</a:t>
            </a:r>
            <a:r>
              <a:rPr lang="es-ES" sz="2000" b="1" dirty="0"/>
              <a:t> 6:10; </a:t>
            </a:r>
            <a:r>
              <a:rPr lang="ro-RO" sz="2000" b="1" dirty="0"/>
              <a:t>Evrei</a:t>
            </a:r>
            <a:r>
              <a:rPr lang="es-ES" sz="2000" b="1" dirty="0"/>
              <a:t> 13:16).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C2F6B54-EEF2-4DEF-9617-7A1C0D722D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0834" y="43150"/>
            <a:ext cx="1402081" cy="140208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5DF1280-682D-46C7-A519-A23E363061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6822" y="-99476"/>
            <a:ext cx="1972906" cy="1534483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42446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B8E26F8-AC04-4A97-B025-F23AA5FA4532}"/>
              </a:ext>
            </a:extLst>
          </p:cNvPr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>
                <a:ln w="17780" cmpd="sng">
                  <a:solidFill>
                    <a:srgbClr val="2B7079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4BAFBE"/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600000" algn="tl" rotWithShape="0">
                    <a:schemeClr val="tx1">
                      <a:alpha val="51000"/>
                    </a:schemeClr>
                  </a:outerShdw>
                </a:effectLst>
              </a:rPr>
              <a:t>SLUJITORI </a:t>
            </a:r>
            <a:r>
              <a:rPr lang="ro-RO" sz="4400" b="1" spc="300">
                <a:ln w="17780" cmpd="sng">
                  <a:solidFill>
                    <a:srgbClr val="2B7079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4BAFBE"/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600000" algn="tl" rotWithShape="0">
                    <a:schemeClr val="tx1">
                      <a:alpha val="51000"/>
                    </a:schemeClr>
                  </a:outerShdw>
                </a:effectLst>
              </a:rPr>
              <a:t>CARE </a:t>
            </a:r>
            <a:r>
              <a:rPr lang="ro-RO" sz="4400" b="1" spc="300" smtClean="0">
                <a:ln w="17780" cmpd="sng">
                  <a:solidFill>
                    <a:srgbClr val="2B7079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4BAFBE"/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600000" algn="tl" rotWithShape="0">
                    <a:schemeClr val="tx1">
                      <a:alpha val="51000"/>
                    </a:schemeClr>
                  </a:outerShdw>
                </a:effectLst>
              </a:rPr>
              <a:t>COLABOREAZĂ</a:t>
            </a:r>
            <a:endParaRPr lang="ro-RO" sz="4400" b="1" spc="300">
              <a:ln w="17780" cmpd="sng">
                <a:solidFill>
                  <a:srgbClr val="2B7079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4BAFBE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600000" algn="tl" rotWithShape="0">
                  <a:schemeClr val="tx1">
                    <a:alpha val="51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6928DC9-64BA-4ACC-ACDB-64328DF61978}"/>
              </a:ext>
            </a:extLst>
          </p:cNvPr>
          <p:cNvSpPr/>
          <p:nvPr/>
        </p:nvSpPr>
        <p:spPr>
          <a:xfrm>
            <a:off x="267046" y="685691"/>
            <a:ext cx="543998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„tot </a:t>
            </a:r>
            <a:r>
              <a:rPr lang="ro-RO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astfel şi noi, cei mulţi, suntem un singur trup în Cristos, iar fiecare în parte ne suntem mădulare unii altora.” </a:t>
            </a:r>
            <a:r>
              <a:rPr lang="ro-RO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(Romani 12:5 </a:t>
            </a:r>
            <a:r>
              <a:rPr lang="ro-RO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403D254-DF5E-4C70-8210-7C9F1AA44038}"/>
              </a:ext>
            </a:extLst>
          </p:cNvPr>
          <p:cNvSpPr txBox="1"/>
          <p:nvPr/>
        </p:nvSpPr>
        <p:spPr>
          <a:xfrm>
            <a:off x="191587" y="1688321"/>
            <a:ext cx="55386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Un grup de oameni care lucrează împreună poate </a:t>
            </a:r>
            <a:r>
              <a:rPr lang="ro-RO" sz="2000" b="1" smtClean="0"/>
              <a:t>reuşi </a:t>
            </a:r>
            <a:r>
              <a:rPr lang="ro-RO" sz="2000" b="1"/>
              <a:t>mult mai mult decât poate face o persoană de una singură.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De aceea trebuie să conlucrăm, ca un trup unit. Fiecare îndeplinind un rol diferit, conform cu Duhul Sfânt </a:t>
            </a:r>
            <a:r>
              <a:rPr lang="ro-RO" sz="2000" b="1" smtClean="0"/>
              <a:t>şi </a:t>
            </a:r>
            <a:r>
              <a:rPr lang="ro-RO" sz="2000" b="1"/>
              <a:t>capacitatea sa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1026" name="Picture 2" descr="Resultado de imagen de adra reparto de alimentos">
            <a:extLst>
              <a:ext uri="{FF2B5EF4-FFF2-40B4-BE49-F238E27FC236}">
                <a16:creationId xmlns:a16="http://schemas.microsoft.com/office/drawing/2014/main" xmlns="" id="{9E13A9F1-08FA-44D5-B849-4BBD9F662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9740" y="3820773"/>
            <a:ext cx="4057795" cy="284829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5565C2D-9225-41EC-A5E1-16CD8D1ED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88627" y="752023"/>
            <a:ext cx="2963786" cy="3086168"/>
          </a:xfrm>
          <a:prstGeom prst="round2DiagRect">
            <a:avLst>
              <a:gd name="adj1" fmla="val 50000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84DAE66-CB90-4346-B9A1-8FEA626B78CA}"/>
              </a:ext>
            </a:extLst>
          </p:cNvPr>
          <p:cNvSpPr/>
          <p:nvPr/>
        </p:nvSpPr>
        <p:spPr>
          <a:xfrm>
            <a:off x="4397828" y="3858004"/>
            <a:ext cx="474617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Unul din punctele în care colaborarea este </a:t>
            </a:r>
            <a:r>
              <a:rPr lang="ro-RO" sz="2000" b="1" dirty="0" smtClean="0"/>
              <a:t>tangibilă este </a:t>
            </a:r>
            <a:r>
              <a:rPr lang="ro-RO" sz="2000" b="1" dirty="0"/>
              <a:t>tocmai ajutorul celor în </a:t>
            </a:r>
            <a:r>
              <a:rPr lang="ro-RO" sz="2000" b="1" dirty="0" smtClean="0"/>
              <a:t>nevoie.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Cu </a:t>
            </a:r>
            <a:r>
              <a:rPr lang="ro-RO" sz="2000" b="1" dirty="0"/>
              <a:t>toate că această lucrare nu aduce roade imediat </a:t>
            </a:r>
            <a:r>
              <a:rPr lang="ro-RO" sz="2000" b="1" dirty="0" smtClean="0"/>
              <a:t>şi </a:t>
            </a:r>
            <a:r>
              <a:rPr lang="ro-RO" sz="2000" b="1" dirty="0"/>
              <a:t>putem obosi cu timpul, apostolul Pavel ne </a:t>
            </a:r>
            <a:r>
              <a:rPr lang="ro-RO" sz="2000" b="1" dirty="0" smtClean="0"/>
              <a:t>sfătuieşte</a:t>
            </a:r>
            <a:r>
              <a:rPr lang="ro-RO" sz="2000" b="1" dirty="0" smtClean="0"/>
              <a:t>: „Să </a:t>
            </a:r>
            <a:r>
              <a:rPr lang="ro-RO" sz="2000" b="1" dirty="0" smtClean="0"/>
              <a:t>nu obosim în facerea binelui, căci, la vremea potrivită, vom secera, dacă nu vom cădea de oboseală.” (Galateni 6:9).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474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199D15D-AAF0-40D0-AA75-F701B59B5943}"/>
              </a:ext>
            </a:extLst>
          </p:cNvPr>
          <p:cNvSpPr/>
          <p:nvPr/>
        </p:nvSpPr>
        <p:spPr>
          <a:xfrm>
            <a:off x="1706879" y="1328954"/>
            <a:ext cx="702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smtClean="0">
                <a:latin typeface="Arial Black" panose="020B0A04020102020204" pitchFamily="34" charset="0"/>
              </a:rPr>
              <a:t>„</a:t>
            </a:r>
            <a:r>
              <a:rPr lang="ro-RO" sz="2200" smtClean="0">
                <a:latin typeface="Arial Black" panose="020B0A04020102020204" pitchFamily="34" charset="0"/>
              </a:rPr>
              <a:t>Trăim </a:t>
            </a:r>
            <a:r>
              <a:rPr lang="ro-RO" sz="2200">
                <a:latin typeface="Arial Black" panose="020B0A04020102020204" pitchFamily="34" charset="0"/>
              </a:rPr>
              <a:t>într-o perioadă specială a istoriei acestui pământ. O lucrare mare trebuie să fie făcută într-un timp scurt, </a:t>
            </a:r>
            <a:r>
              <a:rPr lang="ro-RO" sz="2200" smtClean="0">
                <a:latin typeface="Arial Black" panose="020B0A04020102020204" pitchFamily="34" charset="0"/>
              </a:rPr>
              <a:t>şi </a:t>
            </a:r>
            <a:r>
              <a:rPr lang="ro-RO" sz="2200">
                <a:latin typeface="Arial Black" panose="020B0A04020102020204" pitchFamily="34" charset="0"/>
              </a:rPr>
              <a:t>fiecare </a:t>
            </a:r>
            <a:r>
              <a:rPr lang="ro-RO" sz="2200" smtClean="0">
                <a:latin typeface="Arial Black" panose="020B0A04020102020204" pitchFamily="34" charset="0"/>
              </a:rPr>
              <a:t>creştin </a:t>
            </a:r>
            <a:r>
              <a:rPr lang="ro-RO" sz="2200">
                <a:latin typeface="Arial Black" panose="020B0A04020102020204" pitchFamily="34" charset="0"/>
              </a:rPr>
              <a:t>trebuie să îndeplinească o parte în </a:t>
            </a:r>
            <a:r>
              <a:rPr lang="ro-RO" sz="2200" smtClean="0">
                <a:latin typeface="Arial Black" panose="020B0A04020102020204" pitchFamily="34" charset="0"/>
              </a:rPr>
              <a:t>susţinerea </a:t>
            </a:r>
            <a:r>
              <a:rPr lang="ro-RO" sz="2200">
                <a:latin typeface="Arial Black" panose="020B0A04020102020204" pitchFamily="34" charset="0"/>
              </a:rPr>
              <a:t>acestei lucrări. Dumnezeu cheamă oameni care sunt gata să se consacre lucrării de salvare de suflete. Când începem să </a:t>
            </a:r>
            <a:r>
              <a:rPr lang="ro-RO" sz="2200" smtClean="0">
                <a:latin typeface="Arial Black" panose="020B0A04020102020204" pitchFamily="34" charset="0"/>
              </a:rPr>
              <a:t>înţelegem </a:t>
            </a:r>
            <a:r>
              <a:rPr lang="ro-RO" sz="2200">
                <a:latin typeface="Arial Black" panose="020B0A04020102020204" pitchFamily="34" charset="0"/>
              </a:rPr>
              <a:t>ce sacrificiu a făcut Hristos pentru a salva o lume care piere, atunci se va da pe </a:t>
            </a:r>
            <a:r>
              <a:rPr lang="ro-RO" sz="2200" smtClean="0">
                <a:latin typeface="Arial Black" panose="020B0A04020102020204" pitchFamily="34" charset="0"/>
              </a:rPr>
              <a:t>faţă </a:t>
            </a:r>
            <a:r>
              <a:rPr lang="ro-RO" sz="2200">
                <a:latin typeface="Arial Black" panose="020B0A04020102020204" pitchFamily="34" charset="0"/>
              </a:rPr>
              <a:t>o mare luptă pentru a salva suflete. O, dacă toate </a:t>
            </a:r>
            <a:r>
              <a:rPr lang="ro-RO" sz="2200" smtClean="0">
                <a:latin typeface="Arial Black" panose="020B0A04020102020204" pitchFamily="34" charset="0"/>
              </a:rPr>
              <a:t>comunităţile </a:t>
            </a:r>
            <a:r>
              <a:rPr lang="ro-RO" sz="2200">
                <a:latin typeface="Arial Black" panose="020B0A04020102020204" pitchFamily="34" charset="0"/>
              </a:rPr>
              <a:t>noastre ar putea să vadă </a:t>
            </a:r>
            <a:r>
              <a:rPr lang="ro-RO" sz="2200" smtClean="0">
                <a:latin typeface="Arial Black" panose="020B0A04020102020204" pitchFamily="34" charset="0"/>
              </a:rPr>
              <a:t>şi </a:t>
            </a:r>
            <a:r>
              <a:rPr lang="ro-RO" sz="2200">
                <a:latin typeface="Arial Black" panose="020B0A04020102020204" pitchFamily="34" charset="0"/>
              </a:rPr>
              <a:t>să </a:t>
            </a:r>
            <a:r>
              <a:rPr lang="ro-RO" sz="2200" smtClean="0">
                <a:latin typeface="Arial Black" panose="020B0A04020102020204" pitchFamily="34" charset="0"/>
              </a:rPr>
              <a:t>înţeleagă </a:t>
            </a:r>
            <a:r>
              <a:rPr lang="ro-RO" sz="2200">
                <a:latin typeface="Arial Black" panose="020B0A04020102020204" pitchFamily="34" charset="0"/>
              </a:rPr>
              <a:t>sacrificiul fără de margini al </a:t>
            </a:r>
            <a:r>
              <a:rPr lang="ro-RO" sz="2200">
                <a:latin typeface="Arial Black" panose="020B0A04020102020204" pitchFamily="34" charset="0"/>
              </a:rPr>
              <a:t>lui </a:t>
            </a:r>
            <a:r>
              <a:rPr lang="ro-RO" sz="2200" smtClean="0">
                <a:latin typeface="Arial Black" panose="020B0A04020102020204" pitchFamily="34" charset="0"/>
              </a:rPr>
              <a:t>Hristos!”</a:t>
            </a:r>
            <a:endParaRPr lang="ro-RO" sz="220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87C9B9B-B976-48D0-9EDA-D4490DB6A9EE}"/>
              </a:ext>
            </a:extLst>
          </p:cNvPr>
          <p:cNvSpPr txBox="1"/>
          <p:nvPr/>
        </p:nvSpPr>
        <p:spPr>
          <a:xfrm>
            <a:off x="3544558" y="5888105"/>
            <a:ext cx="519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(Mărturii </a:t>
            </a:r>
            <a:r>
              <a:rPr lang="ro-RO" b="1"/>
              <a:t>pentru </a:t>
            </a:r>
            <a:r>
              <a:rPr lang="ro-RO" b="1" smtClean="0"/>
              <a:t>comunitate</a:t>
            </a:r>
            <a:r>
              <a:rPr lang="ro-RO" b="1" smtClean="0"/>
              <a:t>, </a:t>
            </a:r>
            <a:r>
              <a:rPr lang="ro-RO" b="1" smtClean="0"/>
              <a:t>vol</a:t>
            </a:r>
            <a:r>
              <a:rPr lang="ro-RO" b="1" smtClean="0"/>
              <a:t>.</a:t>
            </a:r>
            <a:r>
              <a:rPr lang="ro-RO" b="1" smtClean="0"/>
              <a:t> 9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125)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91856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1028</Words>
  <Application>Microsoft Office PowerPoint</Application>
  <PresentationFormat>Expunere pe ecran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O biserica in care toti slujesc</dc:title>
  <dc:subject>Studiu Biblic, Trim. III, 2019 – Slujirea celor in nevoie</dc:subject>
  <dc:creator>Sergio Fustero Carreras</dc:creator>
  <cp:keywords>https://www.fustero.es/index_ro.php</cp:keywords>
  <cp:lastModifiedBy>Administrator</cp:lastModifiedBy>
  <cp:revision>81</cp:revision>
  <dcterms:created xsi:type="dcterms:W3CDTF">2019-08-25T14:40:29Z</dcterms:created>
  <dcterms:modified xsi:type="dcterms:W3CDTF">2019-09-24T06:21:50Z</dcterms:modified>
</cp:coreProperties>
</file>