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8" r:id="rId4"/>
    <p:sldId id="257" r:id="rId5"/>
    <p:sldId id="266" r:id="rId6"/>
    <p:sldId id="259" r:id="rId7"/>
    <p:sldId id="267" r:id="rId8"/>
    <p:sldId id="265" r:id="rId9"/>
    <p:sldId id="261" r:id="rId10"/>
    <p:sldId id="262" r:id="rId11"/>
    <p:sldId id="264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1E0B"/>
    <a:srgbClr val="4B3915"/>
    <a:srgbClr val="826425"/>
    <a:srgbClr val="582825"/>
    <a:srgbClr val="D2BAA6"/>
    <a:srgbClr val="B38C6B"/>
    <a:srgbClr val="7E0000"/>
    <a:srgbClr val="295A7B"/>
    <a:srgbClr val="B7D4E7"/>
    <a:srgbClr val="5295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9472A-BBAD-4647-8149-CCFFC741A8C6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BE146C-E4E5-4DFC-84E6-BD02A8D1A9A7}">
      <dgm:prSet phldrT="[Texto]" custT="1"/>
      <dgm:spPr/>
      <dgm:t>
        <a:bodyPr/>
        <a:lstStyle/>
        <a:p>
          <a:r>
            <a:rPr lang="ro-RO" sz="2000" b="1" dirty="0"/>
            <a:t>Orbii vedeau</a:t>
          </a:r>
          <a:endParaRPr lang="es-ES" sz="2000" b="1" dirty="0"/>
        </a:p>
      </dgm:t>
    </dgm:pt>
    <dgm:pt modelId="{A7CF7542-3107-4545-93A2-7F76466E5347}" type="parTrans" cxnId="{70D2A5C9-07E4-4EA3-80CD-BBBF5E2C4056}">
      <dgm:prSet/>
      <dgm:spPr/>
      <dgm:t>
        <a:bodyPr/>
        <a:lstStyle/>
        <a:p>
          <a:endParaRPr lang="es-ES" sz="2000" b="1"/>
        </a:p>
      </dgm:t>
    </dgm:pt>
    <dgm:pt modelId="{E7A4D1A3-128E-4B60-9AA7-CD83D37AAC89}" type="sibTrans" cxnId="{70D2A5C9-07E4-4EA3-80CD-BBBF5E2C4056}">
      <dgm:prSet/>
      <dgm:spPr/>
      <dgm:t>
        <a:bodyPr/>
        <a:lstStyle/>
        <a:p>
          <a:endParaRPr lang="es-ES" sz="2000" b="1"/>
        </a:p>
      </dgm:t>
    </dgm:pt>
    <dgm:pt modelId="{93A83255-88B0-4A47-9C07-AB8395DEAA01}">
      <dgm:prSet phldrT="[Texto]" custT="1"/>
      <dgm:spPr/>
      <dgm:t>
        <a:bodyPr/>
        <a:lstStyle/>
        <a:p>
          <a:r>
            <a:rPr lang="ro-RO" sz="2000" b="1" dirty="0" smtClean="0"/>
            <a:t>Şchiopii </a:t>
          </a:r>
          <a:r>
            <a:rPr lang="ro-RO" sz="2000" b="1" dirty="0"/>
            <a:t>umblau</a:t>
          </a:r>
          <a:endParaRPr lang="es-ES" sz="2000" b="1" dirty="0"/>
        </a:p>
      </dgm:t>
    </dgm:pt>
    <dgm:pt modelId="{4F0397BB-3506-4D01-8D82-FC37D353BD1F}" type="parTrans" cxnId="{3EF1923E-E46D-4ECE-8ED0-E06423F302AD}">
      <dgm:prSet/>
      <dgm:spPr/>
      <dgm:t>
        <a:bodyPr/>
        <a:lstStyle/>
        <a:p>
          <a:endParaRPr lang="es-ES" sz="2000" b="1"/>
        </a:p>
      </dgm:t>
    </dgm:pt>
    <dgm:pt modelId="{A003E2C6-228E-4207-9C46-7B15EB5CF570}" type="sibTrans" cxnId="{3EF1923E-E46D-4ECE-8ED0-E06423F302AD}">
      <dgm:prSet/>
      <dgm:spPr/>
      <dgm:t>
        <a:bodyPr/>
        <a:lstStyle/>
        <a:p>
          <a:endParaRPr lang="es-ES" sz="2000" b="1"/>
        </a:p>
      </dgm:t>
    </dgm:pt>
    <dgm:pt modelId="{C163C316-CC5B-4EF7-8877-6176BFE84756}">
      <dgm:prSet phldrT="[Texto]" custT="1"/>
      <dgm:spPr/>
      <dgm:t>
        <a:bodyPr bIns="108000"/>
        <a:lstStyle/>
        <a:p>
          <a:r>
            <a:rPr lang="ro-RO" sz="2000" b="1" dirty="0" smtClean="0"/>
            <a:t>Leproşii </a:t>
          </a:r>
          <a:r>
            <a:rPr lang="ro-RO" sz="2000" b="1" dirty="0"/>
            <a:t>erau </a:t>
          </a:r>
          <a:r>
            <a:rPr lang="ro-RO" sz="2000" b="1" dirty="0" smtClean="0"/>
            <a:t>vindecaţi</a:t>
          </a:r>
          <a:endParaRPr lang="es-ES" sz="2000" b="1" dirty="0"/>
        </a:p>
      </dgm:t>
    </dgm:pt>
    <dgm:pt modelId="{EBD8A068-2115-48E4-8692-35ADBB10209C}" type="parTrans" cxnId="{8B41C7ED-7899-426F-893F-E1D63118FD21}">
      <dgm:prSet/>
      <dgm:spPr/>
      <dgm:t>
        <a:bodyPr/>
        <a:lstStyle/>
        <a:p>
          <a:endParaRPr lang="es-ES" sz="2000" b="1"/>
        </a:p>
      </dgm:t>
    </dgm:pt>
    <dgm:pt modelId="{A8B043CD-DDC7-4517-ADD2-62073AAAFCEA}" type="sibTrans" cxnId="{8B41C7ED-7899-426F-893F-E1D63118FD21}">
      <dgm:prSet/>
      <dgm:spPr/>
      <dgm:t>
        <a:bodyPr/>
        <a:lstStyle/>
        <a:p>
          <a:endParaRPr lang="es-ES" sz="2000" b="1"/>
        </a:p>
      </dgm:t>
    </dgm:pt>
    <dgm:pt modelId="{4566C22A-F93B-479D-8BC6-5ACD0D95D7C3}">
      <dgm:prSet phldrT="[Texto]" custT="1"/>
      <dgm:spPr/>
      <dgm:t>
        <a:bodyPr/>
        <a:lstStyle/>
        <a:p>
          <a:r>
            <a:rPr lang="ro-RO" sz="2000" b="1" dirty="0" smtClean="0"/>
            <a:t>Morţii </a:t>
          </a:r>
          <a:r>
            <a:rPr lang="ro-RO" sz="2000" b="1" dirty="0"/>
            <a:t>înviau</a:t>
          </a:r>
          <a:endParaRPr lang="es-ES" sz="2000" b="1" dirty="0"/>
        </a:p>
      </dgm:t>
    </dgm:pt>
    <dgm:pt modelId="{08C87044-0960-45DB-B0CB-C93375EC8FBA}" type="parTrans" cxnId="{A3865C11-9CCC-4DD0-B3DE-8A351BCEC965}">
      <dgm:prSet/>
      <dgm:spPr/>
      <dgm:t>
        <a:bodyPr/>
        <a:lstStyle/>
        <a:p>
          <a:endParaRPr lang="es-ES" sz="2000" b="1"/>
        </a:p>
      </dgm:t>
    </dgm:pt>
    <dgm:pt modelId="{4317C46E-F8A3-43E1-BF7B-833A0D35AAB1}" type="sibTrans" cxnId="{A3865C11-9CCC-4DD0-B3DE-8A351BCEC965}">
      <dgm:prSet/>
      <dgm:spPr/>
      <dgm:t>
        <a:bodyPr/>
        <a:lstStyle/>
        <a:p>
          <a:endParaRPr lang="es-ES" sz="2000" b="1"/>
        </a:p>
      </dgm:t>
    </dgm:pt>
    <dgm:pt modelId="{4D5B8889-373F-4587-87BF-7294BECE6D7C}" type="pres">
      <dgm:prSet presAssocID="{47C9472A-BBAD-4647-8149-CCFFC741A8C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o-RO"/>
        </a:p>
      </dgm:t>
    </dgm:pt>
    <dgm:pt modelId="{E2D5A175-843C-4A74-BEE6-84171BC5C5D3}" type="pres">
      <dgm:prSet presAssocID="{F3BE146C-E4E5-4DFC-84E6-BD02A8D1A9A7}" presName="composite" presStyleCnt="0">
        <dgm:presLayoutVars>
          <dgm:chMax val="1"/>
          <dgm:chPref val="1"/>
        </dgm:presLayoutVars>
      </dgm:prSet>
      <dgm:spPr/>
    </dgm:pt>
    <dgm:pt modelId="{3AF57180-677C-4CC1-A7D8-DA32E0CF7283}" type="pres">
      <dgm:prSet presAssocID="{F3BE146C-E4E5-4DFC-84E6-BD02A8D1A9A7}" presName="Accent" presStyleLbl="trAlignAcc1" presStyleIdx="0" presStyleCnt="4" custScaleX="268863" custScaleY="315766">
        <dgm:presLayoutVars>
          <dgm:chMax val="0"/>
          <dgm:chPref val="0"/>
        </dgm:presLayoutVars>
      </dgm:prSet>
      <dgm:spPr>
        <a:solidFill>
          <a:schemeClr val="accent6">
            <a:lumMod val="40000"/>
            <a:lumOff val="60000"/>
          </a:schemeClr>
        </a:solidFill>
      </dgm:spPr>
    </dgm:pt>
    <dgm:pt modelId="{1D84A5D1-30B7-43DB-B825-201831C46289}" type="pres">
      <dgm:prSet presAssocID="{F3BE146C-E4E5-4DFC-84E6-BD02A8D1A9A7}" presName="Image" presStyleLbl="alignImgPlace1" presStyleIdx="0" presStyleCnt="4" custScaleX="226013" custScaleY="382891" custLinFactNeighborY="-7381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flat">
          <a:bevelT w="177800" h="254000"/>
          <a:bevelB w="152400"/>
        </a:sp3d>
      </dgm:spPr>
    </dgm:pt>
    <dgm:pt modelId="{AAFFC18C-D529-486C-AC21-C5EAB46D23DB}" type="pres">
      <dgm:prSet presAssocID="{F3BE146C-E4E5-4DFC-84E6-BD02A8D1A9A7}" presName="ChildComposite" presStyleCnt="0"/>
      <dgm:spPr/>
    </dgm:pt>
    <dgm:pt modelId="{7880F17C-DE83-4967-9D0B-93E284B592C6}" type="pres">
      <dgm:prSet presAssocID="{F3BE146C-E4E5-4DFC-84E6-BD02A8D1A9A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6A302FD-EE4C-4329-B502-BA877E43DCAB}" type="pres">
      <dgm:prSet presAssocID="{F3BE146C-E4E5-4DFC-84E6-BD02A8D1A9A7}" presName="Parent" presStyleLbl="revTx" presStyleIdx="0" presStyleCnt="4" custScaleX="306821" custScaleY="358281" custLinFactY="154457" custLinFactNeighborY="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771105D-43D9-4BB1-BC46-18B293C02C00}" type="pres">
      <dgm:prSet presAssocID="{E7A4D1A3-128E-4B60-9AA7-CD83D37AAC89}" presName="sibTrans" presStyleCnt="0"/>
      <dgm:spPr/>
    </dgm:pt>
    <dgm:pt modelId="{321B1A48-76FA-49B4-B746-7EB4609A7822}" type="pres">
      <dgm:prSet presAssocID="{93A83255-88B0-4A47-9C07-AB8395DEAA01}" presName="composite" presStyleCnt="0">
        <dgm:presLayoutVars>
          <dgm:chMax val="1"/>
          <dgm:chPref val="1"/>
        </dgm:presLayoutVars>
      </dgm:prSet>
      <dgm:spPr/>
    </dgm:pt>
    <dgm:pt modelId="{5DFEE851-5D3A-4289-9AE1-49973DE60F83}" type="pres">
      <dgm:prSet presAssocID="{93A83255-88B0-4A47-9C07-AB8395DEAA01}" presName="Accent" presStyleLbl="trAlignAcc1" presStyleIdx="1" presStyleCnt="4" custScaleX="268863" custScaleY="327816">
        <dgm:presLayoutVars>
          <dgm:chMax val="0"/>
          <dgm:chPref val="0"/>
        </dgm:presLayoutVars>
      </dgm:prSet>
      <dgm:spPr>
        <a:solidFill>
          <a:schemeClr val="accent5">
            <a:lumMod val="40000"/>
            <a:lumOff val="60000"/>
          </a:schemeClr>
        </a:solidFill>
      </dgm:spPr>
    </dgm:pt>
    <dgm:pt modelId="{40512D99-FA2E-465E-8551-660C9335B4CB}" type="pres">
      <dgm:prSet presAssocID="{93A83255-88B0-4A47-9C07-AB8395DEAA01}" presName="Image" presStyleLbl="alignImgPlace1" presStyleIdx="1" presStyleCnt="4" custScaleX="226013" custScaleY="382891" custLinFactNeighborY="-7381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flat">
          <a:bevelT w="177800" h="254000"/>
          <a:bevelB w="152400"/>
        </a:sp3d>
      </dgm:spPr>
    </dgm:pt>
    <dgm:pt modelId="{EF0EDD68-6FC0-494C-943C-9228CA29A033}" type="pres">
      <dgm:prSet presAssocID="{93A83255-88B0-4A47-9C07-AB8395DEAA01}" presName="ChildComposite" presStyleCnt="0"/>
      <dgm:spPr/>
    </dgm:pt>
    <dgm:pt modelId="{18BD55CD-C23E-4A3A-9C8E-E6AAD8363F75}" type="pres">
      <dgm:prSet presAssocID="{93A83255-88B0-4A47-9C07-AB8395DEAA0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8D3FD3F-926D-4F62-9B84-04AEAA5079BE}" type="pres">
      <dgm:prSet presAssocID="{93A83255-88B0-4A47-9C07-AB8395DEAA01}" presName="Parent" presStyleLbl="revTx" presStyleIdx="1" presStyleCnt="4" custScaleX="306821" custScaleY="358281" custLinFactY="154457" custLinFactNeighborY="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EB9EBCD-2585-4791-8E67-4270181751AE}" type="pres">
      <dgm:prSet presAssocID="{A003E2C6-228E-4207-9C46-7B15EB5CF570}" presName="sibTrans" presStyleCnt="0"/>
      <dgm:spPr/>
    </dgm:pt>
    <dgm:pt modelId="{339F220F-27FC-4397-B9D5-600914DF429D}" type="pres">
      <dgm:prSet presAssocID="{C163C316-CC5B-4EF7-8877-6176BFE84756}" presName="composite" presStyleCnt="0">
        <dgm:presLayoutVars>
          <dgm:chMax val="1"/>
          <dgm:chPref val="1"/>
        </dgm:presLayoutVars>
      </dgm:prSet>
      <dgm:spPr/>
    </dgm:pt>
    <dgm:pt modelId="{515D0DEF-CF11-47B3-8428-66AC74745316}" type="pres">
      <dgm:prSet presAssocID="{C163C316-CC5B-4EF7-8877-6176BFE84756}" presName="Accent" presStyleLbl="trAlignAcc1" presStyleIdx="2" presStyleCnt="4" custScaleX="268863" custScaleY="314397">
        <dgm:presLayoutVars>
          <dgm:chMax val="0"/>
          <dgm:chPref val="0"/>
        </dgm:presLayoutVars>
      </dgm:prSet>
      <dgm:spPr>
        <a:solidFill>
          <a:schemeClr val="accent4">
            <a:lumMod val="40000"/>
            <a:lumOff val="60000"/>
          </a:schemeClr>
        </a:solidFill>
      </dgm:spPr>
    </dgm:pt>
    <dgm:pt modelId="{074236AF-CCBB-4472-AE04-2BCC7F531A98}" type="pres">
      <dgm:prSet presAssocID="{C163C316-CC5B-4EF7-8877-6176BFE84756}" presName="Image" presStyleLbl="alignImgPlace1" presStyleIdx="2" presStyleCnt="4" custScaleX="226013" custScaleY="382891" custLinFactNeighborY="-7381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flat">
          <a:bevelT w="177800" h="254000"/>
          <a:bevelB w="152400"/>
        </a:sp3d>
      </dgm:spPr>
    </dgm:pt>
    <dgm:pt modelId="{5DAD23CF-CE59-4FC8-8CFA-66737E06C641}" type="pres">
      <dgm:prSet presAssocID="{C163C316-CC5B-4EF7-8877-6176BFE84756}" presName="ChildComposite" presStyleCnt="0"/>
      <dgm:spPr/>
    </dgm:pt>
    <dgm:pt modelId="{5D90761F-A1C9-4C13-AF63-4DDE3C512E4A}" type="pres">
      <dgm:prSet presAssocID="{C163C316-CC5B-4EF7-8877-6176BFE8475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380D0F9-96F9-4D79-9A8F-10A0F9F14628}" type="pres">
      <dgm:prSet presAssocID="{C163C316-CC5B-4EF7-8877-6176BFE84756}" presName="Parent" presStyleLbl="revTx" presStyleIdx="2" presStyleCnt="4" custScaleX="306821" custScaleY="358281" custLinFactY="126445" custLinFactNeighborY="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7FB9B89-EDF8-454D-8A11-8983B3307F8B}" type="pres">
      <dgm:prSet presAssocID="{A8B043CD-DDC7-4517-ADD2-62073AAAFCEA}" presName="sibTrans" presStyleCnt="0"/>
      <dgm:spPr/>
    </dgm:pt>
    <dgm:pt modelId="{E610D8ED-88DF-42FF-B00F-3840DBAEFC86}" type="pres">
      <dgm:prSet presAssocID="{4566C22A-F93B-479D-8BC6-5ACD0D95D7C3}" presName="composite" presStyleCnt="0">
        <dgm:presLayoutVars>
          <dgm:chMax val="1"/>
          <dgm:chPref val="1"/>
        </dgm:presLayoutVars>
      </dgm:prSet>
      <dgm:spPr/>
    </dgm:pt>
    <dgm:pt modelId="{3E0ADB32-46DC-407E-8B34-328CF586E1DD}" type="pres">
      <dgm:prSet presAssocID="{4566C22A-F93B-479D-8BC6-5ACD0D95D7C3}" presName="Accent" presStyleLbl="trAlignAcc1" presStyleIdx="3" presStyleCnt="4" custScaleX="268863" custScaleY="315885">
        <dgm:presLayoutVars>
          <dgm:chMax val="0"/>
          <dgm:chPref val="0"/>
        </dgm:presLayoutVars>
      </dgm:prSet>
      <dgm:spPr>
        <a:solidFill>
          <a:schemeClr val="accent2">
            <a:lumMod val="40000"/>
            <a:lumOff val="60000"/>
          </a:schemeClr>
        </a:solidFill>
      </dgm:spPr>
    </dgm:pt>
    <dgm:pt modelId="{8DBB3EF2-64C6-418F-BEE4-291A8B04E25C}" type="pres">
      <dgm:prSet presAssocID="{4566C22A-F93B-479D-8BC6-5ACD0D95D7C3}" presName="Image" presStyleLbl="alignImgPlace1" presStyleIdx="3" presStyleCnt="4" custScaleX="226013" custScaleY="382891" custLinFactNeighborY="-7381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flat">
          <a:bevelT w="177800" h="254000"/>
          <a:bevelB w="152400"/>
        </a:sp3d>
      </dgm:spPr>
    </dgm:pt>
    <dgm:pt modelId="{E45E123E-3771-4DE9-85D9-D19B08992574}" type="pres">
      <dgm:prSet presAssocID="{4566C22A-F93B-479D-8BC6-5ACD0D95D7C3}" presName="ChildComposite" presStyleCnt="0"/>
      <dgm:spPr/>
    </dgm:pt>
    <dgm:pt modelId="{2A91FBDF-CF00-45EC-9900-B167183F21A6}" type="pres">
      <dgm:prSet presAssocID="{4566C22A-F93B-479D-8BC6-5ACD0D95D7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5D1DA5E-56AC-4DE3-A737-1C766E49DB50}" type="pres">
      <dgm:prSet presAssocID="{4566C22A-F93B-479D-8BC6-5ACD0D95D7C3}" presName="Parent" presStyleLbl="revTx" presStyleIdx="3" presStyleCnt="4" custScaleX="306821" custScaleY="358281" custLinFactY="154457" custLinFactNeighborY="2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BA07A8F-AD22-47E4-8608-5B3BA549794B}" type="presOf" srcId="{F3BE146C-E4E5-4DFC-84E6-BD02A8D1A9A7}" destId="{76A302FD-EE4C-4329-B502-BA877E43DCAB}" srcOrd="0" destOrd="0" presId="urn:microsoft.com/office/officeart/2008/layout/CaptionedPictures"/>
    <dgm:cxn modelId="{70D2A5C9-07E4-4EA3-80CD-BBBF5E2C4056}" srcId="{47C9472A-BBAD-4647-8149-CCFFC741A8C6}" destId="{F3BE146C-E4E5-4DFC-84E6-BD02A8D1A9A7}" srcOrd="0" destOrd="0" parTransId="{A7CF7542-3107-4545-93A2-7F76466E5347}" sibTransId="{E7A4D1A3-128E-4B60-9AA7-CD83D37AAC89}"/>
    <dgm:cxn modelId="{8B41C7ED-7899-426F-893F-E1D63118FD21}" srcId="{47C9472A-BBAD-4647-8149-CCFFC741A8C6}" destId="{C163C316-CC5B-4EF7-8877-6176BFE84756}" srcOrd="2" destOrd="0" parTransId="{EBD8A068-2115-48E4-8692-35ADBB10209C}" sibTransId="{A8B043CD-DDC7-4517-ADD2-62073AAAFCEA}"/>
    <dgm:cxn modelId="{3EF1923E-E46D-4ECE-8ED0-E06423F302AD}" srcId="{47C9472A-BBAD-4647-8149-CCFFC741A8C6}" destId="{93A83255-88B0-4A47-9C07-AB8395DEAA01}" srcOrd="1" destOrd="0" parTransId="{4F0397BB-3506-4D01-8D82-FC37D353BD1F}" sibTransId="{A003E2C6-228E-4207-9C46-7B15EB5CF570}"/>
    <dgm:cxn modelId="{FFC3CEF0-B7A0-4470-B186-7E1BCF75FE91}" type="presOf" srcId="{47C9472A-BBAD-4647-8149-CCFFC741A8C6}" destId="{4D5B8889-373F-4587-87BF-7294BECE6D7C}" srcOrd="0" destOrd="0" presId="urn:microsoft.com/office/officeart/2008/layout/CaptionedPictures"/>
    <dgm:cxn modelId="{A3865C11-9CCC-4DD0-B3DE-8A351BCEC965}" srcId="{47C9472A-BBAD-4647-8149-CCFFC741A8C6}" destId="{4566C22A-F93B-479D-8BC6-5ACD0D95D7C3}" srcOrd="3" destOrd="0" parTransId="{08C87044-0960-45DB-B0CB-C93375EC8FBA}" sibTransId="{4317C46E-F8A3-43E1-BF7B-833A0D35AAB1}"/>
    <dgm:cxn modelId="{92BD8929-A7BA-407A-B57F-3B7F477FE916}" type="presOf" srcId="{4566C22A-F93B-479D-8BC6-5ACD0D95D7C3}" destId="{15D1DA5E-56AC-4DE3-A737-1C766E49DB50}" srcOrd="0" destOrd="0" presId="urn:microsoft.com/office/officeart/2008/layout/CaptionedPictures"/>
    <dgm:cxn modelId="{29828176-8745-4B6D-8067-CBF171B175B4}" type="presOf" srcId="{93A83255-88B0-4A47-9C07-AB8395DEAA01}" destId="{58D3FD3F-926D-4F62-9B84-04AEAA5079BE}" srcOrd="0" destOrd="0" presId="urn:microsoft.com/office/officeart/2008/layout/CaptionedPictures"/>
    <dgm:cxn modelId="{3129AB1B-A88F-4EB3-9F83-818D5C27BE6C}" type="presOf" srcId="{C163C316-CC5B-4EF7-8877-6176BFE84756}" destId="{4380D0F9-96F9-4D79-9A8F-10A0F9F14628}" srcOrd="0" destOrd="0" presId="urn:microsoft.com/office/officeart/2008/layout/CaptionedPictures"/>
    <dgm:cxn modelId="{40C4ED00-0061-460F-BA68-94F2223EB2D7}" type="presParOf" srcId="{4D5B8889-373F-4587-87BF-7294BECE6D7C}" destId="{E2D5A175-843C-4A74-BEE6-84171BC5C5D3}" srcOrd="0" destOrd="0" presId="urn:microsoft.com/office/officeart/2008/layout/CaptionedPictures"/>
    <dgm:cxn modelId="{FDFDB684-BCE7-4AC6-BA52-A61F1E4220C2}" type="presParOf" srcId="{E2D5A175-843C-4A74-BEE6-84171BC5C5D3}" destId="{3AF57180-677C-4CC1-A7D8-DA32E0CF7283}" srcOrd="0" destOrd="0" presId="urn:microsoft.com/office/officeart/2008/layout/CaptionedPictures"/>
    <dgm:cxn modelId="{2047438B-61E5-49F8-BB35-B310EFAC3C67}" type="presParOf" srcId="{E2D5A175-843C-4A74-BEE6-84171BC5C5D3}" destId="{1D84A5D1-30B7-43DB-B825-201831C46289}" srcOrd="1" destOrd="0" presId="urn:microsoft.com/office/officeart/2008/layout/CaptionedPictures"/>
    <dgm:cxn modelId="{2647409E-ACF7-4964-9876-354AE4D008AF}" type="presParOf" srcId="{E2D5A175-843C-4A74-BEE6-84171BC5C5D3}" destId="{AAFFC18C-D529-486C-AC21-C5EAB46D23DB}" srcOrd="2" destOrd="0" presId="urn:microsoft.com/office/officeart/2008/layout/CaptionedPictures"/>
    <dgm:cxn modelId="{C1EE6B93-FC43-4A79-8791-9C74F2E1292A}" type="presParOf" srcId="{AAFFC18C-D529-486C-AC21-C5EAB46D23DB}" destId="{7880F17C-DE83-4967-9D0B-93E284B592C6}" srcOrd="0" destOrd="0" presId="urn:microsoft.com/office/officeart/2008/layout/CaptionedPictures"/>
    <dgm:cxn modelId="{23A9606C-311E-49E8-9CE7-82A027434DA1}" type="presParOf" srcId="{AAFFC18C-D529-486C-AC21-C5EAB46D23DB}" destId="{76A302FD-EE4C-4329-B502-BA877E43DCAB}" srcOrd="1" destOrd="0" presId="urn:microsoft.com/office/officeart/2008/layout/CaptionedPictures"/>
    <dgm:cxn modelId="{439A72EC-33C9-4FF3-8ED5-7AC757C080AF}" type="presParOf" srcId="{4D5B8889-373F-4587-87BF-7294BECE6D7C}" destId="{0771105D-43D9-4BB1-BC46-18B293C02C00}" srcOrd="1" destOrd="0" presId="urn:microsoft.com/office/officeart/2008/layout/CaptionedPictures"/>
    <dgm:cxn modelId="{B33B781C-81E3-4BC3-9448-06EAA000D093}" type="presParOf" srcId="{4D5B8889-373F-4587-87BF-7294BECE6D7C}" destId="{321B1A48-76FA-49B4-B746-7EB4609A7822}" srcOrd="2" destOrd="0" presId="urn:microsoft.com/office/officeart/2008/layout/CaptionedPictures"/>
    <dgm:cxn modelId="{6630A243-1F9B-46AA-B38D-7C1B2427D738}" type="presParOf" srcId="{321B1A48-76FA-49B4-B746-7EB4609A7822}" destId="{5DFEE851-5D3A-4289-9AE1-49973DE60F83}" srcOrd="0" destOrd="0" presId="urn:microsoft.com/office/officeart/2008/layout/CaptionedPictures"/>
    <dgm:cxn modelId="{5AF46B5B-A7A7-43C2-B455-0DC1F59C6606}" type="presParOf" srcId="{321B1A48-76FA-49B4-B746-7EB4609A7822}" destId="{40512D99-FA2E-465E-8551-660C9335B4CB}" srcOrd="1" destOrd="0" presId="urn:microsoft.com/office/officeart/2008/layout/CaptionedPictures"/>
    <dgm:cxn modelId="{B4371A42-7C55-4CF9-8DD7-540B17749348}" type="presParOf" srcId="{321B1A48-76FA-49B4-B746-7EB4609A7822}" destId="{EF0EDD68-6FC0-494C-943C-9228CA29A033}" srcOrd="2" destOrd="0" presId="urn:microsoft.com/office/officeart/2008/layout/CaptionedPictures"/>
    <dgm:cxn modelId="{EB099FD3-F523-4663-8CD2-494CCABAE76D}" type="presParOf" srcId="{EF0EDD68-6FC0-494C-943C-9228CA29A033}" destId="{18BD55CD-C23E-4A3A-9C8E-E6AAD8363F75}" srcOrd="0" destOrd="0" presId="urn:microsoft.com/office/officeart/2008/layout/CaptionedPictures"/>
    <dgm:cxn modelId="{61E32FE0-39EE-480E-82AD-A195947E9A82}" type="presParOf" srcId="{EF0EDD68-6FC0-494C-943C-9228CA29A033}" destId="{58D3FD3F-926D-4F62-9B84-04AEAA5079BE}" srcOrd="1" destOrd="0" presId="urn:microsoft.com/office/officeart/2008/layout/CaptionedPictures"/>
    <dgm:cxn modelId="{DA88EC34-70CE-4D5D-AE59-97606F92F3C1}" type="presParOf" srcId="{4D5B8889-373F-4587-87BF-7294BECE6D7C}" destId="{3EB9EBCD-2585-4791-8E67-4270181751AE}" srcOrd="3" destOrd="0" presId="urn:microsoft.com/office/officeart/2008/layout/CaptionedPictures"/>
    <dgm:cxn modelId="{C8D83558-2C24-4346-A494-7EBAE4AEED50}" type="presParOf" srcId="{4D5B8889-373F-4587-87BF-7294BECE6D7C}" destId="{339F220F-27FC-4397-B9D5-600914DF429D}" srcOrd="4" destOrd="0" presId="urn:microsoft.com/office/officeart/2008/layout/CaptionedPictures"/>
    <dgm:cxn modelId="{DE373AF5-1541-4786-8681-D84B55BED4A8}" type="presParOf" srcId="{339F220F-27FC-4397-B9D5-600914DF429D}" destId="{515D0DEF-CF11-47B3-8428-66AC74745316}" srcOrd="0" destOrd="0" presId="urn:microsoft.com/office/officeart/2008/layout/CaptionedPictures"/>
    <dgm:cxn modelId="{39B54556-C7CF-4EF5-BB17-8CA28B6B5DEA}" type="presParOf" srcId="{339F220F-27FC-4397-B9D5-600914DF429D}" destId="{074236AF-CCBB-4472-AE04-2BCC7F531A98}" srcOrd="1" destOrd="0" presId="urn:microsoft.com/office/officeart/2008/layout/CaptionedPictures"/>
    <dgm:cxn modelId="{1A3E36D5-CED9-4F6B-AA53-8382E542BE66}" type="presParOf" srcId="{339F220F-27FC-4397-B9D5-600914DF429D}" destId="{5DAD23CF-CE59-4FC8-8CFA-66737E06C641}" srcOrd="2" destOrd="0" presId="urn:microsoft.com/office/officeart/2008/layout/CaptionedPictures"/>
    <dgm:cxn modelId="{74EF848F-11F8-43B0-B212-C1A8B5CE8D78}" type="presParOf" srcId="{5DAD23CF-CE59-4FC8-8CFA-66737E06C641}" destId="{5D90761F-A1C9-4C13-AF63-4DDE3C512E4A}" srcOrd="0" destOrd="0" presId="urn:microsoft.com/office/officeart/2008/layout/CaptionedPictures"/>
    <dgm:cxn modelId="{41CC2F4C-8B63-4D2B-B17F-C4A1413BE544}" type="presParOf" srcId="{5DAD23CF-CE59-4FC8-8CFA-66737E06C641}" destId="{4380D0F9-96F9-4D79-9A8F-10A0F9F14628}" srcOrd="1" destOrd="0" presId="urn:microsoft.com/office/officeart/2008/layout/CaptionedPictures"/>
    <dgm:cxn modelId="{508BE9A9-50D2-4753-8B7C-77E59AAEB7BA}" type="presParOf" srcId="{4D5B8889-373F-4587-87BF-7294BECE6D7C}" destId="{E7FB9B89-EDF8-454D-8A11-8983B3307F8B}" srcOrd="5" destOrd="0" presId="urn:microsoft.com/office/officeart/2008/layout/CaptionedPictures"/>
    <dgm:cxn modelId="{AB280CD5-4992-4878-9042-4136271E201E}" type="presParOf" srcId="{4D5B8889-373F-4587-87BF-7294BECE6D7C}" destId="{E610D8ED-88DF-42FF-B00F-3840DBAEFC86}" srcOrd="6" destOrd="0" presId="urn:microsoft.com/office/officeart/2008/layout/CaptionedPictures"/>
    <dgm:cxn modelId="{1650AA01-335D-49D6-940C-558AB9A4240D}" type="presParOf" srcId="{E610D8ED-88DF-42FF-B00F-3840DBAEFC86}" destId="{3E0ADB32-46DC-407E-8B34-328CF586E1DD}" srcOrd="0" destOrd="0" presId="urn:microsoft.com/office/officeart/2008/layout/CaptionedPictures"/>
    <dgm:cxn modelId="{B7271778-E45F-4436-B019-2BEB8EDC0A9C}" type="presParOf" srcId="{E610D8ED-88DF-42FF-B00F-3840DBAEFC86}" destId="{8DBB3EF2-64C6-418F-BEE4-291A8B04E25C}" srcOrd="1" destOrd="0" presId="urn:microsoft.com/office/officeart/2008/layout/CaptionedPictures"/>
    <dgm:cxn modelId="{EB58ABE0-0E7E-49C9-B167-CBBB00A0280C}" type="presParOf" srcId="{E610D8ED-88DF-42FF-B00F-3840DBAEFC86}" destId="{E45E123E-3771-4DE9-85D9-D19B08992574}" srcOrd="2" destOrd="0" presId="urn:microsoft.com/office/officeart/2008/layout/CaptionedPictures"/>
    <dgm:cxn modelId="{5CD8850A-8E8B-4EEF-97BC-2E825E5F9AE0}" type="presParOf" srcId="{E45E123E-3771-4DE9-85D9-D19B08992574}" destId="{2A91FBDF-CF00-45EC-9900-B167183F21A6}" srcOrd="0" destOrd="0" presId="urn:microsoft.com/office/officeart/2008/layout/CaptionedPictures"/>
    <dgm:cxn modelId="{CDAF62E1-D12F-450C-8071-69EE9A86F80A}" type="presParOf" srcId="{E45E123E-3771-4DE9-85D9-D19B08992574}" destId="{15D1DA5E-56AC-4DE3-A737-1C766E49DB5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F57180-677C-4CC1-A7D8-DA32E0CF7283}">
      <dsp:nvSpPr>
        <dsp:cNvPr id="0" name=""/>
        <dsp:cNvSpPr/>
      </dsp:nvSpPr>
      <dsp:spPr>
        <a:xfrm>
          <a:off x="26618" y="150015"/>
          <a:ext cx="1963613" cy="271313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84A5D1-30B7-43DB-B825-201831C46289}">
      <dsp:nvSpPr>
        <dsp:cNvPr id="0" name=""/>
        <dsp:cNvSpPr/>
      </dsp:nvSpPr>
      <dsp:spPr>
        <a:xfrm>
          <a:off x="265626" y="0"/>
          <a:ext cx="1485596" cy="2138427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A302FD-EE4C-4329-B502-BA877E43DCAB}">
      <dsp:nvSpPr>
        <dsp:cNvPr id="0" name=""/>
        <dsp:cNvSpPr/>
      </dsp:nvSpPr>
      <dsp:spPr>
        <a:xfrm>
          <a:off x="48" y="2181989"/>
          <a:ext cx="2016751" cy="8311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Orbii vedeau</a:t>
          </a:r>
          <a:endParaRPr lang="es-ES" sz="2000" b="1" kern="1200" dirty="0"/>
        </a:p>
      </dsp:txBody>
      <dsp:txXfrm>
        <a:off x="48" y="2181989"/>
        <a:ext cx="2016751" cy="831176"/>
      </dsp:txXfrm>
    </dsp:sp>
    <dsp:sp modelId="{5DFEE851-5D3A-4289-9AE1-49973DE60F83}">
      <dsp:nvSpPr>
        <dsp:cNvPr id="0" name=""/>
        <dsp:cNvSpPr/>
      </dsp:nvSpPr>
      <dsp:spPr>
        <a:xfrm>
          <a:off x="2294928" y="98247"/>
          <a:ext cx="1963613" cy="281667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512D99-FA2E-465E-8551-660C9335B4CB}">
      <dsp:nvSpPr>
        <dsp:cNvPr id="0" name=""/>
        <dsp:cNvSpPr/>
      </dsp:nvSpPr>
      <dsp:spPr>
        <a:xfrm>
          <a:off x="2533937" y="0"/>
          <a:ext cx="1485596" cy="2138427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D3FD3F-926D-4F62-9B84-04AEAA5079BE}">
      <dsp:nvSpPr>
        <dsp:cNvPr id="0" name=""/>
        <dsp:cNvSpPr/>
      </dsp:nvSpPr>
      <dsp:spPr>
        <a:xfrm>
          <a:off x="2268359" y="2181989"/>
          <a:ext cx="2016751" cy="8311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Şchiopii </a:t>
          </a:r>
          <a:r>
            <a:rPr lang="ro-RO" sz="2000" b="1" kern="1200" dirty="0"/>
            <a:t>umblau</a:t>
          </a:r>
          <a:endParaRPr lang="es-ES" sz="2000" b="1" kern="1200" dirty="0"/>
        </a:p>
      </dsp:txBody>
      <dsp:txXfrm>
        <a:off x="2268359" y="2181989"/>
        <a:ext cx="2016751" cy="831176"/>
      </dsp:txXfrm>
    </dsp:sp>
    <dsp:sp modelId="{515D0DEF-CF11-47B3-8428-66AC74745316}">
      <dsp:nvSpPr>
        <dsp:cNvPr id="0" name=""/>
        <dsp:cNvSpPr/>
      </dsp:nvSpPr>
      <dsp:spPr>
        <a:xfrm>
          <a:off x="4563239" y="155897"/>
          <a:ext cx="1963613" cy="270137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4236AF-CCBB-4472-AE04-2BCC7F531A98}">
      <dsp:nvSpPr>
        <dsp:cNvPr id="0" name=""/>
        <dsp:cNvSpPr/>
      </dsp:nvSpPr>
      <dsp:spPr>
        <a:xfrm>
          <a:off x="4802247" y="0"/>
          <a:ext cx="1485596" cy="2138427"/>
        </a:xfrm>
        <a:prstGeom prst="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80D0F9-96F9-4D79-9A8F-10A0F9F14628}">
      <dsp:nvSpPr>
        <dsp:cNvPr id="0" name=""/>
        <dsp:cNvSpPr/>
      </dsp:nvSpPr>
      <dsp:spPr>
        <a:xfrm>
          <a:off x="4536669" y="2127562"/>
          <a:ext cx="2016751" cy="8311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10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Leproşii </a:t>
          </a:r>
          <a:r>
            <a:rPr lang="ro-RO" sz="2000" b="1" kern="1200" dirty="0"/>
            <a:t>erau </a:t>
          </a:r>
          <a:r>
            <a:rPr lang="ro-RO" sz="2000" b="1" kern="1200" dirty="0" smtClean="0"/>
            <a:t>vindecaţi</a:t>
          </a:r>
          <a:endParaRPr lang="es-ES" sz="2000" b="1" kern="1200" dirty="0"/>
        </a:p>
      </dsp:txBody>
      <dsp:txXfrm>
        <a:off x="4536669" y="2127562"/>
        <a:ext cx="2016751" cy="831176"/>
      </dsp:txXfrm>
    </dsp:sp>
    <dsp:sp modelId="{3E0ADB32-46DC-407E-8B34-328CF586E1DD}">
      <dsp:nvSpPr>
        <dsp:cNvPr id="0" name=""/>
        <dsp:cNvSpPr/>
      </dsp:nvSpPr>
      <dsp:spPr>
        <a:xfrm>
          <a:off x="6831549" y="149504"/>
          <a:ext cx="1963613" cy="271415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BB3EF2-64C6-418F-BEE4-291A8B04E25C}">
      <dsp:nvSpPr>
        <dsp:cNvPr id="0" name=""/>
        <dsp:cNvSpPr/>
      </dsp:nvSpPr>
      <dsp:spPr>
        <a:xfrm>
          <a:off x="7070558" y="0"/>
          <a:ext cx="1485596" cy="2138427"/>
        </a:xfrm>
        <a:prstGeom prst="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D1DA5E-56AC-4DE3-A737-1C766E49DB50}">
      <dsp:nvSpPr>
        <dsp:cNvPr id="0" name=""/>
        <dsp:cNvSpPr/>
      </dsp:nvSpPr>
      <dsp:spPr>
        <a:xfrm>
          <a:off x="6804980" y="2181989"/>
          <a:ext cx="2016751" cy="8311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Morţii </a:t>
          </a:r>
          <a:r>
            <a:rPr lang="ro-RO" sz="2000" b="1" kern="1200" dirty="0"/>
            <a:t>înviau</a:t>
          </a:r>
          <a:endParaRPr lang="es-ES" sz="2000" b="1" kern="1200" dirty="0"/>
        </a:p>
      </dsp:txBody>
      <dsp:txXfrm>
        <a:off x="6804980" y="2181989"/>
        <a:ext cx="2016751" cy="83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23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7229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266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D9C6-CB5C-4668-9294-35A619E224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156D-64CB-4D8C-A9D1-5B1610FA31E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53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601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113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518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629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736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3241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0648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3934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2C08-D6C7-4AAF-8C07-6AFA7CF6A56A}" type="datetimeFigureOut">
              <a:rPr lang="es-ES" smtClean="0"/>
              <a:pPr/>
              <a:t>06/08/2019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40920-7CA5-4D11-AF3C-673DC9A91AD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9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D9C6-CB5C-4668-9294-35A619E224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156D-64CB-4D8C-A9D1-5B1610FA31E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64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cielo, personas, exterior&#10;&#10;Descripción generada automáticamente">
            <a:extLst>
              <a:ext uri="{FF2B5EF4-FFF2-40B4-BE49-F238E27FC236}">
                <a16:creationId xmlns:a16="http://schemas.microsoft.com/office/drawing/2014/main" xmlns="" id="{C0AEFC66-3F51-46A5-B926-5B5E8FE678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26" y="78378"/>
            <a:ext cx="5084216" cy="667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CBD9FC0-6E6F-440D-B74F-53609E016870}"/>
              </a:ext>
            </a:extLst>
          </p:cNvPr>
          <p:cNvSpPr txBox="1"/>
          <p:nvPr/>
        </p:nvSpPr>
        <p:spPr>
          <a:xfrm>
            <a:off x="168430" y="4474091"/>
            <a:ext cx="3737612" cy="220010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4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ISUS </a:t>
            </a:r>
          </a:p>
          <a:p>
            <a:r>
              <a:rPr lang="ro-RO" sz="7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ŞI </a:t>
            </a:r>
            <a:r>
              <a:rPr lang="ro-RO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CEI</a:t>
            </a:r>
          </a:p>
          <a:p>
            <a:r>
              <a:rPr lang="ro-RO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7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NEVOIAŞI</a:t>
            </a:r>
            <a:endParaRPr lang="ro-RO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728A573-D7DE-4D3C-A30A-3CAD7CE96432}"/>
              </a:ext>
            </a:extLst>
          </p:cNvPr>
          <p:cNvSpPr txBox="1"/>
          <p:nvPr/>
        </p:nvSpPr>
        <p:spPr>
          <a:xfrm>
            <a:off x="119145" y="6375455"/>
            <a:ext cx="390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271E0B"/>
                </a:solidFill>
              </a:rPr>
              <a:t>Studiul</a:t>
            </a:r>
            <a:r>
              <a:rPr lang="es-ES" b="1" dirty="0">
                <a:solidFill>
                  <a:srgbClr val="271E0B"/>
                </a:solidFill>
              </a:rPr>
              <a:t> 7 </a:t>
            </a:r>
            <a:r>
              <a:rPr lang="ro-RO" b="1" dirty="0">
                <a:solidFill>
                  <a:srgbClr val="271E0B"/>
                </a:solidFill>
              </a:rPr>
              <a:t>pentru </a:t>
            </a:r>
            <a:r>
              <a:rPr lang="es-ES" b="1" dirty="0">
                <a:solidFill>
                  <a:srgbClr val="271E0B"/>
                </a:solidFill>
              </a:rPr>
              <a:t>17 </a:t>
            </a:r>
            <a:r>
              <a:rPr lang="ro-RO" b="1" dirty="0">
                <a:solidFill>
                  <a:srgbClr val="271E0B"/>
                </a:solidFill>
              </a:rPr>
              <a:t>august </a:t>
            </a:r>
            <a:r>
              <a:rPr lang="es-ES" b="1" dirty="0">
                <a:solidFill>
                  <a:srgbClr val="271E0B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xmlns="" val="102681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0EB5761-D1B6-47F1-8E54-3156DB284D09}"/>
              </a:ext>
            </a:extLst>
          </p:cNvPr>
          <p:cNvSpPr/>
          <p:nvPr/>
        </p:nvSpPr>
        <p:spPr>
          <a:xfrm>
            <a:off x="552994" y="1239354"/>
            <a:ext cx="80380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es-ES" sz="2400" dirty="0">
                <a:latin typeface="Arial Black" panose="020B0A04020102020204" pitchFamily="34" charset="0"/>
              </a:rPr>
              <a:t>«</a:t>
            </a:r>
            <a:r>
              <a:rPr lang="ro-RO" sz="2400" dirty="0">
                <a:latin typeface="Arial Black" panose="020B0A04020102020204" pitchFamily="34" charset="0"/>
              </a:rPr>
              <a:t>Domnul are o milă deosebită pentru cel ce plânge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puterea de a topi inimi, de a </a:t>
            </a:r>
            <a:r>
              <a:rPr lang="ro-RO" sz="2400" dirty="0" smtClean="0">
                <a:latin typeface="Arial Black" panose="020B0A04020102020204" pitchFamily="34" charset="0"/>
              </a:rPr>
              <a:t>câştiga </a:t>
            </a:r>
            <a:r>
              <a:rPr lang="ro-RO" sz="2400" dirty="0">
                <a:latin typeface="Arial Black" panose="020B0A04020102020204" pitchFamily="34" charset="0"/>
              </a:rPr>
              <a:t>suflete. Iubirea Sa deschide o cale către sufletul rănit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zdrobit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devine un balsam vindecător pentru cei </a:t>
            </a:r>
            <a:r>
              <a:rPr lang="ro-RO" sz="2400" dirty="0" smtClean="0">
                <a:latin typeface="Arial Black" panose="020B0A04020102020204" pitchFamily="34" charset="0"/>
              </a:rPr>
              <a:t>întristaţi</a:t>
            </a:r>
            <a:r>
              <a:rPr lang="ro-RO" sz="2400" dirty="0">
                <a:latin typeface="Arial Black" panose="020B0A04020102020204" pitchFamily="34" charset="0"/>
              </a:rPr>
              <a:t>. „Părintele îndurărilor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Dumnezeul oricărei mângâieri ... să ne mângâie în toate necazurile noastre, pentru ca, prin mângâierea cu care noi </a:t>
            </a:r>
            <a:r>
              <a:rPr lang="ro-RO" sz="2400" dirty="0" smtClean="0">
                <a:latin typeface="Arial Black" panose="020B0A04020102020204" pitchFamily="34" charset="0"/>
              </a:rPr>
              <a:t>înşine </a:t>
            </a:r>
            <a:r>
              <a:rPr lang="ro-RO" sz="2400" dirty="0">
                <a:latin typeface="Arial Black" panose="020B0A04020102020204" pitchFamily="34" charset="0"/>
              </a:rPr>
              <a:t>suntem </a:t>
            </a:r>
            <a:r>
              <a:rPr lang="ro-RO" sz="2400" dirty="0" smtClean="0">
                <a:latin typeface="Arial Black" panose="020B0A04020102020204" pitchFamily="34" charset="0"/>
              </a:rPr>
              <a:t>mângâiaţi </a:t>
            </a:r>
            <a:r>
              <a:rPr lang="ro-RO" sz="2400" dirty="0">
                <a:latin typeface="Arial Black" panose="020B0A04020102020204" pitchFamily="34" charset="0"/>
              </a:rPr>
              <a:t>de Dumnezeu, să putem mângâia pe cei ce se află în vreun necaz.” (</a:t>
            </a:r>
            <a:r>
              <a:rPr lang="ro-RO" sz="2400" dirty="0" smtClean="0">
                <a:latin typeface="Arial Black" panose="020B0A04020102020204" pitchFamily="34" charset="0"/>
              </a:rPr>
              <a:t>2</a:t>
            </a:r>
            <a:r>
              <a:rPr lang="es-ES" sz="2400" dirty="0" smtClean="0"/>
              <a:t> </a:t>
            </a:r>
            <a:r>
              <a:rPr lang="ro-RO" sz="2400" dirty="0" smtClean="0">
                <a:latin typeface="Arial Black" panose="020B0A04020102020204" pitchFamily="34" charset="0"/>
              </a:rPr>
              <a:t>Corinteni </a:t>
            </a:r>
            <a:r>
              <a:rPr lang="ro-RO" sz="2400" dirty="0">
                <a:latin typeface="Arial Black" panose="020B0A04020102020204" pitchFamily="34" charset="0"/>
              </a:rPr>
              <a:t>1, 3-4.)</a:t>
            </a:r>
            <a:r>
              <a:rPr lang="es-ES" sz="2400" dirty="0">
                <a:latin typeface="Arial Black" panose="020B0A04020102020204" pitchFamily="34" charset="0"/>
              </a:rPr>
              <a:t>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240CFB1-FF07-4EFE-9029-327F6C74CE7D}"/>
              </a:ext>
            </a:extLst>
          </p:cNvPr>
          <p:cNvSpPr txBox="1"/>
          <p:nvPr/>
        </p:nvSpPr>
        <p:spPr>
          <a:xfrm>
            <a:off x="3809535" y="5209672"/>
            <a:ext cx="4944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(</a:t>
            </a:r>
            <a:r>
              <a:rPr lang="ro-RO" b="1" dirty="0"/>
              <a:t>Cugetări de pe muntele fericirilor</a:t>
            </a:r>
            <a:r>
              <a:rPr lang="es-ES" b="1" dirty="0"/>
              <a:t>, p</a:t>
            </a:r>
            <a:r>
              <a:rPr lang="ro-RO" b="1" dirty="0"/>
              <a:t>a</a:t>
            </a:r>
            <a:r>
              <a:rPr lang="es-ES" b="1" dirty="0"/>
              <a:t>g. 1</a:t>
            </a:r>
            <a:r>
              <a:rPr lang="ro-RO" b="1" dirty="0"/>
              <a:t>3</a:t>
            </a:r>
            <a:r>
              <a:rPr lang="es-E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445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5C805EA-6A4A-494B-8F3F-294AB5DDAAF6}"/>
              </a:ext>
            </a:extLst>
          </p:cNvPr>
          <p:cNvSpPr/>
          <p:nvPr/>
        </p:nvSpPr>
        <p:spPr>
          <a:xfrm>
            <a:off x="0" y="4772528"/>
            <a:ext cx="91440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200" b="1" smtClean="0">
                <a:solidFill>
                  <a:prstClr val="white"/>
                </a:solidFill>
                <a:effectLst>
                  <a:glow rad="127000">
                    <a:srgbClr val="242A1F"/>
                  </a:glow>
                </a:effectLst>
                <a:latin typeface="Comic Sans MS" panose="030F0702030302020204" pitchFamily="66" charset="0"/>
              </a:rPr>
              <a:t>„Iată postul plăcut Mie: dezleagă lanţurile răutăţii, deznoadă legăturile robiei, dă drumul celor asupriţi şi rupe orice fel de jug; împarte-ţi pâinea cu cel flămând şi adu în casa ta pe nenorociţii fără adăpost; dacă vezi pe un om gol, acoperă-l şi nu întoarce spatele semenului tău.” (Isaia 58:6,7)</a:t>
            </a:r>
            <a:endParaRPr lang="ro-RO" sz="2200" b="1">
              <a:solidFill>
                <a:prstClr val="white"/>
              </a:solidFill>
              <a:effectLst>
                <a:glow rad="127000">
                  <a:srgbClr val="242A1F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1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3801C12-154E-4EE9-B47A-3ADC9866904A}"/>
              </a:ext>
            </a:extLst>
          </p:cNvPr>
          <p:cNvSpPr txBox="1"/>
          <p:nvPr/>
        </p:nvSpPr>
        <p:spPr>
          <a:xfrm>
            <a:off x="1489165" y="3265714"/>
            <a:ext cx="43804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rgbClr val="F6F1C1"/>
                </a:solidFill>
                <a:effectLst>
                  <a:glow rad="127000">
                    <a:srgbClr val="321C13"/>
                  </a:glow>
                </a:effectLst>
              </a:rPr>
              <a:t>MISIUNEA </a:t>
            </a:r>
            <a:r>
              <a:rPr lang="ro-RO" sz="2000" b="1" smtClean="0">
                <a:solidFill>
                  <a:srgbClr val="F6F1C1"/>
                </a:solidFill>
                <a:effectLst>
                  <a:glow rad="127000">
                    <a:srgbClr val="321C13"/>
                  </a:glow>
                </a:effectLst>
              </a:rPr>
              <a:t>SA</a:t>
            </a:r>
            <a:endParaRPr lang="ro-RO" sz="2000" b="1" smtClean="0">
              <a:solidFill>
                <a:srgbClr val="F6F1C1"/>
              </a:solidFill>
              <a:effectLst>
                <a:glow rad="127000">
                  <a:srgbClr val="321C13"/>
                </a:glow>
              </a:effectLst>
            </a:endParaRPr>
          </a:p>
          <a:p>
            <a:pPr lvl="1"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Proclamată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Maria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Proclamată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Isus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rgbClr val="F6F1C1"/>
                </a:solidFill>
                <a:effectLst>
                  <a:glow rad="127000">
                    <a:srgbClr val="321C13"/>
                  </a:glow>
                </a:effectLst>
              </a:rPr>
              <a:t>LUCRAREA </a:t>
            </a:r>
            <a:r>
              <a:rPr lang="ro-RO" sz="2000" b="1" smtClean="0">
                <a:solidFill>
                  <a:srgbClr val="F6F1C1"/>
                </a:solidFill>
                <a:effectLst>
                  <a:glow rad="127000">
                    <a:srgbClr val="321C13"/>
                  </a:glow>
                </a:effectLst>
              </a:rPr>
              <a:t>SA</a:t>
            </a:r>
            <a:endParaRPr lang="ro-RO" sz="2000" b="1" smtClean="0">
              <a:solidFill>
                <a:srgbClr val="F6F1C1"/>
              </a:solidFill>
              <a:effectLst>
                <a:glow rad="127000">
                  <a:srgbClr val="321C13"/>
                </a:glow>
              </a:effectLst>
            </a:endParaRPr>
          </a:p>
          <a:p>
            <a:pPr lvl="1"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Ajutând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pe cei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în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nevoie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Profet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pentru cei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în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nevoie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rgbClr val="F6F1C1"/>
                </a:solidFill>
                <a:effectLst>
                  <a:glow rad="127000">
                    <a:srgbClr val="321C13"/>
                  </a:glow>
                </a:effectLst>
              </a:rPr>
              <a:t>JERTFA </a:t>
            </a:r>
            <a:r>
              <a:rPr lang="ro-RO" sz="2000" b="1" smtClean="0">
                <a:solidFill>
                  <a:srgbClr val="F6F1C1"/>
                </a:solidFill>
                <a:effectLst>
                  <a:glow rad="127000">
                    <a:srgbClr val="321C13"/>
                  </a:glow>
                </a:effectLst>
              </a:rPr>
              <a:t>SA</a:t>
            </a:r>
            <a:endParaRPr lang="ro-RO" sz="2000" b="1" smtClean="0">
              <a:solidFill>
                <a:srgbClr val="F6F1C1"/>
              </a:solidFill>
              <a:effectLst>
                <a:glow rad="127000">
                  <a:srgbClr val="321C13"/>
                </a:glow>
              </a:effectLst>
            </a:endParaRPr>
          </a:p>
          <a:p>
            <a:pPr lvl="1"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Murind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pentru cei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în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nevoie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.</a:t>
            </a:r>
            <a:endParaRPr lang="ro-RO" sz="2000" b="1">
              <a:solidFill>
                <a:schemeClr val="bg1"/>
              </a:solidFill>
              <a:effectLst>
                <a:glow rad="127000">
                  <a:srgbClr val="321C13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EE8957F-A45B-4E10-AF0C-FBC8322289C4}"/>
              </a:ext>
            </a:extLst>
          </p:cNvPr>
          <p:cNvSpPr txBox="1"/>
          <p:nvPr/>
        </p:nvSpPr>
        <p:spPr>
          <a:xfrm>
            <a:off x="126274" y="368501"/>
            <a:ext cx="56213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Lucrarea lui Isus a fost legată de cei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nevoiaşi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încă de cum a început.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Profeţiile anunţau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că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viaţa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Sa avea să fie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unită cu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cea a celor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oprimaţi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, săraci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bolnavi.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Chiar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la moartea Sa, a suferit oprimare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nedreptate pentru a-i putea ajuta pe cei în nevoie (pe noi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toţi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)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21C13"/>
                  </a:glow>
                </a:effectLst>
              </a:rPr>
              <a:t>pentru a ne elibera definitiv de jugul opresor al păcatului. </a:t>
            </a:r>
          </a:p>
        </p:txBody>
      </p:sp>
      <p:pic>
        <p:nvPicPr>
          <p:cNvPr id="21" name="Imagen 20" descr="Imagen que contiene caja&#10;&#10;Descripción generada automáticamente">
            <a:extLst>
              <a:ext uri="{FF2B5EF4-FFF2-40B4-BE49-F238E27FC236}">
                <a16:creationId xmlns:a16="http://schemas.microsoft.com/office/drawing/2014/main" xmlns="" id="{04C6D4E2-B076-4E55-80C9-463DBAD92B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991619" y="3141694"/>
            <a:ext cx="356108" cy="638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caja&#10;&#10;Descripción generada automáticamente">
            <a:extLst>
              <a:ext uri="{FF2B5EF4-FFF2-40B4-BE49-F238E27FC236}">
                <a16:creationId xmlns:a16="http://schemas.microsoft.com/office/drawing/2014/main" xmlns="" id="{3CB00AC5-F849-4D2E-BED9-FE57742ED9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991618" y="4286872"/>
            <a:ext cx="356108" cy="638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caja&#10;&#10;Descripción generada automáticamente">
            <a:extLst>
              <a:ext uri="{FF2B5EF4-FFF2-40B4-BE49-F238E27FC236}">
                <a16:creationId xmlns:a16="http://schemas.microsoft.com/office/drawing/2014/main" xmlns="" id="{D076B98A-6716-43F2-BD16-904F3E952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991618" y="5432049"/>
            <a:ext cx="356108" cy="638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46D53C3B-53DA-4F3A-9200-448EDBF6D1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1614628" y="3592112"/>
            <a:ext cx="236754" cy="48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B8DF4D00-D62F-4887-9DD7-5C3396818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1614629" y="3987755"/>
            <a:ext cx="236754" cy="48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D0660F72-E412-4DF3-93F5-6F2C387514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1614628" y="4737289"/>
            <a:ext cx="236754" cy="48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0F987D00-0C85-462A-A5FE-B0B69D5770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1614628" y="5116879"/>
            <a:ext cx="236754" cy="48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6B94714-EED4-40EC-948E-074481E8DA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1614628" y="5874532"/>
            <a:ext cx="236754" cy="48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594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48613AC-C152-49D9-8489-CE5598D5D4E8}"/>
              </a:ext>
            </a:extLst>
          </p:cNvPr>
          <p:cNvSpPr/>
          <p:nvPr/>
        </p:nvSpPr>
        <p:spPr>
          <a:xfrm>
            <a:off x="0" y="487678"/>
            <a:ext cx="9144000" cy="2708366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979355"/>
              </a:avLst>
            </a:prstTxWarp>
            <a:spAutoFit/>
          </a:bodyPr>
          <a:lstStyle/>
          <a:p>
            <a:pPr algn="ctr"/>
            <a:r>
              <a:rPr lang="ro-RO" sz="4400" b="1" spc="3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MISIUNEA LUI </a:t>
            </a:r>
            <a:r>
              <a:rPr lang="ro-RO" sz="4400" b="1" spc="30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ISUS (1)</a:t>
            </a:r>
            <a:endParaRPr lang="ro-RO" sz="4400" b="1" spc="3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B48D3E9-59D2-48F6-9A18-AA6F20E170DD}"/>
              </a:ext>
            </a:extLst>
          </p:cNvPr>
          <p:cNvSpPr/>
          <p:nvPr/>
        </p:nvSpPr>
        <p:spPr>
          <a:xfrm>
            <a:off x="1749496" y="907506"/>
            <a:ext cx="536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„El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făcut lucrări puternice cu braţul Lui: i-a risipit pe cei ce se mândreau” 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(Luca 1:52)</a:t>
            </a:r>
            <a:endParaRPr lang="ro-R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DFFD2AF-DCB6-42ED-9E9B-5DF53E68E5DA}"/>
              </a:ext>
            </a:extLst>
          </p:cNvPr>
          <p:cNvSpPr txBox="1"/>
          <p:nvPr/>
        </p:nvSpPr>
        <p:spPr>
          <a:xfrm>
            <a:off x="3380509" y="1448592"/>
            <a:ext cx="583738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Elisabeta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a salutat-o pe Maria numind-o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„</a:t>
            </a:r>
            <a:r>
              <a:rPr lang="ro-RO" sz="2000" b="1" dirty="0" err="1" smtClean="0">
                <a:effectLst>
                  <a:glow rad="127000">
                    <a:srgbClr val="F6BB00"/>
                  </a:glow>
                </a:effectLst>
              </a:rPr>
              <a:t>binecuvân-tată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” (Luca 1:45). În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acel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moment, Maria, plină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de Duhul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Sfânt, a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intonat un cântec profetic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(v. 46-55).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L-a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preamărit pe Dumnezeu pentru tot ce a făcut pentru ea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(v. 46-48), şi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pentru puterea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Sa, dragostea şi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dreptatea Sa pentru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toţi(v. 49-51).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În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final, a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anunţat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cum avea să fie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împărăţia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lui Mesia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(v. 52-55). El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avea să se îngrijească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de:</a:t>
            </a:r>
            <a:endParaRPr lang="ro-RO" sz="2000" b="1" dirty="0">
              <a:effectLst>
                <a:glow rad="127000">
                  <a:srgbClr val="F6BB00"/>
                </a:glo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402CD46-8DE2-4606-A91C-27560A632B42}"/>
              </a:ext>
            </a:extLst>
          </p:cNvPr>
          <p:cNvSpPr txBox="1"/>
          <p:nvPr/>
        </p:nvSpPr>
        <p:spPr>
          <a:xfrm>
            <a:off x="4336866" y="4156958"/>
            <a:ext cx="4650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sz="2000" b="1" i="1" dirty="0">
                <a:solidFill>
                  <a:srgbClr val="C00000"/>
                </a:solidFill>
                <a:effectLst>
                  <a:glow rad="127000">
                    <a:srgbClr val="F6BB00"/>
                  </a:glow>
                </a:effectLst>
              </a:rPr>
              <a:t>Cei umili </a:t>
            </a:r>
            <a:r>
              <a:rPr lang="ro-RO" sz="2000" b="1" i="1" dirty="0" smtClean="0">
                <a:solidFill>
                  <a:srgbClr val="C00000"/>
                </a:solidFill>
                <a:effectLst>
                  <a:glow rad="127000">
                    <a:srgbClr val="F6BB00"/>
                  </a:glow>
                </a:effectLst>
              </a:rPr>
              <a:t>(v. 52)</a:t>
            </a:r>
            <a:r>
              <a:rPr lang="ro-RO" sz="2000" b="1" dirty="0" smtClean="0">
                <a:solidFill>
                  <a:srgbClr val="C00000"/>
                </a:solidFill>
                <a:effectLst>
                  <a:glow rad="127000">
                    <a:srgbClr val="F6BB00"/>
                  </a:glo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sz="2000" b="1" i="1" dirty="0" smtClean="0">
                <a:solidFill>
                  <a:srgbClr val="002060"/>
                </a:solidFill>
                <a:effectLst>
                  <a:glow rad="127000">
                    <a:srgbClr val="F6BB00"/>
                  </a:glow>
                </a:effectLst>
              </a:rPr>
              <a:t>Cei </a:t>
            </a:r>
            <a:r>
              <a:rPr lang="ro-RO" sz="2000" b="1" i="1" dirty="0">
                <a:solidFill>
                  <a:srgbClr val="002060"/>
                </a:solidFill>
                <a:effectLst>
                  <a:glow rad="127000">
                    <a:srgbClr val="F6BB00"/>
                  </a:glow>
                </a:effectLst>
              </a:rPr>
              <a:t>flămânzi </a:t>
            </a:r>
            <a:r>
              <a:rPr lang="ro-RO" sz="2000" b="1" i="1" dirty="0" smtClean="0">
                <a:solidFill>
                  <a:srgbClr val="002060"/>
                </a:solidFill>
                <a:effectLst>
                  <a:glow rad="127000">
                    <a:srgbClr val="F6BB00"/>
                  </a:glow>
                </a:effectLst>
              </a:rPr>
              <a:t>(v. 53).</a:t>
            </a:r>
            <a:endParaRPr lang="ro-RO" sz="2000" b="1" dirty="0" smtClean="0">
              <a:solidFill>
                <a:srgbClr val="002060"/>
              </a:solidFill>
              <a:effectLst>
                <a:glow rad="127000">
                  <a:srgbClr val="F6BB00"/>
                </a:glo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sz="2000" b="1" i="1" dirty="0" smtClean="0">
                <a:solidFill>
                  <a:srgbClr val="58267E"/>
                </a:solidFill>
                <a:effectLst>
                  <a:glow rad="127000">
                    <a:srgbClr val="F6BB00"/>
                  </a:glow>
                </a:effectLst>
              </a:rPr>
              <a:t>Cei oprimaţi (v. 54).</a:t>
            </a:r>
            <a:endParaRPr lang="ro-RO" sz="2000" b="1" dirty="0">
              <a:solidFill>
                <a:srgbClr val="58267E"/>
              </a:solidFill>
              <a:effectLst>
                <a:glow rad="127000">
                  <a:srgbClr val="F6BB00"/>
                </a:glo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AF47FB1-5A32-41E7-9043-13002EA2F6E7}"/>
              </a:ext>
            </a:extLst>
          </p:cNvPr>
          <p:cNvSpPr txBox="1"/>
          <p:nvPr/>
        </p:nvSpPr>
        <p:spPr>
          <a:xfrm>
            <a:off x="3546764" y="5117940"/>
            <a:ext cx="5597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Această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împărăţie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ar fi putut foarte simplu să se numească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şi „împărăţia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pe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dos”. În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ea, cei mai puternici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şi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cei mai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bogaţi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sunt cei mai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lipsiţi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de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importanţă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, iar cei săraci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şi oprimaţi </a:t>
            </a:r>
            <a:r>
              <a:rPr lang="ro-RO" sz="2000" b="1" dirty="0">
                <a:effectLst>
                  <a:glow rad="127000">
                    <a:srgbClr val="F6BB00"/>
                  </a:glow>
                </a:effectLst>
              </a:rPr>
              <a:t>sunt </a:t>
            </a:r>
            <a:r>
              <a:rPr lang="ro-RO" sz="2000" b="1" dirty="0" smtClean="0">
                <a:effectLst>
                  <a:glow rad="127000">
                    <a:srgbClr val="F6BB00"/>
                  </a:glow>
                </a:effectLst>
              </a:rPr>
              <a:t>eliberaţi şi înălţaţi.</a:t>
            </a:r>
            <a:endParaRPr lang="ro-RO" sz="2000" b="1" dirty="0">
              <a:effectLst>
                <a:glow rad="127000">
                  <a:srgbClr val="F6BB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64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83AB06D-6D27-4113-8912-9CC640AA87BC}"/>
              </a:ext>
            </a:extLst>
          </p:cNvPr>
          <p:cNvSpPr/>
          <p:nvPr/>
        </p:nvSpPr>
        <p:spPr>
          <a:xfrm>
            <a:off x="0" y="52254"/>
            <a:ext cx="9143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>
                <a:ln/>
                <a:solidFill>
                  <a:schemeClr val="accent4"/>
                </a:solidFill>
              </a:rPr>
              <a:t>MISIUNEA LUI </a:t>
            </a:r>
            <a:r>
              <a:rPr lang="ro-RO" sz="4400" b="1" smtClean="0">
                <a:ln/>
                <a:solidFill>
                  <a:schemeClr val="accent4"/>
                </a:solidFill>
              </a:rPr>
              <a:t>ISUS (2)</a:t>
            </a:r>
            <a:endParaRPr lang="ro-RO" sz="4400" b="1">
              <a:ln/>
              <a:solidFill>
                <a:schemeClr val="accent4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480EC60-9E65-4876-9632-129E93B62F11}"/>
              </a:ext>
            </a:extLst>
          </p:cNvPr>
          <p:cNvSpPr/>
          <p:nvPr/>
        </p:nvSpPr>
        <p:spPr>
          <a:xfrm>
            <a:off x="3148147" y="842907"/>
            <a:ext cx="552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E9D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b="1" smtClean="0">
                <a:solidFill>
                  <a:srgbClr val="E9D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început să le spună: Astăzi, Scriptura aceasta s-a împlinit în auzul vostru.” </a:t>
            </a:r>
            <a:r>
              <a:rPr lang="ro-RO" sz="1600" b="1" smtClean="0">
                <a:solidFill>
                  <a:srgbClr val="E9D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(Luca 4:21)</a:t>
            </a:r>
            <a:endParaRPr lang="ro-RO" b="1">
              <a:solidFill>
                <a:srgbClr val="E9D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04CC50A-8678-4E51-BE1E-BE54DB8E85AB}"/>
              </a:ext>
            </a:extLst>
          </p:cNvPr>
          <p:cNvSpPr txBox="1"/>
          <p:nvPr/>
        </p:nvSpPr>
        <p:spPr>
          <a:xfrm>
            <a:off x="2961712" y="1499393"/>
            <a:ext cx="5886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Sinagoga din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Nazaret, Isus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citit Isaia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61:1-2. 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făcut din această lectură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declaraţia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misiune: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FB6D7EE-01D0-43A3-9D12-E0905BBFAD70}"/>
              </a:ext>
            </a:extLst>
          </p:cNvPr>
          <p:cNvSpPr/>
          <p:nvPr/>
        </p:nvSpPr>
        <p:spPr>
          <a:xfrm>
            <a:off x="1010193" y="2155575"/>
            <a:ext cx="51319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aducă vestea bună celor săraci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vindece pe cei cu inima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frântă.</a:t>
            </a:r>
          </a:p>
          <a:p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aducă robilor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slobozirea.</a:t>
            </a:r>
          </a:p>
          <a:p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 vedere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orbilor.</a:t>
            </a:r>
          </a:p>
          <a:p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elibereze pe cei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oprimaţi.</a:t>
            </a:r>
          </a:p>
          <a:p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vestească anul de îndurarea al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Domnului.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1EE32AA-1BF7-4A88-AADB-B96320489EAB}"/>
              </a:ext>
            </a:extLst>
          </p:cNvPr>
          <p:cNvSpPr txBox="1"/>
          <p:nvPr/>
        </p:nvSpPr>
        <p:spPr>
          <a:xfrm>
            <a:off x="487676" y="4042862"/>
            <a:ext cx="4572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Misiunea lui Isus nu era doar spirituală, ci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marea parte,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practică. Îngrijirea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fizică de cei în nevoie era partea tangibilă din preocuparea lui Isus pentru sănătatea spirituală.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şi-a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instruit ucenicii să se poarte cu cei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nevoiaşi aşa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însuşi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fi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făcut-o (Matei 10:8).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B268944-4A61-4B2E-B8BE-8B0537F60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18" y="2242115"/>
            <a:ext cx="209004" cy="2090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3127AC6-11F0-4CA5-9A00-DFB2CED57B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18" y="2550400"/>
            <a:ext cx="209004" cy="2090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14D546B-B04D-4336-8E15-28F8F3CCE9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18" y="2858685"/>
            <a:ext cx="209004" cy="209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E1663D4-51F4-404E-BEAE-F19E58F82A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18" y="3166970"/>
            <a:ext cx="209004" cy="2090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300B001-9750-4935-B5C3-6E6D488D0F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18" y="3475255"/>
            <a:ext cx="209004" cy="209004"/>
          </a:xfrm>
          <a:prstGeom prst="rect">
            <a:avLst/>
          </a:prstGeom>
        </p:spPr>
      </p:pic>
      <p:pic>
        <p:nvPicPr>
          <p:cNvPr id="18" name="Imagen 17" descr="Imagen que contiene comida&#10;&#10;Descripción generada automáticamente">
            <a:extLst>
              <a:ext uri="{FF2B5EF4-FFF2-40B4-BE49-F238E27FC236}">
                <a16:creationId xmlns:a16="http://schemas.microsoft.com/office/drawing/2014/main" xmlns="" id="{8152F87D-DE3A-484D-8827-3B5ACA02D3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18" y="3783539"/>
            <a:ext cx="209004" cy="209004"/>
          </a:xfrm>
          <a:prstGeom prst="rect">
            <a:avLst/>
          </a:prstGeom>
        </p:spPr>
      </p:pic>
      <p:pic>
        <p:nvPicPr>
          <p:cNvPr id="20" name="Imagen 19" descr="Imagen que contiene persona, grupo, pared, de pie&#10;&#10;Descripción generada automáticamente">
            <a:extLst>
              <a:ext uri="{FF2B5EF4-FFF2-40B4-BE49-F238E27FC236}">
                <a16:creationId xmlns:a16="http://schemas.microsoft.com/office/drawing/2014/main" xmlns="" id="{0E0F37DB-4408-42E5-B034-E94DA60006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548" y="855526"/>
            <a:ext cx="2535785" cy="1264723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548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31A0706-CC6D-4A1E-BE96-0D4CA34A1CE6}"/>
              </a:ext>
            </a:extLst>
          </p:cNvPr>
          <p:cNvSpPr/>
          <p:nvPr/>
        </p:nvSpPr>
        <p:spPr>
          <a:xfrm>
            <a:off x="0" y="-43545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AJUTÂND PE CEI </a:t>
            </a:r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ÎN </a:t>
            </a:r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NEVOIE</a:t>
            </a:r>
            <a:endParaRPr lang="ro-RO" sz="4400" b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BA96592-7F1B-430F-8CB9-8DC1B674530C}"/>
              </a:ext>
            </a:extLst>
          </p:cNvPr>
          <p:cNvSpPr/>
          <p:nvPr/>
        </p:nvSpPr>
        <p:spPr>
          <a:xfrm>
            <a:off x="701039" y="598600"/>
            <a:ext cx="774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Când 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a ieşit din 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corabie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, Isus a văzut o gloată 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mare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, I s-a făcut milă de ea şi a vindecat pe cei 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bolnavi</a:t>
            </a:r>
            <a:r>
              <a:rPr lang="ro-RO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(Matei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14:14)</a:t>
            </a:r>
            <a:endParaRPr lang="ro-RO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E4B53E2-D930-477F-930C-B2B2EE8B8266}"/>
              </a:ext>
            </a:extLst>
          </p:cNvPr>
          <p:cNvSpPr txBox="1"/>
          <p:nvPr/>
        </p:nvSpPr>
        <p:spPr>
          <a:xfrm>
            <a:off x="88410" y="1255249"/>
            <a:ext cx="3149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Isus elibera pe cei </a:t>
            </a:r>
            <a:r>
              <a:rPr lang="ro-RO" sz="2000" b="1" smtClean="0"/>
              <a:t>acaparaţi </a:t>
            </a:r>
            <a:r>
              <a:rPr lang="ro-RO" sz="2000" b="1"/>
              <a:t>de boală, chiar </a:t>
            </a:r>
            <a:r>
              <a:rPr lang="ro-RO" sz="2000" b="1" smtClean="0"/>
              <a:t>şi </a:t>
            </a:r>
            <a:r>
              <a:rPr lang="ro-RO" sz="2000" b="1"/>
              <a:t>atunci când </a:t>
            </a:r>
            <a:r>
              <a:rPr lang="ro-RO" sz="2000" b="1" smtClean="0"/>
              <a:t>aceştia </a:t>
            </a:r>
            <a:r>
              <a:rPr lang="ro-RO" sz="2000" b="1"/>
              <a:t>erau bolnavi </a:t>
            </a:r>
            <a:r>
              <a:rPr lang="ro-RO" sz="2000" b="1"/>
              <a:t>de </a:t>
            </a:r>
            <a:r>
              <a:rPr lang="ro-RO" sz="2000" b="1" smtClean="0"/>
              <a:t>12, </a:t>
            </a:r>
            <a:r>
              <a:rPr lang="ro-RO" sz="2000" b="1" smtClean="0"/>
              <a:t>18 </a:t>
            </a:r>
            <a:r>
              <a:rPr lang="ro-RO" sz="2000" b="1" smtClean="0"/>
              <a:t>sau</a:t>
            </a:r>
            <a:r>
              <a:rPr lang="ro-RO" sz="2000" b="1" smtClean="0"/>
              <a:t> </a:t>
            </a:r>
            <a:r>
              <a:rPr lang="ro-RO" sz="2000" b="1" smtClean="0"/>
              <a:t>38 de </a:t>
            </a:r>
            <a:r>
              <a:rPr lang="ro-RO" sz="2000" b="1"/>
              <a:t>ani</a:t>
            </a:r>
            <a:r>
              <a:rPr lang="ro-RO" sz="2000" b="1" smtClean="0"/>
              <a:t>.</a:t>
            </a:r>
            <a:endParaRPr lang="ro-RO" sz="2000" b="1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FC114181-FC0A-413C-B00E-6F03156FF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41045892"/>
              </p:ext>
            </p:extLst>
          </p:nvPr>
        </p:nvGraphicFramePr>
        <p:xfrm>
          <a:off x="156756" y="2612573"/>
          <a:ext cx="8821781" cy="301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60962EF-5042-4E39-9029-8EEBB8292AF2}"/>
              </a:ext>
            </a:extLst>
          </p:cNvPr>
          <p:cNvSpPr txBox="1"/>
          <p:nvPr/>
        </p:nvSpPr>
        <p:spPr>
          <a:xfrm>
            <a:off x="156756" y="5516881"/>
            <a:ext cx="8987243" cy="133927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/>
              <a:t>În ciuda acestei mari manifestări a puterii Sale de </a:t>
            </a:r>
            <a:r>
              <a:rPr lang="ro-RO" sz="2000" b="1" dirty="0" smtClean="0"/>
              <a:t>vindecare, Isus </a:t>
            </a:r>
            <a:r>
              <a:rPr lang="ro-RO" sz="2000" b="1" dirty="0"/>
              <a:t>nu se folosea de aceste minuni drept un spectacol care să atragă </a:t>
            </a:r>
            <a:r>
              <a:rPr lang="ro-RO" sz="2000" b="1" dirty="0" smtClean="0"/>
              <a:t>urmaşi</a:t>
            </a:r>
            <a:r>
              <a:rPr lang="ro-RO" sz="2000" b="1" dirty="0"/>
              <a:t>. De multe ori cerea ca să nu fie făcută cunoscută minunea respectivă </a:t>
            </a:r>
            <a:r>
              <a:rPr lang="ro-RO" sz="2000" b="1" dirty="0" smtClean="0"/>
              <a:t>(Marcu 1:44; 8:26).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Îi </a:t>
            </a:r>
            <a:r>
              <a:rPr lang="ro-RO" sz="2000" b="1" dirty="0"/>
              <a:t>vindeca pe oameni pentru că îi iubea </a:t>
            </a:r>
            <a:r>
              <a:rPr lang="ro-RO" sz="2000" b="1" dirty="0" smtClean="0"/>
              <a:t>şi </a:t>
            </a:r>
            <a:r>
              <a:rPr lang="ro-RO" sz="2000" b="1" dirty="0"/>
              <a:t>dorea să îi conducă la </a:t>
            </a:r>
            <a:r>
              <a:rPr lang="ro-RO" sz="2000" b="1" dirty="0" smtClean="0"/>
              <a:t>viaţa veşnică</a:t>
            </a:r>
            <a:r>
              <a:rPr lang="ro-RO" sz="2000" b="1" dirty="0"/>
              <a:t>. </a:t>
            </a:r>
          </a:p>
        </p:txBody>
      </p:sp>
      <p:pic>
        <p:nvPicPr>
          <p:cNvPr id="12" name="Imagen 11" descr="Imagen que contiene persona, suelo, exterior&#10;&#10;Descripción generada automáticamente">
            <a:extLst>
              <a:ext uri="{FF2B5EF4-FFF2-40B4-BE49-F238E27FC236}">
                <a16:creationId xmlns:a16="http://schemas.microsoft.com/office/drawing/2014/main" xmlns="" id="{4298B64E-C729-4BE7-8142-A02A9D934A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4747" y="1291744"/>
            <a:ext cx="2784615" cy="13923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texto, edificio&#10;&#10;Descripción generada automáticamente">
            <a:extLst>
              <a:ext uri="{FF2B5EF4-FFF2-40B4-BE49-F238E27FC236}">
                <a16:creationId xmlns:a16="http://schemas.microsoft.com/office/drawing/2014/main" xmlns="" id="{068FCD5C-111C-4393-B624-B0BBE790A5D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227" y="1291744"/>
            <a:ext cx="1069466" cy="1392308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ersona, edificio, exterior, suelo&#10;&#10;Descripción generada automáticamente">
            <a:extLst>
              <a:ext uri="{FF2B5EF4-FFF2-40B4-BE49-F238E27FC236}">
                <a16:creationId xmlns:a16="http://schemas.microsoft.com/office/drawing/2014/main" xmlns="" id="{5D688DE8-026C-451F-9D8D-FCB669965A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264558" y="1291744"/>
            <a:ext cx="1796086" cy="1398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2999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F57180-677C-4CC1-A7D8-DA32E0CF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3AF57180-677C-4CC1-A7D8-DA32E0CF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AF57180-677C-4CC1-A7D8-DA32E0CF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3AF57180-677C-4CC1-A7D8-DA32E0CF7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3AF57180-677C-4CC1-A7D8-DA32E0CF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3AF57180-677C-4CC1-A7D8-DA32E0CF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84A5D1-30B7-43DB-B825-201831C46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1D84A5D1-30B7-43DB-B825-201831C46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1D84A5D1-30B7-43DB-B825-201831C46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1D84A5D1-30B7-43DB-B825-201831C46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D84A5D1-30B7-43DB-B825-201831C46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1D84A5D1-30B7-43DB-B825-201831C46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A302FD-EE4C-4329-B502-BA877E43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6A302FD-EE4C-4329-B502-BA877E43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76A302FD-EE4C-4329-B502-BA877E43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76A302FD-EE4C-4329-B502-BA877E43D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76A302FD-EE4C-4329-B502-BA877E43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76A302FD-EE4C-4329-B502-BA877E43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512D99-FA2E-465E-8551-660C9335B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40512D99-FA2E-465E-8551-660C9335B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40512D99-FA2E-465E-8551-660C9335B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40512D99-FA2E-465E-8551-660C9335B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40512D99-FA2E-465E-8551-660C9335B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40512D99-FA2E-465E-8551-660C9335B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FEE851-5D3A-4289-9AE1-49973DE60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5DFEE851-5D3A-4289-9AE1-49973DE60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5DFEE851-5D3A-4289-9AE1-49973DE60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5DFEE851-5D3A-4289-9AE1-49973DE60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5DFEE851-5D3A-4289-9AE1-49973DE60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5DFEE851-5D3A-4289-9AE1-49973DE60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D3FD3F-926D-4F62-9B84-04AEAA50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58D3FD3F-926D-4F62-9B84-04AEAA50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58D3FD3F-926D-4F62-9B84-04AEAA50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58D3FD3F-926D-4F62-9B84-04AEAA507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58D3FD3F-926D-4F62-9B84-04AEAA50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58D3FD3F-926D-4F62-9B84-04AEAA50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5D0DEF-CF11-47B3-8428-66AC74745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515D0DEF-CF11-47B3-8428-66AC74745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515D0DEF-CF11-47B3-8428-66AC74745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515D0DEF-CF11-47B3-8428-66AC74745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515D0DEF-CF11-47B3-8428-66AC74745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5D0DEF-CF11-47B3-8428-66AC74745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4236AF-CCBB-4472-AE04-2BCC7F531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074236AF-CCBB-4472-AE04-2BCC7F531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074236AF-CCBB-4472-AE04-2BCC7F531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074236AF-CCBB-4472-AE04-2BCC7F531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74236AF-CCBB-4472-AE04-2BCC7F531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74236AF-CCBB-4472-AE04-2BCC7F531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80D0F9-96F9-4D79-9A8F-10A0F9F14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graphicEl>
                                              <a:dgm id="{4380D0F9-96F9-4D79-9A8F-10A0F9F14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4380D0F9-96F9-4D79-9A8F-10A0F9F14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dgm id="{4380D0F9-96F9-4D79-9A8F-10A0F9F14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4380D0F9-96F9-4D79-9A8F-10A0F9F14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4380D0F9-96F9-4D79-9A8F-10A0F9F14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BB3EF2-64C6-418F-BEE4-291A8B04E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8DBB3EF2-64C6-418F-BEE4-291A8B04E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graphicEl>
                                              <a:dgm id="{8DBB3EF2-64C6-418F-BEE4-291A8B04E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8DBB3EF2-64C6-418F-BEE4-291A8B04E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8DBB3EF2-64C6-418F-BEE4-291A8B04E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8DBB3EF2-64C6-418F-BEE4-291A8B04E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0ADB32-46DC-407E-8B34-328CF586E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3E0ADB32-46DC-407E-8B34-328CF586E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graphicEl>
                                              <a:dgm id="{3E0ADB32-46DC-407E-8B34-328CF586E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E0ADB32-46DC-407E-8B34-328CF586E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graphicEl>
                                              <a:dgm id="{3E0ADB32-46DC-407E-8B34-328CF586E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graphicEl>
                                              <a:dgm id="{3E0ADB32-46DC-407E-8B34-328CF586E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D1DA5E-56AC-4DE3-A737-1C766E49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5D1DA5E-56AC-4DE3-A737-1C766E49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5D1DA5E-56AC-4DE3-A737-1C766E49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5D1DA5E-56AC-4DE3-A737-1C766E49D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15D1DA5E-56AC-4DE3-A737-1C766E49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graphicEl>
                                              <a:dgm id="{15D1DA5E-56AC-4DE3-A737-1C766E49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5" grpId="0">
        <p:bldSub>
          <a:bldDgm bld="one"/>
        </p:bldSub>
      </p:bldGraphic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0EB5761-D1B6-47F1-8E54-3156DB284D09}"/>
              </a:ext>
            </a:extLst>
          </p:cNvPr>
          <p:cNvSpPr/>
          <p:nvPr/>
        </p:nvSpPr>
        <p:spPr>
          <a:xfrm>
            <a:off x="1323702" y="1562976"/>
            <a:ext cx="76635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700" dirty="0" smtClean="0">
                <a:latin typeface="Arial Black" panose="020B0A04020102020204" pitchFamily="34" charset="0"/>
              </a:rPr>
              <a:t>„</a:t>
            </a:r>
            <a:r>
              <a:rPr lang="ro-RO" sz="2800" dirty="0" smtClean="0">
                <a:latin typeface="Arial Black" panose="020B0A04020102020204" pitchFamily="34" charset="0"/>
              </a:rPr>
              <a:t>Isus </a:t>
            </a:r>
            <a:r>
              <a:rPr lang="ro-RO" sz="2800" dirty="0">
                <a:latin typeface="Arial Black" panose="020B0A04020102020204" pitchFamily="34" charset="0"/>
              </a:rPr>
              <a:t>nu era satisfăcut să atragă </a:t>
            </a:r>
            <a:r>
              <a:rPr lang="ro-RO" sz="2800" dirty="0" smtClean="0">
                <a:latin typeface="Arial Black" panose="020B0A04020102020204" pitchFamily="34" charset="0"/>
              </a:rPr>
              <a:t>atenţia </a:t>
            </a:r>
            <a:r>
              <a:rPr lang="ro-RO" sz="2800" dirty="0">
                <a:latin typeface="Arial Black" panose="020B0A04020102020204" pitchFamily="34" charset="0"/>
              </a:rPr>
              <a:t>asupra Sa numai ca Unul care face minuni sau ca Vindecător de boli fizice. El căuta să-i atragă pe oameni la Sine ca Mântuitor al lor. În timp ce oamenii erau dornici să creadă că El venise ca împărat pentru a întemeia o </a:t>
            </a:r>
            <a:r>
              <a:rPr lang="ro-RO" sz="2800" dirty="0" smtClean="0">
                <a:latin typeface="Arial Black" panose="020B0A04020102020204" pitchFamily="34" charset="0"/>
              </a:rPr>
              <a:t>împărăţie </a:t>
            </a:r>
            <a:r>
              <a:rPr lang="ro-RO" sz="2800" dirty="0">
                <a:latin typeface="Arial Black" panose="020B0A04020102020204" pitchFamily="34" charset="0"/>
              </a:rPr>
              <a:t>pământească, El dorea să le abată </a:t>
            </a:r>
            <a:r>
              <a:rPr lang="ro-RO" sz="2800" dirty="0" smtClean="0">
                <a:latin typeface="Arial Black" panose="020B0A04020102020204" pitchFamily="34" charset="0"/>
              </a:rPr>
              <a:t>minţile </a:t>
            </a:r>
            <a:r>
              <a:rPr lang="ro-RO" sz="2800" dirty="0">
                <a:latin typeface="Arial Black" panose="020B0A04020102020204" pitchFamily="34" charset="0"/>
              </a:rPr>
              <a:t>de la cele </a:t>
            </a:r>
            <a:r>
              <a:rPr lang="ro-RO" sz="2800" dirty="0" smtClean="0">
                <a:latin typeface="Arial Black" panose="020B0A04020102020204" pitchFamily="34" charset="0"/>
              </a:rPr>
              <a:t>pământeşti </a:t>
            </a:r>
            <a:r>
              <a:rPr lang="ro-RO" sz="2800" dirty="0">
                <a:latin typeface="Arial Black" panose="020B0A04020102020204" pitchFamily="34" charset="0"/>
              </a:rPr>
              <a:t>la cele spirituale. Doar succesul lumesc ar fi împiedicat lucrarea Sa</a:t>
            </a:r>
            <a:r>
              <a:rPr lang="ro-RO" sz="2800" dirty="0" smtClean="0">
                <a:latin typeface="Arial Black" panose="020B0A04020102020204" pitchFamily="34" charset="0"/>
              </a:rPr>
              <a:t>.</a:t>
            </a:r>
            <a:r>
              <a:rPr lang="ro-RO" sz="2700" dirty="0" smtClean="0">
                <a:latin typeface="Arial Black" panose="020B0A04020102020204" pitchFamily="34" charset="0"/>
              </a:rPr>
              <a:t>”</a:t>
            </a:r>
            <a:endParaRPr lang="ro-RO" sz="2700" dirty="0"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240CFB1-FF07-4EFE-9029-327F6C74CE7D}"/>
              </a:ext>
            </a:extLst>
          </p:cNvPr>
          <p:cNvSpPr txBox="1"/>
          <p:nvPr/>
        </p:nvSpPr>
        <p:spPr>
          <a:xfrm>
            <a:off x="5623917" y="6433461"/>
            <a:ext cx="339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/>
              <a:t>E.G.W</a:t>
            </a:r>
            <a:r>
              <a:rPr lang="ro-RO" b="1" dirty="0" smtClean="0"/>
              <a:t>. (Divina vindecare, pag. 31)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149144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1DA9204-0599-43C1-81EA-065A53C5093A}"/>
              </a:ext>
            </a:extLst>
          </p:cNvPr>
          <p:cNvSpPr/>
          <p:nvPr/>
        </p:nvSpPr>
        <p:spPr>
          <a:xfrm>
            <a:off x="2873131" y="0"/>
            <a:ext cx="627086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PROFETUL </a:t>
            </a:r>
            <a:r>
              <a:rPr lang="ro-RO" sz="37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CELOR </a:t>
            </a:r>
            <a:r>
              <a:rPr lang="ro-RO" sz="3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NEVOIAŞI</a:t>
            </a:r>
            <a:endParaRPr lang="ro-RO" sz="37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2CDC75A-0357-4737-AA01-7A81D9AF5631}"/>
              </a:ext>
            </a:extLst>
          </p:cNvPr>
          <p:cNvSpPr/>
          <p:nvPr/>
        </p:nvSpPr>
        <p:spPr>
          <a:xfrm>
            <a:off x="3252650" y="620877"/>
            <a:ext cx="5190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5DD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„Este </a:t>
            </a:r>
            <a:r>
              <a:rPr lang="ro-RO" b="1" dirty="0" smtClean="0">
                <a:solidFill>
                  <a:srgbClr val="5DD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Isus, Prorocul, din Nazaretul </a:t>
            </a:r>
            <a:r>
              <a:rPr lang="ro-RO" b="1" dirty="0" err="1" smtClean="0">
                <a:solidFill>
                  <a:srgbClr val="5DD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Galileii</a:t>
            </a:r>
            <a:r>
              <a:rPr lang="ro-RO" b="1" dirty="0" smtClean="0">
                <a:solidFill>
                  <a:srgbClr val="5DD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răspundeau noroadele” </a:t>
            </a:r>
            <a:r>
              <a:rPr lang="ro-RO" sz="1600" b="1" dirty="0" smtClean="0">
                <a:solidFill>
                  <a:srgbClr val="5DD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(Matei 21:11)</a:t>
            </a:r>
            <a:endParaRPr lang="ro-RO" sz="1600" b="1" dirty="0">
              <a:solidFill>
                <a:srgbClr val="5DD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BA1AA4E-4F5C-441A-B9EF-6BC7D1410437}"/>
              </a:ext>
            </a:extLst>
          </p:cNvPr>
          <p:cNvSpPr txBox="1"/>
          <p:nvPr/>
        </p:nvSpPr>
        <p:spPr>
          <a:xfrm>
            <a:off x="17417" y="1791435"/>
            <a:ext cx="454587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fel ca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profeţii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vechime, Isus 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acţionat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duritate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faţă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cei care au făcut din Templu o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piaţă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Cumpărătorii erau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făcuţi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plătească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preţuri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exagerate pentru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achiziţionarea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simbolului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substitutive, care era oferit gratuit păcătosului.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Isus a scos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comercianţii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locul sfânt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„nişte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 şi şchiopi au venit la El în Templu”, iar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copiii Îl aclamau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(v. 14-15).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 ca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profeţii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vechime, Profetul celor în nevoie avea să fie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persecutat 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asasinat de conducătorii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propriului Său popor. </a:t>
            </a:r>
          </a:p>
        </p:txBody>
      </p:sp>
      <p:pic>
        <p:nvPicPr>
          <p:cNvPr id="6" name="Imagen 5" descr="Imagen que contiene bailarín, persona, edificio, interior&#10;&#10;Descripción generada automáticamente">
            <a:extLst>
              <a:ext uri="{FF2B5EF4-FFF2-40B4-BE49-F238E27FC236}">
                <a16:creationId xmlns:a16="http://schemas.microsoft.com/office/drawing/2014/main" xmlns="" id="{012D82A6-1FF1-4E7C-8905-051C0B63F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1040" y="1311318"/>
            <a:ext cx="4632959" cy="554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 descr="Imagen que contiene persona, edificio, exterior, grupo&#10;&#10;Descripción generada automáticamente">
            <a:extLst>
              <a:ext uri="{FF2B5EF4-FFF2-40B4-BE49-F238E27FC236}">
                <a16:creationId xmlns:a16="http://schemas.microsoft.com/office/drawing/2014/main" xmlns="" id="{C7C7F95D-ED1B-4C8D-B97F-1FFC99B35C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337" y="186517"/>
            <a:ext cx="2733794" cy="1539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189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4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DCF3F52-6417-402B-BC1E-63BE85307AF3}"/>
              </a:ext>
            </a:extLst>
          </p:cNvPr>
          <p:cNvSpPr/>
          <p:nvPr/>
        </p:nvSpPr>
        <p:spPr>
          <a:xfrm>
            <a:off x="0" y="-43545"/>
            <a:ext cx="9143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reezing" dir="t">
                <a:rot lat="0" lon="0" rev="3000000"/>
              </a:lightRig>
            </a:scene3d>
            <a:sp3d extrusionH="57150" contourW="12700">
              <a:bevelT w="38100" h="38100" prst="relaxedInset"/>
              <a:contourClr>
                <a:srgbClr val="C00000"/>
              </a:contourClr>
            </a:sp3d>
          </a:bodyPr>
          <a:lstStyle/>
          <a:p>
            <a:pPr algn="ctr"/>
            <a:r>
              <a:rPr lang="ro-RO" sz="44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7E0000"/>
                  </a:outerShdw>
                </a:effectLst>
              </a:rPr>
              <a:t>MURIND PENTRU CEI </a:t>
            </a:r>
            <a:r>
              <a:rPr lang="ro-RO" sz="4400" b="1" dirty="0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7E0000"/>
                  </a:outerShdw>
                </a:effectLst>
              </a:rPr>
              <a:t>NEVOIAŞI</a:t>
            </a:r>
            <a:endParaRPr lang="es-ES" sz="4400" b="1" dirty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7E0000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0289A74-9E09-42D4-9EFE-228E56F41BCB}"/>
              </a:ext>
            </a:extLst>
          </p:cNvPr>
          <p:cNvSpPr/>
          <p:nvPr/>
        </p:nvSpPr>
        <p:spPr>
          <a:xfrm>
            <a:off x="0" y="584534"/>
            <a:ext cx="9143999" cy="1138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„Totuşi 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El suferinţele noastre le-a purtat </a:t>
            </a:r>
            <a:r>
              <a:rPr lang="es-ES" sz="1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şi 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durerile noastre le-a luat asupra Lui, </a:t>
            </a:r>
            <a:r>
              <a:rPr lang="es-ES" sz="1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şi 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noi am crezut că este pedepsit, lovit de Dumnezeu </a:t>
            </a:r>
            <a:r>
              <a:rPr lang="es-ES" sz="1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şi 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smerit. Dar El era </a:t>
            </a:r>
            <a:r>
              <a:rPr lang="es-ES" sz="1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străpuns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pentru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păcatele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noastre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s-ES" sz="1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zdrobit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pentru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fărădelegile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17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noastre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Pedeapsa care ne dă pacea a căzut peste El, </a:t>
            </a:r>
            <a:r>
              <a:rPr lang="es-ES" sz="1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şi 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prin rănile Lui suntem tămăduiţi.” (Isa</a:t>
            </a:r>
            <a:r>
              <a:rPr lang="ro-RO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ia</a:t>
            </a:r>
            <a:r>
              <a:rPr lang="es-ES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53:4-5)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69B50A6-EEFB-45EC-B597-5BC09C7262FB}"/>
              </a:ext>
            </a:extLst>
          </p:cNvPr>
          <p:cNvSpPr txBox="1"/>
          <p:nvPr/>
        </p:nvSpPr>
        <p:spPr>
          <a:xfrm>
            <a:off x="4473469" y="1901690"/>
            <a:ext cx="4670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100" b="1" dirty="0"/>
              <a:t>Ca răsplată pentru </a:t>
            </a:r>
            <a:r>
              <a:rPr lang="ro-RO" sz="2100" b="1" dirty="0" smtClean="0"/>
              <a:t>inocenţa</a:t>
            </a:r>
            <a:r>
              <a:rPr lang="ro-RO" sz="2100" b="1" dirty="0"/>
              <a:t>, puritatea, bunătatea </a:t>
            </a:r>
            <a:r>
              <a:rPr lang="ro-RO" sz="2100" b="1" dirty="0" smtClean="0"/>
              <a:t>şi </a:t>
            </a:r>
            <a:r>
              <a:rPr lang="ro-RO" sz="2100" b="1" dirty="0"/>
              <a:t>preocuparea Sa pentru cei </a:t>
            </a:r>
            <a:r>
              <a:rPr lang="ro-RO" sz="2100" b="1" dirty="0" smtClean="0"/>
              <a:t>nevoiaşi</a:t>
            </a:r>
            <a:r>
              <a:rPr lang="ro-RO" sz="2100" b="1" dirty="0"/>
              <a:t>, Isus a primit opresiune, nedreptate, </a:t>
            </a:r>
            <a:r>
              <a:rPr lang="ro-RO" sz="2100" b="1" dirty="0" smtClean="0"/>
              <a:t>suferinţă şi </a:t>
            </a:r>
            <a:r>
              <a:rPr lang="ro-RO" sz="2100" b="1" dirty="0"/>
              <a:t>o moarte crudă.</a:t>
            </a:r>
          </a:p>
          <a:p>
            <a:pPr>
              <a:spcBef>
                <a:spcPts val="600"/>
              </a:spcBef>
            </a:pPr>
            <a:r>
              <a:rPr lang="ro-RO" sz="2100" b="1" dirty="0" smtClean="0"/>
              <a:t>Şi </a:t>
            </a:r>
            <a:r>
              <a:rPr lang="ro-RO" sz="2100" b="1" dirty="0"/>
              <a:t>a făcut-o din dragoste pentru mine, pentru a mă elibera din Păcat </a:t>
            </a:r>
            <a:r>
              <a:rPr lang="ro-RO" sz="2100" b="1" dirty="0" smtClean="0"/>
              <a:t>şi </a:t>
            </a:r>
            <a:r>
              <a:rPr lang="ro-RO" sz="2100" b="1" dirty="0"/>
              <a:t>a-mi da </a:t>
            </a:r>
            <a:r>
              <a:rPr lang="ro-RO" sz="2100" b="1" dirty="0" smtClean="0"/>
              <a:t>viaţa veşnică</a:t>
            </a:r>
            <a:r>
              <a:rPr lang="ro-RO" sz="2100" b="1" dirty="0"/>
              <a:t>. </a:t>
            </a:r>
          </a:p>
          <a:p>
            <a:pPr>
              <a:spcBef>
                <a:spcPts val="600"/>
              </a:spcBef>
            </a:pPr>
            <a:r>
              <a:rPr lang="ro-RO" sz="2100" b="1" dirty="0"/>
              <a:t>Oricare ar fi </a:t>
            </a:r>
            <a:r>
              <a:rPr lang="ro-RO" sz="2100" b="1" dirty="0" smtClean="0"/>
              <a:t>nedreptatea</a:t>
            </a:r>
            <a:r>
              <a:rPr lang="ro-RO" sz="2100" b="1" dirty="0"/>
              <a:t>, </a:t>
            </a:r>
            <a:r>
              <a:rPr lang="ro-RO" sz="2100" b="1" dirty="0" smtClean="0"/>
              <a:t>suferinţa </a:t>
            </a:r>
            <a:r>
              <a:rPr lang="ro-RO" sz="2100" b="1" dirty="0"/>
              <a:t>sau lipsa prin care trec acum, El </a:t>
            </a:r>
            <a:r>
              <a:rPr lang="ro-RO" sz="2100" b="1" dirty="0" smtClean="0"/>
              <a:t>ştie</a:t>
            </a:r>
            <a:r>
              <a:rPr lang="ro-RO" sz="2100" b="1" dirty="0"/>
              <a:t>, ascultă, </a:t>
            </a:r>
            <a:r>
              <a:rPr lang="ro-RO" sz="2100" b="1" dirty="0" smtClean="0"/>
              <a:t>înţelege şi acţionează</a:t>
            </a:r>
            <a:r>
              <a:rPr lang="ro-RO" sz="2100" b="1" dirty="0"/>
              <a:t>. </a:t>
            </a:r>
          </a:p>
          <a:p>
            <a:pPr>
              <a:spcBef>
                <a:spcPts val="600"/>
              </a:spcBef>
            </a:pPr>
            <a:r>
              <a:rPr lang="ro-RO" sz="2100" b="1" dirty="0"/>
              <a:t>Nimeni nu poate să mă </a:t>
            </a:r>
            <a:r>
              <a:rPr lang="ro-RO" sz="2100" b="1" dirty="0" smtClean="0"/>
              <a:t>înţeleagă şi </a:t>
            </a:r>
            <a:r>
              <a:rPr lang="ro-RO" sz="2100" b="1" dirty="0"/>
              <a:t>să mă consoleze în necazurile mele </a:t>
            </a:r>
            <a:r>
              <a:rPr lang="ro-RO" sz="2100" b="1" dirty="0" smtClean="0"/>
              <a:t>aşa </a:t>
            </a:r>
            <a:r>
              <a:rPr lang="ro-RO" sz="2100" b="1" dirty="0"/>
              <a:t>cum o face Isus </a:t>
            </a:r>
            <a:r>
              <a:rPr lang="es-ES" sz="2100" b="1" dirty="0"/>
              <a:t>(</a:t>
            </a:r>
            <a:r>
              <a:rPr lang="ro-RO" sz="2100" b="1" dirty="0"/>
              <a:t>Evrei</a:t>
            </a:r>
            <a:r>
              <a:rPr lang="es-ES" sz="2100" b="1" dirty="0"/>
              <a:t> 4:15).</a:t>
            </a:r>
          </a:p>
        </p:txBody>
      </p:sp>
      <p:pic>
        <p:nvPicPr>
          <p:cNvPr id="8" name="Imagen 7" descr="Imagen que contiene polar, agua, oso, piscina&#10;&#10;Descripción generada automáticamente">
            <a:extLst>
              <a:ext uri="{FF2B5EF4-FFF2-40B4-BE49-F238E27FC236}">
                <a16:creationId xmlns:a16="http://schemas.microsoft.com/office/drawing/2014/main" xmlns="" id="{8CD9108D-1C02-4D12-A1D5-153AB0A330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051" y="1795388"/>
            <a:ext cx="2063931" cy="116544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naturaleza, persona, fuego, exterior&#10;&#10;Descripción generada automáticamente">
            <a:extLst>
              <a:ext uri="{FF2B5EF4-FFF2-40B4-BE49-F238E27FC236}">
                <a16:creationId xmlns:a16="http://schemas.microsoft.com/office/drawing/2014/main" xmlns="" id="{B592E997-4039-4C6E-B898-C8DCB9B542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2312123" y="1784863"/>
            <a:ext cx="2061205" cy="117596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suelo, ropa&#10;&#10;Descripción generada automáticamente">
            <a:extLst>
              <a:ext uri="{FF2B5EF4-FFF2-40B4-BE49-F238E27FC236}">
                <a16:creationId xmlns:a16="http://schemas.microsoft.com/office/drawing/2014/main" xmlns="" id="{61B5AFB0-176F-4A27-B078-D3CCFC0EC8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48051" y="3079606"/>
            <a:ext cx="2069737" cy="116422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interior, persona, suelo, mesa&#10;&#10;Descripción generada automáticamente">
            <a:extLst>
              <a:ext uri="{FF2B5EF4-FFF2-40B4-BE49-F238E27FC236}">
                <a16:creationId xmlns:a16="http://schemas.microsoft.com/office/drawing/2014/main" xmlns="" id="{22036922-89C1-402E-AF49-BF0B3D8D14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07857" y="3089948"/>
            <a:ext cx="2065471" cy="115388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cielo, exterior, persona, hombre&#10;&#10;Descripción generada automáticamente">
            <a:extLst>
              <a:ext uri="{FF2B5EF4-FFF2-40B4-BE49-F238E27FC236}">
                <a16:creationId xmlns:a16="http://schemas.microsoft.com/office/drawing/2014/main" xmlns="" id="{F2B207E9-24E9-4F67-9469-CC794F88E0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051" y="4350421"/>
            <a:ext cx="2069737" cy="116422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 descr="Imagen que contiene de madera, mesa, persona, cielo&#10;&#10;Descripción generada automáticamente">
            <a:extLst>
              <a:ext uri="{FF2B5EF4-FFF2-40B4-BE49-F238E27FC236}">
                <a16:creationId xmlns:a16="http://schemas.microsoft.com/office/drawing/2014/main" xmlns="" id="{58F1A112-BAA4-4A32-B34E-86BD49052D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64609" y="5645610"/>
            <a:ext cx="2047373" cy="115267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magen que contiene cielo, exterior, playa, naturaleza&#10;&#10;Descripción generada automáticamente">
            <a:extLst>
              <a:ext uri="{FF2B5EF4-FFF2-40B4-BE49-F238E27FC236}">
                <a16:creationId xmlns:a16="http://schemas.microsoft.com/office/drawing/2014/main" xmlns="" id="{22F779A9-0692-4E56-86CC-7480E799FE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7857" y="5639314"/>
            <a:ext cx="2069737" cy="116526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 descr="Imagen que contiene edificio, exterior, suelo, persona&#10;&#10;Descripción generada automáticamente">
            <a:extLst>
              <a:ext uri="{FF2B5EF4-FFF2-40B4-BE49-F238E27FC236}">
                <a16:creationId xmlns:a16="http://schemas.microsoft.com/office/drawing/2014/main" xmlns="" id="{FFA366AF-D285-4E2B-851D-932EC6A7FC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307857" y="4350421"/>
            <a:ext cx="2069737" cy="116526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626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1092</Words>
  <Application>Microsoft Office PowerPoint</Application>
  <PresentationFormat>Expunere pe ecran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7 - Isus si cei nevoiasi</dc:title>
  <dc:subject>Studiu Biblic, Trim. III, 2019 – Slujirea celor in nevoie</dc:subject>
  <dc:creator>Sergio Fustero Carreras</dc:creator>
  <cp:keywords>https://www.fustero.es/index_ro.php</cp:keywords>
  <cp:lastModifiedBy>Tronaru Viorel</cp:lastModifiedBy>
  <cp:revision>85</cp:revision>
  <dcterms:created xsi:type="dcterms:W3CDTF">2019-07-14T06:18:19Z</dcterms:created>
  <dcterms:modified xsi:type="dcterms:W3CDTF">2019-08-06T20:55:19Z</dcterms:modified>
</cp:coreProperties>
</file>