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66" r:id="rId3"/>
    <p:sldId id="257" r:id="rId4"/>
    <p:sldId id="258" r:id="rId5"/>
    <p:sldId id="259" r:id="rId6"/>
    <p:sldId id="260" r:id="rId7"/>
    <p:sldId id="261" r:id="rId8"/>
    <p:sldId id="262" r:id="rId9"/>
    <p:sldId id="265"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alibri Light" pitchFamily="34" charset="0"/>
      <p:regular r:id="rId17"/>
      <p: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F363D"/>
    <a:srgbClr val="874D8D"/>
    <a:srgbClr val="CDABD1"/>
    <a:srgbClr val="FDC585"/>
    <a:srgbClr val="746274"/>
    <a:srgbClr val="DEC8EE"/>
    <a:srgbClr val="BBAFBB"/>
    <a:srgbClr val="C5851D"/>
    <a:srgbClr val="E6AE54"/>
    <a:srgbClr val="7B5C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94660"/>
  </p:normalViewPr>
  <p:slideViewPr>
    <p:cSldViewPr snapToGrid="0">
      <p:cViewPr varScale="1">
        <p:scale>
          <a:sx n="88" d="100"/>
          <a:sy n="88" d="100"/>
        </p:scale>
        <p:origin x="-79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E08D0-3C71-429A-9F2B-D3D8AF873918}" type="doc">
      <dgm:prSet loTypeId="urn:microsoft.com/office/officeart/2005/8/layout/list1" loCatId="list" qsTypeId="urn:microsoft.com/office/officeart/2005/8/quickstyle/simple3" qsCatId="simple" csTypeId="urn:microsoft.com/office/officeart/2005/8/colors/colorful1#1" csCatId="colorful" phldr="1"/>
      <dgm:spPr/>
      <dgm:t>
        <a:bodyPr/>
        <a:lstStyle/>
        <a:p>
          <a:endParaRPr lang="es-ES"/>
        </a:p>
      </dgm:t>
    </dgm:pt>
    <dgm:pt modelId="{3A2E448F-0733-4BCD-BA17-92B3815F9789}">
      <dgm:prSet custT="1"/>
      <dgm:spPr/>
      <dgm:t>
        <a:bodyPr/>
        <a:lstStyle/>
        <a:p>
          <a:pPr algn="l"/>
          <a:r>
            <a:rPr lang="ro-RO" sz="1900" b="1" dirty="0"/>
            <a:t>El este mare, puternic </a:t>
          </a:r>
          <a:r>
            <a:rPr lang="ro-RO" sz="1900" b="1" dirty="0" smtClean="0"/>
            <a:t>şi înfricoşător</a:t>
          </a:r>
          <a:endParaRPr lang="es-ES" sz="1900" b="1" dirty="0"/>
        </a:p>
      </dgm:t>
    </dgm:pt>
    <dgm:pt modelId="{742EADBF-4DC4-4E5D-AD56-B3EBF6EAA687}" type="parTrans" cxnId="{B0764657-5378-4EA8-963F-C37721B1FA4E}">
      <dgm:prSet/>
      <dgm:spPr/>
      <dgm:t>
        <a:bodyPr/>
        <a:lstStyle/>
        <a:p>
          <a:pPr algn="l"/>
          <a:endParaRPr lang="es-ES"/>
        </a:p>
      </dgm:t>
    </dgm:pt>
    <dgm:pt modelId="{5434C4D0-2955-4A82-A0D5-6ACDA169EC58}" type="sibTrans" cxnId="{B0764657-5378-4EA8-963F-C37721B1FA4E}">
      <dgm:prSet/>
      <dgm:spPr/>
      <dgm:t>
        <a:bodyPr/>
        <a:lstStyle/>
        <a:p>
          <a:pPr algn="l"/>
          <a:endParaRPr lang="es-ES"/>
        </a:p>
      </dgm:t>
    </dgm:pt>
    <dgm:pt modelId="{3CE9A73C-0A3A-4FC3-B4CD-2FFACB516C70}">
      <dgm:prSet custT="1"/>
      <dgm:spPr/>
      <dgm:t>
        <a:bodyPr/>
        <a:lstStyle/>
        <a:p>
          <a:pPr algn="l"/>
          <a:r>
            <a:rPr lang="ro-RO" sz="1900" b="1" dirty="0"/>
            <a:t>El are </a:t>
          </a:r>
          <a:r>
            <a:rPr lang="ro-RO" sz="1900" b="1" dirty="0" smtClean="0"/>
            <a:t>consideraţie faţă </a:t>
          </a:r>
          <a:r>
            <a:rPr lang="ro-RO" sz="1900" b="1" dirty="0"/>
            <a:t>de oameni</a:t>
          </a:r>
          <a:endParaRPr lang="es-ES" sz="1900" b="1" dirty="0"/>
        </a:p>
      </dgm:t>
    </dgm:pt>
    <dgm:pt modelId="{227F4164-5917-4F63-86C3-C4D723FF0D6A}" type="parTrans" cxnId="{E0332FE1-C983-4BEF-9710-B8C060A0B9F7}">
      <dgm:prSet/>
      <dgm:spPr/>
      <dgm:t>
        <a:bodyPr/>
        <a:lstStyle/>
        <a:p>
          <a:pPr algn="l"/>
          <a:endParaRPr lang="es-ES"/>
        </a:p>
      </dgm:t>
    </dgm:pt>
    <dgm:pt modelId="{B860BD58-AAE7-46C2-886F-73B0514545FD}" type="sibTrans" cxnId="{E0332FE1-C983-4BEF-9710-B8C060A0B9F7}">
      <dgm:prSet/>
      <dgm:spPr/>
      <dgm:t>
        <a:bodyPr/>
        <a:lstStyle/>
        <a:p>
          <a:pPr algn="l"/>
          <a:endParaRPr lang="es-ES"/>
        </a:p>
      </dgm:t>
    </dgm:pt>
    <dgm:pt modelId="{078DA5EE-0DD3-443F-BCD9-A4CCA1313E7F}">
      <dgm:prSet custT="1"/>
      <dgm:spPr/>
      <dgm:t>
        <a:bodyPr/>
        <a:lstStyle/>
        <a:p>
          <a:pPr algn="l"/>
          <a:r>
            <a:rPr lang="ro-RO" sz="1900" b="1" dirty="0"/>
            <a:t>El nu acceptă mită</a:t>
          </a:r>
          <a:endParaRPr lang="es-ES" sz="1900" b="1" dirty="0"/>
        </a:p>
      </dgm:t>
    </dgm:pt>
    <dgm:pt modelId="{A93D8C52-9CD7-46D1-8700-403149576C97}" type="parTrans" cxnId="{6C37109C-D9D8-4E7F-9744-F35611B24835}">
      <dgm:prSet/>
      <dgm:spPr/>
      <dgm:t>
        <a:bodyPr/>
        <a:lstStyle/>
        <a:p>
          <a:pPr algn="l"/>
          <a:endParaRPr lang="es-ES"/>
        </a:p>
      </dgm:t>
    </dgm:pt>
    <dgm:pt modelId="{0ACD72D2-D393-439B-B05B-FB515E0B7F61}" type="sibTrans" cxnId="{6C37109C-D9D8-4E7F-9744-F35611B24835}">
      <dgm:prSet/>
      <dgm:spPr/>
      <dgm:t>
        <a:bodyPr/>
        <a:lstStyle/>
        <a:p>
          <a:pPr algn="l"/>
          <a:endParaRPr lang="es-ES"/>
        </a:p>
      </dgm:t>
    </dgm:pt>
    <dgm:pt modelId="{F6FEA3C3-3C78-414B-AC74-AFBDCC73D4C8}">
      <dgm:prSet custT="1"/>
      <dgm:spPr/>
      <dgm:t>
        <a:bodyPr/>
        <a:lstStyle/>
        <a:p>
          <a:pPr algn="l"/>
          <a:r>
            <a:rPr lang="ro-RO" sz="1900" b="1" dirty="0"/>
            <a:t>El este </a:t>
          </a:r>
          <a:r>
            <a:rPr lang="ro-RO" sz="1900" b="1" dirty="0" smtClean="0"/>
            <a:t>cinstit </a:t>
          </a:r>
          <a:r>
            <a:rPr lang="ro-RO" sz="1900" b="1" dirty="0"/>
            <a:t>cu văduvele </a:t>
          </a:r>
          <a:r>
            <a:rPr lang="ro-RO" sz="1900" b="1" dirty="0" smtClean="0"/>
            <a:t>şi </a:t>
          </a:r>
          <a:r>
            <a:rPr lang="ro-RO" sz="1900" b="1" dirty="0"/>
            <a:t>orfanii</a:t>
          </a:r>
          <a:endParaRPr lang="es-ES" sz="1900" b="1" dirty="0"/>
        </a:p>
      </dgm:t>
    </dgm:pt>
    <dgm:pt modelId="{BBA3DEAB-CBB2-4C4D-9010-58ACCAE4DEA7}" type="parTrans" cxnId="{C4CC9A92-B97C-4423-A7B3-CD5746FC6F8F}">
      <dgm:prSet/>
      <dgm:spPr/>
      <dgm:t>
        <a:bodyPr/>
        <a:lstStyle/>
        <a:p>
          <a:pPr algn="l"/>
          <a:endParaRPr lang="es-ES"/>
        </a:p>
      </dgm:t>
    </dgm:pt>
    <dgm:pt modelId="{654B5465-D2DA-4AA8-80E4-8B27F5D0A7D5}" type="sibTrans" cxnId="{C4CC9A92-B97C-4423-A7B3-CD5746FC6F8F}">
      <dgm:prSet/>
      <dgm:spPr/>
      <dgm:t>
        <a:bodyPr/>
        <a:lstStyle/>
        <a:p>
          <a:pPr algn="l"/>
          <a:endParaRPr lang="es-ES"/>
        </a:p>
      </dgm:t>
    </dgm:pt>
    <dgm:pt modelId="{0526AFC8-0C5B-43BB-91E1-2CD4365FE484}">
      <dgm:prSet custT="1"/>
      <dgm:spPr/>
      <dgm:t>
        <a:bodyPr/>
        <a:lstStyle/>
        <a:p>
          <a:pPr algn="l"/>
          <a:r>
            <a:rPr lang="ro-RO" sz="1800" b="1" dirty="0"/>
            <a:t>El </a:t>
          </a:r>
          <a:r>
            <a:rPr lang="ro-RO" sz="1800" b="1" dirty="0" smtClean="0"/>
            <a:t>iubeşte </a:t>
          </a:r>
          <a:r>
            <a:rPr lang="ro-RO" sz="1800" b="1" dirty="0"/>
            <a:t>pe străin </a:t>
          </a:r>
          <a:r>
            <a:rPr lang="ro-RO" sz="1800" b="1" dirty="0" smtClean="0"/>
            <a:t>şi-i </a:t>
          </a:r>
          <a:r>
            <a:rPr lang="ro-RO" sz="1800" b="1" dirty="0"/>
            <a:t>dă </a:t>
          </a:r>
          <a:r>
            <a:rPr lang="ro-RO" sz="1800" b="1" dirty="0" smtClean="0"/>
            <a:t>hrană şi </a:t>
          </a:r>
          <a:r>
            <a:rPr lang="ro-RO" sz="1800" b="1" dirty="0"/>
            <a:t>îmbrăcăminte</a:t>
          </a:r>
          <a:endParaRPr lang="es-ES" sz="1800" b="1" dirty="0"/>
        </a:p>
      </dgm:t>
    </dgm:pt>
    <dgm:pt modelId="{EE137E1F-2017-437B-AF56-42B101AD4C58}" type="parTrans" cxnId="{8533B757-0FB5-4271-9D35-670CEC09B502}">
      <dgm:prSet/>
      <dgm:spPr/>
      <dgm:t>
        <a:bodyPr/>
        <a:lstStyle/>
        <a:p>
          <a:pPr algn="l"/>
          <a:endParaRPr lang="es-ES"/>
        </a:p>
      </dgm:t>
    </dgm:pt>
    <dgm:pt modelId="{0C0480D5-AA52-484A-8EC4-DA0DA81387E3}" type="sibTrans" cxnId="{8533B757-0FB5-4271-9D35-670CEC09B502}">
      <dgm:prSet/>
      <dgm:spPr/>
      <dgm:t>
        <a:bodyPr/>
        <a:lstStyle/>
        <a:p>
          <a:pPr algn="l"/>
          <a:endParaRPr lang="es-ES"/>
        </a:p>
      </dgm:t>
    </dgm:pt>
    <dgm:pt modelId="{D668D2C3-FBC0-4A29-A9AF-23768434965D}">
      <dgm:prSet custT="1"/>
      <dgm:spPr>
        <a:solidFill>
          <a:srgbClr val="D1B2E8"/>
        </a:solidFill>
      </dgm:spPr>
      <dgm:t>
        <a:bodyPr/>
        <a:lstStyle/>
        <a:p>
          <a:pPr algn="l"/>
          <a:r>
            <a:rPr lang="ro-RO" sz="1900" b="1" dirty="0"/>
            <a:t>El a creeat Cerurile </a:t>
          </a:r>
          <a:r>
            <a:rPr lang="ro-RO" sz="1900" b="1" dirty="0" smtClean="0"/>
            <a:t>şi </a:t>
          </a:r>
          <a:r>
            <a:rPr lang="ro-RO" sz="1900" b="1" dirty="0"/>
            <a:t>Pământul</a:t>
          </a:r>
          <a:endParaRPr lang="es-ES" sz="1900" b="1" dirty="0"/>
        </a:p>
      </dgm:t>
    </dgm:pt>
    <dgm:pt modelId="{9BC7A729-0C8D-4A1D-A5A0-F965CDEF9180}" type="parTrans" cxnId="{49E52D0D-707A-439A-976E-A6FC1C866589}">
      <dgm:prSet/>
      <dgm:spPr/>
      <dgm:t>
        <a:bodyPr/>
        <a:lstStyle/>
        <a:p>
          <a:pPr algn="l"/>
          <a:endParaRPr lang="es-ES"/>
        </a:p>
      </dgm:t>
    </dgm:pt>
    <dgm:pt modelId="{1FC4151F-5ACC-4FE9-91CB-89D0418CA159}" type="sibTrans" cxnId="{49E52D0D-707A-439A-976E-A6FC1C866589}">
      <dgm:prSet/>
      <dgm:spPr/>
      <dgm:t>
        <a:bodyPr/>
        <a:lstStyle/>
        <a:p>
          <a:pPr algn="l"/>
          <a:endParaRPr lang="es-ES"/>
        </a:p>
      </dgm:t>
    </dgm:pt>
    <dgm:pt modelId="{5084CD9A-BC24-43D9-B882-5EAAE07DBFDA}">
      <dgm:prSet custT="1"/>
      <dgm:spPr>
        <a:solidFill>
          <a:srgbClr val="66FFFF"/>
        </a:solidFill>
      </dgm:spPr>
      <dgm:t>
        <a:bodyPr/>
        <a:lstStyle/>
        <a:p>
          <a:pPr algn="l"/>
          <a:r>
            <a:rPr lang="ro-RO" sz="1900" b="1" dirty="0"/>
            <a:t>El dă pâine celor flămânzi</a:t>
          </a:r>
        </a:p>
      </dgm:t>
    </dgm:pt>
    <dgm:pt modelId="{F63DA128-1890-4663-A95B-22234542827E}" type="parTrans" cxnId="{E94C359E-5911-48B4-AB0D-C7D8DD4D8A54}">
      <dgm:prSet/>
      <dgm:spPr/>
      <dgm:t>
        <a:bodyPr/>
        <a:lstStyle/>
        <a:p>
          <a:pPr algn="l"/>
          <a:endParaRPr lang="es-ES"/>
        </a:p>
      </dgm:t>
    </dgm:pt>
    <dgm:pt modelId="{40DDE58B-E948-450A-B4DF-28A741514CDA}" type="sibTrans" cxnId="{E94C359E-5911-48B4-AB0D-C7D8DD4D8A54}">
      <dgm:prSet/>
      <dgm:spPr/>
      <dgm:t>
        <a:bodyPr/>
        <a:lstStyle/>
        <a:p>
          <a:pPr algn="l"/>
          <a:endParaRPr lang="es-ES"/>
        </a:p>
      </dgm:t>
    </dgm:pt>
    <dgm:pt modelId="{A74B393C-5DA5-4D48-8A31-8F4DE0697113}">
      <dgm:prSet custT="1"/>
      <dgm:spPr>
        <a:solidFill>
          <a:srgbClr val="FFFFCC"/>
        </a:solidFill>
      </dgm:spPr>
      <dgm:t>
        <a:bodyPr/>
        <a:lstStyle/>
        <a:p>
          <a:pPr algn="l"/>
          <a:r>
            <a:rPr lang="ro-RO" sz="1900" b="1" dirty="0"/>
            <a:t>El </a:t>
          </a:r>
          <a:r>
            <a:rPr lang="ro-RO" sz="1900" b="1" dirty="0" smtClean="0"/>
            <a:t>izbăveşte </a:t>
          </a:r>
          <a:r>
            <a:rPr lang="ro-RO" sz="1900" b="1" dirty="0"/>
            <a:t>pe </a:t>
          </a:r>
          <a:r>
            <a:rPr lang="ro-RO" sz="1900" b="1" dirty="0" smtClean="0"/>
            <a:t>prinşii </a:t>
          </a:r>
          <a:r>
            <a:rPr lang="ro-RO" sz="1900" b="1" dirty="0"/>
            <a:t>de război</a:t>
          </a:r>
          <a:endParaRPr lang="es-ES" sz="1900" b="1" dirty="0"/>
        </a:p>
      </dgm:t>
    </dgm:pt>
    <dgm:pt modelId="{EA0AC1F1-4060-4E37-B3D4-6075D021BF9C}" type="parTrans" cxnId="{F387E970-39E3-4DEF-823A-F54578D6D794}">
      <dgm:prSet/>
      <dgm:spPr/>
      <dgm:t>
        <a:bodyPr/>
        <a:lstStyle/>
        <a:p>
          <a:pPr algn="l"/>
          <a:endParaRPr lang="es-ES"/>
        </a:p>
      </dgm:t>
    </dgm:pt>
    <dgm:pt modelId="{1AA1E1DB-409D-4709-9924-A0923B52BC08}" type="sibTrans" cxnId="{F387E970-39E3-4DEF-823A-F54578D6D794}">
      <dgm:prSet/>
      <dgm:spPr/>
      <dgm:t>
        <a:bodyPr/>
        <a:lstStyle/>
        <a:p>
          <a:pPr algn="l"/>
          <a:endParaRPr lang="es-ES"/>
        </a:p>
      </dgm:t>
    </dgm:pt>
    <dgm:pt modelId="{23B69823-F543-41C7-8325-C34196165B81}">
      <dgm:prSet custT="1"/>
      <dgm:spPr>
        <a:solidFill>
          <a:srgbClr val="FF99CC"/>
        </a:solidFill>
      </dgm:spPr>
      <dgm:t>
        <a:bodyPr/>
        <a:lstStyle/>
        <a:p>
          <a:pPr algn="l"/>
          <a:r>
            <a:rPr lang="ro-RO" sz="1900" b="1" dirty="0"/>
            <a:t>El deschide ochii orbilor</a:t>
          </a:r>
          <a:endParaRPr lang="es-ES" sz="1900" b="1" dirty="0"/>
        </a:p>
      </dgm:t>
    </dgm:pt>
    <dgm:pt modelId="{FDBBD7E9-E6EE-4CD5-A481-56E1026CD8A9}" type="parTrans" cxnId="{2667DB78-DC89-4665-977F-6DB6D0728DEA}">
      <dgm:prSet/>
      <dgm:spPr/>
      <dgm:t>
        <a:bodyPr/>
        <a:lstStyle/>
        <a:p>
          <a:pPr algn="l"/>
          <a:endParaRPr lang="es-ES"/>
        </a:p>
      </dgm:t>
    </dgm:pt>
    <dgm:pt modelId="{0DD3E73C-75C4-43CE-B281-C761C0DFA01F}" type="sibTrans" cxnId="{2667DB78-DC89-4665-977F-6DB6D0728DEA}">
      <dgm:prSet/>
      <dgm:spPr/>
      <dgm:t>
        <a:bodyPr/>
        <a:lstStyle/>
        <a:p>
          <a:pPr algn="l"/>
          <a:endParaRPr lang="es-ES"/>
        </a:p>
      </dgm:t>
    </dgm:pt>
    <dgm:pt modelId="{F24108F6-9C02-4874-8E04-A39AAEB28EA1}">
      <dgm:prSet custT="1"/>
      <dgm:spPr>
        <a:solidFill>
          <a:srgbClr val="3FFF96"/>
        </a:solidFill>
      </dgm:spPr>
      <dgm:t>
        <a:bodyPr/>
        <a:lstStyle/>
        <a:p>
          <a:pPr algn="l"/>
          <a:r>
            <a:rPr lang="ro-RO" sz="1900" b="1" dirty="0"/>
            <a:t>El ridică pe cel căzut</a:t>
          </a:r>
          <a:endParaRPr lang="es-ES" sz="1900" b="1" dirty="0"/>
        </a:p>
      </dgm:t>
    </dgm:pt>
    <dgm:pt modelId="{CE76C8F6-9499-495B-BAA1-7C3358E01263}" type="parTrans" cxnId="{A2D9E3DC-C950-4530-A107-DDC39F3EE6E5}">
      <dgm:prSet/>
      <dgm:spPr/>
      <dgm:t>
        <a:bodyPr/>
        <a:lstStyle/>
        <a:p>
          <a:pPr algn="l"/>
          <a:endParaRPr lang="es-ES"/>
        </a:p>
      </dgm:t>
    </dgm:pt>
    <dgm:pt modelId="{836ED769-ED11-45FE-AC78-02642C993C87}" type="sibTrans" cxnId="{A2D9E3DC-C950-4530-A107-DDC39F3EE6E5}">
      <dgm:prSet/>
      <dgm:spPr/>
      <dgm:t>
        <a:bodyPr/>
        <a:lstStyle/>
        <a:p>
          <a:pPr algn="l"/>
          <a:endParaRPr lang="es-ES"/>
        </a:p>
      </dgm:t>
    </dgm:pt>
    <dgm:pt modelId="{696BCFEC-BF95-462A-9ACB-288ACC8ECBA2}">
      <dgm:prSet custT="1"/>
      <dgm:spPr>
        <a:solidFill>
          <a:srgbClr val="99CCFF"/>
        </a:solidFill>
      </dgm:spPr>
      <dgm:t>
        <a:bodyPr/>
        <a:lstStyle/>
        <a:p>
          <a:pPr algn="l"/>
          <a:r>
            <a:rPr lang="ro-RO" sz="1900" b="1" dirty="0"/>
            <a:t>El </a:t>
          </a:r>
          <a:r>
            <a:rPr lang="ro-RO" sz="1900" b="1" dirty="0" smtClean="0"/>
            <a:t>iubeşte </a:t>
          </a:r>
          <a:r>
            <a:rPr lang="ro-RO" sz="1900" b="1" dirty="0"/>
            <a:t>pe cel neprihănit</a:t>
          </a:r>
          <a:endParaRPr lang="es-ES" sz="1900" b="1" dirty="0"/>
        </a:p>
      </dgm:t>
    </dgm:pt>
    <dgm:pt modelId="{5677B52F-F659-4A46-840A-FEA6B32FE7C6}" type="parTrans" cxnId="{87B95107-9C75-45C2-87C2-6D97927E13EE}">
      <dgm:prSet/>
      <dgm:spPr/>
      <dgm:t>
        <a:bodyPr/>
        <a:lstStyle/>
        <a:p>
          <a:pPr algn="l"/>
          <a:endParaRPr lang="es-ES"/>
        </a:p>
      </dgm:t>
    </dgm:pt>
    <dgm:pt modelId="{DB9858D1-781D-4E85-B7B6-1A0A403F82B8}" type="sibTrans" cxnId="{87B95107-9C75-45C2-87C2-6D97927E13EE}">
      <dgm:prSet/>
      <dgm:spPr/>
      <dgm:t>
        <a:bodyPr/>
        <a:lstStyle/>
        <a:p>
          <a:pPr algn="l"/>
          <a:endParaRPr lang="es-ES"/>
        </a:p>
      </dgm:t>
    </dgm:pt>
    <dgm:pt modelId="{B42E771C-D4D7-4F07-9D48-242CCF13D31F}">
      <dgm:prSet custT="1"/>
      <dgm:spPr>
        <a:solidFill>
          <a:srgbClr val="DBB691"/>
        </a:solidFill>
      </dgm:spPr>
      <dgm:t>
        <a:bodyPr/>
        <a:lstStyle/>
        <a:p>
          <a:pPr algn="l"/>
          <a:r>
            <a:rPr lang="ro-RO" sz="1900" b="1" dirty="0"/>
            <a:t>El face să răsară mântuirea </a:t>
          </a:r>
          <a:r>
            <a:rPr lang="ro-RO" sz="1900" b="1" dirty="0" smtClean="0"/>
            <a:t>şi </a:t>
          </a:r>
          <a:r>
            <a:rPr lang="ro-RO" sz="1900" b="1" dirty="0"/>
            <a:t>lauda</a:t>
          </a:r>
          <a:endParaRPr lang="es-ES" sz="1900" b="1" dirty="0"/>
        </a:p>
      </dgm:t>
    </dgm:pt>
    <dgm:pt modelId="{58C780D8-C8E2-4182-AF2A-F0B0A1FF8DF0}" type="parTrans" cxnId="{45A272AD-A8F3-4081-AFC2-E1608808A9FA}">
      <dgm:prSet/>
      <dgm:spPr/>
      <dgm:t>
        <a:bodyPr/>
        <a:lstStyle/>
        <a:p>
          <a:pPr algn="l"/>
          <a:endParaRPr lang="es-ES"/>
        </a:p>
      </dgm:t>
    </dgm:pt>
    <dgm:pt modelId="{73A51FAC-344E-4F6F-9737-C730A027674E}" type="sibTrans" cxnId="{45A272AD-A8F3-4081-AFC2-E1608808A9FA}">
      <dgm:prSet/>
      <dgm:spPr/>
      <dgm:t>
        <a:bodyPr/>
        <a:lstStyle/>
        <a:p>
          <a:pPr algn="l"/>
          <a:endParaRPr lang="es-ES"/>
        </a:p>
      </dgm:t>
    </dgm:pt>
    <dgm:pt modelId="{6A2DFA8B-2DBF-40DC-AF93-124B74121664}" type="pres">
      <dgm:prSet presAssocID="{E7CE08D0-3C71-429A-9F2B-D3D8AF873918}" presName="linear" presStyleCnt="0">
        <dgm:presLayoutVars>
          <dgm:dir/>
          <dgm:animLvl val="lvl"/>
          <dgm:resizeHandles val="exact"/>
        </dgm:presLayoutVars>
      </dgm:prSet>
      <dgm:spPr/>
      <dgm:t>
        <a:bodyPr/>
        <a:lstStyle/>
        <a:p>
          <a:endParaRPr lang="ro-RO"/>
        </a:p>
      </dgm:t>
    </dgm:pt>
    <dgm:pt modelId="{0C02D4ED-08DE-4E11-9D22-C2B71BB9A81A}" type="pres">
      <dgm:prSet presAssocID="{3A2E448F-0733-4BCD-BA17-92B3815F9789}" presName="parentLin" presStyleCnt="0"/>
      <dgm:spPr/>
    </dgm:pt>
    <dgm:pt modelId="{0C0BEF1B-0CEB-4C97-9B56-EC0FDDE3E971}" type="pres">
      <dgm:prSet presAssocID="{3A2E448F-0733-4BCD-BA17-92B3815F9789}" presName="parentLeftMargin" presStyleLbl="node1" presStyleIdx="0" presStyleCnt="12"/>
      <dgm:spPr/>
      <dgm:t>
        <a:bodyPr/>
        <a:lstStyle/>
        <a:p>
          <a:endParaRPr lang="ro-RO"/>
        </a:p>
      </dgm:t>
    </dgm:pt>
    <dgm:pt modelId="{054CD2AF-BB23-45C4-8016-FE082B233821}" type="pres">
      <dgm:prSet presAssocID="{3A2E448F-0733-4BCD-BA17-92B3815F9789}" presName="parentText" presStyleLbl="node1" presStyleIdx="0" presStyleCnt="12" custScaleX="127160">
        <dgm:presLayoutVars>
          <dgm:chMax val="0"/>
          <dgm:bulletEnabled val="1"/>
        </dgm:presLayoutVars>
      </dgm:prSet>
      <dgm:spPr/>
      <dgm:t>
        <a:bodyPr/>
        <a:lstStyle/>
        <a:p>
          <a:endParaRPr lang="ro-RO"/>
        </a:p>
      </dgm:t>
    </dgm:pt>
    <dgm:pt modelId="{FE50C2F7-A504-48FA-BFB0-24292E76ABED}" type="pres">
      <dgm:prSet presAssocID="{3A2E448F-0733-4BCD-BA17-92B3815F9789}" presName="negativeSpace" presStyleCnt="0"/>
      <dgm:spPr/>
    </dgm:pt>
    <dgm:pt modelId="{C83542BC-C8E8-44EB-BC65-7DA7358CE865}" type="pres">
      <dgm:prSet presAssocID="{3A2E448F-0733-4BCD-BA17-92B3815F9789}" presName="childText" presStyleLbl="conFgAcc1" presStyleIdx="0" presStyleCnt="12">
        <dgm:presLayoutVars>
          <dgm:bulletEnabled val="1"/>
        </dgm:presLayoutVars>
      </dgm:prSet>
      <dgm:spPr/>
    </dgm:pt>
    <dgm:pt modelId="{B356D760-23A7-4AC1-88D9-7E7FECC179D2}" type="pres">
      <dgm:prSet presAssocID="{5434C4D0-2955-4A82-A0D5-6ACDA169EC58}" presName="spaceBetweenRectangles" presStyleCnt="0"/>
      <dgm:spPr/>
    </dgm:pt>
    <dgm:pt modelId="{3A76E397-0945-46D3-81C0-C7C3189F9A58}" type="pres">
      <dgm:prSet presAssocID="{3CE9A73C-0A3A-4FC3-B4CD-2FFACB516C70}" presName="parentLin" presStyleCnt="0"/>
      <dgm:spPr/>
    </dgm:pt>
    <dgm:pt modelId="{FF55F548-1B7D-4DF9-80C9-E17A8F8B8B5E}" type="pres">
      <dgm:prSet presAssocID="{3CE9A73C-0A3A-4FC3-B4CD-2FFACB516C70}" presName="parentLeftMargin" presStyleLbl="node1" presStyleIdx="0" presStyleCnt="12"/>
      <dgm:spPr/>
      <dgm:t>
        <a:bodyPr/>
        <a:lstStyle/>
        <a:p>
          <a:endParaRPr lang="ro-RO"/>
        </a:p>
      </dgm:t>
    </dgm:pt>
    <dgm:pt modelId="{E622BD90-F5B5-4061-BDE9-C104A1872E9E}" type="pres">
      <dgm:prSet presAssocID="{3CE9A73C-0A3A-4FC3-B4CD-2FFACB516C70}" presName="parentText" presStyleLbl="node1" presStyleIdx="1" presStyleCnt="12" custScaleX="127160">
        <dgm:presLayoutVars>
          <dgm:chMax val="0"/>
          <dgm:bulletEnabled val="1"/>
        </dgm:presLayoutVars>
      </dgm:prSet>
      <dgm:spPr/>
      <dgm:t>
        <a:bodyPr/>
        <a:lstStyle/>
        <a:p>
          <a:endParaRPr lang="ro-RO"/>
        </a:p>
      </dgm:t>
    </dgm:pt>
    <dgm:pt modelId="{D41A9F1E-42AC-4327-BD3C-BBCDC8456ABE}" type="pres">
      <dgm:prSet presAssocID="{3CE9A73C-0A3A-4FC3-B4CD-2FFACB516C70}" presName="negativeSpace" presStyleCnt="0"/>
      <dgm:spPr/>
    </dgm:pt>
    <dgm:pt modelId="{EA370CAF-47C2-4D15-8AD0-6E6809965903}" type="pres">
      <dgm:prSet presAssocID="{3CE9A73C-0A3A-4FC3-B4CD-2FFACB516C70}" presName="childText" presStyleLbl="conFgAcc1" presStyleIdx="1" presStyleCnt="12">
        <dgm:presLayoutVars>
          <dgm:bulletEnabled val="1"/>
        </dgm:presLayoutVars>
      </dgm:prSet>
      <dgm:spPr/>
    </dgm:pt>
    <dgm:pt modelId="{185EA1C0-B6F2-417A-A49B-363DFD55FDA0}" type="pres">
      <dgm:prSet presAssocID="{B860BD58-AAE7-46C2-886F-73B0514545FD}" presName="spaceBetweenRectangles" presStyleCnt="0"/>
      <dgm:spPr/>
    </dgm:pt>
    <dgm:pt modelId="{A3E73651-4720-4243-A54F-8B02D1FDA4F8}" type="pres">
      <dgm:prSet presAssocID="{078DA5EE-0DD3-443F-BCD9-A4CCA1313E7F}" presName="parentLin" presStyleCnt="0"/>
      <dgm:spPr/>
    </dgm:pt>
    <dgm:pt modelId="{90CF5FC5-5A8B-40E2-BF9A-B33234B345F5}" type="pres">
      <dgm:prSet presAssocID="{078DA5EE-0DD3-443F-BCD9-A4CCA1313E7F}" presName="parentLeftMargin" presStyleLbl="node1" presStyleIdx="1" presStyleCnt="12"/>
      <dgm:spPr/>
      <dgm:t>
        <a:bodyPr/>
        <a:lstStyle/>
        <a:p>
          <a:endParaRPr lang="ro-RO"/>
        </a:p>
      </dgm:t>
    </dgm:pt>
    <dgm:pt modelId="{06C6DB70-DCDB-4DA5-A3DF-84C35399E12A}" type="pres">
      <dgm:prSet presAssocID="{078DA5EE-0DD3-443F-BCD9-A4CCA1313E7F}" presName="parentText" presStyleLbl="node1" presStyleIdx="2" presStyleCnt="12" custScaleX="127160">
        <dgm:presLayoutVars>
          <dgm:chMax val="0"/>
          <dgm:bulletEnabled val="1"/>
        </dgm:presLayoutVars>
      </dgm:prSet>
      <dgm:spPr/>
      <dgm:t>
        <a:bodyPr/>
        <a:lstStyle/>
        <a:p>
          <a:endParaRPr lang="ro-RO"/>
        </a:p>
      </dgm:t>
    </dgm:pt>
    <dgm:pt modelId="{C07B27A1-4767-49D8-B54D-5F17D0BD5CD8}" type="pres">
      <dgm:prSet presAssocID="{078DA5EE-0DD3-443F-BCD9-A4CCA1313E7F}" presName="negativeSpace" presStyleCnt="0"/>
      <dgm:spPr/>
    </dgm:pt>
    <dgm:pt modelId="{940203CF-C51B-44CD-AD57-6F8E44D96E4D}" type="pres">
      <dgm:prSet presAssocID="{078DA5EE-0DD3-443F-BCD9-A4CCA1313E7F}" presName="childText" presStyleLbl="conFgAcc1" presStyleIdx="2" presStyleCnt="12">
        <dgm:presLayoutVars>
          <dgm:bulletEnabled val="1"/>
        </dgm:presLayoutVars>
      </dgm:prSet>
      <dgm:spPr/>
    </dgm:pt>
    <dgm:pt modelId="{2B369D7B-4A51-4C90-8127-F98958C532FB}" type="pres">
      <dgm:prSet presAssocID="{0ACD72D2-D393-439B-B05B-FB515E0B7F61}" presName="spaceBetweenRectangles" presStyleCnt="0"/>
      <dgm:spPr/>
    </dgm:pt>
    <dgm:pt modelId="{5C986EE2-131C-4850-9BA3-F414857EB97B}" type="pres">
      <dgm:prSet presAssocID="{F6FEA3C3-3C78-414B-AC74-AFBDCC73D4C8}" presName="parentLin" presStyleCnt="0"/>
      <dgm:spPr/>
    </dgm:pt>
    <dgm:pt modelId="{3AE556C1-90BA-493E-B267-CA8177821AB0}" type="pres">
      <dgm:prSet presAssocID="{F6FEA3C3-3C78-414B-AC74-AFBDCC73D4C8}" presName="parentLeftMargin" presStyleLbl="node1" presStyleIdx="2" presStyleCnt="12"/>
      <dgm:spPr/>
      <dgm:t>
        <a:bodyPr/>
        <a:lstStyle/>
        <a:p>
          <a:endParaRPr lang="ro-RO"/>
        </a:p>
      </dgm:t>
    </dgm:pt>
    <dgm:pt modelId="{CBA0A7C6-85DC-4883-9726-D2A22798F063}" type="pres">
      <dgm:prSet presAssocID="{F6FEA3C3-3C78-414B-AC74-AFBDCC73D4C8}" presName="parentText" presStyleLbl="node1" presStyleIdx="3" presStyleCnt="12" custScaleX="127160">
        <dgm:presLayoutVars>
          <dgm:chMax val="0"/>
          <dgm:bulletEnabled val="1"/>
        </dgm:presLayoutVars>
      </dgm:prSet>
      <dgm:spPr/>
      <dgm:t>
        <a:bodyPr/>
        <a:lstStyle/>
        <a:p>
          <a:endParaRPr lang="ro-RO"/>
        </a:p>
      </dgm:t>
    </dgm:pt>
    <dgm:pt modelId="{3B9DA3D6-DB83-4ED0-8E15-946E193722F7}" type="pres">
      <dgm:prSet presAssocID="{F6FEA3C3-3C78-414B-AC74-AFBDCC73D4C8}" presName="negativeSpace" presStyleCnt="0"/>
      <dgm:spPr/>
    </dgm:pt>
    <dgm:pt modelId="{6507FA72-3C41-4118-9A0F-F675164A429D}" type="pres">
      <dgm:prSet presAssocID="{F6FEA3C3-3C78-414B-AC74-AFBDCC73D4C8}" presName="childText" presStyleLbl="conFgAcc1" presStyleIdx="3" presStyleCnt="12">
        <dgm:presLayoutVars>
          <dgm:bulletEnabled val="1"/>
        </dgm:presLayoutVars>
      </dgm:prSet>
      <dgm:spPr/>
    </dgm:pt>
    <dgm:pt modelId="{FC4BFDC0-8EB7-470A-A91A-600BC711A998}" type="pres">
      <dgm:prSet presAssocID="{654B5465-D2DA-4AA8-80E4-8B27F5D0A7D5}" presName="spaceBetweenRectangles" presStyleCnt="0"/>
      <dgm:spPr/>
    </dgm:pt>
    <dgm:pt modelId="{69AA7DB7-825C-4C83-926C-AADC21BE69E7}" type="pres">
      <dgm:prSet presAssocID="{0526AFC8-0C5B-43BB-91E1-2CD4365FE484}" presName="parentLin" presStyleCnt="0"/>
      <dgm:spPr/>
    </dgm:pt>
    <dgm:pt modelId="{DF5F0683-D155-430C-9A92-E48981BCDAA3}" type="pres">
      <dgm:prSet presAssocID="{0526AFC8-0C5B-43BB-91E1-2CD4365FE484}" presName="parentLeftMargin" presStyleLbl="node1" presStyleIdx="3" presStyleCnt="12"/>
      <dgm:spPr/>
      <dgm:t>
        <a:bodyPr/>
        <a:lstStyle/>
        <a:p>
          <a:endParaRPr lang="ro-RO"/>
        </a:p>
      </dgm:t>
    </dgm:pt>
    <dgm:pt modelId="{DD92F3AC-14BE-413F-B9CA-1D24E8C5B64C}" type="pres">
      <dgm:prSet presAssocID="{0526AFC8-0C5B-43BB-91E1-2CD4365FE484}" presName="parentText" presStyleLbl="node1" presStyleIdx="4" presStyleCnt="12" custScaleX="127160">
        <dgm:presLayoutVars>
          <dgm:chMax val="0"/>
          <dgm:bulletEnabled val="1"/>
        </dgm:presLayoutVars>
      </dgm:prSet>
      <dgm:spPr/>
      <dgm:t>
        <a:bodyPr/>
        <a:lstStyle/>
        <a:p>
          <a:endParaRPr lang="ro-RO"/>
        </a:p>
      </dgm:t>
    </dgm:pt>
    <dgm:pt modelId="{5E923448-E68B-4FA5-957B-B1A7968E43A4}" type="pres">
      <dgm:prSet presAssocID="{0526AFC8-0C5B-43BB-91E1-2CD4365FE484}" presName="negativeSpace" presStyleCnt="0"/>
      <dgm:spPr/>
    </dgm:pt>
    <dgm:pt modelId="{60133E49-65B2-4A35-8BA5-6F0FD972CE9B}" type="pres">
      <dgm:prSet presAssocID="{0526AFC8-0C5B-43BB-91E1-2CD4365FE484}" presName="childText" presStyleLbl="conFgAcc1" presStyleIdx="4" presStyleCnt="12">
        <dgm:presLayoutVars>
          <dgm:bulletEnabled val="1"/>
        </dgm:presLayoutVars>
      </dgm:prSet>
      <dgm:spPr/>
    </dgm:pt>
    <dgm:pt modelId="{47D0B5CB-1853-40B3-9F64-B085E41A27C2}" type="pres">
      <dgm:prSet presAssocID="{0C0480D5-AA52-484A-8EC4-DA0DA81387E3}" presName="spaceBetweenRectangles" presStyleCnt="0"/>
      <dgm:spPr/>
    </dgm:pt>
    <dgm:pt modelId="{69C2DAFA-8A84-428C-8B24-893BC6106A47}" type="pres">
      <dgm:prSet presAssocID="{D668D2C3-FBC0-4A29-A9AF-23768434965D}" presName="parentLin" presStyleCnt="0"/>
      <dgm:spPr/>
    </dgm:pt>
    <dgm:pt modelId="{FD802B58-939A-4FB4-919D-32FFD5126CC8}" type="pres">
      <dgm:prSet presAssocID="{D668D2C3-FBC0-4A29-A9AF-23768434965D}" presName="parentLeftMargin" presStyleLbl="node1" presStyleIdx="4" presStyleCnt="12"/>
      <dgm:spPr/>
      <dgm:t>
        <a:bodyPr/>
        <a:lstStyle/>
        <a:p>
          <a:endParaRPr lang="ro-RO"/>
        </a:p>
      </dgm:t>
    </dgm:pt>
    <dgm:pt modelId="{407671AC-88FB-40A5-B81B-CC91551A6C41}" type="pres">
      <dgm:prSet presAssocID="{D668D2C3-FBC0-4A29-A9AF-23768434965D}" presName="parentText" presStyleLbl="node1" presStyleIdx="5" presStyleCnt="12" custScaleX="127160">
        <dgm:presLayoutVars>
          <dgm:chMax val="0"/>
          <dgm:bulletEnabled val="1"/>
        </dgm:presLayoutVars>
      </dgm:prSet>
      <dgm:spPr/>
      <dgm:t>
        <a:bodyPr/>
        <a:lstStyle/>
        <a:p>
          <a:endParaRPr lang="ro-RO"/>
        </a:p>
      </dgm:t>
    </dgm:pt>
    <dgm:pt modelId="{7C15B785-E20C-46DC-8A7D-722AB88D9A29}" type="pres">
      <dgm:prSet presAssocID="{D668D2C3-FBC0-4A29-A9AF-23768434965D}" presName="negativeSpace" presStyleCnt="0"/>
      <dgm:spPr/>
    </dgm:pt>
    <dgm:pt modelId="{4739D86A-1699-45C3-8D43-1082351C1A08}" type="pres">
      <dgm:prSet presAssocID="{D668D2C3-FBC0-4A29-A9AF-23768434965D}" presName="childText" presStyleLbl="conFgAcc1" presStyleIdx="5" presStyleCnt="12">
        <dgm:presLayoutVars>
          <dgm:bulletEnabled val="1"/>
        </dgm:presLayoutVars>
      </dgm:prSet>
      <dgm:spPr/>
    </dgm:pt>
    <dgm:pt modelId="{4F8BB457-C983-443B-A276-3AEF589754DD}" type="pres">
      <dgm:prSet presAssocID="{1FC4151F-5ACC-4FE9-91CB-89D0418CA159}" presName="spaceBetweenRectangles" presStyleCnt="0"/>
      <dgm:spPr/>
    </dgm:pt>
    <dgm:pt modelId="{7EAA6B2D-729C-4A37-BD49-4C1D955E6696}" type="pres">
      <dgm:prSet presAssocID="{5084CD9A-BC24-43D9-B882-5EAAE07DBFDA}" presName="parentLin" presStyleCnt="0"/>
      <dgm:spPr/>
    </dgm:pt>
    <dgm:pt modelId="{67F3790E-940F-483B-A38D-92312677536B}" type="pres">
      <dgm:prSet presAssocID="{5084CD9A-BC24-43D9-B882-5EAAE07DBFDA}" presName="parentLeftMargin" presStyleLbl="node1" presStyleIdx="5" presStyleCnt="12"/>
      <dgm:spPr/>
      <dgm:t>
        <a:bodyPr/>
        <a:lstStyle/>
        <a:p>
          <a:endParaRPr lang="ro-RO"/>
        </a:p>
      </dgm:t>
    </dgm:pt>
    <dgm:pt modelId="{C8DA25D0-0586-48BD-93B3-B2E00CE31A17}" type="pres">
      <dgm:prSet presAssocID="{5084CD9A-BC24-43D9-B882-5EAAE07DBFDA}" presName="parentText" presStyleLbl="node1" presStyleIdx="6" presStyleCnt="12" custScaleX="127160">
        <dgm:presLayoutVars>
          <dgm:chMax val="0"/>
          <dgm:bulletEnabled val="1"/>
        </dgm:presLayoutVars>
      </dgm:prSet>
      <dgm:spPr/>
      <dgm:t>
        <a:bodyPr/>
        <a:lstStyle/>
        <a:p>
          <a:endParaRPr lang="ro-RO"/>
        </a:p>
      </dgm:t>
    </dgm:pt>
    <dgm:pt modelId="{5E8C7ED3-F85C-4A06-B497-10344415D1ED}" type="pres">
      <dgm:prSet presAssocID="{5084CD9A-BC24-43D9-B882-5EAAE07DBFDA}" presName="negativeSpace" presStyleCnt="0"/>
      <dgm:spPr/>
    </dgm:pt>
    <dgm:pt modelId="{0FFAB058-D957-475B-9201-0DB58F209AD2}" type="pres">
      <dgm:prSet presAssocID="{5084CD9A-BC24-43D9-B882-5EAAE07DBFDA}" presName="childText" presStyleLbl="conFgAcc1" presStyleIdx="6" presStyleCnt="12">
        <dgm:presLayoutVars>
          <dgm:bulletEnabled val="1"/>
        </dgm:presLayoutVars>
      </dgm:prSet>
      <dgm:spPr/>
    </dgm:pt>
    <dgm:pt modelId="{16BFB929-B9E0-4AC6-BB0C-7E76D6D15780}" type="pres">
      <dgm:prSet presAssocID="{40DDE58B-E948-450A-B4DF-28A741514CDA}" presName="spaceBetweenRectangles" presStyleCnt="0"/>
      <dgm:spPr/>
    </dgm:pt>
    <dgm:pt modelId="{61D67249-0182-4A8A-837B-2F230DE24D24}" type="pres">
      <dgm:prSet presAssocID="{A74B393C-5DA5-4D48-8A31-8F4DE0697113}" presName="parentLin" presStyleCnt="0"/>
      <dgm:spPr/>
    </dgm:pt>
    <dgm:pt modelId="{97FD39F1-405B-4395-A591-65EF77B68368}" type="pres">
      <dgm:prSet presAssocID="{A74B393C-5DA5-4D48-8A31-8F4DE0697113}" presName="parentLeftMargin" presStyleLbl="node1" presStyleIdx="6" presStyleCnt="12"/>
      <dgm:spPr/>
      <dgm:t>
        <a:bodyPr/>
        <a:lstStyle/>
        <a:p>
          <a:endParaRPr lang="ro-RO"/>
        </a:p>
      </dgm:t>
    </dgm:pt>
    <dgm:pt modelId="{327889F9-81AE-4700-B023-E944405CEFA0}" type="pres">
      <dgm:prSet presAssocID="{A74B393C-5DA5-4D48-8A31-8F4DE0697113}" presName="parentText" presStyleLbl="node1" presStyleIdx="7" presStyleCnt="12" custScaleX="127160">
        <dgm:presLayoutVars>
          <dgm:chMax val="0"/>
          <dgm:bulletEnabled val="1"/>
        </dgm:presLayoutVars>
      </dgm:prSet>
      <dgm:spPr/>
      <dgm:t>
        <a:bodyPr/>
        <a:lstStyle/>
        <a:p>
          <a:endParaRPr lang="ro-RO"/>
        </a:p>
      </dgm:t>
    </dgm:pt>
    <dgm:pt modelId="{D0F662F2-97D2-4E4C-9F83-5CDD13C4D28F}" type="pres">
      <dgm:prSet presAssocID="{A74B393C-5DA5-4D48-8A31-8F4DE0697113}" presName="negativeSpace" presStyleCnt="0"/>
      <dgm:spPr/>
    </dgm:pt>
    <dgm:pt modelId="{B5671C6D-90DB-461F-B17B-641B3C33F31B}" type="pres">
      <dgm:prSet presAssocID="{A74B393C-5DA5-4D48-8A31-8F4DE0697113}" presName="childText" presStyleLbl="conFgAcc1" presStyleIdx="7" presStyleCnt="12">
        <dgm:presLayoutVars>
          <dgm:bulletEnabled val="1"/>
        </dgm:presLayoutVars>
      </dgm:prSet>
      <dgm:spPr/>
    </dgm:pt>
    <dgm:pt modelId="{886B665C-AE2B-4137-AA3D-75D2B0690357}" type="pres">
      <dgm:prSet presAssocID="{1AA1E1DB-409D-4709-9924-A0923B52BC08}" presName="spaceBetweenRectangles" presStyleCnt="0"/>
      <dgm:spPr/>
    </dgm:pt>
    <dgm:pt modelId="{6164DC84-95D6-4AFB-9937-E280CE74FA59}" type="pres">
      <dgm:prSet presAssocID="{23B69823-F543-41C7-8325-C34196165B81}" presName="parentLin" presStyleCnt="0"/>
      <dgm:spPr/>
    </dgm:pt>
    <dgm:pt modelId="{1955DC73-3240-4C99-920C-9FD4D4764D24}" type="pres">
      <dgm:prSet presAssocID="{23B69823-F543-41C7-8325-C34196165B81}" presName="parentLeftMargin" presStyleLbl="node1" presStyleIdx="7" presStyleCnt="12"/>
      <dgm:spPr/>
      <dgm:t>
        <a:bodyPr/>
        <a:lstStyle/>
        <a:p>
          <a:endParaRPr lang="ro-RO"/>
        </a:p>
      </dgm:t>
    </dgm:pt>
    <dgm:pt modelId="{055F685A-01DC-4E4D-B62F-264FFA0EDC05}" type="pres">
      <dgm:prSet presAssocID="{23B69823-F543-41C7-8325-C34196165B81}" presName="parentText" presStyleLbl="node1" presStyleIdx="8" presStyleCnt="12" custScaleX="127160">
        <dgm:presLayoutVars>
          <dgm:chMax val="0"/>
          <dgm:bulletEnabled val="1"/>
        </dgm:presLayoutVars>
      </dgm:prSet>
      <dgm:spPr/>
      <dgm:t>
        <a:bodyPr/>
        <a:lstStyle/>
        <a:p>
          <a:endParaRPr lang="ro-RO"/>
        </a:p>
      </dgm:t>
    </dgm:pt>
    <dgm:pt modelId="{A3946D6C-260E-4D88-B0D9-474C66773560}" type="pres">
      <dgm:prSet presAssocID="{23B69823-F543-41C7-8325-C34196165B81}" presName="negativeSpace" presStyleCnt="0"/>
      <dgm:spPr/>
    </dgm:pt>
    <dgm:pt modelId="{1A7C1F97-1D17-4A53-87A6-8CC646780096}" type="pres">
      <dgm:prSet presAssocID="{23B69823-F543-41C7-8325-C34196165B81}" presName="childText" presStyleLbl="conFgAcc1" presStyleIdx="8" presStyleCnt="12">
        <dgm:presLayoutVars>
          <dgm:bulletEnabled val="1"/>
        </dgm:presLayoutVars>
      </dgm:prSet>
      <dgm:spPr/>
    </dgm:pt>
    <dgm:pt modelId="{329FC383-DEB4-4258-8F4D-3113330CE7BF}" type="pres">
      <dgm:prSet presAssocID="{0DD3E73C-75C4-43CE-B281-C761C0DFA01F}" presName="spaceBetweenRectangles" presStyleCnt="0"/>
      <dgm:spPr/>
    </dgm:pt>
    <dgm:pt modelId="{74B7B785-CFC9-4074-BB71-8D2AD2ED32D4}" type="pres">
      <dgm:prSet presAssocID="{F24108F6-9C02-4874-8E04-A39AAEB28EA1}" presName="parentLin" presStyleCnt="0"/>
      <dgm:spPr/>
    </dgm:pt>
    <dgm:pt modelId="{D85F3C07-75DD-4E0F-A776-004AE161CE8E}" type="pres">
      <dgm:prSet presAssocID="{F24108F6-9C02-4874-8E04-A39AAEB28EA1}" presName="parentLeftMargin" presStyleLbl="node1" presStyleIdx="8" presStyleCnt="12"/>
      <dgm:spPr/>
      <dgm:t>
        <a:bodyPr/>
        <a:lstStyle/>
        <a:p>
          <a:endParaRPr lang="ro-RO"/>
        </a:p>
      </dgm:t>
    </dgm:pt>
    <dgm:pt modelId="{EC89368E-38C2-4889-9BFD-2C1D73585A0E}" type="pres">
      <dgm:prSet presAssocID="{F24108F6-9C02-4874-8E04-A39AAEB28EA1}" presName="parentText" presStyleLbl="node1" presStyleIdx="9" presStyleCnt="12" custScaleX="127160">
        <dgm:presLayoutVars>
          <dgm:chMax val="0"/>
          <dgm:bulletEnabled val="1"/>
        </dgm:presLayoutVars>
      </dgm:prSet>
      <dgm:spPr/>
      <dgm:t>
        <a:bodyPr/>
        <a:lstStyle/>
        <a:p>
          <a:endParaRPr lang="ro-RO"/>
        </a:p>
      </dgm:t>
    </dgm:pt>
    <dgm:pt modelId="{967C6CA8-C0DA-4F5E-9214-2BF9DAB0D025}" type="pres">
      <dgm:prSet presAssocID="{F24108F6-9C02-4874-8E04-A39AAEB28EA1}" presName="negativeSpace" presStyleCnt="0"/>
      <dgm:spPr/>
    </dgm:pt>
    <dgm:pt modelId="{79D02D6E-F9EF-4687-9F47-D02AB9D24D2D}" type="pres">
      <dgm:prSet presAssocID="{F24108F6-9C02-4874-8E04-A39AAEB28EA1}" presName="childText" presStyleLbl="conFgAcc1" presStyleIdx="9" presStyleCnt="12">
        <dgm:presLayoutVars>
          <dgm:bulletEnabled val="1"/>
        </dgm:presLayoutVars>
      </dgm:prSet>
      <dgm:spPr/>
    </dgm:pt>
    <dgm:pt modelId="{CDE557D5-ECCE-4240-8521-A20D281DC1A1}" type="pres">
      <dgm:prSet presAssocID="{836ED769-ED11-45FE-AC78-02642C993C87}" presName="spaceBetweenRectangles" presStyleCnt="0"/>
      <dgm:spPr/>
    </dgm:pt>
    <dgm:pt modelId="{9A86CA4A-656B-47D0-A7F4-41D28AED5F35}" type="pres">
      <dgm:prSet presAssocID="{696BCFEC-BF95-462A-9ACB-288ACC8ECBA2}" presName="parentLin" presStyleCnt="0"/>
      <dgm:spPr/>
    </dgm:pt>
    <dgm:pt modelId="{A20B07D5-1312-4A39-99F9-6681F0DE0259}" type="pres">
      <dgm:prSet presAssocID="{696BCFEC-BF95-462A-9ACB-288ACC8ECBA2}" presName="parentLeftMargin" presStyleLbl="node1" presStyleIdx="9" presStyleCnt="12"/>
      <dgm:spPr/>
      <dgm:t>
        <a:bodyPr/>
        <a:lstStyle/>
        <a:p>
          <a:endParaRPr lang="ro-RO"/>
        </a:p>
      </dgm:t>
    </dgm:pt>
    <dgm:pt modelId="{429A9081-BD3C-4FA3-AA76-33D354E959E6}" type="pres">
      <dgm:prSet presAssocID="{696BCFEC-BF95-462A-9ACB-288ACC8ECBA2}" presName="parentText" presStyleLbl="node1" presStyleIdx="10" presStyleCnt="12" custScaleX="127160">
        <dgm:presLayoutVars>
          <dgm:chMax val="0"/>
          <dgm:bulletEnabled val="1"/>
        </dgm:presLayoutVars>
      </dgm:prSet>
      <dgm:spPr/>
      <dgm:t>
        <a:bodyPr/>
        <a:lstStyle/>
        <a:p>
          <a:endParaRPr lang="ro-RO"/>
        </a:p>
      </dgm:t>
    </dgm:pt>
    <dgm:pt modelId="{18887987-AB33-4ADA-BCAE-7AE9EAAB6A1B}" type="pres">
      <dgm:prSet presAssocID="{696BCFEC-BF95-462A-9ACB-288ACC8ECBA2}" presName="negativeSpace" presStyleCnt="0"/>
      <dgm:spPr/>
    </dgm:pt>
    <dgm:pt modelId="{D778F734-C2CD-486A-A3EF-9B990C752D42}" type="pres">
      <dgm:prSet presAssocID="{696BCFEC-BF95-462A-9ACB-288ACC8ECBA2}" presName="childText" presStyleLbl="conFgAcc1" presStyleIdx="10" presStyleCnt="12">
        <dgm:presLayoutVars>
          <dgm:bulletEnabled val="1"/>
        </dgm:presLayoutVars>
      </dgm:prSet>
      <dgm:spPr/>
    </dgm:pt>
    <dgm:pt modelId="{B61D6D81-C48A-4433-A631-5F5D9E191646}" type="pres">
      <dgm:prSet presAssocID="{DB9858D1-781D-4E85-B7B6-1A0A403F82B8}" presName="spaceBetweenRectangles" presStyleCnt="0"/>
      <dgm:spPr/>
    </dgm:pt>
    <dgm:pt modelId="{470E9D85-F758-44BB-B0EB-224A9F7C3A2A}" type="pres">
      <dgm:prSet presAssocID="{B42E771C-D4D7-4F07-9D48-242CCF13D31F}" presName="parentLin" presStyleCnt="0"/>
      <dgm:spPr/>
    </dgm:pt>
    <dgm:pt modelId="{422206E5-2A49-438F-8603-1C903CC9577A}" type="pres">
      <dgm:prSet presAssocID="{B42E771C-D4D7-4F07-9D48-242CCF13D31F}" presName="parentLeftMargin" presStyleLbl="node1" presStyleIdx="10" presStyleCnt="12"/>
      <dgm:spPr/>
      <dgm:t>
        <a:bodyPr/>
        <a:lstStyle/>
        <a:p>
          <a:endParaRPr lang="ro-RO"/>
        </a:p>
      </dgm:t>
    </dgm:pt>
    <dgm:pt modelId="{7CE1A8EA-2684-4CDE-9F87-4CCBDE11F899}" type="pres">
      <dgm:prSet presAssocID="{B42E771C-D4D7-4F07-9D48-242CCF13D31F}" presName="parentText" presStyleLbl="node1" presStyleIdx="11" presStyleCnt="12" custScaleX="127160">
        <dgm:presLayoutVars>
          <dgm:chMax val="0"/>
          <dgm:bulletEnabled val="1"/>
        </dgm:presLayoutVars>
      </dgm:prSet>
      <dgm:spPr/>
      <dgm:t>
        <a:bodyPr/>
        <a:lstStyle/>
        <a:p>
          <a:endParaRPr lang="ro-RO"/>
        </a:p>
      </dgm:t>
    </dgm:pt>
    <dgm:pt modelId="{54607F68-34EB-4B7A-A7C8-9057F7E98293}" type="pres">
      <dgm:prSet presAssocID="{B42E771C-D4D7-4F07-9D48-242CCF13D31F}" presName="negativeSpace" presStyleCnt="0"/>
      <dgm:spPr/>
    </dgm:pt>
    <dgm:pt modelId="{337565A1-4DC9-42EE-B43F-AC1D99454C51}" type="pres">
      <dgm:prSet presAssocID="{B42E771C-D4D7-4F07-9D48-242CCF13D31F}" presName="childText" presStyleLbl="conFgAcc1" presStyleIdx="11" presStyleCnt="12">
        <dgm:presLayoutVars>
          <dgm:bulletEnabled val="1"/>
        </dgm:presLayoutVars>
      </dgm:prSet>
      <dgm:spPr/>
    </dgm:pt>
  </dgm:ptLst>
  <dgm:cxnLst>
    <dgm:cxn modelId="{6C37109C-D9D8-4E7F-9744-F35611B24835}" srcId="{E7CE08D0-3C71-429A-9F2B-D3D8AF873918}" destId="{078DA5EE-0DD3-443F-BCD9-A4CCA1313E7F}" srcOrd="2" destOrd="0" parTransId="{A93D8C52-9CD7-46D1-8700-403149576C97}" sibTransId="{0ACD72D2-D393-439B-B05B-FB515E0B7F61}"/>
    <dgm:cxn modelId="{DFFF4CDD-AECC-4D08-BE17-DB3C89197EF1}" type="presOf" srcId="{3A2E448F-0733-4BCD-BA17-92B3815F9789}" destId="{054CD2AF-BB23-45C4-8016-FE082B233821}" srcOrd="1" destOrd="0" presId="urn:microsoft.com/office/officeart/2005/8/layout/list1"/>
    <dgm:cxn modelId="{2667DB78-DC89-4665-977F-6DB6D0728DEA}" srcId="{E7CE08D0-3C71-429A-9F2B-D3D8AF873918}" destId="{23B69823-F543-41C7-8325-C34196165B81}" srcOrd="8" destOrd="0" parTransId="{FDBBD7E9-E6EE-4CD5-A481-56E1026CD8A9}" sibTransId="{0DD3E73C-75C4-43CE-B281-C761C0DFA01F}"/>
    <dgm:cxn modelId="{47B7BF69-3A4A-4D99-88E2-FE8D44AAEBDA}" type="presOf" srcId="{3CE9A73C-0A3A-4FC3-B4CD-2FFACB516C70}" destId="{E622BD90-F5B5-4061-BDE9-C104A1872E9E}" srcOrd="1" destOrd="0" presId="urn:microsoft.com/office/officeart/2005/8/layout/list1"/>
    <dgm:cxn modelId="{F5743A0A-78B7-4F8F-9DD5-6479B619A69C}" type="presOf" srcId="{F24108F6-9C02-4874-8E04-A39AAEB28EA1}" destId="{EC89368E-38C2-4889-9BFD-2C1D73585A0E}" srcOrd="1" destOrd="0" presId="urn:microsoft.com/office/officeart/2005/8/layout/list1"/>
    <dgm:cxn modelId="{F387E970-39E3-4DEF-823A-F54578D6D794}" srcId="{E7CE08D0-3C71-429A-9F2B-D3D8AF873918}" destId="{A74B393C-5DA5-4D48-8A31-8F4DE0697113}" srcOrd="7" destOrd="0" parTransId="{EA0AC1F1-4060-4E37-B3D4-6075D021BF9C}" sibTransId="{1AA1E1DB-409D-4709-9924-A0923B52BC08}"/>
    <dgm:cxn modelId="{365E12BA-270D-463B-993D-B3DD53D7F385}" type="presOf" srcId="{23B69823-F543-41C7-8325-C34196165B81}" destId="{055F685A-01DC-4E4D-B62F-264FFA0EDC05}" srcOrd="1" destOrd="0" presId="urn:microsoft.com/office/officeart/2005/8/layout/list1"/>
    <dgm:cxn modelId="{1118CE84-E227-4E0A-83D7-FE16A8BCF594}" type="presOf" srcId="{23B69823-F543-41C7-8325-C34196165B81}" destId="{1955DC73-3240-4C99-920C-9FD4D4764D24}" srcOrd="0" destOrd="0" presId="urn:microsoft.com/office/officeart/2005/8/layout/list1"/>
    <dgm:cxn modelId="{E5204CC0-44D9-4C35-86F9-4DC3FA82CDE2}" type="presOf" srcId="{0526AFC8-0C5B-43BB-91E1-2CD4365FE484}" destId="{DF5F0683-D155-430C-9A92-E48981BCDAA3}" srcOrd="0" destOrd="0" presId="urn:microsoft.com/office/officeart/2005/8/layout/list1"/>
    <dgm:cxn modelId="{E94C359E-5911-48B4-AB0D-C7D8DD4D8A54}" srcId="{E7CE08D0-3C71-429A-9F2B-D3D8AF873918}" destId="{5084CD9A-BC24-43D9-B882-5EAAE07DBFDA}" srcOrd="6" destOrd="0" parTransId="{F63DA128-1890-4663-A95B-22234542827E}" sibTransId="{40DDE58B-E948-450A-B4DF-28A741514CDA}"/>
    <dgm:cxn modelId="{E0332FE1-C983-4BEF-9710-B8C060A0B9F7}" srcId="{E7CE08D0-3C71-429A-9F2B-D3D8AF873918}" destId="{3CE9A73C-0A3A-4FC3-B4CD-2FFACB516C70}" srcOrd="1" destOrd="0" parTransId="{227F4164-5917-4F63-86C3-C4D723FF0D6A}" sibTransId="{B860BD58-AAE7-46C2-886F-73B0514545FD}"/>
    <dgm:cxn modelId="{C42B73E5-39B1-4A79-9609-FC692A79A342}" type="presOf" srcId="{3A2E448F-0733-4BCD-BA17-92B3815F9789}" destId="{0C0BEF1B-0CEB-4C97-9B56-EC0FDDE3E971}" srcOrd="0" destOrd="0" presId="urn:microsoft.com/office/officeart/2005/8/layout/list1"/>
    <dgm:cxn modelId="{A2D9E3DC-C950-4530-A107-DDC39F3EE6E5}" srcId="{E7CE08D0-3C71-429A-9F2B-D3D8AF873918}" destId="{F24108F6-9C02-4874-8E04-A39AAEB28EA1}" srcOrd="9" destOrd="0" parTransId="{CE76C8F6-9499-495B-BAA1-7C3358E01263}" sibTransId="{836ED769-ED11-45FE-AC78-02642C993C87}"/>
    <dgm:cxn modelId="{C4CC9A92-B97C-4423-A7B3-CD5746FC6F8F}" srcId="{E7CE08D0-3C71-429A-9F2B-D3D8AF873918}" destId="{F6FEA3C3-3C78-414B-AC74-AFBDCC73D4C8}" srcOrd="3" destOrd="0" parTransId="{BBA3DEAB-CBB2-4C4D-9010-58ACCAE4DEA7}" sibTransId="{654B5465-D2DA-4AA8-80E4-8B27F5D0A7D5}"/>
    <dgm:cxn modelId="{E1F7AADE-0D10-43F7-A01D-D79159AF473B}" type="presOf" srcId="{696BCFEC-BF95-462A-9ACB-288ACC8ECBA2}" destId="{429A9081-BD3C-4FA3-AA76-33D354E959E6}" srcOrd="1" destOrd="0" presId="urn:microsoft.com/office/officeart/2005/8/layout/list1"/>
    <dgm:cxn modelId="{6A77E827-7D5E-4982-8F14-1BC2A4062004}" type="presOf" srcId="{5084CD9A-BC24-43D9-B882-5EAAE07DBFDA}" destId="{C8DA25D0-0586-48BD-93B3-B2E00CE31A17}" srcOrd="1" destOrd="0" presId="urn:microsoft.com/office/officeart/2005/8/layout/list1"/>
    <dgm:cxn modelId="{091F9248-CE95-414B-B9CA-E157D55287A4}" type="presOf" srcId="{B42E771C-D4D7-4F07-9D48-242CCF13D31F}" destId="{7CE1A8EA-2684-4CDE-9F87-4CCBDE11F899}" srcOrd="1" destOrd="0" presId="urn:microsoft.com/office/officeart/2005/8/layout/list1"/>
    <dgm:cxn modelId="{2734AAD1-9DA8-4C80-853F-8D522DC6F23E}" type="presOf" srcId="{D668D2C3-FBC0-4A29-A9AF-23768434965D}" destId="{407671AC-88FB-40A5-B81B-CC91551A6C41}" srcOrd="1" destOrd="0" presId="urn:microsoft.com/office/officeart/2005/8/layout/list1"/>
    <dgm:cxn modelId="{01C55A5F-D5AE-43C2-90CA-0DF1E8EDF267}" type="presOf" srcId="{078DA5EE-0DD3-443F-BCD9-A4CCA1313E7F}" destId="{90CF5FC5-5A8B-40E2-BF9A-B33234B345F5}" srcOrd="0" destOrd="0" presId="urn:microsoft.com/office/officeart/2005/8/layout/list1"/>
    <dgm:cxn modelId="{57331FED-E592-4F82-AD11-82E69B31F6EC}" type="presOf" srcId="{A74B393C-5DA5-4D48-8A31-8F4DE0697113}" destId="{327889F9-81AE-4700-B023-E944405CEFA0}" srcOrd="1" destOrd="0" presId="urn:microsoft.com/office/officeart/2005/8/layout/list1"/>
    <dgm:cxn modelId="{13F23EDA-F5F7-43C5-85E0-EEF0A91B55A7}" type="presOf" srcId="{D668D2C3-FBC0-4A29-A9AF-23768434965D}" destId="{FD802B58-939A-4FB4-919D-32FFD5126CC8}" srcOrd="0" destOrd="0" presId="urn:microsoft.com/office/officeart/2005/8/layout/list1"/>
    <dgm:cxn modelId="{8533B757-0FB5-4271-9D35-670CEC09B502}" srcId="{E7CE08D0-3C71-429A-9F2B-D3D8AF873918}" destId="{0526AFC8-0C5B-43BB-91E1-2CD4365FE484}" srcOrd="4" destOrd="0" parTransId="{EE137E1F-2017-437B-AF56-42B101AD4C58}" sibTransId="{0C0480D5-AA52-484A-8EC4-DA0DA81387E3}"/>
    <dgm:cxn modelId="{B0764657-5378-4EA8-963F-C37721B1FA4E}" srcId="{E7CE08D0-3C71-429A-9F2B-D3D8AF873918}" destId="{3A2E448F-0733-4BCD-BA17-92B3815F9789}" srcOrd="0" destOrd="0" parTransId="{742EADBF-4DC4-4E5D-AD56-B3EBF6EAA687}" sibTransId="{5434C4D0-2955-4A82-A0D5-6ACDA169EC58}"/>
    <dgm:cxn modelId="{45A272AD-A8F3-4081-AFC2-E1608808A9FA}" srcId="{E7CE08D0-3C71-429A-9F2B-D3D8AF873918}" destId="{B42E771C-D4D7-4F07-9D48-242CCF13D31F}" srcOrd="11" destOrd="0" parTransId="{58C780D8-C8E2-4182-AF2A-F0B0A1FF8DF0}" sibTransId="{73A51FAC-344E-4F6F-9737-C730A027674E}"/>
    <dgm:cxn modelId="{49E52D0D-707A-439A-976E-A6FC1C866589}" srcId="{E7CE08D0-3C71-429A-9F2B-D3D8AF873918}" destId="{D668D2C3-FBC0-4A29-A9AF-23768434965D}" srcOrd="5" destOrd="0" parTransId="{9BC7A729-0C8D-4A1D-A5A0-F965CDEF9180}" sibTransId="{1FC4151F-5ACC-4FE9-91CB-89D0418CA159}"/>
    <dgm:cxn modelId="{87B95107-9C75-45C2-87C2-6D97927E13EE}" srcId="{E7CE08D0-3C71-429A-9F2B-D3D8AF873918}" destId="{696BCFEC-BF95-462A-9ACB-288ACC8ECBA2}" srcOrd="10" destOrd="0" parTransId="{5677B52F-F659-4A46-840A-FEA6B32FE7C6}" sibTransId="{DB9858D1-781D-4E85-B7B6-1A0A403F82B8}"/>
    <dgm:cxn modelId="{90CC070D-E372-407C-9E17-1A09C46D3E96}" type="presOf" srcId="{3CE9A73C-0A3A-4FC3-B4CD-2FFACB516C70}" destId="{FF55F548-1B7D-4DF9-80C9-E17A8F8B8B5E}" srcOrd="0" destOrd="0" presId="urn:microsoft.com/office/officeart/2005/8/layout/list1"/>
    <dgm:cxn modelId="{0977F447-CDA1-401B-9124-3A77FAE9B5C4}" type="presOf" srcId="{0526AFC8-0C5B-43BB-91E1-2CD4365FE484}" destId="{DD92F3AC-14BE-413F-B9CA-1D24E8C5B64C}" srcOrd="1" destOrd="0" presId="urn:microsoft.com/office/officeart/2005/8/layout/list1"/>
    <dgm:cxn modelId="{CCDE076A-FD15-496E-AE62-902C7D525967}" type="presOf" srcId="{F6FEA3C3-3C78-414B-AC74-AFBDCC73D4C8}" destId="{3AE556C1-90BA-493E-B267-CA8177821AB0}" srcOrd="0" destOrd="0" presId="urn:microsoft.com/office/officeart/2005/8/layout/list1"/>
    <dgm:cxn modelId="{E6809AEB-7F52-4095-A677-5FD530C8C985}" type="presOf" srcId="{E7CE08D0-3C71-429A-9F2B-D3D8AF873918}" destId="{6A2DFA8B-2DBF-40DC-AF93-124B74121664}" srcOrd="0" destOrd="0" presId="urn:microsoft.com/office/officeart/2005/8/layout/list1"/>
    <dgm:cxn modelId="{72971ABA-A093-497F-BC16-AA5927749CED}" type="presOf" srcId="{B42E771C-D4D7-4F07-9D48-242CCF13D31F}" destId="{422206E5-2A49-438F-8603-1C903CC9577A}" srcOrd="0" destOrd="0" presId="urn:microsoft.com/office/officeart/2005/8/layout/list1"/>
    <dgm:cxn modelId="{7BD62068-C2B9-491F-A9E2-3E3E705FCD32}" type="presOf" srcId="{078DA5EE-0DD3-443F-BCD9-A4CCA1313E7F}" destId="{06C6DB70-DCDB-4DA5-A3DF-84C35399E12A}" srcOrd="1" destOrd="0" presId="urn:microsoft.com/office/officeart/2005/8/layout/list1"/>
    <dgm:cxn modelId="{AED80088-3FCA-4CD9-A6A2-B7064644E319}" type="presOf" srcId="{F24108F6-9C02-4874-8E04-A39AAEB28EA1}" destId="{D85F3C07-75DD-4E0F-A776-004AE161CE8E}" srcOrd="0" destOrd="0" presId="urn:microsoft.com/office/officeart/2005/8/layout/list1"/>
    <dgm:cxn modelId="{A13590E5-702A-4D21-B024-D24BD0C6219A}" type="presOf" srcId="{696BCFEC-BF95-462A-9ACB-288ACC8ECBA2}" destId="{A20B07D5-1312-4A39-99F9-6681F0DE0259}" srcOrd="0" destOrd="0" presId="urn:microsoft.com/office/officeart/2005/8/layout/list1"/>
    <dgm:cxn modelId="{DE871E96-6CF7-4971-A91F-D92E2A4F7E1C}" type="presOf" srcId="{A74B393C-5DA5-4D48-8A31-8F4DE0697113}" destId="{97FD39F1-405B-4395-A591-65EF77B68368}" srcOrd="0" destOrd="0" presId="urn:microsoft.com/office/officeart/2005/8/layout/list1"/>
    <dgm:cxn modelId="{8B0A0463-D94C-47EC-B2AD-168BA3AF5954}" type="presOf" srcId="{5084CD9A-BC24-43D9-B882-5EAAE07DBFDA}" destId="{67F3790E-940F-483B-A38D-92312677536B}" srcOrd="0" destOrd="0" presId="urn:microsoft.com/office/officeart/2005/8/layout/list1"/>
    <dgm:cxn modelId="{53B3CDF0-571C-4362-B581-928B9C0DD90D}" type="presOf" srcId="{F6FEA3C3-3C78-414B-AC74-AFBDCC73D4C8}" destId="{CBA0A7C6-85DC-4883-9726-D2A22798F063}" srcOrd="1" destOrd="0" presId="urn:microsoft.com/office/officeart/2005/8/layout/list1"/>
    <dgm:cxn modelId="{1B2BDFEB-14FE-45C5-872B-BA9FDAB4812C}" type="presParOf" srcId="{6A2DFA8B-2DBF-40DC-AF93-124B74121664}" destId="{0C02D4ED-08DE-4E11-9D22-C2B71BB9A81A}" srcOrd="0" destOrd="0" presId="urn:microsoft.com/office/officeart/2005/8/layout/list1"/>
    <dgm:cxn modelId="{21D39BFA-93D4-4A53-8F8E-A7E4DDD183B6}" type="presParOf" srcId="{0C02D4ED-08DE-4E11-9D22-C2B71BB9A81A}" destId="{0C0BEF1B-0CEB-4C97-9B56-EC0FDDE3E971}" srcOrd="0" destOrd="0" presId="urn:microsoft.com/office/officeart/2005/8/layout/list1"/>
    <dgm:cxn modelId="{D6F94310-927A-4980-934A-080E51259665}" type="presParOf" srcId="{0C02D4ED-08DE-4E11-9D22-C2B71BB9A81A}" destId="{054CD2AF-BB23-45C4-8016-FE082B233821}" srcOrd="1" destOrd="0" presId="urn:microsoft.com/office/officeart/2005/8/layout/list1"/>
    <dgm:cxn modelId="{E565EDA1-57FC-4E6C-8661-68D2E66E211B}" type="presParOf" srcId="{6A2DFA8B-2DBF-40DC-AF93-124B74121664}" destId="{FE50C2F7-A504-48FA-BFB0-24292E76ABED}" srcOrd="1" destOrd="0" presId="urn:microsoft.com/office/officeart/2005/8/layout/list1"/>
    <dgm:cxn modelId="{DEE0B78F-0B7D-4658-BAEA-E6A9AFB61FD7}" type="presParOf" srcId="{6A2DFA8B-2DBF-40DC-AF93-124B74121664}" destId="{C83542BC-C8E8-44EB-BC65-7DA7358CE865}" srcOrd="2" destOrd="0" presId="urn:microsoft.com/office/officeart/2005/8/layout/list1"/>
    <dgm:cxn modelId="{F0709EE3-EC4B-4E35-9B66-93DD8F21EB5E}" type="presParOf" srcId="{6A2DFA8B-2DBF-40DC-AF93-124B74121664}" destId="{B356D760-23A7-4AC1-88D9-7E7FECC179D2}" srcOrd="3" destOrd="0" presId="urn:microsoft.com/office/officeart/2005/8/layout/list1"/>
    <dgm:cxn modelId="{6CCBC310-A3E9-4146-A1FE-E1662794DF2D}" type="presParOf" srcId="{6A2DFA8B-2DBF-40DC-AF93-124B74121664}" destId="{3A76E397-0945-46D3-81C0-C7C3189F9A58}" srcOrd="4" destOrd="0" presId="urn:microsoft.com/office/officeart/2005/8/layout/list1"/>
    <dgm:cxn modelId="{06084C4A-0912-470A-8D57-C2CFD0F64425}" type="presParOf" srcId="{3A76E397-0945-46D3-81C0-C7C3189F9A58}" destId="{FF55F548-1B7D-4DF9-80C9-E17A8F8B8B5E}" srcOrd="0" destOrd="0" presId="urn:microsoft.com/office/officeart/2005/8/layout/list1"/>
    <dgm:cxn modelId="{507E50D6-D6DA-4E25-8E21-61476961EED8}" type="presParOf" srcId="{3A76E397-0945-46D3-81C0-C7C3189F9A58}" destId="{E622BD90-F5B5-4061-BDE9-C104A1872E9E}" srcOrd="1" destOrd="0" presId="urn:microsoft.com/office/officeart/2005/8/layout/list1"/>
    <dgm:cxn modelId="{22E4F4C2-2563-4778-8FF0-85369734CB33}" type="presParOf" srcId="{6A2DFA8B-2DBF-40DC-AF93-124B74121664}" destId="{D41A9F1E-42AC-4327-BD3C-BBCDC8456ABE}" srcOrd="5" destOrd="0" presId="urn:microsoft.com/office/officeart/2005/8/layout/list1"/>
    <dgm:cxn modelId="{34D6ABC1-4B99-471B-B96D-EDCD47AEDA54}" type="presParOf" srcId="{6A2DFA8B-2DBF-40DC-AF93-124B74121664}" destId="{EA370CAF-47C2-4D15-8AD0-6E6809965903}" srcOrd="6" destOrd="0" presId="urn:microsoft.com/office/officeart/2005/8/layout/list1"/>
    <dgm:cxn modelId="{68A1A4BD-DB68-4C37-80BF-08D3B4102791}" type="presParOf" srcId="{6A2DFA8B-2DBF-40DC-AF93-124B74121664}" destId="{185EA1C0-B6F2-417A-A49B-363DFD55FDA0}" srcOrd="7" destOrd="0" presId="urn:microsoft.com/office/officeart/2005/8/layout/list1"/>
    <dgm:cxn modelId="{8831B8AE-7BB5-4BDA-A60E-39A1A2508154}" type="presParOf" srcId="{6A2DFA8B-2DBF-40DC-AF93-124B74121664}" destId="{A3E73651-4720-4243-A54F-8B02D1FDA4F8}" srcOrd="8" destOrd="0" presId="urn:microsoft.com/office/officeart/2005/8/layout/list1"/>
    <dgm:cxn modelId="{A5AEF786-3977-4384-9953-5CA5632C74BC}" type="presParOf" srcId="{A3E73651-4720-4243-A54F-8B02D1FDA4F8}" destId="{90CF5FC5-5A8B-40E2-BF9A-B33234B345F5}" srcOrd="0" destOrd="0" presId="urn:microsoft.com/office/officeart/2005/8/layout/list1"/>
    <dgm:cxn modelId="{E2BB34FD-F8D1-46D9-9F5C-5C43F9D74752}" type="presParOf" srcId="{A3E73651-4720-4243-A54F-8B02D1FDA4F8}" destId="{06C6DB70-DCDB-4DA5-A3DF-84C35399E12A}" srcOrd="1" destOrd="0" presId="urn:microsoft.com/office/officeart/2005/8/layout/list1"/>
    <dgm:cxn modelId="{2DE350CF-B9C8-4D75-BAE0-82E22246E13D}" type="presParOf" srcId="{6A2DFA8B-2DBF-40DC-AF93-124B74121664}" destId="{C07B27A1-4767-49D8-B54D-5F17D0BD5CD8}" srcOrd="9" destOrd="0" presId="urn:microsoft.com/office/officeart/2005/8/layout/list1"/>
    <dgm:cxn modelId="{0503D083-0192-4707-A254-C9D497342498}" type="presParOf" srcId="{6A2DFA8B-2DBF-40DC-AF93-124B74121664}" destId="{940203CF-C51B-44CD-AD57-6F8E44D96E4D}" srcOrd="10" destOrd="0" presId="urn:microsoft.com/office/officeart/2005/8/layout/list1"/>
    <dgm:cxn modelId="{B04C50EE-D7E3-4E2E-8509-0DC16E07ACB9}" type="presParOf" srcId="{6A2DFA8B-2DBF-40DC-AF93-124B74121664}" destId="{2B369D7B-4A51-4C90-8127-F98958C532FB}" srcOrd="11" destOrd="0" presId="urn:microsoft.com/office/officeart/2005/8/layout/list1"/>
    <dgm:cxn modelId="{A15788BF-C688-45CA-87DF-4CAC2CBB6A6F}" type="presParOf" srcId="{6A2DFA8B-2DBF-40DC-AF93-124B74121664}" destId="{5C986EE2-131C-4850-9BA3-F414857EB97B}" srcOrd="12" destOrd="0" presId="urn:microsoft.com/office/officeart/2005/8/layout/list1"/>
    <dgm:cxn modelId="{89F89072-C01F-4C4B-B5A3-B4930CA513C4}" type="presParOf" srcId="{5C986EE2-131C-4850-9BA3-F414857EB97B}" destId="{3AE556C1-90BA-493E-B267-CA8177821AB0}" srcOrd="0" destOrd="0" presId="urn:microsoft.com/office/officeart/2005/8/layout/list1"/>
    <dgm:cxn modelId="{D01F0A7B-2CE5-4F1F-BFE0-D3AF2A1A0F5A}" type="presParOf" srcId="{5C986EE2-131C-4850-9BA3-F414857EB97B}" destId="{CBA0A7C6-85DC-4883-9726-D2A22798F063}" srcOrd="1" destOrd="0" presId="urn:microsoft.com/office/officeart/2005/8/layout/list1"/>
    <dgm:cxn modelId="{D7080EC2-F378-4971-99A1-BC1E74B96EB0}" type="presParOf" srcId="{6A2DFA8B-2DBF-40DC-AF93-124B74121664}" destId="{3B9DA3D6-DB83-4ED0-8E15-946E193722F7}" srcOrd="13" destOrd="0" presId="urn:microsoft.com/office/officeart/2005/8/layout/list1"/>
    <dgm:cxn modelId="{66C14747-0B51-45CC-8F91-214F500FD343}" type="presParOf" srcId="{6A2DFA8B-2DBF-40DC-AF93-124B74121664}" destId="{6507FA72-3C41-4118-9A0F-F675164A429D}" srcOrd="14" destOrd="0" presId="urn:microsoft.com/office/officeart/2005/8/layout/list1"/>
    <dgm:cxn modelId="{1B4A939A-9881-4D61-B09F-A24FC446B766}" type="presParOf" srcId="{6A2DFA8B-2DBF-40DC-AF93-124B74121664}" destId="{FC4BFDC0-8EB7-470A-A91A-600BC711A998}" srcOrd="15" destOrd="0" presId="urn:microsoft.com/office/officeart/2005/8/layout/list1"/>
    <dgm:cxn modelId="{CEF3F89C-15FB-45F6-84D4-0732AC63DFEA}" type="presParOf" srcId="{6A2DFA8B-2DBF-40DC-AF93-124B74121664}" destId="{69AA7DB7-825C-4C83-926C-AADC21BE69E7}" srcOrd="16" destOrd="0" presId="urn:microsoft.com/office/officeart/2005/8/layout/list1"/>
    <dgm:cxn modelId="{D554C19F-57B3-43EA-B3F9-1C75D96FB245}" type="presParOf" srcId="{69AA7DB7-825C-4C83-926C-AADC21BE69E7}" destId="{DF5F0683-D155-430C-9A92-E48981BCDAA3}" srcOrd="0" destOrd="0" presId="urn:microsoft.com/office/officeart/2005/8/layout/list1"/>
    <dgm:cxn modelId="{2B97B31B-6BAE-4D33-B364-DD52B5108C8D}" type="presParOf" srcId="{69AA7DB7-825C-4C83-926C-AADC21BE69E7}" destId="{DD92F3AC-14BE-413F-B9CA-1D24E8C5B64C}" srcOrd="1" destOrd="0" presId="urn:microsoft.com/office/officeart/2005/8/layout/list1"/>
    <dgm:cxn modelId="{BE3DE407-498D-4439-BD39-35AE0DD9093F}" type="presParOf" srcId="{6A2DFA8B-2DBF-40DC-AF93-124B74121664}" destId="{5E923448-E68B-4FA5-957B-B1A7968E43A4}" srcOrd="17" destOrd="0" presId="urn:microsoft.com/office/officeart/2005/8/layout/list1"/>
    <dgm:cxn modelId="{54AD38EF-A6A2-4873-99AF-AE90111257B3}" type="presParOf" srcId="{6A2DFA8B-2DBF-40DC-AF93-124B74121664}" destId="{60133E49-65B2-4A35-8BA5-6F0FD972CE9B}" srcOrd="18" destOrd="0" presId="urn:microsoft.com/office/officeart/2005/8/layout/list1"/>
    <dgm:cxn modelId="{D55EF49E-D164-4CEA-B659-7C41B99C5266}" type="presParOf" srcId="{6A2DFA8B-2DBF-40DC-AF93-124B74121664}" destId="{47D0B5CB-1853-40B3-9F64-B085E41A27C2}" srcOrd="19" destOrd="0" presId="urn:microsoft.com/office/officeart/2005/8/layout/list1"/>
    <dgm:cxn modelId="{063A4B8C-C83E-480C-A7E3-7EF1088CFA12}" type="presParOf" srcId="{6A2DFA8B-2DBF-40DC-AF93-124B74121664}" destId="{69C2DAFA-8A84-428C-8B24-893BC6106A47}" srcOrd="20" destOrd="0" presId="urn:microsoft.com/office/officeart/2005/8/layout/list1"/>
    <dgm:cxn modelId="{3CC22FC8-5F12-42E9-A7F4-CC30799A11AA}" type="presParOf" srcId="{69C2DAFA-8A84-428C-8B24-893BC6106A47}" destId="{FD802B58-939A-4FB4-919D-32FFD5126CC8}" srcOrd="0" destOrd="0" presId="urn:microsoft.com/office/officeart/2005/8/layout/list1"/>
    <dgm:cxn modelId="{682D4FCB-7FF0-40EA-B152-C0AFB55A1758}" type="presParOf" srcId="{69C2DAFA-8A84-428C-8B24-893BC6106A47}" destId="{407671AC-88FB-40A5-B81B-CC91551A6C41}" srcOrd="1" destOrd="0" presId="urn:microsoft.com/office/officeart/2005/8/layout/list1"/>
    <dgm:cxn modelId="{E46DB20B-840D-48F5-B19C-6364B6EF6403}" type="presParOf" srcId="{6A2DFA8B-2DBF-40DC-AF93-124B74121664}" destId="{7C15B785-E20C-46DC-8A7D-722AB88D9A29}" srcOrd="21" destOrd="0" presId="urn:microsoft.com/office/officeart/2005/8/layout/list1"/>
    <dgm:cxn modelId="{6BAF346D-14D5-490E-BCC5-71AA1A7CAEE1}" type="presParOf" srcId="{6A2DFA8B-2DBF-40DC-AF93-124B74121664}" destId="{4739D86A-1699-45C3-8D43-1082351C1A08}" srcOrd="22" destOrd="0" presId="urn:microsoft.com/office/officeart/2005/8/layout/list1"/>
    <dgm:cxn modelId="{EE4D0174-932E-441F-B1DB-D46F6D80B1DE}" type="presParOf" srcId="{6A2DFA8B-2DBF-40DC-AF93-124B74121664}" destId="{4F8BB457-C983-443B-A276-3AEF589754DD}" srcOrd="23" destOrd="0" presId="urn:microsoft.com/office/officeart/2005/8/layout/list1"/>
    <dgm:cxn modelId="{2BBCF08B-5448-4F83-AB52-03B450209952}" type="presParOf" srcId="{6A2DFA8B-2DBF-40DC-AF93-124B74121664}" destId="{7EAA6B2D-729C-4A37-BD49-4C1D955E6696}" srcOrd="24" destOrd="0" presId="urn:microsoft.com/office/officeart/2005/8/layout/list1"/>
    <dgm:cxn modelId="{D61EA35F-351E-456C-A4AE-18C367B2FC68}" type="presParOf" srcId="{7EAA6B2D-729C-4A37-BD49-4C1D955E6696}" destId="{67F3790E-940F-483B-A38D-92312677536B}" srcOrd="0" destOrd="0" presId="urn:microsoft.com/office/officeart/2005/8/layout/list1"/>
    <dgm:cxn modelId="{34BFB554-2AC2-4455-A481-384937580FF0}" type="presParOf" srcId="{7EAA6B2D-729C-4A37-BD49-4C1D955E6696}" destId="{C8DA25D0-0586-48BD-93B3-B2E00CE31A17}" srcOrd="1" destOrd="0" presId="urn:microsoft.com/office/officeart/2005/8/layout/list1"/>
    <dgm:cxn modelId="{FAFE6650-0589-475C-A148-058D8A0251E1}" type="presParOf" srcId="{6A2DFA8B-2DBF-40DC-AF93-124B74121664}" destId="{5E8C7ED3-F85C-4A06-B497-10344415D1ED}" srcOrd="25" destOrd="0" presId="urn:microsoft.com/office/officeart/2005/8/layout/list1"/>
    <dgm:cxn modelId="{1575F0FF-8341-4A4C-B3FE-46A51D7FC045}" type="presParOf" srcId="{6A2DFA8B-2DBF-40DC-AF93-124B74121664}" destId="{0FFAB058-D957-475B-9201-0DB58F209AD2}" srcOrd="26" destOrd="0" presId="urn:microsoft.com/office/officeart/2005/8/layout/list1"/>
    <dgm:cxn modelId="{954F8419-4CBB-468B-9896-DB925EEE8736}" type="presParOf" srcId="{6A2DFA8B-2DBF-40DC-AF93-124B74121664}" destId="{16BFB929-B9E0-4AC6-BB0C-7E76D6D15780}" srcOrd="27" destOrd="0" presId="urn:microsoft.com/office/officeart/2005/8/layout/list1"/>
    <dgm:cxn modelId="{46C1791D-6CCC-46D0-BE59-2AF0B5AF7D1C}" type="presParOf" srcId="{6A2DFA8B-2DBF-40DC-AF93-124B74121664}" destId="{61D67249-0182-4A8A-837B-2F230DE24D24}" srcOrd="28" destOrd="0" presId="urn:microsoft.com/office/officeart/2005/8/layout/list1"/>
    <dgm:cxn modelId="{CE3B80B0-4736-4446-BD38-0C2B3247903F}" type="presParOf" srcId="{61D67249-0182-4A8A-837B-2F230DE24D24}" destId="{97FD39F1-405B-4395-A591-65EF77B68368}" srcOrd="0" destOrd="0" presId="urn:microsoft.com/office/officeart/2005/8/layout/list1"/>
    <dgm:cxn modelId="{C727A118-0784-46DF-A559-A5D3CE5F4AAD}" type="presParOf" srcId="{61D67249-0182-4A8A-837B-2F230DE24D24}" destId="{327889F9-81AE-4700-B023-E944405CEFA0}" srcOrd="1" destOrd="0" presId="urn:microsoft.com/office/officeart/2005/8/layout/list1"/>
    <dgm:cxn modelId="{BB0250BD-A7EF-4F5E-849B-6397F030B0EA}" type="presParOf" srcId="{6A2DFA8B-2DBF-40DC-AF93-124B74121664}" destId="{D0F662F2-97D2-4E4C-9F83-5CDD13C4D28F}" srcOrd="29" destOrd="0" presId="urn:microsoft.com/office/officeart/2005/8/layout/list1"/>
    <dgm:cxn modelId="{487A3DFC-D5E0-4D10-B403-D737B0271E0F}" type="presParOf" srcId="{6A2DFA8B-2DBF-40DC-AF93-124B74121664}" destId="{B5671C6D-90DB-461F-B17B-641B3C33F31B}" srcOrd="30" destOrd="0" presId="urn:microsoft.com/office/officeart/2005/8/layout/list1"/>
    <dgm:cxn modelId="{9764E58E-C838-4937-80FB-9A721661D00B}" type="presParOf" srcId="{6A2DFA8B-2DBF-40DC-AF93-124B74121664}" destId="{886B665C-AE2B-4137-AA3D-75D2B0690357}" srcOrd="31" destOrd="0" presId="urn:microsoft.com/office/officeart/2005/8/layout/list1"/>
    <dgm:cxn modelId="{98AFA2F2-AAE3-49A6-9BF3-E2A8824AEBE3}" type="presParOf" srcId="{6A2DFA8B-2DBF-40DC-AF93-124B74121664}" destId="{6164DC84-95D6-4AFB-9937-E280CE74FA59}" srcOrd="32" destOrd="0" presId="urn:microsoft.com/office/officeart/2005/8/layout/list1"/>
    <dgm:cxn modelId="{5581586B-525C-492A-B870-BFC060875954}" type="presParOf" srcId="{6164DC84-95D6-4AFB-9937-E280CE74FA59}" destId="{1955DC73-3240-4C99-920C-9FD4D4764D24}" srcOrd="0" destOrd="0" presId="urn:microsoft.com/office/officeart/2005/8/layout/list1"/>
    <dgm:cxn modelId="{20AD5572-9BC0-4E1C-AF21-39F8FC202F4B}" type="presParOf" srcId="{6164DC84-95D6-4AFB-9937-E280CE74FA59}" destId="{055F685A-01DC-4E4D-B62F-264FFA0EDC05}" srcOrd="1" destOrd="0" presId="urn:microsoft.com/office/officeart/2005/8/layout/list1"/>
    <dgm:cxn modelId="{2B68A273-96C9-456F-8539-811373CF4ABC}" type="presParOf" srcId="{6A2DFA8B-2DBF-40DC-AF93-124B74121664}" destId="{A3946D6C-260E-4D88-B0D9-474C66773560}" srcOrd="33" destOrd="0" presId="urn:microsoft.com/office/officeart/2005/8/layout/list1"/>
    <dgm:cxn modelId="{3EB932F2-18FC-4C9E-841B-6CCE2986B7F1}" type="presParOf" srcId="{6A2DFA8B-2DBF-40DC-AF93-124B74121664}" destId="{1A7C1F97-1D17-4A53-87A6-8CC646780096}" srcOrd="34" destOrd="0" presId="urn:microsoft.com/office/officeart/2005/8/layout/list1"/>
    <dgm:cxn modelId="{CFE1E18F-5963-4406-8925-82E647F1ECED}" type="presParOf" srcId="{6A2DFA8B-2DBF-40DC-AF93-124B74121664}" destId="{329FC383-DEB4-4258-8F4D-3113330CE7BF}" srcOrd="35" destOrd="0" presId="urn:microsoft.com/office/officeart/2005/8/layout/list1"/>
    <dgm:cxn modelId="{4556952F-F73D-4A3A-9396-A51DF6FD4BCF}" type="presParOf" srcId="{6A2DFA8B-2DBF-40DC-AF93-124B74121664}" destId="{74B7B785-CFC9-4074-BB71-8D2AD2ED32D4}" srcOrd="36" destOrd="0" presId="urn:microsoft.com/office/officeart/2005/8/layout/list1"/>
    <dgm:cxn modelId="{DC41F58D-6094-47B0-AB34-3B5F49698219}" type="presParOf" srcId="{74B7B785-CFC9-4074-BB71-8D2AD2ED32D4}" destId="{D85F3C07-75DD-4E0F-A776-004AE161CE8E}" srcOrd="0" destOrd="0" presId="urn:microsoft.com/office/officeart/2005/8/layout/list1"/>
    <dgm:cxn modelId="{E5871E58-30AD-422D-8D41-D7B6A0D78F70}" type="presParOf" srcId="{74B7B785-CFC9-4074-BB71-8D2AD2ED32D4}" destId="{EC89368E-38C2-4889-9BFD-2C1D73585A0E}" srcOrd="1" destOrd="0" presId="urn:microsoft.com/office/officeart/2005/8/layout/list1"/>
    <dgm:cxn modelId="{87A139D2-43C8-450F-B09F-762417C26340}" type="presParOf" srcId="{6A2DFA8B-2DBF-40DC-AF93-124B74121664}" destId="{967C6CA8-C0DA-4F5E-9214-2BF9DAB0D025}" srcOrd="37" destOrd="0" presId="urn:microsoft.com/office/officeart/2005/8/layout/list1"/>
    <dgm:cxn modelId="{4CE9BD95-ED0E-498C-99FC-9C1FF26AAF94}" type="presParOf" srcId="{6A2DFA8B-2DBF-40DC-AF93-124B74121664}" destId="{79D02D6E-F9EF-4687-9F47-D02AB9D24D2D}" srcOrd="38" destOrd="0" presId="urn:microsoft.com/office/officeart/2005/8/layout/list1"/>
    <dgm:cxn modelId="{BC2CE7F7-53BF-4D57-AC04-F41B075E943E}" type="presParOf" srcId="{6A2DFA8B-2DBF-40DC-AF93-124B74121664}" destId="{CDE557D5-ECCE-4240-8521-A20D281DC1A1}" srcOrd="39" destOrd="0" presId="urn:microsoft.com/office/officeart/2005/8/layout/list1"/>
    <dgm:cxn modelId="{6700892E-B5A3-4981-A937-161698BCD780}" type="presParOf" srcId="{6A2DFA8B-2DBF-40DC-AF93-124B74121664}" destId="{9A86CA4A-656B-47D0-A7F4-41D28AED5F35}" srcOrd="40" destOrd="0" presId="urn:microsoft.com/office/officeart/2005/8/layout/list1"/>
    <dgm:cxn modelId="{01AC0DFB-CF7E-4F0B-B0B1-A41DB792464A}" type="presParOf" srcId="{9A86CA4A-656B-47D0-A7F4-41D28AED5F35}" destId="{A20B07D5-1312-4A39-99F9-6681F0DE0259}" srcOrd="0" destOrd="0" presId="urn:microsoft.com/office/officeart/2005/8/layout/list1"/>
    <dgm:cxn modelId="{E07C2DC7-AC83-489D-8EB9-ABD9A918CD16}" type="presParOf" srcId="{9A86CA4A-656B-47D0-A7F4-41D28AED5F35}" destId="{429A9081-BD3C-4FA3-AA76-33D354E959E6}" srcOrd="1" destOrd="0" presId="urn:microsoft.com/office/officeart/2005/8/layout/list1"/>
    <dgm:cxn modelId="{9993722D-EBCA-45AA-8F05-7B253C327018}" type="presParOf" srcId="{6A2DFA8B-2DBF-40DC-AF93-124B74121664}" destId="{18887987-AB33-4ADA-BCAE-7AE9EAAB6A1B}" srcOrd="41" destOrd="0" presId="urn:microsoft.com/office/officeart/2005/8/layout/list1"/>
    <dgm:cxn modelId="{BDD9713F-3257-4494-A66C-C6F521FDBAFA}" type="presParOf" srcId="{6A2DFA8B-2DBF-40DC-AF93-124B74121664}" destId="{D778F734-C2CD-486A-A3EF-9B990C752D42}" srcOrd="42" destOrd="0" presId="urn:microsoft.com/office/officeart/2005/8/layout/list1"/>
    <dgm:cxn modelId="{722F16D2-3AA3-48DA-A4CD-EAEFDF72667C}" type="presParOf" srcId="{6A2DFA8B-2DBF-40DC-AF93-124B74121664}" destId="{B61D6D81-C48A-4433-A631-5F5D9E191646}" srcOrd="43" destOrd="0" presId="urn:microsoft.com/office/officeart/2005/8/layout/list1"/>
    <dgm:cxn modelId="{AAEB18C2-A81B-4AE7-9B21-2BC517DF68D3}" type="presParOf" srcId="{6A2DFA8B-2DBF-40DC-AF93-124B74121664}" destId="{470E9D85-F758-44BB-B0EB-224A9F7C3A2A}" srcOrd="44" destOrd="0" presId="urn:microsoft.com/office/officeart/2005/8/layout/list1"/>
    <dgm:cxn modelId="{DDE8CA5D-0707-40C7-9549-BD6166BB5D3B}" type="presParOf" srcId="{470E9D85-F758-44BB-B0EB-224A9F7C3A2A}" destId="{422206E5-2A49-438F-8603-1C903CC9577A}" srcOrd="0" destOrd="0" presId="urn:microsoft.com/office/officeart/2005/8/layout/list1"/>
    <dgm:cxn modelId="{3913D1F3-29C5-4B08-ABA1-5A728ED47EA2}" type="presParOf" srcId="{470E9D85-F758-44BB-B0EB-224A9F7C3A2A}" destId="{7CE1A8EA-2684-4CDE-9F87-4CCBDE11F899}" srcOrd="1" destOrd="0" presId="urn:microsoft.com/office/officeart/2005/8/layout/list1"/>
    <dgm:cxn modelId="{CF8BDFDD-9ECA-42BC-BF92-5AEB8855D8E1}" type="presParOf" srcId="{6A2DFA8B-2DBF-40DC-AF93-124B74121664}" destId="{54607F68-34EB-4B7A-A7C8-9057F7E98293}" srcOrd="45" destOrd="0" presId="urn:microsoft.com/office/officeart/2005/8/layout/list1"/>
    <dgm:cxn modelId="{6F1E5474-8E7D-4FCE-8F43-DCF2B6D2267B}" type="presParOf" srcId="{6A2DFA8B-2DBF-40DC-AF93-124B74121664}" destId="{337565A1-4DC9-42EE-B43F-AC1D99454C51}" srcOrd="46"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3542BC-C8E8-44EB-BC65-7DA7358CE865}">
      <dsp:nvSpPr>
        <dsp:cNvPr id="0" name=""/>
        <dsp:cNvSpPr/>
      </dsp:nvSpPr>
      <dsp:spPr>
        <a:xfrm>
          <a:off x="0" y="180209"/>
          <a:ext cx="6046413" cy="20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54CD2AF-BB23-45C4-8016-FE082B233821}">
      <dsp:nvSpPr>
        <dsp:cNvPr id="0" name=""/>
        <dsp:cNvSpPr/>
      </dsp:nvSpPr>
      <dsp:spPr>
        <a:xfrm>
          <a:off x="302320" y="62129"/>
          <a:ext cx="5382033" cy="2361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este mare, puternic </a:t>
          </a:r>
          <a:r>
            <a:rPr lang="ro-RO" sz="1900" b="1" kern="1200" dirty="0" smtClean="0"/>
            <a:t>şi înfricoşător</a:t>
          </a:r>
          <a:endParaRPr lang="es-ES" sz="1900" b="1" kern="1200" dirty="0"/>
        </a:p>
      </dsp:txBody>
      <dsp:txXfrm>
        <a:off x="302320" y="62129"/>
        <a:ext cx="5382033" cy="236160"/>
      </dsp:txXfrm>
    </dsp:sp>
    <dsp:sp modelId="{EA370CAF-47C2-4D15-8AD0-6E6809965903}">
      <dsp:nvSpPr>
        <dsp:cNvPr id="0" name=""/>
        <dsp:cNvSpPr/>
      </dsp:nvSpPr>
      <dsp:spPr>
        <a:xfrm>
          <a:off x="0" y="543089"/>
          <a:ext cx="6046413" cy="201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622BD90-F5B5-4061-BDE9-C104A1872E9E}">
      <dsp:nvSpPr>
        <dsp:cNvPr id="0" name=""/>
        <dsp:cNvSpPr/>
      </dsp:nvSpPr>
      <dsp:spPr>
        <a:xfrm>
          <a:off x="302320" y="425009"/>
          <a:ext cx="5382033" cy="23616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are </a:t>
          </a:r>
          <a:r>
            <a:rPr lang="ro-RO" sz="1900" b="1" kern="1200" dirty="0" smtClean="0"/>
            <a:t>consideraţie faţă </a:t>
          </a:r>
          <a:r>
            <a:rPr lang="ro-RO" sz="1900" b="1" kern="1200" dirty="0"/>
            <a:t>de oameni</a:t>
          </a:r>
          <a:endParaRPr lang="es-ES" sz="1900" b="1" kern="1200" dirty="0"/>
        </a:p>
      </dsp:txBody>
      <dsp:txXfrm>
        <a:off x="302320" y="425009"/>
        <a:ext cx="5382033" cy="236160"/>
      </dsp:txXfrm>
    </dsp:sp>
    <dsp:sp modelId="{940203CF-C51B-44CD-AD57-6F8E44D96E4D}">
      <dsp:nvSpPr>
        <dsp:cNvPr id="0" name=""/>
        <dsp:cNvSpPr/>
      </dsp:nvSpPr>
      <dsp:spPr>
        <a:xfrm>
          <a:off x="0" y="905969"/>
          <a:ext cx="6046413" cy="201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6C6DB70-DCDB-4DA5-A3DF-84C35399E12A}">
      <dsp:nvSpPr>
        <dsp:cNvPr id="0" name=""/>
        <dsp:cNvSpPr/>
      </dsp:nvSpPr>
      <dsp:spPr>
        <a:xfrm>
          <a:off x="302320" y="787889"/>
          <a:ext cx="5382033" cy="23616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nu acceptă mită</a:t>
          </a:r>
          <a:endParaRPr lang="es-ES" sz="1900" b="1" kern="1200" dirty="0"/>
        </a:p>
      </dsp:txBody>
      <dsp:txXfrm>
        <a:off x="302320" y="787889"/>
        <a:ext cx="5382033" cy="236160"/>
      </dsp:txXfrm>
    </dsp:sp>
    <dsp:sp modelId="{6507FA72-3C41-4118-9A0F-F675164A429D}">
      <dsp:nvSpPr>
        <dsp:cNvPr id="0" name=""/>
        <dsp:cNvSpPr/>
      </dsp:nvSpPr>
      <dsp:spPr>
        <a:xfrm>
          <a:off x="0" y="1268849"/>
          <a:ext cx="6046413" cy="201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BA0A7C6-85DC-4883-9726-D2A22798F063}">
      <dsp:nvSpPr>
        <dsp:cNvPr id="0" name=""/>
        <dsp:cNvSpPr/>
      </dsp:nvSpPr>
      <dsp:spPr>
        <a:xfrm>
          <a:off x="302320" y="1150769"/>
          <a:ext cx="5382033" cy="23616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este </a:t>
          </a:r>
          <a:r>
            <a:rPr lang="ro-RO" sz="1900" b="1" kern="1200" dirty="0" smtClean="0"/>
            <a:t>cinstit </a:t>
          </a:r>
          <a:r>
            <a:rPr lang="ro-RO" sz="1900" b="1" kern="1200" dirty="0"/>
            <a:t>cu văduvele </a:t>
          </a:r>
          <a:r>
            <a:rPr lang="ro-RO" sz="1900" b="1" kern="1200" dirty="0" smtClean="0"/>
            <a:t>şi </a:t>
          </a:r>
          <a:r>
            <a:rPr lang="ro-RO" sz="1900" b="1" kern="1200" dirty="0"/>
            <a:t>orfanii</a:t>
          </a:r>
          <a:endParaRPr lang="es-ES" sz="1900" b="1" kern="1200" dirty="0"/>
        </a:p>
      </dsp:txBody>
      <dsp:txXfrm>
        <a:off x="302320" y="1150769"/>
        <a:ext cx="5382033" cy="236160"/>
      </dsp:txXfrm>
    </dsp:sp>
    <dsp:sp modelId="{60133E49-65B2-4A35-8BA5-6F0FD972CE9B}">
      <dsp:nvSpPr>
        <dsp:cNvPr id="0" name=""/>
        <dsp:cNvSpPr/>
      </dsp:nvSpPr>
      <dsp:spPr>
        <a:xfrm>
          <a:off x="0" y="1631729"/>
          <a:ext cx="6046413" cy="2016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D92F3AC-14BE-413F-B9CA-1D24E8C5B64C}">
      <dsp:nvSpPr>
        <dsp:cNvPr id="0" name=""/>
        <dsp:cNvSpPr/>
      </dsp:nvSpPr>
      <dsp:spPr>
        <a:xfrm>
          <a:off x="302320" y="1513649"/>
          <a:ext cx="5382033" cy="23616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00100">
            <a:lnSpc>
              <a:spcPct val="90000"/>
            </a:lnSpc>
            <a:spcBef>
              <a:spcPct val="0"/>
            </a:spcBef>
            <a:spcAft>
              <a:spcPct val="35000"/>
            </a:spcAft>
          </a:pPr>
          <a:r>
            <a:rPr lang="ro-RO" sz="1800" b="1" kern="1200" dirty="0"/>
            <a:t>El </a:t>
          </a:r>
          <a:r>
            <a:rPr lang="ro-RO" sz="1800" b="1" kern="1200" dirty="0" smtClean="0"/>
            <a:t>iubeşte </a:t>
          </a:r>
          <a:r>
            <a:rPr lang="ro-RO" sz="1800" b="1" kern="1200" dirty="0"/>
            <a:t>pe străin </a:t>
          </a:r>
          <a:r>
            <a:rPr lang="ro-RO" sz="1800" b="1" kern="1200" dirty="0" smtClean="0"/>
            <a:t>şi-i </a:t>
          </a:r>
          <a:r>
            <a:rPr lang="ro-RO" sz="1800" b="1" kern="1200" dirty="0"/>
            <a:t>dă </a:t>
          </a:r>
          <a:r>
            <a:rPr lang="ro-RO" sz="1800" b="1" kern="1200" dirty="0" smtClean="0"/>
            <a:t>hrană şi </a:t>
          </a:r>
          <a:r>
            <a:rPr lang="ro-RO" sz="1800" b="1" kern="1200" dirty="0"/>
            <a:t>îmbrăcăminte</a:t>
          </a:r>
          <a:endParaRPr lang="es-ES" sz="1800" b="1" kern="1200" dirty="0"/>
        </a:p>
      </dsp:txBody>
      <dsp:txXfrm>
        <a:off x="302320" y="1513649"/>
        <a:ext cx="5382033" cy="236160"/>
      </dsp:txXfrm>
    </dsp:sp>
    <dsp:sp modelId="{4739D86A-1699-45C3-8D43-1082351C1A08}">
      <dsp:nvSpPr>
        <dsp:cNvPr id="0" name=""/>
        <dsp:cNvSpPr/>
      </dsp:nvSpPr>
      <dsp:spPr>
        <a:xfrm>
          <a:off x="0" y="1994609"/>
          <a:ext cx="6046413" cy="20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07671AC-88FB-40A5-B81B-CC91551A6C41}">
      <dsp:nvSpPr>
        <dsp:cNvPr id="0" name=""/>
        <dsp:cNvSpPr/>
      </dsp:nvSpPr>
      <dsp:spPr>
        <a:xfrm>
          <a:off x="302320" y="1876529"/>
          <a:ext cx="5382033" cy="236160"/>
        </a:xfrm>
        <a:prstGeom prst="roundRect">
          <a:avLst/>
        </a:prstGeom>
        <a:solidFill>
          <a:srgbClr val="D1B2E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a creeat Cerurile </a:t>
          </a:r>
          <a:r>
            <a:rPr lang="ro-RO" sz="1900" b="1" kern="1200" dirty="0" smtClean="0"/>
            <a:t>şi </a:t>
          </a:r>
          <a:r>
            <a:rPr lang="ro-RO" sz="1900" b="1" kern="1200" dirty="0"/>
            <a:t>Pământul</a:t>
          </a:r>
          <a:endParaRPr lang="es-ES" sz="1900" b="1" kern="1200" dirty="0"/>
        </a:p>
      </dsp:txBody>
      <dsp:txXfrm>
        <a:off x="302320" y="1876529"/>
        <a:ext cx="5382033" cy="236160"/>
      </dsp:txXfrm>
    </dsp:sp>
    <dsp:sp modelId="{0FFAB058-D957-475B-9201-0DB58F209AD2}">
      <dsp:nvSpPr>
        <dsp:cNvPr id="0" name=""/>
        <dsp:cNvSpPr/>
      </dsp:nvSpPr>
      <dsp:spPr>
        <a:xfrm>
          <a:off x="0" y="2357489"/>
          <a:ext cx="6046413" cy="201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8DA25D0-0586-48BD-93B3-B2E00CE31A17}">
      <dsp:nvSpPr>
        <dsp:cNvPr id="0" name=""/>
        <dsp:cNvSpPr/>
      </dsp:nvSpPr>
      <dsp:spPr>
        <a:xfrm>
          <a:off x="302320" y="2239409"/>
          <a:ext cx="5382033" cy="236160"/>
        </a:xfrm>
        <a:prstGeom prst="roundRect">
          <a:avLst/>
        </a:prstGeom>
        <a:solidFill>
          <a:srgbClr val="66FF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dă pâine celor flămânzi</a:t>
          </a:r>
        </a:p>
      </dsp:txBody>
      <dsp:txXfrm>
        <a:off x="302320" y="2239409"/>
        <a:ext cx="5382033" cy="236160"/>
      </dsp:txXfrm>
    </dsp:sp>
    <dsp:sp modelId="{B5671C6D-90DB-461F-B17B-641B3C33F31B}">
      <dsp:nvSpPr>
        <dsp:cNvPr id="0" name=""/>
        <dsp:cNvSpPr/>
      </dsp:nvSpPr>
      <dsp:spPr>
        <a:xfrm>
          <a:off x="0" y="2720369"/>
          <a:ext cx="6046413" cy="201600"/>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27889F9-81AE-4700-B023-E944405CEFA0}">
      <dsp:nvSpPr>
        <dsp:cNvPr id="0" name=""/>
        <dsp:cNvSpPr/>
      </dsp:nvSpPr>
      <dsp:spPr>
        <a:xfrm>
          <a:off x="302320" y="2602289"/>
          <a:ext cx="5382033" cy="236160"/>
        </a:xfrm>
        <a:prstGeom prst="roundRect">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a:t>
          </a:r>
          <a:r>
            <a:rPr lang="ro-RO" sz="1900" b="1" kern="1200" dirty="0" smtClean="0"/>
            <a:t>izbăveşte </a:t>
          </a:r>
          <a:r>
            <a:rPr lang="ro-RO" sz="1900" b="1" kern="1200" dirty="0"/>
            <a:t>pe </a:t>
          </a:r>
          <a:r>
            <a:rPr lang="ro-RO" sz="1900" b="1" kern="1200" dirty="0" smtClean="0"/>
            <a:t>prinşii </a:t>
          </a:r>
          <a:r>
            <a:rPr lang="ro-RO" sz="1900" b="1" kern="1200" dirty="0"/>
            <a:t>de război</a:t>
          </a:r>
          <a:endParaRPr lang="es-ES" sz="1900" b="1" kern="1200" dirty="0"/>
        </a:p>
      </dsp:txBody>
      <dsp:txXfrm>
        <a:off x="302320" y="2602289"/>
        <a:ext cx="5382033" cy="236160"/>
      </dsp:txXfrm>
    </dsp:sp>
    <dsp:sp modelId="{1A7C1F97-1D17-4A53-87A6-8CC646780096}">
      <dsp:nvSpPr>
        <dsp:cNvPr id="0" name=""/>
        <dsp:cNvSpPr/>
      </dsp:nvSpPr>
      <dsp:spPr>
        <a:xfrm>
          <a:off x="0" y="3083249"/>
          <a:ext cx="6046413" cy="201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55F685A-01DC-4E4D-B62F-264FFA0EDC05}">
      <dsp:nvSpPr>
        <dsp:cNvPr id="0" name=""/>
        <dsp:cNvSpPr/>
      </dsp:nvSpPr>
      <dsp:spPr>
        <a:xfrm>
          <a:off x="302320" y="2965169"/>
          <a:ext cx="5382033" cy="236160"/>
        </a:xfrm>
        <a:prstGeom prst="roundRect">
          <a:avLst/>
        </a:prstGeom>
        <a:solidFill>
          <a:srgbClr val="FF99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deschide ochii orbilor</a:t>
          </a:r>
          <a:endParaRPr lang="es-ES" sz="1900" b="1" kern="1200" dirty="0"/>
        </a:p>
      </dsp:txBody>
      <dsp:txXfrm>
        <a:off x="302320" y="2965169"/>
        <a:ext cx="5382033" cy="236160"/>
      </dsp:txXfrm>
    </dsp:sp>
    <dsp:sp modelId="{79D02D6E-F9EF-4687-9F47-D02AB9D24D2D}">
      <dsp:nvSpPr>
        <dsp:cNvPr id="0" name=""/>
        <dsp:cNvSpPr/>
      </dsp:nvSpPr>
      <dsp:spPr>
        <a:xfrm>
          <a:off x="0" y="3446129"/>
          <a:ext cx="6046413" cy="2016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C89368E-38C2-4889-9BFD-2C1D73585A0E}">
      <dsp:nvSpPr>
        <dsp:cNvPr id="0" name=""/>
        <dsp:cNvSpPr/>
      </dsp:nvSpPr>
      <dsp:spPr>
        <a:xfrm>
          <a:off x="302320" y="3328049"/>
          <a:ext cx="5382033" cy="236160"/>
        </a:xfrm>
        <a:prstGeom prst="roundRect">
          <a:avLst/>
        </a:prstGeom>
        <a:solidFill>
          <a:srgbClr val="3FFF9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ridică pe cel căzut</a:t>
          </a:r>
          <a:endParaRPr lang="es-ES" sz="1900" b="1" kern="1200" dirty="0"/>
        </a:p>
      </dsp:txBody>
      <dsp:txXfrm>
        <a:off x="302320" y="3328049"/>
        <a:ext cx="5382033" cy="236160"/>
      </dsp:txXfrm>
    </dsp:sp>
    <dsp:sp modelId="{D778F734-C2CD-486A-A3EF-9B990C752D42}">
      <dsp:nvSpPr>
        <dsp:cNvPr id="0" name=""/>
        <dsp:cNvSpPr/>
      </dsp:nvSpPr>
      <dsp:spPr>
        <a:xfrm>
          <a:off x="0" y="3809009"/>
          <a:ext cx="6046413" cy="20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29A9081-BD3C-4FA3-AA76-33D354E959E6}">
      <dsp:nvSpPr>
        <dsp:cNvPr id="0" name=""/>
        <dsp:cNvSpPr/>
      </dsp:nvSpPr>
      <dsp:spPr>
        <a:xfrm>
          <a:off x="302320" y="3690929"/>
          <a:ext cx="5382033" cy="236160"/>
        </a:xfrm>
        <a:prstGeom prst="roundRect">
          <a:avLst/>
        </a:prstGeom>
        <a:solidFill>
          <a:srgbClr val="99CCF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a:t>
          </a:r>
          <a:r>
            <a:rPr lang="ro-RO" sz="1900" b="1" kern="1200" dirty="0" smtClean="0"/>
            <a:t>iubeşte </a:t>
          </a:r>
          <a:r>
            <a:rPr lang="ro-RO" sz="1900" b="1" kern="1200" dirty="0"/>
            <a:t>pe cel neprihănit</a:t>
          </a:r>
          <a:endParaRPr lang="es-ES" sz="1900" b="1" kern="1200" dirty="0"/>
        </a:p>
      </dsp:txBody>
      <dsp:txXfrm>
        <a:off x="302320" y="3690929"/>
        <a:ext cx="5382033" cy="236160"/>
      </dsp:txXfrm>
    </dsp:sp>
    <dsp:sp modelId="{337565A1-4DC9-42EE-B43F-AC1D99454C51}">
      <dsp:nvSpPr>
        <dsp:cNvPr id="0" name=""/>
        <dsp:cNvSpPr/>
      </dsp:nvSpPr>
      <dsp:spPr>
        <a:xfrm>
          <a:off x="0" y="4171889"/>
          <a:ext cx="6046413" cy="2016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E1A8EA-2684-4CDE-9F87-4CCBDE11F899}">
      <dsp:nvSpPr>
        <dsp:cNvPr id="0" name=""/>
        <dsp:cNvSpPr/>
      </dsp:nvSpPr>
      <dsp:spPr>
        <a:xfrm>
          <a:off x="302320" y="4053809"/>
          <a:ext cx="5382033" cy="236160"/>
        </a:xfrm>
        <a:prstGeom prst="roundRect">
          <a:avLst/>
        </a:prstGeom>
        <a:solidFill>
          <a:srgbClr val="DBB69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9978" tIns="0" rIns="159978" bIns="0" numCol="1" spcCol="1270" anchor="ctr" anchorCtr="0">
          <a:noAutofit/>
        </a:bodyPr>
        <a:lstStyle/>
        <a:p>
          <a:pPr lvl="0" algn="l" defTabSz="844550">
            <a:lnSpc>
              <a:spcPct val="90000"/>
            </a:lnSpc>
            <a:spcBef>
              <a:spcPct val="0"/>
            </a:spcBef>
            <a:spcAft>
              <a:spcPct val="35000"/>
            </a:spcAft>
          </a:pPr>
          <a:r>
            <a:rPr lang="ro-RO" sz="1900" b="1" kern="1200" dirty="0"/>
            <a:t>El face să răsară mântuirea </a:t>
          </a:r>
          <a:r>
            <a:rPr lang="ro-RO" sz="1900" b="1" kern="1200" dirty="0" smtClean="0"/>
            <a:t>şi </a:t>
          </a:r>
          <a:r>
            <a:rPr lang="ro-RO" sz="1900" b="1" kern="1200" dirty="0"/>
            <a:t>lauda</a:t>
          </a:r>
          <a:endParaRPr lang="es-ES" sz="1900" b="1" kern="1200" dirty="0"/>
        </a:p>
      </dsp:txBody>
      <dsp:txXfrm>
        <a:off x="302320" y="4053809"/>
        <a:ext cx="5382033" cy="2361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3595776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3801538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2483725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7581260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3396889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11682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2444102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17820073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25718356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1069129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9893A7-7202-474E-8268-240CEF4D94C3}" type="datetimeFigureOut">
              <a:rPr lang="es-ES" smtClean="0"/>
              <a:pPr/>
              <a:t>01/08/2019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3514294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893A7-7202-474E-8268-240CEF4D94C3}" type="datetimeFigureOut">
              <a:rPr lang="es-ES" smtClean="0"/>
              <a:pPr/>
              <a:t>01/08/2019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EAD2D-420F-4BF7-A8B5-B615248437B0}" type="slidenum">
              <a:rPr lang="es-ES" smtClean="0"/>
              <a:pPr/>
              <a:t>‹#›</a:t>
            </a:fld>
            <a:endParaRPr lang="es-ES"/>
          </a:p>
        </p:txBody>
      </p:sp>
    </p:spTree>
    <p:extLst>
      <p:ext uri="{BB962C8B-B14F-4D97-AF65-F5344CB8AC3E}">
        <p14:creationId xmlns:p14="http://schemas.microsoft.com/office/powerpoint/2010/main" xmlns="" val="3148663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2.wdp"/><Relationship Id="rId7" Type="http://schemas.openxmlformats.org/officeDocument/2006/relationships/diagramQuickStyle" Target="../diagrams/quickStyle1.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658A1FCF-B173-43F4-B843-75EAFCAD471D}"/>
              </a:ext>
            </a:extLst>
          </p:cNvPr>
          <p:cNvSpPr txBox="1"/>
          <p:nvPr/>
        </p:nvSpPr>
        <p:spPr>
          <a:xfrm>
            <a:off x="2011681" y="2477965"/>
            <a:ext cx="5094514"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6000" b="1" dirty="0" smtClean="0">
                <a:ln>
                  <a:solidFill>
                    <a:schemeClr val="accent2">
                      <a:lumMod val="50000"/>
                    </a:schemeClr>
                  </a:solidFill>
                </a:ln>
                <a:solidFill>
                  <a:schemeClr val="accent4">
                    <a:lumMod val="20000"/>
                    <a:lumOff val="80000"/>
                  </a:schemeClr>
                </a:solidFill>
              </a:rPr>
              <a:t>ÎNCHINAŢI-VĂ CREATORULUI</a:t>
            </a:r>
            <a:endParaRPr lang="ro-RO" sz="6000" b="1" dirty="0">
              <a:ln>
                <a:solidFill>
                  <a:schemeClr val="accent2">
                    <a:lumMod val="50000"/>
                  </a:schemeClr>
                </a:solidFill>
              </a:ln>
              <a:solidFill>
                <a:schemeClr val="accent4">
                  <a:lumMod val="20000"/>
                  <a:lumOff val="80000"/>
                </a:schemeClr>
              </a:solidFill>
            </a:endParaRPr>
          </a:p>
        </p:txBody>
      </p:sp>
      <p:sp>
        <p:nvSpPr>
          <p:cNvPr id="5" name="CuadroTexto 4">
            <a:extLst>
              <a:ext uri="{FF2B5EF4-FFF2-40B4-BE49-F238E27FC236}">
                <a16:creationId xmlns:a16="http://schemas.microsoft.com/office/drawing/2014/main" xmlns="" id="{3C0788B8-13CC-4DC5-B1B8-9DAAC6A9A725}"/>
              </a:ext>
            </a:extLst>
          </p:cNvPr>
          <p:cNvSpPr txBox="1"/>
          <p:nvPr/>
        </p:nvSpPr>
        <p:spPr>
          <a:xfrm>
            <a:off x="0" y="6211669"/>
            <a:ext cx="2264229" cy="646331"/>
          </a:xfrm>
          <a:prstGeom prst="rect">
            <a:avLst/>
          </a:prstGeom>
          <a:noFill/>
        </p:spPr>
        <p:txBody>
          <a:bodyPr wrap="square" rtlCol="0">
            <a:spAutoFit/>
          </a:bodyPr>
          <a:lstStyle/>
          <a:p>
            <a:pPr algn="ctr"/>
            <a:r>
              <a:rPr lang="ro-RO" b="1" dirty="0">
                <a:solidFill>
                  <a:srgbClr val="463500"/>
                </a:solidFill>
              </a:rPr>
              <a:t>Studiul 6, </a:t>
            </a:r>
            <a:r>
              <a:rPr lang="ro-RO" b="1" dirty="0" smtClean="0">
                <a:solidFill>
                  <a:srgbClr val="463500"/>
                </a:solidFill>
              </a:rPr>
              <a:t>pentru 10 </a:t>
            </a:r>
            <a:r>
              <a:rPr lang="ro-RO" b="1" dirty="0">
                <a:solidFill>
                  <a:srgbClr val="463500"/>
                </a:solidFill>
              </a:rPr>
              <a:t>August </a:t>
            </a:r>
            <a:r>
              <a:rPr lang="ro-RO" b="1" dirty="0" smtClean="0">
                <a:solidFill>
                  <a:srgbClr val="463500"/>
                </a:solidFill>
              </a:rPr>
              <a:t>2019</a:t>
            </a:r>
            <a:endParaRPr lang="ro-RO" b="1" dirty="0">
              <a:solidFill>
                <a:srgbClr val="463500"/>
              </a:solidFill>
            </a:endParaRPr>
          </a:p>
        </p:txBody>
      </p:sp>
    </p:spTree>
    <p:extLst>
      <p:ext uri="{BB962C8B-B14F-4D97-AF65-F5344CB8AC3E}">
        <p14:creationId xmlns:p14="http://schemas.microsoft.com/office/powerpoint/2010/main" xmlns="" val="4009394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85C805EA-6A4A-494B-8F3F-294AB5DDAAF6}"/>
              </a:ext>
            </a:extLst>
          </p:cNvPr>
          <p:cNvSpPr/>
          <p:nvPr/>
        </p:nvSpPr>
        <p:spPr>
          <a:xfrm>
            <a:off x="0" y="4772528"/>
            <a:ext cx="9144001" cy="178510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o-RO" sz="2200" b="1" i="0" u="none" strike="noStrike" kern="1200" cap="none" spc="0" normalizeH="0" baseline="0">
                <a:ln>
                  <a:noFill/>
                </a:ln>
                <a:solidFill>
                  <a:prstClr val="white"/>
                </a:solidFill>
                <a:effectLst>
                  <a:glow rad="127000">
                    <a:srgbClr val="242A1F"/>
                  </a:glow>
                </a:effectLst>
                <a:uLnTx/>
                <a:uFillTx/>
                <a:latin typeface="Comic Sans MS" panose="030F0702030302020204" pitchFamily="66" charset="0"/>
                <a:ea typeface="+mn-ea"/>
                <a:cs typeface="+mn-cs"/>
              </a:rPr>
              <a:t>„Iată postul plăcut Mie: dezleagă </a:t>
            </a:r>
            <a:r>
              <a:rPr kumimoji="0" lang="ro-RO" sz="2200" b="1" i="0" u="none" strike="noStrike" kern="1200" cap="none" spc="0" normalizeH="0" baseline="0" smtClean="0">
                <a:ln>
                  <a:noFill/>
                </a:ln>
                <a:solidFill>
                  <a:prstClr val="white"/>
                </a:solidFill>
                <a:effectLst>
                  <a:glow rad="127000">
                    <a:srgbClr val="242A1F"/>
                  </a:glow>
                </a:effectLst>
                <a:uLnTx/>
                <a:uFillTx/>
                <a:latin typeface="Comic Sans MS" panose="030F0702030302020204" pitchFamily="66" charset="0"/>
                <a:ea typeface="+mn-ea"/>
                <a:cs typeface="+mn-cs"/>
              </a:rPr>
              <a:t>lanţurile răutăţii</a:t>
            </a:r>
            <a:r>
              <a:rPr kumimoji="0" lang="ro-RO" sz="2200" b="1" i="0" u="none" strike="noStrike" kern="1200" cap="none" spc="0" normalizeH="0" baseline="0">
                <a:ln>
                  <a:noFill/>
                </a:ln>
                <a:solidFill>
                  <a:prstClr val="white"/>
                </a:solidFill>
                <a:effectLst>
                  <a:glow rad="127000">
                    <a:srgbClr val="242A1F"/>
                  </a:glow>
                </a:effectLst>
                <a:uLnTx/>
                <a:uFillTx/>
                <a:latin typeface="Comic Sans MS" panose="030F0702030302020204" pitchFamily="66" charset="0"/>
                <a:ea typeface="+mn-ea"/>
                <a:cs typeface="+mn-cs"/>
              </a:rPr>
              <a:t>, deznoadă legăturile robiei, dă drumul celor </a:t>
            </a:r>
            <a:r>
              <a:rPr kumimoji="0" lang="ro-RO" sz="2200" b="1" i="0" u="none" strike="noStrike" kern="1200" cap="none" spc="0" normalizeH="0" baseline="0" smtClean="0">
                <a:ln>
                  <a:noFill/>
                </a:ln>
                <a:solidFill>
                  <a:prstClr val="white"/>
                </a:solidFill>
                <a:effectLst>
                  <a:glow rad="127000">
                    <a:srgbClr val="242A1F"/>
                  </a:glow>
                </a:effectLst>
                <a:uLnTx/>
                <a:uFillTx/>
                <a:latin typeface="Comic Sans MS" panose="030F0702030302020204" pitchFamily="66" charset="0"/>
                <a:ea typeface="+mn-ea"/>
                <a:cs typeface="+mn-cs"/>
              </a:rPr>
              <a:t>asupriţi şi </a:t>
            </a:r>
            <a:r>
              <a:rPr kumimoji="0" lang="ro-RO" sz="2200" b="1" i="0" u="none" strike="noStrike" kern="1200" cap="none" spc="0" normalizeH="0" baseline="0">
                <a:ln>
                  <a:noFill/>
                </a:ln>
                <a:solidFill>
                  <a:prstClr val="white"/>
                </a:solidFill>
                <a:effectLst>
                  <a:glow rad="127000">
                    <a:srgbClr val="242A1F"/>
                  </a:glow>
                </a:effectLst>
                <a:uLnTx/>
                <a:uFillTx/>
                <a:latin typeface="Comic Sans MS" panose="030F0702030302020204" pitchFamily="66" charset="0"/>
                <a:ea typeface="+mn-ea"/>
                <a:cs typeface="+mn-cs"/>
              </a:rPr>
              <a:t>rupe orice fel de jug; </a:t>
            </a:r>
            <a:r>
              <a:rPr kumimoji="0" lang="ro-RO" sz="2200" b="1" i="0" u="none" strike="noStrike" kern="1200" cap="none" spc="0" normalizeH="0" baseline="0" smtClean="0">
                <a:ln>
                  <a:noFill/>
                </a:ln>
                <a:solidFill>
                  <a:prstClr val="white"/>
                </a:solidFill>
                <a:effectLst>
                  <a:glow rad="127000">
                    <a:srgbClr val="242A1F"/>
                  </a:glow>
                </a:effectLst>
                <a:uLnTx/>
                <a:uFillTx/>
                <a:latin typeface="Comic Sans MS" panose="030F0702030302020204" pitchFamily="66" charset="0"/>
                <a:ea typeface="+mn-ea"/>
                <a:cs typeface="+mn-cs"/>
              </a:rPr>
              <a:t>împarte-ţi </a:t>
            </a:r>
            <a:r>
              <a:rPr kumimoji="0" lang="ro-RO" sz="2200" b="1" i="0" u="none" strike="noStrike" kern="1200" cap="none" spc="0" normalizeH="0" baseline="0">
                <a:ln>
                  <a:noFill/>
                </a:ln>
                <a:solidFill>
                  <a:prstClr val="white"/>
                </a:solidFill>
                <a:effectLst>
                  <a:glow rad="127000">
                    <a:srgbClr val="242A1F"/>
                  </a:glow>
                </a:effectLst>
                <a:uLnTx/>
                <a:uFillTx/>
                <a:latin typeface="Comic Sans MS" panose="030F0702030302020204" pitchFamily="66" charset="0"/>
                <a:ea typeface="+mn-ea"/>
                <a:cs typeface="+mn-cs"/>
              </a:rPr>
              <a:t>pâinea cu cel flămând </a:t>
            </a:r>
            <a:r>
              <a:rPr kumimoji="0" lang="ro-RO" sz="2200" b="1" i="0" u="none" strike="noStrike" kern="1200" cap="none" spc="0" normalizeH="0" baseline="0" smtClean="0">
                <a:ln>
                  <a:noFill/>
                </a:ln>
                <a:solidFill>
                  <a:prstClr val="white"/>
                </a:solidFill>
                <a:effectLst>
                  <a:glow rad="127000">
                    <a:srgbClr val="242A1F"/>
                  </a:glow>
                </a:effectLst>
                <a:uLnTx/>
                <a:uFillTx/>
                <a:latin typeface="Comic Sans MS" panose="030F0702030302020204" pitchFamily="66" charset="0"/>
                <a:ea typeface="+mn-ea"/>
                <a:cs typeface="+mn-cs"/>
              </a:rPr>
              <a:t>şi </a:t>
            </a:r>
            <a:r>
              <a:rPr kumimoji="0" lang="ro-RO" sz="2200" b="1" i="0" u="none" strike="noStrike" kern="1200" cap="none" spc="0" normalizeH="0" baseline="0">
                <a:ln>
                  <a:noFill/>
                </a:ln>
                <a:solidFill>
                  <a:prstClr val="white"/>
                </a:solidFill>
                <a:effectLst>
                  <a:glow rad="127000">
                    <a:srgbClr val="242A1F"/>
                  </a:glow>
                </a:effectLst>
                <a:uLnTx/>
                <a:uFillTx/>
                <a:latin typeface="Comic Sans MS" panose="030F0702030302020204" pitchFamily="66" charset="0"/>
                <a:ea typeface="+mn-ea"/>
                <a:cs typeface="+mn-cs"/>
              </a:rPr>
              <a:t>adu în casa ta pe </a:t>
            </a:r>
            <a:r>
              <a:rPr kumimoji="0" lang="ro-RO" sz="2200" b="1" i="0" u="none" strike="noStrike" kern="1200" cap="none" spc="0" normalizeH="0" baseline="0" smtClean="0">
                <a:ln>
                  <a:noFill/>
                </a:ln>
                <a:solidFill>
                  <a:prstClr val="white"/>
                </a:solidFill>
                <a:effectLst>
                  <a:glow rad="127000">
                    <a:srgbClr val="242A1F"/>
                  </a:glow>
                </a:effectLst>
                <a:uLnTx/>
                <a:uFillTx/>
                <a:latin typeface="Comic Sans MS" panose="030F0702030302020204" pitchFamily="66" charset="0"/>
                <a:ea typeface="+mn-ea"/>
                <a:cs typeface="+mn-cs"/>
              </a:rPr>
              <a:t>nenorociţii </a:t>
            </a:r>
            <a:r>
              <a:rPr kumimoji="0" lang="ro-RO" sz="2200" b="1" i="0" u="none" strike="noStrike" kern="1200" cap="none" spc="0" normalizeH="0" baseline="0">
                <a:ln>
                  <a:noFill/>
                </a:ln>
                <a:solidFill>
                  <a:prstClr val="white"/>
                </a:solidFill>
                <a:effectLst>
                  <a:glow rad="127000">
                    <a:srgbClr val="242A1F"/>
                  </a:glow>
                </a:effectLst>
                <a:uLnTx/>
                <a:uFillTx/>
                <a:latin typeface="Comic Sans MS" panose="030F0702030302020204" pitchFamily="66" charset="0"/>
                <a:ea typeface="+mn-ea"/>
                <a:cs typeface="+mn-cs"/>
              </a:rPr>
              <a:t>fără adăpost; dacă vezi pe un om gol, acoperă-l </a:t>
            </a:r>
            <a:r>
              <a:rPr kumimoji="0" lang="ro-RO" sz="2200" b="1" i="0" u="none" strike="noStrike" kern="1200" cap="none" spc="0" normalizeH="0" baseline="0" smtClean="0">
                <a:ln>
                  <a:noFill/>
                </a:ln>
                <a:solidFill>
                  <a:prstClr val="white"/>
                </a:solidFill>
                <a:effectLst>
                  <a:glow rad="127000">
                    <a:srgbClr val="242A1F"/>
                  </a:glow>
                </a:effectLst>
                <a:uLnTx/>
                <a:uFillTx/>
                <a:latin typeface="Comic Sans MS" panose="030F0702030302020204" pitchFamily="66" charset="0"/>
                <a:ea typeface="+mn-ea"/>
                <a:cs typeface="+mn-cs"/>
              </a:rPr>
              <a:t>şi </a:t>
            </a:r>
            <a:r>
              <a:rPr kumimoji="0" lang="ro-RO" sz="2200" b="1" i="0" u="none" strike="noStrike" kern="1200" cap="none" spc="0" normalizeH="0" baseline="0">
                <a:ln>
                  <a:noFill/>
                </a:ln>
                <a:solidFill>
                  <a:prstClr val="white"/>
                </a:solidFill>
                <a:effectLst>
                  <a:glow rad="127000">
                    <a:srgbClr val="242A1F"/>
                  </a:glow>
                </a:effectLst>
                <a:uLnTx/>
                <a:uFillTx/>
                <a:latin typeface="Comic Sans MS" panose="030F0702030302020204" pitchFamily="66" charset="0"/>
                <a:ea typeface="+mn-ea"/>
                <a:cs typeface="+mn-cs"/>
              </a:rPr>
              <a:t>nu întoarce spatele semenului tău.” (Isaia 58:6,7)</a:t>
            </a:r>
          </a:p>
        </p:txBody>
      </p:sp>
    </p:spTree>
    <p:extLst>
      <p:ext uri="{BB962C8B-B14F-4D97-AF65-F5344CB8AC3E}">
        <p14:creationId xmlns:p14="http://schemas.microsoft.com/office/powerpoint/2010/main" xmlns="" val="293953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A16E142E-1B9A-4636-9B1A-C0F1C0FDAE8B}"/>
              </a:ext>
            </a:extLst>
          </p:cNvPr>
          <p:cNvSpPr txBox="1"/>
          <p:nvPr/>
        </p:nvSpPr>
        <p:spPr>
          <a:xfrm>
            <a:off x="5011196" y="4027603"/>
            <a:ext cx="4132805" cy="2477601"/>
          </a:xfrm>
          <a:prstGeom prst="rect">
            <a:avLst/>
          </a:prstGeom>
          <a:noFill/>
        </p:spPr>
        <p:txBody>
          <a:bodyPr wrap="square" rtlCol="0">
            <a:spAutoFit/>
          </a:bodyPr>
          <a:lstStyle/>
          <a:p>
            <a:pPr>
              <a:spcBef>
                <a:spcPts val="600"/>
              </a:spcBef>
            </a:pPr>
            <a:r>
              <a:rPr lang="ro-RO" sz="2000" b="1">
                <a:solidFill>
                  <a:srgbClr val="5EBBE0"/>
                </a:solidFill>
                <a:effectLst>
                  <a:outerShdw blurRad="38100" dist="38100" dir="2700000" algn="tl">
                    <a:srgbClr val="000000">
                      <a:alpha val="43137"/>
                    </a:srgbClr>
                  </a:outerShdw>
                </a:effectLst>
              </a:rPr>
              <a:t>Cui trebuie să ne închinăm</a:t>
            </a:r>
            <a:r>
              <a:rPr lang="ro-RO" sz="2000" b="1" smtClean="0">
                <a:solidFill>
                  <a:srgbClr val="5EBBE0"/>
                </a:solidFill>
                <a:effectLst>
                  <a:outerShdw blurRad="38100" dist="38100" dir="2700000" algn="tl">
                    <a:srgbClr val="000000">
                      <a:alpha val="43137"/>
                    </a:srgbClr>
                  </a:outerShdw>
                </a:effectLst>
              </a:rPr>
              <a:t>?</a:t>
            </a:r>
          </a:p>
          <a:p>
            <a:pPr lvl="1">
              <a:spcBef>
                <a:spcPts val="600"/>
              </a:spcBef>
            </a:pPr>
            <a:r>
              <a:rPr lang="ro-RO" sz="2000" b="1" smtClean="0">
                <a:solidFill>
                  <a:schemeClr val="bg1"/>
                </a:solidFill>
                <a:effectLst>
                  <a:outerShdw blurRad="38100" dist="38100" dir="2700000" algn="tl">
                    <a:srgbClr val="000000">
                      <a:alpha val="43137"/>
                    </a:srgbClr>
                  </a:outerShdw>
                </a:effectLst>
              </a:rPr>
              <a:t>Închinarea </a:t>
            </a:r>
            <a:r>
              <a:rPr lang="ro-RO" sz="2000" b="1">
                <a:solidFill>
                  <a:schemeClr val="bg1"/>
                </a:solidFill>
                <a:effectLst>
                  <a:outerShdw blurRad="38100" dist="38100" dir="2700000" algn="tl">
                    <a:srgbClr val="000000">
                      <a:alpha val="43137"/>
                    </a:srgbClr>
                  </a:outerShdw>
                </a:effectLst>
              </a:rPr>
              <a:t>la idoli</a:t>
            </a:r>
            <a:r>
              <a:rPr lang="ro-RO" sz="2000" b="1" smtClean="0">
                <a:solidFill>
                  <a:schemeClr val="bg1"/>
                </a:solidFill>
                <a:effectLst>
                  <a:outerShdw blurRad="38100" dist="38100" dir="2700000" algn="tl">
                    <a:srgbClr val="000000">
                      <a:alpha val="43137"/>
                    </a:srgbClr>
                  </a:outerShdw>
                </a:effectLst>
              </a:rPr>
              <a:t>.</a:t>
            </a:r>
          </a:p>
          <a:p>
            <a:pPr lvl="1">
              <a:spcBef>
                <a:spcPts val="600"/>
              </a:spcBef>
            </a:pPr>
            <a:r>
              <a:rPr lang="ro-RO" sz="2000" b="1" smtClean="0">
                <a:solidFill>
                  <a:schemeClr val="bg1"/>
                </a:solidFill>
                <a:effectLst>
                  <a:outerShdw blurRad="38100" dist="38100" dir="2700000" algn="tl">
                    <a:srgbClr val="000000">
                      <a:alpha val="43137"/>
                    </a:srgbClr>
                  </a:outerShdw>
                </a:effectLst>
              </a:rPr>
              <a:t>Închinarea </a:t>
            </a:r>
            <a:r>
              <a:rPr lang="ro-RO" sz="2000" b="1">
                <a:solidFill>
                  <a:schemeClr val="bg1"/>
                </a:solidFill>
                <a:effectLst>
                  <a:outerShdw blurRad="38100" dist="38100" dir="2700000" algn="tl">
                    <a:srgbClr val="000000">
                      <a:alpha val="43137"/>
                    </a:srgbClr>
                  </a:outerShdw>
                </a:effectLst>
              </a:rPr>
              <a:t>înaintea Creatorului</a:t>
            </a:r>
            <a:r>
              <a:rPr lang="ro-RO" sz="2000" b="1" smtClean="0">
                <a:solidFill>
                  <a:schemeClr val="bg1"/>
                </a:solidFill>
                <a:effectLst>
                  <a:outerShdw blurRad="38100" dist="38100" dir="2700000" algn="tl">
                    <a:srgbClr val="000000">
                      <a:alpha val="43137"/>
                    </a:srgbClr>
                  </a:outerShdw>
                </a:effectLst>
              </a:rPr>
              <a:t>.</a:t>
            </a:r>
          </a:p>
          <a:p>
            <a:pPr>
              <a:spcBef>
                <a:spcPts val="1800"/>
              </a:spcBef>
            </a:pPr>
            <a:r>
              <a:rPr lang="ro-RO" sz="2000" b="1" smtClean="0">
                <a:solidFill>
                  <a:srgbClr val="E19868"/>
                </a:solidFill>
                <a:effectLst>
                  <a:outerShdw blurRad="38100" dist="38100" dir="2700000" algn="tl">
                    <a:srgbClr val="000000">
                      <a:alpha val="43137"/>
                    </a:srgbClr>
                  </a:outerShdw>
                </a:effectLst>
              </a:rPr>
              <a:t>Cum </a:t>
            </a:r>
            <a:r>
              <a:rPr lang="ro-RO" sz="2000" b="1">
                <a:solidFill>
                  <a:srgbClr val="E19868"/>
                </a:solidFill>
                <a:effectLst>
                  <a:outerShdw blurRad="38100" dist="38100" dir="2700000" algn="tl">
                    <a:srgbClr val="000000">
                      <a:alpha val="43137"/>
                    </a:srgbClr>
                  </a:outerShdw>
                </a:effectLst>
              </a:rPr>
              <a:t>trebuie să ne închinăm</a:t>
            </a:r>
            <a:r>
              <a:rPr lang="ro-RO" sz="2000" b="1" smtClean="0">
                <a:solidFill>
                  <a:srgbClr val="E19868"/>
                </a:solidFill>
                <a:effectLst>
                  <a:outerShdw blurRad="38100" dist="38100" dir="2700000" algn="tl">
                    <a:srgbClr val="000000">
                      <a:alpha val="43137"/>
                    </a:srgbClr>
                  </a:outerShdw>
                </a:effectLst>
              </a:rPr>
              <a:t>?</a:t>
            </a:r>
          </a:p>
          <a:p>
            <a:pPr lvl="1">
              <a:spcBef>
                <a:spcPts val="600"/>
              </a:spcBef>
            </a:pPr>
            <a:r>
              <a:rPr lang="ro-RO" sz="2000" b="1" smtClean="0">
                <a:solidFill>
                  <a:schemeClr val="bg1"/>
                </a:solidFill>
                <a:effectLst>
                  <a:outerShdw blurRad="38100" dist="38100" dir="2700000" algn="tl">
                    <a:srgbClr val="000000">
                      <a:alpha val="43137"/>
                    </a:srgbClr>
                  </a:outerShdw>
                </a:effectLst>
              </a:rPr>
              <a:t>Închinarea făţarnică.</a:t>
            </a:r>
          </a:p>
          <a:p>
            <a:pPr lvl="1">
              <a:spcBef>
                <a:spcPts val="600"/>
              </a:spcBef>
            </a:pPr>
            <a:r>
              <a:rPr lang="ro-RO" sz="2000" b="1" smtClean="0">
                <a:solidFill>
                  <a:schemeClr val="bg1"/>
                </a:solidFill>
                <a:effectLst>
                  <a:outerShdw blurRad="38100" dist="38100" dir="2700000" algn="tl">
                    <a:srgbClr val="000000">
                      <a:alpha val="43137"/>
                    </a:srgbClr>
                  </a:outerShdw>
                </a:effectLst>
              </a:rPr>
              <a:t>O viaţă </a:t>
            </a:r>
            <a:r>
              <a:rPr lang="ro-RO" sz="2000" b="1">
                <a:solidFill>
                  <a:schemeClr val="bg1"/>
                </a:solidFill>
                <a:effectLst>
                  <a:outerShdw blurRad="38100" dist="38100" dir="2700000" algn="tl">
                    <a:srgbClr val="000000">
                      <a:alpha val="43137"/>
                    </a:srgbClr>
                  </a:outerShdw>
                </a:effectLst>
              </a:rPr>
              <a:t>de închinare.</a:t>
            </a:r>
          </a:p>
        </p:txBody>
      </p:sp>
      <p:sp>
        <p:nvSpPr>
          <p:cNvPr id="3" name="CuadroTexto 2">
            <a:extLst>
              <a:ext uri="{FF2B5EF4-FFF2-40B4-BE49-F238E27FC236}">
                <a16:creationId xmlns:a16="http://schemas.microsoft.com/office/drawing/2014/main" xmlns="" id="{EE76DE29-5ADB-4561-B46E-BCE3271BE5E0}"/>
              </a:ext>
            </a:extLst>
          </p:cNvPr>
          <p:cNvSpPr txBox="1"/>
          <p:nvPr/>
        </p:nvSpPr>
        <p:spPr>
          <a:xfrm>
            <a:off x="4217774" y="218318"/>
            <a:ext cx="4959178" cy="3477875"/>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Cui trebuie să ne închinăm? Cum trebuie să ne închinăm?</a:t>
            </a:r>
          </a:p>
          <a:p>
            <a:pPr>
              <a:spcBef>
                <a:spcPts val="600"/>
              </a:spcBef>
            </a:pPr>
            <a:r>
              <a:rPr lang="ro-RO" sz="2000" b="1" dirty="0" smtClean="0">
                <a:solidFill>
                  <a:schemeClr val="bg1"/>
                </a:solidFill>
                <a:effectLst>
                  <a:outerShdw blurRad="38100" dist="38100" dir="2700000" algn="tl">
                    <a:srgbClr val="000000">
                      <a:alpha val="43137"/>
                    </a:srgbClr>
                  </a:outerShdw>
                </a:effectLst>
              </a:rPr>
              <a:t>Profeţii </a:t>
            </a:r>
            <a:r>
              <a:rPr lang="ro-RO" sz="2000" b="1" dirty="0">
                <a:solidFill>
                  <a:schemeClr val="bg1"/>
                </a:solidFill>
                <a:effectLst>
                  <a:outerShdw blurRad="38100" dist="38100" dir="2700000" algn="tl">
                    <a:srgbClr val="000000">
                      <a:alpha val="43137"/>
                    </a:srgbClr>
                  </a:outerShdw>
                </a:effectLst>
              </a:rPr>
              <a:t>au vociferat </a:t>
            </a:r>
            <a:r>
              <a:rPr lang="ro-RO" sz="2000" b="1" dirty="0" smtClean="0">
                <a:solidFill>
                  <a:schemeClr val="bg1"/>
                </a:solidFill>
                <a:effectLst>
                  <a:outerShdw blurRad="38100" dist="38100" dir="2700000" algn="tl">
                    <a:srgbClr val="000000">
                      <a:alpha val="43137"/>
                    </a:srgbClr>
                  </a:outerShdw>
                </a:effectLst>
              </a:rPr>
              <a:t>acuzaţiile </a:t>
            </a:r>
            <a:r>
              <a:rPr lang="ro-RO" sz="2000" b="1" dirty="0">
                <a:solidFill>
                  <a:schemeClr val="bg1"/>
                </a:solidFill>
                <a:effectLst>
                  <a:outerShdw blurRad="38100" dist="38100" dir="2700000" algn="tl">
                    <a:srgbClr val="000000">
                      <a:alpha val="43137"/>
                    </a:srgbClr>
                  </a:outerShdw>
                </a:effectLst>
              </a:rPr>
              <a:t>lui Dumnezeu împotriva celor ce nu I se închină Lui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împotriva celor ce doar se prefac că o fac.</a:t>
            </a:r>
          </a:p>
          <a:p>
            <a:pPr>
              <a:spcBef>
                <a:spcPts val="600"/>
              </a:spcBef>
            </a:pPr>
            <a:r>
              <a:rPr lang="ro-RO" sz="2000" b="1" dirty="0">
                <a:solidFill>
                  <a:schemeClr val="bg1"/>
                </a:solidFill>
                <a:effectLst>
                  <a:outerShdw blurRad="38100" dist="38100" dir="2700000" algn="tl">
                    <a:srgbClr val="000000">
                      <a:alpha val="43137"/>
                    </a:srgbClr>
                  </a:outerShdw>
                </a:effectLst>
              </a:rPr>
              <a:t>Închinarea nu este un gest, ci o atitudine.</a:t>
            </a:r>
          </a:p>
          <a:p>
            <a:pPr>
              <a:spcBef>
                <a:spcPts val="600"/>
              </a:spcBef>
            </a:pPr>
            <a:r>
              <a:rPr lang="ro-RO" sz="2000" b="1" dirty="0">
                <a:solidFill>
                  <a:schemeClr val="bg1"/>
                </a:solidFill>
                <a:effectLst>
                  <a:outerShdw blurRad="38100" dist="38100" dir="2700000" algn="tl">
                    <a:srgbClr val="000000">
                      <a:alpha val="43137"/>
                    </a:srgbClr>
                  </a:outerShdw>
                </a:effectLst>
              </a:rPr>
              <a:t>Modul cum ne închinăm este o manifestare a faptului că noi Îi servim lui Dumnezeu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stăm aproape de El, singurul vrednic de laudă (</a:t>
            </a:r>
            <a:r>
              <a:rPr lang="ro-RO" sz="2000" b="1" dirty="0" smtClean="0">
                <a:solidFill>
                  <a:schemeClr val="bg1"/>
                </a:solidFill>
                <a:effectLst>
                  <a:outerShdw blurRad="38100" dist="38100" dir="2700000" algn="tl">
                    <a:srgbClr val="000000">
                      <a:alpha val="43137"/>
                    </a:srgbClr>
                  </a:outerShdw>
                </a:effectLst>
              </a:rPr>
              <a:t>Psalmii </a:t>
            </a:r>
            <a:r>
              <a:rPr lang="ro-RO" sz="2000" b="1" dirty="0">
                <a:solidFill>
                  <a:schemeClr val="bg1"/>
                </a:solidFill>
                <a:effectLst>
                  <a:outerShdw blurRad="38100" dist="38100" dir="2700000" algn="tl">
                    <a:srgbClr val="000000">
                      <a:alpha val="43137"/>
                    </a:srgbClr>
                  </a:outerShdw>
                </a:effectLst>
              </a:rPr>
              <a:t>96.4).</a:t>
            </a:r>
          </a:p>
        </p:txBody>
      </p:sp>
      <p:pic>
        <p:nvPicPr>
          <p:cNvPr id="5" name="Imagen 4">
            <a:extLst>
              <a:ext uri="{FF2B5EF4-FFF2-40B4-BE49-F238E27FC236}">
                <a16:creationId xmlns:a16="http://schemas.microsoft.com/office/drawing/2014/main" xmlns="" id="{8F4DBB05-33E9-4518-B9A7-96FB95525009}"/>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5978386">
            <a:off x="4334549" y="4042764"/>
            <a:ext cx="650889" cy="661851"/>
          </a:xfrm>
          <a:prstGeom prst="rect">
            <a:avLst/>
          </a:prstGeom>
        </p:spPr>
      </p:pic>
      <p:pic>
        <p:nvPicPr>
          <p:cNvPr id="6" name="Imagen 5">
            <a:extLst>
              <a:ext uri="{FF2B5EF4-FFF2-40B4-BE49-F238E27FC236}">
                <a16:creationId xmlns:a16="http://schemas.microsoft.com/office/drawing/2014/main" xmlns="" id="{D8071417-24C2-47B4-A509-EC7EC5173F2F}"/>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xmlns=""/>
              </a:ext>
            </a:extLst>
          </a:blip>
          <a:stretch>
            <a:fillRect/>
          </a:stretch>
        </p:blipFill>
        <p:spPr>
          <a:xfrm rot="15978386">
            <a:off x="4334550" y="5298982"/>
            <a:ext cx="650889" cy="661851"/>
          </a:xfrm>
          <a:prstGeom prst="rect">
            <a:avLst/>
          </a:prstGeom>
        </p:spPr>
      </p:pic>
      <p:pic>
        <p:nvPicPr>
          <p:cNvPr id="8" name="Imagen 7">
            <a:extLst>
              <a:ext uri="{FF2B5EF4-FFF2-40B4-BE49-F238E27FC236}">
                <a16:creationId xmlns:a16="http://schemas.microsoft.com/office/drawing/2014/main" xmlns="" id="{F2D54C15-DC36-4E29-814E-38CB8F530BF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201283" y="5809274"/>
            <a:ext cx="250647" cy="195972"/>
          </a:xfrm>
          <a:prstGeom prst="rect">
            <a:avLst/>
          </a:prstGeom>
        </p:spPr>
      </p:pic>
      <p:pic>
        <p:nvPicPr>
          <p:cNvPr id="10" name="Imagen 9">
            <a:extLst>
              <a:ext uri="{FF2B5EF4-FFF2-40B4-BE49-F238E27FC236}">
                <a16:creationId xmlns:a16="http://schemas.microsoft.com/office/drawing/2014/main" xmlns="" id="{6E1A40FE-B88C-46F8-B1D3-BB512943414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204688" y="6191620"/>
            <a:ext cx="250647" cy="195972"/>
          </a:xfrm>
          <a:prstGeom prst="rect">
            <a:avLst/>
          </a:prstGeom>
        </p:spPr>
      </p:pic>
      <p:pic>
        <p:nvPicPr>
          <p:cNvPr id="12" name="Imagen 11">
            <a:extLst>
              <a:ext uri="{FF2B5EF4-FFF2-40B4-BE49-F238E27FC236}">
                <a16:creationId xmlns:a16="http://schemas.microsoft.com/office/drawing/2014/main" xmlns="" id="{6D4D3D3E-8B7B-4453-B6CB-A54ABA5A4F32}"/>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5201283" y="4888483"/>
            <a:ext cx="250647" cy="195972"/>
          </a:xfrm>
          <a:prstGeom prst="rect">
            <a:avLst/>
          </a:prstGeom>
        </p:spPr>
      </p:pic>
      <p:pic>
        <p:nvPicPr>
          <p:cNvPr id="14" name="Imagen 13" descr="Imagen que contiene gráficos vectoriales&#10;&#10;Descripción generada automáticamente">
            <a:extLst>
              <a:ext uri="{FF2B5EF4-FFF2-40B4-BE49-F238E27FC236}">
                <a16:creationId xmlns:a16="http://schemas.microsoft.com/office/drawing/2014/main" xmlns="" id="{18BB101C-F9A6-489F-97C6-ACE6B4FE9DD7}"/>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201283" y="4531294"/>
            <a:ext cx="250647" cy="195972"/>
          </a:xfrm>
          <a:prstGeom prst="rect">
            <a:avLst/>
          </a:prstGeom>
        </p:spPr>
      </p:pic>
    </p:spTree>
    <p:extLst>
      <p:ext uri="{BB962C8B-B14F-4D97-AF65-F5344CB8AC3E}">
        <p14:creationId xmlns:p14="http://schemas.microsoft.com/office/powerpoint/2010/main" xmlns="" val="2319768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ppt_x</p:attrName>
                                        </p:attrNameLst>
                                      </p:cBhvr>
                                      <p:tavLst>
                                        <p:tav tm="0">
                                          <p:val>
                                            <p:strVal val="#ppt_x-#ppt_w/2"/>
                                          </p:val>
                                        </p:tav>
                                        <p:tav tm="100000">
                                          <p:val>
                                            <p:strVal val="#ppt_x"/>
                                          </p:val>
                                        </p:tav>
                                      </p:tavLst>
                                    </p:anim>
                                    <p:anim calcmode="lin" valueType="num">
                                      <p:cBhvr>
                                        <p:cTn id="40" dur="500" fill="hold"/>
                                        <p:tgtEl>
                                          <p:spTgt spid="5"/>
                                        </p:tgtEl>
                                        <p:attrNameLst>
                                          <p:attrName>ppt_y</p:attrName>
                                        </p:attrNameLst>
                                      </p:cBhvr>
                                      <p:tavLst>
                                        <p:tav tm="0">
                                          <p:val>
                                            <p:strVal val="#ppt_y"/>
                                          </p:val>
                                        </p:tav>
                                        <p:tav tm="100000">
                                          <p:val>
                                            <p:strVal val="#ppt_y"/>
                                          </p:val>
                                        </p:tav>
                                      </p:tavLst>
                                    </p:anim>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53" presetClass="entr" presetSubtype="16"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par>
                          <p:cTn id="57" fill="hold">
                            <p:stCondLst>
                              <p:cond delay="2000"/>
                            </p:stCondLst>
                            <p:childTnLst>
                              <p:par>
                                <p:cTn id="58" presetID="53" presetClass="entr" presetSubtype="16"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
                                            <p:txEl>
                                              <p:pRg st="2" end="2"/>
                                            </p:txEl>
                                          </p:spTgt>
                                        </p:tgtEl>
                                        <p:attrNameLst>
                                          <p:attrName>style.visibility</p:attrName>
                                        </p:attrNameLst>
                                      </p:cBhvr>
                                      <p:to>
                                        <p:strVal val="visible"/>
                                      </p:to>
                                    </p:set>
                                    <p:animEffect transition="in" filter="wipe(left)">
                                      <p:cBhvr>
                                        <p:cTn id="66" dur="500"/>
                                        <p:tgtEl>
                                          <p:spTgt spid="2">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ppt_x</p:attrName>
                                        </p:attrNameLst>
                                      </p:cBhvr>
                                      <p:tavLst>
                                        <p:tav tm="0">
                                          <p:val>
                                            <p:strVal val="#ppt_x-#ppt_w/2"/>
                                          </p:val>
                                        </p:tav>
                                        <p:tav tm="100000">
                                          <p:val>
                                            <p:strVal val="#ppt_x"/>
                                          </p:val>
                                        </p:tav>
                                      </p:tavLst>
                                    </p:anim>
                                    <p:anim calcmode="lin" valueType="num">
                                      <p:cBhvr>
                                        <p:cTn id="72" dur="500" fill="hold"/>
                                        <p:tgtEl>
                                          <p:spTgt spid="6"/>
                                        </p:tgtEl>
                                        <p:attrNameLst>
                                          <p:attrName>ppt_y</p:attrName>
                                        </p:attrNameLst>
                                      </p:cBhvr>
                                      <p:tavLst>
                                        <p:tav tm="0">
                                          <p:val>
                                            <p:strVal val="#ppt_y"/>
                                          </p:val>
                                        </p:tav>
                                        <p:tav tm="100000">
                                          <p:val>
                                            <p:strVal val="#ppt_y"/>
                                          </p:val>
                                        </p:tav>
                                      </p:tavLst>
                                    </p:anim>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3" end="3"/>
                                            </p:txEl>
                                          </p:spTgt>
                                        </p:tgtEl>
                                        <p:attrNameLst>
                                          <p:attrName>style.visibility</p:attrName>
                                        </p:attrNameLst>
                                      </p:cBhvr>
                                      <p:to>
                                        <p:strVal val="visible"/>
                                      </p:to>
                                    </p:set>
                                    <p:animEffect transition="in" filter="wipe(left)">
                                      <p:cBhvr>
                                        <p:cTn id="78" dur="500"/>
                                        <p:tgtEl>
                                          <p:spTgt spid="2">
                                            <p:txEl>
                                              <p:pRg st="3" end="3"/>
                                            </p:txEl>
                                          </p:spTgt>
                                        </p:tgtEl>
                                      </p:cBhvr>
                                    </p:animEffect>
                                  </p:childTnLst>
                                </p:cTn>
                              </p:par>
                            </p:childTnLst>
                          </p:cTn>
                        </p:par>
                        <p:par>
                          <p:cTn id="79" fill="hold">
                            <p:stCondLst>
                              <p:cond delay="1000"/>
                            </p:stCondLst>
                            <p:childTnLst>
                              <p:par>
                                <p:cTn id="80" presetID="53" presetClass="entr" presetSubtype="16"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500" fill="hold"/>
                                        <p:tgtEl>
                                          <p:spTgt spid="8"/>
                                        </p:tgtEl>
                                        <p:attrNameLst>
                                          <p:attrName>ppt_w</p:attrName>
                                        </p:attrNameLst>
                                      </p:cBhvr>
                                      <p:tavLst>
                                        <p:tav tm="0">
                                          <p:val>
                                            <p:fltVal val="0"/>
                                          </p:val>
                                        </p:tav>
                                        <p:tav tm="100000">
                                          <p:val>
                                            <p:strVal val="#ppt_w"/>
                                          </p:val>
                                        </p:tav>
                                      </p:tavLst>
                                    </p:anim>
                                    <p:anim calcmode="lin" valueType="num">
                                      <p:cBhvr>
                                        <p:cTn id="83" dur="500" fill="hold"/>
                                        <p:tgtEl>
                                          <p:spTgt spid="8"/>
                                        </p:tgtEl>
                                        <p:attrNameLst>
                                          <p:attrName>ppt_h</p:attrName>
                                        </p:attrNameLst>
                                      </p:cBhvr>
                                      <p:tavLst>
                                        <p:tav tm="0">
                                          <p:val>
                                            <p:fltVal val="0"/>
                                          </p:val>
                                        </p:tav>
                                        <p:tav tm="100000">
                                          <p:val>
                                            <p:strVal val="#ppt_h"/>
                                          </p:val>
                                        </p:tav>
                                      </p:tavLst>
                                    </p:anim>
                                    <p:animEffect transition="in" filter="fade">
                                      <p:cBhvr>
                                        <p:cTn id="84" dur="500"/>
                                        <p:tgtEl>
                                          <p:spTgt spid="8"/>
                                        </p:tgtEl>
                                      </p:cBhvr>
                                    </p:animEffect>
                                  </p:childTnLst>
                                </p:cTn>
                              </p:par>
                            </p:childTnLst>
                          </p:cTn>
                        </p:par>
                        <p:par>
                          <p:cTn id="85" fill="hold">
                            <p:stCondLst>
                              <p:cond delay="1500"/>
                            </p:stCondLst>
                            <p:childTnLst>
                              <p:par>
                                <p:cTn id="86" presetID="22" presetClass="entr" presetSubtype="8" fill="hold" grpId="0" nodeType="afterEffect">
                                  <p:stCondLst>
                                    <p:cond delay="0"/>
                                  </p:stCondLst>
                                  <p:childTnLst>
                                    <p:set>
                                      <p:cBhvr>
                                        <p:cTn id="87" dur="1" fill="hold">
                                          <p:stCondLst>
                                            <p:cond delay="0"/>
                                          </p:stCondLst>
                                        </p:cTn>
                                        <p:tgtEl>
                                          <p:spTgt spid="2">
                                            <p:txEl>
                                              <p:pRg st="4" end="4"/>
                                            </p:txEl>
                                          </p:spTgt>
                                        </p:tgtEl>
                                        <p:attrNameLst>
                                          <p:attrName>style.visibility</p:attrName>
                                        </p:attrNameLst>
                                      </p:cBhvr>
                                      <p:to>
                                        <p:strVal val="visible"/>
                                      </p:to>
                                    </p:set>
                                    <p:animEffect transition="in" filter="wipe(left)">
                                      <p:cBhvr>
                                        <p:cTn id="88" dur="500"/>
                                        <p:tgtEl>
                                          <p:spTgt spid="2">
                                            <p:txEl>
                                              <p:pRg st="4" end="4"/>
                                            </p:txEl>
                                          </p:spTgt>
                                        </p:tgtEl>
                                      </p:cBhvr>
                                    </p:animEffect>
                                  </p:childTnLst>
                                </p:cTn>
                              </p:par>
                            </p:childTnLst>
                          </p:cTn>
                        </p:par>
                        <p:par>
                          <p:cTn id="89" fill="hold">
                            <p:stCondLst>
                              <p:cond delay="2000"/>
                            </p:stCondLst>
                            <p:childTnLst>
                              <p:par>
                                <p:cTn id="90" presetID="53" presetClass="entr" presetSubtype="16"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500" fill="hold"/>
                                        <p:tgtEl>
                                          <p:spTgt spid="10"/>
                                        </p:tgtEl>
                                        <p:attrNameLst>
                                          <p:attrName>ppt_w</p:attrName>
                                        </p:attrNameLst>
                                      </p:cBhvr>
                                      <p:tavLst>
                                        <p:tav tm="0">
                                          <p:val>
                                            <p:fltVal val="0"/>
                                          </p:val>
                                        </p:tav>
                                        <p:tav tm="100000">
                                          <p:val>
                                            <p:strVal val="#ppt_w"/>
                                          </p:val>
                                        </p:tav>
                                      </p:tavLst>
                                    </p:anim>
                                    <p:anim calcmode="lin" valueType="num">
                                      <p:cBhvr>
                                        <p:cTn id="93" dur="500" fill="hold"/>
                                        <p:tgtEl>
                                          <p:spTgt spid="10"/>
                                        </p:tgtEl>
                                        <p:attrNameLst>
                                          <p:attrName>ppt_h</p:attrName>
                                        </p:attrNameLst>
                                      </p:cBhvr>
                                      <p:tavLst>
                                        <p:tav tm="0">
                                          <p:val>
                                            <p:fltVal val="0"/>
                                          </p:val>
                                        </p:tav>
                                        <p:tav tm="100000">
                                          <p:val>
                                            <p:strVal val="#ppt_h"/>
                                          </p:val>
                                        </p:tav>
                                      </p:tavLst>
                                    </p:anim>
                                    <p:animEffect transition="in" filter="fade">
                                      <p:cBhvr>
                                        <p:cTn id="94" dur="500"/>
                                        <p:tgtEl>
                                          <p:spTgt spid="10"/>
                                        </p:tgtEl>
                                      </p:cBhvr>
                                    </p:animEffect>
                                  </p:childTnLst>
                                </p:cTn>
                              </p:par>
                            </p:childTnLst>
                          </p:cTn>
                        </p:par>
                        <p:par>
                          <p:cTn id="95" fill="hold">
                            <p:stCondLst>
                              <p:cond delay="25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8E04302-2C7D-4AF9-8688-8B45F9C39529}"/>
              </a:ext>
            </a:extLst>
          </p:cNvPr>
          <p:cNvSpPr/>
          <p:nvPr/>
        </p:nvSpPr>
        <p:spPr>
          <a:xfrm>
            <a:off x="2633618" y="-43545"/>
            <a:ext cx="6510381" cy="769441"/>
          </a:xfrm>
          <a:prstGeom prst="rect">
            <a:avLst/>
          </a:prstGeom>
        </p:spPr>
        <p:txBody>
          <a:bodyPr wrap="square">
            <a:spAutoFit/>
          </a:bodyPr>
          <a:lstStyle/>
          <a:p>
            <a:pPr algn="ctr"/>
            <a:r>
              <a:rPr lang="ro-RO" sz="4400" b="1" spc="50" smtClean="0">
                <a:ln w="0"/>
                <a:solidFill>
                  <a:schemeClr val="bg2"/>
                </a:solidFill>
                <a:effectLst>
                  <a:innerShdw blurRad="63500" dist="50800" dir="13500000">
                    <a:srgbClr val="000000">
                      <a:alpha val="50000"/>
                    </a:srgbClr>
                  </a:innerShdw>
                </a:effectLst>
              </a:rPr>
              <a:t>ÎNCHINAREA LA IDOLI</a:t>
            </a:r>
            <a:endParaRPr lang="ro-RO" sz="4400" b="1" spc="50">
              <a:ln w="0"/>
              <a:solidFill>
                <a:schemeClr val="bg2"/>
              </a:solidFill>
              <a:effectLst>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xmlns="" id="{BEB1C90A-9A31-4581-B129-3FFFB29F4FF4}"/>
              </a:ext>
            </a:extLst>
          </p:cNvPr>
          <p:cNvSpPr/>
          <p:nvPr/>
        </p:nvSpPr>
        <p:spPr>
          <a:xfrm>
            <a:off x="2766786" y="612338"/>
            <a:ext cx="6244045"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F8DE7B"/>
                </a:solidFill>
                <a:latin typeface="Comic Sans MS" panose="030F0702030302020204" pitchFamily="66" charset="0"/>
              </a:rPr>
              <a:t>„Idolii lor sunt argint şi aur, făcuţi de mâini omeneşti […] Ca ei sunt cei ce-i fac, toţi cei ce se încred în ei.” </a:t>
            </a:r>
            <a:r>
              <a:rPr lang="ro-RO" sz="1600" b="1" dirty="0" smtClean="0">
                <a:solidFill>
                  <a:srgbClr val="F8DE7B"/>
                </a:solidFill>
                <a:latin typeface="Comic Sans MS" panose="030F0702030302020204" pitchFamily="66" charset="0"/>
              </a:rPr>
              <a:t>(</a:t>
            </a:r>
            <a:r>
              <a:rPr lang="ro-RO" sz="1600" b="1" dirty="0" smtClean="0">
                <a:solidFill>
                  <a:srgbClr val="F8DE7B"/>
                </a:solidFill>
                <a:latin typeface="Comic Sans MS" panose="030F0702030302020204" pitchFamily="66" charset="0"/>
              </a:rPr>
              <a:t>Psalmii </a:t>
            </a:r>
            <a:r>
              <a:rPr lang="ro-RO" sz="1600" b="1" dirty="0" smtClean="0">
                <a:solidFill>
                  <a:srgbClr val="F8DE7B"/>
                </a:solidFill>
                <a:latin typeface="Comic Sans MS" panose="030F0702030302020204" pitchFamily="66" charset="0"/>
              </a:rPr>
              <a:t>115:4,8)</a:t>
            </a:r>
            <a:endParaRPr lang="ro-RO" sz="1600" b="1" dirty="0">
              <a:solidFill>
                <a:srgbClr val="F8DE7B"/>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4FBF7060-FA51-4C3D-B271-28ACD4E294B1}"/>
              </a:ext>
            </a:extLst>
          </p:cNvPr>
          <p:cNvSpPr txBox="1"/>
          <p:nvPr/>
        </p:nvSpPr>
        <p:spPr>
          <a:xfrm>
            <a:off x="95793" y="1919970"/>
            <a:ext cx="4258493" cy="4939814"/>
          </a:xfrm>
          <a:prstGeom prst="rect">
            <a:avLst/>
          </a:prstGeom>
          <a:noFill/>
        </p:spPr>
        <p:txBody>
          <a:bodyPr wrap="square" rtlCol="0">
            <a:spAutoFit/>
          </a:bodyPr>
          <a:lstStyle/>
          <a:p>
            <a:pPr>
              <a:spcBef>
                <a:spcPts val="600"/>
              </a:spcBef>
            </a:pPr>
            <a:r>
              <a:rPr lang="ro-RO" sz="2000" b="1" dirty="0">
                <a:solidFill>
                  <a:schemeClr val="bg1"/>
                </a:solidFill>
                <a:effectLst>
                  <a:glow rad="127000">
                    <a:srgbClr val="301C39"/>
                  </a:glow>
                </a:effectLst>
              </a:rPr>
              <a:t>Poruncile lui Dumnezeu sunt clare, „Să nu ai </a:t>
            </a:r>
            <a:r>
              <a:rPr lang="ro-RO" sz="2000" b="1" dirty="0" smtClean="0">
                <a:solidFill>
                  <a:schemeClr val="bg1"/>
                </a:solidFill>
                <a:effectLst>
                  <a:glow rad="127000">
                    <a:srgbClr val="301C39"/>
                  </a:glow>
                </a:effectLst>
              </a:rPr>
              <a:t>alţi </a:t>
            </a:r>
            <a:r>
              <a:rPr lang="ro-RO" sz="2000" b="1" dirty="0">
                <a:solidFill>
                  <a:schemeClr val="bg1"/>
                </a:solidFill>
                <a:effectLst>
                  <a:glow rad="127000">
                    <a:srgbClr val="301C39"/>
                  </a:glow>
                </a:effectLst>
              </a:rPr>
              <a:t>dumnezei” </a:t>
            </a:r>
            <a:r>
              <a:rPr lang="ro-RO" sz="2000" b="1" dirty="0" smtClean="0">
                <a:solidFill>
                  <a:schemeClr val="bg1"/>
                </a:solidFill>
                <a:effectLst>
                  <a:glow rad="127000">
                    <a:srgbClr val="301C39"/>
                  </a:glow>
                </a:effectLst>
              </a:rPr>
              <a:t>şi </a:t>
            </a:r>
            <a:r>
              <a:rPr lang="ro-RO" sz="2000" b="1" dirty="0">
                <a:solidFill>
                  <a:schemeClr val="bg1"/>
                </a:solidFill>
                <a:effectLst>
                  <a:glow rad="127000">
                    <a:srgbClr val="301C39"/>
                  </a:glow>
                </a:effectLst>
              </a:rPr>
              <a:t>„Să </a:t>
            </a:r>
            <a:r>
              <a:rPr lang="ro-RO" sz="2000" b="1" dirty="0" smtClean="0">
                <a:solidFill>
                  <a:schemeClr val="bg1"/>
                </a:solidFill>
                <a:effectLst>
                  <a:glow rad="127000">
                    <a:srgbClr val="301C39"/>
                  </a:glow>
                </a:effectLst>
              </a:rPr>
              <a:t>nu-ţi </a:t>
            </a:r>
            <a:r>
              <a:rPr lang="ro-RO" sz="2000" b="1" dirty="0">
                <a:solidFill>
                  <a:schemeClr val="bg1"/>
                </a:solidFill>
                <a:effectLst>
                  <a:glow rad="127000">
                    <a:srgbClr val="301C39"/>
                  </a:glow>
                </a:effectLst>
              </a:rPr>
              <a:t>faci chip cioplit” (Exod 20:3-4).</a:t>
            </a:r>
          </a:p>
          <a:p>
            <a:pPr>
              <a:spcBef>
                <a:spcPts val="600"/>
              </a:spcBef>
            </a:pPr>
            <a:r>
              <a:rPr lang="ro-RO" sz="2000" b="1" dirty="0">
                <a:solidFill>
                  <a:schemeClr val="bg1"/>
                </a:solidFill>
                <a:effectLst>
                  <a:glow rad="127000">
                    <a:srgbClr val="301C39"/>
                  </a:glow>
                </a:effectLst>
              </a:rPr>
              <a:t>Cu toate acestea, poporul lui Israel </a:t>
            </a:r>
            <a:r>
              <a:rPr lang="ro-RO" sz="2000" b="1" dirty="0" smtClean="0">
                <a:solidFill>
                  <a:schemeClr val="bg1"/>
                </a:solidFill>
                <a:effectLst>
                  <a:glow rad="127000">
                    <a:srgbClr val="301C39"/>
                  </a:glow>
                </a:effectLst>
              </a:rPr>
              <a:t>şi-a </a:t>
            </a:r>
            <a:r>
              <a:rPr lang="ro-RO" sz="2000" b="1" dirty="0">
                <a:solidFill>
                  <a:schemeClr val="bg1"/>
                </a:solidFill>
                <a:effectLst>
                  <a:glow rad="127000">
                    <a:srgbClr val="301C39"/>
                  </a:glow>
                </a:effectLst>
              </a:rPr>
              <a:t>făcut un </a:t>
            </a:r>
            <a:r>
              <a:rPr lang="ro-RO" sz="2000" b="1" dirty="0" smtClean="0">
                <a:solidFill>
                  <a:schemeClr val="bg1"/>
                </a:solidFill>
                <a:effectLst>
                  <a:glow rad="127000">
                    <a:srgbClr val="301C39"/>
                  </a:glow>
                </a:effectLst>
              </a:rPr>
              <a:t>viţel </a:t>
            </a:r>
            <a:r>
              <a:rPr lang="ro-RO" sz="2000" b="1" dirty="0">
                <a:solidFill>
                  <a:schemeClr val="bg1"/>
                </a:solidFill>
                <a:effectLst>
                  <a:glow rad="127000">
                    <a:srgbClr val="301C39"/>
                  </a:glow>
                </a:effectLst>
              </a:rPr>
              <a:t>din aur </a:t>
            </a:r>
            <a:r>
              <a:rPr lang="ro-RO" sz="2000" b="1" dirty="0" smtClean="0">
                <a:solidFill>
                  <a:schemeClr val="bg1"/>
                </a:solidFill>
                <a:effectLst>
                  <a:glow rad="127000">
                    <a:srgbClr val="301C39"/>
                  </a:glow>
                </a:effectLst>
              </a:rPr>
              <a:t>şi </a:t>
            </a:r>
            <a:r>
              <a:rPr lang="ro-RO" sz="2000" b="1" dirty="0">
                <a:solidFill>
                  <a:schemeClr val="bg1"/>
                </a:solidFill>
                <a:effectLst>
                  <a:glow rad="127000">
                    <a:srgbClr val="301C39"/>
                  </a:glow>
                </a:effectLst>
              </a:rPr>
              <a:t>i s-au închinat (Exodul 32:4; </a:t>
            </a:r>
            <a:r>
              <a:rPr lang="ro-RO" sz="2000" b="1" dirty="0" smtClean="0">
                <a:solidFill>
                  <a:schemeClr val="bg1"/>
                </a:solidFill>
                <a:effectLst>
                  <a:glow rad="127000">
                    <a:srgbClr val="301C39"/>
                  </a:glow>
                </a:effectLst>
              </a:rPr>
              <a:t>1 Împăraţi </a:t>
            </a:r>
            <a:r>
              <a:rPr lang="ro-RO" sz="2000" b="1" dirty="0">
                <a:solidFill>
                  <a:schemeClr val="bg1"/>
                </a:solidFill>
                <a:effectLst>
                  <a:glow rad="127000">
                    <a:srgbClr val="301C39"/>
                  </a:glow>
                </a:effectLst>
              </a:rPr>
              <a:t>12:28).</a:t>
            </a:r>
          </a:p>
          <a:p>
            <a:pPr>
              <a:spcBef>
                <a:spcPts val="600"/>
              </a:spcBef>
            </a:pPr>
            <a:r>
              <a:rPr lang="ro-RO" sz="2000" b="1" dirty="0">
                <a:solidFill>
                  <a:schemeClr val="bg1"/>
                </a:solidFill>
                <a:effectLst>
                  <a:glow rad="127000">
                    <a:srgbClr val="301C39"/>
                  </a:glow>
                </a:effectLst>
              </a:rPr>
              <a:t>După ceva timp, ei au început să se închine </a:t>
            </a:r>
            <a:r>
              <a:rPr lang="ro-RO" sz="2000" b="1" dirty="0" smtClean="0">
                <a:solidFill>
                  <a:schemeClr val="bg1"/>
                </a:solidFill>
                <a:effectLst>
                  <a:glow rad="127000">
                    <a:srgbClr val="301C39"/>
                  </a:glow>
                </a:effectLst>
              </a:rPr>
              <a:t>şi </a:t>
            </a:r>
            <a:r>
              <a:rPr lang="ro-RO" sz="2000" b="1" dirty="0">
                <a:solidFill>
                  <a:schemeClr val="bg1"/>
                </a:solidFill>
                <a:effectLst>
                  <a:glow rad="127000">
                    <a:srgbClr val="301C39"/>
                  </a:glow>
                </a:effectLst>
              </a:rPr>
              <a:t>înaintea altor zei </a:t>
            </a:r>
            <a:r>
              <a:rPr lang="ro-RO" sz="2000" b="1" dirty="0" smtClean="0">
                <a:solidFill>
                  <a:schemeClr val="bg1"/>
                </a:solidFill>
                <a:effectLst>
                  <a:glow rad="127000">
                    <a:srgbClr val="301C39"/>
                  </a:glow>
                </a:effectLst>
              </a:rPr>
              <a:t>şi </a:t>
            </a:r>
            <a:r>
              <a:rPr lang="ro-RO" sz="2000" b="1" dirty="0">
                <a:solidFill>
                  <a:schemeClr val="bg1"/>
                </a:solidFill>
                <a:effectLst>
                  <a:glow rad="127000">
                    <a:srgbClr val="301C39"/>
                  </a:glow>
                </a:effectLst>
              </a:rPr>
              <a:t>au devenit precum </a:t>
            </a:r>
            <a:r>
              <a:rPr lang="ro-RO" sz="2000" b="1" dirty="0" smtClean="0">
                <a:solidFill>
                  <a:schemeClr val="bg1"/>
                </a:solidFill>
                <a:effectLst>
                  <a:glow rad="127000">
                    <a:srgbClr val="301C39"/>
                  </a:glow>
                </a:effectLst>
              </a:rPr>
              <a:t>aceştia</a:t>
            </a:r>
            <a:r>
              <a:rPr lang="ro-RO" sz="2000" b="1" dirty="0">
                <a:solidFill>
                  <a:schemeClr val="bg1"/>
                </a:solidFill>
                <a:effectLst>
                  <a:glow rad="127000">
                    <a:srgbClr val="301C39"/>
                  </a:glow>
                </a:effectLst>
              </a:rPr>
              <a:t>: </a:t>
            </a:r>
            <a:r>
              <a:rPr lang="ro-RO" sz="2000" b="1" dirty="0" smtClean="0">
                <a:solidFill>
                  <a:schemeClr val="bg1"/>
                </a:solidFill>
                <a:effectLst>
                  <a:glow rad="127000">
                    <a:srgbClr val="301C39"/>
                  </a:glow>
                </a:effectLst>
              </a:rPr>
              <a:t>capricioşi</a:t>
            </a:r>
            <a:r>
              <a:rPr lang="ro-RO" sz="2000" b="1" dirty="0">
                <a:solidFill>
                  <a:schemeClr val="bg1"/>
                </a:solidFill>
                <a:effectLst>
                  <a:glow rad="127000">
                    <a:srgbClr val="301C39"/>
                  </a:glow>
                </a:effectLst>
              </a:rPr>
              <a:t>, </a:t>
            </a:r>
            <a:r>
              <a:rPr lang="ro-RO" sz="2000" b="1" dirty="0" smtClean="0">
                <a:solidFill>
                  <a:schemeClr val="bg1"/>
                </a:solidFill>
                <a:effectLst>
                  <a:glow rad="127000">
                    <a:srgbClr val="301C39"/>
                  </a:glow>
                </a:effectLst>
              </a:rPr>
              <a:t>însetaţi </a:t>
            </a:r>
            <a:r>
              <a:rPr lang="ro-RO" sz="2000" b="1" dirty="0">
                <a:solidFill>
                  <a:schemeClr val="bg1"/>
                </a:solidFill>
                <a:effectLst>
                  <a:glow rad="127000">
                    <a:srgbClr val="301C39"/>
                  </a:glow>
                </a:effectLst>
              </a:rPr>
              <a:t>de sânge </a:t>
            </a:r>
            <a:r>
              <a:rPr lang="ro-RO" sz="2000" b="1" dirty="0" smtClean="0">
                <a:solidFill>
                  <a:schemeClr val="bg1"/>
                </a:solidFill>
                <a:effectLst>
                  <a:glow rad="127000">
                    <a:srgbClr val="301C39"/>
                  </a:glow>
                </a:effectLst>
              </a:rPr>
              <a:t>şi imorali…</a:t>
            </a:r>
            <a:endParaRPr lang="ro-RO" sz="2000" b="1" dirty="0">
              <a:solidFill>
                <a:schemeClr val="bg1"/>
              </a:solidFill>
              <a:effectLst>
                <a:glow rad="127000">
                  <a:srgbClr val="301C39"/>
                </a:glow>
              </a:effectLst>
            </a:endParaRPr>
          </a:p>
          <a:p>
            <a:pPr>
              <a:spcBef>
                <a:spcPts val="600"/>
              </a:spcBef>
            </a:pPr>
            <a:r>
              <a:rPr lang="ro-RO" sz="2000" b="1" dirty="0">
                <a:solidFill>
                  <a:schemeClr val="bg1"/>
                </a:solidFill>
                <a:effectLst>
                  <a:glow rad="127000">
                    <a:srgbClr val="301C39"/>
                  </a:glow>
                </a:effectLst>
              </a:rPr>
              <a:t>Ei au început să se comporte nedrept cu </a:t>
            </a:r>
            <a:r>
              <a:rPr lang="ro-RO" sz="2000" b="1" dirty="0" smtClean="0">
                <a:solidFill>
                  <a:schemeClr val="bg1"/>
                </a:solidFill>
                <a:effectLst>
                  <a:glow rad="127000">
                    <a:srgbClr val="301C39"/>
                  </a:glow>
                </a:effectLst>
              </a:rPr>
              <a:t>ceilalţi </a:t>
            </a:r>
            <a:r>
              <a:rPr lang="ro-RO" sz="2000" b="1" dirty="0">
                <a:solidFill>
                  <a:schemeClr val="bg1"/>
                </a:solidFill>
                <a:effectLst>
                  <a:glow rad="127000">
                    <a:srgbClr val="301C39"/>
                  </a:glow>
                </a:effectLst>
              </a:rPr>
              <a:t>în loc să manifeste dreptate. Aceasta era o </a:t>
            </a:r>
            <a:r>
              <a:rPr lang="ro-RO" sz="2000" b="1" dirty="0" smtClean="0">
                <a:solidFill>
                  <a:schemeClr val="bg1"/>
                </a:solidFill>
                <a:effectLst>
                  <a:glow rad="127000">
                    <a:srgbClr val="301C39"/>
                  </a:glow>
                </a:effectLst>
              </a:rPr>
              <a:t>consecinţă </a:t>
            </a:r>
            <a:r>
              <a:rPr lang="ro-RO" sz="2000" b="1" dirty="0">
                <a:solidFill>
                  <a:schemeClr val="bg1"/>
                </a:solidFill>
                <a:effectLst>
                  <a:glow rad="127000">
                    <a:srgbClr val="301C39"/>
                  </a:glow>
                </a:effectLst>
              </a:rPr>
              <a:t>firească a faptului că ei se închinau unor zei </a:t>
            </a:r>
            <a:r>
              <a:rPr lang="ro-RO" sz="2000" b="1" dirty="0" smtClean="0">
                <a:solidFill>
                  <a:schemeClr val="bg1"/>
                </a:solidFill>
                <a:effectLst>
                  <a:glow rad="127000">
                    <a:srgbClr val="301C39"/>
                  </a:glow>
                </a:effectLst>
              </a:rPr>
              <a:t>nedrepţi.</a:t>
            </a:r>
            <a:endParaRPr lang="ro-RO" sz="2000" b="1" dirty="0">
              <a:solidFill>
                <a:schemeClr val="bg1"/>
              </a:solidFill>
              <a:effectLst>
                <a:glow rad="127000">
                  <a:srgbClr val="301C39"/>
                </a:glow>
              </a:effectLst>
            </a:endParaRPr>
          </a:p>
        </p:txBody>
      </p:sp>
      <p:pic>
        <p:nvPicPr>
          <p:cNvPr id="10" name="Imagen 9" descr="Imagen que contiene interior&#10;&#10;Descripción generada automáticamente">
            <a:extLst>
              <a:ext uri="{FF2B5EF4-FFF2-40B4-BE49-F238E27FC236}">
                <a16:creationId xmlns:a16="http://schemas.microsoft.com/office/drawing/2014/main" xmlns="" id="{30CACCFB-D206-4FAA-8E77-41D7A59C64A4}"/>
              </a:ext>
            </a:extLst>
          </p:cNvPr>
          <p:cNvPicPr>
            <a:picLocks noChangeAspect="1"/>
          </p:cNvPicPr>
          <p:nvPr/>
        </p:nvPicPr>
        <p:blipFill>
          <a:blip r:embed="rId3" cstate="screen">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a:ext>
            </a:extLst>
          </a:blip>
          <a:stretch>
            <a:fillRect/>
          </a:stretch>
        </p:blipFill>
        <p:spPr>
          <a:xfrm>
            <a:off x="6747691" y="1809786"/>
            <a:ext cx="2396309" cy="1797232"/>
          </a:xfrm>
          <a:prstGeom prst="rect">
            <a:avLst/>
          </a:prstGeom>
          <a:ln>
            <a:noFill/>
          </a:ln>
          <a:effectLst>
            <a:softEdge rad="112500"/>
          </a:effectLst>
        </p:spPr>
      </p:pic>
      <p:pic>
        <p:nvPicPr>
          <p:cNvPr id="12" name="Imagen 11" descr="Imagen que contiene hombre, persona, sujetando&#10;&#10;Descripción generada automáticamente">
            <a:extLst>
              <a:ext uri="{FF2B5EF4-FFF2-40B4-BE49-F238E27FC236}">
                <a16:creationId xmlns:a16="http://schemas.microsoft.com/office/drawing/2014/main" xmlns="" id="{5384DE03-05D4-429A-B1DE-889D0CCB8CD6}"/>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52404" y="140807"/>
            <a:ext cx="2481215" cy="16689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exterior, suelo, edificio, árbol&#10;&#10;Descripción generada automáticamente">
            <a:extLst>
              <a:ext uri="{FF2B5EF4-FFF2-40B4-BE49-F238E27FC236}">
                <a16:creationId xmlns:a16="http://schemas.microsoft.com/office/drawing/2014/main" xmlns="" id="{0220282B-2166-4286-8280-BB435755A257}"/>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4490129" y="1824172"/>
            <a:ext cx="1376908" cy="1668979"/>
          </a:xfrm>
          <a:prstGeom prst="rect">
            <a:avLst/>
          </a:prstGeom>
          <a:ln>
            <a:noFill/>
          </a:ln>
          <a:effectLst>
            <a:softEdge rad="112500"/>
          </a:effectLst>
        </p:spPr>
      </p:pic>
    </p:spTree>
    <p:extLst>
      <p:ext uri="{BB962C8B-B14F-4D97-AF65-F5344CB8AC3E}">
        <p14:creationId xmlns:p14="http://schemas.microsoft.com/office/powerpoint/2010/main" xmlns="" val="422666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p:stCondLst>
                              <p:cond delay="500"/>
                            </p:stCondLst>
                            <p:childTnLst>
                              <p:par>
                                <p:cTn id="25" presetID="37"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par>
                          <p:cTn id="36" fill="hold">
                            <p:stCondLst>
                              <p:cond delay="500"/>
                            </p:stCondLst>
                            <p:childTnLst>
                              <p:par>
                                <p:cTn id="37" presetID="37" presetClass="entr" presetSubtype="0" fill="hold" grpId="0"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1000"/>
                                        <p:tgtEl>
                                          <p:spTgt spid="4">
                                            <p:txEl>
                                              <p:pRg st="1" end="1"/>
                                            </p:txEl>
                                          </p:spTgt>
                                        </p:tgtEl>
                                      </p:cBhvr>
                                    </p:animEffect>
                                    <p:anim calcmode="lin" valueType="num">
                                      <p:cBhvr>
                                        <p:cTn id="4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1000"/>
                                        <p:tgtEl>
                                          <p:spTgt spid="4">
                                            <p:txEl>
                                              <p:pRg st="2" end="2"/>
                                            </p:txEl>
                                          </p:spTgt>
                                        </p:tgtEl>
                                      </p:cBhvr>
                                    </p:animEffect>
                                    <p:anim calcmode="lin" valueType="num">
                                      <p:cBhvr>
                                        <p:cTn id="4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8" dur="1000" fill="hold"/>
                                        <p:tgtEl>
                                          <p:spTgt spid="1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
                                        </p:tgtEl>
                                      </p:cBhvr>
                                    </p:animEffect>
                                  </p:childTnLst>
                                </p:cTn>
                              </p:par>
                            </p:childTnLst>
                          </p:cTn>
                        </p:par>
                        <p:par>
                          <p:cTn id="63" fill="hold">
                            <p:stCondLst>
                              <p:cond delay="1000"/>
                            </p:stCondLst>
                            <p:childTnLst>
                              <p:par>
                                <p:cTn id="64" presetID="37" presetClass="entr" presetSubtype="0" fill="hold" grpId="0" nodeType="after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fade">
                                      <p:cBhvr>
                                        <p:cTn id="66" dur="1000"/>
                                        <p:tgtEl>
                                          <p:spTgt spid="4">
                                            <p:txEl>
                                              <p:pRg st="3" end="3"/>
                                            </p:txEl>
                                          </p:spTgt>
                                        </p:tgtEl>
                                      </p:cBhvr>
                                    </p:animEffect>
                                    <p:anim calcmode="lin" valueType="num">
                                      <p:cBhvr>
                                        <p:cTn id="6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9DEFB507-CA0B-4A6A-9F95-B49C33DA4DE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1915" y="1893184"/>
            <a:ext cx="2700637" cy="4022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ángulo 1">
            <a:extLst>
              <a:ext uri="{FF2B5EF4-FFF2-40B4-BE49-F238E27FC236}">
                <a16:creationId xmlns:a16="http://schemas.microsoft.com/office/drawing/2014/main" xmlns="" id="{6680AAF6-4EF6-42AB-A937-7B3C9CA5832E}"/>
              </a:ext>
            </a:extLst>
          </p:cNvPr>
          <p:cNvSpPr/>
          <p:nvPr/>
        </p:nvSpPr>
        <p:spPr>
          <a:xfrm>
            <a:off x="0" y="0"/>
            <a:ext cx="9143999" cy="584775"/>
          </a:xfrm>
          <a:prstGeom prst="rect">
            <a:avLst/>
          </a:prstGeom>
        </p:spPr>
        <p:txBody>
          <a:bodyPr wrap="square">
            <a:spAutoFit/>
            <a:scene3d>
              <a:camera prst="orthographicFront"/>
              <a:lightRig rig="threePt" dir="t"/>
            </a:scene3d>
            <a:sp3d extrusionH="57150">
              <a:bevelT w="69850" h="38100" prst="cross"/>
            </a:sp3d>
          </a:bodyPr>
          <a:lstStyle/>
          <a:p>
            <a:pPr algn="ctr"/>
            <a:r>
              <a:rPr lang="ro-RO" sz="3200" b="1" spc="6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ÎNCHINAREA ÎNAINTEA CREATORULUI</a:t>
            </a:r>
            <a:endParaRPr lang="ro-RO" sz="3200" b="1" spc="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12" name="Grupo 11">
            <a:extLst>
              <a:ext uri="{FF2B5EF4-FFF2-40B4-BE49-F238E27FC236}">
                <a16:creationId xmlns:a16="http://schemas.microsoft.com/office/drawing/2014/main" xmlns="" id="{7A385DCF-E31C-44AA-9A5F-F73DC855904F}"/>
              </a:ext>
            </a:extLst>
          </p:cNvPr>
          <p:cNvGrpSpPr/>
          <p:nvPr/>
        </p:nvGrpSpPr>
        <p:grpSpPr>
          <a:xfrm>
            <a:off x="-278674" y="635726"/>
            <a:ext cx="9649097" cy="769441"/>
            <a:chOff x="-278674" y="635726"/>
            <a:chExt cx="9649097" cy="769441"/>
          </a:xfrm>
        </p:grpSpPr>
        <p:sp>
          <p:nvSpPr>
            <p:cNvPr id="11" name="Rectángulo 10">
              <a:extLst>
                <a:ext uri="{FF2B5EF4-FFF2-40B4-BE49-F238E27FC236}">
                  <a16:creationId xmlns:a16="http://schemas.microsoft.com/office/drawing/2014/main" xmlns="" id="{2EBF6BFB-6A5A-445F-B889-F8A37C664007}"/>
                </a:ext>
              </a:extLst>
            </p:cNvPr>
            <p:cNvSpPr/>
            <p:nvPr/>
          </p:nvSpPr>
          <p:spPr>
            <a:xfrm>
              <a:off x="-278674" y="635726"/>
              <a:ext cx="9649097" cy="769441"/>
            </a:xfrm>
            <a:prstGeom prst="rect">
              <a:avLst/>
            </a:prstGeom>
            <a:solidFill>
              <a:schemeClr val="bg1"/>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bg1"/>
                </a:solidFill>
              </a:endParaRPr>
            </a:p>
          </p:txBody>
        </p:sp>
        <p:sp>
          <p:nvSpPr>
            <p:cNvPr id="3" name="Rectángulo 2">
              <a:extLst>
                <a:ext uri="{FF2B5EF4-FFF2-40B4-BE49-F238E27FC236}">
                  <a16:creationId xmlns:a16="http://schemas.microsoft.com/office/drawing/2014/main" xmlns="" id="{74E0675B-075F-4080-B9F3-C137DF5CB174}"/>
                </a:ext>
              </a:extLst>
            </p:cNvPr>
            <p:cNvSpPr/>
            <p:nvPr/>
          </p:nvSpPr>
          <p:spPr>
            <a:xfrm>
              <a:off x="222067" y="677819"/>
              <a:ext cx="8699863" cy="646331"/>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4472C4"/>
                  </a:solidFill>
                  <a:latin typeface="Comic Sans MS" panose="030F0702030302020204" pitchFamily="66" charset="0"/>
                </a:rPr>
                <a:t>„El este slava ta, El este Dumnezeul tău. El a făcut în mijlocul tău aceste lucruri mari şi grozave pe care ţi le-au văzut ochii.” </a:t>
              </a:r>
              <a:r>
                <a:rPr lang="ro-RO" sz="1600" b="1" smtClean="0">
                  <a:solidFill>
                    <a:srgbClr val="4472C4"/>
                  </a:solidFill>
                  <a:latin typeface="Comic Sans MS" panose="030F0702030302020204" pitchFamily="66" charset="0"/>
                </a:rPr>
                <a:t>(Deuteronomul 10:21)</a:t>
              </a:r>
              <a:endParaRPr lang="ro-RO" sz="1600" b="1">
                <a:solidFill>
                  <a:srgbClr val="4472C4"/>
                </a:solidFill>
                <a:latin typeface="Comic Sans MS" panose="030F0702030302020204" pitchFamily="66" charset="0"/>
              </a:endParaRPr>
            </a:p>
          </p:txBody>
        </p:sp>
      </p:grpSp>
      <p:sp>
        <p:nvSpPr>
          <p:cNvPr id="4" name="CuadroTexto 3">
            <a:extLst>
              <a:ext uri="{FF2B5EF4-FFF2-40B4-BE49-F238E27FC236}">
                <a16:creationId xmlns:a16="http://schemas.microsoft.com/office/drawing/2014/main" xmlns="" id="{90127BA9-9C26-4276-BE4B-5140D7170323}"/>
              </a:ext>
            </a:extLst>
          </p:cNvPr>
          <p:cNvSpPr txBox="1"/>
          <p:nvPr/>
        </p:nvSpPr>
        <p:spPr>
          <a:xfrm>
            <a:off x="296091" y="1300907"/>
            <a:ext cx="8534400" cy="400110"/>
          </a:xfrm>
          <a:prstGeom prst="rect">
            <a:avLst/>
          </a:prstGeom>
          <a:noFill/>
        </p:spPr>
        <p:txBody>
          <a:bodyPr wrap="square" rtlCol="0">
            <a:spAutoFit/>
          </a:bodyPr>
          <a:lstStyle/>
          <a:p>
            <a:pPr algn="ctr">
              <a:spcBef>
                <a:spcPts val="600"/>
              </a:spcBef>
            </a:pPr>
            <a:r>
              <a:rPr lang="ro-RO" sz="2000" b="1" dirty="0"/>
              <a:t>De </a:t>
            </a:r>
            <a:r>
              <a:rPr lang="ro-RO" sz="2000" b="1" dirty="0" smtClean="0"/>
              <a:t>ce să </a:t>
            </a:r>
            <a:r>
              <a:rPr lang="ro-RO" sz="2000" b="1" dirty="0"/>
              <a:t>ne închinăm </a:t>
            </a:r>
            <a:r>
              <a:rPr lang="ro-RO" sz="2000" b="1" dirty="0" smtClean="0"/>
              <a:t>Domnului? (</a:t>
            </a:r>
            <a:r>
              <a:rPr lang="ro-RO" sz="2000" b="1" dirty="0" err="1" smtClean="0"/>
              <a:t>Deut</a:t>
            </a:r>
            <a:r>
              <a:rPr lang="ro-RO" sz="2000" b="1" dirty="0" smtClean="0"/>
              <a:t>. 10:17-22; </a:t>
            </a:r>
            <a:r>
              <a:rPr lang="ro-RO" sz="2000" b="1" dirty="0" err="1" smtClean="0"/>
              <a:t>Ps</a:t>
            </a:r>
            <a:r>
              <a:rPr lang="ro-RO" sz="2000" b="1" dirty="0" smtClean="0"/>
              <a:t>. 146:5-10; </a:t>
            </a:r>
            <a:r>
              <a:rPr lang="ro-RO" sz="2000" b="1" dirty="0" err="1" smtClean="0"/>
              <a:t>Is</a:t>
            </a:r>
            <a:r>
              <a:rPr lang="ro-RO" sz="2000" b="1" dirty="0" smtClean="0"/>
              <a:t>. 61:11)?</a:t>
            </a:r>
            <a:endParaRPr lang="ro-RO" sz="2000" b="1" dirty="0"/>
          </a:p>
        </p:txBody>
      </p:sp>
      <p:graphicFrame>
        <p:nvGraphicFramePr>
          <p:cNvPr id="7" name="Diagrama 6">
            <a:extLst>
              <a:ext uri="{FF2B5EF4-FFF2-40B4-BE49-F238E27FC236}">
                <a16:creationId xmlns:a16="http://schemas.microsoft.com/office/drawing/2014/main" xmlns="" id="{6C71BACC-E929-4283-8E7F-6E611AA47BDE}"/>
              </a:ext>
            </a:extLst>
          </p:cNvPr>
          <p:cNvGraphicFramePr/>
          <p:nvPr>
            <p:extLst>
              <p:ext uri="{D42A27DB-BD31-4B8C-83A1-F6EECF244321}">
                <p14:modId xmlns:p14="http://schemas.microsoft.com/office/powerpoint/2010/main" xmlns="" val="2136151067"/>
              </p:ext>
            </p:extLst>
          </p:nvPr>
        </p:nvGraphicFramePr>
        <p:xfrm>
          <a:off x="2975672" y="1674895"/>
          <a:ext cx="6046413" cy="44356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xmlns="" id="{8425C8D4-0573-401E-A298-D769605375D3}"/>
              </a:ext>
            </a:extLst>
          </p:cNvPr>
          <p:cNvSpPr txBox="1"/>
          <p:nvPr/>
        </p:nvSpPr>
        <p:spPr>
          <a:xfrm>
            <a:off x="133294" y="6074805"/>
            <a:ext cx="8788636" cy="707886"/>
          </a:xfrm>
          <a:prstGeom prst="rect">
            <a:avLst/>
          </a:prstGeom>
          <a:noFill/>
        </p:spPr>
        <p:txBody>
          <a:bodyPr wrap="square" rtlCol="0">
            <a:spAutoFit/>
          </a:bodyPr>
          <a:lstStyle/>
          <a:p>
            <a:pPr>
              <a:spcBef>
                <a:spcPts val="600"/>
              </a:spcBef>
            </a:pPr>
            <a:r>
              <a:rPr lang="ro-RO" sz="2000" b="1"/>
              <a:t>Dumnezeu este drept </a:t>
            </a:r>
            <a:r>
              <a:rPr lang="ro-RO" sz="2000" b="1" smtClean="0"/>
              <a:t>şi </a:t>
            </a:r>
            <a:r>
              <a:rPr lang="ro-RO" sz="2000" b="1"/>
              <a:t>milostiv. Lui mereu i-a păsat de poporul Său </a:t>
            </a:r>
            <a:r>
              <a:rPr lang="ro-RO" sz="2000" b="1" smtClean="0"/>
              <a:t>şi </a:t>
            </a:r>
            <a:r>
              <a:rPr lang="ro-RO" sz="2000" b="1"/>
              <a:t>de </a:t>
            </a:r>
            <a:r>
              <a:rPr lang="ro-RO" sz="2000" b="1" smtClean="0"/>
              <a:t>nevoiaşi şi nenorociţi </a:t>
            </a:r>
            <a:r>
              <a:rPr lang="ro-RO" sz="2000" b="1"/>
              <a:t>în special</a:t>
            </a:r>
            <a:r>
              <a:rPr lang="ro-RO" sz="2000" b="1" smtClean="0"/>
              <a:t>.</a:t>
            </a:r>
            <a:endParaRPr lang="ro-RO" sz="2000" b="1"/>
          </a:p>
        </p:txBody>
      </p:sp>
    </p:spTree>
    <p:extLst>
      <p:ext uri="{BB962C8B-B14F-4D97-AF65-F5344CB8AC3E}">
        <p14:creationId xmlns:p14="http://schemas.microsoft.com/office/powerpoint/2010/main" xmlns="" val="3796330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
                                        <p:tgtEl>
                                          <p:spTgt spid="4"/>
                                        </p:tgtEl>
                                      </p:cBhvr>
                                    </p:animEffect>
                                    <p:anim calcmode="lin" valueType="num">
                                      <p:cBhvr>
                                        <p:cTn id="28" dur="400" fill="hold"/>
                                        <p:tgtEl>
                                          <p:spTgt spid="4"/>
                                        </p:tgtEl>
                                        <p:attrNameLst>
                                          <p:attrName>ppt_x</p:attrName>
                                        </p:attrNameLst>
                                      </p:cBhvr>
                                      <p:tavLst>
                                        <p:tav tm="0">
                                          <p:val>
                                            <p:strVal val="#ppt_x"/>
                                          </p:val>
                                        </p:tav>
                                        <p:tav tm="100000">
                                          <p:val>
                                            <p:strVal val="#ppt_x"/>
                                          </p:val>
                                        </p:tav>
                                      </p:tavLst>
                                    </p:anim>
                                    <p:anim calcmode="lin" valueType="num">
                                      <p:cBhvr>
                                        <p:cTn id="29" dur="400" fill="hold"/>
                                        <p:tgtEl>
                                          <p:spTgt spid="4"/>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grpId="0" nodeType="clickEffect">
                                  <p:stCondLst>
                                    <p:cond delay="0"/>
                                  </p:stCondLst>
                                  <p:childTnLst>
                                    <p:set>
                                      <p:cBhvr>
                                        <p:cTn id="35" dur="1" fill="hold">
                                          <p:stCondLst>
                                            <p:cond delay="0"/>
                                          </p:stCondLst>
                                        </p:cTn>
                                        <p:tgtEl>
                                          <p:spTgt spid="7">
                                            <p:graphicEl>
                                              <a:dgm id="{054CD2AF-BB23-45C4-8016-FE082B233821}"/>
                                            </p:graphicEl>
                                          </p:spTgt>
                                        </p:tgtEl>
                                        <p:attrNameLst>
                                          <p:attrName>style.visibility</p:attrName>
                                        </p:attrNameLst>
                                      </p:cBhvr>
                                      <p:to>
                                        <p:strVal val="visible"/>
                                      </p:to>
                                    </p:set>
                                    <p:anim calcmode="lin" valueType="num">
                                      <p:cBhvr>
                                        <p:cTn id="36" dur="500" fill="hold"/>
                                        <p:tgtEl>
                                          <p:spTgt spid="7">
                                            <p:graphicEl>
                                              <a:dgm id="{054CD2AF-BB23-45C4-8016-FE082B233821}"/>
                                            </p:graphicEl>
                                          </p:spTgt>
                                        </p:tgtEl>
                                        <p:attrNameLst>
                                          <p:attrName>ppt_x</p:attrName>
                                        </p:attrNameLst>
                                      </p:cBhvr>
                                      <p:tavLst>
                                        <p:tav tm="0">
                                          <p:val>
                                            <p:strVal val="#ppt_x"/>
                                          </p:val>
                                        </p:tav>
                                        <p:tav tm="100000">
                                          <p:val>
                                            <p:strVal val="#ppt_x"/>
                                          </p:val>
                                        </p:tav>
                                      </p:tavLst>
                                    </p:anim>
                                    <p:anim calcmode="lin" valueType="num">
                                      <p:cBhvr>
                                        <p:cTn id="37" dur="500" fill="hold"/>
                                        <p:tgtEl>
                                          <p:spTgt spid="7">
                                            <p:graphicEl>
                                              <a:dgm id="{054CD2AF-BB23-45C4-8016-FE082B233821}"/>
                                            </p:graphicEl>
                                          </p:spTgt>
                                        </p:tgtEl>
                                        <p:attrNameLst>
                                          <p:attrName>ppt_y</p:attrName>
                                        </p:attrNameLst>
                                      </p:cBhvr>
                                      <p:tavLst>
                                        <p:tav tm="0">
                                          <p:val>
                                            <p:strVal val="#ppt_y+#ppt_h/2"/>
                                          </p:val>
                                        </p:tav>
                                        <p:tav tm="100000">
                                          <p:val>
                                            <p:strVal val="#ppt_y"/>
                                          </p:val>
                                        </p:tav>
                                      </p:tavLst>
                                    </p:anim>
                                    <p:anim calcmode="lin" valueType="num">
                                      <p:cBhvr>
                                        <p:cTn id="38" dur="500" fill="hold"/>
                                        <p:tgtEl>
                                          <p:spTgt spid="7">
                                            <p:graphicEl>
                                              <a:dgm id="{054CD2AF-BB23-45C4-8016-FE082B233821}"/>
                                            </p:graphicEl>
                                          </p:spTgt>
                                        </p:tgtEl>
                                        <p:attrNameLst>
                                          <p:attrName>ppt_w</p:attrName>
                                        </p:attrNameLst>
                                      </p:cBhvr>
                                      <p:tavLst>
                                        <p:tav tm="0">
                                          <p:val>
                                            <p:strVal val="#ppt_w"/>
                                          </p:val>
                                        </p:tav>
                                        <p:tav tm="100000">
                                          <p:val>
                                            <p:strVal val="#ppt_w"/>
                                          </p:val>
                                        </p:tav>
                                      </p:tavLst>
                                    </p:anim>
                                    <p:anim calcmode="lin" valueType="num">
                                      <p:cBhvr>
                                        <p:cTn id="39" dur="500" fill="hold"/>
                                        <p:tgtEl>
                                          <p:spTgt spid="7">
                                            <p:graphicEl>
                                              <a:dgm id="{054CD2AF-BB23-45C4-8016-FE082B233821}"/>
                                            </p:graphicEl>
                                          </p:spTgt>
                                        </p:tgtEl>
                                        <p:attrNameLst>
                                          <p:attrName>ppt_h</p:attrName>
                                        </p:attrNameLst>
                                      </p:cBhvr>
                                      <p:tavLst>
                                        <p:tav tm="0">
                                          <p:val>
                                            <p:fltVal val="0"/>
                                          </p:val>
                                        </p:tav>
                                        <p:tav tm="100000">
                                          <p:val>
                                            <p:strVal val="#ppt_h"/>
                                          </p:val>
                                        </p:tav>
                                      </p:tavLst>
                                    </p:anim>
                                  </p:childTnLst>
                                </p:cTn>
                              </p:par>
                              <p:par>
                                <p:cTn id="40" presetID="17" presetClass="entr" presetSubtype="4" fill="hold" grpId="0" nodeType="withEffect">
                                  <p:stCondLst>
                                    <p:cond delay="0"/>
                                  </p:stCondLst>
                                  <p:childTnLst>
                                    <p:set>
                                      <p:cBhvr>
                                        <p:cTn id="41" dur="1" fill="hold">
                                          <p:stCondLst>
                                            <p:cond delay="0"/>
                                          </p:stCondLst>
                                        </p:cTn>
                                        <p:tgtEl>
                                          <p:spTgt spid="7">
                                            <p:graphicEl>
                                              <a:dgm id="{C83542BC-C8E8-44EB-BC65-7DA7358CE865}"/>
                                            </p:graphicEl>
                                          </p:spTgt>
                                        </p:tgtEl>
                                        <p:attrNameLst>
                                          <p:attrName>style.visibility</p:attrName>
                                        </p:attrNameLst>
                                      </p:cBhvr>
                                      <p:to>
                                        <p:strVal val="visible"/>
                                      </p:to>
                                    </p:set>
                                    <p:anim calcmode="lin" valueType="num">
                                      <p:cBhvr>
                                        <p:cTn id="42" dur="500" fill="hold"/>
                                        <p:tgtEl>
                                          <p:spTgt spid="7">
                                            <p:graphicEl>
                                              <a:dgm id="{C83542BC-C8E8-44EB-BC65-7DA7358CE865}"/>
                                            </p:graphicEl>
                                          </p:spTgt>
                                        </p:tgtEl>
                                        <p:attrNameLst>
                                          <p:attrName>ppt_x</p:attrName>
                                        </p:attrNameLst>
                                      </p:cBhvr>
                                      <p:tavLst>
                                        <p:tav tm="0">
                                          <p:val>
                                            <p:strVal val="#ppt_x"/>
                                          </p:val>
                                        </p:tav>
                                        <p:tav tm="100000">
                                          <p:val>
                                            <p:strVal val="#ppt_x"/>
                                          </p:val>
                                        </p:tav>
                                      </p:tavLst>
                                    </p:anim>
                                    <p:anim calcmode="lin" valueType="num">
                                      <p:cBhvr>
                                        <p:cTn id="43" dur="500" fill="hold"/>
                                        <p:tgtEl>
                                          <p:spTgt spid="7">
                                            <p:graphicEl>
                                              <a:dgm id="{C83542BC-C8E8-44EB-BC65-7DA7358CE865}"/>
                                            </p:graphicEl>
                                          </p:spTgt>
                                        </p:tgtEl>
                                        <p:attrNameLst>
                                          <p:attrName>ppt_y</p:attrName>
                                        </p:attrNameLst>
                                      </p:cBhvr>
                                      <p:tavLst>
                                        <p:tav tm="0">
                                          <p:val>
                                            <p:strVal val="#ppt_y+#ppt_h/2"/>
                                          </p:val>
                                        </p:tav>
                                        <p:tav tm="100000">
                                          <p:val>
                                            <p:strVal val="#ppt_y"/>
                                          </p:val>
                                        </p:tav>
                                      </p:tavLst>
                                    </p:anim>
                                    <p:anim calcmode="lin" valueType="num">
                                      <p:cBhvr>
                                        <p:cTn id="44" dur="500" fill="hold"/>
                                        <p:tgtEl>
                                          <p:spTgt spid="7">
                                            <p:graphicEl>
                                              <a:dgm id="{C83542BC-C8E8-44EB-BC65-7DA7358CE865}"/>
                                            </p:graphicEl>
                                          </p:spTgt>
                                        </p:tgtEl>
                                        <p:attrNameLst>
                                          <p:attrName>ppt_w</p:attrName>
                                        </p:attrNameLst>
                                      </p:cBhvr>
                                      <p:tavLst>
                                        <p:tav tm="0">
                                          <p:val>
                                            <p:strVal val="#ppt_w"/>
                                          </p:val>
                                        </p:tav>
                                        <p:tav tm="100000">
                                          <p:val>
                                            <p:strVal val="#ppt_w"/>
                                          </p:val>
                                        </p:tav>
                                      </p:tavLst>
                                    </p:anim>
                                    <p:anim calcmode="lin" valueType="num">
                                      <p:cBhvr>
                                        <p:cTn id="45" dur="500" fill="hold"/>
                                        <p:tgtEl>
                                          <p:spTgt spid="7">
                                            <p:graphicEl>
                                              <a:dgm id="{C83542BC-C8E8-44EB-BC65-7DA7358CE865}"/>
                                            </p:graphic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7">
                                            <p:graphicEl>
                                              <a:dgm id="{E622BD90-F5B5-4061-BDE9-C104A1872E9E}"/>
                                            </p:graphicEl>
                                          </p:spTgt>
                                        </p:tgtEl>
                                        <p:attrNameLst>
                                          <p:attrName>style.visibility</p:attrName>
                                        </p:attrNameLst>
                                      </p:cBhvr>
                                      <p:to>
                                        <p:strVal val="visible"/>
                                      </p:to>
                                    </p:set>
                                    <p:anim calcmode="lin" valueType="num">
                                      <p:cBhvr>
                                        <p:cTn id="50" dur="500" fill="hold"/>
                                        <p:tgtEl>
                                          <p:spTgt spid="7">
                                            <p:graphicEl>
                                              <a:dgm id="{E622BD90-F5B5-4061-BDE9-C104A1872E9E}"/>
                                            </p:graphicEl>
                                          </p:spTgt>
                                        </p:tgtEl>
                                        <p:attrNameLst>
                                          <p:attrName>ppt_x</p:attrName>
                                        </p:attrNameLst>
                                      </p:cBhvr>
                                      <p:tavLst>
                                        <p:tav tm="0">
                                          <p:val>
                                            <p:strVal val="#ppt_x"/>
                                          </p:val>
                                        </p:tav>
                                        <p:tav tm="100000">
                                          <p:val>
                                            <p:strVal val="#ppt_x"/>
                                          </p:val>
                                        </p:tav>
                                      </p:tavLst>
                                    </p:anim>
                                    <p:anim calcmode="lin" valueType="num">
                                      <p:cBhvr>
                                        <p:cTn id="51" dur="500" fill="hold"/>
                                        <p:tgtEl>
                                          <p:spTgt spid="7">
                                            <p:graphicEl>
                                              <a:dgm id="{E622BD90-F5B5-4061-BDE9-C104A1872E9E}"/>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7">
                                            <p:graphicEl>
                                              <a:dgm id="{E622BD90-F5B5-4061-BDE9-C104A1872E9E}"/>
                                            </p:graphicEl>
                                          </p:spTgt>
                                        </p:tgtEl>
                                        <p:attrNameLst>
                                          <p:attrName>ppt_w</p:attrName>
                                        </p:attrNameLst>
                                      </p:cBhvr>
                                      <p:tavLst>
                                        <p:tav tm="0">
                                          <p:val>
                                            <p:strVal val="#ppt_w"/>
                                          </p:val>
                                        </p:tav>
                                        <p:tav tm="100000">
                                          <p:val>
                                            <p:strVal val="#ppt_w"/>
                                          </p:val>
                                        </p:tav>
                                      </p:tavLst>
                                    </p:anim>
                                    <p:anim calcmode="lin" valueType="num">
                                      <p:cBhvr>
                                        <p:cTn id="53" dur="500" fill="hold"/>
                                        <p:tgtEl>
                                          <p:spTgt spid="7">
                                            <p:graphicEl>
                                              <a:dgm id="{E622BD90-F5B5-4061-BDE9-C104A1872E9E}"/>
                                            </p:graphicEl>
                                          </p:spTgt>
                                        </p:tgtEl>
                                        <p:attrNameLst>
                                          <p:attrName>ppt_h</p:attrName>
                                        </p:attrNameLst>
                                      </p:cBhvr>
                                      <p:tavLst>
                                        <p:tav tm="0">
                                          <p:val>
                                            <p:fltVal val="0"/>
                                          </p:val>
                                        </p:tav>
                                        <p:tav tm="100000">
                                          <p:val>
                                            <p:strVal val="#ppt_h"/>
                                          </p:val>
                                        </p:tav>
                                      </p:tavLst>
                                    </p:anim>
                                  </p:childTnLst>
                                </p:cTn>
                              </p:par>
                              <p:par>
                                <p:cTn id="54" presetID="17" presetClass="entr" presetSubtype="4" fill="hold" grpId="0" nodeType="withEffect">
                                  <p:stCondLst>
                                    <p:cond delay="0"/>
                                  </p:stCondLst>
                                  <p:childTnLst>
                                    <p:set>
                                      <p:cBhvr>
                                        <p:cTn id="55" dur="1" fill="hold">
                                          <p:stCondLst>
                                            <p:cond delay="0"/>
                                          </p:stCondLst>
                                        </p:cTn>
                                        <p:tgtEl>
                                          <p:spTgt spid="7">
                                            <p:graphicEl>
                                              <a:dgm id="{EA370CAF-47C2-4D15-8AD0-6E6809965903}"/>
                                            </p:graphicEl>
                                          </p:spTgt>
                                        </p:tgtEl>
                                        <p:attrNameLst>
                                          <p:attrName>style.visibility</p:attrName>
                                        </p:attrNameLst>
                                      </p:cBhvr>
                                      <p:to>
                                        <p:strVal val="visible"/>
                                      </p:to>
                                    </p:set>
                                    <p:anim calcmode="lin" valueType="num">
                                      <p:cBhvr>
                                        <p:cTn id="56" dur="500" fill="hold"/>
                                        <p:tgtEl>
                                          <p:spTgt spid="7">
                                            <p:graphicEl>
                                              <a:dgm id="{EA370CAF-47C2-4D15-8AD0-6E6809965903}"/>
                                            </p:graphicEl>
                                          </p:spTgt>
                                        </p:tgtEl>
                                        <p:attrNameLst>
                                          <p:attrName>ppt_x</p:attrName>
                                        </p:attrNameLst>
                                      </p:cBhvr>
                                      <p:tavLst>
                                        <p:tav tm="0">
                                          <p:val>
                                            <p:strVal val="#ppt_x"/>
                                          </p:val>
                                        </p:tav>
                                        <p:tav tm="100000">
                                          <p:val>
                                            <p:strVal val="#ppt_x"/>
                                          </p:val>
                                        </p:tav>
                                      </p:tavLst>
                                    </p:anim>
                                    <p:anim calcmode="lin" valueType="num">
                                      <p:cBhvr>
                                        <p:cTn id="57" dur="500" fill="hold"/>
                                        <p:tgtEl>
                                          <p:spTgt spid="7">
                                            <p:graphicEl>
                                              <a:dgm id="{EA370CAF-47C2-4D15-8AD0-6E6809965903}"/>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7">
                                            <p:graphicEl>
                                              <a:dgm id="{EA370CAF-47C2-4D15-8AD0-6E6809965903}"/>
                                            </p:graphicEl>
                                          </p:spTgt>
                                        </p:tgtEl>
                                        <p:attrNameLst>
                                          <p:attrName>ppt_w</p:attrName>
                                        </p:attrNameLst>
                                      </p:cBhvr>
                                      <p:tavLst>
                                        <p:tav tm="0">
                                          <p:val>
                                            <p:strVal val="#ppt_w"/>
                                          </p:val>
                                        </p:tav>
                                        <p:tav tm="100000">
                                          <p:val>
                                            <p:strVal val="#ppt_w"/>
                                          </p:val>
                                        </p:tav>
                                      </p:tavLst>
                                    </p:anim>
                                    <p:anim calcmode="lin" valueType="num">
                                      <p:cBhvr>
                                        <p:cTn id="59" dur="500" fill="hold"/>
                                        <p:tgtEl>
                                          <p:spTgt spid="7">
                                            <p:graphicEl>
                                              <a:dgm id="{EA370CAF-47C2-4D15-8AD0-6E6809965903}"/>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7" presetClass="entr" presetSubtype="4" fill="hold" grpId="0" nodeType="clickEffect">
                                  <p:stCondLst>
                                    <p:cond delay="0"/>
                                  </p:stCondLst>
                                  <p:childTnLst>
                                    <p:set>
                                      <p:cBhvr>
                                        <p:cTn id="63" dur="1" fill="hold">
                                          <p:stCondLst>
                                            <p:cond delay="0"/>
                                          </p:stCondLst>
                                        </p:cTn>
                                        <p:tgtEl>
                                          <p:spTgt spid="7">
                                            <p:graphicEl>
                                              <a:dgm id="{06C6DB70-DCDB-4DA5-A3DF-84C35399E12A}"/>
                                            </p:graphicEl>
                                          </p:spTgt>
                                        </p:tgtEl>
                                        <p:attrNameLst>
                                          <p:attrName>style.visibility</p:attrName>
                                        </p:attrNameLst>
                                      </p:cBhvr>
                                      <p:to>
                                        <p:strVal val="visible"/>
                                      </p:to>
                                    </p:set>
                                    <p:anim calcmode="lin" valueType="num">
                                      <p:cBhvr>
                                        <p:cTn id="64" dur="500" fill="hold"/>
                                        <p:tgtEl>
                                          <p:spTgt spid="7">
                                            <p:graphicEl>
                                              <a:dgm id="{06C6DB70-DCDB-4DA5-A3DF-84C35399E12A}"/>
                                            </p:graphicEl>
                                          </p:spTgt>
                                        </p:tgtEl>
                                        <p:attrNameLst>
                                          <p:attrName>ppt_x</p:attrName>
                                        </p:attrNameLst>
                                      </p:cBhvr>
                                      <p:tavLst>
                                        <p:tav tm="0">
                                          <p:val>
                                            <p:strVal val="#ppt_x"/>
                                          </p:val>
                                        </p:tav>
                                        <p:tav tm="100000">
                                          <p:val>
                                            <p:strVal val="#ppt_x"/>
                                          </p:val>
                                        </p:tav>
                                      </p:tavLst>
                                    </p:anim>
                                    <p:anim calcmode="lin" valueType="num">
                                      <p:cBhvr>
                                        <p:cTn id="65" dur="500" fill="hold"/>
                                        <p:tgtEl>
                                          <p:spTgt spid="7">
                                            <p:graphicEl>
                                              <a:dgm id="{06C6DB70-DCDB-4DA5-A3DF-84C35399E12A}"/>
                                            </p:graphicEl>
                                          </p:spTgt>
                                        </p:tgtEl>
                                        <p:attrNameLst>
                                          <p:attrName>ppt_y</p:attrName>
                                        </p:attrNameLst>
                                      </p:cBhvr>
                                      <p:tavLst>
                                        <p:tav tm="0">
                                          <p:val>
                                            <p:strVal val="#ppt_y+#ppt_h/2"/>
                                          </p:val>
                                        </p:tav>
                                        <p:tav tm="100000">
                                          <p:val>
                                            <p:strVal val="#ppt_y"/>
                                          </p:val>
                                        </p:tav>
                                      </p:tavLst>
                                    </p:anim>
                                    <p:anim calcmode="lin" valueType="num">
                                      <p:cBhvr>
                                        <p:cTn id="66" dur="500" fill="hold"/>
                                        <p:tgtEl>
                                          <p:spTgt spid="7">
                                            <p:graphicEl>
                                              <a:dgm id="{06C6DB70-DCDB-4DA5-A3DF-84C35399E12A}"/>
                                            </p:graphicEl>
                                          </p:spTgt>
                                        </p:tgtEl>
                                        <p:attrNameLst>
                                          <p:attrName>ppt_w</p:attrName>
                                        </p:attrNameLst>
                                      </p:cBhvr>
                                      <p:tavLst>
                                        <p:tav tm="0">
                                          <p:val>
                                            <p:strVal val="#ppt_w"/>
                                          </p:val>
                                        </p:tav>
                                        <p:tav tm="100000">
                                          <p:val>
                                            <p:strVal val="#ppt_w"/>
                                          </p:val>
                                        </p:tav>
                                      </p:tavLst>
                                    </p:anim>
                                    <p:anim calcmode="lin" valueType="num">
                                      <p:cBhvr>
                                        <p:cTn id="67" dur="500" fill="hold"/>
                                        <p:tgtEl>
                                          <p:spTgt spid="7">
                                            <p:graphicEl>
                                              <a:dgm id="{06C6DB70-DCDB-4DA5-A3DF-84C35399E12A}"/>
                                            </p:graphicEl>
                                          </p:spTgt>
                                        </p:tgtEl>
                                        <p:attrNameLst>
                                          <p:attrName>ppt_h</p:attrName>
                                        </p:attrNameLst>
                                      </p:cBhvr>
                                      <p:tavLst>
                                        <p:tav tm="0">
                                          <p:val>
                                            <p:fltVal val="0"/>
                                          </p:val>
                                        </p:tav>
                                        <p:tav tm="100000">
                                          <p:val>
                                            <p:strVal val="#ppt_h"/>
                                          </p:val>
                                        </p:tav>
                                      </p:tavLst>
                                    </p:anim>
                                  </p:childTnLst>
                                </p:cTn>
                              </p:par>
                              <p:par>
                                <p:cTn id="68" presetID="17" presetClass="entr" presetSubtype="4" fill="hold" grpId="0" nodeType="withEffect">
                                  <p:stCondLst>
                                    <p:cond delay="0"/>
                                  </p:stCondLst>
                                  <p:childTnLst>
                                    <p:set>
                                      <p:cBhvr>
                                        <p:cTn id="69" dur="1" fill="hold">
                                          <p:stCondLst>
                                            <p:cond delay="0"/>
                                          </p:stCondLst>
                                        </p:cTn>
                                        <p:tgtEl>
                                          <p:spTgt spid="7">
                                            <p:graphicEl>
                                              <a:dgm id="{940203CF-C51B-44CD-AD57-6F8E44D96E4D}"/>
                                            </p:graphicEl>
                                          </p:spTgt>
                                        </p:tgtEl>
                                        <p:attrNameLst>
                                          <p:attrName>style.visibility</p:attrName>
                                        </p:attrNameLst>
                                      </p:cBhvr>
                                      <p:to>
                                        <p:strVal val="visible"/>
                                      </p:to>
                                    </p:set>
                                    <p:anim calcmode="lin" valueType="num">
                                      <p:cBhvr>
                                        <p:cTn id="70" dur="500" fill="hold"/>
                                        <p:tgtEl>
                                          <p:spTgt spid="7">
                                            <p:graphicEl>
                                              <a:dgm id="{940203CF-C51B-44CD-AD57-6F8E44D96E4D}"/>
                                            </p:graphicEl>
                                          </p:spTgt>
                                        </p:tgtEl>
                                        <p:attrNameLst>
                                          <p:attrName>ppt_x</p:attrName>
                                        </p:attrNameLst>
                                      </p:cBhvr>
                                      <p:tavLst>
                                        <p:tav tm="0">
                                          <p:val>
                                            <p:strVal val="#ppt_x"/>
                                          </p:val>
                                        </p:tav>
                                        <p:tav tm="100000">
                                          <p:val>
                                            <p:strVal val="#ppt_x"/>
                                          </p:val>
                                        </p:tav>
                                      </p:tavLst>
                                    </p:anim>
                                    <p:anim calcmode="lin" valueType="num">
                                      <p:cBhvr>
                                        <p:cTn id="71" dur="500" fill="hold"/>
                                        <p:tgtEl>
                                          <p:spTgt spid="7">
                                            <p:graphicEl>
                                              <a:dgm id="{940203CF-C51B-44CD-AD57-6F8E44D96E4D}"/>
                                            </p:graphicEl>
                                          </p:spTgt>
                                        </p:tgtEl>
                                        <p:attrNameLst>
                                          <p:attrName>ppt_y</p:attrName>
                                        </p:attrNameLst>
                                      </p:cBhvr>
                                      <p:tavLst>
                                        <p:tav tm="0">
                                          <p:val>
                                            <p:strVal val="#ppt_y+#ppt_h/2"/>
                                          </p:val>
                                        </p:tav>
                                        <p:tav tm="100000">
                                          <p:val>
                                            <p:strVal val="#ppt_y"/>
                                          </p:val>
                                        </p:tav>
                                      </p:tavLst>
                                    </p:anim>
                                    <p:anim calcmode="lin" valueType="num">
                                      <p:cBhvr>
                                        <p:cTn id="72" dur="500" fill="hold"/>
                                        <p:tgtEl>
                                          <p:spTgt spid="7">
                                            <p:graphicEl>
                                              <a:dgm id="{940203CF-C51B-44CD-AD57-6F8E44D96E4D}"/>
                                            </p:graphicEl>
                                          </p:spTgt>
                                        </p:tgtEl>
                                        <p:attrNameLst>
                                          <p:attrName>ppt_w</p:attrName>
                                        </p:attrNameLst>
                                      </p:cBhvr>
                                      <p:tavLst>
                                        <p:tav tm="0">
                                          <p:val>
                                            <p:strVal val="#ppt_w"/>
                                          </p:val>
                                        </p:tav>
                                        <p:tav tm="100000">
                                          <p:val>
                                            <p:strVal val="#ppt_w"/>
                                          </p:val>
                                        </p:tav>
                                      </p:tavLst>
                                    </p:anim>
                                    <p:anim calcmode="lin" valueType="num">
                                      <p:cBhvr>
                                        <p:cTn id="73" dur="500" fill="hold"/>
                                        <p:tgtEl>
                                          <p:spTgt spid="7">
                                            <p:graphicEl>
                                              <a:dgm id="{940203CF-C51B-44CD-AD57-6F8E44D96E4D}"/>
                                            </p:graphicEl>
                                          </p:spTgt>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7" presetClass="entr" presetSubtype="4" fill="hold" grpId="0" nodeType="clickEffect">
                                  <p:stCondLst>
                                    <p:cond delay="0"/>
                                  </p:stCondLst>
                                  <p:childTnLst>
                                    <p:set>
                                      <p:cBhvr>
                                        <p:cTn id="77" dur="1" fill="hold">
                                          <p:stCondLst>
                                            <p:cond delay="0"/>
                                          </p:stCondLst>
                                        </p:cTn>
                                        <p:tgtEl>
                                          <p:spTgt spid="7">
                                            <p:graphicEl>
                                              <a:dgm id="{CBA0A7C6-85DC-4883-9726-D2A22798F063}"/>
                                            </p:graphicEl>
                                          </p:spTgt>
                                        </p:tgtEl>
                                        <p:attrNameLst>
                                          <p:attrName>style.visibility</p:attrName>
                                        </p:attrNameLst>
                                      </p:cBhvr>
                                      <p:to>
                                        <p:strVal val="visible"/>
                                      </p:to>
                                    </p:set>
                                    <p:anim calcmode="lin" valueType="num">
                                      <p:cBhvr>
                                        <p:cTn id="78" dur="500" fill="hold"/>
                                        <p:tgtEl>
                                          <p:spTgt spid="7">
                                            <p:graphicEl>
                                              <a:dgm id="{CBA0A7C6-85DC-4883-9726-D2A22798F063}"/>
                                            </p:graphicEl>
                                          </p:spTgt>
                                        </p:tgtEl>
                                        <p:attrNameLst>
                                          <p:attrName>ppt_x</p:attrName>
                                        </p:attrNameLst>
                                      </p:cBhvr>
                                      <p:tavLst>
                                        <p:tav tm="0">
                                          <p:val>
                                            <p:strVal val="#ppt_x"/>
                                          </p:val>
                                        </p:tav>
                                        <p:tav tm="100000">
                                          <p:val>
                                            <p:strVal val="#ppt_x"/>
                                          </p:val>
                                        </p:tav>
                                      </p:tavLst>
                                    </p:anim>
                                    <p:anim calcmode="lin" valueType="num">
                                      <p:cBhvr>
                                        <p:cTn id="79" dur="500" fill="hold"/>
                                        <p:tgtEl>
                                          <p:spTgt spid="7">
                                            <p:graphicEl>
                                              <a:dgm id="{CBA0A7C6-85DC-4883-9726-D2A22798F063}"/>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7">
                                            <p:graphicEl>
                                              <a:dgm id="{CBA0A7C6-85DC-4883-9726-D2A22798F063}"/>
                                            </p:graphicEl>
                                          </p:spTgt>
                                        </p:tgtEl>
                                        <p:attrNameLst>
                                          <p:attrName>ppt_w</p:attrName>
                                        </p:attrNameLst>
                                      </p:cBhvr>
                                      <p:tavLst>
                                        <p:tav tm="0">
                                          <p:val>
                                            <p:strVal val="#ppt_w"/>
                                          </p:val>
                                        </p:tav>
                                        <p:tav tm="100000">
                                          <p:val>
                                            <p:strVal val="#ppt_w"/>
                                          </p:val>
                                        </p:tav>
                                      </p:tavLst>
                                    </p:anim>
                                    <p:anim calcmode="lin" valueType="num">
                                      <p:cBhvr>
                                        <p:cTn id="81" dur="500" fill="hold"/>
                                        <p:tgtEl>
                                          <p:spTgt spid="7">
                                            <p:graphicEl>
                                              <a:dgm id="{CBA0A7C6-85DC-4883-9726-D2A22798F063}"/>
                                            </p:graphicEl>
                                          </p:spTgt>
                                        </p:tgtEl>
                                        <p:attrNameLst>
                                          <p:attrName>ppt_h</p:attrName>
                                        </p:attrNameLst>
                                      </p:cBhvr>
                                      <p:tavLst>
                                        <p:tav tm="0">
                                          <p:val>
                                            <p:fltVal val="0"/>
                                          </p:val>
                                        </p:tav>
                                        <p:tav tm="100000">
                                          <p:val>
                                            <p:strVal val="#ppt_h"/>
                                          </p:val>
                                        </p:tav>
                                      </p:tavLst>
                                    </p:anim>
                                  </p:childTnLst>
                                </p:cTn>
                              </p:par>
                              <p:par>
                                <p:cTn id="82" presetID="17" presetClass="entr" presetSubtype="4" fill="hold" grpId="0" nodeType="withEffect">
                                  <p:stCondLst>
                                    <p:cond delay="0"/>
                                  </p:stCondLst>
                                  <p:childTnLst>
                                    <p:set>
                                      <p:cBhvr>
                                        <p:cTn id="83" dur="1" fill="hold">
                                          <p:stCondLst>
                                            <p:cond delay="0"/>
                                          </p:stCondLst>
                                        </p:cTn>
                                        <p:tgtEl>
                                          <p:spTgt spid="7">
                                            <p:graphicEl>
                                              <a:dgm id="{6507FA72-3C41-4118-9A0F-F675164A429D}"/>
                                            </p:graphicEl>
                                          </p:spTgt>
                                        </p:tgtEl>
                                        <p:attrNameLst>
                                          <p:attrName>style.visibility</p:attrName>
                                        </p:attrNameLst>
                                      </p:cBhvr>
                                      <p:to>
                                        <p:strVal val="visible"/>
                                      </p:to>
                                    </p:set>
                                    <p:anim calcmode="lin" valueType="num">
                                      <p:cBhvr>
                                        <p:cTn id="84" dur="500" fill="hold"/>
                                        <p:tgtEl>
                                          <p:spTgt spid="7">
                                            <p:graphicEl>
                                              <a:dgm id="{6507FA72-3C41-4118-9A0F-F675164A429D}"/>
                                            </p:graphicEl>
                                          </p:spTgt>
                                        </p:tgtEl>
                                        <p:attrNameLst>
                                          <p:attrName>ppt_x</p:attrName>
                                        </p:attrNameLst>
                                      </p:cBhvr>
                                      <p:tavLst>
                                        <p:tav tm="0">
                                          <p:val>
                                            <p:strVal val="#ppt_x"/>
                                          </p:val>
                                        </p:tav>
                                        <p:tav tm="100000">
                                          <p:val>
                                            <p:strVal val="#ppt_x"/>
                                          </p:val>
                                        </p:tav>
                                      </p:tavLst>
                                    </p:anim>
                                    <p:anim calcmode="lin" valueType="num">
                                      <p:cBhvr>
                                        <p:cTn id="85" dur="500" fill="hold"/>
                                        <p:tgtEl>
                                          <p:spTgt spid="7">
                                            <p:graphicEl>
                                              <a:dgm id="{6507FA72-3C41-4118-9A0F-F675164A429D}"/>
                                            </p:graphicEl>
                                          </p:spTgt>
                                        </p:tgtEl>
                                        <p:attrNameLst>
                                          <p:attrName>ppt_y</p:attrName>
                                        </p:attrNameLst>
                                      </p:cBhvr>
                                      <p:tavLst>
                                        <p:tav tm="0">
                                          <p:val>
                                            <p:strVal val="#ppt_y+#ppt_h/2"/>
                                          </p:val>
                                        </p:tav>
                                        <p:tav tm="100000">
                                          <p:val>
                                            <p:strVal val="#ppt_y"/>
                                          </p:val>
                                        </p:tav>
                                      </p:tavLst>
                                    </p:anim>
                                    <p:anim calcmode="lin" valueType="num">
                                      <p:cBhvr>
                                        <p:cTn id="86" dur="500" fill="hold"/>
                                        <p:tgtEl>
                                          <p:spTgt spid="7">
                                            <p:graphicEl>
                                              <a:dgm id="{6507FA72-3C41-4118-9A0F-F675164A429D}"/>
                                            </p:graphicEl>
                                          </p:spTgt>
                                        </p:tgtEl>
                                        <p:attrNameLst>
                                          <p:attrName>ppt_w</p:attrName>
                                        </p:attrNameLst>
                                      </p:cBhvr>
                                      <p:tavLst>
                                        <p:tav tm="0">
                                          <p:val>
                                            <p:strVal val="#ppt_w"/>
                                          </p:val>
                                        </p:tav>
                                        <p:tav tm="100000">
                                          <p:val>
                                            <p:strVal val="#ppt_w"/>
                                          </p:val>
                                        </p:tav>
                                      </p:tavLst>
                                    </p:anim>
                                    <p:anim calcmode="lin" valueType="num">
                                      <p:cBhvr>
                                        <p:cTn id="87" dur="500" fill="hold"/>
                                        <p:tgtEl>
                                          <p:spTgt spid="7">
                                            <p:graphicEl>
                                              <a:dgm id="{6507FA72-3C41-4118-9A0F-F675164A429D}"/>
                                            </p:graphicEl>
                                          </p:spTgt>
                                        </p:tgtEl>
                                        <p:attrNameLst>
                                          <p:attrName>ppt_h</p:attrName>
                                        </p:attrNameLst>
                                      </p:cBhvr>
                                      <p:tavLst>
                                        <p:tav tm="0">
                                          <p:val>
                                            <p:fltVal val="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17" presetClass="entr" presetSubtype="4" fill="hold" grpId="0" nodeType="clickEffect">
                                  <p:stCondLst>
                                    <p:cond delay="0"/>
                                  </p:stCondLst>
                                  <p:childTnLst>
                                    <p:set>
                                      <p:cBhvr>
                                        <p:cTn id="91" dur="1" fill="hold">
                                          <p:stCondLst>
                                            <p:cond delay="0"/>
                                          </p:stCondLst>
                                        </p:cTn>
                                        <p:tgtEl>
                                          <p:spTgt spid="7">
                                            <p:graphicEl>
                                              <a:dgm id="{DD92F3AC-14BE-413F-B9CA-1D24E8C5B64C}"/>
                                            </p:graphicEl>
                                          </p:spTgt>
                                        </p:tgtEl>
                                        <p:attrNameLst>
                                          <p:attrName>style.visibility</p:attrName>
                                        </p:attrNameLst>
                                      </p:cBhvr>
                                      <p:to>
                                        <p:strVal val="visible"/>
                                      </p:to>
                                    </p:set>
                                    <p:anim calcmode="lin" valueType="num">
                                      <p:cBhvr>
                                        <p:cTn id="92" dur="500" fill="hold"/>
                                        <p:tgtEl>
                                          <p:spTgt spid="7">
                                            <p:graphicEl>
                                              <a:dgm id="{DD92F3AC-14BE-413F-B9CA-1D24E8C5B64C}"/>
                                            </p:graphicEl>
                                          </p:spTgt>
                                        </p:tgtEl>
                                        <p:attrNameLst>
                                          <p:attrName>ppt_x</p:attrName>
                                        </p:attrNameLst>
                                      </p:cBhvr>
                                      <p:tavLst>
                                        <p:tav tm="0">
                                          <p:val>
                                            <p:strVal val="#ppt_x"/>
                                          </p:val>
                                        </p:tav>
                                        <p:tav tm="100000">
                                          <p:val>
                                            <p:strVal val="#ppt_x"/>
                                          </p:val>
                                        </p:tav>
                                      </p:tavLst>
                                    </p:anim>
                                    <p:anim calcmode="lin" valueType="num">
                                      <p:cBhvr>
                                        <p:cTn id="93" dur="500" fill="hold"/>
                                        <p:tgtEl>
                                          <p:spTgt spid="7">
                                            <p:graphicEl>
                                              <a:dgm id="{DD92F3AC-14BE-413F-B9CA-1D24E8C5B64C}"/>
                                            </p:graphicEl>
                                          </p:spTgt>
                                        </p:tgtEl>
                                        <p:attrNameLst>
                                          <p:attrName>ppt_y</p:attrName>
                                        </p:attrNameLst>
                                      </p:cBhvr>
                                      <p:tavLst>
                                        <p:tav tm="0">
                                          <p:val>
                                            <p:strVal val="#ppt_y+#ppt_h/2"/>
                                          </p:val>
                                        </p:tav>
                                        <p:tav tm="100000">
                                          <p:val>
                                            <p:strVal val="#ppt_y"/>
                                          </p:val>
                                        </p:tav>
                                      </p:tavLst>
                                    </p:anim>
                                    <p:anim calcmode="lin" valueType="num">
                                      <p:cBhvr>
                                        <p:cTn id="94" dur="500" fill="hold"/>
                                        <p:tgtEl>
                                          <p:spTgt spid="7">
                                            <p:graphicEl>
                                              <a:dgm id="{DD92F3AC-14BE-413F-B9CA-1D24E8C5B64C}"/>
                                            </p:graphicEl>
                                          </p:spTgt>
                                        </p:tgtEl>
                                        <p:attrNameLst>
                                          <p:attrName>ppt_w</p:attrName>
                                        </p:attrNameLst>
                                      </p:cBhvr>
                                      <p:tavLst>
                                        <p:tav tm="0">
                                          <p:val>
                                            <p:strVal val="#ppt_w"/>
                                          </p:val>
                                        </p:tav>
                                        <p:tav tm="100000">
                                          <p:val>
                                            <p:strVal val="#ppt_w"/>
                                          </p:val>
                                        </p:tav>
                                      </p:tavLst>
                                    </p:anim>
                                    <p:anim calcmode="lin" valueType="num">
                                      <p:cBhvr>
                                        <p:cTn id="95" dur="500" fill="hold"/>
                                        <p:tgtEl>
                                          <p:spTgt spid="7">
                                            <p:graphicEl>
                                              <a:dgm id="{DD92F3AC-14BE-413F-B9CA-1D24E8C5B64C}"/>
                                            </p:graphicEl>
                                          </p:spTgt>
                                        </p:tgtEl>
                                        <p:attrNameLst>
                                          <p:attrName>ppt_h</p:attrName>
                                        </p:attrNameLst>
                                      </p:cBhvr>
                                      <p:tavLst>
                                        <p:tav tm="0">
                                          <p:val>
                                            <p:fltVal val="0"/>
                                          </p:val>
                                        </p:tav>
                                        <p:tav tm="100000">
                                          <p:val>
                                            <p:strVal val="#ppt_h"/>
                                          </p:val>
                                        </p:tav>
                                      </p:tavLst>
                                    </p:anim>
                                  </p:childTnLst>
                                </p:cTn>
                              </p:par>
                              <p:par>
                                <p:cTn id="96" presetID="17" presetClass="entr" presetSubtype="4" fill="hold" grpId="0" nodeType="withEffect">
                                  <p:stCondLst>
                                    <p:cond delay="0"/>
                                  </p:stCondLst>
                                  <p:childTnLst>
                                    <p:set>
                                      <p:cBhvr>
                                        <p:cTn id="97" dur="1" fill="hold">
                                          <p:stCondLst>
                                            <p:cond delay="0"/>
                                          </p:stCondLst>
                                        </p:cTn>
                                        <p:tgtEl>
                                          <p:spTgt spid="7">
                                            <p:graphicEl>
                                              <a:dgm id="{60133E49-65B2-4A35-8BA5-6F0FD972CE9B}"/>
                                            </p:graphicEl>
                                          </p:spTgt>
                                        </p:tgtEl>
                                        <p:attrNameLst>
                                          <p:attrName>style.visibility</p:attrName>
                                        </p:attrNameLst>
                                      </p:cBhvr>
                                      <p:to>
                                        <p:strVal val="visible"/>
                                      </p:to>
                                    </p:set>
                                    <p:anim calcmode="lin" valueType="num">
                                      <p:cBhvr>
                                        <p:cTn id="98" dur="500" fill="hold"/>
                                        <p:tgtEl>
                                          <p:spTgt spid="7">
                                            <p:graphicEl>
                                              <a:dgm id="{60133E49-65B2-4A35-8BA5-6F0FD972CE9B}"/>
                                            </p:graphicEl>
                                          </p:spTgt>
                                        </p:tgtEl>
                                        <p:attrNameLst>
                                          <p:attrName>ppt_x</p:attrName>
                                        </p:attrNameLst>
                                      </p:cBhvr>
                                      <p:tavLst>
                                        <p:tav tm="0">
                                          <p:val>
                                            <p:strVal val="#ppt_x"/>
                                          </p:val>
                                        </p:tav>
                                        <p:tav tm="100000">
                                          <p:val>
                                            <p:strVal val="#ppt_x"/>
                                          </p:val>
                                        </p:tav>
                                      </p:tavLst>
                                    </p:anim>
                                    <p:anim calcmode="lin" valueType="num">
                                      <p:cBhvr>
                                        <p:cTn id="99" dur="500" fill="hold"/>
                                        <p:tgtEl>
                                          <p:spTgt spid="7">
                                            <p:graphicEl>
                                              <a:dgm id="{60133E49-65B2-4A35-8BA5-6F0FD972CE9B}"/>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7">
                                            <p:graphicEl>
                                              <a:dgm id="{60133E49-65B2-4A35-8BA5-6F0FD972CE9B}"/>
                                            </p:graphicEl>
                                          </p:spTgt>
                                        </p:tgtEl>
                                        <p:attrNameLst>
                                          <p:attrName>ppt_w</p:attrName>
                                        </p:attrNameLst>
                                      </p:cBhvr>
                                      <p:tavLst>
                                        <p:tav tm="0">
                                          <p:val>
                                            <p:strVal val="#ppt_w"/>
                                          </p:val>
                                        </p:tav>
                                        <p:tav tm="100000">
                                          <p:val>
                                            <p:strVal val="#ppt_w"/>
                                          </p:val>
                                        </p:tav>
                                      </p:tavLst>
                                    </p:anim>
                                    <p:anim calcmode="lin" valueType="num">
                                      <p:cBhvr>
                                        <p:cTn id="101" dur="500" fill="hold"/>
                                        <p:tgtEl>
                                          <p:spTgt spid="7">
                                            <p:graphicEl>
                                              <a:dgm id="{60133E49-65B2-4A35-8BA5-6F0FD972CE9B}"/>
                                            </p:graphicEl>
                                          </p:spTgt>
                                        </p:tgtEl>
                                        <p:attrNameLst>
                                          <p:attrName>ppt_h</p:attrName>
                                        </p:attrNameLst>
                                      </p:cBhvr>
                                      <p:tavLst>
                                        <p:tav tm="0">
                                          <p:val>
                                            <p:fltVal val="0"/>
                                          </p:val>
                                        </p:tav>
                                        <p:tav tm="100000">
                                          <p:val>
                                            <p:strVal val="#ppt_h"/>
                                          </p:val>
                                        </p:tav>
                                      </p:tavLst>
                                    </p:anim>
                                  </p:childTnLst>
                                </p:cTn>
                              </p:par>
                            </p:childTnLst>
                          </p:cTn>
                        </p:par>
                      </p:childTnLst>
                    </p:cTn>
                  </p:par>
                  <p:par>
                    <p:cTn id="102" fill="hold">
                      <p:stCondLst>
                        <p:cond delay="indefinite"/>
                      </p:stCondLst>
                      <p:childTnLst>
                        <p:par>
                          <p:cTn id="103" fill="hold">
                            <p:stCondLst>
                              <p:cond delay="0"/>
                            </p:stCondLst>
                            <p:childTnLst>
                              <p:par>
                                <p:cTn id="104" presetID="17" presetClass="entr" presetSubtype="4" fill="hold" grpId="0" nodeType="clickEffect">
                                  <p:stCondLst>
                                    <p:cond delay="0"/>
                                  </p:stCondLst>
                                  <p:childTnLst>
                                    <p:set>
                                      <p:cBhvr>
                                        <p:cTn id="105" dur="1" fill="hold">
                                          <p:stCondLst>
                                            <p:cond delay="0"/>
                                          </p:stCondLst>
                                        </p:cTn>
                                        <p:tgtEl>
                                          <p:spTgt spid="7">
                                            <p:graphicEl>
                                              <a:dgm id="{407671AC-88FB-40A5-B81B-CC91551A6C41}"/>
                                            </p:graphicEl>
                                          </p:spTgt>
                                        </p:tgtEl>
                                        <p:attrNameLst>
                                          <p:attrName>style.visibility</p:attrName>
                                        </p:attrNameLst>
                                      </p:cBhvr>
                                      <p:to>
                                        <p:strVal val="visible"/>
                                      </p:to>
                                    </p:set>
                                    <p:anim calcmode="lin" valueType="num">
                                      <p:cBhvr>
                                        <p:cTn id="106" dur="500" fill="hold"/>
                                        <p:tgtEl>
                                          <p:spTgt spid="7">
                                            <p:graphicEl>
                                              <a:dgm id="{407671AC-88FB-40A5-B81B-CC91551A6C41}"/>
                                            </p:graphicEl>
                                          </p:spTgt>
                                        </p:tgtEl>
                                        <p:attrNameLst>
                                          <p:attrName>ppt_x</p:attrName>
                                        </p:attrNameLst>
                                      </p:cBhvr>
                                      <p:tavLst>
                                        <p:tav tm="0">
                                          <p:val>
                                            <p:strVal val="#ppt_x"/>
                                          </p:val>
                                        </p:tav>
                                        <p:tav tm="100000">
                                          <p:val>
                                            <p:strVal val="#ppt_x"/>
                                          </p:val>
                                        </p:tav>
                                      </p:tavLst>
                                    </p:anim>
                                    <p:anim calcmode="lin" valueType="num">
                                      <p:cBhvr>
                                        <p:cTn id="107" dur="500" fill="hold"/>
                                        <p:tgtEl>
                                          <p:spTgt spid="7">
                                            <p:graphicEl>
                                              <a:dgm id="{407671AC-88FB-40A5-B81B-CC91551A6C41}"/>
                                            </p:graphicEl>
                                          </p:spTgt>
                                        </p:tgtEl>
                                        <p:attrNameLst>
                                          <p:attrName>ppt_y</p:attrName>
                                        </p:attrNameLst>
                                      </p:cBhvr>
                                      <p:tavLst>
                                        <p:tav tm="0">
                                          <p:val>
                                            <p:strVal val="#ppt_y+#ppt_h/2"/>
                                          </p:val>
                                        </p:tav>
                                        <p:tav tm="100000">
                                          <p:val>
                                            <p:strVal val="#ppt_y"/>
                                          </p:val>
                                        </p:tav>
                                      </p:tavLst>
                                    </p:anim>
                                    <p:anim calcmode="lin" valueType="num">
                                      <p:cBhvr>
                                        <p:cTn id="108" dur="500" fill="hold"/>
                                        <p:tgtEl>
                                          <p:spTgt spid="7">
                                            <p:graphicEl>
                                              <a:dgm id="{407671AC-88FB-40A5-B81B-CC91551A6C41}"/>
                                            </p:graphicEl>
                                          </p:spTgt>
                                        </p:tgtEl>
                                        <p:attrNameLst>
                                          <p:attrName>ppt_w</p:attrName>
                                        </p:attrNameLst>
                                      </p:cBhvr>
                                      <p:tavLst>
                                        <p:tav tm="0">
                                          <p:val>
                                            <p:strVal val="#ppt_w"/>
                                          </p:val>
                                        </p:tav>
                                        <p:tav tm="100000">
                                          <p:val>
                                            <p:strVal val="#ppt_w"/>
                                          </p:val>
                                        </p:tav>
                                      </p:tavLst>
                                    </p:anim>
                                    <p:anim calcmode="lin" valueType="num">
                                      <p:cBhvr>
                                        <p:cTn id="109" dur="500" fill="hold"/>
                                        <p:tgtEl>
                                          <p:spTgt spid="7">
                                            <p:graphicEl>
                                              <a:dgm id="{407671AC-88FB-40A5-B81B-CC91551A6C41}"/>
                                            </p:graphicEl>
                                          </p:spTgt>
                                        </p:tgtEl>
                                        <p:attrNameLst>
                                          <p:attrName>ppt_h</p:attrName>
                                        </p:attrNameLst>
                                      </p:cBhvr>
                                      <p:tavLst>
                                        <p:tav tm="0">
                                          <p:val>
                                            <p:fltVal val="0"/>
                                          </p:val>
                                        </p:tav>
                                        <p:tav tm="100000">
                                          <p:val>
                                            <p:strVal val="#ppt_h"/>
                                          </p:val>
                                        </p:tav>
                                      </p:tavLst>
                                    </p:anim>
                                  </p:childTnLst>
                                </p:cTn>
                              </p:par>
                              <p:par>
                                <p:cTn id="110" presetID="17" presetClass="entr" presetSubtype="4" fill="hold" grpId="0" nodeType="withEffect">
                                  <p:stCondLst>
                                    <p:cond delay="0"/>
                                  </p:stCondLst>
                                  <p:childTnLst>
                                    <p:set>
                                      <p:cBhvr>
                                        <p:cTn id="111" dur="1" fill="hold">
                                          <p:stCondLst>
                                            <p:cond delay="0"/>
                                          </p:stCondLst>
                                        </p:cTn>
                                        <p:tgtEl>
                                          <p:spTgt spid="7">
                                            <p:graphicEl>
                                              <a:dgm id="{4739D86A-1699-45C3-8D43-1082351C1A08}"/>
                                            </p:graphicEl>
                                          </p:spTgt>
                                        </p:tgtEl>
                                        <p:attrNameLst>
                                          <p:attrName>style.visibility</p:attrName>
                                        </p:attrNameLst>
                                      </p:cBhvr>
                                      <p:to>
                                        <p:strVal val="visible"/>
                                      </p:to>
                                    </p:set>
                                    <p:anim calcmode="lin" valueType="num">
                                      <p:cBhvr>
                                        <p:cTn id="112" dur="500" fill="hold"/>
                                        <p:tgtEl>
                                          <p:spTgt spid="7">
                                            <p:graphicEl>
                                              <a:dgm id="{4739D86A-1699-45C3-8D43-1082351C1A08}"/>
                                            </p:graphicEl>
                                          </p:spTgt>
                                        </p:tgtEl>
                                        <p:attrNameLst>
                                          <p:attrName>ppt_x</p:attrName>
                                        </p:attrNameLst>
                                      </p:cBhvr>
                                      <p:tavLst>
                                        <p:tav tm="0">
                                          <p:val>
                                            <p:strVal val="#ppt_x"/>
                                          </p:val>
                                        </p:tav>
                                        <p:tav tm="100000">
                                          <p:val>
                                            <p:strVal val="#ppt_x"/>
                                          </p:val>
                                        </p:tav>
                                      </p:tavLst>
                                    </p:anim>
                                    <p:anim calcmode="lin" valueType="num">
                                      <p:cBhvr>
                                        <p:cTn id="113" dur="500" fill="hold"/>
                                        <p:tgtEl>
                                          <p:spTgt spid="7">
                                            <p:graphicEl>
                                              <a:dgm id="{4739D86A-1699-45C3-8D43-1082351C1A08}"/>
                                            </p:graphicEl>
                                          </p:spTgt>
                                        </p:tgtEl>
                                        <p:attrNameLst>
                                          <p:attrName>ppt_y</p:attrName>
                                        </p:attrNameLst>
                                      </p:cBhvr>
                                      <p:tavLst>
                                        <p:tav tm="0">
                                          <p:val>
                                            <p:strVal val="#ppt_y+#ppt_h/2"/>
                                          </p:val>
                                        </p:tav>
                                        <p:tav tm="100000">
                                          <p:val>
                                            <p:strVal val="#ppt_y"/>
                                          </p:val>
                                        </p:tav>
                                      </p:tavLst>
                                    </p:anim>
                                    <p:anim calcmode="lin" valueType="num">
                                      <p:cBhvr>
                                        <p:cTn id="114" dur="500" fill="hold"/>
                                        <p:tgtEl>
                                          <p:spTgt spid="7">
                                            <p:graphicEl>
                                              <a:dgm id="{4739D86A-1699-45C3-8D43-1082351C1A08}"/>
                                            </p:graphicEl>
                                          </p:spTgt>
                                        </p:tgtEl>
                                        <p:attrNameLst>
                                          <p:attrName>ppt_w</p:attrName>
                                        </p:attrNameLst>
                                      </p:cBhvr>
                                      <p:tavLst>
                                        <p:tav tm="0">
                                          <p:val>
                                            <p:strVal val="#ppt_w"/>
                                          </p:val>
                                        </p:tav>
                                        <p:tav tm="100000">
                                          <p:val>
                                            <p:strVal val="#ppt_w"/>
                                          </p:val>
                                        </p:tav>
                                      </p:tavLst>
                                    </p:anim>
                                    <p:anim calcmode="lin" valueType="num">
                                      <p:cBhvr>
                                        <p:cTn id="115" dur="500" fill="hold"/>
                                        <p:tgtEl>
                                          <p:spTgt spid="7">
                                            <p:graphicEl>
                                              <a:dgm id="{4739D86A-1699-45C3-8D43-1082351C1A08}"/>
                                            </p:graphicEl>
                                          </p:spTgt>
                                        </p:tgtEl>
                                        <p:attrNameLst>
                                          <p:attrName>ppt_h</p:attrName>
                                        </p:attrNameLst>
                                      </p:cBhvr>
                                      <p:tavLst>
                                        <p:tav tm="0">
                                          <p:val>
                                            <p:fltVal val="0"/>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7" presetClass="entr" presetSubtype="4" fill="hold" grpId="0" nodeType="clickEffect">
                                  <p:stCondLst>
                                    <p:cond delay="0"/>
                                  </p:stCondLst>
                                  <p:childTnLst>
                                    <p:set>
                                      <p:cBhvr>
                                        <p:cTn id="119" dur="1" fill="hold">
                                          <p:stCondLst>
                                            <p:cond delay="0"/>
                                          </p:stCondLst>
                                        </p:cTn>
                                        <p:tgtEl>
                                          <p:spTgt spid="7">
                                            <p:graphicEl>
                                              <a:dgm id="{C8DA25D0-0586-48BD-93B3-B2E00CE31A17}"/>
                                            </p:graphicEl>
                                          </p:spTgt>
                                        </p:tgtEl>
                                        <p:attrNameLst>
                                          <p:attrName>style.visibility</p:attrName>
                                        </p:attrNameLst>
                                      </p:cBhvr>
                                      <p:to>
                                        <p:strVal val="visible"/>
                                      </p:to>
                                    </p:set>
                                    <p:anim calcmode="lin" valueType="num">
                                      <p:cBhvr>
                                        <p:cTn id="120" dur="500" fill="hold"/>
                                        <p:tgtEl>
                                          <p:spTgt spid="7">
                                            <p:graphicEl>
                                              <a:dgm id="{C8DA25D0-0586-48BD-93B3-B2E00CE31A17}"/>
                                            </p:graphicEl>
                                          </p:spTgt>
                                        </p:tgtEl>
                                        <p:attrNameLst>
                                          <p:attrName>ppt_x</p:attrName>
                                        </p:attrNameLst>
                                      </p:cBhvr>
                                      <p:tavLst>
                                        <p:tav tm="0">
                                          <p:val>
                                            <p:strVal val="#ppt_x"/>
                                          </p:val>
                                        </p:tav>
                                        <p:tav tm="100000">
                                          <p:val>
                                            <p:strVal val="#ppt_x"/>
                                          </p:val>
                                        </p:tav>
                                      </p:tavLst>
                                    </p:anim>
                                    <p:anim calcmode="lin" valueType="num">
                                      <p:cBhvr>
                                        <p:cTn id="121" dur="500" fill="hold"/>
                                        <p:tgtEl>
                                          <p:spTgt spid="7">
                                            <p:graphicEl>
                                              <a:dgm id="{C8DA25D0-0586-48BD-93B3-B2E00CE31A17}"/>
                                            </p:graphicEl>
                                          </p:spTgt>
                                        </p:tgtEl>
                                        <p:attrNameLst>
                                          <p:attrName>ppt_y</p:attrName>
                                        </p:attrNameLst>
                                      </p:cBhvr>
                                      <p:tavLst>
                                        <p:tav tm="0">
                                          <p:val>
                                            <p:strVal val="#ppt_y+#ppt_h/2"/>
                                          </p:val>
                                        </p:tav>
                                        <p:tav tm="100000">
                                          <p:val>
                                            <p:strVal val="#ppt_y"/>
                                          </p:val>
                                        </p:tav>
                                      </p:tavLst>
                                    </p:anim>
                                    <p:anim calcmode="lin" valueType="num">
                                      <p:cBhvr>
                                        <p:cTn id="122" dur="500" fill="hold"/>
                                        <p:tgtEl>
                                          <p:spTgt spid="7">
                                            <p:graphicEl>
                                              <a:dgm id="{C8DA25D0-0586-48BD-93B3-B2E00CE31A17}"/>
                                            </p:graphicEl>
                                          </p:spTgt>
                                        </p:tgtEl>
                                        <p:attrNameLst>
                                          <p:attrName>ppt_w</p:attrName>
                                        </p:attrNameLst>
                                      </p:cBhvr>
                                      <p:tavLst>
                                        <p:tav tm="0">
                                          <p:val>
                                            <p:strVal val="#ppt_w"/>
                                          </p:val>
                                        </p:tav>
                                        <p:tav tm="100000">
                                          <p:val>
                                            <p:strVal val="#ppt_w"/>
                                          </p:val>
                                        </p:tav>
                                      </p:tavLst>
                                    </p:anim>
                                    <p:anim calcmode="lin" valueType="num">
                                      <p:cBhvr>
                                        <p:cTn id="123" dur="500" fill="hold"/>
                                        <p:tgtEl>
                                          <p:spTgt spid="7">
                                            <p:graphicEl>
                                              <a:dgm id="{C8DA25D0-0586-48BD-93B3-B2E00CE31A17}"/>
                                            </p:graphicEl>
                                          </p:spTgt>
                                        </p:tgtEl>
                                        <p:attrNameLst>
                                          <p:attrName>ppt_h</p:attrName>
                                        </p:attrNameLst>
                                      </p:cBhvr>
                                      <p:tavLst>
                                        <p:tav tm="0">
                                          <p:val>
                                            <p:fltVal val="0"/>
                                          </p:val>
                                        </p:tav>
                                        <p:tav tm="100000">
                                          <p:val>
                                            <p:strVal val="#ppt_h"/>
                                          </p:val>
                                        </p:tav>
                                      </p:tavLst>
                                    </p:anim>
                                  </p:childTnLst>
                                </p:cTn>
                              </p:par>
                              <p:par>
                                <p:cTn id="124" presetID="17" presetClass="entr" presetSubtype="4" fill="hold" grpId="0" nodeType="withEffect">
                                  <p:stCondLst>
                                    <p:cond delay="0"/>
                                  </p:stCondLst>
                                  <p:childTnLst>
                                    <p:set>
                                      <p:cBhvr>
                                        <p:cTn id="125" dur="1" fill="hold">
                                          <p:stCondLst>
                                            <p:cond delay="0"/>
                                          </p:stCondLst>
                                        </p:cTn>
                                        <p:tgtEl>
                                          <p:spTgt spid="7">
                                            <p:graphicEl>
                                              <a:dgm id="{0FFAB058-D957-475B-9201-0DB58F209AD2}"/>
                                            </p:graphicEl>
                                          </p:spTgt>
                                        </p:tgtEl>
                                        <p:attrNameLst>
                                          <p:attrName>style.visibility</p:attrName>
                                        </p:attrNameLst>
                                      </p:cBhvr>
                                      <p:to>
                                        <p:strVal val="visible"/>
                                      </p:to>
                                    </p:set>
                                    <p:anim calcmode="lin" valueType="num">
                                      <p:cBhvr>
                                        <p:cTn id="126" dur="500" fill="hold"/>
                                        <p:tgtEl>
                                          <p:spTgt spid="7">
                                            <p:graphicEl>
                                              <a:dgm id="{0FFAB058-D957-475B-9201-0DB58F209AD2}"/>
                                            </p:graphicEl>
                                          </p:spTgt>
                                        </p:tgtEl>
                                        <p:attrNameLst>
                                          <p:attrName>ppt_x</p:attrName>
                                        </p:attrNameLst>
                                      </p:cBhvr>
                                      <p:tavLst>
                                        <p:tav tm="0">
                                          <p:val>
                                            <p:strVal val="#ppt_x"/>
                                          </p:val>
                                        </p:tav>
                                        <p:tav tm="100000">
                                          <p:val>
                                            <p:strVal val="#ppt_x"/>
                                          </p:val>
                                        </p:tav>
                                      </p:tavLst>
                                    </p:anim>
                                    <p:anim calcmode="lin" valueType="num">
                                      <p:cBhvr>
                                        <p:cTn id="127" dur="500" fill="hold"/>
                                        <p:tgtEl>
                                          <p:spTgt spid="7">
                                            <p:graphicEl>
                                              <a:dgm id="{0FFAB058-D957-475B-9201-0DB58F209AD2}"/>
                                            </p:graphicEl>
                                          </p:spTgt>
                                        </p:tgtEl>
                                        <p:attrNameLst>
                                          <p:attrName>ppt_y</p:attrName>
                                        </p:attrNameLst>
                                      </p:cBhvr>
                                      <p:tavLst>
                                        <p:tav tm="0">
                                          <p:val>
                                            <p:strVal val="#ppt_y+#ppt_h/2"/>
                                          </p:val>
                                        </p:tav>
                                        <p:tav tm="100000">
                                          <p:val>
                                            <p:strVal val="#ppt_y"/>
                                          </p:val>
                                        </p:tav>
                                      </p:tavLst>
                                    </p:anim>
                                    <p:anim calcmode="lin" valueType="num">
                                      <p:cBhvr>
                                        <p:cTn id="128" dur="500" fill="hold"/>
                                        <p:tgtEl>
                                          <p:spTgt spid="7">
                                            <p:graphicEl>
                                              <a:dgm id="{0FFAB058-D957-475B-9201-0DB58F209AD2}"/>
                                            </p:graphicEl>
                                          </p:spTgt>
                                        </p:tgtEl>
                                        <p:attrNameLst>
                                          <p:attrName>ppt_w</p:attrName>
                                        </p:attrNameLst>
                                      </p:cBhvr>
                                      <p:tavLst>
                                        <p:tav tm="0">
                                          <p:val>
                                            <p:strVal val="#ppt_w"/>
                                          </p:val>
                                        </p:tav>
                                        <p:tav tm="100000">
                                          <p:val>
                                            <p:strVal val="#ppt_w"/>
                                          </p:val>
                                        </p:tav>
                                      </p:tavLst>
                                    </p:anim>
                                    <p:anim calcmode="lin" valueType="num">
                                      <p:cBhvr>
                                        <p:cTn id="129" dur="500" fill="hold"/>
                                        <p:tgtEl>
                                          <p:spTgt spid="7">
                                            <p:graphicEl>
                                              <a:dgm id="{0FFAB058-D957-475B-9201-0DB58F209AD2}"/>
                                            </p:graphicEl>
                                          </p:spTgt>
                                        </p:tgtEl>
                                        <p:attrNameLst>
                                          <p:attrName>ppt_h</p:attrName>
                                        </p:attrNameLst>
                                      </p:cBhvr>
                                      <p:tavLst>
                                        <p:tav tm="0">
                                          <p:val>
                                            <p:fltVal val="0"/>
                                          </p:val>
                                        </p:tav>
                                        <p:tav tm="100000">
                                          <p:val>
                                            <p:strVal val="#ppt_h"/>
                                          </p:val>
                                        </p:tav>
                                      </p:tavLst>
                                    </p:anim>
                                  </p:childTnLst>
                                </p:cTn>
                              </p:par>
                            </p:childTnLst>
                          </p:cTn>
                        </p:par>
                      </p:childTnLst>
                    </p:cTn>
                  </p:par>
                  <p:par>
                    <p:cTn id="130" fill="hold">
                      <p:stCondLst>
                        <p:cond delay="indefinite"/>
                      </p:stCondLst>
                      <p:childTnLst>
                        <p:par>
                          <p:cTn id="131" fill="hold">
                            <p:stCondLst>
                              <p:cond delay="0"/>
                            </p:stCondLst>
                            <p:childTnLst>
                              <p:par>
                                <p:cTn id="132" presetID="17" presetClass="entr" presetSubtype="4" fill="hold" grpId="0" nodeType="clickEffect">
                                  <p:stCondLst>
                                    <p:cond delay="0"/>
                                  </p:stCondLst>
                                  <p:childTnLst>
                                    <p:set>
                                      <p:cBhvr>
                                        <p:cTn id="133" dur="1" fill="hold">
                                          <p:stCondLst>
                                            <p:cond delay="0"/>
                                          </p:stCondLst>
                                        </p:cTn>
                                        <p:tgtEl>
                                          <p:spTgt spid="7">
                                            <p:graphicEl>
                                              <a:dgm id="{327889F9-81AE-4700-B023-E944405CEFA0}"/>
                                            </p:graphicEl>
                                          </p:spTgt>
                                        </p:tgtEl>
                                        <p:attrNameLst>
                                          <p:attrName>style.visibility</p:attrName>
                                        </p:attrNameLst>
                                      </p:cBhvr>
                                      <p:to>
                                        <p:strVal val="visible"/>
                                      </p:to>
                                    </p:set>
                                    <p:anim calcmode="lin" valueType="num">
                                      <p:cBhvr>
                                        <p:cTn id="134" dur="500" fill="hold"/>
                                        <p:tgtEl>
                                          <p:spTgt spid="7">
                                            <p:graphicEl>
                                              <a:dgm id="{327889F9-81AE-4700-B023-E944405CEFA0}"/>
                                            </p:graphicEl>
                                          </p:spTgt>
                                        </p:tgtEl>
                                        <p:attrNameLst>
                                          <p:attrName>ppt_x</p:attrName>
                                        </p:attrNameLst>
                                      </p:cBhvr>
                                      <p:tavLst>
                                        <p:tav tm="0">
                                          <p:val>
                                            <p:strVal val="#ppt_x"/>
                                          </p:val>
                                        </p:tav>
                                        <p:tav tm="100000">
                                          <p:val>
                                            <p:strVal val="#ppt_x"/>
                                          </p:val>
                                        </p:tav>
                                      </p:tavLst>
                                    </p:anim>
                                    <p:anim calcmode="lin" valueType="num">
                                      <p:cBhvr>
                                        <p:cTn id="135" dur="500" fill="hold"/>
                                        <p:tgtEl>
                                          <p:spTgt spid="7">
                                            <p:graphicEl>
                                              <a:dgm id="{327889F9-81AE-4700-B023-E944405CEFA0}"/>
                                            </p:graphicEl>
                                          </p:spTgt>
                                        </p:tgtEl>
                                        <p:attrNameLst>
                                          <p:attrName>ppt_y</p:attrName>
                                        </p:attrNameLst>
                                      </p:cBhvr>
                                      <p:tavLst>
                                        <p:tav tm="0">
                                          <p:val>
                                            <p:strVal val="#ppt_y+#ppt_h/2"/>
                                          </p:val>
                                        </p:tav>
                                        <p:tav tm="100000">
                                          <p:val>
                                            <p:strVal val="#ppt_y"/>
                                          </p:val>
                                        </p:tav>
                                      </p:tavLst>
                                    </p:anim>
                                    <p:anim calcmode="lin" valueType="num">
                                      <p:cBhvr>
                                        <p:cTn id="136" dur="500" fill="hold"/>
                                        <p:tgtEl>
                                          <p:spTgt spid="7">
                                            <p:graphicEl>
                                              <a:dgm id="{327889F9-81AE-4700-B023-E944405CEFA0}"/>
                                            </p:graphicEl>
                                          </p:spTgt>
                                        </p:tgtEl>
                                        <p:attrNameLst>
                                          <p:attrName>ppt_w</p:attrName>
                                        </p:attrNameLst>
                                      </p:cBhvr>
                                      <p:tavLst>
                                        <p:tav tm="0">
                                          <p:val>
                                            <p:strVal val="#ppt_w"/>
                                          </p:val>
                                        </p:tav>
                                        <p:tav tm="100000">
                                          <p:val>
                                            <p:strVal val="#ppt_w"/>
                                          </p:val>
                                        </p:tav>
                                      </p:tavLst>
                                    </p:anim>
                                    <p:anim calcmode="lin" valueType="num">
                                      <p:cBhvr>
                                        <p:cTn id="137" dur="500" fill="hold"/>
                                        <p:tgtEl>
                                          <p:spTgt spid="7">
                                            <p:graphicEl>
                                              <a:dgm id="{327889F9-81AE-4700-B023-E944405CEFA0}"/>
                                            </p:graphicEl>
                                          </p:spTgt>
                                        </p:tgtEl>
                                        <p:attrNameLst>
                                          <p:attrName>ppt_h</p:attrName>
                                        </p:attrNameLst>
                                      </p:cBhvr>
                                      <p:tavLst>
                                        <p:tav tm="0">
                                          <p:val>
                                            <p:fltVal val="0"/>
                                          </p:val>
                                        </p:tav>
                                        <p:tav tm="100000">
                                          <p:val>
                                            <p:strVal val="#ppt_h"/>
                                          </p:val>
                                        </p:tav>
                                      </p:tavLst>
                                    </p:anim>
                                  </p:childTnLst>
                                </p:cTn>
                              </p:par>
                              <p:par>
                                <p:cTn id="138" presetID="17" presetClass="entr" presetSubtype="4" fill="hold" grpId="0" nodeType="withEffect">
                                  <p:stCondLst>
                                    <p:cond delay="0"/>
                                  </p:stCondLst>
                                  <p:childTnLst>
                                    <p:set>
                                      <p:cBhvr>
                                        <p:cTn id="139" dur="1" fill="hold">
                                          <p:stCondLst>
                                            <p:cond delay="0"/>
                                          </p:stCondLst>
                                        </p:cTn>
                                        <p:tgtEl>
                                          <p:spTgt spid="7">
                                            <p:graphicEl>
                                              <a:dgm id="{B5671C6D-90DB-461F-B17B-641B3C33F31B}"/>
                                            </p:graphicEl>
                                          </p:spTgt>
                                        </p:tgtEl>
                                        <p:attrNameLst>
                                          <p:attrName>style.visibility</p:attrName>
                                        </p:attrNameLst>
                                      </p:cBhvr>
                                      <p:to>
                                        <p:strVal val="visible"/>
                                      </p:to>
                                    </p:set>
                                    <p:anim calcmode="lin" valueType="num">
                                      <p:cBhvr>
                                        <p:cTn id="140" dur="500" fill="hold"/>
                                        <p:tgtEl>
                                          <p:spTgt spid="7">
                                            <p:graphicEl>
                                              <a:dgm id="{B5671C6D-90DB-461F-B17B-641B3C33F31B}"/>
                                            </p:graphicEl>
                                          </p:spTgt>
                                        </p:tgtEl>
                                        <p:attrNameLst>
                                          <p:attrName>ppt_x</p:attrName>
                                        </p:attrNameLst>
                                      </p:cBhvr>
                                      <p:tavLst>
                                        <p:tav tm="0">
                                          <p:val>
                                            <p:strVal val="#ppt_x"/>
                                          </p:val>
                                        </p:tav>
                                        <p:tav tm="100000">
                                          <p:val>
                                            <p:strVal val="#ppt_x"/>
                                          </p:val>
                                        </p:tav>
                                      </p:tavLst>
                                    </p:anim>
                                    <p:anim calcmode="lin" valueType="num">
                                      <p:cBhvr>
                                        <p:cTn id="141" dur="500" fill="hold"/>
                                        <p:tgtEl>
                                          <p:spTgt spid="7">
                                            <p:graphicEl>
                                              <a:dgm id="{B5671C6D-90DB-461F-B17B-641B3C33F31B}"/>
                                            </p:graphicEl>
                                          </p:spTgt>
                                        </p:tgtEl>
                                        <p:attrNameLst>
                                          <p:attrName>ppt_y</p:attrName>
                                        </p:attrNameLst>
                                      </p:cBhvr>
                                      <p:tavLst>
                                        <p:tav tm="0">
                                          <p:val>
                                            <p:strVal val="#ppt_y+#ppt_h/2"/>
                                          </p:val>
                                        </p:tav>
                                        <p:tav tm="100000">
                                          <p:val>
                                            <p:strVal val="#ppt_y"/>
                                          </p:val>
                                        </p:tav>
                                      </p:tavLst>
                                    </p:anim>
                                    <p:anim calcmode="lin" valueType="num">
                                      <p:cBhvr>
                                        <p:cTn id="142" dur="500" fill="hold"/>
                                        <p:tgtEl>
                                          <p:spTgt spid="7">
                                            <p:graphicEl>
                                              <a:dgm id="{B5671C6D-90DB-461F-B17B-641B3C33F31B}"/>
                                            </p:graphicEl>
                                          </p:spTgt>
                                        </p:tgtEl>
                                        <p:attrNameLst>
                                          <p:attrName>ppt_w</p:attrName>
                                        </p:attrNameLst>
                                      </p:cBhvr>
                                      <p:tavLst>
                                        <p:tav tm="0">
                                          <p:val>
                                            <p:strVal val="#ppt_w"/>
                                          </p:val>
                                        </p:tav>
                                        <p:tav tm="100000">
                                          <p:val>
                                            <p:strVal val="#ppt_w"/>
                                          </p:val>
                                        </p:tav>
                                      </p:tavLst>
                                    </p:anim>
                                    <p:anim calcmode="lin" valueType="num">
                                      <p:cBhvr>
                                        <p:cTn id="143" dur="500" fill="hold"/>
                                        <p:tgtEl>
                                          <p:spTgt spid="7">
                                            <p:graphicEl>
                                              <a:dgm id="{B5671C6D-90DB-461F-B17B-641B3C33F31B}"/>
                                            </p:graphicEl>
                                          </p:spTgt>
                                        </p:tgtEl>
                                        <p:attrNameLst>
                                          <p:attrName>ppt_h</p:attrName>
                                        </p:attrNameLst>
                                      </p:cBhvr>
                                      <p:tavLst>
                                        <p:tav tm="0">
                                          <p:val>
                                            <p:fltVal val="0"/>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17" presetClass="entr" presetSubtype="4" fill="hold" grpId="0" nodeType="clickEffect">
                                  <p:stCondLst>
                                    <p:cond delay="0"/>
                                  </p:stCondLst>
                                  <p:childTnLst>
                                    <p:set>
                                      <p:cBhvr>
                                        <p:cTn id="147" dur="1" fill="hold">
                                          <p:stCondLst>
                                            <p:cond delay="0"/>
                                          </p:stCondLst>
                                        </p:cTn>
                                        <p:tgtEl>
                                          <p:spTgt spid="7">
                                            <p:graphicEl>
                                              <a:dgm id="{055F685A-01DC-4E4D-B62F-264FFA0EDC05}"/>
                                            </p:graphicEl>
                                          </p:spTgt>
                                        </p:tgtEl>
                                        <p:attrNameLst>
                                          <p:attrName>style.visibility</p:attrName>
                                        </p:attrNameLst>
                                      </p:cBhvr>
                                      <p:to>
                                        <p:strVal val="visible"/>
                                      </p:to>
                                    </p:set>
                                    <p:anim calcmode="lin" valueType="num">
                                      <p:cBhvr>
                                        <p:cTn id="148" dur="500" fill="hold"/>
                                        <p:tgtEl>
                                          <p:spTgt spid="7">
                                            <p:graphicEl>
                                              <a:dgm id="{055F685A-01DC-4E4D-B62F-264FFA0EDC05}"/>
                                            </p:graphicEl>
                                          </p:spTgt>
                                        </p:tgtEl>
                                        <p:attrNameLst>
                                          <p:attrName>ppt_x</p:attrName>
                                        </p:attrNameLst>
                                      </p:cBhvr>
                                      <p:tavLst>
                                        <p:tav tm="0">
                                          <p:val>
                                            <p:strVal val="#ppt_x"/>
                                          </p:val>
                                        </p:tav>
                                        <p:tav tm="100000">
                                          <p:val>
                                            <p:strVal val="#ppt_x"/>
                                          </p:val>
                                        </p:tav>
                                      </p:tavLst>
                                    </p:anim>
                                    <p:anim calcmode="lin" valueType="num">
                                      <p:cBhvr>
                                        <p:cTn id="149" dur="500" fill="hold"/>
                                        <p:tgtEl>
                                          <p:spTgt spid="7">
                                            <p:graphicEl>
                                              <a:dgm id="{055F685A-01DC-4E4D-B62F-264FFA0EDC05}"/>
                                            </p:graphicEl>
                                          </p:spTgt>
                                        </p:tgtEl>
                                        <p:attrNameLst>
                                          <p:attrName>ppt_y</p:attrName>
                                        </p:attrNameLst>
                                      </p:cBhvr>
                                      <p:tavLst>
                                        <p:tav tm="0">
                                          <p:val>
                                            <p:strVal val="#ppt_y+#ppt_h/2"/>
                                          </p:val>
                                        </p:tav>
                                        <p:tav tm="100000">
                                          <p:val>
                                            <p:strVal val="#ppt_y"/>
                                          </p:val>
                                        </p:tav>
                                      </p:tavLst>
                                    </p:anim>
                                    <p:anim calcmode="lin" valueType="num">
                                      <p:cBhvr>
                                        <p:cTn id="150" dur="500" fill="hold"/>
                                        <p:tgtEl>
                                          <p:spTgt spid="7">
                                            <p:graphicEl>
                                              <a:dgm id="{055F685A-01DC-4E4D-B62F-264FFA0EDC05}"/>
                                            </p:graphicEl>
                                          </p:spTgt>
                                        </p:tgtEl>
                                        <p:attrNameLst>
                                          <p:attrName>ppt_w</p:attrName>
                                        </p:attrNameLst>
                                      </p:cBhvr>
                                      <p:tavLst>
                                        <p:tav tm="0">
                                          <p:val>
                                            <p:strVal val="#ppt_w"/>
                                          </p:val>
                                        </p:tav>
                                        <p:tav tm="100000">
                                          <p:val>
                                            <p:strVal val="#ppt_w"/>
                                          </p:val>
                                        </p:tav>
                                      </p:tavLst>
                                    </p:anim>
                                    <p:anim calcmode="lin" valueType="num">
                                      <p:cBhvr>
                                        <p:cTn id="151" dur="500" fill="hold"/>
                                        <p:tgtEl>
                                          <p:spTgt spid="7">
                                            <p:graphicEl>
                                              <a:dgm id="{055F685A-01DC-4E4D-B62F-264FFA0EDC05}"/>
                                            </p:graphicEl>
                                          </p:spTgt>
                                        </p:tgtEl>
                                        <p:attrNameLst>
                                          <p:attrName>ppt_h</p:attrName>
                                        </p:attrNameLst>
                                      </p:cBhvr>
                                      <p:tavLst>
                                        <p:tav tm="0">
                                          <p:val>
                                            <p:fltVal val="0"/>
                                          </p:val>
                                        </p:tav>
                                        <p:tav tm="100000">
                                          <p:val>
                                            <p:strVal val="#ppt_h"/>
                                          </p:val>
                                        </p:tav>
                                      </p:tavLst>
                                    </p:anim>
                                  </p:childTnLst>
                                </p:cTn>
                              </p:par>
                              <p:par>
                                <p:cTn id="152" presetID="17" presetClass="entr" presetSubtype="4" fill="hold" grpId="0" nodeType="withEffect">
                                  <p:stCondLst>
                                    <p:cond delay="0"/>
                                  </p:stCondLst>
                                  <p:childTnLst>
                                    <p:set>
                                      <p:cBhvr>
                                        <p:cTn id="153" dur="1" fill="hold">
                                          <p:stCondLst>
                                            <p:cond delay="0"/>
                                          </p:stCondLst>
                                        </p:cTn>
                                        <p:tgtEl>
                                          <p:spTgt spid="7">
                                            <p:graphicEl>
                                              <a:dgm id="{1A7C1F97-1D17-4A53-87A6-8CC646780096}"/>
                                            </p:graphicEl>
                                          </p:spTgt>
                                        </p:tgtEl>
                                        <p:attrNameLst>
                                          <p:attrName>style.visibility</p:attrName>
                                        </p:attrNameLst>
                                      </p:cBhvr>
                                      <p:to>
                                        <p:strVal val="visible"/>
                                      </p:to>
                                    </p:set>
                                    <p:anim calcmode="lin" valueType="num">
                                      <p:cBhvr>
                                        <p:cTn id="154" dur="500" fill="hold"/>
                                        <p:tgtEl>
                                          <p:spTgt spid="7">
                                            <p:graphicEl>
                                              <a:dgm id="{1A7C1F97-1D17-4A53-87A6-8CC646780096}"/>
                                            </p:graphicEl>
                                          </p:spTgt>
                                        </p:tgtEl>
                                        <p:attrNameLst>
                                          <p:attrName>ppt_x</p:attrName>
                                        </p:attrNameLst>
                                      </p:cBhvr>
                                      <p:tavLst>
                                        <p:tav tm="0">
                                          <p:val>
                                            <p:strVal val="#ppt_x"/>
                                          </p:val>
                                        </p:tav>
                                        <p:tav tm="100000">
                                          <p:val>
                                            <p:strVal val="#ppt_x"/>
                                          </p:val>
                                        </p:tav>
                                      </p:tavLst>
                                    </p:anim>
                                    <p:anim calcmode="lin" valueType="num">
                                      <p:cBhvr>
                                        <p:cTn id="155" dur="500" fill="hold"/>
                                        <p:tgtEl>
                                          <p:spTgt spid="7">
                                            <p:graphicEl>
                                              <a:dgm id="{1A7C1F97-1D17-4A53-87A6-8CC646780096}"/>
                                            </p:graphicEl>
                                          </p:spTgt>
                                        </p:tgtEl>
                                        <p:attrNameLst>
                                          <p:attrName>ppt_y</p:attrName>
                                        </p:attrNameLst>
                                      </p:cBhvr>
                                      <p:tavLst>
                                        <p:tav tm="0">
                                          <p:val>
                                            <p:strVal val="#ppt_y+#ppt_h/2"/>
                                          </p:val>
                                        </p:tav>
                                        <p:tav tm="100000">
                                          <p:val>
                                            <p:strVal val="#ppt_y"/>
                                          </p:val>
                                        </p:tav>
                                      </p:tavLst>
                                    </p:anim>
                                    <p:anim calcmode="lin" valueType="num">
                                      <p:cBhvr>
                                        <p:cTn id="156" dur="500" fill="hold"/>
                                        <p:tgtEl>
                                          <p:spTgt spid="7">
                                            <p:graphicEl>
                                              <a:dgm id="{1A7C1F97-1D17-4A53-87A6-8CC646780096}"/>
                                            </p:graphicEl>
                                          </p:spTgt>
                                        </p:tgtEl>
                                        <p:attrNameLst>
                                          <p:attrName>ppt_w</p:attrName>
                                        </p:attrNameLst>
                                      </p:cBhvr>
                                      <p:tavLst>
                                        <p:tav tm="0">
                                          <p:val>
                                            <p:strVal val="#ppt_w"/>
                                          </p:val>
                                        </p:tav>
                                        <p:tav tm="100000">
                                          <p:val>
                                            <p:strVal val="#ppt_w"/>
                                          </p:val>
                                        </p:tav>
                                      </p:tavLst>
                                    </p:anim>
                                    <p:anim calcmode="lin" valueType="num">
                                      <p:cBhvr>
                                        <p:cTn id="157" dur="500" fill="hold"/>
                                        <p:tgtEl>
                                          <p:spTgt spid="7">
                                            <p:graphicEl>
                                              <a:dgm id="{1A7C1F97-1D17-4A53-87A6-8CC646780096}"/>
                                            </p:graphicEl>
                                          </p:spTgt>
                                        </p:tgtEl>
                                        <p:attrNameLst>
                                          <p:attrName>ppt_h</p:attrName>
                                        </p:attrNameLst>
                                      </p:cBhvr>
                                      <p:tavLst>
                                        <p:tav tm="0">
                                          <p:val>
                                            <p:fltVal val="0"/>
                                          </p:val>
                                        </p:tav>
                                        <p:tav tm="100000">
                                          <p:val>
                                            <p:strVal val="#ppt_h"/>
                                          </p:val>
                                        </p:tav>
                                      </p:tavLst>
                                    </p:anim>
                                  </p:childTnLst>
                                </p:cTn>
                              </p:par>
                            </p:childTnLst>
                          </p:cTn>
                        </p:par>
                      </p:childTnLst>
                    </p:cTn>
                  </p:par>
                  <p:par>
                    <p:cTn id="158" fill="hold">
                      <p:stCondLst>
                        <p:cond delay="indefinite"/>
                      </p:stCondLst>
                      <p:childTnLst>
                        <p:par>
                          <p:cTn id="159" fill="hold">
                            <p:stCondLst>
                              <p:cond delay="0"/>
                            </p:stCondLst>
                            <p:childTnLst>
                              <p:par>
                                <p:cTn id="160" presetID="17" presetClass="entr" presetSubtype="4" fill="hold" grpId="0" nodeType="clickEffect">
                                  <p:stCondLst>
                                    <p:cond delay="0"/>
                                  </p:stCondLst>
                                  <p:childTnLst>
                                    <p:set>
                                      <p:cBhvr>
                                        <p:cTn id="161" dur="1" fill="hold">
                                          <p:stCondLst>
                                            <p:cond delay="0"/>
                                          </p:stCondLst>
                                        </p:cTn>
                                        <p:tgtEl>
                                          <p:spTgt spid="7">
                                            <p:graphicEl>
                                              <a:dgm id="{EC89368E-38C2-4889-9BFD-2C1D73585A0E}"/>
                                            </p:graphicEl>
                                          </p:spTgt>
                                        </p:tgtEl>
                                        <p:attrNameLst>
                                          <p:attrName>style.visibility</p:attrName>
                                        </p:attrNameLst>
                                      </p:cBhvr>
                                      <p:to>
                                        <p:strVal val="visible"/>
                                      </p:to>
                                    </p:set>
                                    <p:anim calcmode="lin" valueType="num">
                                      <p:cBhvr>
                                        <p:cTn id="162" dur="500" fill="hold"/>
                                        <p:tgtEl>
                                          <p:spTgt spid="7">
                                            <p:graphicEl>
                                              <a:dgm id="{EC89368E-38C2-4889-9BFD-2C1D73585A0E}"/>
                                            </p:graphicEl>
                                          </p:spTgt>
                                        </p:tgtEl>
                                        <p:attrNameLst>
                                          <p:attrName>ppt_x</p:attrName>
                                        </p:attrNameLst>
                                      </p:cBhvr>
                                      <p:tavLst>
                                        <p:tav tm="0">
                                          <p:val>
                                            <p:strVal val="#ppt_x"/>
                                          </p:val>
                                        </p:tav>
                                        <p:tav tm="100000">
                                          <p:val>
                                            <p:strVal val="#ppt_x"/>
                                          </p:val>
                                        </p:tav>
                                      </p:tavLst>
                                    </p:anim>
                                    <p:anim calcmode="lin" valueType="num">
                                      <p:cBhvr>
                                        <p:cTn id="163" dur="500" fill="hold"/>
                                        <p:tgtEl>
                                          <p:spTgt spid="7">
                                            <p:graphicEl>
                                              <a:dgm id="{EC89368E-38C2-4889-9BFD-2C1D73585A0E}"/>
                                            </p:graphicEl>
                                          </p:spTgt>
                                        </p:tgtEl>
                                        <p:attrNameLst>
                                          <p:attrName>ppt_y</p:attrName>
                                        </p:attrNameLst>
                                      </p:cBhvr>
                                      <p:tavLst>
                                        <p:tav tm="0">
                                          <p:val>
                                            <p:strVal val="#ppt_y+#ppt_h/2"/>
                                          </p:val>
                                        </p:tav>
                                        <p:tav tm="100000">
                                          <p:val>
                                            <p:strVal val="#ppt_y"/>
                                          </p:val>
                                        </p:tav>
                                      </p:tavLst>
                                    </p:anim>
                                    <p:anim calcmode="lin" valueType="num">
                                      <p:cBhvr>
                                        <p:cTn id="164" dur="500" fill="hold"/>
                                        <p:tgtEl>
                                          <p:spTgt spid="7">
                                            <p:graphicEl>
                                              <a:dgm id="{EC89368E-38C2-4889-9BFD-2C1D73585A0E}"/>
                                            </p:graphicEl>
                                          </p:spTgt>
                                        </p:tgtEl>
                                        <p:attrNameLst>
                                          <p:attrName>ppt_w</p:attrName>
                                        </p:attrNameLst>
                                      </p:cBhvr>
                                      <p:tavLst>
                                        <p:tav tm="0">
                                          <p:val>
                                            <p:strVal val="#ppt_w"/>
                                          </p:val>
                                        </p:tav>
                                        <p:tav tm="100000">
                                          <p:val>
                                            <p:strVal val="#ppt_w"/>
                                          </p:val>
                                        </p:tav>
                                      </p:tavLst>
                                    </p:anim>
                                    <p:anim calcmode="lin" valueType="num">
                                      <p:cBhvr>
                                        <p:cTn id="165" dur="500" fill="hold"/>
                                        <p:tgtEl>
                                          <p:spTgt spid="7">
                                            <p:graphicEl>
                                              <a:dgm id="{EC89368E-38C2-4889-9BFD-2C1D73585A0E}"/>
                                            </p:graphicEl>
                                          </p:spTgt>
                                        </p:tgtEl>
                                        <p:attrNameLst>
                                          <p:attrName>ppt_h</p:attrName>
                                        </p:attrNameLst>
                                      </p:cBhvr>
                                      <p:tavLst>
                                        <p:tav tm="0">
                                          <p:val>
                                            <p:fltVal val="0"/>
                                          </p:val>
                                        </p:tav>
                                        <p:tav tm="100000">
                                          <p:val>
                                            <p:strVal val="#ppt_h"/>
                                          </p:val>
                                        </p:tav>
                                      </p:tavLst>
                                    </p:anim>
                                  </p:childTnLst>
                                </p:cTn>
                              </p:par>
                              <p:par>
                                <p:cTn id="166" presetID="17" presetClass="entr" presetSubtype="4" fill="hold" grpId="0" nodeType="withEffect">
                                  <p:stCondLst>
                                    <p:cond delay="0"/>
                                  </p:stCondLst>
                                  <p:childTnLst>
                                    <p:set>
                                      <p:cBhvr>
                                        <p:cTn id="167" dur="1" fill="hold">
                                          <p:stCondLst>
                                            <p:cond delay="0"/>
                                          </p:stCondLst>
                                        </p:cTn>
                                        <p:tgtEl>
                                          <p:spTgt spid="7">
                                            <p:graphicEl>
                                              <a:dgm id="{79D02D6E-F9EF-4687-9F47-D02AB9D24D2D}"/>
                                            </p:graphicEl>
                                          </p:spTgt>
                                        </p:tgtEl>
                                        <p:attrNameLst>
                                          <p:attrName>style.visibility</p:attrName>
                                        </p:attrNameLst>
                                      </p:cBhvr>
                                      <p:to>
                                        <p:strVal val="visible"/>
                                      </p:to>
                                    </p:set>
                                    <p:anim calcmode="lin" valueType="num">
                                      <p:cBhvr>
                                        <p:cTn id="168" dur="500" fill="hold"/>
                                        <p:tgtEl>
                                          <p:spTgt spid="7">
                                            <p:graphicEl>
                                              <a:dgm id="{79D02D6E-F9EF-4687-9F47-D02AB9D24D2D}"/>
                                            </p:graphicEl>
                                          </p:spTgt>
                                        </p:tgtEl>
                                        <p:attrNameLst>
                                          <p:attrName>ppt_x</p:attrName>
                                        </p:attrNameLst>
                                      </p:cBhvr>
                                      <p:tavLst>
                                        <p:tav tm="0">
                                          <p:val>
                                            <p:strVal val="#ppt_x"/>
                                          </p:val>
                                        </p:tav>
                                        <p:tav tm="100000">
                                          <p:val>
                                            <p:strVal val="#ppt_x"/>
                                          </p:val>
                                        </p:tav>
                                      </p:tavLst>
                                    </p:anim>
                                    <p:anim calcmode="lin" valueType="num">
                                      <p:cBhvr>
                                        <p:cTn id="169" dur="500" fill="hold"/>
                                        <p:tgtEl>
                                          <p:spTgt spid="7">
                                            <p:graphicEl>
                                              <a:dgm id="{79D02D6E-F9EF-4687-9F47-D02AB9D24D2D}"/>
                                            </p:graphicEl>
                                          </p:spTgt>
                                        </p:tgtEl>
                                        <p:attrNameLst>
                                          <p:attrName>ppt_y</p:attrName>
                                        </p:attrNameLst>
                                      </p:cBhvr>
                                      <p:tavLst>
                                        <p:tav tm="0">
                                          <p:val>
                                            <p:strVal val="#ppt_y+#ppt_h/2"/>
                                          </p:val>
                                        </p:tav>
                                        <p:tav tm="100000">
                                          <p:val>
                                            <p:strVal val="#ppt_y"/>
                                          </p:val>
                                        </p:tav>
                                      </p:tavLst>
                                    </p:anim>
                                    <p:anim calcmode="lin" valueType="num">
                                      <p:cBhvr>
                                        <p:cTn id="170" dur="500" fill="hold"/>
                                        <p:tgtEl>
                                          <p:spTgt spid="7">
                                            <p:graphicEl>
                                              <a:dgm id="{79D02D6E-F9EF-4687-9F47-D02AB9D24D2D}"/>
                                            </p:graphicEl>
                                          </p:spTgt>
                                        </p:tgtEl>
                                        <p:attrNameLst>
                                          <p:attrName>ppt_w</p:attrName>
                                        </p:attrNameLst>
                                      </p:cBhvr>
                                      <p:tavLst>
                                        <p:tav tm="0">
                                          <p:val>
                                            <p:strVal val="#ppt_w"/>
                                          </p:val>
                                        </p:tav>
                                        <p:tav tm="100000">
                                          <p:val>
                                            <p:strVal val="#ppt_w"/>
                                          </p:val>
                                        </p:tav>
                                      </p:tavLst>
                                    </p:anim>
                                    <p:anim calcmode="lin" valueType="num">
                                      <p:cBhvr>
                                        <p:cTn id="171" dur="500" fill="hold"/>
                                        <p:tgtEl>
                                          <p:spTgt spid="7">
                                            <p:graphicEl>
                                              <a:dgm id="{79D02D6E-F9EF-4687-9F47-D02AB9D24D2D}"/>
                                            </p:graphicEl>
                                          </p:spTgt>
                                        </p:tgtEl>
                                        <p:attrNameLst>
                                          <p:attrName>ppt_h</p:attrName>
                                        </p:attrNameLst>
                                      </p:cBhvr>
                                      <p:tavLst>
                                        <p:tav tm="0">
                                          <p:val>
                                            <p:fltVal val="0"/>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17" presetClass="entr" presetSubtype="4" fill="hold" grpId="0" nodeType="clickEffect">
                                  <p:stCondLst>
                                    <p:cond delay="0"/>
                                  </p:stCondLst>
                                  <p:childTnLst>
                                    <p:set>
                                      <p:cBhvr>
                                        <p:cTn id="175" dur="1" fill="hold">
                                          <p:stCondLst>
                                            <p:cond delay="0"/>
                                          </p:stCondLst>
                                        </p:cTn>
                                        <p:tgtEl>
                                          <p:spTgt spid="7">
                                            <p:graphicEl>
                                              <a:dgm id="{429A9081-BD3C-4FA3-AA76-33D354E959E6}"/>
                                            </p:graphicEl>
                                          </p:spTgt>
                                        </p:tgtEl>
                                        <p:attrNameLst>
                                          <p:attrName>style.visibility</p:attrName>
                                        </p:attrNameLst>
                                      </p:cBhvr>
                                      <p:to>
                                        <p:strVal val="visible"/>
                                      </p:to>
                                    </p:set>
                                    <p:anim calcmode="lin" valueType="num">
                                      <p:cBhvr>
                                        <p:cTn id="176" dur="500" fill="hold"/>
                                        <p:tgtEl>
                                          <p:spTgt spid="7">
                                            <p:graphicEl>
                                              <a:dgm id="{429A9081-BD3C-4FA3-AA76-33D354E959E6}"/>
                                            </p:graphicEl>
                                          </p:spTgt>
                                        </p:tgtEl>
                                        <p:attrNameLst>
                                          <p:attrName>ppt_x</p:attrName>
                                        </p:attrNameLst>
                                      </p:cBhvr>
                                      <p:tavLst>
                                        <p:tav tm="0">
                                          <p:val>
                                            <p:strVal val="#ppt_x"/>
                                          </p:val>
                                        </p:tav>
                                        <p:tav tm="100000">
                                          <p:val>
                                            <p:strVal val="#ppt_x"/>
                                          </p:val>
                                        </p:tav>
                                      </p:tavLst>
                                    </p:anim>
                                    <p:anim calcmode="lin" valueType="num">
                                      <p:cBhvr>
                                        <p:cTn id="177" dur="500" fill="hold"/>
                                        <p:tgtEl>
                                          <p:spTgt spid="7">
                                            <p:graphicEl>
                                              <a:dgm id="{429A9081-BD3C-4FA3-AA76-33D354E959E6}"/>
                                            </p:graphicEl>
                                          </p:spTgt>
                                        </p:tgtEl>
                                        <p:attrNameLst>
                                          <p:attrName>ppt_y</p:attrName>
                                        </p:attrNameLst>
                                      </p:cBhvr>
                                      <p:tavLst>
                                        <p:tav tm="0">
                                          <p:val>
                                            <p:strVal val="#ppt_y+#ppt_h/2"/>
                                          </p:val>
                                        </p:tav>
                                        <p:tav tm="100000">
                                          <p:val>
                                            <p:strVal val="#ppt_y"/>
                                          </p:val>
                                        </p:tav>
                                      </p:tavLst>
                                    </p:anim>
                                    <p:anim calcmode="lin" valueType="num">
                                      <p:cBhvr>
                                        <p:cTn id="178" dur="500" fill="hold"/>
                                        <p:tgtEl>
                                          <p:spTgt spid="7">
                                            <p:graphicEl>
                                              <a:dgm id="{429A9081-BD3C-4FA3-AA76-33D354E959E6}"/>
                                            </p:graphicEl>
                                          </p:spTgt>
                                        </p:tgtEl>
                                        <p:attrNameLst>
                                          <p:attrName>ppt_w</p:attrName>
                                        </p:attrNameLst>
                                      </p:cBhvr>
                                      <p:tavLst>
                                        <p:tav tm="0">
                                          <p:val>
                                            <p:strVal val="#ppt_w"/>
                                          </p:val>
                                        </p:tav>
                                        <p:tav tm="100000">
                                          <p:val>
                                            <p:strVal val="#ppt_w"/>
                                          </p:val>
                                        </p:tav>
                                      </p:tavLst>
                                    </p:anim>
                                    <p:anim calcmode="lin" valueType="num">
                                      <p:cBhvr>
                                        <p:cTn id="179" dur="500" fill="hold"/>
                                        <p:tgtEl>
                                          <p:spTgt spid="7">
                                            <p:graphicEl>
                                              <a:dgm id="{429A9081-BD3C-4FA3-AA76-33D354E959E6}"/>
                                            </p:graphicEl>
                                          </p:spTgt>
                                        </p:tgtEl>
                                        <p:attrNameLst>
                                          <p:attrName>ppt_h</p:attrName>
                                        </p:attrNameLst>
                                      </p:cBhvr>
                                      <p:tavLst>
                                        <p:tav tm="0">
                                          <p:val>
                                            <p:fltVal val="0"/>
                                          </p:val>
                                        </p:tav>
                                        <p:tav tm="100000">
                                          <p:val>
                                            <p:strVal val="#ppt_h"/>
                                          </p:val>
                                        </p:tav>
                                      </p:tavLst>
                                    </p:anim>
                                  </p:childTnLst>
                                </p:cTn>
                              </p:par>
                              <p:par>
                                <p:cTn id="180" presetID="17" presetClass="entr" presetSubtype="4" fill="hold" grpId="0" nodeType="withEffect">
                                  <p:stCondLst>
                                    <p:cond delay="0"/>
                                  </p:stCondLst>
                                  <p:childTnLst>
                                    <p:set>
                                      <p:cBhvr>
                                        <p:cTn id="181" dur="1" fill="hold">
                                          <p:stCondLst>
                                            <p:cond delay="0"/>
                                          </p:stCondLst>
                                        </p:cTn>
                                        <p:tgtEl>
                                          <p:spTgt spid="7">
                                            <p:graphicEl>
                                              <a:dgm id="{D778F734-C2CD-486A-A3EF-9B990C752D42}"/>
                                            </p:graphicEl>
                                          </p:spTgt>
                                        </p:tgtEl>
                                        <p:attrNameLst>
                                          <p:attrName>style.visibility</p:attrName>
                                        </p:attrNameLst>
                                      </p:cBhvr>
                                      <p:to>
                                        <p:strVal val="visible"/>
                                      </p:to>
                                    </p:set>
                                    <p:anim calcmode="lin" valueType="num">
                                      <p:cBhvr>
                                        <p:cTn id="182" dur="500" fill="hold"/>
                                        <p:tgtEl>
                                          <p:spTgt spid="7">
                                            <p:graphicEl>
                                              <a:dgm id="{D778F734-C2CD-486A-A3EF-9B990C752D42}"/>
                                            </p:graphicEl>
                                          </p:spTgt>
                                        </p:tgtEl>
                                        <p:attrNameLst>
                                          <p:attrName>ppt_x</p:attrName>
                                        </p:attrNameLst>
                                      </p:cBhvr>
                                      <p:tavLst>
                                        <p:tav tm="0">
                                          <p:val>
                                            <p:strVal val="#ppt_x"/>
                                          </p:val>
                                        </p:tav>
                                        <p:tav tm="100000">
                                          <p:val>
                                            <p:strVal val="#ppt_x"/>
                                          </p:val>
                                        </p:tav>
                                      </p:tavLst>
                                    </p:anim>
                                    <p:anim calcmode="lin" valueType="num">
                                      <p:cBhvr>
                                        <p:cTn id="183" dur="500" fill="hold"/>
                                        <p:tgtEl>
                                          <p:spTgt spid="7">
                                            <p:graphicEl>
                                              <a:dgm id="{D778F734-C2CD-486A-A3EF-9B990C752D42}"/>
                                            </p:graphicEl>
                                          </p:spTgt>
                                        </p:tgtEl>
                                        <p:attrNameLst>
                                          <p:attrName>ppt_y</p:attrName>
                                        </p:attrNameLst>
                                      </p:cBhvr>
                                      <p:tavLst>
                                        <p:tav tm="0">
                                          <p:val>
                                            <p:strVal val="#ppt_y+#ppt_h/2"/>
                                          </p:val>
                                        </p:tav>
                                        <p:tav tm="100000">
                                          <p:val>
                                            <p:strVal val="#ppt_y"/>
                                          </p:val>
                                        </p:tav>
                                      </p:tavLst>
                                    </p:anim>
                                    <p:anim calcmode="lin" valueType="num">
                                      <p:cBhvr>
                                        <p:cTn id="184" dur="500" fill="hold"/>
                                        <p:tgtEl>
                                          <p:spTgt spid="7">
                                            <p:graphicEl>
                                              <a:dgm id="{D778F734-C2CD-486A-A3EF-9B990C752D42}"/>
                                            </p:graphicEl>
                                          </p:spTgt>
                                        </p:tgtEl>
                                        <p:attrNameLst>
                                          <p:attrName>ppt_w</p:attrName>
                                        </p:attrNameLst>
                                      </p:cBhvr>
                                      <p:tavLst>
                                        <p:tav tm="0">
                                          <p:val>
                                            <p:strVal val="#ppt_w"/>
                                          </p:val>
                                        </p:tav>
                                        <p:tav tm="100000">
                                          <p:val>
                                            <p:strVal val="#ppt_w"/>
                                          </p:val>
                                        </p:tav>
                                      </p:tavLst>
                                    </p:anim>
                                    <p:anim calcmode="lin" valueType="num">
                                      <p:cBhvr>
                                        <p:cTn id="185" dur="500" fill="hold"/>
                                        <p:tgtEl>
                                          <p:spTgt spid="7">
                                            <p:graphicEl>
                                              <a:dgm id="{D778F734-C2CD-486A-A3EF-9B990C752D42}"/>
                                            </p:graphicEl>
                                          </p:spTgt>
                                        </p:tgtEl>
                                        <p:attrNameLst>
                                          <p:attrName>ppt_h</p:attrName>
                                        </p:attrNameLst>
                                      </p:cBhvr>
                                      <p:tavLst>
                                        <p:tav tm="0">
                                          <p:val>
                                            <p:fltVal val="0"/>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17" presetClass="entr" presetSubtype="4" fill="hold" grpId="0" nodeType="clickEffect">
                                  <p:stCondLst>
                                    <p:cond delay="0"/>
                                  </p:stCondLst>
                                  <p:childTnLst>
                                    <p:set>
                                      <p:cBhvr>
                                        <p:cTn id="189" dur="1" fill="hold">
                                          <p:stCondLst>
                                            <p:cond delay="0"/>
                                          </p:stCondLst>
                                        </p:cTn>
                                        <p:tgtEl>
                                          <p:spTgt spid="7">
                                            <p:graphicEl>
                                              <a:dgm id="{7CE1A8EA-2684-4CDE-9F87-4CCBDE11F899}"/>
                                            </p:graphicEl>
                                          </p:spTgt>
                                        </p:tgtEl>
                                        <p:attrNameLst>
                                          <p:attrName>style.visibility</p:attrName>
                                        </p:attrNameLst>
                                      </p:cBhvr>
                                      <p:to>
                                        <p:strVal val="visible"/>
                                      </p:to>
                                    </p:set>
                                    <p:anim calcmode="lin" valueType="num">
                                      <p:cBhvr>
                                        <p:cTn id="190" dur="500" fill="hold"/>
                                        <p:tgtEl>
                                          <p:spTgt spid="7">
                                            <p:graphicEl>
                                              <a:dgm id="{7CE1A8EA-2684-4CDE-9F87-4CCBDE11F899}"/>
                                            </p:graphicEl>
                                          </p:spTgt>
                                        </p:tgtEl>
                                        <p:attrNameLst>
                                          <p:attrName>ppt_x</p:attrName>
                                        </p:attrNameLst>
                                      </p:cBhvr>
                                      <p:tavLst>
                                        <p:tav tm="0">
                                          <p:val>
                                            <p:strVal val="#ppt_x"/>
                                          </p:val>
                                        </p:tav>
                                        <p:tav tm="100000">
                                          <p:val>
                                            <p:strVal val="#ppt_x"/>
                                          </p:val>
                                        </p:tav>
                                      </p:tavLst>
                                    </p:anim>
                                    <p:anim calcmode="lin" valueType="num">
                                      <p:cBhvr>
                                        <p:cTn id="191" dur="500" fill="hold"/>
                                        <p:tgtEl>
                                          <p:spTgt spid="7">
                                            <p:graphicEl>
                                              <a:dgm id="{7CE1A8EA-2684-4CDE-9F87-4CCBDE11F899}"/>
                                            </p:graphicEl>
                                          </p:spTgt>
                                        </p:tgtEl>
                                        <p:attrNameLst>
                                          <p:attrName>ppt_y</p:attrName>
                                        </p:attrNameLst>
                                      </p:cBhvr>
                                      <p:tavLst>
                                        <p:tav tm="0">
                                          <p:val>
                                            <p:strVal val="#ppt_y+#ppt_h/2"/>
                                          </p:val>
                                        </p:tav>
                                        <p:tav tm="100000">
                                          <p:val>
                                            <p:strVal val="#ppt_y"/>
                                          </p:val>
                                        </p:tav>
                                      </p:tavLst>
                                    </p:anim>
                                    <p:anim calcmode="lin" valueType="num">
                                      <p:cBhvr>
                                        <p:cTn id="192" dur="500" fill="hold"/>
                                        <p:tgtEl>
                                          <p:spTgt spid="7">
                                            <p:graphicEl>
                                              <a:dgm id="{7CE1A8EA-2684-4CDE-9F87-4CCBDE11F899}"/>
                                            </p:graphicEl>
                                          </p:spTgt>
                                        </p:tgtEl>
                                        <p:attrNameLst>
                                          <p:attrName>ppt_w</p:attrName>
                                        </p:attrNameLst>
                                      </p:cBhvr>
                                      <p:tavLst>
                                        <p:tav tm="0">
                                          <p:val>
                                            <p:strVal val="#ppt_w"/>
                                          </p:val>
                                        </p:tav>
                                        <p:tav tm="100000">
                                          <p:val>
                                            <p:strVal val="#ppt_w"/>
                                          </p:val>
                                        </p:tav>
                                      </p:tavLst>
                                    </p:anim>
                                    <p:anim calcmode="lin" valueType="num">
                                      <p:cBhvr>
                                        <p:cTn id="193" dur="500" fill="hold"/>
                                        <p:tgtEl>
                                          <p:spTgt spid="7">
                                            <p:graphicEl>
                                              <a:dgm id="{7CE1A8EA-2684-4CDE-9F87-4CCBDE11F899}"/>
                                            </p:graphicEl>
                                          </p:spTgt>
                                        </p:tgtEl>
                                        <p:attrNameLst>
                                          <p:attrName>ppt_h</p:attrName>
                                        </p:attrNameLst>
                                      </p:cBhvr>
                                      <p:tavLst>
                                        <p:tav tm="0">
                                          <p:val>
                                            <p:fltVal val="0"/>
                                          </p:val>
                                        </p:tav>
                                        <p:tav tm="100000">
                                          <p:val>
                                            <p:strVal val="#ppt_h"/>
                                          </p:val>
                                        </p:tav>
                                      </p:tavLst>
                                    </p:anim>
                                  </p:childTnLst>
                                </p:cTn>
                              </p:par>
                              <p:par>
                                <p:cTn id="194" presetID="17" presetClass="entr" presetSubtype="4" fill="hold" grpId="0" nodeType="withEffect">
                                  <p:stCondLst>
                                    <p:cond delay="0"/>
                                  </p:stCondLst>
                                  <p:childTnLst>
                                    <p:set>
                                      <p:cBhvr>
                                        <p:cTn id="195" dur="1" fill="hold">
                                          <p:stCondLst>
                                            <p:cond delay="0"/>
                                          </p:stCondLst>
                                        </p:cTn>
                                        <p:tgtEl>
                                          <p:spTgt spid="7">
                                            <p:graphicEl>
                                              <a:dgm id="{337565A1-4DC9-42EE-B43F-AC1D99454C51}"/>
                                            </p:graphicEl>
                                          </p:spTgt>
                                        </p:tgtEl>
                                        <p:attrNameLst>
                                          <p:attrName>style.visibility</p:attrName>
                                        </p:attrNameLst>
                                      </p:cBhvr>
                                      <p:to>
                                        <p:strVal val="visible"/>
                                      </p:to>
                                    </p:set>
                                    <p:anim calcmode="lin" valueType="num">
                                      <p:cBhvr>
                                        <p:cTn id="196" dur="500" fill="hold"/>
                                        <p:tgtEl>
                                          <p:spTgt spid="7">
                                            <p:graphicEl>
                                              <a:dgm id="{337565A1-4DC9-42EE-B43F-AC1D99454C51}"/>
                                            </p:graphicEl>
                                          </p:spTgt>
                                        </p:tgtEl>
                                        <p:attrNameLst>
                                          <p:attrName>ppt_x</p:attrName>
                                        </p:attrNameLst>
                                      </p:cBhvr>
                                      <p:tavLst>
                                        <p:tav tm="0">
                                          <p:val>
                                            <p:strVal val="#ppt_x"/>
                                          </p:val>
                                        </p:tav>
                                        <p:tav tm="100000">
                                          <p:val>
                                            <p:strVal val="#ppt_x"/>
                                          </p:val>
                                        </p:tav>
                                      </p:tavLst>
                                    </p:anim>
                                    <p:anim calcmode="lin" valueType="num">
                                      <p:cBhvr>
                                        <p:cTn id="197" dur="500" fill="hold"/>
                                        <p:tgtEl>
                                          <p:spTgt spid="7">
                                            <p:graphicEl>
                                              <a:dgm id="{337565A1-4DC9-42EE-B43F-AC1D99454C51}"/>
                                            </p:graphicEl>
                                          </p:spTgt>
                                        </p:tgtEl>
                                        <p:attrNameLst>
                                          <p:attrName>ppt_y</p:attrName>
                                        </p:attrNameLst>
                                      </p:cBhvr>
                                      <p:tavLst>
                                        <p:tav tm="0">
                                          <p:val>
                                            <p:strVal val="#ppt_y+#ppt_h/2"/>
                                          </p:val>
                                        </p:tav>
                                        <p:tav tm="100000">
                                          <p:val>
                                            <p:strVal val="#ppt_y"/>
                                          </p:val>
                                        </p:tav>
                                      </p:tavLst>
                                    </p:anim>
                                    <p:anim calcmode="lin" valueType="num">
                                      <p:cBhvr>
                                        <p:cTn id="198" dur="500" fill="hold"/>
                                        <p:tgtEl>
                                          <p:spTgt spid="7">
                                            <p:graphicEl>
                                              <a:dgm id="{337565A1-4DC9-42EE-B43F-AC1D99454C51}"/>
                                            </p:graphicEl>
                                          </p:spTgt>
                                        </p:tgtEl>
                                        <p:attrNameLst>
                                          <p:attrName>ppt_w</p:attrName>
                                        </p:attrNameLst>
                                      </p:cBhvr>
                                      <p:tavLst>
                                        <p:tav tm="0">
                                          <p:val>
                                            <p:strVal val="#ppt_w"/>
                                          </p:val>
                                        </p:tav>
                                        <p:tav tm="100000">
                                          <p:val>
                                            <p:strVal val="#ppt_w"/>
                                          </p:val>
                                        </p:tav>
                                      </p:tavLst>
                                    </p:anim>
                                    <p:anim calcmode="lin" valueType="num">
                                      <p:cBhvr>
                                        <p:cTn id="199" dur="500" fill="hold"/>
                                        <p:tgtEl>
                                          <p:spTgt spid="7">
                                            <p:graphicEl>
                                              <a:dgm id="{337565A1-4DC9-42EE-B43F-AC1D99454C51}"/>
                                            </p:graphicEl>
                                          </p:spTgt>
                                        </p:tgtEl>
                                        <p:attrNameLst>
                                          <p:attrName>ppt_h</p:attrName>
                                        </p:attrNameLst>
                                      </p:cBhvr>
                                      <p:tavLst>
                                        <p:tav tm="0">
                                          <p:val>
                                            <p:fltVal val="0"/>
                                          </p:val>
                                        </p:tav>
                                        <p:tav tm="100000">
                                          <p:val>
                                            <p:strVal val="#ppt_h"/>
                                          </p:val>
                                        </p:tav>
                                      </p:tavLst>
                                    </p:anim>
                                  </p:childTnLst>
                                </p:cTn>
                              </p:par>
                            </p:childTnLst>
                          </p:cTn>
                        </p:par>
                      </p:childTnLst>
                    </p:cTn>
                  </p:par>
                  <p:par>
                    <p:cTn id="200" fill="hold">
                      <p:stCondLst>
                        <p:cond delay="indefinite"/>
                      </p:stCondLst>
                      <p:childTnLst>
                        <p:par>
                          <p:cTn id="201" fill="hold">
                            <p:stCondLst>
                              <p:cond delay="0"/>
                            </p:stCondLst>
                            <p:childTnLst>
                              <p:par>
                                <p:cTn id="202" presetID="15" presetClass="entr" presetSubtype="0" fill="hold" grpId="0" nodeType="clickEffect">
                                  <p:stCondLst>
                                    <p:cond delay="0"/>
                                  </p:stCondLst>
                                  <p:childTnLst>
                                    <p:set>
                                      <p:cBhvr>
                                        <p:cTn id="203" dur="1" fill="hold">
                                          <p:stCondLst>
                                            <p:cond delay="0"/>
                                          </p:stCondLst>
                                        </p:cTn>
                                        <p:tgtEl>
                                          <p:spTgt spid="6"/>
                                        </p:tgtEl>
                                        <p:attrNameLst>
                                          <p:attrName>style.visibility</p:attrName>
                                        </p:attrNameLst>
                                      </p:cBhvr>
                                      <p:to>
                                        <p:strVal val="visible"/>
                                      </p:to>
                                    </p:set>
                                    <p:anim calcmode="lin" valueType="num">
                                      <p:cBhvr>
                                        <p:cTn id="204" dur="1000" fill="hold"/>
                                        <p:tgtEl>
                                          <p:spTgt spid="6"/>
                                        </p:tgtEl>
                                        <p:attrNameLst>
                                          <p:attrName>ppt_w</p:attrName>
                                        </p:attrNameLst>
                                      </p:cBhvr>
                                      <p:tavLst>
                                        <p:tav tm="0">
                                          <p:val>
                                            <p:fltVal val="0"/>
                                          </p:val>
                                        </p:tav>
                                        <p:tav tm="100000">
                                          <p:val>
                                            <p:strVal val="#ppt_w"/>
                                          </p:val>
                                        </p:tav>
                                      </p:tavLst>
                                    </p:anim>
                                    <p:anim calcmode="lin" valueType="num">
                                      <p:cBhvr>
                                        <p:cTn id="205" dur="1000" fill="hold"/>
                                        <p:tgtEl>
                                          <p:spTgt spid="6"/>
                                        </p:tgtEl>
                                        <p:attrNameLst>
                                          <p:attrName>ppt_h</p:attrName>
                                        </p:attrNameLst>
                                      </p:cBhvr>
                                      <p:tavLst>
                                        <p:tav tm="0">
                                          <p:val>
                                            <p:fltVal val="0"/>
                                          </p:val>
                                        </p:tav>
                                        <p:tav tm="100000">
                                          <p:val>
                                            <p:strVal val="#ppt_h"/>
                                          </p:val>
                                        </p:tav>
                                      </p:tavLst>
                                    </p:anim>
                                    <p:anim calcmode="lin" valueType="num">
                                      <p:cBhvr>
                                        <p:cTn id="20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0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7" grpId="0" uiExpand="1">
        <p:bldSub>
          <a:bldDgm bld="one"/>
        </p:bldSub>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https://c1.iggcdn.com/indiegogo-media-prod-cld/image/upload/f_auto,t_iPhone_retina/v1406495505/dsuemfw0z8gk8wgaj3jx.jpg">
            <a:extLst>
              <a:ext uri="{FF2B5EF4-FFF2-40B4-BE49-F238E27FC236}">
                <a16:creationId xmlns:a16="http://schemas.microsoft.com/office/drawing/2014/main" xmlns="" id="{FE1DF51D-F309-43B3-970A-4081A7CC0C8F}"/>
              </a:ext>
            </a:extLst>
          </p:cNvPr>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981300" y="107590"/>
            <a:ext cx="4075613" cy="4075613"/>
          </a:xfrm>
          <a:prstGeom prst="roundRect">
            <a:avLst>
              <a:gd name="adj" fmla="val 36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Rectángulo 1">
            <a:extLst>
              <a:ext uri="{FF2B5EF4-FFF2-40B4-BE49-F238E27FC236}">
                <a16:creationId xmlns:a16="http://schemas.microsoft.com/office/drawing/2014/main" xmlns="" id="{93436240-7011-42DB-8292-E337C280D1B7}"/>
              </a:ext>
            </a:extLst>
          </p:cNvPr>
          <p:cNvSpPr/>
          <p:nvPr/>
        </p:nvSpPr>
        <p:spPr>
          <a:xfrm>
            <a:off x="0" y="0"/>
            <a:ext cx="4990008" cy="584775"/>
          </a:xfrm>
          <a:prstGeom prst="rect">
            <a:avLst/>
          </a:prstGeom>
        </p:spPr>
        <p:txBody>
          <a:bodyPr wrap="square">
            <a:spAutoFit/>
          </a:bodyPr>
          <a:lstStyle/>
          <a:p>
            <a:pPr algn="ctr"/>
            <a:r>
              <a:rPr lang="ro-RO" sz="3200" b="1" dirty="0" smtClean="0">
                <a:ln w="6600">
                  <a:solidFill>
                    <a:srgbClr val="C5851D"/>
                  </a:solidFill>
                  <a:prstDash val="solid"/>
                </a:ln>
                <a:solidFill>
                  <a:srgbClr val="FFFFFF"/>
                </a:solidFill>
                <a:effectLst>
                  <a:outerShdw dist="38100" dir="2700000" algn="tl" rotWithShape="0">
                    <a:srgbClr val="C5851D"/>
                  </a:outerShdw>
                </a:effectLst>
              </a:rPr>
              <a:t>ÎNCHINAREA FĂŢARNICĂ </a:t>
            </a:r>
            <a:r>
              <a:rPr lang="ro-RO" sz="3200" b="1" dirty="0">
                <a:ln w="6600">
                  <a:solidFill>
                    <a:srgbClr val="C5851D"/>
                  </a:solidFill>
                  <a:prstDash val="solid"/>
                </a:ln>
                <a:solidFill>
                  <a:srgbClr val="FFFFFF"/>
                </a:solidFill>
                <a:effectLst>
                  <a:outerShdw dist="38100" dir="2700000" algn="tl" rotWithShape="0">
                    <a:srgbClr val="C5851D"/>
                  </a:outerShdw>
                </a:effectLst>
              </a:rPr>
              <a:t>(1</a:t>
            </a:r>
            <a:r>
              <a:rPr lang="ro-RO" sz="3200" b="1" dirty="0" smtClean="0">
                <a:ln w="6600">
                  <a:solidFill>
                    <a:srgbClr val="C5851D"/>
                  </a:solidFill>
                  <a:prstDash val="solid"/>
                </a:ln>
                <a:solidFill>
                  <a:srgbClr val="FFFFFF"/>
                </a:solidFill>
                <a:effectLst>
                  <a:outerShdw dist="38100" dir="2700000" algn="tl" rotWithShape="0">
                    <a:srgbClr val="C5851D"/>
                  </a:outerShdw>
                </a:effectLst>
              </a:rPr>
              <a:t>)</a:t>
            </a:r>
            <a:endParaRPr lang="ro-RO" sz="3200" b="1" dirty="0">
              <a:ln w="6600">
                <a:solidFill>
                  <a:srgbClr val="C5851D"/>
                </a:solidFill>
                <a:prstDash val="solid"/>
              </a:ln>
              <a:solidFill>
                <a:srgbClr val="FFFFFF"/>
              </a:solidFill>
              <a:effectLst>
                <a:outerShdw dist="38100" dir="2700000" algn="tl" rotWithShape="0">
                  <a:srgbClr val="C5851D"/>
                </a:outerShdw>
              </a:effectLst>
            </a:endParaRPr>
          </a:p>
        </p:txBody>
      </p:sp>
      <p:sp>
        <p:nvSpPr>
          <p:cNvPr id="3" name="Rectángulo 2">
            <a:extLst>
              <a:ext uri="{FF2B5EF4-FFF2-40B4-BE49-F238E27FC236}">
                <a16:creationId xmlns:a16="http://schemas.microsoft.com/office/drawing/2014/main" xmlns="" id="{DBA789A4-2C55-4871-B2C8-6B71631FF7C1}"/>
              </a:ext>
            </a:extLst>
          </p:cNvPr>
          <p:cNvSpPr/>
          <p:nvPr/>
        </p:nvSpPr>
        <p:spPr>
          <a:xfrm>
            <a:off x="138544" y="562601"/>
            <a:ext cx="4851463" cy="1323439"/>
          </a:xfrm>
          <a:prstGeom prst="rect">
            <a:avLst/>
          </a:prstGeom>
        </p:spPr>
        <p:txBody>
          <a:bodyPr wrap="square" rIns="54000">
            <a:spAutoFit/>
            <a:scene3d>
              <a:camera prst="orthographicFront"/>
              <a:lightRig rig="threePt" dir="t"/>
            </a:scene3d>
            <a:sp3d extrusionH="57150">
              <a:bevelT w="38100" h="38100"/>
            </a:sp3d>
          </a:bodyPr>
          <a:lstStyle/>
          <a:p>
            <a:r>
              <a:rPr lang="ro-RO" sz="1600" b="1" dirty="0" smtClean="0">
                <a:solidFill>
                  <a:srgbClr val="7B5C03"/>
                </a:solidFill>
                <a:latin typeface="Comic Sans MS" panose="030F0702030302020204" pitchFamily="66" charset="0"/>
              </a:rPr>
              <a:t>„Eu urăsc,dispreţuiesc sărbătorile voastre şi nu pot să vă sufăr adunările de sărbătoare</a:t>
            </a:r>
            <a:r>
              <a:rPr lang="ro-RO" sz="1600" b="1" dirty="0" smtClean="0">
                <a:solidFill>
                  <a:srgbClr val="7B5C03"/>
                </a:solidFill>
                <a:latin typeface="Comic Sans MS" panose="030F0702030302020204" pitchFamily="66" charset="0"/>
              </a:rPr>
              <a:t>! […] Ci </a:t>
            </a:r>
            <a:r>
              <a:rPr lang="ro-RO" sz="1600" b="1" dirty="0" smtClean="0">
                <a:solidFill>
                  <a:srgbClr val="7B5C03"/>
                </a:solidFill>
                <a:latin typeface="Comic Sans MS" panose="030F0702030302020204" pitchFamily="66" charset="0"/>
              </a:rPr>
              <a:t>dreptatea să curgă ca o apă curgătoare şi neprihănirea, ca un pârâu care nu seacă niciodată!” </a:t>
            </a:r>
            <a:r>
              <a:rPr lang="ro-RO" sz="1400" b="1" dirty="0" smtClean="0">
                <a:solidFill>
                  <a:srgbClr val="7B5C03"/>
                </a:solidFill>
                <a:latin typeface="Comic Sans MS" panose="030F0702030302020204" pitchFamily="66" charset="0"/>
              </a:rPr>
              <a:t>(Amos 5:21,24)</a:t>
            </a:r>
            <a:endParaRPr lang="ro-RO" sz="1600" b="1" dirty="0">
              <a:solidFill>
                <a:srgbClr val="7B5C03"/>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CDED115-B0CE-4DF6-A010-77838A92E334}"/>
              </a:ext>
            </a:extLst>
          </p:cNvPr>
          <p:cNvSpPr txBox="1"/>
          <p:nvPr/>
        </p:nvSpPr>
        <p:spPr>
          <a:xfrm>
            <a:off x="245956" y="2050756"/>
            <a:ext cx="4507279" cy="2092881"/>
          </a:xfrm>
          <a:prstGeom prst="rect">
            <a:avLst/>
          </a:prstGeom>
          <a:noFill/>
        </p:spPr>
        <p:txBody>
          <a:bodyPr wrap="square" rtlCol="0">
            <a:spAutoFit/>
          </a:bodyPr>
          <a:lstStyle/>
          <a:p>
            <a:pPr>
              <a:spcBef>
                <a:spcPts val="600"/>
              </a:spcBef>
            </a:pPr>
            <a:r>
              <a:rPr lang="ro-RO" sz="2000" b="1" dirty="0"/>
              <a:t>Isaia 1:10-17 acuză cu asprime închinarea din Templu din acele vremuri:</a:t>
            </a:r>
          </a:p>
          <a:p>
            <a:pPr>
              <a:spcBef>
                <a:spcPts val="600"/>
              </a:spcBef>
            </a:pPr>
            <a:r>
              <a:rPr lang="ro-RO" sz="2000" b="1" dirty="0"/>
              <a:t>„Sunt sătul de arderile de tot... </a:t>
            </a:r>
            <a:r>
              <a:rPr lang="ro-RO" sz="2000" b="1" dirty="0" smtClean="0"/>
              <a:t>Şi </a:t>
            </a:r>
            <a:r>
              <a:rPr lang="ro-RO" sz="2000" b="1" dirty="0"/>
              <a:t>oricât de mult </a:t>
            </a:r>
            <a:r>
              <a:rPr lang="ro-RO" sz="2000" b="1" dirty="0" smtClean="0"/>
              <a:t>v-aţi </a:t>
            </a:r>
            <a:r>
              <a:rPr lang="ro-RO" sz="2000" b="1" dirty="0"/>
              <a:t>ruga, n-ascult.”</a:t>
            </a:r>
          </a:p>
          <a:p>
            <a:pPr>
              <a:spcBef>
                <a:spcPts val="600"/>
              </a:spcBef>
            </a:pPr>
            <a:r>
              <a:rPr lang="ro-RO" sz="2000" b="1" dirty="0"/>
              <a:t>De ce le respingea Dumnezeu forma de închinare</a:t>
            </a:r>
            <a:r>
              <a:rPr lang="ro-RO" sz="2000" b="1" dirty="0" smtClean="0"/>
              <a:t>?</a:t>
            </a:r>
            <a:endParaRPr lang="ro-RO" sz="2000" b="1" dirty="0"/>
          </a:p>
        </p:txBody>
      </p:sp>
      <p:sp>
        <p:nvSpPr>
          <p:cNvPr id="7" name="Rectángulo 6">
            <a:extLst>
              <a:ext uri="{FF2B5EF4-FFF2-40B4-BE49-F238E27FC236}">
                <a16:creationId xmlns:a16="http://schemas.microsoft.com/office/drawing/2014/main" xmlns="" id="{D9F83D2D-00D8-449D-A411-7450ABAD700B}"/>
              </a:ext>
            </a:extLst>
          </p:cNvPr>
          <p:cNvSpPr/>
          <p:nvPr/>
        </p:nvSpPr>
        <p:spPr>
          <a:xfrm>
            <a:off x="3901440" y="4229829"/>
            <a:ext cx="5268682" cy="2708434"/>
          </a:xfrm>
          <a:prstGeom prst="rect">
            <a:avLst/>
          </a:prstGeom>
        </p:spPr>
        <p:txBody>
          <a:bodyPr wrap="square">
            <a:spAutoFit/>
          </a:bodyPr>
          <a:lstStyle/>
          <a:p>
            <a:pPr>
              <a:lnSpc>
                <a:spcPts val="2300"/>
              </a:lnSpc>
              <a:spcBef>
                <a:spcPts val="600"/>
              </a:spcBef>
            </a:pPr>
            <a:r>
              <a:rPr lang="ro-RO" sz="2000" b="1" dirty="0"/>
              <a:t>Dumnezeu nu acceptă închinarea </a:t>
            </a:r>
            <a:r>
              <a:rPr lang="ro-RO" sz="2000" b="1" dirty="0" smtClean="0"/>
              <a:t>făţarnică </a:t>
            </a:r>
            <a:r>
              <a:rPr lang="ro-RO" sz="2000" b="1" dirty="0"/>
              <a:t>a celor care nu înfăptuiesc dreptatea </a:t>
            </a:r>
            <a:r>
              <a:rPr lang="ro-RO" sz="2000" b="1" dirty="0" smtClean="0"/>
              <a:t>şi </a:t>
            </a:r>
            <a:r>
              <a:rPr lang="ro-RO" sz="2000" b="1" dirty="0"/>
              <a:t>nu le pasă de </a:t>
            </a:r>
            <a:r>
              <a:rPr lang="ro-RO" sz="2000" b="1" dirty="0" smtClean="0"/>
              <a:t>suferinţele şi </a:t>
            </a:r>
            <a:r>
              <a:rPr lang="ro-RO" sz="2000" b="1" dirty="0"/>
              <a:t>asupririle </a:t>
            </a:r>
            <a:r>
              <a:rPr lang="ro-RO" sz="2000" b="1" dirty="0" smtClean="0"/>
              <a:t>celorlalţi.</a:t>
            </a:r>
            <a:endParaRPr lang="ro-RO" sz="2000" b="1" dirty="0"/>
          </a:p>
          <a:p>
            <a:pPr>
              <a:lnSpc>
                <a:spcPts val="2300"/>
              </a:lnSpc>
              <a:spcBef>
                <a:spcPts val="600"/>
              </a:spcBef>
            </a:pPr>
            <a:r>
              <a:rPr lang="ro-RO" sz="2000" b="1" dirty="0"/>
              <a:t>Ce sacrificiu L-ar </a:t>
            </a:r>
            <a:r>
              <a:rPr lang="ro-RO" sz="2000" b="1" dirty="0" smtClean="0"/>
              <a:t>mulţumi </a:t>
            </a:r>
            <a:r>
              <a:rPr lang="ro-RO" sz="2000" b="1" dirty="0"/>
              <a:t>pe Dumnezeu? O ardere de tot, o mie sau zece mii? Poate un sacrificiu uman?</a:t>
            </a:r>
          </a:p>
          <a:p>
            <a:pPr>
              <a:lnSpc>
                <a:spcPts val="2300"/>
              </a:lnSpc>
              <a:spcBef>
                <a:spcPts val="600"/>
              </a:spcBef>
            </a:pPr>
            <a:r>
              <a:rPr lang="ro-RO" sz="2000" b="1" dirty="0"/>
              <a:t>Sacrificiul pe placul lui Dumnezeu constă în înfăptuirea </a:t>
            </a:r>
            <a:r>
              <a:rPr lang="ro-RO" sz="2000" b="1" dirty="0" smtClean="0"/>
              <a:t>dreptăţii şi </a:t>
            </a:r>
            <a:r>
              <a:rPr lang="ro-RO" sz="2000" b="1" dirty="0"/>
              <a:t>a milei (Mica 6:6-8</a:t>
            </a:r>
            <a:r>
              <a:rPr lang="ro-RO" sz="2000" b="1" dirty="0" smtClean="0"/>
              <a:t>).</a:t>
            </a:r>
            <a:endParaRPr lang="ro-RO" sz="2000" b="1" dirty="0"/>
          </a:p>
        </p:txBody>
      </p:sp>
      <p:pic>
        <p:nvPicPr>
          <p:cNvPr id="9" name="Imagen 8" descr="Imagen que contiene persona, interior, suelo, foto&#10;&#10;Descripción generada automáticamente">
            <a:extLst>
              <a:ext uri="{FF2B5EF4-FFF2-40B4-BE49-F238E27FC236}">
                <a16:creationId xmlns:a16="http://schemas.microsoft.com/office/drawing/2014/main" xmlns="" id="{AE7D2BB2-1EC8-4436-AB75-01BF38D44B6C}"/>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04800" y="4463308"/>
            <a:ext cx="3187337" cy="2269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414257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heckerboard(across)">
                                      <p:cBhvr>
                                        <p:cTn id="16" dur="500"/>
                                        <p:tgtEl>
                                          <p:spTgt spid="1026"/>
                                        </p:tgtEl>
                                      </p:cBhvr>
                                    </p:animEffect>
                                  </p:childTnLst>
                                </p:cTn>
                              </p:par>
                            </p:childTnLst>
                          </p:cTn>
                        </p:par>
                        <p:par>
                          <p:cTn id="17" fill="hold">
                            <p:stCondLst>
                              <p:cond delay="1500"/>
                            </p:stCondLst>
                            <p:childTnLst>
                              <p:par>
                                <p:cTn id="18" presetID="5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5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9"/>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wipe(left)">
                                      <p:cBhvr>
                                        <p:cTn id="55" dur="500"/>
                                        <p:tgtEl>
                                          <p:spTgt spid="7">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1" end="1"/>
                                            </p:txEl>
                                          </p:spTgt>
                                        </p:tgtEl>
                                        <p:attrNameLst>
                                          <p:attrName>style.visibility</p:attrName>
                                        </p:attrNameLst>
                                      </p:cBhvr>
                                      <p:to>
                                        <p:strVal val="visible"/>
                                      </p:to>
                                    </p:set>
                                    <p:animEffect transition="in" filter="wipe(left)">
                                      <p:cBhvr>
                                        <p:cTn id="60" dur="500"/>
                                        <p:tgtEl>
                                          <p:spTgt spid="7">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Effect transition="in" filter="wipe(left)">
                                      <p:cBhvr>
                                        <p:cTn id="6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B87D7DF-54C4-4CB3-8A0D-1FC81941BC34}"/>
              </a:ext>
            </a:extLst>
          </p:cNvPr>
          <p:cNvSpPr/>
          <p:nvPr/>
        </p:nvSpPr>
        <p:spPr>
          <a:xfrm>
            <a:off x="0" y="0"/>
            <a:ext cx="6574970" cy="707886"/>
          </a:xfrm>
          <a:prstGeom prst="rect">
            <a:avLst/>
          </a:prstGeom>
        </p:spPr>
        <p:txBody>
          <a:bodyPr wrap="square">
            <a:spAutoFit/>
            <a:scene3d>
              <a:camera prst="orthographicFront"/>
              <a:lightRig rig="flat" dir="t">
                <a:rot lat="0" lon="0" rev="15600000"/>
              </a:lightRig>
            </a:scene3d>
            <a:sp3d extrusionH="57150" contourW="25400" prstMaterial="softEdge">
              <a:bevelT w="25400" h="38100"/>
              <a:contourClr>
                <a:srgbClr val="425014"/>
              </a:contourClr>
            </a:sp3d>
          </a:bodyPr>
          <a:lstStyle/>
          <a:p>
            <a:pPr algn="ctr"/>
            <a:r>
              <a:rPr lang="ro-RO" sz="4000" b="1" smtClean="0">
                <a:ln/>
                <a:solidFill>
                  <a:schemeClr val="accent4"/>
                </a:solidFill>
              </a:rPr>
              <a:t>ÎNCHINAREA FĂŢARNICĂ (2)</a:t>
            </a:r>
            <a:endParaRPr lang="ro-RO" sz="4000" b="1">
              <a:ln/>
              <a:solidFill>
                <a:schemeClr val="accent4"/>
              </a:solidFill>
            </a:endParaRPr>
          </a:p>
        </p:txBody>
      </p:sp>
      <p:sp>
        <p:nvSpPr>
          <p:cNvPr id="3" name="Rectángulo 2">
            <a:extLst>
              <a:ext uri="{FF2B5EF4-FFF2-40B4-BE49-F238E27FC236}">
                <a16:creationId xmlns:a16="http://schemas.microsoft.com/office/drawing/2014/main" xmlns="" id="{0A45AC41-C2BA-4670-8D65-633AB8B06B79}"/>
              </a:ext>
            </a:extLst>
          </p:cNvPr>
          <p:cNvSpPr/>
          <p:nvPr/>
        </p:nvSpPr>
        <p:spPr>
          <a:xfrm>
            <a:off x="243840" y="632942"/>
            <a:ext cx="6087291" cy="923330"/>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rgbClr val="425014"/>
                </a:solidFill>
                <a:latin typeface="Comic Sans MS" panose="030F0702030302020204" pitchFamily="66" charset="0"/>
              </a:rPr>
              <a:t>„casele văduvelor le mănâncă şi fac rugăciuni lungi de ochii lumii. O mai mare osândă va veni peste ei.” </a:t>
            </a:r>
            <a:r>
              <a:rPr lang="ro-RO" b="1" dirty="0">
                <a:solidFill>
                  <a:srgbClr val="425014"/>
                </a:solidFill>
                <a:latin typeface="Comic Sans MS" panose="030F0702030302020204" pitchFamily="66" charset="0"/>
              </a:rPr>
              <a:t>									</a:t>
            </a:r>
            <a:r>
              <a:rPr lang="ro-RO" b="1" dirty="0" smtClean="0">
                <a:solidFill>
                  <a:srgbClr val="425014"/>
                </a:solidFill>
                <a:latin typeface="Comic Sans MS" panose="030F0702030302020204" pitchFamily="66" charset="0"/>
              </a:rPr>
              <a:t> </a:t>
            </a:r>
            <a:r>
              <a:rPr lang="ro-RO" sz="1600" b="1" dirty="0" smtClean="0">
                <a:solidFill>
                  <a:srgbClr val="425014"/>
                </a:solidFill>
                <a:latin typeface="Comic Sans MS" panose="030F0702030302020204" pitchFamily="66" charset="0"/>
              </a:rPr>
              <a:t>(Marcu 12:40)</a:t>
            </a:r>
            <a:endParaRPr lang="ro-RO" sz="1600" b="1" dirty="0">
              <a:solidFill>
                <a:srgbClr val="425014"/>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413232F5-C769-4973-91E3-6112B43A36CE}"/>
              </a:ext>
            </a:extLst>
          </p:cNvPr>
          <p:cNvSpPr txBox="1"/>
          <p:nvPr/>
        </p:nvSpPr>
        <p:spPr>
          <a:xfrm>
            <a:off x="3474720" y="1714360"/>
            <a:ext cx="5669280" cy="2323713"/>
          </a:xfrm>
          <a:prstGeom prst="rect">
            <a:avLst/>
          </a:prstGeom>
          <a:noFill/>
        </p:spPr>
        <p:txBody>
          <a:bodyPr wrap="square" rtlCol="0">
            <a:spAutoFit/>
          </a:bodyPr>
          <a:lstStyle/>
          <a:p>
            <a:pPr>
              <a:spcBef>
                <a:spcPts val="600"/>
              </a:spcBef>
            </a:pPr>
            <a:r>
              <a:rPr lang="ro-RO" sz="2000" b="1"/>
              <a:t>Fariseii se comportau precum oamenii </a:t>
            </a:r>
            <a:r>
              <a:rPr lang="ro-RO" sz="2000" b="1" smtClean="0"/>
              <a:t>religioşi </a:t>
            </a:r>
            <a:r>
              <a:rPr lang="ro-RO" sz="2000" b="1"/>
              <a:t>din timpul lui Isaia. Ei credeau că practicile lor religioase îi </a:t>
            </a:r>
            <a:r>
              <a:rPr lang="ro-RO" sz="2000" b="1" smtClean="0"/>
              <a:t>îndreptăţeau </a:t>
            </a:r>
            <a:r>
              <a:rPr lang="ro-RO" sz="2000" b="1"/>
              <a:t>doar pe ei să aibe o </a:t>
            </a:r>
            <a:r>
              <a:rPr lang="ro-RO" sz="2000" b="1" smtClean="0"/>
              <a:t>relaţie </a:t>
            </a:r>
            <a:r>
              <a:rPr lang="ro-RO" sz="2000" b="1"/>
              <a:t>cu Dumnezeu, dar </a:t>
            </a:r>
            <a:r>
              <a:rPr lang="ro-RO" sz="2000" b="1" smtClean="0"/>
              <a:t>aceştia </a:t>
            </a:r>
            <a:r>
              <a:rPr lang="ro-RO" sz="2000" b="1"/>
              <a:t>asupreau pe săraci </a:t>
            </a:r>
            <a:r>
              <a:rPr lang="ro-RO" sz="2000" b="1" smtClean="0"/>
              <a:t>şi </a:t>
            </a:r>
            <a:r>
              <a:rPr lang="ro-RO" sz="2000" b="1"/>
              <a:t>ignorau pe </a:t>
            </a:r>
            <a:r>
              <a:rPr lang="ro-RO" sz="2000" b="1" smtClean="0"/>
              <a:t>nevoiaşi</a:t>
            </a:r>
            <a:r>
              <a:rPr lang="ro-RO" sz="2000" b="1"/>
              <a:t>.</a:t>
            </a:r>
          </a:p>
          <a:p>
            <a:pPr>
              <a:spcBef>
                <a:spcPts val="600"/>
              </a:spcBef>
            </a:pPr>
            <a:r>
              <a:rPr lang="ro-RO" sz="2000" b="1"/>
              <a:t>Cea mai dură predică a lui Isus împotriva închinării </a:t>
            </a:r>
            <a:r>
              <a:rPr lang="ro-RO" sz="2000" b="1" smtClean="0"/>
              <a:t>făţarnice </a:t>
            </a:r>
            <a:r>
              <a:rPr lang="ro-RO" sz="2000" b="1"/>
              <a:t>lipsite de milă se </a:t>
            </a:r>
            <a:r>
              <a:rPr lang="ro-RO" sz="2000" b="1" smtClean="0"/>
              <a:t>găseşte </a:t>
            </a:r>
            <a:r>
              <a:rPr lang="ro-RO" sz="2000" b="1"/>
              <a:t>în Matei 23</a:t>
            </a:r>
            <a:r>
              <a:rPr lang="ro-RO" sz="2000" b="1" smtClean="0"/>
              <a:t>.</a:t>
            </a:r>
            <a:endParaRPr lang="ro-RO" sz="2000" b="1"/>
          </a:p>
        </p:txBody>
      </p:sp>
      <p:pic>
        <p:nvPicPr>
          <p:cNvPr id="6" name="Imagen 5" descr="Imagen que contiene persona, naturaleza, cielo, hombre&#10;&#10;Descripción generada automáticamente">
            <a:extLst>
              <a:ext uri="{FF2B5EF4-FFF2-40B4-BE49-F238E27FC236}">
                <a16:creationId xmlns:a16="http://schemas.microsoft.com/office/drawing/2014/main" xmlns="" id="{BC7501EF-FF57-4964-8CC1-00A172FF7276}"/>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3208" y="1636536"/>
            <a:ext cx="3257009" cy="2448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interior, mesa, pared&#10;&#10;Descripción generada automáticamente">
            <a:extLst>
              <a:ext uri="{FF2B5EF4-FFF2-40B4-BE49-F238E27FC236}">
                <a16:creationId xmlns:a16="http://schemas.microsoft.com/office/drawing/2014/main" xmlns="" id="{368ACF49-E5D9-4E14-AEA2-7BC162F569E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6574970" y="211504"/>
            <a:ext cx="2394863" cy="1346049"/>
          </a:xfrm>
          <a:prstGeom prst="round2DiagRect">
            <a:avLst>
              <a:gd name="adj1" fmla="val 10844"/>
              <a:gd name="adj2" fmla="val 0"/>
            </a:avLst>
          </a:prstGeom>
          <a:ln w="88900"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w="152400" h="50800" prst="softRound"/>
          </a:sp3d>
        </p:spPr>
      </p:pic>
      <p:sp>
        <p:nvSpPr>
          <p:cNvPr id="11" name="Rectángulo 10">
            <a:extLst>
              <a:ext uri="{FF2B5EF4-FFF2-40B4-BE49-F238E27FC236}">
                <a16:creationId xmlns:a16="http://schemas.microsoft.com/office/drawing/2014/main" xmlns="" id="{62251ADD-E0D5-4057-B253-7D52D687AC88}"/>
              </a:ext>
            </a:extLst>
          </p:cNvPr>
          <p:cNvSpPr/>
          <p:nvPr/>
        </p:nvSpPr>
        <p:spPr>
          <a:xfrm>
            <a:off x="32952" y="4167265"/>
            <a:ext cx="3805646" cy="2323713"/>
          </a:xfrm>
          <a:prstGeom prst="rect">
            <a:avLst/>
          </a:prstGeom>
        </p:spPr>
        <p:txBody>
          <a:bodyPr wrap="square">
            <a:spAutoFit/>
          </a:bodyPr>
          <a:lstStyle/>
          <a:p>
            <a:pPr>
              <a:spcBef>
                <a:spcPts val="600"/>
              </a:spcBef>
            </a:pPr>
            <a:r>
              <a:rPr lang="ro-RO" sz="2000" b="1"/>
              <a:t>Isus nu critica formele externe ale închinării („Pe acestea trebuia să le </a:t>
            </a:r>
            <a:r>
              <a:rPr lang="ro-RO" sz="2000" b="1" smtClean="0"/>
              <a:t>faceţi</a:t>
            </a:r>
            <a:r>
              <a:rPr lang="ro-RO" sz="2000" b="1"/>
              <a:t>”, v</a:t>
            </a:r>
            <a:r>
              <a:rPr lang="ro-RO" sz="2000" b="1" smtClean="0"/>
              <a:t>. 23</a:t>
            </a:r>
            <a:r>
              <a:rPr lang="ro-RO" sz="2000" b="1"/>
              <a:t>), ci tratarea necinstită a celor </a:t>
            </a:r>
            <a:r>
              <a:rPr lang="ro-RO" sz="2000" b="1" smtClean="0"/>
              <a:t>neajutoraţi</a:t>
            </a:r>
            <a:r>
              <a:rPr lang="ro-RO" sz="2000" b="1"/>
              <a:t>.</a:t>
            </a:r>
          </a:p>
          <a:p>
            <a:pPr>
              <a:spcBef>
                <a:spcPts val="600"/>
              </a:spcBef>
            </a:pPr>
            <a:r>
              <a:rPr lang="ro-RO" sz="2000" b="1"/>
              <a:t>Formele închinării noastre nu pot înlocui tratarea </a:t>
            </a:r>
            <a:r>
              <a:rPr lang="ro-RO" sz="2000" b="1" smtClean="0"/>
              <a:t>celorlalţi </a:t>
            </a:r>
            <a:r>
              <a:rPr lang="ro-RO" sz="2000" b="1"/>
              <a:t>într-un mod corect, demn </a:t>
            </a:r>
            <a:r>
              <a:rPr lang="ro-RO" sz="2000" b="1" smtClean="0"/>
              <a:t>şi </a:t>
            </a:r>
            <a:r>
              <a:rPr lang="ro-RO" sz="2000" b="1"/>
              <a:t>milostiv</a:t>
            </a:r>
            <a:r>
              <a:rPr lang="ro-RO" sz="2000" b="1" smtClean="0"/>
              <a:t>.</a:t>
            </a:r>
            <a:endParaRPr lang="ro-RO" sz="2000" b="1"/>
          </a:p>
        </p:txBody>
      </p:sp>
      <p:pic>
        <p:nvPicPr>
          <p:cNvPr id="13" name="Imagen 12" descr="Imagen que contiene montaña, naturaleza, valle, exterior&#10;&#10;Descripción generada automáticamente">
            <a:extLst>
              <a:ext uri="{FF2B5EF4-FFF2-40B4-BE49-F238E27FC236}">
                <a16:creationId xmlns:a16="http://schemas.microsoft.com/office/drawing/2014/main" xmlns="" id="{CE7B7C19-30E8-4759-BF0C-76665BEECAD2}"/>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854753" y="4085324"/>
            <a:ext cx="2967205" cy="2221701"/>
          </a:xfrm>
          <a:prstGeom prst="roundRect">
            <a:avLst>
              <a:gd name="adj" fmla="val 4167"/>
            </a:avLst>
          </a:prstGeom>
          <a:solidFill>
            <a:srgbClr val="FFFFFF"/>
          </a:solidFill>
          <a:ln w="76200" cap="sq">
            <a:solidFill>
              <a:srgbClr val="856842"/>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5" name="Imagen 14" descr="Imagen que contiene exterior, hierba, cielo, vaca&#10;&#10;Descripción generada automáticamente">
            <a:extLst>
              <a:ext uri="{FF2B5EF4-FFF2-40B4-BE49-F238E27FC236}">
                <a16:creationId xmlns:a16="http://schemas.microsoft.com/office/drawing/2014/main" xmlns="" id="{F1DFC6D8-4E0D-4614-AC3B-EE5B7799DC03}"/>
              </a:ext>
            </a:extLst>
          </p:cNvPr>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6984274" y="4068264"/>
            <a:ext cx="2063932" cy="2620866"/>
          </a:xfrm>
          <a:prstGeom prst="roundRect">
            <a:avLst>
              <a:gd name="adj" fmla="val 4167"/>
            </a:avLst>
          </a:prstGeom>
          <a:solidFill>
            <a:srgbClr val="FFFFFF"/>
          </a:solidFill>
          <a:ln w="76200" cap="sq">
            <a:solidFill>
              <a:srgbClr val="D19333"/>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40086818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4)">
                                      <p:cBhvr>
                                        <p:cTn id="28" dur="1000"/>
                                        <p:tgtEl>
                                          <p:spTgt spid="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xEl>
                                              <p:pRg st="1" end="1"/>
                                            </p:txEl>
                                          </p:spTgt>
                                        </p:tgtEl>
                                        <p:attrNameLst>
                                          <p:attrName>style.visibility</p:attrName>
                                        </p:attrNameLst>
                                      </p:cBhvr>
                                      <p:to>
                                        <p:strVal val="visible"/>
                                      </p:to>
                                    </p:set>
                                    <p:animEffect transition="in" filter="fade">
                                      <p:cBhvr>
                                        <p:cTn id="49" dur="1000"/>
                                        <p:tgtEl>
                                          <p:spTgt spid="11">
                                            <p:txEl>
                                              <p:pRg st="1" end="1"/>
                                            </p:txEl>
                                          </p:spTgt>
                                        </p:tgtEl>
                                      </p:cBhvr>
                                    </p:animEffect>
                                    <p:anim calcmode="lin" valueType="num">
                                      <p:cBhvr>
                                        <p:cTn id="50"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9000"/>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l="-1000" r="-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CBCB5CA5-E886-4BC9-8D5A-82E3E75A381F}"/>
              </a:ext>
            </a:extLst>
          </p:cNvPr>
          <p:cNvSpPr/>
          <p:nvPr/>
        </p:nvSpPr>
        <p:spPr>
          <a:xfrm>
            <a:off x="0" y="39983"/>
            <a:ext cx="5425439" cy="553998"/>
          </a:xfrm>
          <a:prstGeom prst="rect">
            <a:avLst/>
          </a:prstGeom>
        </p:spPr>
        <p:txBody>
          <a:bodyPr wrap="square" tIns="0" bIns="0">
            <a:spAutoFit/>
            <a:scene3d>
              <a:camera prst="orthographicFront"/>
              <a:lightRig rig="contrasting" dir="t"/>
            </a:scene3d>
            <a:sp3d extrusionH="57150" contourW="44450">
              <a:bevelT w="50800" h="38100" prst="riblet"/>
              <a:contourClr>
                <a:srgbClr val="746274"/>
              </a:contourClr>
            </a:sp3d>
          </a:bodyPr>
          <a:lstStyle/>
          <a:p>
            <a:pPr algn="ctr"/>
            <a:r>
              <a:rPr lang="ro-RO" sz="3600" b="1" spc="300" dirty="0">
                <a:ln w="22225">
                  <a:noFill/>
                  <a:prstDash val="solid"/>
                </a:ln>
                <a:solidFill>
                  <a:srgbClr val="DEC8EE"/>
                </a:solidFill>
              </a:rPr>
              <a:t>O </a:t>
            </a:r>
            <a:r>
              <a:rPr lang="ro-RO" sz="3600" b="1" spc="300" dirty="0" smtClean="0">
                <a:ln w="22225">
                  <a:noFill/>
                  <a:prstDash val="solid"/>
                </a:ln>
                <a:solidFill>
                  <a:srgbClr val="DEC8EE"/>
                </a:solidFill>
              </a:rPr>
              <a:t>VIAŢĂ DE ÎNCHINARE</a:t>
            </a:r>
            <a:endParaRPr lang="ro-RO" sz="3600" b="1" spc="300" dirty="0">
              <a:ln w="22225">
                <a:noFill/>
                <a:prstDash val="solid"/>
              </a:ln>
              <a:solidFill>
                <a:srgbClr val="DEC8EE"/>
              </a:solidFill>
            </a:endParaRPr>
          </a:p>
        </p:txBody>
      </p:sp>
      <p:sp>
        <p:nvSpPr>
          <p:cNvPr id="3" name="Rectángulo 2">
            <a:extLst>
              <a:ext uri="{FF2B5EF4-FFF2-40B4-BE49-F238E27FC236}">
                <a16:creationId xmlns:a16="http://schemas.microsoft.com/office/drawing/2014/main" xmlns="" id="{06CD21A8-B6EE-4D6F-BEC5-B3B3DBDE67C3}"/>
              </a:ext>
            </a:extLst>
          </p:cNvPr>
          <p:cNvSpPr/>
          <p:nvPr/>
        </p:nvSpPr>
        <p:spPr>
          <a:xfrm>
            <a:off x="93962" y="638534"/>
            <a:ext cx="5190306" cy="1200329"/>
          </a:xfrm>
          <a:prstGeom prst="rect">
            <a:avLst/>
          </a:prstGeom>
          <a:ln w="28575"/>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ro-RO" b="1" smtClean="0">
                <a:solidFill>
                  <a:srgbClr val="746274"/>
                </a:solidFill>
                <a:latin typeface="Comic Sans MS" panose="030F0702030302020204" pitchFamily="66" charset="0"/>
              </a:rPr>
              <a:t>„</a:t>
            </a:r>
            <a:r>
              <a:rPr lang="ro-RO" b="1" smtClean="0">
                <a:solidFill>
                  <a:srgbClr val="746274"/>
                </a:solidFill>
                <a:latin typeface="Comic Sans MS" panose="030F0702030302020204" pitchFamily="66" charset="0"/>
              </a:rPr>
              <a:t>Iată postul plăcut Mie: </a:t>
            </a:r>
            <a:r>
              <a:rPr lang="ro-RO" b="1" smtClean="0">
                <a:solidFill>
                  <a:srgbClr val="746274"/>
                </a:solidFill>
                <a:latin typeface="Comic Sans MS" panose="030F0702030302020204" pitchFamily="66" charset="0"/>
              </a:rPr>
              <a:t>dezleagă </a:t>
            </a:r>
            <a:r>
              <a:rPr lang="ro-RO" b="1" smtClean="0">
                <a:solidFill>
                  <a:srgbClr val="746274"/>
                </a:solidFill>
                <a:latin typeface="Comic Sans MS" panose="030F0702030302020204" pitchFamily="66" charset="0"/>
              </a:rPr>
              <a:t>lanţurile răutăţii, deznoadă legăturile robiei, dă drumul celor asupriţi şi rupe orice fel de jug</a:t>
            </a:r>
            <a:r>
              <a:rPr lang="ro-RO" b="1" smtClean="0">
                <a:solidFill>
                  <a:srgbClr val="746274"/>
                </a:solidFill>
                <a:latin typeface="Comic Sans MS" panose="030F0702030302020204" pitchFamily="66" charset="0"/>
              </a:rPr>
              <a:t>;” </a:t>
            </a:r>
            <a:r>
              <a:rPr lang="ro-RO" sz="1600" b="1" smtClean="0">
                <a:solidFill>
                  <a:srgbClr val="746274"/>
                </a:solidFill>
                <a:latin typeface="Comic Sans MS" panose="030F0702030302020204" pitchFamily="66" charset="0"/>
              </a:rPr>
              <a:t>(Isaia</a:t>
            </a:r>
            <a:r>
              <a:rPr lang="ro-RO" sz="1600" b="1" smtClean="0">
                <a:solidFill>
                  <a:srgbClr val="746274"/>
                </a:solidFill>
                <a:latin typeface="Comic Sans MS" panose="030F0702030302020204" pitchFamily="66" charset="0"/>
              </a:rPr>
              <a:t> </a:t>
            </a:r>
            <a:r>
              <a:rPr lang="ro-RO" sz="1600" b="1" smtClean="0">
                <a:solidFill>
                  <a:srgbClr val="746274"/>
                </a:solidFill>
                <a:latin typeface="Comic Sans MS" panose="030F0702030302020204" pitchFamily="66" charset="0"/>
              </a:rPr>
              <a:t>58:6</a:t>
            </a:r>
            <a:r>
              <a:rPr lang="ro-RO" sz="1600" b="1" smtClean="0">
                <a:solidFill>
                  <a:srgbClr val="746274"/>
                </a:solidFill>
                <a:latin typeface="Comic Sans MS" panose="030F0702030302020204" pitchFamily="66" charset="0"/>
              </a:rPr>
              <a:t>)</a:t>
            </a:r>
            <a:endParaRPr lang="ro-RO" sz="1600" b="1">
              <a:solidFill>
                <a:srgbClr val="746274"/>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01FBE25D-1B12-4059-8C6D-5EA1024965C6}"/>
              </a:ext>
            </a:extLst>
          </p:cNvPr>
          <p:cNvSpPr txBox="1"/>
          <p:nvPr/>
        </p:nvSpPr>
        <p:spPr>
          <a:xfrm>
            <a:off x="5042" y="2102502"/>
            <a:ext cx="5368146" cy="4708981"/>
          </a:xfrm>
          <a:prstGeom prst="rect">
            <a:avLst/>
          </a:prstGeom>
          <a:noFill/>
        </p:spPr>
        <p:txBody>
          <a:bodyPr wrap="square" rIns="36000" rtlCol="0">
            <a:spAutoFit/>
          </a:bodyPr>
          <a:lstStyle/>
          <a:p>
            <a:pPr>
              <a:spcBef>
                <a:spcPts val="600"/>
              </a:spcBef>
            </a:pPr>
            <a:r>
              <a:rPr lang="ro-RO" sz="2000" b="1" dirty="0"/>
              <a:t>Oamenii nu puteau </a:t>
            </a:r>
            <a:r>
              <a:rPr lang="ro-RO" sz="2000" b="1" dirty="0" smtClean="0"/>
              <a:t>înţelege </a:t>
            </a:r>
            <a:r>
              <a:rPr lang="ro-RO" sz="2000" b="1" dirty="0"/>
              <a:t>de ce Dumnezeu nu-i asculta când posteau.</a:t>
            </a:r>
          </a:p>
          <a:p>
            <a:pPr>
              <a:spcBef>
                <a:spcPts val="600"/>
              </a:spcBef>
            </a:pPr>
            <a:r>
              <a:rPr lang="ro-RO" sz="2000" b="1" dirty="0"/>
              <a:t>La urma urmei ei se umileau, </a:t>
            </a:r>
            <a:r>
              <a:rPr lang="ro-RO" sz="2000" b="1" dirty="0" smtClean="0"/>
              <a:t>plecându-şi </a:t>
            </a:r>
            <a:r>
              <a:rPr lang="ro-RO" sz="2000" b="1" dirty="0"/>
              <a:t>capetele, îmbrăcându-se în saci </a:t>
            </a:r>
            <a:r>
              <a:rPr lang="ro-RO" sz="2000" b="1" dirty="0" smtClean="0"/>
              <a:t>şi </a:t>
            </a:r>
            <a:r>
              <a:rPr lang="ro-RO" sz="2000" b="1" dirty="0"/>
              <a:t>zăcând pe </a:t>
            </a:r>
            <a:r>
              <a:rPr lang="ro-RO" sz="2000" b="1" dirty="0" smtClean="0"/>
              <a:t>cenuşă</a:t>
            </a:r>
            <a:r>
              <a:rPr lang="ro-RO" sz="2000" b="1" dirty="0"/>
              <a:t>.</a:t>
            </a:r>
          </a:p>
          <a:p>
            <a:pPr>
              <a:spcBef>
                <a:spcPts val="600"/>
              </a:spcBef>
            </a:pPr>
            <a:r>
              <a:rPr lang="ro-RO" sz="2000" b="1" dirty="0"/>
              <a:t>Cu toate acestea, ei </a:t>
            </a:r>
            <a:r>
              <a:rPr lang="ro-RO" sz="2000" b="1" dirty="0" smtClean="0"/>
              <a:t>îşi </a:t>
            </a:r>
            <a:r>
              <a:rPr lang="ro-RO" sz="2000" b="1" dirty="0"/>
              <a:t>căutau propriile interese </a:t>
            </a:r>
            <a:r>
              <a:rPr lang="ro-RO" sz="2000" b="1" dirty="0" smtClean="0"/>
              <a:t>asuprindu-şi </a:t>
            </a:r>
            <a:r>
              <a:rPr lang="ro-RO" sz="2000" b="1" dirty="0"/>
              <a:t>muncitorii (Isaia 58:1-5).</a:t>
            </a:r>
          </a:p>
          <a:p>
            <a:pPr>
              <a:spcBef>
                <a:spcPts val="600"/>
              </a:spcBef>
            </a:pPr>
            <a:r>
              <a:rPr lang="ro-RO" sz="2000" b="1" dirty="0" smtClean="0"/>
              <a:t>Închinarea </a:t>
            </a:r>
            <a:r>
              <a:rPr lang="ro-RO" sz="2000" b="1" dirty="0"/>
              <a:t>înaintea lui Dumnezeu implică compasiune pentru </a:t>
            </a:r>
            <a:r>
              <a:rPr lang="ro-RO" sz="2000" b="1" dirty="0" smtClean="0"/>
              <a:t>ceilalţi </a:t>
            </a:r>
            <a:r>
              <a:rPr lang="ro-RO" sz="2000" b="1" dirty="0"/>
              <a:t>(v</a:t>
            </a:r>
            <a:r>
              <a:rPr lang="ro-RO" sz="2000" b="1" dirty="0" smtClean="0"/>
              <a:t>. 6</a:t>
            </a:r>
            <a:r>
              <a:rPr lang="ro-RO" sz="2000" b="1" dirty="0"/>
              <a:t>), predarea sinelui </a:t>
            </a:r>
            <a:r>
              <a:rPr lang="ro-RO" sz="2000" b="1" dirty="0" smtClean="0"/>
              <a:t>şi </a:t>
            </a:r>
            <a:r>
              <a:rPr lang="ro-RO" sz="2000" b="1" dirty="0"/>
              <a:t>bucuria de a fi în compania Sa (v. 13-14).</a:t>
            </a:r>
          </a:p>
          <a:p>
            <a:pPr>
              <a:spcBef>
                <a:spcPts val="600"/>
              </a:spcBef>
            </a:pPr>
            <a:r>
              <a:rPr lang="ro-RO" sz="2000" b="1" dirty="0"/>
              <a:t>Dumnezeu a promis binecuvântări ca răsplată pentru adevărata închinare: „Eu te voi sui pe </a:t>
            </a:r>
            <a:r>
              <a:rPr lang="ro-RO" sz="2000" b="1" dirty="0" smtClean="0"/>
              <a:t>înălţimile ţării</a:t>
            </a:r>
            <a:r>
              <a:rPr lang="ro-RO" sz="2000" b="1" dirty="0"/>
              <a:t>, te voi face să te bucuri de </a:t>
            </a:r>
            <a:r>
              <a:rPr lang="ro-RO" sz="2000" b="1" dirty="0" smtClean="0"/>
              <a:t>moştenirea </a:t>
            </a:r>
            <a:r>
              <a:rPr lang="ro-RO" sz="2000" b="1" dirty="0"/>
              <a:t>tatălui tău </a:t>
            </a:r>
            <a:r>
              <a:rPr lang="ro-RO" sz="2000" b="1" dirty="0" smtClean="0"/>
              <a:t>Iacov” </a:t>
            </a:r>
            <a:r>
              <a:rPr lang="ro-RO" sz="2000" b="1" dirty="0"/>
              <a:t>(</a:t>
            </a:r>
            <a:r>
              <a:rPr lang="ro-RO" sz="2000" b="1" dirty="0" smtClean="0"/>
              <a:t>v. 14).</a:t>
            </a:r>
            <a:endParaRPr lang="ro-RO" b="1" dirty="0"/>
          </a:p>
        </p:txBody>
      </p:sp>
      <p:pic>
        <p:nvPicPr>
          <p:cNvPr id="6" name="Imagen 5" descr="Imagen que contiene persona, interior, mujer&#10;&#10;Descripción generada automáticamente">
            <a:extLst>
              <a:ext uri="{FF2B5EF4-FFF2-40B4-BE49-F238E27FC236}">
                <a16:creationId xmlns:a16="http://schemas.microsoft.com/office/drawing/2014/main" xmlns="" id="{68485BB2-9A3F-465C-AF7A-9A83597F1F2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425440" y="2417250"/>
            <a:ext cx="3619099" cy="4297679"/>
          </a:xfrm>
          <a:prstGeom prst="snip2DiagRect">
            <a:avLst/>
          </a:prstGeom>
          <a:solidFill>
            <a:srgbClr val="FFFFFF">
              <a:shade val="85000"/>
            </a:srgbClr>
          </a:solidFill>
          <a:ln w="88900" cap="sq">
            <a:solidFill>
              <a:srgbClr val="3F363D"/>
            </a:solidFill>
            <a:miter lim="800000"/>
          </a:ln>
          <a:effectLst>
            <a:outerShdw blurRad="88900" algn="tl" rotWithShape="0">
              <a:srgbClr val="000000">
                <a:alpha val="45000"/>
              </a:srgbClr>
            </a:outerShdw>
          </a:effectLst>
          <a:scene3d>
            <a:camera prst="orthographicFront"/>
            <a:lightRig rig="twoPt" dir="t">
              <a:rot lat="0" lon="0" rev="7200000"/>
            </a:lightRig>
          </a:scene3d>
          <a:sp3d>
            <a:bevelT w="50800" h="19050" prst="convex"/>
            <a:contourClr>
              <a:srgbClr val="FFFFFF"/>
            </a:contourClr>
          </a:sp3d>
        </p:spPr>
      </p:pic>
      <p:pic>
        <p:nvPicPr>
          <p:cNvPr id="1026" name="Picture 2" descr="Imagen relacionada">
            <a:extLst>
              <a:ext uri="{FF2B5EF4-FFF2-40B4-BE49-F238E27FC236}">
                <a16:creationId xmlns:a16="http://schemas.microsoft.com/office/drawing/2014/main" xmlns="" id="{18950279-2547-4AA2-A6B4-C03C248BA35B}"/>
              </a:ext>
            </a:extLst>
          </p:cNvPr>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5425439" y="172963"/>
            <a:ext cx="3619099" cy="2035743"/>
          </a:xfrm>
          <a:prstGeom prst="snip2DiagRect">
            <a:avLst/>
          </a:prstGeom>
          <a:solidFill>
            <a:srgbClr val="FFFFFF">
              <a:shade val="85000"/>
            </a:srgbClr>
          </a:solidFill>
          <a:ln w="88900" cap="sq">
            <a:solidFill>
              <a:srgbClr val="FDC585"/>
            </a:solidFill>
            <a:miter lim="800000"/>
          </a:ln>
          <a:effectLst>
            <a:outerShdw blurRad="88900" algn="tl" rotWithShape="0">
              <a:srgbClr val="000000">
                <a:alpha val="45000"/>
              </a:srgbClr>
            </a:outerShdw>
          </a:effectLst>
          <a:scene3d>
            <a:camera prst="orthographicFront"/>
            <a:lightRig rig="twoPt" dir="t">
              <a:rot lat="0" lon="0" rev="7200000"/>
            </a:lightRig>
          </a:scene3d>
          <a:sp3d>
            <a:bevelT w="50800" h="19050" prst="convex"/>
            <a:contourClr>
              <a:srgbClr val="FFFFFF"/>
            </a:contourClr>
          </a:sp3d>
        </p:spPr>
      </p:pic>
    </p:spTree>
    <p:extLst>
      <p:ext uri="{BB962C8B-B14F-4D97-AF65-F5344CB8AC3E}">
        <p14:creationId xmlns:p14="http://schemas.microsoft.com/office/powerpoint/2010/main" xmlns="" val="11759829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4" dur="1000" fill="hold"/>
                                        <p:tgtEl>
                                          <p:spTgt spid="102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02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wipe(left)">
                                      <p:cBhvr>
                                        <p:cTn id="51" dur="500"/>
                                        <p:tgtEl>
                                          <p:spTgt spid="4">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wipe(left)">
                                      <p:cBhvr>
                                        <p:cTn id="5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F5CEF38-5CC0-4A14-84E3-958A5BADCF63}"/>
              </a:ext>
            </a:extLst>
          </p:cNvPr>
          <p:cNvSpPr/>
          <p:nvPr/>
        </p:nvSpPr>
        <p:spPr>
          <a:xfrm>
            <a:off x="918754" y="829378"/>
            <a:ext cx="7306492" cy="5293757"/>
          </a:xfrm>
          <a:prstGeom prst="rect">
            <a:avLst/>
          </a:prstGeom>
        </p:spPr>
        <p:txBody>
          <a:bodyPr wrap="square">
            <a:spAutoFit/>
          </a:bodyPr>
          <a:lstStyle/>
          <a:p>
            <a:pPr indent="358775" algn="just">
              <a:spcBef>
                <a:spcPts val="600"/>
              </a:spcBef>
            </a:pPr>
            <a:r>
              <a:rPr lang="ro-RO" sz="2600" b="1" dirty="0" smtClean="0">
                <a:latin typeface="Comic Sans MS" panose="030F0702030302020204" pitchFamily="66" charset="0"/>
              </a:rPr>
              <a:t>Când omul cugetă la Cuvântul lui Dumnezeu şi îl practică, el va fi înnobilat în întregime. În fapte de dreptate şi pline de îndurare, mâinile vor da la iveală, ca un semn, principiile Legii lui Dumnezeu. Ele vor fi ţinute curate faţă de mită şi de tot ceea ce este corupt şi înşelător. Ele vor fi active în fapte de iubire şi milă. Ochii, îndreptaţi către o ţintă nobilă, vor fi curaţi şi sinceri. Expresia feţei, limbajul ochilor vor mărturisi despre caracterul nepătat al aceluia care iubeşte şi onorează Cuvântul lui Dumnezeu. </a:t>
            </a:r>
            <a:endParaRPr lang="ro-RO" sz="26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9C3E348B-DFF6-446D-9354-A313658C1DC7}"/>
              </a:ext>
            </a:extLst>
          </p:cNvPr>
          <p:cNvSpPr txBox="1"/>
          <p:nvPr/>
        </p:nvSpPr>
        <p:spPr>
          <a:xfrm>
            <a:off x="4479770" y="5885146"/>
            <a:ext cx="3856184" cy="369332"/>
          </a:xfrm>
          <a:prstGeom prst="rect">
            <a:avLst/>
          </a:prstGeom>
          <a:noFill/>
        </p:spPr>
        <p:txBody>
          <a:bodyPr wrap="none" rtlCol="0">
            <a:spAutoFit/>
          </a:bodyPr>
          <a:lstStyle/>
          <a:p>
            <a:pPr algn="r"/>
            <a:r>
              <a:rPr lang="ro-RO" b="1" dirty="0" err="1" smtClean="0"/>
              <a:t>E.G.W</a:t>
            </a:r>
            <a:r>
              <a:rPr lang="ro-RO" b="1" dirty="0" smtClean="0"/>
              <a:t>. (Hristos </a:t>
            </a:r>
            <a:r>
              <a:rPr lang="ro-RO" b="1" dirty="0"/>
              <a:t>Lumina Lumii </a:t>
            </a:r>
            <a:r>
              <a:rPr lang="ro-RO" b="1" dirty="0" smtClean="0"/>
              <a:t>pag. 612)</a:t>
            </a:r>
            <a:endParaRPr lang="ro-RO" b="1" dirty="0"/>
          </a:p>
        </p:txBody>
      </p:sp>
    </p:spTree>
    <p:extLst>
      <p:ext uri="{BB962C8B-B14F-4D97-AF65-F5344CB8AC3E}">
        <p14:creationId xmlns:p14="http://schemas.microsoft.com/office/powerpoint/2010/main" xmlns="" val="537381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TotalTime>
  <Words>989</Words>
  <Application>Microsoft Office PowerPoint</Application>
  <PresentationFormat>Expunere pe ecran (4:3)</PresentationFormat>
  <Paragraphs>58</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Calibri Light</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6 - Inchinati-va Creatorului</dc:title>
  <dc:subject>Studiu Biblic, Trim. III, 2019 – Slujirea celor in nevoie</dc:subject>
  <dc:creator>Sergio Fustero Carreras</dc:creator>
  <cp:keywords>https://www.fustero.es/index_ro.php</cp:keywords>
  <cp:lastModifiedBy>Tronaru Viorel</cp:lastModifiedBy>
  <cp:revision>95</cp:revision>
  <dcterms:created xsi:type="dcterms:W3CDTF">2019-07-08T13:55:55Z</dcterms:created>
  <dcterms:modified xsi:type="dcterms:W3CDTF">2019-08-01T09:45:14Z</dcterms:modified>
</cp:coreProperties>
</file>