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69" r:id="rId3"/>
    <p:sldId id="257" r:id="rId4"/>
    <p:sldId id="267" r:id="rId5"/>
    <p:sldId id="259" r:id="rId6"/>
    <p:sldId id="260" r:id="rId7"/>
    <p:sldId id="261" r:id="rId8"/>
    <p:sldId id="262" r:id="rId9"/>
    <p:sldId id="263" r:id="rId10"/>
    <p:sldId id="265"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alibri Light"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Fustero Carreras" initials="SFC" lastIdx="1" clrIdx="0">
    <p:extLst>
      <p:ext uri="{19B8F6BF-5375-455C-9EA6-DF929625EA0E}">
        <p15:presenceInfo xmlns:p15="http://schemas.microsoft.com/office/powerpoint/2012/main" xmlns="" userId="964a92a9b81f49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091A"/>
    <a:srgbClr val="2A2415"/>
    <a:srgbClr val="3160AB"/>
    <a:srgbClr val="FFC208"/>
    <a:srgbClr val="453E6A"/>
    <a:srgbClr val="8E85B8"/>
    <a:srgbClr val="678F35"/>
    <a:srgbClr val="FF6600"/>
    <a:srgbClr val="FF3399"/>
    <a:srgbClr val="BA8C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1BFFE-97E4-4859-B70C-06D8EDF3122C}" type="doc">
      <dgm:prSet loTypeId="urn:microsoft.com/office/officeart/2005/8/layout/vList4#1" loCatId="picture" qsTypeId="urn:microsoft.com/office/officeart/2005/8/quickstyle/3d2" qsCatId="3D" csTypeId="urn:microsoft.com/office/officeart/2005/8/colors/colorful1#1" csCatId="colorful" phldr="1"/>
      <dgm:spPr/>
      <dgm:t>
        <a:bodyPr/>
        <a:lstStyle/>
        <a:p>
          <a:endParaRPr lang="es-ES"/>
        </a:p>
      </dgm:t>
    </dgm:pt>
    <dgm:pt modelId="{F61F780B-CC2D-4D51-B688-0296E23169BB}">
      <dgm:prSet custT="1"/>
      <dgm:spPr/>
      <dgm:t>
        <a:bodyPr>
          <a:sp3d extrusionH="57150">
            <a:bevelT w="38100" h="38100"/>
          </a:sp3d>
        </a:bodyPr>
        <a:lstStyle/>
        <a:p>
          <a:r>
            <a:rPr lang="ro-RO" sz="2000" b="1" dirty="0">
              <a:solidFill>
                <a:srgbClr val="0070C0"/>
              </a:solidFill>
              <a:effectLst/>
            </a:rPr>
            <a:t>Un Dumnezeu puternic: </a:t>
          </a:r>
          <a:r>
            <a:rPr lang="ro-RO" sz="2000" b="1" dirty="0">
              <a:solidFill>
                <a:schemeClr val="tx1"/>
              </a:solidFill>
            </a:rPr>
            <a:t>El a vorbit </a:t>
          </a:r>
          <a:r>
            <a:rPr lang="ro-RO" sz="2000" b="1" dirty="0" smtClean="0">
              <a:solidFill>
                <a:schemeClr val="tx1"/>
              </a:solidFill>
            </a:rPr>
            <a:t>şi </a:t>
          </a:r>
          <a:r>
            <a:rPr lang="ro-RO" sz="2000" b="1" dirty="0">
              <a:solidFill>
                <a:schemeClr val="tx1"/>
              </a:solidFill>
            </a:rPr>
            <a:t>totul a fost </a:t>
          </a:r>
          <a:r>
            <a:rPr lang="ro-RO" sz="2000" b="1" dirty="0" smtClean="0">
              <a:solidFill>
                <a:schemeClr val="tx1"/>
              </a:solidFill>
            </a:rPr>
            <a:t>creat </a:t>
          </a:r>
          <a:r>
            <a:rPr lang="ro-RO" sz="2000" b="1" dirty="0">
              <a:solidFill>
                <a:schemeClr val="tx1"/>
              </a:solidFill>
            </a:rPr>
            <a:t>perfect </a:t>
          </a:r>
          <a:r>
            <a:rPr lang="en-US" sz="2000" b="1" dirty="0">
              <a:solidFill>
                <a:schemeClr val="tx1"/>
              </a:solidFill>
            </a:rPr>
            <a:t>(</a:t>
          </a:r>
          <a:r>
            <a:rPr lang="ro-RO" sz="2000" b="1" dirty="0">
              <a:solidFill>
                <a:schemeClr val="tx1"/>
              </a:solidFill>
            </a:rPr>
            <a:t>Geneza</a:t>
          </a:r>
          <a:r>
            <a:rPr lang="en-US" sz="2000" b="1" dirty="0">
              <a:solidFill>
                <a:schemeClr val="tx1"/>
              </a:solidFill>
            </a:rPr>
            <a:t> 1:3, 6, 9, 11, 14, 20, 24; Psalm</a:t>
          </a:r>
          <a:r>
            <a:rPr lang="ro-RO" sz="2000" b="1" dirty="0">
              <a:solidFill>
                <a:schemeClr val="tx1"/>
              </a:solidFill>
            </a:rPr>
            <a:t>ul</a:t>
          </a:r>
          <a:r>
            <a:rPr lang="en-US" sz="2000" b="1" dirty="0">
              <a:solidFill>
                <a:schemeClr val="tx1"/>
              </a:solidFill>
            </a:rPr>
            <a:t> 29)</a:t>
          </a:r>
          <a:endParaRPr lang="es-ES" sz="2000" b="1" dirty="0">
            <a:solidFill>
              <a:schemeClr val="tx1"/>
            </a:solidFill>
          </a:endParaRPr>
        </a:p>
      </dgm:t>
    </dgm:pt>
    <dgm:pt modelId="{3AB6EEE4-0995-4894-AE0D-A6C36B56FC5A}" type="parTrans" cxnId="{739E80C8-FB72-46C6-B873-4C297CF4F0A0}">
      <dgm:prSet/>
      <dgm:spPr/>
      <dgm:t>
        <a:bodyPr/>
        <a:lstStyle/>
        <a:p>
          <a:endParaRPr lang="es-ES" sz="2000">
            <a:solidFill>
              <a:schemeClr val="tx1"/>
            </a:solidFill>
          </a:endParaRPr>
        </a:p>
      </dgm:t>
    </dgm:pt>
    <dgm:pt modelId="{9253D0B9-6437-4054-8602-8108DA578109}" type="sibTrans" cxnId="{739E80C8-FB72-46C6-B873-4C297CF4F0A0}">
      <dgm:prSet/>
      <dgm:spPr/>
      <dgm:t>
        <a:bodyPr/>
        <a:lstStyle/>
        <a:p>
          <a:endParaRPr lang="es-ES" sz="2000">
            <a:solidFill>
              <a:schemeClr val="tx1"/>
            </a:solidFill>
          </a:endParaRPr>
        </a:p>
      </dgm:t>
    </dgm:pt>
    <dgm:pt modelId="{2FBC94B4-93DC-4D11-A246-56B4CD04A09F}">
      <dgm:prSet custT="1"/>
      <dgm:spPr>
        <a:solidFill>
          <a:srgbClr val="BA8CDC"/>
        </a:solidFill>
      </dgm:spPr>
      <dgm:t>
        <a:bodyPr>
          <a:sp3d extrusionH="57150">
            <a:bevelT w="38100" h="38100"/>
          </a:sp3d>
        </a:bodyPr>
        <a:lstStyle/>
        <a:p>
          <a:r>
            <a:rPr lang="ro-RO" sz="2000" b="1" dirty="0">
              <a:solidFill>
                <a:srgbClr val="C00000"/>
              </a:solidFill>
            </a:rPr>
            <a:t>Un Dumnezeu dedicat: </a:t>
          </a:r>
          <a:r>
            <a:rPr lang="ro-RO" sz="2000" b="1" dirty="0">
              <a:solidFill>
                <a:schemeClr val="tx1"/>
              </a:solidFill>
            </a:rPr>
            <a:t>El nu a fost distant, ci s-a apropiat de </a:t>
          </a:r>
          <a:r>
            <a:rPr lang="ro-RO" sz="2000" b="1" dirty="0" smtClean="0">
              <a:solidFill>
                <a:schemeClr val="tx1"/>
              </a:solidFill>
            </a:rPr>
            <a:t>creaţia </a:t>
          </a:r>
          <a:r>
            <a:rPr lang="ro-RO" sz="2000" b="1" dirty="0">
              <a:solidFill>
                <a:schemeClr val="tx1"/>
              </a:solidFill>
            </a:rPr>
            <a:t>Sa, i-a vorbit </a:t>
          </a:r>
          <a:r>
            <a:rPr lang="ro-RO" sz="2000" b="1" dirty="0" smtClean="0">
              <a:solidFill>
                <a:schemeClr val="tx1"/>
              </a:solidFill>
            </a:rPr>
            <a:t>şi </a:t>
          </a:r>
          <a:r>
            <a:rPr lang="ro-RO" sz="2000" b="1" dirty="0">
              <a:solidFill>
                <a:schemeClr val="tx1"/>
              </a:solidFill>
            </a:rPr>
            <a:t>a atins-o </a:t>
          </a:r>
          <a:r>
            <a:rPr lang="en-US" sz="2000" b="1" dirty="0">
              <a:solidFill>
                <a:schemeClr val="tx1"/>
              </a:solidFill>
            </a:rPr>
            <a:t>(Gene</a:t>
          </a:r>
          <a:r>
            <a:rPr lang="ro-RO" sz="2000" b="1" dirty="0">
              <a:solidFill>
                <a:schemeClr val="tx1"/>
              </a:solidFill>
            </a:rPr>
            <a:t>za</a:t>
          </a:r>
          <a:r>
            <a:rPr lang="en-US" sz="2000" b="1" dirty="0">
              <a:solidFill>
                <a:schemeClr val="tx1"/>
              </a:solidFill>
            </a:rPr>
            <a:t> 1:28-30; 2:7)</a:t>
          </a:r>
          <a:endParaRPr lang="es-ES" sz="2000" b="1" dirty="0">
            <a:solidFill>
              <a:schemeClr val="tx1"/>
            </a:solidFill>
          </a:endParaRPr>
        </a:p>
      </dgm:t>
    </dgm:pt>
    <dgm:pt modelId="{82AA49AD-EF4E-4A1E-8550-AE55225F754C}" type="parTrans" cxnId="{7A4A92F8-52DD-4BE8-A8C0-29BFAFD1A879}">
      <dgm:prSet/>
      <dgm:spPr/>
      <dgm:t>
        <a:bodyPr/>
        <a:lstStyle/>
        <a:p>
          <a:endParaRPr lang="es-ES" sz="2000">
            <a:solidFill>
              <a:schemeClr val="tx1"/>
            </a:solidFill>
          </a:endParaRPr>
        </a:p>
      </dgm:t>
    </dgm:pt>
    <dgm:pt modelId="{18DCE7A0-8139-441D-8D60-F52DED39F45D}" type="sibTrans" cxnId="{7A4A92F8-52DD-4BE8-A8C0-29BFAFD1A879}">
      <dgm:prSet/>
      <dgm:spPr/>
      <dgm:t>
        <a:bodyPr/>
        <a:lstStyle/>
        <a:p>
          <a:endParaRPr lang="es-ES" sz="2000">
            <a:solidFill>
              <a:schemeClr val="tx1"/>
            </a:solidFill>
          </a:endParaRPr>
        </a:p>
      </dgm:t>
    </dgm:pt>
    <dgm:pt modelId="{D08066B9-1A5C-4E09-B961-C259B4B7DF66}">
      <dgm:prSet custT="1"/>
      <dgm:spPr/>
      <dgm:t>
        <a:bodyPr>
          <a:sp3d extrusionH="57150">
            <a:bevelT w="38100" h="38100"/>
          </a:sp3d>
        </a:bodyPr>
        <a:lstStyle/>
        <a:p>
          <a:r>
            <a:rPr lang="ro-RO" sz="2000" b="1" dirty="0">
              <a:solidFill>
                <a:srgbClr val="00B050"/>
              </a:solidFill>
            </a:rPr>
            <a:t>Un Dumnezeu al ordinii</a:t>
          </a:r>
          <a:r>
            <a:rPr lang="es-ES" sz="2000" b="1" dirty="0">
              <a:solidFill>
                <a:srgbClr val="00B050"/>
              </a:solidFill>
            </a:rPr>
            <a:t>: </a:t>
          </a:r>
          <a:r>
            <a:rPr lang="ro-RO" sz="2000" b="1" dirty="0">
              <a:solidFill>
                <a:schemeClr val="tx1"/>
              </a:solidFill>
            </a:rPr>
            <a:t>El nu a creat la întâmplare. Fiecare act creator a contribuit la următorul, toate culminând în </a:t>
          </a:r>
          <a:r>
            <a:rPr lang="ro-RO" sz="2000" b="1" dirty="0" smtClean="0">
              <a:solidFill>
                <a:schemeClr val="tx1"/>
              </a:solidFill>
            </a:rPr>
            <a:t>perfecţiune</a:t>
          </a:r>
          <a:r>
            <a:rPr lang="en-US" sz="2000" b="1" dirty="0">
              <a:solidFill>
                <a:schemeClr val="tx1"/>
              </a:solidFill>
            </a:rPr>
            <a:t/>
          </a:r>
          <a:br>
            <a:rPr lang="en-US" sz="2000" b="1" dirty="0">
              <a:solidFill>
                <a:schemeClr val="tx1"/>
              </a:solidFill>
            </a:rPr>
          </a:br>
          <a:r>
            <a:rPr lang="en-US" sz="2000" b="1" dirty="0">
              <a:solidFill>
                <a:schemeClr val="tx1"/>
              </a:solidFill>
            </a:rPr>
            <a:t>(</a:t>
          </a:r>
          <a:r>
            <a:rPr lang="ro-RO" sz="2000" b="1" dirty="0">
              <a:solidFill>
                <a:schemeClr val="tx1"/>
              </a:solidFill>
            </a:rPr>
            <a:t>Iov</a:t>
          </a:r>
          <a:r>
            <a:rPr lang="en-US" sz="2000" b="1" dirty="0">
              <a:solidFill>
                <a:schemeClr val="tx1"/>
              </a:solidFill>
            </a:rPr>
            <a:t> 34:13)</a:t>
          </a:r>
          <a:endParaRPr lang="es-ES" sz="2000" b="1" dirty="0">
            <a:solidFill>
              <a:schemeClr val="tx1"/>
            </a:solidFill>
          </a:endParaRPr>
        </a:p>
      </dgm:t>
    </dgm:pt>
    <dgm:pt modelId="{D026A588-4428-43B6-A3B7-58048831D072}" type="parTrans" cxnId="{19588ABD-3D88-4C04-A486-B39253B7E63A}">
      <dgm:prSet/>
      <dgm:spPr/>
      <dgm:t>
        <a:bodyPr/>
        <a:lstStyle/>
        <a:p>
          <a:endParaRPr lang="es-ES" sz="2000">
            <a:solidFill>
              <a:schemeClr val="tx1"/>
            </a:solidFill>
          </a:endParaRPr>
        </a:p>
      </dgm:t>
    </dgm:pt>
    <dgm:pt modelId="{0BC7570A-3105-4547-BBE9-A04AE3A044C8}" type="sibTrans" cxnId="{19588ABD-3D88-4C04-A486-B39253B7E63A}">
      <dgm:prSet/>
      <dgm:spPr/>
      <dgm:t>
        <a:bodyPr/>
        <a:lstStyle/>
        <a:p>
          <a:endParaRPr lang="es-ES" sz="2000">
            <a:solidFill>
              <a:schemeClr val="tx1"/>
            </a:solidFill>
          </a:endParaRPr>
        </a:p>
      </dgm:t>
    </dgm:pt>
    <dgm:pt modelId="{A093CCF9-83C9-466E-BCA3-B04B379A4A7A}">
      <dgm:prSet custT="1"/>
      <dgm:spPr/>
      <dgm:t>
        <a:bodyPr>
          <a:sp3d extrusionH="57150">
            <a:bevelT w="38100" h="38100"/>
          </a:sp3d>
        </a:bodyPr>
        <a:lstStyle/>
        <a:p>
          <a:r>
            <a:rPr lang="ro-RO" sz="2000" b="1" dirty="0">
              <a:solidFill>
                <a:srgbClr val="7030A0"/>
              </a:solidFill>
            </a:rPr>
            <a:t>Un Dumnezeu creativ</a:t>
          </a:r>
          <a:r>
            <a:rPr lang="es-ES" sz="2000" b="1" dirty="0">
              <a:solidFill>
                <a:srgbClr val="7030A0"/>
              </a:solidFill>
            </a:rPr>
            <a:t>: </a:t>
          </a:r>
          <a:r>
            <a:rPr lang="ro-RO" sz="2000" b="1" dirty="0">
              <a:solidFill>
                <a:schemeClr val="tx1"/>
              </a:solidFill>
            </a:rPr>
            <a:t>El nu a </a:t>
          </a:r>
          <a:r>
            <a:rPr lang="ro-RO" sz="2000" b="1" dirty="0" smtClean="0">
              <a:solidFill>
                <a:schemeClr val="tx1"/>
              </a:solidFill>
            </a:rPr>
            <a:t>creat </a:t>
          </a:r>
          <a:r>
            <a:rPr lang="ro-RO" sz="2000" b="1" dirty="0">
              <a:solidFill>
                <a:schemeClr val="tx1"/>
              </a:solidFill>
            </a:rPr>
            <a:t>totul cu </a:t>
          </a:r>
          <a:r>
            <a:rPr lang="ro-RO" sz="2000" b="1" dirty="0" smtClean="0">
              <a:solidFill>
                <a:schemeClr val="tx1"/>
              </a:solidFill>
            </a:rPr>
            <a:t>aceeaşi </a:t>
          </a:r>
          <a:r>
            <a:rPr lang="ro-RO" sz="2000" b="1" dirty="0">
              <a:solidFill>
                <a:schemeClr val="tx1"/>
              </a:solidFill>
            </a:rPr>
            <a:t>culoare sau formă, ci „după neamul său”. Fiecare </a:t>
          </a:r>
          <a:r>
            <a:rPr lang="ro-RO" sz="2000" b="1" dirty="0" smtClean="0">
              <a:solidFill>
                <a:schemeClr val="tx1"/>
              </a:solidFill>
            </a:rPr>
            <a:t>fiinţă creată </a:t>
          </a:r>
          <a:r>
            <a:rPr lang="ro-RO" sz="2000" b="1" dirty="0">
              <a:solidFill>
                <a:schemeClr val="tx1"/>
              </a:solidFill>
            </a:rPr>
            <a:t>este diferită. </a:t>
          </a:r>
          <a:r>
            <a:rPr lang="en-US" sz="2000" b="1" dirty="0">
              <a:solidFill>
                <a:schemeClr val="tx1"/>
              </a:solidFill>
            </a:rPr>
            <a:t>(Gene</a:t>
          </a:r>
          <a:r>
            <a:rPr lang="ro-RO" sz="2000" b="1" dirty="0">
              <a:solidFill>
                <a:schemeClr val="tx1"/>
              </a:solidFill>
            </a:rPr>
            <a:t>za</a:t>
          </a:r>
          <a:r>
            <a:rPr lang="en-US" sz="2000" b="1" dirty="0">
              <a:solidFill>
                <a:schemeClr val="tx1"/>
              </a:solidFill>
            </a:rPr>
            <a:t> 1:21, 24)</a:t>
          </a:r>
          <a:endParaRPr lang="es-ES" sz="2000" b="1" dirty="0">
            <a:solidFill>
              <a:schemeClr val="tx1"/>
            </a:solidFill>
          </a:endParaRPr>
        </a:p>
      </dgm:t>
    </dgm:pt>
    <dgm:pt modelId="{EBB2120C-609B-45C7-BB67-CB5101783E09}" type="parTrans" cxnId="{34D2FC99-5019-4B9F-89A1-77164A87CE33}">
      <dgm:prSet/>
      <dgm:spPr/>
      <dgm:t>
        <a:bodyPr/>
        <a:lstStyle/>
        <a:p>
          <a:endParaRPr lang="es-ES" sz="2000">
            <a:solidFill>
              <a:schemeClr val="tx1"/>
            </a:solidFill>
          </a:endParaRPr>
        </a:p>
      </dgm:t>
    </dgm:pt>
    <dgm:pt modelId="{317543CA-5BD9-4937-8CA8-EF58FF5FA2C7}" type="sibTrans" cxnId="{34D2FC99-5019-4B9F-89A1-77164A87CE33}">
      <dgm:prSet/>
      <dgm:spPr/>
      <dgm:t>
        <a:bodyPr/>
        <a:lstStyle/>
        <a:p>
          <a:endParaRPr lang="es-ES" sz="2000">
            <a:solidFill>
              <a:schemeClr val="tx1"/>
            </a:solidFill>
          </a:endParaRPr>
        </a:p>
      </dgm:t>
    </dgm:pt>
    <dgm:pt modelId="{0A82DEAB-893A-443A-904E-0C74FE0BDEA7}">
      <dgm:prSet custT="1"/>
      <dgm:spPr/>
      <dgm:t>
        <a:bodyPr>
          <a:sp3d extrusionH="57150">
            <a:bevelT w="38100" h="38100"/>
          </a:sp3d>
        </a:bodyPr>
        <a:lstStyle/>
        <a:p>
          <a:r>
            <a:rPr lang="ro-RO" sz="2000" b="1" dirty="0">
              <a:solidFill>
                <a:schemeClr val="accent2">
                  <a:lumMod val="50000"/>
                </a:schemeClr>
              </a:solidFill>
            </a:rPr>
            <a:t>Un Dumnezeu al </a:t>
          </a:r>
          <a:r>
            <a:rPr lang="ro-RO" sz="2000" b="1" dirty="0" smtClean="0">
              <a:solidFill>
                <a:schemeClr val="accent2">
                  <a:lumMod val="50000"/>
                </a:schemeClr>
              </a:solidFill>
            </a:rPr>
            <a:t>relaţiilor</a:t>
          </a:r>
          <a:r>
            <a:rPr lang="es-ES" sz="2000" b="1" dirty="0">
              <a:solidFill>
                <a:schemeClr val="accent2">
                  <a:lumMod val="50000"/>
                </a:schemeClr>
              </a:solidFill>
            </a:rPr>
            <a:t>: </a:t>
          </a:r>
          <a:r>
            <a:rPr lang="ro-RO" sz="2000" b="1" dirty="0">
              <a:solidFill>
                <a:schemeClr val="tx1"/>
              </a:solidFill>
            </a:rPr>
            <a:t>Dumnezeu a stabilit </a:t>
          </a:r>
          <a:r>
            <a:rPr lang="ro-RO" sz="2000" b="1" dirty="0" smtClean="0">
              <a:solidFill>
                <a:schemeClr val="tx1"/>
              </a:solidFill>
            </a:rPr>
            <a:t>relaţii </a:t>
          </a:r>
          <a:r>
            <a:rPr lang="ro-RO" sz="2000" b="1" dirty="0">
              <a:solidFill>
                <a:schemeClr val="tx1"/>
              </a:solidFill>
            </a:rPr>
            <a:t>între oameni </a:t>
          </a:r>
          <a:r>
            <a:rPr lang="ro-RO" sz="2000" b="1" dirty="0" smtClean="0">
              <a:solidFill>
                <a:schemeClr val="tx1"/>
              </a:solidFill>
            </a:rPr>
            <a:t>şi </a:t>
          </a:r>
          <a:r>
            <a:rPr lang="ro-RO" sz="2000" b="1" dirty="0">
              <a:solidFill>
                <a:schemeClr val="tx1"/>
              </a:solidFill>
            </a:rPr>
            <a:t>celelalte </a:t>
          </a:r>
          <a:r>
            <a:rPr lang="ro-RO" sz="2000" b="1" dirty="0" smtClean="0">
              <a:solidFill>
                <a:schemeClr val="tx1"/>
              </a:solidFill>
            </a:rPr>
            <a:t>fiinţe</a:t>
          </a:r>
          <a:r>
            <a:rPr lang="ro-RO" sz="2000" b="1" dirty="0">
              <a:solidFill>
                <a:schemeClr val="tx1"/>
              </a:solidFill>
            </a:rPr>
            <a:t>, de asemenea El „umbla prin grădină” </a:t>
          </a:r>
          <a:r>
            <a:rPr lang="en-US" sz="2000" b="1" dirty="0">
              <a:solidFill>
                <a:schemeClr val="tx1"/>
              </a:solidFill>
            </a:rPr>
            <a:t>(Gen</a:t>
          </a:r>
          <a:r>
            <a:rPr lang="ro-RO" sz="2000" b="1" dirty="0">
              <a:solidFill>
                <a:schemeClr val="tx1"/>
              </a:solidFill>
            </a:rPr>
            <a:t>eza</a:t>
          </a:r>
          <a:r>
            <a:rPr lang="en-US" sz="2000" b="1" dirty="0">
              <a:solidFill>
                <a:schemeClr val="tx1"/>
              </a:solidFill>
            </a:rPr>
            <a:t> 1:28; 3:8)</a:t>
          </a:r>
          <a:endParaRPr lang="es-ES" sz="2000" b="1" dirty="0">
            <a:solidFill>
              <a:schemeClr val="tx1"/>
            </a:solidFill>
          </a:endParaRPr>
        </a:p>
      </dgm:t>
    </dgm:pt>
    <dgm:pt modelId="{608584F1-4EB2-47FA-80D8-657530F50B11}" type="parTrans" cxnId="{47C1F675-F2DF-43D0-A15E-4E1A4DD5100C}">
      <dgm:prSet/>
      <dgm:spPr/>
      <dgm:t>
        <a:bodyPr/>
        <a:lstStyle/>
        <a:p>
          <a:endParaRPr lang="es-ES" sz="2000">
            <a:solidFill>
              <a:schemeClr val="tx1"/>
            </a:solidFill>
          </a:endParaRPr>
        </a:p>
      </dgm:t>
    </dgm:pt>
    <dgm:pt modelId="{664CD66C-D7D8-41C0-8E4B-7EF685EA4BB0}" type="sibTrans" cxnId="{47C1F675-F2DF-43D0-A15E-4E1A4DD5100C}">
      <dgm:prSet/>
      <dgm:spPr/>
      <dgm:t>
        <a:bodyPr/>
        <a:lstStyle/>
        <a:p>
          <a:endParaRPr lang="es-ES" sz="2000">
            <a:solidFill>
              <a:schemeClr val="tx1"/>
            </a:solidFill>
          </a:endParaRPr>
        </a:p>
      </dgm:t>
    </dgm:pt>
    <dgm:pt modelId="{1921BB6F-54BC-4C3F-880A-3262CF2676C7}" type="pres">
      <dgm:prSet presAssocID="{42B1BFFE-97E4-4859-B70C-06D8EDF3122C}" presName="linear" presStyleCnt="0">
        <dgm:presLayoutVars>
          <dgm:dir/>
          <dgm:resizeHandles val="exact"/>
        </dgm:presLayoutVars>
      </dgm:prSet>
      <dgm:spPr/>
      <dgm:t>
        <a:bodyPr/>
        <a:lstStyle/>
        <a:p>
          <a:endParaRPr lang="ro-RO"/>
        </a:p>
      </dgm:t>
    </dgm:pt>
    <dgm:pt modelId="{5EC38343-5BB0-45C6-88FA-DFFB857D3FB8}" type="pres">
      <dgm:prSet presAssocID="{F61F780B-CC2D-4D51-B688-0296E23169BB}" presName="comp" presStyleCnt="0"/>
      <dgm:spPr/>
    </dgm:pt>
    <dgm:pt modelId="{9CDE48E4-2A6D-4BBD-9987-6B824F08F6E5}" type="pres">
      <dgm:prSet presAssocID="{F61F780B-CC2D-4D51-B688-0296E23169BB}" presName="box" presStyleLbl="node1" presStyleIdx="0" presStyleCnt="5" custLinFactNeighborX="-1431" custLinFactNeighborY="1271"/>
      <dgm:spPr/>
      <dgm:t>
        <a:bodyPr/>
        <a:lstStyle/>
        <a:p>
          <a:endParaRPr lang="ro-RO"/>
        </a:p>
      </dgm:t>
    </dgm:pt>
    <dgm:pt modelId="{AB3FBD5E-904D-44AE-9AAD-4EA1C6A66469}" type="pres">
      <dgm:prSet presAssocID="{F61F780B-CC2D-4D51-B688-0296E23169BB}" presName="img" presStyleLbl="fgImgPlace1" presStyleIdx="0" presStyleCnt="5"/>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64EB790A-0F42-47BF-8DB5-4AB0905505E9}" type="pres">
      <dgm:prSet presAssocID="{F61F780B-CC2D-4D51-B688-0296E23169BB}" presName="text" presStyleLbl="node1" presStyleIdx="0" presStyleCnt="5">
        <dgm:presLayoutVars>
          <dgm:bulletEnabled val="1"/>
        </dgm:presLayoutVars>
      </dgm:prSet>
      <dgm:spPr/>
      <dgm:t>
        <a:bodyPr/>
        <a:lstStyle/>
        <a:p>
          <a:endParaRPr lang="ro-RO"/>
        </a:p>
      </dgm:t>
    </dgm:pt>
    <dgm:pt modelId="{B4966E54-DD91-4B7B-A1BA-F3971A34A49D}" type="pres">
      <dgm:prSet presAssocID="{9253D0B9-6437-4054-8602-8108DA578109}" presName="spacer" presStyleCnt="0"/>
      <dgm:spPr/>
    </dgm:pt>
    <dgm:pt modelId="{EE4EF2B6-F977-4776-8ABA-ECBC091E7FC6}" type="pres">
      <dgm:prSet presAssocID="{2FBC94B4-93DC-4D11-A246-56B4CD04A09F}" presName="comp" presStyleCnt="0"/>
      <dgm:spPr/>
    </dgm:pt>
    <dgm:pt modelId="{33E3233B-9710-4BD5-8566-DCDD8E65157A}" type="pres">
      <dgm:prSet presAssocID="{2FBC94B4-93DC-4D11-A246-56B4CD04A09F}" presName="box" presStyleLbl="node1" presStyleIdx="1" presStyleCnt="5"/>
      <dgm:spPr/>
      <dgm:t>
        <a:bodyPr/>
        <a:lstStyle/>
        <a:p>
          <a:endParaRPr lang="ro-RO"/>
        </a:p>
      </dgm:t>
    </dgm:pt>
    <dgm:pt modelId="{C4F27FE8-60DE-48FD-81D5-5B6A4B8F4D3B}" type="pres">
      <dgm:prSet presAssocID="{2FBC94B4-93DC-4D11-A246-56B4CD04A09F}" presName="img" presStyleLbl="fgImgPlace1" presStyleIdx="1" presStyleCnt="5"/>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FBDB1A73-A211-40C5-9703-0A290E06FBFE}" type="pres">
      <dgm:prSet presAssocID="{2FBC94B4-93DC-4D11-A246-56B4CD04A09F}" presName="text" presStyleLbl="node1" presStyleIdx="1" presStyleCnt="5">
        <dgm:presLayoutVars>
          <dgm:bulletEnabled val="1"/>
        </dgm:presLayoutVars>
      </dgm:prSet>
      <dgm:spPr/>
      <dgm:t>
        <a:bodyPr/>
        <a:lstStyle/>
        <a:p>
          <a:endParaRPr lang="ro-RO"/>
        </a:p>
      </dgm:t>
    </dgm:pt>
    <dgm:pt modelId="{61516EDE-423D-4E0A-B738-E5D929EA121C}" type="pres">
      <dgm:prSet presAssocID="{18DCE7A0-8139-441D-8D60-F52DED39F45D}" presName="spacer" presStyleCnt="0"/>
      <dgm:spPr/>
    </dgm:pt>
    <dgm:pt modelId="{E479C190-8250-4783-A148-16CCA375252C}" type="pres">
      <dgm:prSet presAssocID="{D08066B9-1A5C-4E09-B961-C259B4B7DF66}" presName="comp" presStyleCnt="0"/>
      <dgm:spPr/>
    </dgm:pt>
    <dgm:pt modelId="{40FF989E-6A77-4767-9EDE-6718149BE94E}" type="pres">
      <dgm:prSet presAssocID="{D08066B9-1A5C-4E09-B961-C259B4B7DF66}" presName="box" presStyleLbl="node1" presStyleIdx="2" presStyleCnt="5"/>
      <dgm:spPr/>
      <dgm:t>
        <a:bodyPr/>
        <a:lstStyle/>
        <a:p>
          <a:endParaRPr lang="ro-RO"/>
        </a:p>
      </dgm:t>
    </dgm:pt>
    <dgm:pt modelId="{8FAE05F2-CC20-4EF8-93D8-9B68E6A374CD}" type="pres">
      <dgm:prSet presAssocID="{D08066B9-1A5C-4E09-B961-C259B4B7DF66}" presName="img" presStyleLbl="fgImgPlace1" presStyleIdx="2" presStyleCnt="5"/>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t="2193"/>
          </a:stretch>
        </a:blipFill>
      </dgm:spPr>
    </dgm:pt>
    <dgm:pt modelId="{F6B878AA-7416-43CD-ACE0-49BAF6B512D4}" type="pres">
      <dgm:prSet presAssocID="{D08066B9-1A5C-4E09-B961-C259B4B7DF66}" presName="text" presStyleLbl="node1" presStyleIdx="2" presStyleCnt="5">
        <dgm:presLayoutVars>
          <dgm:bulletEnabled val="1"/>
        </dgm:presLayoutVars>
      </dgm:prSet>
      <dgm:spPr/>
      <dgm:t>
        <a:bodyPr/>
        <a:lstStyle/>
        <a:p>
          <a:endParaRPr lang="ro-RO"/>
        </a:p>
      </dgm:t>
    </dgm:pt>
    <dgm:pt modelId="{230960E3-7965-4797-B5FE-A9A0858B5A5E}" type="pres">
      <dgm:prSet presAssocID="{0BC7570A-3105-4547-BBE9-A04AE3A044C8}" presName="spacer" presStyleCnt="0"/>
      <dgm:spPr/>
    </dgm:pt>
    <dgm:pt modelId="{299EF659-1774-400B-BB61-9DE0C7CC4D5D}" type="pres">
      <dgm:prSet presAssocID="{A093CCF9-83C9-466E-BCA3-B04B379A4A7A}" presName="comp" presStyleCnt="0"/>
      <dgm:spPr/>
    </dgm:pt>
    <dgm:pt modelId="{66E55AE1-1EEA-43A8-983A-014BEE16C935}" type="pres">
      <dgm:prSet presAssocID="{A093CCF9-83C9-466E-BCA3-B04B379A4A7A}" presName="box" presStyleLbl="node1" presStyleIdx="3" presStyleCnt="5"/>
      <dgm:spPr/>
      <dgm:t>
        <a:bodyPr/>
        <a:lstStyle/>
        <a:p>
          <a:endParaRPr lang="ro-RO"/>
        </a:p>
      </dgm:t>
    </dgm:pt>
    <dgm:pt modelId="{8A59027B-7478-45D3-8FF0-50C2F14288EF}" type="pres">
      <dgm:prSet presAssocID="{A093CCF9-83C9-466E-BCA3-B04B379A4A7A}" presName="img" presStyleLbl="fgImgPlace1" presStyleIdx="3" presStyleCnt="5"/>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 modelId="{100FB41E-8341-436A-B0AF-3C18B5A55400}" type="pres">
      <dgm:prSet presAssocID="{A093CCF9-83C9-466E-BCA3-B04B379A4A7A}" presName="text" presStyleLbl="node1" presStyleIdx="3" presStyleCnt="5">
        <dgm:presLayoutVars>
          <dgm:bulletEnabled val="1"/>
        </dgm:presLayoutVars>
      </dgm:prSet>
      <dgm:spPr/>
      <dgm:t>
        <a:bodyPr/>
        <a:lstStyle/>
        <a:p>
          <a:endParaRPr lang="ro-RO"/>
        </a:p>
      </dgm:t>
    </dgm:pt>
    <dgm:pt modelId="{6121ED1B-4AB5-422F-AF6B-52D717B64405}" type="pres">
      <dgm:prSet presAssocID="{317543CA-5BD9-4937-8CA8-EF58FF5FA2C7}" presName="spacer" presStyleCnt="0"/>
      <dgm:spPr/>
    </dgm:pt>
    <dgm:pt modelId="{EA028B04-082B-4D30-881C-EAEF09D57340}" type="pres">
      <dgm:prSet presAssocID="{0A82DEAB-893A-443A-904E-0C74FE0BDEA7}" presName="comp" presStyleCnt="0"/>
      <dgm:spPr/>
    </dgm:pt>
    <dgm:pt modelId="{A337BD2E-0F2F-4238-992C-BE2FEBE128FB}" type="pres">
      <dgm:prSet presAssocID="{0A82DEAB-893A-443A-904E-0C74FE0BDEA7}" presName="box" presStyleLbl="node1" presStyleIdx="4" presStyleCnt="5"/>
      <dgm:spPr/>
      <dgm:t>
        <a:bodyPr/>
        <a:lstStyle/>
        <a:p>
          <a:endParaRPr lang="ro-RO"/>
        </a:p>
      </dgm:t>
    </dgm:pt>
    <dgm:pt modelId="{2E6F44A3-2C92-4F76-AF0A-B0CF45582795}" type="pres">
      <dgm:prSet presAssocID="{0A82DEAB-893A-443A-904E-0C74FE0BDEA7}" presName="img" presStyleLbl="fgImgPlace1" presStyleIdx="4" presStyleCnt="5"/>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pt>
    <dgm:pt modelId="{667470DC-32A2-4492-A10F-878318EF2742}" type="pres">
      <dgm:prSet presAssocID="{0A82DEAB-893A-443A-904E-0C74FE0BDEA7}" presName="text" presStyleLbl="node1" presStyleIdx="4" presStyleCnt="5">
        <dgm:presLayoutVars>
          <dgm:bulletEnabled val="1"/>
        </dgm:presLayoutVars>
      </dgm:prSet>
      <dgm:spPr/>
      <dgm:t>
        <a:bodyPr/>
        <a:lstStyle/>
        <a:p>
          <a:endParaRPr lang="ro-RO"/>
        </a:p>
      </dgm:t>
    </dgm:pt>
  </dgm:ptLst>
  <dgm:cxnLst>
    <dgm:cxn modelId="{15D04FFF-6E3A-406B-A787-45EE7DE9211E}" type="presOf" srcId="{2FBC94B4-93DC-4D11-A246-56B4CD04A09F}" destId="{33E3233B-9710-4BD5-8566-DCDD8E65157A}" srcOrd="0" destOrd="0" presId="urn:microsoft.com/office/officeart/2005/8/layout/vList4#1"/>
    <dgm:cxn modelId="{96FFEAE3-D50D-4921-A73E-EA255CBD8F99}" type="presOf" srcId="{F61F780B-CC2D-4D51-B688-0296E23169BB}" destId="{64EB790A-0F42-47BF-8DB5-4AB0905505E9}" srcOrd="1" destOrd="0" presId="urn:microsoft.com/office/officeart/2005/8/layout/vList4#1"/>
    <dgm:cxn modelId="{94D0E255-7D6D-4002-8810-4D5DE84158F8}" type="presOf" srcId="{42B1BFFE-97E4-4859-B70C-06D8EDF3122C}" destId="{1921BB6F-54BC-4C3F-880A-3262CF2676C7}" srcOrd="0" destOrd="0" presId="urn:microsoft.com/office/officeart/2005/8/layout/vList4#1"/>
    <dgm:cxn modelId="{47C1F675-F2DF-43D0-A15E-4E1A4DD5100C}" srcId="{42B1BFFE-97E4-4859-B70C-06D8EDF3122C}" destId="{0A82DEAB-893A-443A-904E-0C74FE0BDEA7}" srcOrd="4" destOrd="0" parTransId="{608584F1-4EB2-47FA-80D8-657530F50B11}" sibTransId="{664CD66C-D7D8-41C0-8E4B-7EF685EA4BB0}"/>
    <dgm:cxn modelId="{739E80C8-FB72-46C6-B873-4C297CF4F0A0}" srcId="{42B1BFFE-97E4-4859-B70C-06D8EDF3122C}" destId="{F61F780B-CC2D-4D51-B688-0296E23169BB}" srcOrd="0" destOrd="0" parTransId="{3AB6EEE4-0995-4894-AE0D-A6C36B56FC5A}" sibTransId="{9253D0B9-6437-4054-8602-8108DA578109}"/>
    <dgm:cxn modelId="{06995437-5281-4D2F-8D94-355111C6C1CE}" type="presOf" srcId="{F61F780B-CC2D-4D51-B688-0296E23169BB}" destId="{9CDE48E4-2A6D-4BBD-9987-6B824F08F6E5}" srcOrd="0" destOrd="0" presId="urn:microsoft.com/office/officeart/2005/8/layout/vList4#1"/>
    <dgm:cxn modelId="{6FEA547A-D50B-4D63-B9A1-2D114E281F70}" type="presOf" srcId="{D08066B9-1A5C-4E09-B961-C259B4B7DF66}" destId="{F6B878AA-7416-43CD-ACE0-49BAF6B512D4}" srcOrd="1" destOrd="0" presId="urn:microsoft.com/office/officeart/2005/8/layout/vList4#1"/>
    <dgm:cxn modelId="{1191966C-24DE-4AD3-B7DC-2C880E71413E}" type="presOf" srcId="{A093CCF9-83C9-466E-BCA3-B04B379A4A7A}" destId="{100FB41E-8341-436A-B0AF-3C18B5A55400}" srcOrd="1" destOrd="0" presId="urn:microsoft.com/office/officeart/2005/8/layout/vList4#1"/>
    <dgm:cxn modelId="{4ACBEB0D-C99E-442C-9A80-1EDAD9BD8A09}" type="presOf" srcId="{A093CCF9-83C9-466E-BCA3-B04B379A4A7A}" destId="{66E55AE1-1EEA-43A8-983A-014BEE16C935}" srcOrd="0" destOrd="0" presId="urn:microsoft.com/office/officeart/2005/8/layout/vList4#1"/>
    <dgm:cxn modelId="{19588ABD-3D88-4C04-A486-B39253B7E63A}" srcId="{42B1BFFE-97E4-4859-B70C-06D8EDF3122C}" destId="{D08066B9-1A5C-4E09-B961-C259B4B7DF66}" srcOrd="2" destOrd="0" parTransId="{D026A588-4428-43B6-A3B7-58048831D072}" sibTransId="{0BC7570A-3105-4547-BBE9-A04AE3A044C8}"/>
    <dgm:cxn modelId="{34D2FC99-5019-4B9F-89A1-77164A87CE33}" srcId="{42B1BFFE-97E4-4859-B70C-06D8EDF3122C}" destId="{A093CCF9-83C9-466E-BCA3-B04B379A4A7A}" srcOrd="3" destOrd="0" parTransId="{EBB2120C-609B-45C7-BB67-CB5101783E09}" sibTransId="{317543CA-5BD9-4937-8CA8-EF58FF5FA2C7}"/>
    <dgm:cxn modelId="{7A4A92F8-52DD-4BE8-A8C0-29BFAFD1A879}" srcId="{42B1BFFE-97E4-4859-B70C-06D8EDF3122C}" destId="{2FBC94B4-93DC-4D11-A246-56B4CD04A09F}" srcOrd="1" destOrd="0" parTransId="{82AA49AD-EF4E-4A1E-8550-AE55225F754C}" sibTransId="{18DCE7A0-8139-441D-8D60-F52DED39F45D}"/>
    <dgm:cxn modelId="{BFC093FB-CD21-4299-835A-4E20E08ED771}" type="presOf" srcId="{0A82DEAB-893A-443A-904E-0C74FE0BDEA7}" destId="{667470DC-32A2-4492-A10F-878318EF2742}" srcOrd="1" destOrd="0" presId="urn:microsoft.com/office/officeart/2005/8/layout/vList4#1"/>
    <dgm:cxn modelId="{28ED744E-1A22-49B0-A821-CFD438D79EBE}" type="presOf" srcId="{0A82DEAB-893A-443A-904E-0C74FE0BDEA7}" destId="{A337BD2E-0F2F-4238-992C-BE2FEBE128FB}" srcOrd="0" destOrd="0" presId="urn:microsoft.com/office/officeart/2005/8/layout/vList4#1"/>
    <dgm:cxn modelId="{39F27CD4-A7C8-42AB-B44B-7E43C295B180}" type="presOf" srcId="{D08066B9-1A5C-4E09-B961-C259B4B7DF66}" destId="{40FF989E-6A77-4767-9EDE-6718149BE94E}" srcOrd="0" destOrd="0" presId="urn:microsoft.com/office/officeart/2005/8/layout/vList4#1"/>
    <dgm:cxn modelId="{7ED0FE66-58F1-42D6-954E-F099F87ED3CD}" type="presOf" srcId="{2FBC94B4-93DC-4D11-A246-56B4CD04A09F}" destId="{FBDB1A73-A211-40C5-9703-0A290E06FBFE}" srcOrd="1" destOrd="0" presId="urn:microsoft.com/office/officeart/2005/8/layout/vList4#1"/>
    <dgm:cxn modelId="{82C51DA0-FCD8-43A7-BA0A-C28C27732800}" type="presParOf" srcId="{1921BB6F-54BC-4C3F-880A-3262CF2676C7}" destId="{5EC38343-5BB0-45C6-88FA-DFFB857D3FB8}" srcOrd="0" destOrd="0" presId="urn:microsoft.com/office/officeart/2005/8/layout/vList4#1"/>
    <dgm:cxn modelId="{0FF5B796-7736-4628-8485-6D55039F3F83}" type="presParOf" srcId="{5EC38343-5BB0-45C6-88FA-DFFB857D3FB8}" destId="{9CDE48E4-2A6D-4BBD-9987-6B824F08F6E5}" srcOrd="0" destOrd="0" presId="urn:microsoft.com/office/officeart/2005/8/layout/vList4#1"/>
    <dgm:cxn modelId="{E46E089D-7B34-4BD9-B5A7-52A53417A156}" type="presParOf" srcId="{5EC38343-5BB0-45C6-88FA-DFFB857D3FB8}" destId="{AB3FBD5E-904D-44AE-9AAD-4EA1C6A66469}" srcOrd="1" destOrd="0" presId="urn:microsoft.com/office/officeart/2005/8/layout/vList4#1"/>
    <dgm:cxn modelId="{1B201D2D-BD26-4B14-A192-4028E1E7238D}" type="presParOf" srcId="{5EC38343-5BB0-45C6-88FA-DFFB857D3FB8}" destId="{64EB790A-0F42-47BF-8DB5-4AB0905505E9}" srcOrd="2" destOrd="0" presId="urn:microsoft.com/office/officeart/2005/8/layout/vList4#1"/>
    <dgm:cxn modelId="{4F5CD013-9EF7-4D5A-B7F0-A97C25F88916}" type="presParOf" srcId="{1921BB6F-54BC-4C3F-880A-3262CF2676C7}" destId="{B4966E54-DD91-4B7B-A1BA-F3971A34A49D}" srcOrd="1" destOrd="0" presId="urn:microsoft.com/office/officeart/2005/8/layout/vList4#1"/>
    <dgm:cxn modelId="{DB766AAF-F1C1-4E83-BF43-EF20ACD2EF8D}" type="presParOf" srcId="{1921BB6F-54BC-4C3F-880A-3262CF2676C7}" destId="{EE4EF2B6-F977-4776-8ABA-ECBC091E7FC6}" srcOrd="2" destOrd="0" presId="urn:microsoft.com/office/officeart/2005/8/layout/vList4#1"/>
    <dgm:cxn modelId="{6EFF03DE-CCC4-4EEA-A15C-4AC060B825E8}" type="presParOf" srcId="{EE4EF2B6-F977-4776-8ABA-ECBC091E7FC6}" destId="{33E3233B-9710-4BD5-8566-DCDD8E65157A}" srcOrd="0" destOrd="0" presId="urn:microsoft.com/office/officeart/2005/8/layout/vList4#1"/>
    <dgm:cxn modelId="{6946910C-6374-4501-AFA3-6754E7843065}" type="presParOf" srcId="{EE4EF2B6-F977-4776-8ABA-ECBC091E7FC6}" destId="{C4F27FE8-60DE-48FD-81D5-5B6A4B8F4D3B}" srcOrd="1" destOrd="0" presId="urn:microsoft.com/office/officeart/2005/8/layout/vList4#1"/>
    <dgm:cxn modelId="{96EC924F-B933-48B7-AD2B-CAB2C7B72D00}" type="presParOf" srcId="{EE4EF2B6-F977-4776-8ABA-ECBC091E7FC6}" destId="{FBDB1A73-A211-40C5-9703-0A290E06FBFE}" srcOrd="2" destOrd="0" presId="urn:microsoft.com/office/officeart/2005/8/layout/vList4#1"/>
    <dgm:cxn modelId="{6CF10CF0-AFDF-4BC9-8346-D658EEF2340B}" type="presParOf" srcId="{1921BB6F-54BC-4C3F-880A-3262CF2676C7}" destId="{61516EDE-423D-4E0A-B738-E5D929EA121C}" srcOrd="3" destOrd="0" presId="urn:microsoft.com/office/officeart/2005/8/layout/vList4#1"/>
    <dgm:cxn modelId="{5F123288-3253-45FC-9D5C-729685D2593E}" type="presParOf" srcId="{1921BB6F-54BC-4C3F-880A-3262CF2676C7}" destId="{E479C190-8250-4783-A148-16CCA375252C}" srcOrd="4" destOrd="0" presId="urn:microsoft.com/office/officeart/2005/8/layout/vList4#1"/>
    <dgm:cxn modelId="{93B598AD-78F9-4EEB-8FE4-673274567F1D}" type="presParOf" srcId="{E479C190-8250-4783-A148-16CCA375252C}" destId="{40FF989E-6A77-4767-9EDE-6718149BE94E}" srcOrd="0" destOrd="0" presId="urn:microsoft.com/office/officeart/2005/8/layout/vList4#1"/>
    <dgm:cxn modelId="{93814809-4523-46BC-9891-7DD765BADBBD}" type="presParOf" srcId="{E479C190-8250-4783-A148-16CCA375252C}" destId="{8FAE05F2-CC20-4EF8-93D8-9B68E6A374CD}" srcOrd="1" destOrd="0" presId="urn:microsoft.com/office/officeart/2005/8/layout/vList4#1"/>
    <dgm:cxn modelId="{BC3AB188-35F1-4FE2-8D42-A158FC59D9DB}" type="presParOf" srcId="{E479C190-8250-4783-A148-16CCA375252C}" destId="{F6B878AA-7416-43CD-ACE0-49BAF6B512D4}" srcOrd="2" destOrd="0" presId="urn:microsoft.com/office/officeart/2005/8/layout/vList4#1"/>
    <dgm:cxn modelId="{8313C892-35DC-4D20-B85A-AADCFB967BE4}" type="presParOf" srcId="{1921BB6F-54BC-4C3F-880A-3262CF2676C7}" destId="{230960E3-7965-4797-B5FE-A9A0858B5A5E}" srcOrd="5" destOrd="0" presId="urn:microsoft.com/office/officeart/2005/8/layout/vList4#1"/>
    <dgm:cxn modelId="{710B3FC3-E037-49F1-A561-DCCF5C832757}" type="presParOf" srcId="{1921BB6F-54BC-4C3F-880A-3262CF2676C7}" destId="{299EF659-1774-400B-BB61-9DE0C7CC4D5D}" srcOrd="6" destOrd="0" presId="urn:microsoft.com/office/officeart/2005/8/layout/vList4#1"/>
    <dgm:cxn modelId="{B16986C4-27D1-4F0A-9E8E-C91B98CC1FB9}" type="presParOf" srcId="{299EF659-1774-400B-BB61-9DE0C7CC4D5D}" destId="{66E55AE1-1EEA-43A8-983A-014BEE16C935}" srcOrd="0" destOrd="0" presId="urn:microsoft.com/office/officeart/2005/8/layout/vList4#1"/>
    <dgm:cxn modelId="{6EBE208B-D52D-4341-B9C1-2F2E0EBDBFE2}" type="presParOf" srcId="{299EF659-1774-400B-BB61-9DE0C7CC4D5D}" destId="{8A59027B-7478-45D3-8FF0-50C2F14288EF}" srcOrd="1" destOrd="0" presId="urn:microsoft.com/office/officeart/2005/8/layout/vList4#1"/>
    <dgm:cxn modelId="{6C66743C-26AB-4D62-B4B6-AE13A6A388CD}" type="presParOf" srcId="{299EF659-1774-400B-BB61-9DE0C7CC4D5D}" destId="{100FB41E-8341-436A-B0AF-3C18B5A55400}" srcOrd="2" destOrd="0" presId="urn:microsoft.com/office/officeart/2005/8/layout/vList4#1"/>
    <dgm:cxn modelId="{E61A0DC1-7A63-4631-8085-7CBFE401035B}" type="presParOf" srcId="{1921BB6F-54BC-4C3F-880A-3262CF2676C7}" destId="{6121ED1B-4AB5-422F-AF6B-52D717B64405}" srcOrd="7" destOrd="0" presId="urn:microsoft.com/office/officeart/2005/8/layout/vList4#1"/>
    <dgm:cxn modelId="{A95887B0-DAAA-45D7-9C75-FB08F2D79E42}" type="presParOf" srcId="{1921BB6F-54BC-4C3F-880A-3262CF2676C7}" destId="{EA028B04-082B-4D30-881C-EAEF09D57340}" srcOrd="8" destOrd="0" presId="urn:microsoft.com/office/officeart/2005/8/layout/vList4#1"/>
    <dgm:cxn modelId="{532E2EF2-6323-455D-92DB-79F5DD5EFCDF}" type="presParOf" srcId="{EA028B04-082B-4D30-881C-EAEF09D57340}" destId="{A337BD2E-0F2F-4238-992C-BE2FEBE128FB}" srcOrd="0" destOrd="0" presId="urn:microsoft.com/office/officeart/2005/8/layout/vList4#1"/>
    <dgm:cxn modelId="{EE57166F-3F2B-449E-A0DD-3817ADACCC9C}" type="presParOf" srcId="{EA028B04-082B-4D30-881C-EAEF09D57340}" destId="{2E6F44A3-2C92-4F76-AF0A-B0CF45582795}" srcOrd="1" destOrd="0" presId="urn:microsoft.com/office/officeart/2005/8/layout/vList4#1"/>
    <dgm:cxn modelId="{DCEA2A8E-5A34-4620-B81E-07DD9352DCDD}" type="presParOf" srcId="{EA028B04-082B-4D30-881C-EAEF09D57340}" destId="{667470DC-32A2-4492-A10F-878318EF2742}"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643321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1638814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19624615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4009864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4262500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42702596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2847308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3138496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246411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1542888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D4EA5D9-C51F-4D91-BF85-3281F475F0A4}" type="datetimeFigureOut">
              <a:rPr lang="es-ES" smtClean="0"/>
              <a:pPr/>
              <a:t>04/07/2019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2622293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EA5D9-C51F-4D91-BF85-3281F475F0A4}" type="datetimeFigureOut">
              <a:rPr lang="es-ES" smtClean="0"/>
              <a:pPr/>
              <a:t>04/07/2019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95867-03EA-4315-9B03-4D4B6055C210}" type="slidenum">
              <a:rPr lang="es-ES" smtClean="0"/>
              <a:pPr/>
              <a:t>‹#›</a:t>
            </a:fld>
            <a:endParaRPr lang="es-ES"/>
          </a:p>
        </p:txBody>
      </p:sp>
    </p:spTree>
    <p:extLst>
      <p:ext uri="{BB962C8B-B14F-4D97-AF65-F5344CB8AC3E}">
        <p14:creationId xmlns:p14="http://schemas.microsoft.com/office/powerpoint/2010/main" xmlns="" val="2322867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microsoft.com/office/2007/relationships/hdphoto" Target="../media/hdphoto4.wdp"/><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9B0EC04-FFF1-4657-AA9D-B07119055705}"/>
              </a:ext>
            </a:extLst>
          </p:cNvPr>
          <p:cNvSpPr txBox="1"/>
          <p:nvPr/>
        </p:nvSpPr>
        <p:spPr>
          <a:xfrm>
            <a:off x="2446638" y="-26133"/>
            <a:ext cx="6697361" cy="769441"/>
          </a:xfrm>
          <a:prstGeom prst="rect">
            <a:avLst/>
          </a:prstGeom>
          <a:noFill/>
        </p:spPr>
        <p:txBody>
          <a:bodyPr wrap="square" rtlCol="0">
            <a:spAutoFit/>
            <a:scene3d>
              <a:camera prst="orthographicFront"/>
              <a:lightRig rig="twoPt" dir="t"/>
            </a:scene3d>
            <a:sp3d extrusionH="57150">
              <a:bevelT w="57150" h="38100" prst="hardEdge"/>
            </a:sp3d>
          </a:bodyPr>
          <a:lstStyle/>
          <a:p>
            <a:r>
              <a:rPr lang="ro-RO" sz="4400" b="1" spc="300" dirty="0" smtClean="0">
                <a:ln w="12700">
                  <a:solidFill>
                    <a:schemeClr val="tx1"/>
                  </a:solidFill>
                  <a:prstDash val="solid"/>
                </a:ln>
                <a:solidFill>
                  <a:srgbClr val="FEF378"/>
                </a:solidFill>
                <a:effectLst>
                  <a:outerShdw dist="38100" dir="2640000" algn="bl" rotWithShape="0">
                    <a:srgbClr val="FA7D28"/>
                  </a:outerShdw>
                </a:effectLst>
              </a:rPr>
              <a:t>CREAŢIA </a:t>
            </a:r>
            <a:r>
              <a:rPr lang="ro-RO" sz="4400" b="1" spc="300" dirty="0">
                <a:ln w="12700">
                  <a:solidFill>
                    <a:schemeClr val="tx1"/>
                  </a:solidFill>
                  <a:prstDash val="solid"/>
                </a:ln>
                <a:solidFill>
                  <a:srgbClr val="FEF378"/>
                </a:solidFill>
                <a:effectLst>
                  <a:outerShdw dist="38100" dir="2640000" algn="bl" rotWithShape="0">
                    <a:srgbClr val="FA7D28"/>
                  </a:outerShdw>
                </a:effectLst>
              </a:rPr>
              <a:t>LUI </a:t>
            </a:r>
            <a:r>
              <a:rPr lang="ro-RO" sz="4400" b="1" spc="300" dirty="0" smtClean="0">
                <a:ln w="12700">
                  <a:solidFill>
                    <a:schemeClr val="tx1"/>
                  </a:solidFill>
                  <a:prstDash val="solid"/>
                </a:ln>
                <a:solidFill>
                  <a:srgbClr val="FEF378"/>
                </a:solidFill>
                <a:effectLst>
                  <a:outerShdw dist="38100" dir="2640000" algn="bl" rotWithShape="0">
                    <a:srgbClr val="FA7D28"/>
                  </a:outerShdw>
                </a:effectLst>
              </a:rPr>
              <a:t>DUMNEZEU</a:t>
            </a:r>
            <a:endParaRPr lang="ro-RO" sz="4400" b="1" spc="300" dirty="0">
              <a:ln w="12700">
                <a:solidFill>
                  <a:schemeClr val="tx1"/>
                </a:solidFill>
                <a:prstDash val="solid"/>
              </a:ln>
              <a:solidFill>
                <a:srgbClr val="FEF378"/>
              </a:solidFill>
              <a:effectLst>
                <a:outerShdw dist="38100" dir="2640000" algn="bl" rotWithShape="0">
                  <a:srgbClr val="FA7D28"/>
                </a:outerShdw>
              </a:effectLst>
            </a:endParaRPr>
          </a:p>
        </p:txBody>
      </p:sp>
      <p:sp>
        <p:nvSpPr>
          <p:cNvPr id="6" name="CuadroTexto 5">
            <a:extLst>
              <a:ext uri="{FF2B5EF4-FFF2-40B4-BE49-F238E27FC236}">
                <a16:creationId xmlns:a16="http://schemas.microsoft.com/office/drawing/2014/main" xmlns="" id="{8C035DE5-D604-46EF-9969-7C97854C23D8}"/>
              </a:ext>
            </a:extLst>
          </p:cNvPr>
          <p:cNvSpPr txBox="1"/>
          <p:nvPr/>
        </p:nvSpPr>
        <p:spPr>
          <a:xfrm>
            <a:off x="4097802" y="6191800"/>
            <a:ext cx="2224620" cy="646331"/>
          </a:xfrm>
          <a:prstGeom prst="rect">
            <a:avLst/>
          </a:prstGeom>
          <a:noFill/>
        </p:spPr>
        <p:txBody>
          <a:bodyPr wrap="square" rtlCol="0">
            <a:spAutoFit/>
          </a:bodyPr>
          <a:lstStyle/>
          <a:p>
            <a:pPr algn="ctr"/>
            <a:r>
              <a:rPr lang="ro-RO" b="1" dirty="0">
                <a:solidFill>
                  <a:srgbClr val="EFDD91"/>
                </a:solidFill>
              </a:rPr>
              <a:t>Studiul 1, pentru </a:t>
            </a:r>
          </a:p>
          <a:p>
            <a:pPr algn="ctr"/>
            <a:r>
              <a:rPr lang="ro-RO" b="1" dirty="0">
                <a:solidFill>
                  <a:srgbClr val="EFDD91"/>
                </a:solidFill>
              </a:rPr>
              <a:t>6 Iulie 2019</a:t>
            </a:r>
          </a:p>
        </p:txBody>
      </p:sp>
    </p:spTree>
    <p:extLst>
      <p:ext uri="{BB962C8B-B14F-4D97-AF65-F5344CB8AC3E}">
        <p14:creationId xmlns:p14="http://schemas.microsoft.com/office/powerpoint/2010/main" xmlns="" val="1222203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7925343-3513-45D4-987A-340ED1408654}"/>
              </a:ext>
            </a:extLst>
          </p:cNvPr>
          <p:cNvSpPr/>
          <p:nvPr/>
        </p:nvSpPr>
        <p:spPr>
          <a:xfrm>
            <a:off x="1175657" y="480557"/>
            <a:ext cx="7219406" cy="5586145"/>
          </a:xfrm>
          <a:prstGeom prst="rect">
            <a:avLst/>
          </a:prstGeom>
        </p:spPr>
        <p:txBody>
          <a:bodyPr wrap="square">
            <a:spAutoFit/>
            <a:scene3d>
              <a:camera prst="orthographicFront"/>
              <a:lightRig rig="threePt" dir="t"/>
            </a:scene3d>
            <a:sp3d extrusionH="57150">
              <a:bevelT w="38100" h="38100"/>
            </a:sp3d>
          </a:bodyPr>
          <a:lstStyle/>
          <a:p>
            <a:pPr indent="360363" algn="just">
              <a:spcBef>
                <a:spcPts val="600"/>
              </a:spcBef>
            </a:pPr>
            <a:r>
              <a:rPr lang="ro-RO" sz="2100" b="1" dirty="0" smtClean="0">
                <a:solidFill>
                  <a:srgbClr val="3E091A"/>
                </a:solidFill>
                <a:latin typeface="Comic Sans MS" panose="030F0702030302020204" pitchFamily="66" charset="0"/>
              </a:rPr>
              <a:t>„Lucrurile </a:t>
            </a:r>
            <a:r>
              <a:rPr lang="ro-RO" sz="2100" b="1" dirty="0" smtClean="0">
                <a:solidFill>
                  <a:srgbClr val="3E091A"/>
                </a:solidFill>
                <a:latin typeface="Comic Sans MS" panose="030F0702030302020204" pitchFamily="66" charset="0"/>
              </a:rPr>
              <a:t>din natură, pe care le privim noi azi, ne dau doar o slabă idee despre frumuseţea şi măreţia Edenului. Totuşi, a rămas încă multă frumuseţe. Natura mărturiseşte că Cineva nemărginit în putere, mare în bunătate, îndurare şi iubire, a creat pământul şi l-a îmbelşugat cu viaţă şi bucurie. Chiar în starea lor adumbrită, toate lucrurile descoperă lucrarea mâinilor Maestrului Artist. Cu toate că păcatul a mânjit forma şi frumuseţea lucrurilor naturii, deşi pe ele se pot vedea urmele lucrării prinţului puterii văzduhului, totuşi ele vorbesc despre Dumnezeu. În tufele ţepoase, în spini, mărăcini, neghină, putem citi legea osândirii, dar, din frumuseţea lucrurilor din natură şi din minunata potrivire a lor la nevoile şi spre fericirea noastră, putem învăţa că Dumnezeu încă ne iubeşte şi că îndurarea Sa continuă să se manifeste în lume.” </a:t>
            </a:r>
            <a:endParaRPr lang="ro-RO" sz="2100" b="1" dirty="0">
              <a:solidFill>
                <a:srgbClr val="3E091A"/>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8752C458-E89F-45E2-8940-F1320154C558}"/>
              </a:ext>
            </a:extLst>
          </p:cNvPr>
          <p:cNvSpPr txBox="1"/>
          <p:nvPr/>
        </p:nvSpPr>
        <p:spPr>
          <a:xfrm>
            <a:off x="3204923" y="5977239"/>
            <a:ext cx="5190140" cy="369332"/>
          </a:xfrm>
          <a:prstGeom prst="rect">
            <a:avLst/>
          </a:prstGeom>
          <a:noFill/>
        </p:spPr>
        <p:txBody>
          <a:bodyPr wrap="none" rtlCol="0">
            <a:spAutoFit/>
          </a:bodyPr>
          <a:lstStyle/>
          <a:p>
            <a:pPr algn="r"/>
            <a:r>
              <a:rPr lang="ro-RO" b="1" smtClean="0">
                <a:solidFill>
                  <a:srgbClr val="3E091A"/>
                </a:solidFill>
              </a:rPr>
              <a:t>E.G.W. (Mărturii </a:t>
            </a:r>
            <a:r>
              <a:rPr lang="ro-RO" b="1">
                <a:solidFill>
                  <a:srgbClr val="3E091A"/>
                </a:solidFill>
              </a:rPr>
              <a:t>pentru </a:t>
            </a:r>
            <a:r>
              <a:rPr lang="ro-RO" b="1" smtClean="0">
                <a:solidFill>
                  <a:srgbClr val="3E091A"/>
                </a:solidFill>
              </a:rPr>
              <a:t>comunitate</a:t>
            </a:r>
            <a:r>
              <a:rPr lang="ro-RO" b="1" smtClean="0">
                <a:solidFill>
                  <a:srgbClr val="3E091A"/>
                </a:solidFill>
              </a:rPr>
              <a:t>, </a:t>
            </a:r>
            <a:r>
              <a:rPr lang="ro-RO" b="1" smtClean="0">
                <a:solidFill>
                  <a:srgbClr val="3E091A"/>
                </a:solidFill>
              </a:rPr>
              <a:t>vol</a:t>
            </a:r>
            <a:r>
              <a:rPr lang="ro-RO" b="1" smtClean="0">
                <a:solidFill>
                  <a:srgbClr val="3E091A"/>
                </a:solidFill>
              </a:rPr>
              <a:t>. </a:t>
            </a:r>
            <a:r>
              <a:rPr lang="ro-RO" b="1" smtClean="0">
                <a:solidFill>
                  <a:srgbClr val="3E091A"/>
                </a:solidFill>
              </a:rPr>
              <a:t>8</a:t>
            </a:r>
            <a:r>
              <a:rPr lang="ro-RO" b="1" smtClean="0">
                <a:solidFill>
                  <a:srgbClr val="3E091A"/>
                </a:solidFill>
              </a:rPr>
              <a:t>, </a:t>
            </a:r>
            <a:r>
              <a:rPr lang="ro-RO" b="1" smtClean="0">
                <a:solidFill>
                  <a:srgbClr val="3E091A"/>
                </a:solidFill>
              </a:rPr>
              <a:t>pag</a:t>
            </a:r>
            <a:r>
              <a:rPr lang="ro-RO" b="1" smtClean="0">
                <a:solidFill>
                  <a:srgbClr val="3E091A"/>
                </a:solidFill>
              </a:rPr>
              <a:t>. </a:t>
            </a:r>
            <a:r>
              <a:rPr lang="ro-RO" b="1" smtClean="0">
                <a:solidFill>
                  <a:srgbClr val="3E091A"/>
                </a:solidFill>
              </a:rPr>
              <a:t>256</a:t>
            </a:r>
            <a:r>
              <a:rPr lang="ro-RO" b="1" smtClean="0">
                <a:solidFill>
                  <a:srgbClr val="3E091A"/>
                </a:solidFill>
              </a:rPr>
              <a:t>)</a:t>
            </a:r>
            <a:endParaRPr lang="ro-RO" b="1">
              <a:solidFill>
                <a:srgbClr val="3E091A"/>
              </a:solidFill>
            </a:endParaRPr>
          </a:p>
        </p:txBody>
      </p:sp>
    </p:spTree>
    <p:extLst>
      <p:ext uri="{BB962C8B-B14F-4D97-AF65-F5344CB8AC3E}">
        <p14:creationId xmlns:p14="http://schemas.microsoft.com/office/powerpoint/2010/main" xmlns="" val="2530610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persona, niño, edificio, joven&#10;&#10;Descripción generada automáticamente">
            <a:extLst>
              <a:ext uri="{FF2B5EF4-FFF2-40B4-BE49-F238E27FC236}">
                <a16:creationId xmlns:a16="http://schemas.microsoft.com/office/drawing/2014/main" xmlns="" id="{A85EAAAA-893D-475B-A7CF-F67B172F3909}"/>
              </a:ext>
            </a:extLst>
          </p:cNvPr>
          <p:cNvPicPr>
            <a:picLocks noChangeAspect="1"/>
          </p:cNvPicPr>
          <p:nvPr/>
        </p:nvPicPr>
        <p:blipFill rotWithShape="1">
          <a:blip r:embed="rId2">
            <a:alphaModFix/>
            <a:extLst>
              <a:ext uri="{28A0092B-C50C-407E-A947-70E740481C1C}">
                <a14:useLocalDpi xmlns:a14="http://schemas.microsoft.com/office/drawing/2010/main" xmlns="" val="0"/>
              </a:ext>
            </a:extLst>
          </a:blip>
          <a:srcRect t="8423" r="2" b="8563"/>
          <a:stretch/>
        </p:blipFill>
        <p:spPr>
          <a:xfrm>
            <a:off x="20" y="-5228"/>
            <a:ext cx="6427930" cy="6863230"/>
          </a:xfrm>
          <a:prstGeom prst="rect">
            <a:avLst/>
          </a:prstGeom>
        </p:spPr>
      </p:pic>
      <p:sp>
        <p:nvSpPr>
          <p:cNvPr id="7" name="CuadroTexto 6">
            <a:extLst>
              <a:ext uri="{FF2B5EF4-FFF2-40B4-BE49-F238E27FC236}">
                <a16:creationId xmlns:a16="http://schemas.microsoft.com/office/drawing/2014/main" xmlns="" id="{9917CB70-F0E0-4844-9B2F-188368ECCF78}"/>
              </a:ext>
            </a:extLst>
          </p:cNvPr>
          <p:cNvSpPr txBox="1"/>
          <p:nvPr/>
        </p:nvSpPr>
        <p:spPr>
          <a:xfrm>
            <a:off x="6459908" y="35210"/>
            <a:ext cx="2629989" cy="6247864"/>
          </a:xfrm>
          <a:prstGeom prst="rect">
            <a:avLst/>
          </a:prstGeom>
        </p:spPr>
        <p:txBody>
          <a:bodyPr vert="horz" wrap="square" lIns="91440" tIns="45720" rIns="91440" bIns="45720" rtlCol="0" anchor="t">
            <a:spAutoFit/>
            <a:scene3d>
              <a:camera prst="orthographicFront"/>
              <a:lightRig rig="threePt" dir="t"/>
            </a:scene3d>
            <a:sp3d extrusionH="57150">
              <a:bevelT w="38100" h="38100"/>
            </a:sp3d>
          </a:bodyPr>
          <a:lstStyle/>
          <a:p>
            <a:pPr algn="ctr" defTabSz="914400">
              <a:lnSpc>
                <a:spcPts val="4800"/>
              </a:lnSpc>
            </a:pPr>
            <a:r>
              <a:rPr lang="ro-RO" sz="2800" b="1" dirty="0">
                <a:solidFill>
                  <a:srgbClr val="C81E2A"/>
                </a:solidFill>
                <a:latin typeface="Comic Sans MS" panose="030F0702030302020204" pitchFamily="66" charset="0"/>
                <a:ea typeface="+mj-ea"/>
                <a:cs typeface="+mj-cs"/>
              </a:rPr>
              <a:t>„Cine </a:t>
            </a:r>
            <a:r>
              <a:rPr lang="ro-RO" sz="2800" b="1" dirty="0" smtClean="0">
                <a:solidFill>
                  <a:srgbClr val="C81E2A"/>
                </a:solidFill>
                <a:latin typeface="Comic Sans MS" panose="030F0702030302020204" pitchFamily="66" charset="0"/>
                <a:ea typeface="+mj-ea"/>
                <a:cs typeface="+mj-cs"/>
              </a:rPr>
              <a:t>asupreşte </a:t>
            </a:r>
            <a:r>
              <a:rPr lang="ro-RO" sz="2800" b="1" dirty="0">
                <a:solidFill>
                  <a:srgbClr val="C81E2A"/>
                </a:solidFill>
                <a:latin typeface="Comic Sans MS" panose="030F0702030302020204" pitchFamily="66" charset="0"/>
                <a:ea typeface="+mj-ea"/>
                <a:cs typeface="+mj-cs"/>
              </a:rPr>
              <a:t>pe sărac </a:t>
            </a:r>
            <a:r>
              <a:rPr lang="ro-RO" sz="2800" b="1" dirty="0" smtClean="0">
                <a:solidFill>
                  <a:srgbClr val="C81E2A"/>
                </a:solidFill>
                <a:latin typeface="Comic Sans MS" panose="030F0702030302020204" pitchFamily="66" charset="0"/>
                <a:ea typeface="+mj-ea"/>
                <a:cs typeface="+mj-cs"/>
              </a:rPr>
              <a:t>batjocoreşte </a:t>
            </a:r>
            <a:r>
              <a:rPr lang="ro-RO" sz="2800" b="1" dirty="0">
                <a:solidFill>
                  <a:srgbClr val="C81E2A"/>
                </a:solidFill>
                <a:latin typeface="Comic Sans MS" panose="030F0702030302020204" pitchFamily="66" charset="0"/>
                <a:ea typeface="+mj-ea"/>
                <a:cs typeface="+mj-cs"/>
              </a:rPr>
              <a:t>pe Ziditorul său, dar cine are milă de cel lipsit </a:t>
            </a:r>
            <a:r>
              <a:rPr lang="ro-RO" sz="2800" b="1" dirty="0" smtClean="0">
                <a:solidFill>
                  <a:srgbClr val="C81E2A"/>
                </a:solidFill>
                <a:latin typeface="Comic Sans MS" panose="030F0702030302020204" pitchFamily="66" charset="0"/>
                <a:ea typeface="+mj-ea"/>
                <a:cs typeface="+mj-cs"/>
              </a:rPr>
              <a:t>cinsteşte </a:t>
            </a:r>
            <a:r>
              <a:rPr lang="ro-RO" sz="2800" b="1" dirty="0">
                <a:solidFill>
                  <a:srgbClr val="C81E2A"/>
                </a:solidFill>
                <a:latin typeface="Comic Sans MS" panose="030F0702030302020204" pitchFamily="66" charset="0"/>
                <a:ea typeface="+mj-ea"/>
                <a:cs typeface="+mj-cs"/>
              </a:rPr>
              <a:t>pe Ziditorul său”</a:t>
            </a:r>
            <a:endParaRPr lang="ro-RO" sz="2800" b="1" kern="1200" dirty="0">
              <a:solidFill>
                <a:srgbClr val="C81E2A"/>
              </a:solidFill>
              <a:latin typeface="Comic Sans MS" panose="030F0702030302020204" pitchFamily="66" charset="0"/>
              <a:ea typeface="+mj-ea"/>
              <a:cs typeface="+mj-cs"/>
            </a:endParaRPr>
          </a:p>
        </p:txBody>
      </p:sp>
      <p:sp>
        <p:nvSpPr>
          <p:cNvPr id="8" name="Rectángulo 7">
            <a:extLst>
              <a:ext uri="{FF2B5EF4-FFF2-40B4-BE49-F238E27FC236}">
                <a16:creationId xmlns:a16="http://schemas.microsoft.com/office/drawing/2014/main" xmlns="" id="{8B60DC32-E97C-438F-97D6-E70871987B10}"/>
              </a:ext>
            </a:extLst>
          </p:cNvPr>
          <p:cNvSpPr/>
          <p:nvPr/>
        </p:nvSpPr>
        <p:spPr>
          <a:xfrm>
            <a:off x="6419273" y="6335488"/>
            <a:ext cx="2724497" cy="349702"/>
          </a:xfrm>
          <a:prstGeom prst="rect">
            <a:avLst/>
          </a:prstGeom>
        </p:spPr>
        <p:txBody>
          <a:bodyPr wrap="square" lIns="0" tIns="36000" rIns="0" bIns="36000">
            <a:spAutoFit/>
            <a:scene3d>
              <a:camera prst="orthographicFront"/>
              <a:lightRig rig="threePt" dir="t"/>
            </a:scene3d>
            <a:sp3d extrusionH="57150">
              <a:bevelT w="38100" h="38100"/>
            </a:sp3d>
          </a:bodyPr>
          <a:lstStyle/>
          <a:p>
            <a:pPr algn="ctr" defTabSz="914400">
              <a:lnSpc>
                <a:spcPct val="90000"/>
              </a:lnSpc>
              <a:spcBef>
                <a:spcPct val="0"/>
              </a:spcBef>
              <a:spcAft>
                <a:spcPts val="600"/>
              </a:spcAft>
            </a:pPr>
            <a:r>
              <a:rPr lang="ro-RO" sz="2000" b="1" dirty="0">
                <a:solidFill>
                  <a:srgbClr val="C81E2A"/>
                </a:solidFill>
                <a:latin typeface="Comic Sans MS" panose="030F0702030302020204" pitchFamily="66" charset="0"/>
                <a:ea typeface="+mj-ea"/>
                <a:cs typeface="+mj-cs"/>
              </a:rPr>
              <a:t>(Proverbele 14:31)</a:t>
            </a:r>
          </a:p>
        </p:txBody>
      </p:sp>
    </p:spTree>
    <p:extLst>
      <p:ext uri="{BB962C8B-B14F-4D97-AF65-F5344CB8AC3E}">
        <p14:creationId xmlns:p14="http://schemas.microsoft.com/office/powerpoint/2010/main" xmlns="" val="895749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A487C60-C1C1-4428-AE34-56B110E74A80}"/>
              </a:ext>
            </a:extLst>
          </p:cNvPr>
          <p:cNvSpPr txBox="1"/>
          <p:nvPr/>
        </p:nvSpPr>
        <p:spPr>
          <a:xfrm>
            <a:off x="4746176" y="3784931"/>
            <a:ext cx="4397824"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ro-RO" sz="2000" b="1" dirty="0">
                <a:solidFill>
                  <a:srgbClr val="1E6DB5"/>
                </a:solidFill>
              </a:rPr>
              <a:t>DUMNEZEU </a:t>
            </a:r>
            <a:r>
              <a:rPr lang="ro-RO" sz="2000" b="1" dirty="0" smtClean="0">
                <a:solidFill>
                  <a:srgbClr val="1E6DB5"/>
                </a:solidFill>
              </a:rPr>
              <a:t>ŞI CREAŢIA</a:t>
            </a:r>
          </a:p>
          <a:p>
            <a:pPr lvl="1">
              <a:spcBef>
                <a:spcPts val="600"/>
              </a:spcBef>
            </a:pPr>
            <a:r>
              <a:rPr lang="ro-RO" sz="2000" b="1" dirty="0" smtClean="0"/>
              <a:t>Un </a:t>
            </a:r>
            <a:r>
              <a:rPr lang="ro-RO" sz="2000" b="1" dirty="0"/>
              <a:t>Creator </a:t>
            </a:r>
            <a:r>
              <a:rPr lang="ro-RO" sz="2000" b="1" dirty="0" smtClean="0"/>
              <a:t>perfect</a:t>
            </a:r>
          </a:p>
          <a:p>
            <a:pPr lvl="1">
              <a:spcBef>
                <a:spcPts val="600"/>
              </a:spcBef>
            </a:pPr>
            <a:r>
              <a:rPr lang="ro-RO" sz="2000" b="1" dirty="0" smtClean="0"/>
              <a:t>O </a:t>
            </a:r>
            <a:r>
              <a:rPr lang="ro-RO" sz="2000" b="1" dirty="0"/>
              <a:t>lume </a:t>
            </a:r>
            <a:r>
              <a:rPr lang="ro-RO" sz="2000" b="1" dirty="0" smtClean="0"/>
              <a:t>perfectă</a:t>
            </a:r>
          </a:p>
          <a:p>
            <a:pPr lvl="1">
              <a:spcBef>
                <a:spcPts val="600"/>
              </a:spcBef>
            </a:pPr>
            <a:r>
              <a:rPr lang="ro-RO" sz="2000" b="1" dirty="0" smtClean="0"/>
              <a:t>Un </a:t>
            </a:r>
            <a:r>
              <a:rPr lang="ro-RO" sz="2000" b="1" dirty="0"/>
              <a:t>îngrijitor </a:t>
            </a:r>
            <a:r>
              <a:rPr lang="ro-RO" sz="2000" b="1" dirty="0" smtClean="0"/>
              <a:t>perfect</a:t>
            </a:r>
          </a:p>
          <a:p>
            <a:pPr>
              <a:spcBef>
                <a:spcPts val="600"/>
              </a:spcBef>
            </a:pPr>
            <a:r>
              <a:rPr lang="ro-RO" sz="2000" b="1" dirty="0" smtClean="0">
                <a:solidFill>
                  <a:srgbClr val="E10613"/>
                </a:solidFill>
              </a:rPr>
              <a:t>RELAŢII FRÂNTE</a:t>
            </a:r>
          </a:p>
          <a:p>
            <a:pPr lvl="1">
              <a:spcBef>
                <a:spcPts val="600"/>
              </a:spcBef>
            </a:pPr>
            <a:r>
              <a:rPr lang="ro-RO" sz="2000" b="1" dirty="0" smtClean="0"/>
              <a:t>Omenirea şi Pământul</a:t>
            </a:r>
          </a:p>
          <a:p>
            <a:pPr lvl="1">
              <a:spcBef>
                <a:spcPts val="600"/>
              </a:spcBef>
            </a:pPr>
            <a:r>
              <a:rPr lang="ro-RO" sz="2000" b="1" dirty="0" smtClean="0"/>
              <a:t>Omenirea şi </a:t>
            </a:r>
            <a:r>
              <a:rPr lang="ro-RO" sz="2000" b="1" dirty="0"/>
              <a:t>vecinii </a:t>
            </a:r>
            <a:r>
              <a:rPr lang="ro-RO" sz="2000" b="1" dirty="0" smtClean="0"/>
              <a:t>săi</a:t>
            </a:r>
            <a:endParaRPr lang="ro-RO" sz="2000" b="1" dirty="0"/>
          </a:p>
        </p:txBody>
      </p:sp>
      <p:sp>
        <p:nvSpPr>
          <p:cNvPr id="3" name="CuadroTexto 2">
            <a:extLst>
              <a:ext uri="{FF2B5EF4-FFF2-40B4-BE49-F238E27FC236}">
                <a16:creationId xmlns:a16="http://schemas.microsoft.com/office/drawing/2014/main" xmlns="" id="{7D6B4D64-9203-4C99-A50A-07091D30E7D9}"/>
              </a:ext>
            </a:extLst>
          </p:cNvPr>
          <p:cNvSpPr txBox="1"/>
          <p:nvPr/>
        </p:nvSpPr>
        <p:spPr>
          <a:xfrm>
            <a:off x="261654" y="79444"/>
            <a:ext cx="6069874" cy="3554819"/>
          </a:xfrm>
          <a:prstGeom prst="rect">
            <a:avLst/>
          </a:prstGeom>
          <a:noFill/>
        </p:spPr>
        <p:txBody>
          <a:bodyPr wrap="square" rtlCol="0">
            <a:spAutoFit/>
          </a:bodyPr>
          <a:lstStyle/>
          <a:p>
            <a:pPr>
              <a:spcBef>
                <a:spcPts val="600"/>
              </a:spcBef>
            </a:pPr>
            <a:r>
              <a:rPr lang="ro-RO" sz="2100" b="1" dirty="0"/>
              <a:t>Dumnezeu a </a:t>
            </a:r>
            <a:r>
              <a:rPr lang="ro-RO" sz="2100" b="1" dirty="0" smtClean="0"/>
              <a:t>creat </a:t>
            </a:r>
            <a:r>
              <a:rPr lang="ro-RO" sz="2100" b="1" dirty="0"/>
              <a:t>o lume bună </a:t>
            </a:r>
            <a:r>
              <a:rPr lang="ro-RO" sz="2100" b="1" dirty="0" smtClean="0"/>
              <a:t>şi </a:t>
            </a:r>
            <a:r>
              <a:rPr lang="ro-RO" sz="2100" b="1" dirty="0"/>
              <a:t>completă </a:t>
            </a:r>
            <a:r>
              <a:rPr lang="ro-RO" sz="2100" b="1" dirty="0" smtClean="0"/>
              <a:t>şi </a:t>
            </a:r>
            <a:r>
              <a:rPr lang="ro-RO" sz="2100" b="1" dirty="0"/>
              <a:t>a pus pe oameni, </a:t>
            </a:r>
            <a:r>
              <a:rPr lang="ro-RO" sz="2100" b="1" dirty="0" smtClean="0"/>
              <a:t>creaţi </a:t>
            </a:r>
            <a:r>
              <a:rPr lang="ro-RO" sz="2100" b="1" dirty="0"/>
              <a:t>după chipul </a:t>
            </a:r>
            <a:r>
              <a:rPr lang="ro-RO" sz="2100" b="1" dirty="0" smtClean="0"/>
              <a:t>şi </a:t>
            </a:r>
            <a:r>
              <a:rPr lang="ro-RO" sz="2100" b="1" dirty="0"/>
              <a:t>asemănarea Lui, să </a:t>
            </a:r>
            <a:r>
              <a:rPr lang="ro-RO" sz="2100" b="1" dirty="0" err="1"/>
              <a:t>aibe</a:t>
            </a:r>
            <a:r>
              <a:rPr lang="ro-RO" sz="2100" b="1" dirty="0"/>
              <a:t> grijă de această </a:t>
            </a:r>
            <a:r>
              <a:rPr lang="ro-RO" sz="2100" b="1" dirty="0" smtClean="0"/>
              <a:t>creaţie</a:t>
            </a:r>
            <a:r>
              <a:rPr lang="ro-RO" sz="2100" b="1" dirty="0"/>
              <a:t>.</a:t>
            </a:r>
          </a:p>
          <a:p>
            <a:pPr>
              <a:spcBef>
                <a:spcPts val="600"/>
              </a:spcBef>
            </a:pPr>
            <a:r>
              <a:rPr lang="ro-RO" sz="2100" b="1" dirty="0" smtClean="0"/>
              <a:t>Deşi </a:t>
            </a:r>
            <a:r>
              <a:rPr lang="ro-RO" sz="2100" b="1" dirty="0"/>
              <a:t>păcatul a frânt </a:t>
            </a:r>
            <a:r>
              <a:rPr lang="ro-RO" sz="2100" b="1" dirty="0" smtClean="0"/>
              <a:t>relaţiile </a:t>
            </a:r>
            <a:r>
              <a:rPr lang="ro-RO" sz="2100" b="1" dirty="0"/>
              <a:t>pe care Dumnezeu le-a dorit pentru noi, </a:t>
            </a:r>
            <a:r>
              <a:rPr lang="ro-RO" sz="2100" b="1" dirty="0" err="1"/>
              <a:t>noi</a:t>
            </a:r>
            <a:r>
              <a:rPr lang="ro-RO" sz="2100" b="1" dirty="0"/>
              <a:t> tot avem un rol de jucat ca slujitori ai </a:t>
            </a:r>
            <a:r>
              <a:rPr lang="ro-RO" sz="2100" b="1" dirty="0" smtClean="0"/>
              <a:t>bunătăţii creaţiei şi </a:t>
            </a:r>
            <a:r>
              <a:rPr lang="ro-RO" sz="2100" b="1" dirty="0"/>
              <a:t>purtători de grijă ai semenilor </a:t>
            </a:r>
            <a:r>
              <a:rPr lang="ro-RO" sz="2100" b="1" dirty="0" smtClean="0"/>
              <a:t>noştri.</a:t>
            </a:r>
            <a:endParaRPr lang="ro-RO" sz="2100" b="1" dirty="0"/>
          </a:p>
          <a:p>
            <a:pPr>
              <a:spcBef>
                <a:spcPts val="600"/>
              </a:spcBef>
            </a:pPr>
            <a:r>
              <a:rPr lang="ro-RO" sz="2100" b="1" dirty="0"/>
              <a:t>Îndeplinind acest rol este un mod prin care-L putem slăvi pe Creatorul nostru.</a:t>
            </a:r>
          </a:p>
          <a:p>
            <a:pPr>
              <a:spcBef>
                <a:spcPts val="600"/>
              </a:spcBef>
            </a:pPr>
            <a:endParaRPr lang="ro-RO" sz="2100" b="1" dirty="0"/>
          </a:p>
        </p:txBody>
      </p:sp>
      <p:pic>
        <p:nvPicPr>
          <p:cNvPr id="5" name="Imagen 4" descr="Imagen que contiene árbol, exterior, persona, colorido&#10;&#10;Descripción generada automáticamente">
            <a:extLst>
              <a:ext uri="{FF2B5EF4-FFF2-40B4-BE49-F238E27FC236}">
                <a16:creationId xmlns:a16="http://schemas.microsoft.com/office/drawing/2014/main" xmlns="" id="{734C0F8B-7362-4E50-925A-23B659CA7B8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87980" y="3526969"/>
            <a:ext cx="2529013" cy="3148149"/>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Imagen que contiene árbol&#10;&#10;Descripción generada automáticamente">
            <a:extLst>
              <a:ext uri="{FF2B5EF4-FFF2-40B4-BE49-F238E27FC236}">
                <a16:creationId xmlns:a16="http://schemas.microsoft.com/office/drawing/2014/main" xmlns="" id="{91BED711-E64D-42C7-927E-8CA14552D718}"/>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434484" y="274251"/>
            <a:ext cx="2352465" cy="303936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21599991" lon="0" rev="21059997"/>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xmlns="" id="{63E321B6-D875-4636-92B3-E2F719C1DCA5}"/>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016807" y="3629613"/>
            <a:ext cx="689498" cy="521375"/>
          </a:xfrm>
          <a:prstGeom prst="rect">
            <a:avLst/>
          </a:prstGeom>
          <a:effectLst>
            <a:outerShdw blurRad="50800" dist="38100" dir="2700000" algn="tl" rotWithShape="0">
              <a:prstClr val="black">
                <a:alpha val="40000"/>
              </a:prstClr>
            </a:outerShdw>
          </a:effectLst>
        </p:spPr>
      </p:pic>
      <p:pic>
        <p:nvPicPr>
          <p:cNvPr id="14" name="Imagen 13">
            <a:extLst>
              <a:ext uri="{FF2B5EF4-FFF2-40B4-BE49-F238E27FC236}">
                <a16:creationId xmlns:a16="http://schemas.microsoft.com/office/drawing/2014/main" xmlns="" id="{DC5EDD48-0864-4B7A-9A42-053C2EFD28F6}"/>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016807" y="5139148"/>
            <a:ext cx="689498" cy="520312"/>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a16="http://schemas.microsoft.com/office/drawing/2014/main" xmlns="" id="{0B8F9A9B-6372-40D9-A168-E9E078E2BC74}"/>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929055" y="6129524"/>
            <a:ext cx="286294" cy="286773"/>
          </a:xfrm>
          <a:prstGeom prst="rect">
            <a:avLst/>
          </a:prstGeom>
        </p:spPr>
      </p:pic>
      <p:pic>
        <p:nvPicPr>
          <p:cNvPr id="24" name="Imagen 23">
            <a:extLst>
              <a:ext uri="{FF2B5EF4-FFF2-40B4-BE49-F238E27FC236}">
                <a16:creationId xmlns:a16="http://schemas.microsoft.com/office/drawing/2014/main" xmlns="" id="{8CE708B5-CD1B-4FE4-BB2C-F9C47F9176B6}"/>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929055" y="4983678"/>
            <a:ext cx="286294" cy="286773"/>
          </a:xfrm>
          <a:prstGeom prst="rect">
            <a:avLst/>
          </a:prstGeom>
        </p:spPr>
      </p:pic>
      <p:pic>
        <p:nvPicPr>
          <p:cNvPr id="26" name="Imagen 25">
            <a:extLst>
              <a:ext uri="{FF2B5EF4-FFF2-40B4-BE49-F238E27FC236}">
                <a16:creationId xmlns:a16="http://schemas.microsoft.com/office/drawing/2014/main" xmlns="" id="{B5BF56D1-06C0-4595-B645-2FC42A753260}"/>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929055" y="5751914"/>
            <a:ext cx="286294" cy="286773"/>
          </a:xfrm>
          <a:prstGeom prst="rect">
            <a:avLst/>
          </a:prstGeom>
        </p:spPr>
      </p:pic>
      <p:pic>
        <p:nvPicPr>
          <p:cNvPr id="30" name="Imagen 29" descr="Imagen que contiene objeto&#10;&#10;Descripción generada automáticamente">
            <a:extLst>
              <a:ext uri="{FF2B5EF4-FFF2-40B4-BE49-F238E27FC236}">
                <a16:creationId xmlns:a16="http://schemas.microsoft.com/office/drawing/2014/main" xmlns="" id="{EB686B2E-1E5E-4819-BC24-ADC7342F5612}"/>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4929055" y="4593798"/>
            <a:ext cx="286294" cy="286773"/>
          </a:xfrm>
          <a:prstGeom prst="rect">
            <a:avLst/>
          </a:prstGeom>
        </p:spPr>
      </p:pic>
      <p:pic>
        <p:nvPicPr>
          <p:cNvPr id="34" name="Imagen 33">
            <a:extLst>
              <a:ext uri="{FF2B5EF4-FFF2-40B4-BE49-F238E27FC236}">
                <a16:creationId xmlns:a16="http://schemas.microsoft.com/office/drawing/2014/main" xmlns="" id="{DB3B1C6B-CD76-4CB5-93AC-81D138091238}"/>
              </a:ext>
            </a:extLst>
          </p:cNvPr>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4929055" y="4215815"/>
            <a:ext cx="286294" cy="286773"/>
          </a:xfrm>
          <a:prstGeom prst="rect">
            <a:avLst/>
          </a:prstGeom>
        </p:spPr>
      </p:pic>
    </p:spTree>
    <p:extLst>
      <p:ext uri="{BB962C8B-B14F-4D97-AF65-F5344CB8AC3E}">
        <p14:creationId xmlns:p14="http://schemas.microsoft.com/office/powerpoint/2010/main" xmlns="" val="2442088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37"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2"/>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par>
                          <p:cTn id="53" fill="hold">
                            <p:stCondLst>
                              <p:cond delay="1500"/>
                            </p:stCondLst>
                            <p:childTnLst>
                              <p:par>
                                <p:cTn id="54" presetID="31"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1000" fill="hold"/>
                                        <p:tgtEl>
                                          <p:spTgt spid="34"/>
                                        </p:tgtEl>
                                        <p:attrNameLst>
                                          <p:attrName>ppt_w</p:attrName>
                                        </p:attrNameLst>
                                      </p:cBhvr>
                                      <p:tavLst>
                                        <p:tav tm="0">
                                          <p:val>
                                            <p:fltVal val="0"/>
                                          </p:val>
                                        </p:tav>
                                        <p:tav tm="100000">
                                          <p:val>
                                            <p:strVal val="#ppt_w"/>
                                          </p:val>
                                        </p:tav>
                                      </p:tavLst>
                                    </p:anim>
                                    <p:anim calcmode="lin" valueType="num">
                                      <p:cBhvr>
                                        <p:cTn id="57" dur="1000" fill="hold"/>
                                        <p:tgtEl>
                                          <p:spTgt spid="34"/>
                                        </p:tgtEl>
                                        <p:attrNameLst>
                                          <p:attrName>ppt_h</p:attrName>
                                        </p:attrNameLst>
                                      </p:cBhvr>
                                      <p:tavLst>
                                        <p:tav tm="0">
                                          <p:val>
                                            <p:fltVal val="0"/>
                                          </p:val>
                                        </p:tav>
                                        <p:tav tm="100000">
                                          <p:val>
                                            <p:strVal val="#ppt_h"/>
                                          </p:val>
                                        </p:tav>
                                      </p:tavLst>
                                    </p:anim>
                                    <p:anim calcmode="lin" valueType="num">
                                      <p:cBhvr>
                                        <p:cTn id="58" dur="1000" fill="hold"/>
                                        <p:tgtEl>
                                          <p:spTgt spid="34"/>
                                        </p:tgtEl>
                                        <p:attrNameLst>
                                          <p:attrName>style.rotation</p:attrName>
                                        </p:attrNameLst>
                                      </p:cBhvr>
                                      <p:tavLst>
                                        <p:tav tm="0">
                                          <p:val>
                                            <p:fltVal val="90"/>
                                          </p:val>
                                        </p:tav>
                                        <p:tav tm="100000">
                                          <p:val>
                                            <p:fltVal val="0"/>
                                          </p:val>
                                        </p:tav>
                                      </p:tavLst>
                                    </p:anim>
                                    <p:animEffect transition="in" filter="fade">
                                      <p:cBhvr>
                                        <p:cTn id="59" dur="1000"/>
                                        <p:tgtEl>
                                          <p:spTgt spid="34"/>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Effect transition="in" filter="wipe(left)">
                                      <p:cBhvr>
                                        <p:cTn id="63" dur="500"/>
                                        <p:tgtEl>
                                          <p:spTgt spid="2">
                                            <p:txEl>
                                              <p:pRg st="1" end="1"/>
                                            </p:txEl>
                                          </p:spTgt>
                                        </p:tgtEl>
                                      </p:cBhvr>
                                    </p:animEffect>
                                  </p:childTnLst>
                                </p:cTn>
                              </p:par>
                            </p:childTnLst>
                          </p:cTn>
                        </p:par>
                        <p:par>
                          <p:cTn id="64" fill="hold">
                            <p:stCondLst>
                              <p:cond delay="3000"/>
                            </p:stCondLst>
                            <p:childTnLst>
                              <p:par>
                                <p:cTn id="65" presetID="31"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ppt_w</p:attrName>
                                        </p:attrNameLst>
                                      </p:cBhvr>
                                      <p:tavLst>
                                        <p:tav tm="0">
                                          <p:val>
                                            <p:fltVal val="0"/>
                                          </p:val>
                                        </p:tav>
                                        <p:tav tm="100000">
                                          <p:val>
                                            <p:strVal val="#ppt_w"/>
                                          </p:val>
                                        </p:tav>
                                      </p:tavLst>
                                    </p:anim>
                                    <p:anim calcmode="lin" valueType="num">
                                      <p:cBhvr>
                                        <p:cTn id="68" dur="1000" fill="hold"/>
                                        <p:tgtEl>
                                          <p:spTgt spid="30"/>
                                        </p:tgtEl>
                                        <p:attrNameLst>
                                          <p:attrName>ppt_h</p:attrName>
                                        </p:attrNameLst>
                                      </p:cBhvr>
                                      <p:tavLst>
                                        <p:tav tm="0">
                                          <p:val>
                                            <p:fltVal val="0"/>
                                          </p:val>
                                        </p:tav>
                                        <p:tav tm="100000">
                                          <p:val>
                                            <p:strVal val="#ppt_h"/>
                                          </p:val>
                                        </p:tav>
                                      </p:tavLst>
                                    </p:anim>
                                    <p:anim calcmode="lin" valueType="num">
                                      <p:cBhvr>
                                        <p:cTn id="69" dur="1000" fill="hold"/>
                                        <p:tgtEl>
                                          <p:spTgt spid="30"/>
                                        </p:tgtEl>
                                        <p:attrNameLst>
                                          <p:attrName>style.rotation</p:attrName>
                                        </p:attrNameLst>
                                      </p:cBhvr>
                                      <p:tavLst>
                                        <p:tav tm="0">
                                          <p:val>
                                            <p:fltVal val="90"/>
                                          </p:val>
                                        </p:tav>
                                        <p:tav tm="100000">
                                          <p:val>
                                            <p:fltVal val="0"/>
                                          </p:val>
                                        </p:tav>
                                      </p:tavLst>
                                    </p:anim>
                                    <p:animEffect transition="in" filter="fade">
                                      <p:cBhvr>
                                        <p:cTn id="70" dur="1000"/>
                                        <p:tgtEl>
                                          <p:spTgt spid="30"/>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2">
                                            <p:txEl>
                                              <p:pRg st="2" end="2"/>
                                            </p:txEl>
                                          </p:spTgt>
                                        </p:tgtEl>
                                        <p:attrNameLst>
                                          <p:attrName>style.visibility</p:attrName>
                                        </p:attrNameLst>
                                      </p:cBhvr>
                                      <p:to>
                                        <p:strVal val="visible"/>
                                      </p:to>
                                    </p:set>
                                    <p:animEffect transition="in" filter="wipe(left)">
                                      <p:cBhvr>
                                        <p:cTn id="74" dur="500"/>
                                        <p:tgtEl>
                                          <p:spTgt spid="2">
                                            <p:txEl>
                                              <p:pRg st="2" end="2"/>
                                            </p:txEl>
                                          </p:spTgt>
                                        </p:tgtEl>
                                      </p:cBhvr>
                                    </p:animEffect>
                                  </p:childTnLst>
                                </p:cTn>
                              </p:par>
                            </p:childTnLst>
                          </p:cTn>
                        </p:par>
                        <p:par>
                          <p:cTn id="75" fill="hold">
                            <p:stCondLst>
                              <p:cond delay="4500"/>
                            </p:stCondLst>
                            <p:childTnLst>
                              <p:par>
                                <p:cTn id="76" presetID="31" presetClass="entr" presetSubtype="0"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1000" fill="hold"/>
                                        <p:tgtEl>
                                          <p:spTgt spid="24"/>
                                        </p:tgtEl>
                                        <p:attrNameLst>
                                          <p:attrName>ppt_w</p:attrName>
                                        </p:attrNameLst>
                                      </p:cBhvr>
                                      <p:tavLst>
                                        <p:tav tm="0">
                                          <p:val>
                                            <p:fltVal val="0"/>
                                          </p:val>
                                        </p:tav>
                                        <p:tav tm="100000">
                                          <p:val>
                                            <p:strVal val="#ppt_w"/>
                                          </p:val>
                                        </p:tav>
                                      </p:tavLst>
                                    </p:anim>
                                    <p:anim calcmode="lin" valueType="num">
                                      <p:cBhvr>
                                        <p:cTn id="79" dur="1000" fill="hold"/>
                                        <p:tgtEl>
                                          <p:spTgt spid="24"/>
                                        </p:tgtEl>
                                        <p:attrNameLst>
                                          <p:attrName>ppt_h</p:attrName>
                                        </p:attrNameLst>
                                      </p:cBhvr>
                                      <p:tavLst>
                                        <p:tav tm="0">
                                          <p:val>
                                            <p:fltVal val="0"/>
                                          </p:val>
                                        </p:tav>
                                        <p:tav tm="100000">
                                          <p:val>
                                            <p:strVal val="#ppt_h"/>
                                          </p:val>
                                        </p:tav>
                                      </p:tavLst>
                                    </p:anim>
                                    <p:anim calcmode="lin" valueType="num">
                                      <p:cBhvr>
                                        <p:cTn id="80" dur="1000" fill="hold"/>
                                        <p:tgtEl>
                                          <p:spTgt spid="24"/>
                                        </p:tgtEl>
                                        <p:attrNameLst>
                                          <p:attrName>style.rotation</p:attrName>
                                        </p:attrNameLst>
                                      </p:cBhvr>
                                      <p:tavLst>
                                        <p:tav tm="0">
                                          <p:val>
                                            <p:fltVal val="90"/>
                                          </p:val>
                                        </p:tav>
                                        <p:tav tm="100000">
                                          <p:val>
                                            <p:fltVal val="0"/>
                                          </p:val>
                                        </p:tav>
                                      </p:tavLst>
                                    </p:anim>
                                    <p:animEffect transition="in" filter="fade">
                                      <p:cBhvr>
                                        <p:cTn id="81" dur="1000"/>
                                        <p:tgtEl>
                                          <p:spTgt spid="24"/>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14"/>
                                        </p:tgtEl>
                                      </p:cBhvr>
                                    </p:animEffect>
                                  </p:childTnLst>
                                </p:cTn>
                              </p:par>
                            </p:childTnLst>
                          </p:cTn>
                        </p:par>
                        <p:par>
                          <p:cTn id="98" fill="hold">
                            <p:stCondLst>
                              <p:cond delay="1000"/>
                            </p:stCondLst>
                            <p:childTnLst>
                              <p:par>
                                <p:cTn id="99" presetID="22" presetClass="entr" presetSubtype="8" fill="hold" grpId="0" nodeType="afterEffect">
                                  <p:stCondLst>
                                    <p:cond delay="0"/>
                                  </p:stCondLst>
                                  <p:childTnLst>
                                    <p:set>
                                      <p:cBhvr>
                                        <p:cTn id="100" dur="1" fill="hold">
                                          <p:stCondLst>
                                            <p:cond delay="0"/>
                                          </p:stCondLst>
                                        </p:cTn>
                                        <p:tgtEl>
                                          <p:spTgt spid="2">
                                            <p:txEl>
                                              <p:pRg st="4" end="4"/>
                                            </p:txEl>
                                          </p:spTgt>
                                        </p:tgtEl>
                                        <p:attrNameLst>
                                          <p:attrName>style.visibility</p:attrName>
                                        </p:attrNameLst>
                                      </p:cBhvr>
                                      <p:to>
                                        <p:strVal val="visible"/>
                                      </p:to>
                                    </p:set>
                                    <p:animEffect transition="in" filter="wipe(left)">
                                      <p:cBhvr>
                                        <p:cTn id="101" dur="500"/>
                                        <p:tgtEl>
                                          <p:spTgt spid="2">
                                            <p:txEl>
                                              <p:pRg st="4" end="4"/>
                                            </p:txEl>
                                          </p:spTgt>
                                        </p:tgtEl>
                                      </p:cBhvr>
                                    </p:animEffect>
                                  </p:childTnLst>
                                </p:cTn>
                              </p:par>
                            </p:childTnLst>
                          </p:cTn>
                        </p:par>
                        <p:par>
                          <p:cTn id="102" fill="hold">
                            <p:stCondLst>
                              <p:cond delay="1500"/>
                            </p:stCondLst>
                            <p:childTnLst>
                              <p:par>
                                <p:cTn id="103" presetID="31" presetClass="entr" presetSubtype="0" fill="hold"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1000" fill="hold"/>
                                        <p:tgtEl>
                                          <p:spTgt spid="26"/>
                                        </p:tgtEl>
                                        <p:attrNameLst>
                                          <p:attrName>ppt_w</p:attrName>
                                        </p:attrNameLst>
                                      </p:cBhvr>
                                      <p:tavLst>
                                        <p:tav tm="0">
                                          <p:val>
                                            <p:fltVal val="0"/>
                                          </p:val>
                                        </p:tav>
                                        <p:tav tm="100000">
                                          <p:val>
                                            <p:strVal val="#ppt_w"/>
                                          </p:val>
                                        </p:tav>
                                      </p:tavLst>
                                    </p:anim>
                                    <p:anim calcmode="lin" valueType="num">
                                      <p:cBhvr>
                                        <p:cTn id="106" dur="1000" fill="hold"/>
                                        <p:tgtEl>
                                          <p:spTgt spid="26"/>
                                        </p:tgtEl>
                                        <p:attrNameLst>
                                          <p:attrName>ppt_h</p:attrName>
                                        </p:attrNameLst>
                                      </p:cBhvr>
                                      <p:tavLst>
                                        <p:tav tm="0">
                                          <p:val>
                                            <p:fltVal val="0"/>
                                          </p:val>
                                        </p:tav>
                                        <p:tav tm="100000">
                                          <p:val>
                                            <p:strVal val="#ppt_h"/>
                                          </p:val>
                                        </p:tav>
                                      </p:tavLst>
                                    </p:anim>
                                    <p:anim calcmode="lin" valueType="num">
                                      <p:cBhvr>
                                        <p:cTn id="107" dur="1000" fill="hold"/>
                                        <p:tgtEl>
                                          <p:spTgt spid="26"/>
                                        </p:tgtEl>
                                        <p:attrNameLst>
                                          <p:attrName>style.rotation</p:attrName>
                                        </p:attrNameLst>
                                      </p:cBhvr>
                                      <p:tavLst>
                                        <p:tav tm="0">
                                          <p:val>
                                            <p:fltVal val="90"/>
                                          </p:val>
                                        </p:tav>
                                        <p:tav tm="100000">
                                          <p:val>
                                            <p:fltVal val="0"/>
                                          </p:val>
                                        </p:tav>
                                      </p:tavLst>
                                    </p:anim>
                                    <p:animEffect transition="in" filter="fade">
                                      <p:cBhvr>
                                        <p:cTn id="108" dur="1000"/>
                                        <p:tgtEl>
                                          <p:spTgt spid="26"/>
                                        </p:tgtEl>
                                      </p:cBhvr>
                                    </p:animEffect>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5" end="5"/>
                                            </p:txEl>
                                          </p:spTgt>
                                        </p:tgtEl>
                                        <p:attrNameLst>
                                          <p:attrName>style.visibility</p:attrName>
                                        </p:attrNameLst>
                                      </p:cBhvr>
                                      <p:to>
                                        <p:strVal val="visible"/>
                                      </p:to>
                                    </p:set>
                                    <p:animEffect transition="in" filter="wipe(left)">
                                      <p:cBhvr>
                                        <p:cTn id="112" dur="500"/>
                                        <p:tgtEl>
                                          <p:spTgt spid="2">
                                            <p:txEl>
                                              <p:pRg st="5" end="5"/>
                                            </p:txEl>
                                          </p:spTgt>
                                        </p:tgtEl>
                                      </p:cBhvr>
                                    </p:animEffect>
                                  </p:childTnLst>
                                </p:cTn>
                              </p:par>
                            </p:childTnLst>
                          </p:cTn>
                        </p:par>
                        <p:par>
                          <p:cTn id="113" fill="hold">
                            <p:stCondLst>
                              <p:cond delay="3000"/>
                            </p:stCondLst>
                            <p:childTnLst>
                              <p:par>
                                <p:cTn id="114" presetID="31" presetClass="entr" presetSubtype="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1000" fill="hold"/>
                                        <p:tgtEl>
                                          <p:spTgt spid="22"/>
                                        </p:tgtEl>
                                        <p:attrNameLst>
                                          <p:attrName>ppt_w</p:attrName>
                                        </p:attrNameLst>
                                      </p:cBhvr>
                                      <p:tavLst>
                                        <p:tav tm="0">
                                          <p:val>
                                            <p:fltVal val="0"/>
                                          </p:val>
                                        </p:tav>
                                        <p:tav tm="100000">
                                          <p:val>
                                            <p:strVal val="#ppt_w"/>
                                          </p:val>
                                        </p:tav>
                                      </p:tavLst>
                                    </p:anim>
                                    <p:anim calcmode="lin" valueType="num">
                                      <p:cBhvr>
                                        <p:cTn id="117" dur="1000" fill="hold"/>
                                        <p:tgtEl>
                                          <p:spTgt spid="22"/>
                                        </p:tgtEl>
                                        <p:attrNameLst>
                                          <p:attrName>ppt_h</p:attrName>
                                        </p:attrNameLst>
                                      </p:cBhvr>
                                      <p:tavLst>
                                        <p:tav tm="0">
                                          <p:val>
                                            <p:fltVal val="0"/>
                                          </p:val>
                                        </p:tav>
                                        <p:tav tm="100000">
                                          <p:val>
                                            <p:strVal val="#ppt_h"/>
                                          </p:val>
                                        </p:tav>
                                      </p:tavLst>
                                    </p:anim>
                                    <p:anim calcmode="lin" valueType="num">
                                      <p:cBhvr>
                                        <p:cTn id="118" dur="1000" fill="hold"/>
                                        <p:tgtEl>
                                          <p:spTgt spid="22"/>
                                        </p:tgtEl>
                                        <p:attrNameLst>
                                          <p:attrName>style.rotation</p:attrName>
                                        </p:attrNameLst>
                                      </p:cBhvr>
                                      <p:tavLst>
                                        <p:tav tm="0">
                                          <p:val>
                                            <p:fltVal val="90"/>
                                          </p:val>
                                        </p:tav>
                                        <p:tav tm="100000">
                                          <p:val>
                                            <p:fltVal val="0"/>
                                          </p:val>
                                        </p:tav>
                                      </p:tavLst>
                                    </p:anim>
                                    <p:animEffect transition="in" filter="fade">
                                      <p:cBhvr>
                                        <p:cTn id="119" dur="1000"/>
                                        <p:tgtEl>
                                          <p:spTgt spid="22"/>
                                        </p:tgtEl>
                                      </p:cBhvr>
                                    </p:animEffect>
                                  </p:childTnLst>
                                </p:cTn>
                              </p:par>
                            </p:childTnLst>
                          </p:cTn>
                        </p:par>
                        <p:par>
                          <p:cTn id="120" fill="hold">
                            <p:stCondLst>
                              <p:cond delay="40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8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1AAF143-9EE5-47E0-89D3-FB24865B909D}"/>
              </a:ext>
            </a:extLst>
          </p:cNvPr>
          <p:cNvSpPr/>
          <p:nvPr/>
        </p:nvSpPr>
        <p:spPr>
          <a:xfrm>
            <a:off x="1" y="0"/>
            <a:ext cx="9143998" cy="76944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prst="artDeco"/>
            <a:contourClr>
              <a:srgbClr val="FFFFFF"/>
            </a:contourClr>
          </a:sp3d>
        </p:spPr>
        <p:txBody>
          <a:bodyPr wrap="square">
            <a:spAutoFit/>
          </a:bodyPr>
          <a:lstStyle/>
          <a:p>
            <a:pPr algn="ct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UN CREATOR PERFECT</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B867A967-7CAC-45C0-9864-F23E1252E2AA}"/>
              </a:ext>
            </a:extLst>
          </p:cNvPr>
          <p:cNvSpPr/>
          <p:nvPr/>
        </p:nvSpPr>
        <p:spPr>
          <a:xfrm>
            <a:off x="407324" y="718212"/>
            <a:ext cx="8329352" cy="369332"/>
          </a:xfrm>
          <a:prstGeom prst="rect">
            <a:avLst/>
          </a:prstGeom>
          <a:solidFill>
            <a:schemeClr val="bg1">
              <a:alpha val="77000"/>
            </a:schemeClr>
          </a:solidFill>
          <a:effectLst>
            <a:softEdge rad="25400"/>
          </a:effectLst>
        </p:spPr>
        <p:txBody>
          <a:bodyPr wrap="square">
            <a:spAutoFit/>
            <a:scene3d>
              <a:camera prst="orthographicFront"/>
              <a:lightRig rig="threePt" dir="t"/>
            </a:scene3d>
            <a:sp3d extrusionH="57150">
              <a:bevelT w="38100" h="38100"/>
            </a:sp3d>
          </a:bodyPr>
          <a:lstStyle/>
          <a:p>
            <a:pPr algn="ctr"/>
            <a:r>
              <a:rPr lang="ro-RO" b="1" dirty="0" smtClean="0">
                <a:solidFill>
                  <a:srgbClr val="2B4E6E"/>
                </a:solidFill>
                <a:latin typeface="Comic Sans MS" panose="030F0702030302020204" pitchFamily="66" charset="0"/>
              </a:rPr>
              <a:t>'La început, Dumnezeu a făcut cerurile şi pământul.‘ </a:t>
            </a:r>
            <a:r>
              <a:rPr lang="ro-RO" sz="1600" b="1" dirty="0" smtClean="0">
                <a:solidFill>
                  <a:srgbClr val="2B4E6E"/>
                </a:solidFill>
                <a:latin typeface="Comic Sans MS" panose="030F0702030302020204" pitchFamily="66" charset="0"/>
              </a:rPr>
              <a:t>(Geneza 1:</a:t>
            </a:r>
            <a:r>
              <a:rPr lang="ro-RO" sz="1600" b="1" dirty="0" err="1" smtClean="0">
                <a:solidFill>
                  <a:srgbClr val="2B4E6E"/>
                </a:solidFill>
                <a:latin typeface="Comic Sans MS" panose="030F0702030302020204" pitchFamily="66" charset="0"/>
              </a:rPr>
              <a:t>1</a:t>
            </a:r>
            <a:r>
              <a:rPr lang="ro-RO" sz="1600" b="1" dirty="0" smtClean="0">
                <a:solidFill>
                  <a:srgbClr val="2B4E6E"/>
                </a:solidFill>
                <a:latin typeface="Comic Sans MS" panose="030F0702030302020204" pitchFamily="66" charset="0"/>
              </a:rPr>
              <a:t>)</a:t>
            </a:r>
            <a:endParaRPr lang="ro-RO" sz="1600" b="1" dirty="0">
              <a:solidFill>
                <a:srgbClr val="2B4E6E"/>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17E59CFF-2A2E-4E02-A0AF-B3A0EE803BC3}"/>
              </a:ext>
            </a:extLst>
          </p:cNvPr>
          <p:cNvSpPr txBox="1"/>
          <p:nvPr/>
        </p:nvSpPr>
        <p:spPr>
          <a:xfrm>
            <a:off x="287383" y="1062441"/>
            <a:ext cx="7053943" cy="400110"/>
          </a:xfrm>
          <a:prstGeom prst="rect">
            <a:avLst/>
          </a:prstGeom>
          <a:noFill/>
        </p:spPr>
        <p:txBody>
          <a:bodyPr wrap="square" rtlCol="0">
            <a:spAutoFit/>
          </a:bodyPr>
          <a:lstStyle/>
          <a:p>
            <a:pPr>
              <a:spcBef>
                <a:spcPts val="600"/>
              </a:spcBef>
            </a:pPr>
            <a:r>
              <a:rPr lang="ro-RO" sz="2000" b="1" smtClean="0">
                <a:solidFill>
                  <a:schemeClr val="bg1"/>
                </a:solidFill>
                <a:effectLst>
                  <a:glow rad="76200">
                    <a:schemeClr val="tx1"/>
                  </a:glow>
                </a:effectLst>
              </a:rPr>
              <a:t>Creaţia </a:t>
            </a:r>
            <a:r>
              <a:rPr lang="ro-RO" sz="2000" b="1">
                <a:solidFill>
                  <a:schemeClr val="bg1"/>
                </a:solidFill>
                <a:effectLst>
                  <a:glow rad="76200">
                    <a:schemeClr val="tx1"/>
                  </a:glow>
                </a:effectLst>
              </a:rPr>
              <a:t>descoperă câteva dintre caracteristicile lui Dumnezeu: </a:t>
            </a:r>
          </a:p>
        </p:txBody>
      </p:sp>
      <p:graphicFrame>
        <p:nvGraphicFramePr>
          <p:cNvPr id="7" name="Diagrama 6">
            <a:extLst>
              <a:ext uri="{FF2B5EF4-FFF2-40B4-BE49-F238E27FC236}">
                <a16:creationId xmlns:a16="http://schemas.microsoft.com/office/drawing/2014/main" xmlns="" id="{7D292F84-5228-41B7-8CBC-A13E790A819B}"/>
              </a:ext>
            </a:extLst>
          </p:cNvPr>
          <p:cNvGraphicFramePr/>
          <p:nvPr>
            <p:extLst>
              <p:ext uri="{D42A27DB-BD31-4B8C-83A1-F6EECF244321}">
                <p14:modId xmlns:p14="http://schemas.microsoft.com/office/powerpoint/2010/main" xmlns="" val="3909444584"/>
              </p:ext>
            </p:extLst>
          </p:nvPr>
        </p:nvGraphicFramePr>
        <p:xfrm>
          <a:off x="161109" y="1476139"/>
          <a:ext cx="8821783" cy="489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xmlns="" id="{4346B28F-4233-4F27-8BDE-5DD3B119CDDA}"/>
              </a:ext>
            </a:extLst>
          </p:cNvPr>
          <p:cNvSpPr txBox="1"/>
          <p:nvPr/>
        </p:nvSpPr>
        <p:spPr>
          <a:xfrm>
            <a:off x="0" y="6414345"/>
            <a:ext cx="9144000" cy="400110"/>
          </a:xfrm>
          <a:prstGeom prst="rect">
            <a:avLst/>
          </a:prstGeom>
          <a:noFill/>
        </p:spPr>
        <p:txBody>
          <a:bodyPr wrap="square" rtlCol="0">
            <a:spAutoFit/>
          </a:bodyPr>
          <a:lstStyle>
            <a:defPPr>
              <a:defRPr lang="en-US"/>
            </a:defPPr>
            <a:lvl1pPr>
              <a:spcBef>
                <a:spcPts val="600"/>
              </a:spcBef>
              <a:defRPr sz="2000" b="1">
                <a:solidFill>
                  <a:schemeClr val="bg1"/>
                </a:solidFill>
                <a:effectLst>
                  <a:glow rad="76200">
                    <a:schemeClr val="tx1"/>
                  </a:glow>
                </a:effectLst>
              </a:defRPr>
            </a:lvl1pPr>
          </a:lstStyle>
          <a:p>
            <a:pPr algn="ctr"/>
            <a:r>
              <a:rPr lang="ro-RO" dirty="0"/>
              <a:t>Ce putem </a:t>
            </a:r>
            <a:r>
              <a:rPr lang="ro-RO" dirty="0" smtClean="0"/>
              <a:t>învăţa </a:t>
            </a:r>
            <a:r>
              <a:rPr lang="ro-RO" dirty="0"/>
              <a:t>despre Dumnezeu prin </a:t>
            </a:r>
            <a:r>
              <a:rPr lang="ro-RO" dirty="0" smtClean="0"/>
              <a:t>Creaţia </a:t>
            </a:r>
            <a:r>
              <a:rPr lang="ro-RO" dirty="0"/>
              <a:t>Lui astăzi (Psalmul 19</a:t>
            </a:r>
            <a:r>
              <a:rPr lang="ro-RO" dirty="0" smtClean="0"/>
              <a:t>)?</a:t>
            </a:r>
            <a:endParaRPr lang="ro-RO" dirty="0"/>
          </a:p>
        </p:txBody>
      </p:sp>
    </p:spTree>
    <p:extLst>
      <p:ext uri="{BB962C8B-B14F-4D97-AF65-F5344CB8AC3E}">
        <p14:creationId xmlns:p14="http://schemas.microsoft.com/office/powerpoint/2010/main" xmlns="" val="112051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7">
                                            <p:graphicEl>
                                              <a:dgm id="{AB3FBD5E-904D-44AE-9AAD-4EA1C6A66469}"/>
                                            </p:graphicEl>
                                          </p:spTgt>
                                        </p:tgtEl>
                                        <p:attrNameLst>
                                          <p:attrName>style.visibility</p:attrName>
                                        </p:attrNameLst>
                                      </p:cBhvr>
                                      <p:to>
                                        <p:strVal val="visible"/>
                                      </p:to>
                                    </p:set>
                                    <p:anim calcmode="lin" valueType="num">
                                      <p:cBhvr>
                                        <p:cTn id="28" dur="500" fill="hold"/>
                                        <p:tgtEl>
                                          <p:spTgt spid="7">
                                            <p:graphicEl>
                                              <a:dgm id="{AB3FBD5E-904D-44AE-9AAD-4EA1C6A66469}"/>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dgm id="{AB3FBD5E-904D-44AE-9AAD-4EA1C6A66469}"/>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dgm id="{AB3FBD5E-904D-44AE-9AAD-4EA1C6A66469}"/>
                                            </p:graphicEl>
                                          </p:spTgt>
                                        </p:tgtEl>
                                      </p:cBhvr>
                                    </p:animEffect>
                                    <p:anim calcmode="lin" valueType="num">
                                      <p:cBhvr>
                                        <p:cTn id="31" dur="500" fill="hold"/>
                                        <p:tgtEl>
                                          <p:spTgt spid="7">
                                            <p:graphicEl>
                                              <a:dgm id="{AB3FBD5E-904D-44AE-9AAD-4EA1C6A66469}"/>
                                            </p:graphicEl>
                                          </p:spTgt>
                                        </p:tgtEl>
                                        <p:attrNameLst>
                                          <p:attrName>ppt_x</p:attrName>
                                        </p:attrNameLst>
                                      </p:cBhvr>
                                      <p:tavLst>
                                        <p:tav tm="0">
                                          <p:val>
                                            <p:fltVal val="0.5"/>
                                          </p:val>
                                        </p:tav>
                                        <p:tav tm="100000">
                                          <p:val>
                                            <p:strVal val="#ppt_x"/>
                                          </p:val>
                                        </p:tav>
                                      </p:tavLst>
                                    </p:anim>
                                    <p:anim calcmode="lin" valueType="num">
                                      <p:cBhvr>
                                        <p:cTn id="32" dur="500" fill="hold"/>
                                        <p:tgtEl>
                                          <p:spTgt spid="7">
                                            <p:graphicEl>
                                              <a:dgm id="{AB3FBD5E-904D-44AE-9AAD-4EA1C6A66469}"/>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7">
                                            <p:graphicEl>
                                              <a:dgm id="{9CDE48E4-2A6D-4BBD-9987-6B824F08F6E5}"/>
                                            </p:graphicEl>
                                          </p:spTgt>
                                        </p:tgtEl>
                                        <p:attrNameLst>
                                          <p:attrName>style.visibility</p:attrName>
                                        </p:attrNameLst>
                                      </p:cBhvr>
                                      <p:to>
                                        <p:strVal val="visible"/>
                                      </p:to>
                                    </p:set>
                                    <p:anim calcmode="lin" valueType="num">
                                      <p:cBhvr>
                                        <p:cTn id="35" dur="500" fill="hold"/>
                                        <p:tgtEl>
                                          <p:spTgt spid="7">
                                            <p:graphicEl>
                                              <a:dgm id="{9CDE48E4-2A6D-4BBD-9987-6B824F08F6E5}"/>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9CDE48E4-2A6D-4BBD-9987-6B824F08F6E5}"/>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9CDE48E4-2A6D-4BBD-9987-6B824F08F6E5}"/>
                                            </p:graphicEl>
                                          </p:spTgt>
                                        </p:tgtEl>
                                      </p:cBhvr>
                                    </p:animEffect>
                                    <p:anim calcmode="lin" valueType="num">
                                      <p:cBhvr>
                                        <p:cTn id="38" dur="500" fill="hold"/>
                                        <p:tgtEl>
                                          <p:spTgt spid="7">
                                            <p:graphicEl>
                                              <a:dgm id="{9CDE48E4-2A6D-4BBD-9987-6B824F08F6E5}"/>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9CDE48E4-2A6D-4BBD-9987-6B824F08F6E5}"/>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7">
                                            <p:graphicEl>
                                              <a:dgm id="{C4F27FE8-60DE-48FD-81D5-5B6A4B8F4D3B}"/>
                                            </p:graphicEl>
                                          </p:spTgt>
                                        </p:tgtEl>
                                        <p:attrNameLst>
                                          <p:attrName>style.visibility</p:attrName>
                                        </p:attrNameLst>
                                      </p:cBhvr>
                                      <p:to>
                                        <p:strVal val="visible"/>
                                      </p:to>
                                    </p:set>
                                    <p:anim calcmode="lin" valueType="num">
                                      <p:cBhvr>
                                        <p:cTn id="44" dur="500" fill="hold"/>
                                        <p:tgtEl>
                                          <p:spTgt spid="7">
                                            <p:graphicEl>
                                              <a:dgm id="{C4F27FE8-60DE-48FD-81D5-5B6A4B8F4D3B}"/>
                                            </p:graphicEl>
                                          </p:spTgt>
                                        </p:tgtEl>
                                        <p:attrNameLst>
                                          <p:attrName>ppt_w</p:attrName>
                                        </p:attrNameLst>
                                      </p:cBhvr>
                                      <p:tavLst>
                                        <p:tav tm="0">
                                          <p:val>
                                            <p:fltVal val="0"/>
                                          </p:val>
                                        </p:tav>
                                        <p:tav tm="100000">
                                          <p:val>
                                            <p:strVal val="#ppt_w"/>
                                          </p:val>
                                        </p:tav>
                                      </p:tavLst>
                                    </p:anim>
                                    <p:anim calcmode="lin" valueType="num">
                                      <p:cBhvr>
                                        <p:cTn id="45" dur="500" fill="hold"/>
                                        <p:tgtEl>
                                          <p:spTgt spid="7">
                                            <p:graphicEl>
                                              <a:dgm id="{C4F27FE8-60DE-48FD-81D5-5B6A4B8F4D3B}"/>
                                            </p:graphicEl>
                                          </p:spTgt>
                                        </p:tgtEl>
                                        <p:attrNameLst>
                                          <p:attrName>ppt_h</p:attrName>
                                        </p:attrNameLst>
                                      </p:cBhvr>
                                      <p:tavLst>
                                        <p:tav tm="0">
                                          <p:val>
                                            <p:fltVal val="0"/>
                                          </p:val>
                                        </p:tav>
                                        <p:tav tm="100000">
                                          <p:val>
                                            <p:strVal val="#ppt_h"/>
                                          </p:val>
                                        </p:tav>
                                      </p:tavLst>
                                    </p:anim>
                                    <p:animEffect transition="in" filter="fade">
                                      <p:cBhvr>
                                        <p:cTn id="46" dur="500"/>
                                        <p:tgtEl>
                                          <p:spTgt spid="7">
                                            <p:graphicEl>
                                              <a:dgm id="{C4F27FE8-60DE-48FD-81D5-5B6A4B8F4D3B}"/>
                                            </p:graphicEl>
                                          </p:spTgt>
                                        </p:tgtEl>
                                      </p:cBhvr>
                                    </p:animEffect>
                                    <p:anim calcmode="lin" valueType="num">
                                      <p:cBhvr>
                                        <p:cTn id="47" dur="500" fill="hold"/>
                                        <p:tgtEl>
                                          <p:spTgt spid="7">
                                            <p:graphicEl>
                                              <a:dgm id="{C4F27FE8-60DE-48FD-81D5-5B6A4B8F4D3B}"/>
                                            </p:graphicEl>
                                          </p:spTgt>
                                        </p:tgtEl>
                                        <p:attrNameLst>
                                          <p:attrName>ppt_x</p:attrName>
                                        </p:attrNameLst>
                                      </p:cBhvr>
                                      <p:tavLst>
                                        <p:tav tm="0">
                                          <p:val>
                                            <p:fltVal val="0.5"/>
                                          </p:val>
                                        </p:tav>
                                        <p:tav tm="100000">
                                          <p:val>
                                            <p:strVal val="#ppt_x"/>
                                          </p:val>
                                        </p:tav>
                                      </p:tavLst>
                                    </p:anim>
                                    <p:anim calcmode="lin" valueType="num">
                                      <p:cBhvr>
                                        <p:cTn id="48" dur="500" fill="hold"/>
                                        <p:tgtEl>
                                          <p:spTgt spid="7">
                                            <p:graphicEl>
                                              <a:dgm id="{C4F27FE8-60DE-48FD-81D5-5B6A4B8F4D3B}"/>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7">
                                            <p:graphicEl>
                                              <a:dgm id="{33E3233B-9710-4BD5-8566-DCDD8E65157A}"/>
                                            </p:graphicEl>
                                          </p:spTgt>
                                        </p:tgtEl>
                                        <p:attrNameLst>
                                          <p:attrName>style.visibility</p:attrName>
                                        </p:attrNameLst>
                                      </p:cBhvr>
                                      <p:to>
                                        <p:strVal val="visible"/>
                                      </p:to>
                                    </p:set>
                                    <p:anim calcmode="lin" valueType="num">
                                      <p:cBhvr>
                                        <p:cTn id="51" dur="500" fill="hold"/>
                                        <p:tgtEl>
                                          <p:spTgt spid="7">
                                            <p:graphicEl>
                                              <a:dgm id="{33E3233B-9710-4BD5-8566-DCDD8E65157A}"/>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33E3233B-9710-4BD5-8566-DCDD8E65157A}"/>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33E3233B-9710-4BD5-8566-DCDD8E65157A}"/>
                                            </p:graphicEl>
                                          </p:spTgt>
                                        </p:tgtEl>
                                      </p:cBhvr>
                                    </p:animEffect>
                                    <p:anim calcmode="lin" valueType="num">
                                      <p:cBhvr>
                                        <p:cTn id="54" dur="500" fill="hold"/>
                                        <p:tgtEl>
                                          <p:spTgt spid="7">
                                            <p:graphicEl>
                                              <a:dgm id="{33E3233B-9710-4BD5-8566-DCDD8E65157A}"/>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33E3233B-9710-4BD5-8566-DCDD8E65157A}"/>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7">
                                            <p:graphicEl>
                                              <a:dgm id="{8FAE05F2-CC20-4EF8-93D8-9B68E6A374CD}"/>
                                            </p:graphicEl>
                                          </p:spTgt>
                                        </p:tgtEl>
                                        <p:attrNameLst>
                                          <p:attrName>style.visibility</p:attrName>
                                        </p:attrNameLst>
                                      </p:cBhvr>
                                      <p:to>
                                        <p:strVal val="visible"/>
                                      </p:to>
                                    </p:set>
                                    <p:anim calcmode="lin" valueType="num">
                                      <p:cBhvr>
                                        <p:cTn id="60" dur="500" fill="hold"/>
                                        <p:tgtEl>
                                          <p:spTgt spid="7">
                                            <p:graphicEl>
                                              <a:dgm id="{8FAE05F2-CC20-4EF8-93D8-9B68E6A374CD}"/>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8FAE05F2-CC20-4EF8-93D8-9B68E6A374CD}"/>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8FAE05F2-CC20-4EF8-93D8-9B68E6A374CD}"/>
                                            </p:graphicEl>
                                          </p:spTgt>
                                        </p:tgtEl>
                                      </p:cBhvr>
                                    </p:animEffect>
                                    <p:anim calcmode="lin" valueType="num">
                                      <p:cBhvr>
                                        <p:cTn id="63" dur="500" fill="hold"/>
                                        <p:tgtEl>
                                          <p:spTgt spid="7">
                                            <p:graphicEl>
                                              <a:dgm id="{8FAE05F2-CC20-4EF8-93D8-9B68E6A374CD}"/>
                                            </p:graphicEl>
                                          </p:spTgt>
                                        </p:tgtEl>
                                        <p:attrNameLst>
                                          <p:attrName>ppt_x</p:attrName>
                                        </p:attrNameLst>
                                      </p:cBhvr>
                                      <p:tavLst>
                                        <p:tav tm="0">
                                          <p:val>
                                            <p:fltVal val="0.5"/>
                                          </p:val>
                                        </p:tav>
                                        <p:tav tm="100000">
                                          <p:val>
                                            <p:strVal val="#ppt_x"/>
                                          </p:val>
                                        </p:tav>
                                      </p:tavLst>
                                    </p:anim>
                                    <p:anim calcmode="lin" valueType="num">
                                      <p:cBhvr>
                                        <p:cTn id="64" dur="500" fill="hold"/>
                                        <p:tgtEl>
                                          <p:spTgt spid="7">
                                            <p:graphicEl>
                                              <a:dgm id="{8FAE05F2-CC20-4EF8-93D8-9B68E6A374CD}"/>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7">
                                            <p:graphicEl>
                                              <a:dgm id="{40FF989E-6A77-4767-9EDE-6718149BE94E}"/>
                                            </p:graphicEl>
                                          </p:spTgt>
                                        </p:tgtEl>
                                        <p:attrNameLst>
                                          <p:attrName>style.visibility</p:attrName>
                                        </p:attrNameLst>
                                      </p:cBhvr>
                                      <p:to>
                                        <p:strVal val="visible"/>
                                      </p:to>
                                    </p:set>
                                    <p:anim calcmode="lin" valueType="num">
                                      <p:cBhvr>
                                        <p:cTn id="67" dur="500" fill="hold"/>
                                        <p:tgtEl>
                                          <p:spTgt spid="7">
                                            <p:graphicEl>
                                              <a:dgm id="{40FF989E-6A77-4767-9EDE-6718149BE94E}"/>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40FF989E-6A77-4767-9EDE-6718149BE94E}"/>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40FF989E-6A77-4767-9EDE-6718149BE94E}"/>
                                            </p:graphicEl>
                                          </p:spTgt>
                                        </p:tgtEl>
                                      </p:cBhvr>
                                    </p:animEffect>
                                    <p:anim calcmode="lin" valueType="num">
                                      <p:cBhvr>
                                        <p:cTn id="70" dur="500" fill="hold"/>
                                        <p:tgtEl>
                                          <p:spTgt spid="7">
                                            <p:graphicEl>
                                              <a:dgm id="{40FF989E-6A77-4767-9EDE-6718149BE94E}"/>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40FF989E-6A77-4767-9EDE-6718149BE94E}"/>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7">
                                            <p:graphicEl>
                                              <a:dgm id="{8A59027B-7478-45D3-8FF0-50C2F14288EF}"/>
                                            </p:graphicEl>
                                          </p:spTgt>
                                        </p:tgtEl>
                                        <p:attrNameLst>
                                          <p:attrName>style.visibility</p:attrName>
                                        </p:attrNameLst>
                                      </p:cBhvr>
                                      <p:to>
                                        <p:strVal val="visible"/>
                                      </p:to>
                                    </p:set>
                                    <p:anim calcmode="lin" valueType="num">
                                      <p:cBhvr>
                                        <p:cTn id="76" dur="500" fill="hold"/>
                                        <p:tgtEl>
                                          <p:spTgt spid="7">
                                            <p:graphicEl>
                                              <a:dgm id="{8A59027B-7478-45D3-8FF0-50C2F14288EF}"/>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8A59027B-7478-45D3-8FF0-50C2F14288EF}"/>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8A59027B-7478-45D3-8FF0-50C2F14288EF}"/>
                                            </p:graphicEl>
                                          </p:spTgt>
                                        </p:tgtEl>
                                      </p:cBhvr>
                                    </p:animEffect>
                                    <p:anim calcmode="lin" valueType="num">
                                      <p:cBhvr>
                                        <p:cTn id="79" dur="500" fill="hold"/>
                                        <p:tgtEl>
                                          <p:spTgt spid="7">
                                            <p:graphicEl>
                                              <a:dgm id="{8A59027B-7478-45D3-8FF0-50C2F14288EF}"/>
                                            </p:graphicEl>
                                          </p:spTgt>
                                        </p:tgtEl>
                                        <p:attrNameLst>
                                          <p:attrName>ppt_x</p:attrName>
                                        </p:attrNameLst>
                                      </p:cBhvr>
                                      <p:tavLst>
                                        <p:tav tm="0">
                                          <p:val>
                                            <p:fltVal val="0.5"/>
                                          </p:val>
                                        </p:tav>
                                        <p:tav tm="100000">
                                          <p:val>
                                            <p:strVal val="#ppt_x"/>
                                          </p:val>
                                        </p:tav>
                                      </p:tavLst>
                                    </p:anim>
                                    <p:anim calcmode="lin" valueType="num">
                                      <p:cBhvr>
                                        <p:cTn id="80" dur="500" fill="hold"/>
                                        <p:tgtEl>
                                          <p:spTgt spid="7">
                                            <p:graphicEl>
                                              <a:dgm id="{8A59027B-7478-45D3-8FF0-50C2F14288EF}"/>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7">
                                            <p:graphicEl>
                                              <a:dgm id="{66E55AE1-1EEA-43A8-983A-014BEE16C935}"/>
                                            </p:graphicEl>
                                          </p:spTgt>
                                        </p:tgtEl>
                                        <p:attrNameLst>
                                          <p:attrName>style.visibility</p:attrName>
                                        </p:attrNameLst>
                                      </p:cBhvr>
                                      <p:to>
                                        <p:strVal val="visible"/>
                                      </p:to>
                                    </p:set>
                                    <p:anim calcmode="lin" valueType="num">
                                      <p:cBhvr>
                                        <p:cTn id="83" dur="500" fill="hold"/>
                                        <p:tgtEl>
                                          <p:spTgt spid="7">
                                            <p:graphicEl>
                                              <a:dgm id="{66E55AE1-1EEA-43A8-983A-014BEE16C935}"/>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66E55AE1-1EEA-43A8-983A-014BEE16C935}"/>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66E55AE1-1EEA-43A8-983A-014BEE16C935}"/>
                                            </p:graphicEl>
                                          </p:spTgt>
                                        </p:tgtEl>
                                      </p:cBhvr>
                                    </p:animEffect>
                                    <p:anim calcmode="lin" valueType="num">
                                      <p:cBhvr>
                                        <p:cTn id="86" dur="500" fill="hold"/>
                                        <p:tgtEl>
                                          <p:spTgt spid="7">
                                            <p:graphicEl>
                                              <a:dgm id="{66E55AE1-1EEA-43A8-983A-014BEE16C935}"/>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66E55AE1-1EEA-43A8-983A-014BEE16C935}"/>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7">
                                            <p:graphicEl>
                                              <a:dgm id="{2E6F44A3-2C92-4F76-AF0A-B0CF45582795}"/>
                                            </p:graphicEl>
                                          </p:spTgt>
                                        </p:tgtEl>
                                        <p:attrNameLst>
                                          <p:attrName>style.visibility</p:attrName>
                                        </p:attrNameLst>
                                      </p:cBhvr>
                                      <p:to>
                                        <p:strVal val="visible"/>
                                      </p:to>
                                    </p:set>
                                    <p:anim calcmode="lin" valueType="num">
                                      <p:cBhvr>
                                        <p:cTn id="92" dur="500" fill="hold"/>
                                        <p:tgtEl>
                                          <p:spTgt spid="7">
                                            <p:graphicEl>
                                              <a:dgm id="{2E6F44A3-2C92-4F76-AF0A-B0CF45582795}"/>
                                            </p:graphicEl>
                                          </p:spTgt>
                                        </p:tgtEl>
                                        <p:attrNameLst>
                                          <p:attrName>ppt_w</p:attrName>
                                        </p:attrNameLst>
                                      </p:cBhvr>
                                      <p:tavLst>
                                        <p:tav tm="0">
                                          <p:val>
                                            <p:fltVal val="0"/>
                                          </p:val>
                                        </p:tav>
                                        <p:tav tm="100000">
                                          <p:val>
                                            <p:strVal val="#ppt_w"/>
                                          </p:val>
                                        </p:tav>
                                      </p:tavLst>
                                    </p:anim>
                                    <p:anim calcmode="lin" valueType="num">
                                      <p:cBhvr>
                                        <p:cTn id="93" dur="500" fill="hold"/>
                                        <p:tgtEl>
                                          <p:spTgt spid="7">
                                            <p:graphicEl>
                                              <a:dgm id="{2E6F44A3-2C92-4F76-AF0A-B0CF45582795}"/>
                                            </p:graphicEl>
                                          </p:spTgt>
                                        </p:tgtEl>
                                        <p:attrNameLst>
                                          <p:attrName>ppt_h</p:attrName>
                                        </p:attrNameLst>
                                      </p:cBhvr>
                                      <p:tavLst>
                                        <p:tav tm="0">
                                          <p:val>
                                            <p:fltVal val="0"/>
                                          </p:val>
                                        </p:tav>
                                        <p:tav tm="100000">
                                          <p:val>
                                            <p:strVal val="#ppt_h"/>
                                          </p:val>
                                        </p:tav>
                                      </p:tavLst>
                                    </p:anim>
                                    <p:animEffect transition="in" filter="fade">
                                      <p:cBhvr>
                                        <p:cTn id="94" dur="500"/>
                                        <p:tgtEl>
                                          <p:spTgt spid="7">
                                            <p:graphicEl>
                                              <a:dgm id="{2E6F44A3-2C92-4F76-AF0A-B0CF45582795}"/>
                                            </p:graphicEl>
                                          </p:spTgt>
                                        </p:tgtEl>
                                      </p:cBhvr>
                                    </p:animEffect>
                                    <p:anim calcmode="lin" valueType="num">
                                      <p:cBhvr>
                                        <p:cTn id="95" dur="500" fill="hold"/>
                                        <p:tgtEl>
                                          <p:spTgt spid="7">
                                            <p:graphicEl>
                                              <a:dgm id="{2E6F44A3-2C92-4F76-AF0A-B0CF45582795}"/>
                                            </p:graphicEl>
                                          </p:spTgt>
                                        </p:tgtEl>
                                        <p:attrNameLst>
                                          <p:attrName>ppt_x</p:attrName>
                                        </p:attrNameLst>
                                      </p:cBhvr>
                                      <p:tavLst>
                                        <p:tav tm="0">
                                          <p:val>
                                            <p:fltVal val="0.5"/>
                                          </p:val>
                                        </p:tav>
                                        <p:tav tm="100000">
                                          <p:val>
                                            <p:strVal val="#ppt_x"/>
                                          </p:val>
                                        </p:tav>
                                      </p:tavLst>
                                    </p:anim>
                                    <p:anim calcmode="lin" valueType="num">
                                      <p:cBhvr>
                                        <p:cTn id="96" dur="500" fill="hold"/>
                                        <p:tgtEl>
                                          <p:spTgt spid="7">
                                            <p:graphicEl>
                                              <a:dgm id="{2E6F44A3-2C92-4F76-AF0A-B0CF4558279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7">
                                            <p:graphicEl>
                                              <a:dgm id="{A337BD2E-0F2F-4238-992C-BE2FEBE128FB}"/>
                                            </p:graphicEl>
                                          </p:spTgt>
                                        </p:tgtEl>
                                        <p:attrNameLst>
                                          <p:attrName>style.visibility</p:attrName>
                                        </p:attrNameLst>
                                      </p:cBhvr>
                                      <p:to>
                                        <p:strVal val="visible"/>
                                      </p:to>
                                    </p:set>
                                    <p:anim calcmode="lin" valueType="num">
                                      <p:cBhvr>
                                        <p:cTn id="99" dur="500" fill="hold"/>
                                        <p:tgtEl>
                                          <p:spTgt spid="7">
                                            <p:graphicEl>
                                              <a:dgm id="{A337BD2E-0F2F-4238-992C-BE2FEBE128FB}"/>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A337BD2E-0F2F-4238-992C-BE2FEBE128FB}"/>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A337BD2E-0F2F-4238-992C-BE2FEBE128FB}"/>
                                            </p:graphicEl>
                                          </p:spTgt>
                                        </p:tgtEl>
                                      </p:cBhvr>
                                    </p:animEffect>
                                    <p:anim calcmode="lin" valueType="num">
                                      <p:cBhvr>
                                        <p:cTn id="102" dur="500" fill="hold"/>
                                        <p:tgtEl>
                                          <p:spTgt spid="7">
                                            <p:graphicEl>
                                              <a:dgm id="{A337BD2E-0F2F-4238-992C-BE2FEBE128FB}"/>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A337BD2E-0F2F-4238-992C-BE2FEBE128FB}"/>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5" presetClass="entr" presetSubtype="0" fill="hold" grpId="0" nodeType="click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1000" fill="hold"/>
                                        <p:tgtEl>
                                          <p:spTgt spid="6"/>
                                        </p:tgtEl>
                                        <p:attrNameLst>
                                          <p:attrName>ppt_w</p:attrName>
                                        </p:attrNameLst>
                                      </p:cBhvr>
                                      <p:tavLst>
                                        <p:tav tm="0">
                                          <p:val>
                                            <p:fltVal val="0"/>
                                          </p:val>
                                        </p:tav>
                                        <p:tav tm="100000">
                                          <p:val>
                                            <p:strVal val="#ppt_w"/>
                                          </p:val>
                                        </p:tav>
                                      </p:tavLst>
                                    </p:anim>
                                    <p:anim calcmode="lin" valueType="num">
                                      <p:cBhvr>
                                        <p:cTn id="109" dur="1000" fill="hold"/>
                                        <p:tgtEl>
                                          <p:spTgt spid="6"/>
                                        </p:tgtEl>
                                        <p:attrNameLst>
                                          <p:attrName>ppt_h</p:attrName>
                                        </p:attrNameLst>
                                      </p:cBhvr>
                                      <p:tavLst>
                                        <p:tav tm="0">
                                          <p:val>
                                            <p:fltVal val="0"/>
                                          </p:val>
                                        </p:tav>
                                        <p:tav tm="100000">
                                          <p:val>
                                            <p:strVal val="#ppt_h"/>
                                          </p:val>
                                        </p:tav>
                                      </p:tavLst>
                                    </p:anim>
                                    <p:anim calcmode="lin" valueType="num">
                                      <p:cBhvr>
                                        <p:cTn id="11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Graphic spid="7" grpId="0">
        <p:bldSub>
          <a:bldDgm bld="one"/>
        </p:bldSub>
      </p:bldGraphic>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árbol, exterior, cielo, agua&#10;&#10;Descripción generada automáticamente">
            <a:extLst>
              <a:ext uri="{FF2B5EF4-FFF2-40B4-BE49-F238E27FC236}">
                <a16:creationId xmlns:a16="http://schemas.microsoft.com/office/drawing/2014/main" xmlns="" id="{DD1806B4-CEE2-473F-B513-153B6E1E680E}"/>
              </a:ext>
            </a:extLst>
          </p:cNvPr>
          <p:cNvPicPr>
            <a:picLocks noChangeAspect="1"/>
          </p:cNvPicPr>
          <p:nvPr/>
        </p:nvPicPr>
        <p:blipFill>
          <a:blip r:embed="rId3" cstate="screen">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5213504" y="1671283"/>
            <a:ext cx="3828887" cy="510677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2" name="Rectángulo 1">
            <a:extLst>
              <a:ext uri="{FF2B5EF4-FFF2-40B4-BE49-F238E27FC236}">
                <a16:creationId xmlns:a16="http://schemas.microsoft.com/office/drawing/2014/main" xmlns="" id="{50FB3CFA-DCD9-4193-9386-41881A753A25}"/>
              </a:ext>
            </a:extLst>
          </p:cNvPr>
          <p:cNvSpPr/>
          <p:nvPr/>
        </p:nvSpPr>
        <p:spPr>
          <a:xfrm>
            <a:off x="2751911" y="0"/>
            <a:ext cx="6392087" cy="769441"/>
          </a:xfrm>
          <a:prstGeom prst="rect">
            <a:avLst/>
          </a:prstGeom>
        </p:spPr>
        <p:txBody>
          <a:bodyPr wrap="square">
            <a:spAutoFit/>
            <a:scene3d>
              <a:camera prst="orthographicFront"/>
              <a:lightRig rig="freezing" dir="t"/>
            </a:scene3d>
            <a:sp3d extrusionH="57150" contourW="6350">
              <a:bevelT w="38100" h="38100" prst="convex"/>
            </a:sp3d>
          </a:bodyPr>
          <a:lstStyle/>
          <a:p>
            <a:pPr algn="ctr"/>
            <a:r>
              <a:rPr lang="ro-RO" sz="4400" spc="30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 LUME PERFECTĂ</a:t>
            </a:r>
            <a:endParaRPr lang="ro-RO" sz="4400" spc="3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a:extLst>
              <a:ext uri="{FF2B5EF4-FFF2-40B4-BE49-F238E27FC236}">
                <a16:creationId xmlns:a16="http://schemas.microsoft.com/office/drawing/2014/main" xmlns="" id="{85A6FA09-AB6E-4872-B846-80E1A79E4D17}"/>
              </a:ext>
            </a:extLst>
          </p:cNvPr>
          <p:cNvSpPr/>
          <p:nvPr/>
        </p:nvSpPr>
        <p:spPr>
          <a:xfrm>
            <a:off x="3066804" y="691345"/>
            <a:ext cx="5758542" cy="1200329"/>
          </a:xfrm>
          <a:prstGeom prst="rect">
            <a:avLst/>
          </a:prstGeom>
        </p:spPr>
        <p:txBody>
          <a:bodyPr wrap="square">
            <a:spAutoFit/>
            <a:scene3d>
              <a:camera prst="orthographicFront"/>
              <a:lightRig rig="threePt" dir="t"/>
            </a:scene3d>
            <a:sp3d extrusionH="57150">
              <a:bevelT w="38100" h="38100"/>
            </a:sp3d>
          </a:bodyPr>
          <a:lstStyle/>
          <a:p>
            <a:r>
              <a:rPr lang="ro-RO" b="1" smtClean="0">
                <a:solidFill>
                  <a:schemeClr val="accent5">
                    <a:lumMod val="50000"/>
                  </a:schemeClr>
                </a:solidFill>
                <a:latin typeface="Comic Sans MS" panose="030F0702030302020204" pitchFamily="66" charset="0"/>
              </a:rPr>
              <a:t>'</a:t>
            </a:r>
            <a:r>
              <a:rPr lang="ro-RO" b="1" smtClean="0">
                <a:solidFill>
                  <a:schemeClr val="accent5">
                    <a:lumMod val="50000"/>
                  </a:schemeClr>
                </a:solidFill>
                <a:latin typeface="Comic Sans MS" panose="030F0702030302020204" pitchFamily="66" charset="0"/>
              </a:rPr>
              <a:t>Dumnezeu S-a uitat la tot ce făcuse şi iată că erau foarte </a:t>
            </a:r>
            <a:r>
              <a:rPr lang="ro-RO" b="1" smtClean="0">
                <a:solidFill>
                  <a:schemeClr val="accent5">
                    <a:lumMod val="50000"/>
                  </a:schemeClr>
                </a:solidFill>
                <a:latin typeface="Comic Sans MS" panose="030F0702030302020204" pitchFamily="66" charset="0"/>
              </a:rPr>
              <a:t>bune</a:t>
            </a:r>
            <a:r>
              <a:rPr lang="ro-RO" b="1" smtClean="0">
                <a:solidFill>
                  <a:schemeClr val="accent5">
                    <a:lumMod val="50000"/>
                  </a:schemeClr>
                </a:solidFill>
                <a:latin typeface="Comic Sans MS" panose="030F0702030302020204" pitchFamily="66" charset="0"/>
              </a:rPr>
              <a:t>. </a:t>
            </a:r>
            <a:r>
              <a:rPr lang="ro-RO" b="1" smtClean="0">
                <a:solidFill>
                  <a:schemeClr val="accent5">
                    <a:lumMod val="50000"/>
                  </a:schemeClr>
                </a:solidFill>
                <a:latin typeface="Comic Sans MS" panose="030F0702030302020204" pitchFamily="66" charset="0"/>
              </a:rPr>
              <a:t>Astfel</a:t>
            </a:r>
            <a:r>
              <a:rPr lang="ro-RO" b="1" smtClean="0">
                <a:solidFill>
                  <a:schemeClr val="accent5">
                    <a:lumMod val="50000"/>
                  </a:schemeClr>
                </a:solidFill>
                <a:latin typeface="Comic Sans MS" panose="030F0702030302020204" pitchFamily="66" charset="0"/>
              </a:rPr>
              <a:t>, a fost o seară şi apoi a fost o </a:t>
            </a:r>
            <a:r>
              <a:rPr lang="ro-RO" b="1" smtClean="0">
                <a:solidFill>
                  <a:schemeClr val="accent5">
                    <a:lumMod val="50000"/>
                  </a:schemeClr>
                </a:solidFill>
                <a:latin typeface="Comic Sans MS" panose="030F0702030302020204" pitchFamily="66" charset="0"/>
              </a:rPr>
              <a:t>dimineaţă</a:t>
            </a:r>
            <a:r>
              <a:rPr lang="ro-RO" b="1" smtClean="0">
                <a:solidFill>
                  <a:schemeClr val="accent5">
                    <a:lumMod val="50000"/>
                  </a:schemeClr>
                </a:solidFill>
                <a:latin typeface="Comic Sans MS" panose="030F0702030302020204" pitchFamily="66" charset="0"/>
              </a:rPr>
              <a:t>: aceasta a fost ziua a </a:t>
            </a:r>
            <a:r>
              <a:rPr lang="ro-RO" b="1" smtClean="0">
                <a:solidFill>
                  <a:schemeClr val="accent5">
                    <a:lumMod val="50000"/>
                  </a:schemeClr>
                </a:solidFill>
                <a:latin typeface="Comic Sans MS" panose="030F0702030302020204" pitchFamily="66" charset="0"/>
              </a:rPr>
              <a:t>şasea</a:t>
            </a:r>
            <a:r>
              <a:rPr lang="ro-RO" b="1" smtClean="0">
                <a:solidFill>
                  <a:schemeClr val="accent5">
                    <a:lumMod val="50000"/>
                  </a:schemeClr>
                </a:solidFill>
                <a:latin typeface="Comic Sans MS" panose="030F0702030302020204" pitchFamily="66" charset="0"/>
              </a:rPr>
              <a:t>.’ </a:t>
            </a:r>
            <a:r>
              <a:rPr lang="ro-RO" sz="1600" b="1" smtClean="0">
                <a:solidFill>
                  <a:schemeClr val="accent5">
                    <a:lumMod val="50000"/>
                  </a:schemeClr>
                </a:solidFill>
                <a:latin typeface="Comic Sans MS" panose="030F0702030302020204" pitchFamily="66" charset="0"/>
              </a:rPr>
              <a:t>(Geneza</a:t>
            </a:r>
            <a:r>
              <a:rPr lang="ro-RO" sz="1600" b="1" smtClean="0">
                <a:solidFill>
                  <a:schemeClr val="accent5">
                    <a:lumMod val="50000"/>
                  </a:schemeClr>
                </a:solidFill>
                <a:latin typeface="Comic Sans MS" panose="030F0702030302020204" pitchFamily="66" charset="0"/>
              </a:rPr>
              <a:t> 1:31</a:t>
            </a:r>
            <a:r>
              <a:rPr lang="ro-RO" sz="1600" b="1" smtClean="0">
                <a:solidFill>
                  <a:schemeClr val="accent5">
                    <a:lumMod val="50000"/>
                  </a:schemeClr>
                </a:solidFill>
                <a:latin typeface="Comic Sans MS" panose="030F0702030302020204" pitchFamily="66" charset="0"/>
              </a:rPr>
              <a:t>)</a:t>
            </a:r>
            <a:endParaRPr lang="ro-RO" b="1">
              <a:solidFill>
                <a:schemeClr val="accent5">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DF4E9D33-77FA-4B52-9530-C68D7499CA92}"/>
              </a:ext>
            </a:extLst>
          </p:cNvPr>
          <p:cNvSpPr txBox="1"/>
          <p:nvPr/>
        </p:nvSpPr>
        <p:spPr>
          <a:xfrm>
            <a:off x="101609" y="2069081"/>
            <a:ext cx="5004500" cy="4201150"/>
          </a:xfrm>
          <a:prstGeom prst="rect">
            <a:avLst/>
          </a:prstGeom>
          <a:noFill/>
        </p:spPr>
        <p:txBody>
          <a:bodyPr wrap="square" rtlCol="0">
            <a:spAutoFit/>
          </a:bodyPr>
          <a:lstStyle/>
          <a:p>
            <a:pPr>
              <a:spcBef>
                <a:spcPts val="600"/>
              </a:spcBef>
            </a:pPr>
            <a:r>
              <a:rPr lang="ro-RO" sz="1900" b="1"/>
              <a:t>Dumnezeu s-a uitat asupra </a:t>
            </a:r>
            <a:r>
              <a:rPr lang="ro-RO" sz="1900" b="1" smtClean="0"/>
              <a:t>creaţiei </a:t>
            </a:r>
            <a:r>
              <a:rPr lang="ro-RO" sz="1900" b="1"/>
              <a:t>Sale în timpul săptămânii </a:t>
            </a:r>
            <a:r>
              <a:rPr lang="ro-RO" sz="1900" b="1" smtClean="0"/>
              <a:t>Creaţiei şi </a:t>
            </a:r>
            <a:r>
              <a:rPr lang="ro-RO" sz="1900" b="1"/>
              <a:t>a confirmat că totul „era bun” (Geneza 1:10,12,18,21,25).</a:t>
            </a:r>
          </a:p>
          <a:p>
            <a:pPr>
              <a:spcBef>
                <a:spcPts val="600"/>
              </a:spcBef>
            </a:pPr>
            <a:r>
              <a:rPr lang="ro-RO" sz="1900" b="1"/>
              <a:t>Când a terminat </a:t>
            </a:r>
            <a:r>
              <a:rPr lang="ro-RO" sz="1900" b="1" smtClean="0"/>
              <a:t>Creaţia</a:t>
            </a:r>
            <a:r>
              <a:rPr lang="ro-RO" sz="1900" b="1"/>
              <a:t>, El a privit-o din nou </a:t>
            </a:r>
            <a:r>
              <a:rPr lang="ro-RO" sz="1900" b="1" smtClean="0"/>
              <a:t>şi </a:t>
            </a:r>
            <a:r>
              <a:rPr lang="ro-RO" sz="1900" b="1"/>
              <a:t>a confirmat că toate erau „foarte bune”.</a:t>
            </a:r>
          </a:p>
          <a:p>
            <a:pPr>
              <a:spcBef>
                <a:spcPts val="600"/>
              </a:spcBef>
            </a:pPr>
            <a:r>
              <a:rPr lang="ro-RO" sz="1900" b="1"/>
              <a:t>Dumnezeu a fost </a:t>
            </a:r>
            <a:r>
              <a:rPr lang="ro-RO" sz="1900" b="1" smtClean="0"/>
              <a:t>mulţumit </a:t>
            </a:r>
            <a:r>
              <a:rPr lang="ro-RO" sz="1900" b="1"/>
              <a:t>de </a:t>
            </a:r>
            <a:r>
              <a:rPr lang="ro-RO" sz="1900" b="1" smtClean="0"/>
              <a:t>Creaţia </a:t>
            </a:r>
            <a:r>
              <a:rPr lang="ro-RO" sz="1900" b="1"/>
              <a:t>Sa. Totul era frumos </a:t>
            </a:r>
            <a:r>
              <a:rPr lang="ro-RO" sz="1900" b="1" smtClean="0"/>
              <a:t>şi funcţional</a:t>
            </a:r>
            <a:r>
              <a:rPr lang="ro-RO" sz="1900" b="1"/>
              <a:t>, proiectat cu </a:t>
            </a:r>
            <a:r>
              <a:rPr lang="ro-RO" sz="1900" b="1" smtClean="0"/>
              <a:t>distincţie</a:t>
            </a:r>
            <a:r>
              <a:rPr lang="ro-RO" sz="1900" b="1"/>
              <a:t>, practic </a:t>
            </a:r>
            <a:r>
              <a:rPr lang="ro-RO" sz="1900" b="1" smtClean="0"/>
              <a:t>şi </a:t>
            </a:r>
            <a:r>
              <a:rPr lang="ro-RO" sz="1900" b="1"/>
              <a:t>plin de culoare </a:t>
            </a:r>
            <a:r>
              <a:rPr lang="ro-RO" sz="1900" b="1" smtClean="0"/>
              <a:t>şi viaţă</a:t>
            </a:r>
            <a:r>
              <a:rPr lang="ro-RO" sz="1900" b="1"/>
              <a:t>.</a:t>
            </a:r>
          </a:p>
          <a:p>
            <a:pPr>
              <a:spcBef>
                <a:spcPts val="600"/>
              </a:spcBef>
            </a:pPr>
            <a:r>
              <a:rPr lang="ro-RO" sz="1900" b="1"/>
              <a:t>Cine era beneficiarul unui asemenea dar frumos?</a:t>
            </a:r>
          </a:p>
          <a:p>
            <a:pPr>
              <a:spcBef>
                <a:spcPts val="600"/>
              </a:spcBef>
            </a:pPr>
            <a:r>
              <a:rPr lang="ro-RO" sz="1900" b="1"/>
              <a:t>Noi suntem. Chiar după mii de ani de deteriorare, tot putem privi minunile </a:t>
            </a:r>
            <a:r>
              <a:rPr lang="ro-RO" sz="1900" b="1" smtClean="0"/>
              <a:t>Creaţiei şi </a:t>
            </a:r>
            <a:r>
              <a:rPr lang="ro-RO" sz="1900" b="1"/>
              <a:t>exclama: Cât de mare este Dumnezeul </a:t>
            </a:r>
            <a:r>
              <a:rPr lang="ro-RO" sz="1900" b="1"/>
              <a:t>nostru</a:t>
            </a:r>
            <a:r>
              <a:rPr lang="ro-RO" sz="1900" b="1" smtClean="0"/>
              <a:t>!</a:t>
            </a:r>
            <a:endParaRPr lang="ro-RO" sz="1900" b="1"/>
          </a:p>
        </p:txBody>
      </p:sp>
      <p:pic>
        <p:nvPicPr>
          <p:cNvPr id="6" name="Imagen 5">
            <a:extLst>
              <a:ext uri="{FF2B5EF4-FFF2-40B4-BE49-F238E27FC236}">
                <a16:creationId xmlns:a16="http://schemas.microsoft.com/office/drawing/2014/main" xmlns="" id="{4DFCD2FA-A94A-4061-A8B2-30C7F97A8F6C}"/>
              </a:ext>
            </a:extLst>
          </p:cNvPr>
          <p:cNvPicPr>
            <a:picLocks noChangeAspect="1"/>
          </p:cNvPicPr>
          <p:nvPr/>
        </p:nvPicPr>
        <p:blipFill>
          <a:blip r:embed="rId5" cstate="screen">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a:ext>
            </a:extLst>
          </a:blip>
          <a:stretch>
            <a:fillRect/>
          </a:stretch>
        </p:blipFill>
        <p:spPr>
          <a:xfrm>
            <a:off x="243839" y="108558"/>
            <a:ext cx="2508073" cy="18821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160837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8"/>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left)">
                                      <p:cBhvr>
                                        <p:cTn id="5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6">
                <a:shade val="45000"/>
                <a:satMod val="135000"/>
              </a:schemeClr>
              <a:prstClr val="white"/>
            </a:duotone>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 name="Imagen 4" descr="Imagen que contiene árbol, animal&#10;&#10;Descripción generada automáticamente">
            <a:extLst>
              <a:ext uri="{FF2B5EF4-FFF2-40B4-BE49-F238E27FC236}">
                <a16:creationId xmlns:a16="http://schemas.microsoft.com/office/drawing/2014/main" xmlns="" id="{0085E5C2-C29A-4B6E-BC6B-31912B27ADA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735963" y="1490422"/>
            <a:ext cx="5294833" cy="2647417"/>
          </a:xfrm>
          <a:prstGeom prst="snip2DiagRect">
            <a:avLst/>
          </a:prstGeom>
          <a:solidFill>
            <a:srgbClr val="FFFFFF">
              <a:shade val="85000"/>
            </a:srgbClr>
          </a:solidFill>
          <a:ln w="28575" cap="sq">
            <a:solidFill>
              <a:schemeClr val="accent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xmlns="" id="{7522E649-BA50-4EC3-BDF7-77E7B1CF1422}"/>
              </a:ext>
            </a:extLst>
          </p:cNvPr>
          <p:cNvSpPr/>
          <p:nvPr/>
        </p:nvSpPr>
        <p:spPr>
          <a:xfrm>
            <a:off x="1375953" y="0"/>
            <a:ext cx="7768045" cy="769441"/>
          </a:xfrm>
          <a:prstGeom prst="rect">
            <a:avLst/>
          </a:prstGeom>
          <a:noFill/>
        </p:spPr>
        <p:txBody>
          <a:bodyPr wrap="square" rtlCol="0">
            <a:spAutoFit/>
          </a:bodyPr>
          <a:lstStyle/>
          <a:p>
            <a:pPr algn="ctr" defTabSz="914400"/>
            <a:r>
              <a:rPr lang="ro-RO" sz="4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 ÎNGRIJITOR PERFECT</a:t>
            </a:r>
            <a:endParaRPr lang="ro-RO"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ángulo 2">
            <a:extLst>
              <a:ext uri="{FF2B5EF4-FFF2-40B4-BE49-F238E27FC236}">
                <a16:creationId xmlns:a16="http://schemas.microsoft.com/office/drawing/2014/main" xmlns="" id="{4A16A6A6-4BF1-4BEE-9C19-B46366E08C2F}"/>
              </a:ext>
            </a:extLst>
          </p:cNvPr>
          <p:cNvSpPr/>
          <p:nvPr/>
        </p:nvSpPr>
        <p:spPr>
          <a:xfrm>
            <a:off x="1763484" y="632111"/>
            <a:ext cx="6992983" cy="646331"/>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chemeClr val="accent2">
                    <a:lumMod val="50000"/>
                  </a:schemeClr>
                </a:solidFill>
                <a:latin typeface="Comic Sans MS" panose="030F0702030302020204" pitchFamily="66" charset="0"/>
              </a:rPr>
              <a:t>'Domnul Dumnezeu a luat pe om şi l-a aşezat în grădina Edenului ca s-o lucreze şi s-o păzească.‘ </a:t>
            </a:r>
            <a:r>
              <a:rPr lang="ro-RO" sz="1600" b="1" dirty="0" smtClean="0">
                <a:solidFill>
                  <a:schemeClr val="accent2">
                    <a:lumMod val="50000"/>
                  </a:schemeClr>
                </a:solidFill>
                <a:latin typeface="Comic Sans MS" panose="030F0702030302020204" pitchFamily="66" charset="0"/>
              </a:rPr>
              <a:t>(Geneza 2:15)</a:t>
            </a:r>
            <a:endParaRPr lang="ro-RO" b="1" dirty="0">
              <a:solidFill>
                <a:schemeClr val="accent2">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21ECE5D-DBE8-48B3-8F70-8000DFBC6F63}"/>
              </a:ext>
            </a:extLst>
          </p:cNvPr>
          <p:cNvSpPr txBox="1"/>
          <p:nvPr/>
        </p:nvSpPr>
        <p:spPr>
          <a:xfrm>
            <a:off x="113203" y="1764673"/>
            <a:ext cx="3239576" cy="2015936"/>
          </a:xfrm>
          <a:prstGeom prst="rect">
            <a:avLst/>
          </a:prstGeom>
          <a:noFill/>
        </p:spPr>
        <p:txBody>
          <a:bodyPr wrap="square" rtlCol="0">
            <a:spAutoFit/>
          </a:bodyPr>
          <a:lstStyle/>
          <a:p>
            <a:pPr>
              <a:spcBef>
                <a:spcPts val="600"/>
              </a:spcBef>
            </a:pPr>
            <a:r>
              <a:rPr lang="ro-RO" sz="2000" b="1"/>
              <a:t>Dumnezeu a </a:t>
            </a:r>
            <a:r>
              <a:rPr lang="ro-RO" sz="2000" b="1" smtClean="0"/>
              <a:t>încredinţat Creaţia </a:t>
            </a:r>
            <a:r>
              <a:rPr lang="ro-RO" sz="2000" b="1"/>
              <a:t>îngrijitorului perfect: umanitatea.</a:t>
            </a:r>
          </a:p>
          <a:p>
            <a:pPr>
              <a:spcBef>
                <a:spcPts val="600"/>
              </a:spcBef>
            </a:pPr>
            <a:r>
              <a:rPr lang="ro-RO" sz="2000" b="1"/>
              <a:t>El i-a numit ca stăpâni </a:t>
            </a:r>
            <a:r>
              <a:rPr lang="ro-RO" sz="2000" b="1" smtClean="0"/>
              <a:t>şi </a:t>
            </a:r>
            <a:r>
              <a:rPr lang="ro-RO" sz="2000" b="1"/>
              <a:t>îngrijitori ai animalelor naturii (Geneza 1:28; </a:t>
            </a:r>
            <a:r>
              <a:rPr lang="ro-RO" sz="2000" b="1"/>
              <a:t>2:15</a:t>
            </a:r>
            <a:r>
              <a:rPr lang="ro-RO" sz="2000" b="1" smtClean="0"/>
              <a:t>).</a:t>
            </a:r>
            <a:endParaRPr lang="ro-RO" sz="2000" b="1"/>
          </a:p>
        </p:txBody>
      </p:sp>
      <p:sp>
        <p:nvSpPr>
          <p:cNvPr id="6" name="Rectángulo 5">
            <a:extLst>
              <a:ext uri="{FF2B5EF4-FFF2-40B4-BE49-F238E27FC236}">
                <a16:creationId xmlns:a16="http://schemas.microsoft.com/office/drawing/2014/main" xmlns="" id="{70160EE9-61C0-41A2-AE7D-17AE5750A4D2}"/>
              </a:ext>
            </a:extLst>
          </p:cNvPr>
          <p:cNvSpPr/>
          <p:nvPr/>
        </p:nvSpPr>
        <p:spPr>
          <a:xfrm>
            <a:off x="3994856" y="4444008"/>
            <a:ext cx="5035940" cy="2323713"/>
          </a:xfrm>
          <a:prstGeom prst="rect">
            <a:avLst/>
          </a:prstGeom>
        </p:spPr>
        <p:txBody>
          <a:bodyPr wrap="square">
            <a:spAutoFit/>
          </a:bodyPr>
          <a:lstStyle/>
          <a:p>
            <a:pPr>
              <a:spcBef>
                <a:spcPts val="600"/>
              </a:spcBef>
            </a:pPr>
            <a:r>
              <a:rPr lang="ro-RO" sz="2000" b="1" dirty="0"/>
              <a:t>Adam </a:t>
            </a:r>
            <a:r>
              <a:rPr lang="ro-RO" sz="2000" b="1" dirty="0" smtClean="0"/>
              <a:t>şi </a:t>
            </a:r>
            <a:r>
              <a:rPr lang="ro-RO" sz="2000" b="1" dirty="0"/>
              <a:t>Eva urmau să se bucure </a:t>
            </a:r>
            <a:r>
              <a:rPr lang="ro-RO" sz="2000" b="1" dirty="0" smtClean="0"/>
              <a:t>şi </a:t>
            </a:r>
            <a:r>
              <a:rPr lang="ro-RO" sz="2000" b="1" dirty="0"/>
              <a:t>să beneficieze de cadoul lui Dumnezeu, dar trebuiau de asemenea </a:t>
            </a:r>
            <a:r>
              <a:rPr lang="ro-RO" sz="2000" b="1" dirty="0" smtClean="0"/>
              <a:t>şi </a:t>
            </a:r>
            <a:r>
              <a:rPr lang="ro-RO" sz="2000" b="1" dirty="0"/>
              <a:t>să </a:t>
            </a:r>
            <a:r>
              <a:rPr lang="ro-RO" sz="2000" b="1" dirty="0" err="1"/>
              <a:t>aibe</a:t>
            </a:r>
            <a:r>
              <a:rPr lang="ro-RO" sz="2000" b="1" dirty="0"/>
              <a:t> grijă de el.</a:t>
            </a:r>
          </a:p>
          <a:p>
            <a:pPr>
              <a:spcBef>
                <a:spcPts val="600"/>
              </a:spcBef>
            </a:pPr>
            <a:r>
              <a:rPr lang="ro-RO" sz="2000" b="1" dirty="0"/>
              <a:t>Păcatul nu a schimbat această responsabilitate. Suntem încă responsabili pentru îngrijirea </a:t>
            </a:r>
            <a:r>
              <a:rPr lang="ro-RO" sz="2000" b="1" dirty="0" smtClean="0"/>
              <a:t>şi </a:t>
            </a:r>
            <a:r>
              <a:rPr lang="ro-RO" sz="2000" b="1" dirty="0"/>
              <a:t>păstrarea </a:t>
            </a:r>
            <a:r>
              <a:rPr lang="ro-RO" sz="2000" b="1" dirty="0" smtClean="0"/>
              <a:t>Creaţiei</a:t>
            </a:r>
            <a:r>
              <a:rPr lang="ro-RO" sz="2000" b="1" dirty="0"/>
              <a:t>, inclusiv a animalelor naturii</a:t>
            </a:r>
            <a:r>
              <a:rPr lang="ro-RO" sz="2000" b="1" dirty="0" smtClean="0"/>
              <a:t>.</a:t>
            </a:r>
            <a:endParaRPr lang="ro-RO" sz="2000" b="1" dirty="0"/>
          </a:p>
        </p:txBody>
      </p:sp>
      <p:pic>
        <p:nvPicPr>
          <p:cNvPr id="8" name="Imagen 7" descr="Imagen que contiene árbol, cielo, exterior, persona&#10;&#10;Descripción generada automáticamente">
            <a:extLst>
              <a:ext uri="{FF2B5EF4-FFF2-40B4-BE49-F238E27FC236}">
                <a16:creationId xmlns:a16="http://schemas.microsoft.com/office/drawing/2014/main" xmlns="" id="{44C3D37B-F291-47FD-9D11-7C1A9065A0D6}"/>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140793" y="4204341"/>
            <a:ext cx="3782036" cy="2563380"/>
          </a:xfrm>
          <a:prstGeom prst="snip2DiagRect">
            <a:avLst/>
          </a:prstGeom>
          <a:solidFill>
            <a:srgbClr val="FFFFFF">
              <a:shade val="85000"/>
            </a:srgbClr>
          </a:solidFill>
          <a:ln w="28575" cap="sq">
            <a:solidFill>
              <a:schemeClr val="accent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xterior, árbol&#10;&#10;Descripción generada automáticamente">
            <a:extLst>
              <a:ext uri="{FF2B5EF4-FFF2-40B4-BE49-F238E27FC236}">
                <a16:creationId xmlns:a16="http://schemas.microsoft.com/office/drawing/2014/main" xmlns="" id="{8E498618-41D5-4E9D-8130-D57EFFEFB5C5}"/>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201753" y="90280"/>
            <a:ext cx="1174201" cy="14250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499014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par>
                          <p:cTn id="29" fill="hold">
                            <p:stCondLst>
                              <p:cond delay="500"/>
                            </p:stCondLst>
                            <p:childTnLst>
                              <p:par>
                                <p:cTn id="30" presetID="37" presetClass="entr" presetSubtype="0"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1000"/>
                                        <p:tgtEl>
                                          <p:spTgt spid="8"/>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duotone>
              <a:prstClr val="black"/>
              <a:schemeClr val="accent2">
                <a:tint val="45000"/>
                <a:satMod val="400000"/>
              </a:schemeClr>
            </a:duotone>
            <a:lum/>
            <a:extLst>
              <a:ext uri="{BEBA8EAE-BF5A-486C-A8C5-ECC9F3942E4B}">
                <a14:imgProps xmlns:a14="http://schemas.microsoft.com/office/drawing/2010/main" xmlns="">
                  <a14:imgLayer r:embed="rId3">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1A9E4F9-281C-4480-A7B8-C9DCE8B4A957}"/>
              </a:ext>
            </a:extLst>
          </p:cNvPr>
          <p:cNvSpPr/>
          <p:nvPr/>
        </p:nvSpPr>
        <p:spPr>
          <a:xfrm>
            <a:off x="0" y="-10416"/>
            <a:ext cx="9144000" cy="677108"/>
          </a:xfrm>
          <a:prstGeom prst="rect">
            <a:avLst/>
          </a:prstGeom>
          <a:noFill/>
        </p:spPr>
        <p:txBody>
          <a:bodyPr wrap="square" tIns="0" bIns="0"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914400"/>
            <a:r>
              <a:rPr lang="ro-RO" sz="4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OMENIREA ŞI PĂMÂNTUL</a:t>
            </a:r>
            <a:endParaRPr lang="ro-RO" sz="4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Rectángulo: esquinas redondeadas 2">
            <a:extLst>
              <a:ext uri="{FF2B5EF4-FFF2-40B4-BE49-F238E27FC236}">
                <a16:creationId xmlns:a16="http://schemas.microsoft.com/office/drawing/2014/main" xmlns="" id="{CB1ABF65-E56B-41DE-A3A3-711179C17855}"/>
              </a:ext>
            </a:extLst>
          </p:cNvPr>
          <p:cNvSpPr/>
          <p:nvPr/>
        </p:nvSpPr>
        <p:spPr>
          <a:xfrm>
            <a:off x="234176" y="651883"/>
            <a:ext cx="6305965" cy="1726287"/>
          </a:xfrm>
          <a:prstGeom prst="roundRect">
            <a:avLst>
              <a:gd name="adj" fmla="val 6570"/>
            </a:avLst>
          </a:prstGeom>
          <a:gradFill flip="none" rotWithShape="1">
            <a:gsLst>
              <a:gs pos="0">
                <a:srgbClr val="8E85B8">
                  <a:tint val="66000"/>
                  <a:satMod val="160000"/>
                </a:srgbClr>
              </a:gs>
              <a:gs pos="50000">
                <a:srgbClr val="8E85B8">
                  <a:tint val="44500"/>
                  <a:satMod val="160000"/>
                </a:srgbClr>
              </a:gs>
              <a:gs pos="100000">
                <a:srgbClr val="8E85B8">
                  <a:tint val="23500"/>
                  <a:satMod val="160000"/>
                </a:srgbClr>
              </a:gs>
            </a:gsLst>
            <a:path path="circle">
              <a:fillToRect l="50000" t="50000" r="50000" b="50000"/>
            </a:path>
            <a:tileRect/>
          </a:gradFill>
          <a:ln w="28575">
            <a:solidFill>
              <a:srgbClr val="453E6A"/>
            </a:solidFill>
          </a:ln>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r>
              <a:rPr lang="ro-RO" b="1" dirty="0" smtClean="0">
                <a:latin typeface="Comic Sans MS" panose="030F0702030302020204" pitchFamily="66" charset="0"/>
              </a:rPr>
              <a:t>'Omului i-a zis: „Fiindcă ai ascultat de glasul nevestei tale şi ai mâncat din pomul despre care îţi poruncisem: ‘Să nu mănânci deloc din el’, blestemat este acum pământul din pricina ta. Cu multă trudă să-ţi scoţi hrana din el în toate zilele vieţii tale; spini şi pălămidă să-ţi dea şi să mănânci iarba de pe câmp.‘ </a:t>
            </a:r>
            <a:r>
              <a:rPr lang="ro-RO" sz="1400" b="1" dirty="0" smtClean="0">
                <a:latin typeface="Comic Sans MS" panose="030F0702030302020204" pitchFamily="66" charset="0"/>
              </a:rPr>
              <a:t>(Gen. 3:17-18)</a:t>
            </a:r>
            <a:endParaRPr lang="ro-RO"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CBBDAD99-E240-4250-9B11-C4A93F0B68C5}"/>
              </a:ext>
            </a:extLst>
          </p:cNvPr>
          <p:cNvSpPr txBox="1"/>
          <p:nvPr/>
        </p:nvSpPr>
        <p:spPr>
          <a:xfrm>
            <a:off x="1904643" y="2427249"/>
            <a:ext cx="5105757" cy="2508379"/>
          </a:xfrm>
          <a:prstGeom prst="rect">
            <a:avLst/>
          </a:prstGeom>
          <a:noFill/>
        </p:spPr>
        <p:txBody>
          <a:bodyPr wrap="square" rtlCol="0">
            <a:spAutoFit/>
          </a:bodyPr>
          <a:lstStyle/>
          <a:p>
            <a:pPr>
              <a:spcBef>
                <a:spcPts val="600"/>
              </a:spcBef>
            </a:pPr>
            <a:r>
              <a:rPr lang="ro-RO" sz="1900" b="1" dirty="0"/>
              <a:t>Spre deosebire de restul </a:t>
            </a:r>
            <a:r>
              <a:rPr lang="ro-RO" sz="1900" b="1" dirty="0" smtClean="0"/>
              <a:t>Creaţiei</a:t>
            </a:r>
            <a:r>
              <a:rPr lang="ro-RO" sz="1900" b="1" dirty="0"/>
              <a:t>, Adam </a:t>
            </a:r>
            <a:r>
              <a:rPr lang="ro-RO" sz="1900" b="1" dirty="0" smtClean="0"/>
              <a:t>şi </a:t>
            </a:r>
            <a:r>
              <a:rPr lang="ro-RO" sz="1900" b="1" dirty="0"/>
              <a:t>Eva au primit capacitatea morală, astfel că ei puteau lua propriile decizii.</a:t>
            </a:r>
          </a:p>
          <a:p>
            <a:pPr>
              <a:spcBef>
                <a:spcPts val="600"/>
              </a:spcBef>
            </a:pPr>
            <a:r>
              <a:rPr lang="ro-RO" sz="1900" b="1" dirty="0"/>
              <a:t>Această capacitate a fost oferită </a:t>
            </a:r>
            <a:r>
              <a:rPr lang="ro-RO" sz="1900" b="1" dirty="0" smtClean="0"/>
              <a:t>şi </a:t>
            </a:r>
            <a:r>
              <a:rPr lang="ro-RO" sz="1900" b="1" dirty="0"/>
              <a:t>altor </a:t>
            </a:r>
            <a:r>
              <a:rPr lang="ro-RO" sz="1900" b="1" dirty="0" smtClean="0"/>
              <a:t>fiinţe </a:t>
            </a:r>
            <a:r>
              <a:rPr lang="ro-RO" sz="1900" b="1" dirty="0"/>
              <a:t>pe care Dumnezeu le-a </a:t>
            </a:r>
            <a:r>
              <a:rPr lang="ro-RO" sz="1900" b="1" dirty="0" smtClean="0"/>
              <a:t>creat</a:t>
            </a:r>
            <a:r>
              <a:rPr lang="ro-RO" sz="1900" b="1" dirty="0"/>
              <a:t>, precum îngerii. Lucifer </a:t>
            </a:r>
            <a:r>
              <a:rPr lang="ro-RO" sz="1900" b="1" dirty="0" smtClean="0"/>
              <a:t>şi-a </a:t>
            </a:r>
            <a:r>
              <a:rPr lang="ro-RO" sz="1900" b="1" dirty="0"/>
              <a:t>folosit această libertate pentru a se răzvrăti împotriva lui Dumnezeu </a:t>
            </a:r>
            <a:r>
              <a:rPr lang="ro-RO" sz="1900" b="1" dirty="0" smtClean="0"/>
              <a:t>şi </a:t>
            </a:r>
            <a:r>
              <a:rPr lang="ro-RO" sz="1900" b="1" dirty="0"/>
              <a:t>a decis </a:t>
            </a:r>
            <a:r>
              <a:rPr lang="ro-RO" sz="1900" b="1" dirty="0" smtClean="0"/>
              <a:t>să-şi </a:t>
            </a:r>
            <a:r>
              <a:rPr lang="ro-RO" sz="1900" b="1" dirty="0"/>
              <a:t>extindă rebeliunea </a:t>
            </a:r>
            <a:r>
              <a:rPr lang="ro-RO" sz="1900" b="1" dirty="0" smtClean="0"/>
              <a:t>şi </a:t>
            </a:r>
            <a:r>
              <a:rPr lang="ro-RO" sz="1900" b="1" dirty="0"/>
              <a:t>pe noul pământ creat</a:t>
            </a:r>
            <a:r>
              <a:rPr lang="ro-RO" sz="1900" b="1" dirty="0" smtClean="0"/>
              <a:t>.</a:t>
            </a:r>
            <a:endParaRPr lang="ro-RO" sz="1900" b="1" dirty="0"/>
          </a:p>
        </p:txBody>
      </p:sp>
      <p:pic>
        <p:nvPicPr>
          <p:cNvPr id="6" name="Imagen 5" descr="Imagen que contiene ropa, sentado, persona, flor&#10;&#10;Descripción generada automáticamente">
            <a:extLst>
              <a:ext uri="{FF2B5EF4-FFF2-40B4-BE49-F238E27FC236}">
                <a16:creationId xmlns:a16="http://schemas.microsoft.com/office/drawing/2014/main" xmlns="" id="{6643183F-5AC1-4E3D-A20C-FAB6DA3EAC64}"/>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138450" y="2630450"/>
            <a:ext cx="1670670" cy="2215991"/>
          </a:xfrm>
          <a:prstGeom prst="round2DiagRect">
            <a:avLst>
              <a:gd name="adj1" fmla="val 16667"/>
              <a:gd name="adj2" fmla="val 0"/>
            </a:avLst>
          </a:prstGeom>
          <a:ln w="19050" cap="sq">
            <a:solidFill>
              <a:srgbClr val="FFFF00"/>
            </a:solidFill>
            <a:miter lim="800000"/>
          </a:ln>
          <a:effectLst>
            <a:outerShdw blurRad="254000" algn="tl" rotWithShape="0">
              <a:srgbClr val="000000">
                <a:alpha val="43000"/>
              </a:srgbClr>
            </a:outerShdw>
          </a:effectLst>
        </p:spPr>
      </p:pic>
      <p:pic>
        <p:nvPicPr>
          <p:cNvPr id="10" name="Imagen 9" descr="Imagen que contiene persona, exterior, ropa, hierba&#10;&#10;Descripción generada automáticamente">
            <a:extLst>
              <a:ext uri="{FF2B5EF4-FFF2-40B4-BE49-F238E27FC236}">
                <a16:creationId xmlns:a16="http://schemas.microsoft.com/office/drawing/2014/main" xmlns="" id="{EBAD0AB0-2C97-4626-8939-6EC375A3CA56}"/>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6746378" y="686227"/>
            <a:ext cx="2259171" cy="1698562"/>
          </a:xfrm>
          <a:prstGeom prst="roundRect">
            <a:avLst>
              <a:gd name="adj" fmla="val 948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descr="Imagen que contiene árbol, exterior, persona, hombre&#10;&#10;Descripción generada automáticamente">
            <a:extLst>
              <a:ext uri="{FF2B5EF4-FFF2-40B4-BE49-F238E27FC236}">
                <a16:creationId xmlns:a16="http://schemas.microsoft.com/office/drawing/2014/main" xmlns="" id="{3ACE0BF9-E20F-48FB-AE73-91FCA800411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flipH="1">
            <a:off x="138450" y="5005265"/>
            <a:ext cx="2573943" cy="1758434"/>
          </a:xfrm>
          <a:prstGeom prst="round2DiagRect">
            <a:avLst>
              <a:gd name="adj1" fmla="val 16667"/>
              <a:gd name="adj2" fmla="val 0"/>
            </a:avLst>
          </a:prstGeom>
          <a:ln w="19050" cap="sq">
            <a:solidFill>
              <a:srgbClr val="FFFF00"/>
            </a:solidFill>
            <a:miter lim="800000"/>
          </a:ln>
          <a:effectLst>
            <a:outerShdw blurRad="254000" algn="tl" rotWithShape="0">
              <a:srgbClr val="000000">
                <a:alpha val="43000"/>
              </a:srgbClr>
            </a:outerShdw>
          </a:effectLst>
        </p:spPr>
      </p:pic>
      <p:pic>
        <p:nvPicPr>
          <p:cNvPr id="14" name="Imagen 13" descr="Imagen que contiene mujer, interior, árbol&#10;&#10;Descripción generada automáticamente">
            <a:extLst>
              <a:ext uri="{FF2B5EF4-FFF2-40B4-BE49-F238E27FC236}">
                <a16:creationId xmlns:a16="http://schemas.microsoft.com/office/drawing/2014/main" xmlns="" id="{ECEE4B1E-8883-4F6F-ADB1-6B993931CEFA}"/>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010400" y="2580572"/>
            <a:ext cx="1995149" cy="3685954"/>
          </a:xfrm>
          <a:prstGeom prst="roundRect">
            <a:avLst>
              <a:gd name="adj" fmla="val 8594"/>
            </a:avLst>
          </a:prstGeom>
          <a:solidFill>
            <a:srgbClr val="FFFFFF">
              <a:shade val="85000"/>
            </a:srgbClr>
          </a:solidFill>
          <a:ln w="19050">
            <a:solidFill>
              <a:schemeClr val="tx1"/>
            </a:solidFill>
          </a:ln>
          <a:effectLst>
            <a:reflection blurRad="12700" stA="38000" endPos="28000" dist="5000" dir="5400000" sy="-100000" algn="bl" rotWithShape="0"/>
          </a:effectLst>
        </p:spPr>
      </p:pic>
      <p:sp>
        <p:nvSpPr>
          <p:cNvPr id="15" name="Rectángulo 14">
            <a:extLst>
              <a:ext uri="{FF2B5EF4-FFF2-40B4-BE49-F238E27FC236}">
                <a16:creationId xmlns:a16="http://schemas.microsoft.com/office/drawing/2014/main" xmlns="" id="{36D04E64-6A78-4C16-AA5E-11A33737189D}"/>
              </a:ext>
            </a:extLst>
          </p:cNvPr>
          <p:cNvSpPr/>
          <p:nvPr/>
        </p:nvSpPr>
        <p:spPr>
          <a:xfrm>
            <a:off x="2876668" y="5091383"/>
            <a:ext cx="4019334" cy="1631216"/>
          </a:xfrm>
          <a:prstGeom prst="rect">
            <a:avLst/>
          </a:prstGeom>
        </p:spPr>
        <p:txBody>
          <a:bodyPr wrap="square">
            <a:spAutoFit/>
          </a:bodyPr>
          <a:lstStyle/>
          <a:p>
            <a:pPr>
              <a:spcBef>
                <a:spcPts val="600"/>
              </a:spcBef>
            </a:pPr>
            <a:r>
              <a:rPr lang="ro-RO" sz="2000" b="1"/>
              <a:t>Adam </a:t>
            </a:r>
            <a:r>
              <a:rPr lang="ro-RO" sz="2000" b="1" smtClean="0"/>
              <a:t>şi </a:t>
            </a:r>
            <a:r>
              <a:rPr lang="ro-RO" sz="2000" b="1"/>
              <a:t>Eva au acceptat insinuările lui Satana, frângând astfel </a:t>
            </a:r>
            <a:r>
              <a:rPr lang="ro-RO" sz="2000" b="1" smtClean="0"/>
              <a:t>relaţia </a:t>
            </a:r>
            <a:r>
              <a:rPr lang="ro-RO" sz="2000" b="1"/>
              <a:t>lor cu Dumnezeu, cu ei </a:t>
            </a:r>
            <a:r>
              <a:rPr lang="ro-RO" sz="2000" b="1" smtClean="0"/>
              <a:t>înşişi şi </a:t>
            </a:r>
            <a:r>
              <a:rPr lang="ro-RO" sz="2000" b="1"/>
              <a:t>cu animalele naturii (Geneza 3:8, 12, 18; </a:t>
            </a:r>
            <a:r>
              <a:rPr lang="ro-RO" sz="2000" b="1"/>
              <a:t>9:2</a:t>
            </a:r>
            <a:r>
              <a:rPr lang="ro-RO" sz="2000" b="1" smtClean="0"/>
              <a:t>).</a:t>
            </a:r>
            <a:endParaRPr lang="ro-RO" sz="2000" b="1"/>
          </a:p>
        </p:txBody>
      </p:sp>
    </p:spTree>
    <p:extLst>
      <p:ext uri="{BB962C8B-B14F-4D97-AF65-F5344CB8AC3E}">
        <p14:creationId xmlns:p14="http://schemas.microsoft.com/office/powerpoint/2010/main" xmlns="" val="2043203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6"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290">
                                          <p:stCondLst>
                                            <p:cond delay="0"/>
                                          </p:stCondLst>
                                        </p:cTn>
                                        <p:tgtEl>
                                          <p:spTgt spid="3"/>
                                        </p:tgtEl>
                                      </p:cBhvr>
                                    </p:animEffect>
                                    <p:anim calcmode="lin" valueType="num">
                                      <p:cBhvr>
                                        <p:cTn id="22"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27" dur="13">
                                          <p:stCondLst>
                                            <p:cond delay="325"/>
                                          </p:stCondLst>
                                        </p:cTn>
                                        <p:tgtEl>
                                          <p:spTgt spid="3"/>
                                        </p:tgtEl>
                                      </p:cBhvr>
                                      <p:to x="100000" y="60000"/>
                                    </p:animScale>
                                    <p:animScale>
                                      <p:cBhvr>
                                        <p:cTn id="28" dur="83" decel="50000">
                                          <p:stCondLst>
                                            <p:cond delay="338"/>
                                          </p:stCondLst>
                                        </p:cTn>
                                        <p:tgtEl>
                                          <p:spTgt spid="3"/>
                                        </p:tgtEl>
                                      </p:cBhvr>
                                      <p:to x="100000" y="100000"/>
                                    </p:animScale>
                                    <p:animScale>
                                      <p:cBhvr>
                                        <p:cTn id="29" dur="13">
                                          <p:stCondLst>
                                            <p:cond delay="656"/>
                                          </p:stCondLst>
                                        </p:cTn>
                                        <p:tgtEl>
                                          <p:spTgt spid="3"/>
                                        </p:tgtEl>
                                      </p:cBhvr>
                                      <p:to x="100000" y="80000"/>
                                    </p:animScale>
                                    <p:animScale>
                                      <p:cBhvr>
                                        <p:cTn id="30" dur="83" decel="50000">
                                          <p:stCondLst>
                                            <p:cond delay="669"/>
                                          </p:stCondLst>
                                        </p:cTn>
                                        <p:tgtEl>
                                          <p:spTgt spid="3"/>
                                        </p:tgtEl>
                                      </p:cBhvr>
                                      <p:to x="100000" y="100000"/>
                                    </p:animScale>
                                    <p:animScale>
                                      <p:cBhvr>
                                        <p:cTn id="31" dur="13">
                                          <p:stCondLst>
                                            <p:cond delay="821"/>
                                          </p:stCondLst>
                                        </p:cTn>
                                        <p:tgtEl>
                                          <p:spTgt spid="3"/>
                                        </p:tgtEl>
                                      </p:cBhvr>
                                      <p:to x="100000" y="90000"/>
                                    </p:animScale>
                                    <p:animScale>
                                      <p:cBhvr>
                                        <p:cTn id="32" dur="83" decel="50000">
                                          <p:stCondLst>
                                            <p:cond delay="834"/>
                                          </p:stCondLst>
                                        </p:cTn>
                                        <p:tgtEl>
                                          <p:spTgt spid="3"/>
                                        </p:tgtEl>
                                      </p:cBhvr>
                                      <p:to x="100000" y="100000"/>
                                    </p:animScale>
                                    <p:animScale>
                                      <p:cBhvr>
                                        <p:cTn id="33" dur="13">
                                          <p:stCondLst>
                                            <p:cond delay="904"/>
                                          </p:stCondLst>
                                        </p:cTn>
                                        <p:tgtEl>
                                          <p:spTgt spid="3"/>
                                        </p:tgtEl>
                                      </p:cBhvr>
                                      <p:to x="100000" y="95000"/>
                                    </p:animScale>
                                    <p:animScale>
                                      <p:cBhvr>
                                        <p:cTn id="34" dur="83" decel="50000">
                                          <p:stCondLst>
                                            <p:cond delay="917"/>
                                          </p:stCondLst>
                                        </p:cTn>
                                        <p:tgtEl>
                                          <p:spTgt spid="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ipe(left)">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wipe(left)">
                                      <p:cBhvr>
                                        <p:cTn id="61" dur="500"/>
                                        <p:tgtEl>
                                          <p:spTgt spid="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randombar(horizontal)">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DDA0EDC-1DFA-4F50-BE02-8EC346E2C93F}"/>
              </a:ext>
            </a:extLst>
          </p:cNvPr>
          <p:cNvSpPr/>
          <p:nvPr/>
        </p:nvSpPr>
        <p:spPr>
          <a:xfrm>
            <a:off x="1416123" y="0"/>
            <a:ext cx="7727875" cy="707886"/>
          </a:xfrm>
          <a:prstGeom prst="rect">
            <a:avLst/>
          </a:prstGeom>
          <a:noFill/>
        </p:spPr>
        <p:txBody>
          <a:bodyPr wrap="square" rtlCol="0">
            <a:spAutoFit/>
          </a:bodyPr>
          <a:lstStyle/>
          <a:p>
            <a:pPr algn="ctr" defTabSz="914400"/>
            <a:r>
              <a:rPr lang="ro-RO" sz="4000" b="1" smtClean="0">
                <a:ln w="18000">
                  <a:solidFill>
                    <a:srgbClr val="FFC208"/>
                  </a:solidFill>
                  <a:prstDash val="solid"/>
                  <a:miter lim="800000"/>
                </a:ln>
                <a:solidFill>
                  <a:srgbClr val="3160AB"/>
                </a:solidFill>
                <a:effectLst>
                  <a:outerShdw blurRad="25500" dist="23000" dir="7020000" algn="tl">
                    <a:srgbClr val="000000">
                      <a:alpha val="50000"/>
                    </a:srgbClr>
                  </a:outerShdw>
                </a:effectLst>
              </a:rPr>
              <a:t>OMENIREA</a:t>
            </a:r>
            <a:r>
              <a:rPr lang="ro-RO" sz="4000" b="1" smtClean="0">
                <a:ln w="18000">
                  <a:solidFill>
                    <a:srgbClr val="FFC208"/>
                  </a:solidFill>
                  <a:prstDash val="solid"/>
                  <a:miter lim="800000"/>
                </a:ln>
                <a:solidFill>
                  <a:srgbClr val="3160AB"/>
                </a:solidFill>
                <a:effectLst>
                  <a:outerShdw blurRad="25500" dist="23000" dir="7020000" algn="tl">
                    <a:srgbClr val="000000">
                      <a:alpha val="50000"/>
                    </a:srgbClr>
                  </a:outerShdw>
                </a:effectLst>
              </a:rPr>
              <a:t> ŞI </a:t>
            </a:r>
            <a:r>
              <a:rPr lang="ro-RO" sz="4000" b="1" smtClean="0">
                <a:ln w="18000">
                  <a:solidFill>
                    <a:srgbClr val="FFC208"/>
                  </a:solidFill>
                  <a:prstDash val="solid"/>
                  <a:miter lim="800000"/>
                </a:ln>
                <a:solidFill>
                  <a:srgbClr val="3160AB"/>
                </a:solidFill>
                <a:effectLst>
                  <a:outerShdw blurRad="25500" dist="23000" dir="7020000" algn="tl">
                    <a:srgbClr val="000000">
                      <a:alpha val="50000"/>
                    </a:srgbClr>
                  </a:outerShdw>
                </a:effectLst>
              </a:rPr>
              <a:t>VECINI</a:t>
            </a:r>
            <a:r>
              <a:rPr lang="ro-RO" sz="4000" b="1" smtClean="0">
                <a:ln w="18000">
                  <a:solidFill>
                    <a:srgbClr val="FFC208"/>
                  </a:solidFill>
                  <a:prstDash val="solid"/>
                  <a:miter lim="800000"/>
                </a:ln>
                <a:solidFill>
                  <a:srgbClr val="3160AB"/>
                </a:solidFill>
                <a:effectLst>
                  <a:outerShdw blurRad="25500" dist="23000" dir="7020000" algn="tl">
                    <a:srgbClr val="000000">
                      <a:alpha val="50000"/>
                    </a:srgbClr>
                  </a:outerShdw>
                </a:effectLst>
              </a:rPr>
              <a:t>I SĂI</a:t>
            </a:r>
            <a:endParaRPr lang="ro-RO" sz="4000" b="1">
              <a:ln w="18000">
                <a:solidFill>
                  <a:srgbClr val="FFC208"/>
                </a:solidFill>
                <a:prstDash val="solid"/>
                <a:miter lim="800000"/>
              </a:ln>
              <a:solidFill>
                <a:srgbClr val="3160AB"/>
              </a:solidFill>
              <a:effectLst>
                <a:outerShdw blurRad="25500" dist="23000" dir="7020000" algn="tl">
                  <a:srgbClr val="000000">
                    <a:alpha val="50000"/>
                  </a:srgbClr>
                </a:outerShdw>
              </a:effectLst>
            </a:endParaRPr>
          </a:p>
        </p:txBody>
      </p:sp>
      <p:sp>
        <p:nvSpPr>
          <p:cNvPr id="3" name="Rectángulo 2">
            <a:extLst>
              <a:ext uri="{FF2B5EF4-FFF2-40B4-BE49-F238E27FC236}">
                <a16:creationId xmlns:a16="http://schemas.microsoft.com/office/drawing/2014/main" xmlns="" id="{668B9B9D-4D34-4DDD-8D89-BF2E69C26E55}"/>
              </a:ext>
            </a:extLst>
          </p:cNvPr>
          <p:cNvSpPr/>
          <p:nvPr/>
        </p:nvSpPr>
        <p:spPr>
          <a:xfrm>
            <a:off x="1911177" y="652946"/>
            <a:ext cx="6737766" cy="892552"/>
          </a:xfrm>
          <a:prstGeom prst="rect">
            <a:avLst/>
          </a:prstGeom>
        </p:spPr>
        <p:txBody>
          <a:bodyPr wrap="square">
            <a:spAutoFit/>
          </a:bodyPr>
          <a:lstStyle/>
          <a:p>
            <a:r>
              <a:rPr lang="ro-RO" b="1" dirty="0" smtClean="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'Domnul a zis lui Cain: „Unde este fratele tău Abel?” El a răspuns: „Nu ştiu . Sunt eu păzitorul fratelui meu?”‘ </a:t>
            </a:r>
            <a:r>
              <a:rPr lang="ro-RO" sz="1600" b="1" dirty="0" smtClean="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(Geneza 4:9)</a:t>
            </a:r>
            <a:endParaRPr lang="ro-RO"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2818B83D-80DB-4C79-8407-80A7167D1F04}"/>
              </a:ext>
            </a:extLst>
          </p:cNvPr>
          <p:cNvSpPr txBox="1"/>
          <p:nvPr/>
        </p:nvSpPr>
        <p:spPr>
          <a:xfrm>
            <a:off x="287382" y="1533511"/>
            <a:ext cx="5172892" cy="2015936"/>
          </a:xfrm>
          <a:prstGeom prst="rect">
            <a:avLst/>
          </a:prstGeom>
          <a:noFill/>
        </p:spPr>
        <p:txBody>
          <a:bodyPr wrap="square" rtlCol="0">
            <a:spAutoFit/>
          </a:bodyPr>
          <a:lstStyle/>
          <a:p>
            <a:pPr>
              <a:spcBef>
                <a:spcPts val="600"/>
              </a:spcBef>
            </a:pPr>
            <a:r>
              <a:rPr lang="ro-RO" sz="2000" b="1"/>
              <a:t>Da, Cain trebuia să fie păzitorul fratelui său. Invidia </a:t>
            </a:r>
            <a:r>
              <a:rPr lang="ro-RO" sz="2000" b="1" smtClean="0"/>
              <a:t>şi </a:t>
            </a:r>
            <a:r>
              <a:rPr lang="ro-RO" sz="2000" b="1"/>
              <a:t>furia l-au determinat pe acesta să comită prima crimă.</a:t>
            </a:r>
          </a:p>
          <a:p>
            <a:pPr>
              <a:spcBef>
                <a:spcPts val="600"/>
              </a:spcBef>
            </a:pPr>
            <a:r>
              <a:rPr lang="ro-RO" sz="2000" b="1"/>
              <a:t>Dumnezeu a creat toate </a:t>
            </a:r>
            <a:r>
              <a:rPr lang="ro-RO" sz="2000" b="1" smtClean="0"/>
              <a:t>fiinţele </a:t>
            </a:r>
            <a:r>
              <a:rPr lang="ro-RO" sz="2000" b="1"/>
              <a:t>umane. (Iov 10:8-12). Cu </a:t>
            </a:r>
            <a:r>
              <a:rPr lang="ro-RO" sz="2000" b="1" smtClean="0"/>
              <a:t>toţii </a:t>
            </a:r>
            <a:r>
              <a:rPr lang="ro-RO" sz="2000" b="1"/>
              <a:t>suntem </a:t>
            </a:r>
            <a:r>
              <a:rPr lang="ro-RO" sz="2000" b="1" smtClean="0"/>
              <a:t>creaţia </a:t>
            </a:r>
            <a:r>
              <a:rPr lang="ro-RO" sz="2000" b="1"/>
              <a:t>lui Dumnezeu </a:t>
            </a:r>
            <a:r>
              <a:rPr lang="ro-RO" sz="2000" b="1" smtClean="0"/>
              <a:t>şi </a:t>
            </a:r>
            <a:r>
              <a:rPr lang="ro-RO" sz="2000" b="1"/>
              <a:t>merităm îngrijirea </a:t>
            </a:r>
            <a:r>
              <a:rPr lang="ro-RO" sz="2000" b="1" smtClean="0"/>
              <a:t>şi </a:t>
            </a:r>
            <a:r>
              <a:rPr lang="ro-RO" sz="2000" b="1"/>
              <a:t>respectul </a:t>
            </a:r>
            <a:r>
              <a:rPr lang="ro-RO" sz="2000" b="1"/>
              <a:t>nostru</a:t>
            </a:r>
            <a:r>
              <a:rPr lang="ro-RO" sz="2000" b="1" smtClean="0"/>
              <a:t>.</a:t>
            </a:r>
            <a:endParaRPr lang="ro-RO" sz="2000" b="1"/>
          </a:p>
        </p:txBody>
      </p:sp>
      <p:pic>
        <p:nvPicPr>
          <p:cNvPr id="6" name="Imagen 5" descr="Imagen que contiene hombre, exterior, surf, persona&#10;&#10;Descripción generada automáticamente">
            <a:extLst>
              <a:ext uri="{FF2B5EF4-FFF2-40B4-BE49-F238E27FC236}">
                <a16:creationId xmlns:a16="http://schemas.microsoft.com/office/drawing/2014/main" xmlns="" id="{561D9AA7-0ECE-49C7-BD75-7D1556246453}"/>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121920" y="120232"/>
            <a:ext cx="1294203" cy="1360433"/>
          </a:xfrm>
          <a:prstGeom prst="rect">
            <a:avLst/>
          </a:prstGeom>
          <a:ln>
            <a:noFill/>
          </a:ln>
          <a:effectLst>
            <a:outerShdw blurRad="190500" algn="tl" rotWithShape="0">
              <a:srgbClr val="000000">
                <a:alpha val="70000"/>
              </a:srgbClr>
            </a:outerShdw>
          </a:effectLst>
        </p:spPr>
      </p:pic>
      <p:pic>
        <p:nvPicPr>
          <p:cNvPr id="7" name="Imagen 6">
            <a:extLst>
              <a:ext uri="{FF2B5EF4-FFF2-40B4-BE49-F238E27FC236}">
                <a16:creationId xmlns:a16="http://schemas.microsoft.com/office/drawing/2014/main" xmlns="" id="{0FB4AD5C-11C7-432E-BE33-02671CF03709}"/>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529944" y="1455130"/>
            <a:ext cx="3492137" cy="1964327"/>
          </a:xfrm>
          <a:prstGeom prst="rect">
            <a:avLst/>
          </a:prstGeom>
          <a:ln w="38100" cap="sq">
            <a:solidFill>
              <a:schemeClr val="accent1">
                <a:lumMod val="20000"/>
                <a:lumOff val="8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fase, agua, persona, pared&#10;&#10;Descripción generada automáticamente">
            <a:extLst>
              <a:ext uri="{FF2B5EF4-FFF2-40B4-BE49-F238E27FC236}">
                <a16:creationId xmlns:a16="http://schemas.microsoft.com/office/drawing/2014/main" xmlns="" id="{B95BF91D-0FC4-4298-A1D7-A75F81400A2B}"/>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21919" y="3602885"/>
            <a:ext cx="2047079" cy="3102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texto&#10;&#10;Descripción generada automáticamente">
            <a:extLst>
              <a:ext uri="{FF2B5EF4-FFF2-40B4-BE49-F238E27FC236}">
                <a16:creationId xmlns:a16="http://schemas.microsoft.com/office/drawing/2014/main" xmlns="" id="{8DBF0059-C0FA-4CBE-814E-55FB2DA24B23}"/>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228113" y="3438544"/>
            <a:ext cx="1793967" cy="1272761"/>
          </a:xfrm>
          <a:prstGeom prst="rect">
            <a:avLst/>
          </a:prstGeom>
          <a:solidFill>
            <a:srgbClr val="FFFFFF">
              <a:shade val="85000"/>
            </a:srgbClr>
          </a:solidFill>
          <a:ln w="127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 name="Imagen 12" descr="Imagen que contiene persona&#10;&#10;Descripción generada automáticamente">
            <a:extLst>
              <a:ext uri="{FF2B5EF4-FFF2-40B4-BE49-F238E27FC236}">
                <a16:creationId xmlns:a16="http://schemas.microsoft.com/office/drawing/2014/main" xmlns="" id="{BD1D5EF2-DA1E-4EE5-A681-9766BAD6DC78}"/>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7210821" y="4911632"/>
            <a:ext cx="1985439" cy="1489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Rectángulo 13">
            <a:extLst>
              <a:ext uri="{FF2B5EF4-FFF2-40B4-BE49-F238E27FC236}">
                <a16:creationId xmlns:a16="http://schemas.microsoft.com/office/drawing/2014/main" xmlns="" id="{5ADC349D-E5C8-4308-9084-EB93731EC752}"/>
              </a:ext>
            </a:extLst>
          </p:cNvPr>
          <p:cNvSpPr/>
          <p:nvPr/>
        </p:nvSpPr>
        <p:spPr>
          <a:xfrm>
            <a:off x="2190205" y="3602293"/>
            <a:ext cx="5085807" cy="3016210"/>
          </a:xfrm>
          <a:prstGeom prst="rect">
            <a:avLst/>
          </a:prstGeom>
        </p:spPr>
        <p:txBody>
          <a:bodyPr wrap="square">
            <a:spAutoFit/>
          </a:bodyPr>
          <a:lstStyle/>
          <a:p>
            <a:pPr>
              <a:spcBef>
                <a:spcPts val="600"/>
              </a:spcBef>
            </a:pPr>
            <a:r>
              <a:rPr lang="ro-RO" b="1" dirty="0">
                <a:solidFill>
                  <a:schemeClr val="bg1"/>
                </a:solidFill>
                <a:effectLst>
                  <a:glow rad="127000">
                    <a:schemeClr val="tx1">
                      <a:alpha val="75000"/>
                    </a:schemeClr>
                  </a:glow>
                </a:effectLst>
              </a:rPr>
              <a:t>Fiecare persoană are dreptul să </a:t>
            </a:r>
            <a:r>
              <a:rPr lang="ro-RO" b="1" dirty="0" smtClean="0">
                <a:solidFill>
                  <a:schemeClr val="bg1"/>
                </a:solidFill>
                <a:effectLst>
                  <a:glow rad="127000">
                    <a:schemeClr val="tx1">
                      <a:alpha val="75000"/>
                    </a:schemeClr>
                  </a:glow>
                </a:effectLst>
              </a:rPr>
              <a:t>ştie </a:t>
            </a:r>
            <a:r>
              <a:rPr lang="ro-RO" b="1" dirty="0">
                <a:solidFill>
                  <a:schemeClr val="bg1"/>
                </a:solidFill>
                <a:effectLst>
                  <a:glow rad="127000">
                    <a:schemeClr val="tx1">
                      <a:alpha val="75000"/>
                    </a:schemeClr>
                  </a:glow>
                </a:effectLst>
              </a:rPr>
              <a:t>că este iubită de Dumnezeu, să </a:t>
            </a:r>
            <a:r>
              <a:rPr lang="ro-RO" b="1" dirty="0" smtClean="0">
                <a:solidFill>
                  <a:schemeClr val="bg1"/>
                </a:solidFill>
                <a:effectLst>
                  <a:glow rad="127000">
                    <a:schemeClr val="tx1">
                      <a:alpha val="75000"/>
                    </a:schemeClr>
                  </a:glow>
                </a:effectLst>
              </a:rPr>
              <a:t>ştie </a:t>
            </a:r>
            <a:r>
              <a:rPr lang="ro-RO" b="1" dirty="0">
                <a:solidFill>
                  <a:schemeClr val="bg1"/>
                </a:solidFill>
                <a:effectLst>
                  <a:glow rad="127000">
                    <a:schemeClr val="tx1">
                      <a:alpha val="75000"/>
                    </a:schemeClr>
                  </a:glow>
                </a:effectLst>
              </a:rPr>
              <a:t>despre sacrificiul Lui </a:t>
            </a:r>
            <a:r>
              <a:rPr lang="ro-RO" b="1" dirty="0" smtClean="0">
                <a:solidFill>
                  <a:schemeClr val="bg1"/>
                </a:solidFill>
                <a:effectLst>
                  <a:glow rad="127000">
                    <a:schemeClr val="tx1">
                      <a:alpha val="75000"/>
                    </a:schemeClr>
                  </a:glow>
                </a:effectLst>
              </a:rPr>
              <a:t>şi </a:t>
            </a:r>
            <a:r>
              <a:rPr lang="ro-RO" b="1" dirty="0">
                <a:solidFill>
                  <a:schemeClr val="bg1"/>
                </a:solidFill>
                <a:effectLst>
                  <a:glow rad="127000">
                    <a:schemeClr val="tx1">
                      <a:alpha val="75000"/>
                    </a:schemeClr>
                  </a:glow>
                </a:effectLst>
              </a:rPr>
              <a:t>despre </a:t>
            </a:r>
            <a:r>
              <a:rPr lang="ro-RO" b="1" dirty="0" smtClean="0">
                <a:solidFill>
                  <a:schemeClr val="bg1"/>
                </a:solidFill>
                <a:effectLst>
                  <a:glow rad="127000">
                    <a:schemeClr val="tx1">
                      <a:alpha val="75000"/>
                    </a:schemeClr>
                  </a:glow>
                </a:effectLst>
              </a:rPr>
              <a:t>moştenirea </a:t>
            </a:r>
            <a:r>
              <a:rPr lang="ro-RO" b="1" dirty="0">
                <a:solidFill>
                  <a:schemeClr val="bg1"/>
                </a:solidFill>
                <a:effectLst>
                  <a:glow rad="127000">
                    <a:schemeClr val="tx1">
                      <a:alpha val="75000"/>
                    </a:schemeClr>
                  </a:glow>
                </a:effectLst>
              </a:rPr>
              <a:t>pe care El le-a pregătit-o.</a:t>
            </a:r>
          </a:p>
          <a:p>
            <a:pPr>
              <a:spcBef>
                <a:spcPts val="600"/>
              </a:spcBef>
            </a:pPr>
            <a:r>
              <a:rPr lang="ro-RO" b="1" dirty="0">
                <a:solidFill>
                  <a:schemeClr val="bg1"/>
                </a:solidFill>
                <a:effectLst>
                  <a:glow rad="127000">
                    <a:schemeClr val="tx1">
                      <a:alpha val="75000"/>
                    </a:schemeClr>
                  </a:glow>
                </a:effectLst>
              </a:rPr>
              <a:t>Sunt multe </a:t>
            </a:r>
            <a:r>
              <a:rPr lang="ro-RO" b="1" dirty="0" smtClean="0">
                <a:solidFill>
                  <a:schemeClr val="bg1"/>
                </a:solidFill>
                <a:effectLst>
                  <a:glow rad="127000">
                    <a:schemeClr val="tx1">
                      <a:alpha val="75000"/>
                    </a:schemeClr>
                  </a:glow>
                </a:effectLst>
              </a:rPr>
              <a:t>referinţe </a:t>
            </a:r>
            <a:r>
              <a:rPr lang="ro-RO" b="1" dirty="0">
                <a:solidFill>
                  <a:schemeClr val="bg1"/>
                </a:solidFill>
                <a:effectLst>
                  <a:glow rad="127000">
                    <a:schemeClr val="tx1">
                      <a:alpha val="75000"/>
                    </a:schemeClr>
                  </a:glow>
                </a:effectLst>
              </a:rPr>
              <a:t>despre Dumnezeu ca </a:t>
            </a:r>
            <a:r>
              <a:rPr lang="ro-RO" b="1" dirty="0" smtClean="0">
                <a:solidFill>
                  <a:schemeClr val="bg1"/>
                </a:solidFill>
                <a:effectLst>
                  <a:glow rad="127000">
                    <a:schemeClr val="tx1">
                      <a:alpha val="75000"/>
                    </a:schemeClr>
                  </a:glow>
                </a:effectLst>
              </a:rPr>
              <a:t>şi </a:t>
            </a:r>
            <a:r>
              <a:rPr lang="ro-RO" b="1" dirty="0">
                <a:solidFill>
                  <a:schemeClr val="bg1"/>
                </a:solidFill>
                <a:effectLst>
                  <a:glow rad="127000">
                    <a:schemeClr val="tx1">
                      <a:alpha val="75000"/>
                    </a:schemeClr>
                  </a:glow>
                </a:effectLst>
              </a:rPr>
              <a:t>Creator în Biblie. El este Stăpânul nostru pentru că El ne-a </a:t>
            </a:r>
            <a:r>
              <a:rPr lang="ro-RO" b="1" dirty="0" smtClean="0">
                <a:solidFill>
                  <a:schemeClr val="bg1"/>
                </a:solidFill>
                <a:effectLst>
                  <a:glow rad="127000">
                    <a:schemeClr val="tx1">
                      <a:alpha val="75000"/>
                    </a:schemeClr>
                  </a:glow>
                </a:effectLst>
              </a:rPr>
              <a:t>creat şi </a:t>
            </a:r>
            <a:r>
              <a:rPr lang="ro-RO" b="1" dirty="0">
                <a:solidFill>
                  <a:schemeClr val="bg1"/>
                </a:solidFill>
                <a:effectLst>
                  <a:glow rad="127000">
                    <a:schemeClr val="tx1">
                      <a:alpha val="75000"/>
                    </a:schemeClr>
                  </a:glow>
                </a:effectLst>
              </a:rPr>
              <a:t>ne-a cerut ca să-L slăvim prin respectarea </a:t>
            </a:r>
            <a:r>
              <a:rPr lang="ro-RO" b="1" dirty="0" smtClean="0">
                <a:solidFill>
                  <a:schemeClr val="bg1"/>
                </a:solidFill>
                <a:effectLst>
                  <a:glow rad="127000">
                    <a:schemeClr val="tx1">
                      <a:alpha val="75000"/>
                    </a:schemeClr>
                  </a:glow>
                </a:effectLst>
              </a:rPr>
              <a:t>Creaţiei </a:t>
            </a:r>
            <a:r>
              <a:rPr lang="ro-RO" b="1" dirty="0">
                <a:solidFill>
                  <a:schemeClr val="bg1"/>
                </a:solidFill>
                <a:effectLst>
                  <a:glow rad="127000">
                    <a:schemeClr val="tx1">
                      <a:alpha val="75000"/>
                    </a:schemeClr>
                  </a:glow>
                </a:effectLst>
              </a:rPr>
              <a:t>Sale (Exodul 20:11).</a:t>
            </a:r>
          </a:p>
          <a:p>
            <a:pPr>
              <a:spcBef>
                <a:spcPts val="600"/>
              </a:spcBef>
            </a:pPr>
            <a:r>
              <a:rPr lang="ro-RO" b="1" dirty="0">
                <a:solidFill>
                  <a:schemeClr val="bg1"/>
                </a:solidFill>
                <a:effectLst>
                  <a:glow rad="127000">
                    <a:schemeClr val="tx1">
                      <a:alpha val="75000"/>
                    </a:schemeClr>
                  </a:glow>
                </a:effectLst>
              </a:rPr>
              <a:t>El ne-a cerut de asemenea să purtăm de grijă creaturilor Sale. Noi suntem păzitorii </a:t>
            </a:r>
            <a:r>
              <a:rPr lang="ro-RO" b="1" dirty="0" smtClean="0">
                <a:solidFill>
                  <a:schemeClr val="bg1"/>
                </a:solidFill>
                <a:effectLst>
                  <a:glow rad="127000">
                    <a:schemeClr val="tx1">
                      <a:alpha val="75000"/>
                    </a:schemeClr>
                  </a:glow>
                </a:effectLst>
              </a:rPr>
              <a:t>fraţilor şi </a:t>
            </a:r>
            <a:r>
              <a:rPr lang="ro-RO" b="1" dirty="0">
                <a:solidFill>
                  <a:schemeClr val="bg1"/>
                </a:solidFill>
                <a:effectLst>
                  <a:glow rad="127000">
                    <a:schemeClr val="tx1">
                      <a:alpha val="75000"/>
                    </a:schemeClr>
                  </a:glow>
                </a:effectLst>
              </a:rPr>
              <a:t>surorilor noastre.</a:t>
            </a:r>
          </a:p>
        </p:txBody>
      </p:sp>
    </p:spTree>
    <p:extLst>
      <p:ext uri="{BB962C8B-B14F-4D97-AF65-F5344CB8AC3E}">
        <p14:creationId xmlns:p14="http://schemas.microsoft.com/office/powerpoint/2010/main" xmlns="" val="4170262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out)">
                                      <p:cBhvr>
                                        <p:cTn id="39" dur="1000"/>
                                        <p:tgtEl>
                                          <p:spTgt spid="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left)">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wipe(left)">
                                      <p:cBhvr>
                                        <p:cTn id="55" dur="500"/>
                                        <p:tgtEl>
                                          <p:spTgt spid="1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900" decel="100000" fill="hold"/>
                                        <p:tgtEl>
                                          <p:spTgt spid="1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4">
                                            <p:txEl>
                                              <p:pRg st="2" end="2"/>
                                            </p:txEl>
                                          </p:spTgt>
                                        </p:tgtEl>
                                        <p:attrNameLst>
                                          <p:attrName>style.visibility</p:attrName>
                                        </p:attrNameLst>
                                      </p:cBhvr>
                                      <p:to>
                                        <p:strVal val="visible"/>
                                      </p:to>
                                    </p:set>
                                    <p:animEffect transition="in" filter="wipe(left)">
                                      <p:cBhvr>
                                        <p:cTn id="6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7925343-3513-45D4-987A-340ED1408654}"/>
              </a:ext>
            </a:extLst>
          </p:cNvPr>
          <p:cNvSpPr/>
          <p:nvPr/>
        </p:nvSpPr>
        <p:spPr>
          <a:xfrm>
            <a:off x="789710" y="1952722"/>
            <a:ext cx="8304414" cy="4893647"/>
          </a:xfrm>
          <a:prstGeom prst="rect">
            <a:avLst/>
          </a:prstGeom>
        </p:spPr>
        <p:txBody>
          <a:bodyPr wrap="square">
            <a:spAutoFit/>
            <a:scene3d>
              <a:camera prst="orthographicFront"/>
              <a:lightRig rig="threePt" dir="t"/>
            </a:scene3d>
            <a:sp3d extrusionH="57150">
              <a:bevelT w="38100" h="38100"/>
            </a:sp3d>
          </a:bodyPr>
          <a:lstStyle/>
          <a:p>
            <a:pPr indent="360363" algn="just">
              <a:spcBef>
                <a:spcPts val="600"/>
              </a:spcBef>
            </a:pPr>
            <a:r>
              <a:rPr lang="ro-RO" sz="2400" b="1" dirty="0" smtClean="0">
                <a:solidFill>
                  <a:srgbClr val="2A2415"/>
                </a:solidFill>
                <a:latin typeface="Comic Sans MS" panose="030F0702030302020204" pitchFamily="66" charset="0"/>
              </a:rPr>
              <a:t>„Fraţi </a:t>
            </a:r>
            <a:r>
              <a:rPr lang="ro-RO" sz="2400" b="1" dirty="0" smtClean="0">
                <a:solidFill>
                  <a:srgbClr val="2A2415"/>
                </a:solidFill>
                <a:latin typeface="Comic Sans MS" panose="030F0702030302020204" pitchFamily="66" charset="0"/>
              </a:rPr>
              <a:t>şi surori în credinţă, se iveşte în inima voastră întrebarea: “Sunt eu păzitorul fratelui meu?” Dacă pretindeţi că sunteţi copiii lui Dumnezeu, atunci sunteţi păzitorii fraţilor voştri. Domnul consideră biserica răspunzătoare pentru sufletele celor pentru care trebuie să fie un mijloc al mântuirii. Mântuitorul şi-a dat preţioasa Sa viaţă pentru a întemeia o biserică în stare să le slujească celor suferinzi, celor întristaţi şi celor ispitiţi. Unii credincioşi pot fi săraci, needucaţi şi necunoscători; cu toate acestea, ei pot face o lucrare, în cămin, în comunitate şi chiar în alte ţări, ale cărei rezultate se vor măsura cu etalonul veşniciei.”</a:t>
            </a:r>
            <a:endParaRPr lang="ro-RO" sz="2400" b="1" dirty="0">
              <a:solidFill>
                <a:srgbClr val="2A2415"/>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8752C458-E89F-45E2-8940-F1320154C558}"/>
              </a:ext>
            </a:extLst>
          </p:cNvPr>
          <p:cNvSpPr txBox="1"/>
          <p:nvPr/>
        </p:nvSpPr>
        <p:spPr>
          <a:xfrm>
            <a:off x="1611086" y="697418"/>
            <a:ext cx="7532914" cy="400110"/>
          </a:xfrm>
          <a:prstGeom prst="rect">
            <a:avLst/>
          </a:prstGeom>
          <a:noFill/>
        </p:spPr>
        <p:txBody>
          <a:bodyPr wrap="square" rtlCol="0">
            <a:spAutoFit/>
          </a:bodyPr>
          <a:lstStyle/>
          <a:p>
            <a:pPr algn="ctr"/>
            <a:r>
              <a:rPr lang="ro-RO" sz="2000" b="1" dirty="0" err="1" smtClean="0">
                <a:solidFill>
                  <a:srgbClr val="2A2415"/>
                </a:solidFill>
              </a:rPr>
              <a:t>E.G.W</a:t>
            </a:r>
            <a:r>
              <a:rPr lang="ro-RO" sz="2000" b="1" dirty="0" smtClean="0">
                <a:solidFill>
                  <a:srgbClr val="2A2415"/>
                </a:solidFill>
              </a:rPr>
              <a:t>. (</a:t>
            </a:r>
            <a:r>
              <a:rPr lang="ro-RO" sz="2000" b="1" dirty="0" smtClean="0">
                <a:solidFill>
                  <a:srgbClr val="2A2415"/>
                </a:solidFill>
              </a:rPr>
              <a:t>Serviciul creştin, </a:t>
            </a:r>
            <a:r>
              <a:rPr lang="ro-RO" sz="2000" b="1" dirty="0" smtClean="0">
                <a:solidFill>
                  <a:srgbClr val="2A2415"/>
                </a:solidFill>
              </a:rPr>
              <a:t>cap. 1, pag. 13)</a:t>
            </a:r>
            <a:endParaRPr lang="ro-RO" sz="2000" b="1" dirty="0">
              <a:solidFill>
                <a:srgbClr val="2A2415"/>
              </a:solidFill>
            </a:endParaRPr>
          </a:p>
        </p:txBody>
      </p:sp>
    </p:spTree>
    <p:extLst>
      <p:ext uri="{BB962C8B-B14F-4D97-AF65-F5344CB8AC3E}">
        <p14:creationId xmlns:p14="http://schemas.microsoft.com/office/powerpoint/2010/main" xmlns="" val="2963355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1196</Words>
  <Application>Microsoft Office PowerPoint</Application>
  <PresentationFormat>Expunere pe ecran (4:3)</PresentationFormat>
  <Paragraphs>53</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10</vt:i4>
      </vt:variant>
    </vt:vector>
  </HeadingPairs>
  <TitlesOfParts>
    <vt:vector size="15" baseType="lpstr">
      <vt:lpstr>Arial</vt:lpstr>
      <vt:lpstr>Calibri</vt:lpstr>
      <vt:lpstr>Comic Sans MS</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Creatia lui Dumnezeu</dc:title>
  <dc:subject>https://www.fustero.es/index_ro.php</dc:subject>
  <dc:creator>Sergio Fustero Carreras</dc:creator>
  <cp:keywords>https://www.fustero.es/index_ro.php</cp:keywords>
  <cp:lastModifiedBy>Administrator</cp:lastModifiedBy>
  <cp:revision>95</cp:revision>
  <dcterms:created xsi:type="dcterms:W3CDTF">2019-06-14T14:50:00Z</dcterms:created>
  <dcterms:modified xsi:type="dcterms:W3CDTF">2019-07-04T17:39:39Z</dcterms:modified>
</cp:coreProperties>
</file>